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notesSlides/notesSlide25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6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7.xml" ContentType="application/vnd.openxmlformats-officedocument.presentationml.notesSlide+xml"/>
  <Override PartName="/ppt/charts/chart6.xml" ContentType="application/vnd.openxmlformats-officedocument.drawingml.chart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7.xml" ContentType="application/vnd.openxmlformats-officedocument.drawingml.chart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41"/>
  </p:notesMasterIdLst>
  <p:sldIdLst>
    <p:sldId id="256" r:id="rId3"/>
    <p:sldId id="257" r:id="rId4"/>
    <p:sldId id="258" r:id="rId5"/>
    <p:sldId id="263" r:id="rId6"/>
    <p:sldId id="264" r:id="rId7"/>
    <p:sldId id="287" r:id="rId8"/>
    <p:sldId id="265" r:id="rId9"/>
    <p:sldId id="266" r:id="rId10"/>
    <p:sldId id="267" r:id="rId11"/>
    <p:sldId id="269" r:id="rId12"/>
    <p:sldId id="270" r:id="rId13"/>
    <p:sldId id="272" r:id="rId14"/>
    <p:sldId id="259" r:id="rId15"/>
    <p:sldId id="273" r:id="rId16"/>
    <p:sldId id="274" r:id="rId17"/>
    <p:sldId id="275" r:id="rId18"/>
    <p:sldId id="276" r:id="rId19"/>
    <p:sldId id="277" r:id="rId20"/>
    <p:sldId id="280" r:id="rId21"/>
    <p:sldId id="282" r:id="rId22"/>
    <p:sldId id="260" r:id="rId23"/>
    <p:sldId id="283" r:id="rId24"/>
    <p:sldId id="284" r:id="rId25"/>
    <p:sldId id="286" r:id="rId26"/>
    <p:sldId id="292" r:id="rId27"/>
    <p:sldId id="293" r:id="rId28"/>
    <p:sldId id="294" r:id="rId29"/>
    <p:sldId id="296" r:id="rId30"/>
    <p:sldId id="300" r:id="rId31"/>
    <p:sldId id="301" r:id="rId32"/>
    <p:sldId id="261" r:id="rId33"/>
    <p:sldId id="302" r:id="rId34"/>
    <p:sldId id="303" r:id="rId35"/>
    <p:sldId id="304" r:id="rId36"/>
    <p:sldId id="305" r:id="rId37"/>
    <p:sldId id="306" r:id="rId38"/>
    <p:sldId id="307" r:id="rId39"/>
    <p:sldId id="308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AC3E"/>
    <a:srgbClr val="5398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08" autoAdjust="0"/>
    <p:restoredTop sz="94660"/>
  </p:normalViewPr>
  <p:slideViewPr>
    <p:cSldViewPr snapToGrid="0">
      <p:cViewPr>
        <p:scale>
          <a:sx n="66" d="100"/>
          <a:sy n="66" d="100"/>
        </p:scale>
        <p:origin x="1099" y="4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20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image" Target="../media/image21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  <c:txPr>
        <a:bodyPr rot="0" spcFirstLastPara="0" vertOverflow="ellipsis" vert="horz" wrap="square" anchor="ctr" anchorCtr="1"/>
        <a:lstStyle/>
        <a:p>
          <a:pPr>
            <a:defRPr lang="zh-CN" sz="1440" b="1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背景色块大小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数据更改区</c:v>
                </c:pt>
              </c:strCache>
            </c:strRef>
          </c:tx>
          <c:spPr>
            <a:solidFill>
              <a:srgbClr val="00B0F0"/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effectLst/>
            </c:spPr>
          </c:dPt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89</c:v>
                </c:pt>
                <c:pt idx="2">
                  <c:v>40</c:v>
                </c:pt>
                <c:pt idx="3">
                  <c:v>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1453710032"/>
        <c:axId val="1453703504"/>
      </c:barChart>
      <c:catAx>
        <c:axId val="1453710032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53703504"/>
        <c:crosses val="autoZero"/>
        <c:auto val="1"/>
        <c:lblAlgn val="ctr"/>
        <c:lblOffset val="100"/>
        <c:noMultiLvlLbl val="0"/>
      </c:catAx>
      <c:valAx>
        <c:axId val="1453703504"/>
        <c:scaling>
          <c:orientation val="minMax"/>
          <c:max val="12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537100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200">
          <a:solidFill>
            <a:schemeClr val="tx1">
              <a:lumMod val="50000"/>
              <a:lumOff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916666666666698E-2"/>
          <c:y val="6.2941532760893606E-2"/>
          <c:w val="0.90238517060367496"/>
          <c:h val="0.7836191969216510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1453702960"/>
        <c:axId val="1453710576"/>
      </c:barChart>
      <c:scatterChart>
        <c:scatterStyle val="lineMarker"/>
        <c:varyColors val="0"/>
        <c:ser>
          <c:idx val="2"/>
          <c:order val="2"/>
          <c:tx>
            <c:strRef>
              <c:f>Sheet1!$A$3</c:f>
              <c:strCache>
                <c:ptCount val="1"/>
                <c:pt idx="0">
                  <c:v>Y</c:v>
                </c:pt>
              </c:strCache>
            </c:strRef>
          </c:tx>
          <c:spPr>
            <a:ln w="25400" cap="rnd" cmpd="sng" algn="ctr">
              <a:noFill/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xVal>
            <c:numRef>
              <c:f>Sheet1!$B$2</c:f>
              <c:numCache>
                <c:formatCode>0%</c:formatCode>
                <c:ptCount val="1"/>
                <c:pt idx="0">
                  <c:v>0.4</c:v>
                </c:pt>
              </c:numCache>
            </c:numRef>
          </c:xVal>
          <c:yVal>
            <c:numRef>
              <c:f>Sheet1!$B$3</c:f>
              <c:numCache>
                <c:formatCode>General</c:formatCode>
                <c:ptCount val="1"/>
                <c:pt idx="0">
                  <c:v>0.7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3700240"/>
        <c:axId val="1453713296"/>
      </c:scatterChart>
      <c:catAx>
        <c:axId val="14537029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453710576"/>
        <c:crosses val="autoZero"/>
        <c:auto val="1"/>
        <c:lblAlgn val="ctr"/>
        <c:lblOffset val="100"/>
        <c:noMultiLvlLbl val="0"/>
      </c:catAx>
      <c:valAx>
        <c:axId val="145371057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one"/>
        <c:crossAx val="1453702960"/>
        <c:crosses val="autoZero"/>
        <c:crossBetween val="between"/>
      </c:valAx>
      <c:valAx>
        <c:axId val="1453700240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one"/>
        <c:crossAx val="1453713296"/>
        <c:crosses val="autoZero"/>
        <c:crossBetween val="midCat"/>
      </c:valAx>
      <c:valAx>
        <c:axId val="1453713296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one"/>
        <c:crossAx val="1453700240"/>
        <c:crosses val="max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916666666666698E-2"/>
          <c:y val="6.2941532760893606E-2"/>
          <c:w val="0.90238517060367496"/>
          <c:h val="0.7836191969216510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0.55000000000000004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1453702416"/>
        <c:axId val="1453698608"/>
      </c:barChart>
      <c:scatterChart>
        <c:scatterStyle val="lineMarker"/>
        <c:varyColors val="0"/>
        <c:ser>
          <c:idx val="2"/>
          <c:order val="2"/>
          <c:tx>
            <c:strRef>
              <c:f>Sheet1!$A$3</c:f>
              <c:strCache>
                <c:ptCount val="1"/>
                <c:pt idx="0">
                  <c:v>Y</c:v>
                </c:pt>
              </c:strCache>
            </c:strRef>
          </c:tx>
          <c:spPr>
            <a:ln w="25400" cap="rnd" cmpd="sng" algn="ctr">
              <a:noFill/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dPt>
            <c:idx val="0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 cap="flat" cmpd="sng" algn="ctr">
                  <a:noFill/>
                  <a:prstDash val="solid"/>
                  <a:round/>
                </a:ln>
                <a:effectLst/>
              </c:spPr>
            </c:marker>
            <c:bubble3D val="0"/>
          </c:dPt>
          <c:xVal>
            <c:numRef>
              <c:f>Sheet1!$B$2</c:f>
              <c:numCache>
                <c:formatCode>0%</c:formatCode>
                <c:ptCount val="1"/>
                <c:pt idx="0">
                  <c:v>0.45</c:v>
                </c:pt>
              </c:numCache>
            </c:numRef>
          </c:xVal>
          <c:yVal>
            <c:numRef>
              <c:f>Sheet1!$B$3</c:f>
              <c:numCache>
                <c:formatCode>General</c:formatCode>
                <c:ptCount val="1"/>
                <c:pt idx="0">
                  <c:v>0.7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3711120"/>
        <c:axId val="1453708400"/>
      </c:scatterChart>
      <c:catAx>
        <c:axId val="14537024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453698608"/>
        <c:crosses val="autoZero"/>
        <c:auto val="1"/>
        <c:lblAlgn val="ctr"/>
        <c:lblOffset val="100"/>
        <c:noMultiLvlLbl val="0"/>
      </c:catAx>
      <c:valAx>
        <c:axId val="145369860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one"/>
        <c:crossAx val="1453702416"/>
        <c:crosses val="autoZero"/>
        <c:crossBetween val="between"/>
      </c:valAx>
      <c:valAx>
        <c:axId val="1453711120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one"/>
        <c:crossAx val="1453708400"/>
        <c:crosses val="autoZero"/>
        <c:crossBetween val="midCat"/>
      </c:valAx>
      <c:valAx>
        <c:axId val="145370840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one"/>
        <c:crossAx val="1453711120"/>
        <c:crosses val="max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916666666666698E-2"/>
          <c:y val="6.2941532760893606E-2"/>
          <c:w val="0.90238517060367496"/>
          <c:h val="0.7836191969216510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1453708944"/>
        <c:axId val="1453698064"/>
      </c:barChart>
      <c:scatterChart>
        <c:scatterStyle val="lineMarker"/>
        <c:varyColors val="0"/>
        <c:ser>
          <c:idx val="2"/>
          <c:order val="2"/>
          <c:tx>
            <c:strRef>
              <c:f>Sheet1!$A$3</c:f>
              <c:strCache>
                <c:ptCount val="1"/>
                <c:pt idx="0">
                  <c:v>Y</c:v>
                </c:pt>
              </c:strCache>
            </c:strRef>
          </c:tx>
          <c:spPr>
            <a:ln w="25400" cap="rnd" cmpd="sng" algn="ctr">
              <a:noFill/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dPt>
            <c:idx val="0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 cap="flat" cmpd="sng" algn="ctr">
                  <a:noFill/>
                  <a:prstDash val="solid"/>
                  <a:round/>
                </a:ln>
                <a:effectLst/>
              </c:spPr>
            </c:marker>
            <c:bubble3D val="0"/>
          </c:dPt>
          <c:xVal>
            <c:numRef>
              <c:f>Sheet1!$B$2</c:f>
              <c:numCache>
                <c:formatCode>0%</c:formatCode>
                <c:ptCount val="1"/>
                <c:pt idx="0">
                  <c:v>0.65</c:v>
                </c:pt>
              </c:numCache>
            </c:numRef>
          </c:xVal>
          <c:yVal>
            <c:numRef>
              <c:f>Sheet1!$B$3</c:f>
              <c:numCache>
                <c:formatCode>General</c:formatCode>
                <c:ptCount val="1"/>
                <c:pt idx="0">
                  <c:v>0.7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3699152"/>
        <c:axId val="1453699696"/>
      </c:scatterChart>
      <c:catAx>
        <c:axId val="14537089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453698064"/>
        <c:crosses val="autoZero"/>
        <c:auto val="1"/>
        <c:lblAlgn val="ctr"/>
        <c:lblOffset val="100"/>
        <c:noMultiLvlLbl val="0"/>
      </c:catAx>
      <c:valAx>
        <c:axId val="145369806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one"/>
        <c:crossAx val="1453708944"/>
        <c:crosses val="autoZero"/>
        <c:crossBetween val="between"/>
      </c:valAx>
      <c:valAx>
        <c:axId val="1453699152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one"/>
        <c:crossAx val="1453699696"/>
        <c:crosses val="autoZero"/>
        <c:crossBetween val="midCat"/>
      </c:valAx>
      <c:valAx>
        <c:axId val="1453699696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one"/>
        <c:crossAx val="1453699152"/>
        <c:crosses val="max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916666666666698E-2"/>
          <c:y val="6.2941532760893606E-2"/>
          <c:w val="0.90238517060367496"/>
          <c:h val="0.7836191969216510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0.85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1462496512"/>
        <c:axId val="1462498144"/>
      </c:barChart>
      <c:scatterChart>
        <c:scatterStyle val="lineMarker"/>
        <c:varyColors val="0"/>
        <c:ser>
          <c:idx val="2"/>
          <c:order val="2"/>
          <c:tx>
            <c:strRef>
              <c:f>Sheet1!$A$3</c:f>
              <c:strCache>
                <c:ptCount val="1"/>
                <c:pt idx="0">
                  <c:v>Y</c:v>
                </c:pt>
              </c:strCache>
            </c:strRef>
          </c:tx>
          <c:spPr>
            <a:ln w="25400" cap="rnd" cmpd="sng" algn="ctr">
              <a:noFill/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dPt>
            <c:idx val="0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 cap="flat" cmpd="sng" algn="ctr">
                  <a:noFill/>
                  <a:prstDash val="solid"/>
                  <a:round/>
                </a:ln>
                <a:effectLst/>
              </c:spPr>
            </c:marker>
            <c:bubble3D val="0"/>
          </c:dPt>
          <c:xVal>
            <c:numRef>
              <c:f>Sheet1!$B$2</c:f>
              <c:numCache>
                <c:formatCode>0%</c:formatCode>
                <c:ptCount val="1"/>
                <c:pt idx="0">
                  <c:v>0.85</c:v>
                </c:pt>
              </c:numCache>
            </c:numRef>
          </c:xVal>
          <c:yVal>
            <c:numRef>
              <c:f>Sheet1!$B$3</c:f>
              <c:numCache>
                <c:formatCode>General</c:formatCode>
                <c:ptCount val="1"/>
                <c:pt idx="0">
                  <c:v>0.7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62506304"/>
        <c:axId val="1462497056"/>
      </c:scatterChart>
      <c:catAx>
        <c:axId val="14624965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462498144"/>
        <c:crosses val="autoZero"/>
        <c:auto val="1"/>
        <c:lblAlgn val="ctr"/>
        <c:lblOffset val="100"/>
        <c:noMultiLvlLbl val="0"/>
      </c:catAx>
      <c:valAx>
        <c:axId val="1462498144"/>
        <c:scaling>
          <c:orientation val="minMax"/>
          <c:min val="0"/>
        </c:scaling>
        <c:delete val="1"/>
        <c:axPos val="b"/>
        <c:numFmt formatCode="0%" sourceLinked="1"/>
        <c:majorTickMark val="out"/>
        <c:minorTickMark val="none"/>
        <c:tickLblPos val="none"/>
        <c:crossAx val="1462496512"/>
        <c:crosses val="autoZero"/>
        <c:crossBetween val="between"/>
      </c:valAx>
      <c:valAx>
        <c:axId val="1462506304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one"/>
        <c:crossAx val="1462497056"/>
        <c:crosses val="autoZero"/>
        <c:crossBetween val="midCat"/>
      </c:valAx>
      <c:valAx>
        <c:axId val="1462497056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one"/>
        <c:crossAx val="1462506304"/>
        <c:crosses val="max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979224392864799"/>
          <c:y val="0"/>
          <c:w val="0.68041551214270402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比例1</c:v>
                </c:pt>
                <c:pt idx="1">
                  <c:v>比例2</c:v>
                </c:pt>
                <c:pt idx="2">
                  <c:v>比例3</c:v>
                </c:pt>
                <c:pt idx="3">
                  <c:v>比例4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0.13</c:v>
                </c:pt>
                <c:pt idx="2">
                  <c:v>0.35</c:v>
                </c:pt>
                <c:pt idx="3">
                  <c:v>0.27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列4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比例1</c:v>
                </c:pt>
                <c:pt idx="1">
                  <c:v>比例2</c:v>
                </c:pt>
                <c:pt idx="2">
                  <c:v>比例3</c:v>
                </c:pt>
                <c:pt idx="3">
                  <c:v>比例4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0.25</c:v>
                </c:pt>
                <c:pt idx="1">
                  <c:v>0.13</c:v>
                </c:pt>
                <c:pt idx="2">
                  <c:v>0.35</c:v>
                </c:pt>
                <c:pt idx="3">
                  <c:v>0.27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列10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accent2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accent4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0" i="0" u="none" strike="noStrike" kern="1200" baseline="0">
                    <a:solidFill>
                      <a:schemeClr val="lt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比例1</c:v>
                </c:pt>
                <c:pt idx="1">
                  <c:v>比例2</c:v>
                </c:pt>
                <c:pt idx="2">
                  <c:v>比例3</c:v>
                </c:pt>
                <c:pt idx="3">
                  <c:v>比例4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0.25</c:v>
                </c:pt>
                <c:pt idx="1">
                  <c:v>0.13</c:v>
                </c:pt>
                <c:pt idx="2">
                  <c:v>0.35</c:v>
                </c:pt>
                <c:pt idx="3">
                  <c:v>0.27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列11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比例1</c:v>
                </c:pt>
                <c:pt idx="1">
                  <c:v>比例2</c:v>
                </c:pt>
                <c:pt idx="2">
                  <c:v>比例3</c:v>
                </c:pt>
                <c:pt idx="3">
                  <c:v>比例4</c:v>
                </c:pt>
              </c:strCache>
            </c:strRef>
          </c:cat>
          <c:val>
            <c:numRef>
              <c:f>Sheet1!$E$2:$E$5</c:f>
              <c:numCache>
                <c:formatCode>0%</c:formatCode>
                <c:ptCount val="4"/>
                <c:pt idx="0">
                  <c:v>0.25</c:v>
                </c:pt>
                <c:pt idx="1">
                  <c:v>0.13</c:v>
                </c:pt>
                <c:pt idx="2">
                  <c:v>0.35</c:v>
                </c:pt>
                <c:pt idx="3">
                  <c:v>0.27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列12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accent2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accent4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比例1</c:v>
                </c:pt>
                <c:pt idx="1">
                  <c:v>比例2</c:v>
                </c:pt>
                <c:pt idx="2">
                  <c:v>比例3</c:v>
                </c:pt>
                <c:pt idx="3">
                  <c:v>比例4</c:v>
                </c:pt>
              </c:strCache>
            </c:strRef>
          </c:cat>
          <c:val>
            <c:numRef>
              <c:f>Sheet1!$F$2:$F$5</c:f>
              <c:numCache>
                <c:formatCode>0%</c:formatCode>
                <c:ptCount val="4"/>
                <c:pt idx="0">
                  <c:v>0.25</c:v>
                </c:pt>
                <c:pt idx="1">
                  <c:v>0.13</c:v>
                </c:pt>
                <c:pt idx="2">
                  <c:v>0.35</c:v>
                </c:pt>
                <c:pt idx="3">
                  <c:v>0.27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4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0.750000000000001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0.60000000000000098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0.60000000000000098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-50"/>
        <c:axId val="1462499776"/>
        <c:axId val="1462494336"/>
      </c:barChart>
      <c:catAx>
        <c:axId val="14624997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462494336"/>
        <c:crosses val="autoZero"/>
        <c:auto val="1"/>
        <c:lblAlgn val="ctr"/>
        <c:lblOffset val="100"/>
        <c:noMultiLvlLbl val="0"/>
      </c:catAx>
      <c:valAx>
        <c:axId val="146249433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one"/>
        <c:crossAx val="1462499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63D3A-49E9-4C4F-B7EC-64B8D098FA4F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118D4-B053-4D9C-BAFF-C4BDC6A4E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144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722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1612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9471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7272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4847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5977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749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9579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5261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1019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793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5867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575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9158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0433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8569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6029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3665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7009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564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7770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774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7773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272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664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9036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371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277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003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477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700" y="250825"/>
            <a:ext cx="10515600" cy="758825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notesSlide" Target="../notesSlides/notesSlide15.xml"/><Relationship Id="rId2" Type="http://schemas.openxmlformats.org/officeDocument/2006/relationships/tags" Target="../tags/tag9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6214" y="1028945"/>
            <a:ext cx="33265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tx2"/>
                </a:solidFill>
                <a:latin typeface="+mj-ea"/>
                <a:ea typeface="+mj-ea"/>
              </a:rPr>
              <a:t>202X</a:t>
            </a:r>
            <a:endParaRPr lang="zh-CN" altLang="en-US" sz="96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68626" y="2452122"/>
            <a:ext cx="63017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2"/>
                </a:solidFill>
                <a:latin typeface="+mj-ea"/>
                <a:ea typeface="+mj-ea"/>
              </a:rPr>
              <a:t>清新简约通用</a:t>
            </a:r>
            <a:r>
              <a:rPr lang="en-US" altLang="zh-CN" sz="4800" b="1" dirty="0" smtClean="0">
                <a:solidFill>
                  <a:schemeClr val="tx2"/>
                </a:solidFill>
                <a:latin typeface="+mj-ea"/>
                <a:ea typeface="+mj-ea"/>
              </a:rPr>
              <a:t>PPT</a:t>
            </a:r>
            <a:r>
              <a:rPr lang="zh-CN" altLang="en-US" sz="4800" b="1" dirty="0" smtClean="0">
                <a:solidFill>
                  <a:schemeClr val="tx2"/>
                </a:solidFill>
                <a:latin typeface="+mj-ea"/>
                <a:ea typeface="+mj-ea"/>
              </a:rPr>
              <a:t>模版</a:t>
            </a:r>
            <a:endParaRPr lang="zh-CN" altLang="en-US" sz="4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18346" y="5578591"/>
            <a:ext cx="46022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2"/>
                </a:solidFill>
                <a:latin typeface="+mj-ea"/>
                <a:ea typeface="+mj-ea"/>
              </a:rPr>
              <a:t>CREATIVE FASHION GENERAL PPT TEMPLATE</a:t>
            </a:r>
            <a:endParaRPr lang="zh-CN" altLang="en-US" sz="16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38682" y="3281066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2"/>
                </a:solidFill>
                <a:latin typeface="+mj-ea"/>
                <a:ea typeface="+mj-ea"/>
              </a:rPr>
              <a:t>总结汇报 </a:t>
            </a:r>
            <a:r>
              <a:rPr lang="en-US" altLang="zh-CN" sz="1600" dirty="0" smtClean="0">
                <a:solidFill>
                  <a:schemeClr val="tx2"/>
                </a:solidFill>
                <a:latin typeface="+mj-ea"/>
                <a:ea typeface="+mj-ea"/>
              </a:rPr>
              <a:t>| </a:t>
            </a:r>
            <a:r>
              <a:rPr lang="zh-CN" altLang="en-US" sz="1600" dirty="0" smtClean="0">
                <a:solidFill>
                  <a:schemeClr val="tx2"/>
                </a:solidFill>
                <a:latin typeface="+mj-ea"/>
                <a:ea typeface="+mj-ea"/>
              </a:rPr>
              <a:t>计划报告 </a:t>
            </a:r>
            <a:r>
              <a:rPr lang="en-US" altLang="zh-CN" sz="1600" dirty="0" smtClean="0">
                <a:solidFill>
                  <a:schemeClr val="tx2"/>
                </a:solidFill>
                <a:latin typeface="+mj-ea"/>
                <a:ea typeface="+mj-ea"/>
              </a:rPr>
              <a:t>| </a:t>
            </a:r>
            <a:r>
              <a:rPr lang="zh-CN" altLang="en-US" sz="1600" dirty="0" smtClean="0">
                <a:solidFill>
                  <a:schemeClr val="tx2"/>
                </a:solidFill>
                <a:latin typeface="+mj-ea"/>
                <a:ea typeface="+mj-ea"/>
              </a:rPr>
              <a:t>框架完整</a:t>
            </a:r>
            <a:r>
              <a:rPr lang="en-US" altLang="zh-CN" sz="1600" dirty="0">
                <a:solidFill>
                  <a:schemeClr val="tx2"/>
                </a:solidFill>
                <a:latin typeface="+mj-ea"/>
                <a:ea typeface="+mj-ea"/>
              </a:rPr>
              <a:t> </a:t>
            </a:r>
            <a:r>
              <a:rPr lang="en-US" altLang="zh-CN" sz="1600" dirty="0" smtClean="0">
                <a:solidFill>
                  <a:schemeClr val="tx2"/>
                </a:solidFill>
                <a:latin typeface="+mj-ea"/>
                <a:ea typeface="+mj-ea"/>
              </a:rPr>
              <a:t>| </a:t>
            </a:r>
            <a:r>
              <a:rPr lang="zh-CN" altLang="en-US" sz="1600" dirty="0" smtClean="0">
                <a:solidFill>
                  <a:schemeClr val="tx2"/>
                </a:solidFill>
                <a:latin typeface="+mj-ea"/>
                <a:ea typeface="+mj-ea"/>
              </a:rPr>
              <a:t>行业通用 </a:t>
            </a:r>
            <a:r>
              <a:rPr lang="en-US" altLang="zh-CN" sz="1600" dirty="0" smtClean="0">
                <a:solidFill>
                  <a:schemeClr val="tx2"/>
                </a:solidFill>
                <a:latin typeface="+mj-ea"/>
                <a:ea typeface="+mj-ea"/>
              </a:rPr>
              <a:t>| </a:t>
            </a:r>
            <a:r>
              <a:rPr lang="zh-CN" altLang="en-US" sz="1600" dirty="0" smtClean="0">
                <a:solidFill>
                  <a:schemeClr val="tx2"/>
                </a:solidFill>
                <a:latin typeface="+mj-ea"/>
                <a:ea typeface="+mj-ea"/>
              </a:rPr>
              <a:t>动态模版</a:t>
            </a:r>
            <a:endParaRPr lang="zh-CN" altLang="en-US" sz="1600" dirty="0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600"/>
                            </p:stCondLst>
                            <p:childTnLst>
                              <p:par>
                                <p:cTn id="2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/>
          <p:nvPr/>
        </p:nvSpPr>
        <p:spPr bwMode="auto">
          <a:xfrm rot="18900000">
            <a:off x="7234859" y="1818382"/>
            <a:ext cx="1745624" cy="1746129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1" rIns="91404" bIns="45701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Freeform 6"/>
          <p:cNvSpPr/>
          <p:nvPr/>
        </p:nvSpPr>
        <p:spPr bwMode="auto">
          <a:xfrm rot="18900000">
            <a:off x="7885679" y="3082791"/>
            <a:ext cx="1748734" cy="1746129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1" rIns="91404" bIns="45701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 rot="18900000">
            <a:off x="6624290" y="3736457"/>
            <a:ext cx="1745624" cy="1746129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1" rIns="91404" bIns="45701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 rot="18900000">
            <a:off x="5971914" y="2472044"/>
            <a:ext cx="1745624" cy="1746129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1" rIns="91404" bIns="45701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6" name="직선 연결선 250"/>
          <p:cNvCxnSpPr/>
          <p:nvPr/>
        </p:nvCxnSpPr>
        <p:spPr>
          <a:xfrm>
            <a:off x="5610382" y="3012234"/>
            <a:ext cx="3261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250"/>
          <p:cNvCxnSpPr/>
          <p:nvPr/>
        </p:nvCxnSpPr>
        <p:spPr>
          <a:xfrm>
            <a:off x="5681906" y="5279275"/>
            <a:ext cx="119142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250"/>
          <p:cNvCxnSpPr/>
          <p:nvPr/>
        </p:nvCxnSpPr>
        <p:spPr>
          <a:xfrm flipH="1">
            <a:off x="8682377" y="2043184"/>
            <a:ext cx="142564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250"/>
          <p:cNvCxnSpPr/>
          <p:nvPr/>
        </p:nvCxnSpPr>
        <p:spPr>
          <a:xfrm flipH="1">
            <a:off x="9654748" y="4313528"/>
            <a:ext cx="45327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8"/>
          <p:cNvSpPr txBox="1"/>
          <p:nvPr/>
        </p:nvSpPr>
        <p:spPr>
          <a:xfrm>
            <a:off x="692874" y="2449030"/>
            <a:ext cx="3099470" cy="3404225"/>
          </a:xfrm>
          <a:prstGeom prst="rect">
            <a:avLst/>
          </a:prstGeom>
        </p:spPr>
        <p:txBody>
          <a:bodyPr vert="horz" lIns="91404" tIns="45701" rIns="91404" bIns="45701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 panose="02000000000000000000"/>
                <a:ea typeface="+mn-ea"/>
                <a:cs typeface="Roboto Condensed" panose="0200000000000000000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Straight Connector 59"/>
          <p:cNvCxnSpPr/>
          <p:nvPr/>
        </p:nvCxnSpPr>
        <p:spPr>
          <a:xfrm flipV="1">
            <a:off x="4080301" y="1731374"/>
            <a:ext cx="0" cy="4481211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0"/>
          <p:cNvSpPr>
            <a:spLocks noChangeArrowheads="1"/>
          </p:cNvSpPr>
          <p:nvPr/>
        </p:nvSpPr>
        <p:spPr bwMode="auto">
          <a:xfrm>
            <a:off x="4317425" y="2770067"/>
            <a:ext cx="1139983" cy="666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04" tIns="45701" rIns="91404" bIns="45701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13" name="矩形 10"/>
          <p:cNvSpPr>
            <a:spLocks noChangeArrowheads="1"/>
          </p:cNvSpPr>
          <p:nvPr/>
        </p:nvSpPr>
        <p:spPr bwMode="auto">
          <a:xfrm>
            <a:off x="10261635" y="1787403"/>
            <a:ext cx="1139983" cy="666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04" tIns="45701" rIns="91404" bIns="45701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4394048" y="4914283"/>
            <a:ext cx="1139983" cy="666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04" tIns="45701" rIns="91404" bIns="45701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10329327" y="4055270"/>
            <a:ext cx="1139983" cy="666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04" tIns="45701" rIns="91404" bIns="45701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16" name="Text Placeholder 2"/>
          <p:cNvSpPr txBox="1"/>
          <p:nvPr/>
        </p:nvSpPr>
        <p:spPr bwMode="auto">
          <a:xfrm>
            <a:off x="528832" y="2109815"/>
            <a:ext cx="2031060" cy="3578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anose="020B0503020204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添加会议主题</a:t>
            </a:r>
            <a:endParaRPr lang="en-AU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/>
          <p:nvPr/>
        </p:nvGrpSpPr>
        <p:grpSpPr bwMode="auto">
          <a:xfrm>
            <a:off x="528974" y="1269822"/>
            <a:ext cx="5936475" cy="4992974"/>
            <a:chOff x="720" y="839"/>
            <a:chExt cx="3740" cy="3146"/>
          </a:xfrm>
          <a:solidFill>
            <a:srgbClr val="E8E8E6"/>
          </a:solidFill>
        </p:grpSpPr>
        <p:sp>
          <p:nvSpPr>
            <p:cNvPr id="3" name="Freeform 67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" name="Freeform 68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" name="Freeform 69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" name="Freeform 70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" name="Freeform 71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" name="Freeform 72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" name="Freeform 73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" name="Freeform 74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" name="Freeform 75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" name="Freeform 76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" name="Freeform 77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" name="Freeform 78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" name="Freeform 79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" name="Freeform 80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" name="Freeform 81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" name="Freeform 82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" name="Freeform 83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" name="Freeform 84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" name="Freeform 85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" name="Freeform 86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" name="Freeform 87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" name="Freeform 88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" name="Freeform 89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" name="Freeform 90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" name="Freeform 91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" name="Freeform 92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" name="Freeform 93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" name="Freeform 94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" name="Freeform 95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" name="Freeform 96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" name="Freeform 97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" name="Freeform 98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" name="Freeform 99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" name="Freeform 100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" name="Freeform 101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" name="Freeform 102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" name="Freeform 103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" name="Freeform 104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" name="Freeform 105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" name="Freeform 106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3" name="Freeform 107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4" name="Freeform 108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5" name="Freeform 109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6" name="Freeform 110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7" name="Freeform 111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8" name="Freeform 112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9" name="Freeform 113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0" name="Freeform 114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1" name="Freeform 115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2" name="Freeform 116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3" name="Freeform 117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4" name="Freeform 118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5" name="Freeform 119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6" name="Freeform 120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7" name="Freeform 121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8" name="Freeform 122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9" name="Freeform 123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0" name="Freeform 124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1" name="Freeform 125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2" name="Freeform 126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3" name="Freeform 127"/>
            <p:cNvSpPr/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4" name="Freeform 128"/>
            <p:cNvSpPr/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65" name="Freeform 78"/>
          <p:cNvSpPr/>
          <p:nvPr/>
        </p:nvSpPr>
        <p:spPr bwMode="gray">
          <a:xfrm>
            <a:off x="4446412" y="5205796"/>
            <a:ext cx="895233" cy="761802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accent4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91436" tIns="45717" rIns="91436" bIns="45717"/>
          <a:lstStyle/>
          <a:p>
            <a:endParaRPr lang="zh-CN" altLang="en-US" sz="3200"/>
          </a:p>
        </p:txBody>
      </p:sp>
      <p:sp>
        <p:nvSpPr>
          <p:cNvPr id="66" name="Freeform 92"/>
          <p:cNvSpPr/>
          <p:nvPr/>
        </p:nvSpPr>
        <p:spPr bwMode="gray">
          <a:xfrm>
            <a:off x="4863871" y="3440957"/>
            <a:ext cx="782536" cy="525326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accent2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91436" tIns="45717" rIns="91436" bIns="45717"/>
          <a:lstStyle/>
          <a:p>
            <a:endParaRPr lang="zh-CN" altLang="en-US" sz="3200"/>
          </a:p>
        </p:txBody>
      </p:sp>
      <p:sp>
        <p:nvSpPr>
          <p:cNvPr id="67" name="Freeform 100"/>
          <p:cNvSpPr/>
          <p:nvPr/>
        </p:nvSpPr>
        <p:spPr bwMode="gray">
          <a:xfrm>
            <a:off x="5168631" y="2634718"/>
            <a:ext cx="682536" cy="680861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91436" tIns="45717" rIns="91436" bIns="45717"/>
          <a:lstStyle/>
          <a:p>
            <a:endParaRPr lang="zh-CN" altLang="en-US" sz="3200"/>
          </a:p>
        </p:txBody>
      </p:sp>
      <p:sp>
        <p:nvSpPr>
          <p:cNvPr id="68" name="Freeform 82"/>
          <p:cNvSpPr/>
          <p:nvPr/>
        </p:nvSpPr>
        <p:spPr bwMode="gray">
          <a:xfrm>
            <a:off x="5335423" y="4345595"/>
            <a:ext cx="449203" cy="504694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chemeClr val="accent3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91436" tIns="45717" rIns="91436" bIns="45717"/>
          <a:lstStyle/>
          <a:p>
            <a:endParaRPr lang="zh-CN" altLang="en-US" sz="3200"/>
          </a:p>
        </p:txBody>
      </p:sp>
      <p:cxnSp>
        <p:nvCxnSpPr>
          <p:cNvPr id="69" name="直接连接符 68"/>
          <p:cNvCxnSpPr/>
          <p:nvPr/>
        </p:nvCxnSpPr>
        <p:spPr>
          <a:xfrm>
            <a:off x="5768966" y="3062440"/>
            <a:ext cx="252380" cy="2483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021346" y="3310816"/>
            <a:ext cx="225135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5555538" y="3571811"/>
            <a:ext cx="252380" cy="2483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5807921" y="3820189"/>
            <a:ext cx="24647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5705135" y="4483674"/>
            <a:ext cx="316208" cy="2047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021346" y="4483673"/>
            <a:ext cx="225135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046409" y="5635106"/>
            <a:ext cx="252380" cy="2483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5298790" y="5883483"/>
            <a:ext cx="286067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6621187" y="2830488"/>
            <a:ext cx="1617742" cy="379457"/>
          </a:xfrm>
          <a:prstGeom prst="rect">
            <a:avLst/>
          </a:prstGeom>
        </p:spPr>
        <p:txBody>
          <a:bodyPr wrap="none" lIns="91436" tIns="45717" rIns="91436" bIns="45717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621187" y="3406044"/>
            <a:ext cx="1617742" cy="379457"/>
          </a:xfrm>
          <a:prstGeom prst="rect">
            <a:avLst/>
          </a:prstGeom>
        </p:spPr>
        <p:txBody>
          <a:bodyPr wrap="none" lIns="91436" tIns="45717" rIns="91436" bIns="45717">
            <a:spAutoFit/>
          </a:bodyPr>
          <a:lstStyle/>
          <a:p>
            <a:r>
              <a:rPr lang="zh-CN" altLang="en-US" sz="186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865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621187" y="4071311"/>
            <a:ext cx="1617742" cy="379457"/>
          </a:xfrm>
          <a:prstGeom prst="rect">
            <a:avLst/>
          </a:prstGeom>
        </p:spPr>
        <p:txBody>
          <a:bodyPr wrap="none" lIns="91436" tIns="45717" rIns="91436" bIns="45717">
            <a:spAutoFit/>
          </a:bodyPr>
          <a:lstStyle/>
          <a:p>
            <a:r>
              <a:rPr lang="zh-CN" altLang="en-US" sz="186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865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575928" y="5400934"/>
            <a:ext cx="1617742" cy="379457"/>
          </a:xfrm>
          <a:prstGeom prst="rect">
            <a:avLst/>
          </a:prstGeom>
        </p:spPr>
        <p:txBody>
          <a:bodyPr wrap="none" lIns="91436" tIns="45717" rIns="91436" bIns="45717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标注 80"/>
          <p:cNvSpPr/>
          <p:nvPr/>
        </p:nvSpPr>
        <p:spPr>
          <a:xfrm>
            <a:off x="8808815" y="2252233"/>
            <a:ext cx="2899425" cy="3897459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7" rIns="91436" bIns="45717" rtlCol="0" anchor="ctr"/>
          <a:lstStyle/>
          <a:p>
            <a:pPr algn="ctr"/>
            <a:endParaRPr lang="zh-CN" altLang="en-US" sz="3200"/>
          </a:p>
        </p:txBody>
      </p:sp>
      <p:sp>
        <p:nvSpPr>
          <p:cNvPr id="82" name="TextBox 81"/>
          <p:cNvSpPr txBox="1"/>
          <p:nvPr/>
        </p:nvSpPr>
        <p:spPr>
          <a:xfrm>
            <a:off x="8952812" y="2387179"/>
            <a:ext cx="2755428" cy="3613291"/>
          </a:xfrm>
          <a:prstGeom prst="rect">
            <a:avLst/>
          </a:prstGeom>
          <a:noFill/>
        </p:spPr>
        <p:txBody>
          <a:bodyPr wrap="square" lIns="91436" tIns="45717" rIns="91436" bIns="4571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90" name="标题 8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 animBg="1"/>
          <p:bldP spid="66" grpId="0" animBg="1"/>
          <p:bldP spid="67" grpId="0" animBg="1"/>
          <p:bldP spid="68" grpId="0" animBg="1"/>
          <p:bldP spid="77" grpId="0"/>
          <p:bldP spid="78" grpId="0"/>
          <p:bldP spid="79" grpId="0"/>
          <p:bldP spid="80" grpId="0"/>
          <p:bldP spid="81" grpId="0" animBg="1"/>
          <p:bldP spid="82" grpId="0"/>
          <p:bldP spid="8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 animBg="1"/>
          <p:bldP spid="66" grpId="0" animBg="1"/>
          <p:bldP spid="67" grpId="0" animBg="1"/>
          <p:bldP spid="68" grpId="0" animBg="1"/>
          <p:bldP spid="77" grpId="0"/>
          <p:bldP spid="78" grpId="0"/>
          <p:bldP spid="79" grpId="0"/>
          <p:bldP spid="80" grpId="0"/>
          <p:bldP spid="81" grpId="0" animBg="1"/>
          <p:bldP spid="82" grpId="0"/>
          <p:bldP spid="82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8"/>
          <p:cNvGrpSpPr/>
          <p:nvPr/>
        </p:nvGrpSpPr>
        <p:grpSpPr>
          <a:xfrm>
            <a:off x="9089254" y="2865710"/>
            <a:ext cx="1374378" cy="1586817"/>
            <a:chOff x="9090030" y="2434894"/>
            <a:chExt cx="1374737" cy="1587231"/>
          </a:xfrm>
          <a:solidFill>
            <a:schemeClr val="accent4"/>
          </a:solidFill>
        </p:grpSpPr>
        <p:sp>
          <p:nvSpPr>
            <p:cNvPr id="3" name="Freeform 2"/>
            <p:cNvSpPr/>
            <p:nvPr/>
          </p:nvSpPr>
          <p:spPr bwMode="auto">
            <a:xfrm flipH="1">
              <a:off x="9090030" y="2434894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" name="Freeform 3"/>
            <p:cNvSpPr/>
            <p:nvPr/>
          </p:nvSpPr>
          <p:spPr bwMode="auto">
            <a:xfrm flipH="1">
              <a:off x="9090030" y="2583899"/>
              <a:ext cx="1374737" cy="1438226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" name="Group 67"/>
          <p:cNvGrpSpPr/>
          <p:nvPr/>
        </p:nvGrpSpPr>
        <p:grpSpPr bwMode="auto">
          <a:xfrm>
            <a:off x="8819443" y="2470455"/>
            <a:ext cx="1914025" cy="2048929"/>
            <a:chOff x="8819878" y="2022214"/>
            <a:chExt cx="1915044" cy="2049149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6" name="Group 4"/>
            <p:cNvGrpSpPr/>
            <p:nvPr/>
          </p:nvGrpSpPr>
          <p:grpSpPr>
            <a:xfrm flipH="1">
              <a:off x="8819878" y="2022214"/>
              <a:ext cx="1915044" cy="2049149"/>
              <a:chOff x="815878" y="1279659"/>
              <a:chExt cx="1436283" cy="1536862"/>
            </a:xfrm>
            <a:grpFill/>
          </p:grpSpPr>
          <p:sp>
            <p:nvSpPr>
              <p:cNvPr id="8" name="Freeform 6"/>
              <p:cNvSpPr/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" name="Freeform 13"/>
              <p:cNvSpPr/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flipH="1">
              <a:off x="9171347" y="2319577"/>
              <a:ext cx="55068" cy="150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62518" tIns="81259" rIns="162518" bIns="81259"/>
            <a:lstStyle/>
            <a:p>
              <a:pPr eaLnBrk="1" hangingPunct="1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6631691" y="3125618"/>
            <a:ext cx="1374378" cy="1326908"/>
            <a:chOff x="6631829" y="2694873"/>
            <a:chExt cx="1374737" cy="1327253"/>
          </a:xfrm>
          <a:solidFill>
            <a:schemeClr val="accent3"/>
          </a:solidFill>
        </p:grpSpPr>
        <p:sp>
          <p:nvSpPr>
            <p:cNvPr id="19" name="Freeform 17"/>
            <p:cNvSpPr/>
            <p:nvPr/>
          </p:nvSpPr>
          <p:spPr bwMode="auto">
            <a:xfrm flipH="1">
              <a:off x="6631829" y="2694873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Freeform 18"/>
            <p:cNvSpPr/>
            <p:nvPr/>
          </p:nvSpPr>
          <p:spPr bwMode="auto">
            <a:xfrm flipH="1">
              <a:off x="6631829" y="2871446"/>
              <a:ext cx="1374737" cy="1150680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1" name="Group 65"/>
          <p:cNvGrpSpPr/>
          <p:nvPr/>
        </p:nvGrpSpPr>
        <p:grpSpPr bwMode="auto">
          <a:xfrm>
            <a:off x="6361047" y="2470455"/>
            <a:ext cx="1915613" cy="2048929"/>
            <a:chOff x="6361677" y="2022214"/>
            <a:chExt cx="1915044" cy="2049149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22" name="Group 19"/>
            <p:cNvGrpSpPr/>
            <p:nvPr/>
          </p:nvGrpSpPr>
          <p:grpSpPr>
            <a:xfrm flipH="1">
              <a:off x="6361677" y="2022214"/>
              <a:ext cx="1915044" cy="2049149"/>
              <a:chOff x="815878" y="1279659"/>
              <a:chExt cx="1436283" cy="1536862"/>
            </a:xfrm>
            <a:grpFill/>
          </p:grpSpPr>
          <p:sp>
            <p:nvSpPr>
              <p:cNvPr id="24" name="Freeform 21"/>
              <p:cNvSpPr/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" name="Freeform 22"/>
              <p:cNvSpPr/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" name="Freeform 23"/>
              <p:cNvSpPr/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7" name="Freeform 24"/>
              <p:cNvSpPr/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Freeform 25"/>
              <p:cNvSpPr/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9" name="Freeform 26"/>
              <p:cNvSpPr/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0" name="Freeform 27"/>
              <p:cNvSpPr/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1" name="Freeform 28"/>
              <p:cNvSpPr/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2" name="Freeform 29"/>
              <p:cNvSpPr/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Freeform 30"/>
              <p:cNvSpPr/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 flipH="1">
              <a:off x="6713146" y="2319577"/>
              <a:ext cx="55068" cy="150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62518" tIns="81259" rIns="162518" bIns="81259"/>
            <a:lstStyle/>
            <a:p>
              <a:pPr eaLnBrk="1" hangingPunct="1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4" name="Group 64"/>
          <p:cNvGrpSpPr/>
          <p:nvPr/>
        </p:nvGrpSpPr>
        <p:grpSpPr>
          <a:xfrm>
            <a:off x="4178755" y="3914319"/>
            <a:ext cx="1374378" cy="538206"/>
            <a:chOff x="4178253" y="3483778"/>
            <a:chExt cx="1374737" cy="538346"/>
          </a:xfrm>
          <a:solidFill>
            <a:schemeClr val="accent2"/>
          </a:solidFill>
        </p:grpSpPr>
        <p:sp>
          <p:nvSpPr>
            <p:cNvPr id="35" name="Freeform 32"/>
            <p:cNvSpPr/>
            <p:nvPr/>
          </p:nvSpPr>
          <p:spPr bwMode="auto">
            <a:xfrm flipH="1">
              <a:off x="4178253" y="3483778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Freeform 33"/>
            <p:cNvSpPr/>
            <p:nvPr/>
          </p:nvSpPr>
          <p:spPr bwMode="auto">
            <a:xfrm flipH="1">
              <a:off x="4178253" y="3644832"/>
              <a:ext cx="1374737" cy="377292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7" name="Group 63"/>
          <p:cNvGrpSpPr/>
          <p:nvPr/>
        </p:nvGrpSpPr>
        <p:grpSpPr bwMode="auto">
          <a:xfrm>
            <a:off x="3908997" y="2470455"/>
            <a:ext cx="1914025" cy="2048929"/>
            <a:chOff x="3908101" y="2022214"/>
            <a:chExt cx="1915044" cy="2049149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38" name="Group 34"/>
            <p:cNvGrpSpPr/>
            <p:nvPr/>
          </p:nvGrpSpPr>
          <p:grpSpPr>
            <a:xfrm flipH="1">
              <a:off x="3908101" y="2022214"/>
              <a:ext cx="1915044" cy="2049149"/>
              <a:chOff x="815878" y="1279659"/>
              <a:chExt cx="1436283" cy="1536862"/>
            </a:xfrm>
            <a:grpFill/>
          </p:grpSpPr>
          <p:sp>
            <p:nvSpPr>
              <p:cNvPr id="40" name="Freeform 36"/>
              <p:cNvSpPr/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1" name="Freeform 37"/>
              <p:cNvSpPr/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2" name="Freeform 38"/>
              <p:cNvSpPr/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3" name="Freeform 39"/>
              <p:cNvSpPr/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4" name="Freeform 40"/>
              <p:cNvSpPr/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5" name="Freeform 41"/>
              <p:cNvSpPr/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6" name="Freeform 42"/>
              <p:cNvSpPr/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7" name="Freeform 43"/>
              <p:cNvSpPr/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8" name="Freeform 44"/>
              <p:cNvSpPr/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9" name="Freeform 45"/>
              <p:cNvSpPr/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39" name="Rectangle 35"/>
            <p:cNvSpPr>
              <a:spLocks noChangeArrowheads="1"/>
            </p:cNvSpPr>
            <p:nvPr/>
          </p:nvSpPr>
          <p:spPr bwMode="auto">
            <a:xfrm flipH="1">
              <a:off x="4259570" y="2319577"/>
              <a:ext cx="55068" cy="150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62518" tIns="81259" rIns="162518" bIns="81259"/>
            <a:lstStyle/>
            <a:p>
              <a:pPr eaLnBrk="1" hangingPunct="1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0" name="Group 62"/>
          <p:cNvGrpSpPr/>
          <p:nvPr/>
        </p:nvGrpSpPr>
        <p:grpSpPr>
          <a:xfrm>
            <a:off x="1709325" y="4048746"/>
            <a:ext cx="1374378" cy="403781"/>
            <a:chOff x="1708179" y="3618238"/>
            <a:chExt cx="1374737" cy="403886"/>
          </a:xfrm>
          <a:solidFill>
            <a:schemeClr val="accent1"/>
          </a:solidFill>
        </p:grpSpPr>
        <p:sp>
          <p:nvSpPr>
            <p:cNvPr id="51" name="Freeform 47"/>
            <p:cNvSpPr/>
            <p:nvPr/>
          </p:nvSpPr>
          <p:spPr bwMode="auto">
            <a:xfrm flipH="1">
              <a:off x="1708179" y="3618238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2" name="Freeform 48"/>
            <p:cNvSpPr/>
            <p:nvPr/>
          </p:nvSpPr>
          <p:spPr bwMode="auto">
            <a:xfrm flipH="1">
              <a:off x="1708179" y="3773755"/>
              <a:ext cx="1374737" cy="248369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3" name="Group 61"/>
          <p:cNvGrpSpPr/>
          <p:nvPr/>
        </p:nvGrpSpPr>
        <p:grpSpPr bwMode="auto">
          <a:xfrm>
            <a:off x="1439492" y="2470455"/>
            <a:ext cx="1914025" cy="2048929"/>
            <a:chOff x="1438027" y="2022214"/>
            <a:chExt cx="1915044" cy="2049149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54" name="Group 49"/>
            <p:cNvGrpSpPr/>
            <p:nvPr/>
          </p:nvGrpSpPr>
          <p:grpSpPr>
            <a:xfrm flipH="1">
              <a:off x="1438027" y="2022214"/>
              <a:ext cx="1915044" cy="2049149"/>
              <a:chOff x="815878" y="1279659"/>
              <a:chExt cx="1436283" cy="1536862"/>
            </a:xfrm>
            <a:grpFill/>
          </p:grpSpPr>
          <p:sp>
            <p:nvSpPr>
              <p:cNvPr id="56" name="Freeform 51"/>
              <p:cNvSpPr/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7" name="Freeform 52"/>
              <p:cNvSpPr/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8" name="Freeform 53"/>
              <p:cNvSpPr/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9" name="Freeform 54"/>
              <p:cNvSpPr/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Freeform 55"/>
              <p:cNvSpPr/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1" name="Freeform 56"/>
              <p:cNvSpPr/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2" name="Freeform 57"/>
              <p:cNvSpPr/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3" name="Freeform 58"/>
              <p:cNvSpPr/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4" name="Freeform 59"/>
              <p:cNvSpPr/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5" name="Freeform 60"/>
              <p:cNvSpPr/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55" name="Rectangle 50"/>
            <p:cNvSpPr>
              <a:spLocks noChangeArrowheads="1"/>
            </p:cNvSpPr>
            <p:nvPr/>
          </p:nvSpPr>
          <p:spPr bwMode="auto">
            <a:xfrm flipH="1">
              <a:off x="1789496" y="2319577"/>
              <a:ext cx="55068" cy="150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62518" tIns="81259" rIns="162518" bIns="81259"/>
            <a:lstStyle/>
            <a:p>
              <a:pPr eaLnBrk="1" hangingPunct="1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6" name="Rectangle 109"/>
          <p:cNvSpPr/>
          <p:nvPr/>
        </p:nvSpPr>
        <p:spPr>
          <a:xfrm>
            <a:off x="1928567" y="2277173"/>
            <a:ext cx="998943" cy="543651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algn="ctr" defTabSz="913765">
              <a:defRPr/>
            </a:pPr>
            <a:r>
              <a:rPr lang="en-GB" sz="293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rPr>
              <a:t>30%</a:t>
            </a:r>
          </a:p>
        </p:txBody>
      </p:sp>
      <p:sp>
        <p:nvSpPr>
          <p:cNvPr id="67" name="Rectangle 110"/>
          <p:cNvSpPr/>
          <p:nvPr/>
        </p:nvSpPr>
        <p:spPr>
          <a:xfrm>
            <a:off x="4424194" y="2277173"/>
            <a:ext cx="998943" cy="543651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algn="ctr" defTabSz="913765">
              <a:defRPr/>
            </a:pPr>
            <a:r>
              <a:rPr lang="en-GB" sz="293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rPr>
              <a:t>40%</a:t>
            </a:r>
          </a:p>
        </p:txBody>
      </p:sp>
      <p:sp>
        <p:nvSpPr>
          <p:cNvPr id="68" name="Rectangle 111"/>
          <p:cNvSpPr/>
          <p:nvPr/>
        </p:nvSpPr>
        <p:spPr>
          <a:xfrm>
            <a:off x="6919822" y="2277173"/>
            <a:ext cx="998943" cy="543651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algn="ctr" defTabSz="913765">
              <a:defRPr/>
            </a:pPr>
            <a:r>
              <a:rPr lang="en-GB" sz="293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rPr>
              <a:t>80%</a:t>
            </a:r>
          </a:p>
        </p:txBody>
      </p:sp>
      <p:sp>
        <p:nvSpPr>
          <p:cNvPr id="69" name="Rectangle 112"/>
          <p:cNvSpPr/>
          <p:nvPr/>
        </p:nvSpPr>
        <p:spPr>
          <a:xfrm>
            <a:off x="9319463" y="2277173"/>
            <a:ext cx="998943" cy="543651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algn="ctr" defTabSz="913765">
              <a:defRPr/>
            </a:pPr>
            <a:r>
              <a:rPr lang="en-GB" sz="293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rPr>
              <a:t>90%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964906" y="4870334"/>
            <a:ext cx="2827439" cy="862322"/>
            <a:chOff x="722676" y="3509016"/>
            <a:chExt cx="2121132" cy="646910"/>
          </a:xfrm>
        </p:grpSpPr>
        <p:sp>
          <p:nvSpPr>
            <p:cNvPr id="71" name="Text Placeholder 2"/>
            <p:cNvSpPr txBox="1"/>
            <p:nvPr/>
          </p:nvSpPr>
          <p:spPr bwMode="auto">
            <a:xfrm>
              <a:off x="971600" y="3509016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8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8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Text Placeholder 2"/>
            <p:cNvSpPr txBox="1"/>
            <p:nvPr/>
          </p:nvSpPr>
          <p:spPr bwMode="auto">
            <a:xfrm>
              <a:off x="722676" y="3734008"/>
              <a:ext cx="2121132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4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点击输入简要文字内容文字</a:t>
              </a:r>
              <a:endPara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4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内容需概括精炼不用多</a:t>
              </a:r>
              <a:endPara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4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余的文字修饰</a:t>
              </a:r>
              <a:endPara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504388" y="4870334"/>
            <a:ext cx="2827439" cy="862322"/>
            <a:chOff x="2627784" y="3509016"/>
            <a:chExt cx="2121132" cy="646910"/>
          </a:xfrm>
        </p:grpSpPr>
        <p:sp>
          <p:nvSpPr>
            <p:cNvPr id="74" name="Text Placeholder 2"/>
            <p:cNvSpPr txBox="1"/>
            <p:nvPr/>
          </p:nvSpPr>
          <p:spPr bwMode="auto">
            <a:xfrm>
              <a:off x="2915816" y="3509016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8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8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Placeholder 2"/>
            <p:cNvSpPr txBox="1"/>
            <p:nvPr/>
          </p:nvSpPr>
          <p:spPr bwMode="auto">
            <a:xfrm>
              <a:off x="2627784" y="3734008"/>
              <a:ext cx="2121132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4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点击输入简要文字内容文字</a:t>
              </a:r>
              <a:endPara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4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内容需概括精炼不用多</a:t>
              </a:r>
              <a:endPara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4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余的文字修饰</a:t>
              </a:r>
              <a:endPara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956160" y="4870334"/>
            <a:ext cx="2827439" cy="862322"/>
            <a:chOff x="4467092" y="3509016"/>
            <a:chExt cx="2121132" cy="646910"/>
          </a:xfrm>
        </p:grpSpPr>
        <p:sp>
          <p:nvSpPr>
            <p:cNvPr id="77" name="Text Placeholder 2"/>
            <p:cNvSpPr txBox="1"/>
            <p:nvPr/>
          </p:nvSpPr>
          <p:spPr bwMode="auto">
            <a:xfrm>
              <a:off x="4716016" y="3509016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8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8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Text Placeholder 2"/>
            <p:cNvSpPr txBox="1"/>
            <p:nvPr/>
          </p:nvSpPr>
          <p:spPr bwMode="auto">
            <a:xfrm>
              <a:off x="4467092" y="3734008"/>
              <a:ext cx="2121132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4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点击输入简要文字内容文字</a:t>
              </a:r>
              <a:endPara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4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内容需概括精炼不用多</a:t>
              </a:r>
              <a:endPara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4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余的文字修饰</a:t>
              </a:r>
              <a:endPara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451788" y="4870334"/>
            <a:ext cx="2827439" cy="862322"/>
            <a:chOff x="6339300" y="3509016"/>
            <a:chExt cx="2121132" cy="646910"/>
          </a:xfrm>
        </p:grpSpPr>
        <p:sp>
          <p:nvSpPr>
            <p:cNvPr id="80" name="Text Placeholder 2"/>
            <p:cNvSpPr txBox="1"/>
            <p:nvPr/>
          </p:nvSpPr>
          <p:spPr bwMode="auto">
            <a:xfrm>
              <a:off x="6588224" y="3509016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8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8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Text Placeholder 2"/>
            <p:cNvSpPr txBox="1"/>
            <p:nvPr/>
          </p:nvSpPr>
          <p:spPr bwMode="auto">
            <a:xfrm>
              <a:off x="6339300" y="3734008"/>
              <a:ext cx="2121132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4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点击输入简要文字内容文字</a:t>
              </a:r>
              <a:endPara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4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内容需概括精炼不用多</a:t>
              </a:r>
              <a:endPara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4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余的文字修饰</a:t>
              </a:r>
              <a:endPara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标题 8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99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99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99"/>
                                </p:stCondLst>
                                <p:childTnLst>
                                  <p:par>
                                    <p:cTn id="2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99"/>
                                </p:stCondLst>
                                <p:childTnLst>
                                  <p:par>
                                    <p:cTn id="3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99"/>
                                </p:stCondLst>
                                <p:childTnLst>
                                  <p:par>
                                    <p:cTn id="3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99"/>
                                </p:stCondLst>
                                <p:childTnLst>
                                  <p:par>
                                    <p:cTn id="4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7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5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5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61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7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7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/>
          <p:bldP spid="67" grpId="0"/>
          <p:bldP spid="68" grpId="0"/>
          <p:bldP spid="6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99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99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99"/>
                                </p:stCondLst>
                                <p:childTnLst>
                                  <p:par>
                                    <p:cTn id="2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99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99"/>
                                </p:stCondLst>
                                <p:childTnLst>
                                  <p:par>
                                    <p:cTn id="3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99"/>
                                </p:stCondLst>
                                <p:childTnLst>
                                  <p:par>
                                    <p:cTn id="4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5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5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61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7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7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/>
          <p:bldP spid="67" grpId="0"/>
          <p:bldP spid="68" grpId="0"/>
          <p:bldP spid="69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"/>
          <p:cNvSpPr/>
          <p:nvPr/>
        </p:nvSpPr>
        <p:spPr bwMode="auto">
          <a:xfrm>
            <a:off x="1912483" y="1705086"/>
            <a:ext cx="3381725" cy="3378083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 vert="horz" wrap="square" lIns="121900" tIns="60949" rIns="121900" bIns="60949" numCol="1" anchor="t" anchorCtr="0" compatLnSpc="1"/>
          <a:lstStyle/>
          <a:p>
            <a:endParaRPr lang="zh-CN" altLang="en-US" sz="1895"/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99325" y="2322218"/>
            <a:ext cx="1608046" cy="14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967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967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5883579" y="3429000"/>
            <a:ext cx="3928274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0047" y="3668217"/>
            <a:ext cx="3286598" cy="40857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5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65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65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83582" y="2606307"/>
            <a:ext cx="4784418" cy="7879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120" b="1" dirty="0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添加大标题文字</a:t>
            </a:r>
            <a:endParaRPr lang="zh-CN" altLang="en-US" sz="5120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5883583" y="3504670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7916463" y="3504670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5883583" y="3859628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916463" y="3859628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5" grpId="0"/>
          <p:bldP spid="6" grpId="0"/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5" grpId="0"/>
          <p:bldP spid="6" grpId="0"/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01318" y="1651775"/>
            <a:ext cx="2856084" cy="4310847"/>
            <a:chOff x="224856" y="1238483"/>
            <a:chExt cx="2142621" cy="3233977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474555" y="2294853"/>
              <a:ext cx="1745751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474555" y="3423772"/>
              <a:ext cx="1745751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224856" y="1238483"/>
              <a:ext cx="2132620" cy="974643"/>
              <a:chOff x="8636122" y="1965859"/>
              <a:chExt cx="2682646" cy="1223318"/>
            </a:xfrm>
          </p:grpSpPr>
          <p:sp>
            <p:nvSpPr>
              <p:cNvPr id="5" name="文本框 11"/>
              <p:cNvSpPr txBox="1"/>
              <p:nvPr/>
            </p:nvSpPr>
            <p:spPr>
              <a:xfrm>
                <a:off x="8636122" y="1965859"/>
                <a:ext cx="1646164" cy="3445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="1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6" name="文本框 12"/>
              <p:cNvSpPr txBox="1"/>
              <p:nvPr/>
            </p:nvSpPr>
            <p:spPr>
              <a:xfrm>
                <a:off x="8872836" y="2273941"/>
                <a:ext cx="2445932" cy="915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6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点击输入简要文字内容，文字内容需概括精炼，不用多余的文字修饰。</a:t>
                </a:r>
                <a:endParaRPr lang="zh-CN" altLang="en-US" sz="14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5316" y="2355726"/>
              <a:ext cx="1974445" cy="947081"/>
              <a:chOff x="8835092" y="2114253"/>
              <a:chExt cx="2483676" cy="1188713"/>
            </a:xfrm>
          </p:grpSpPr>
          <p:sp>
            <p:nvSpPr>
              <p:cNvPr id="8" name="文本框 14"/>
              <p:cNvSpPr txBox="1"/>
              <p:nvPr/>
            </p:nvSpPr>
            <p:spPr>
              <a:xfrm>
                <a:off x="8835092" y="2114253"/>
                <a:ext cx="1248229" cy="344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="1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9" name="文本框 15"/>
              <p:cNvSpPr txBox="1"/>
              <p:nvPr/>
            </p:nvSpPr>
            <p:spPr>
              <a:xfrm>
                <a:off x="8872836" y="2387739"/>
                <a:ext cx="2445932" cy="9152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6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点击输入简要文字内容，文字内容需概括精炼，不用多余的文字修饰。</a:t>
                </a:r>
                <a:endParaRPr lang="zh-CN" altLang="en-US" sz="14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92955" y="3489963"/>
              <a:ext cx="1974522" cy="982497"/>
              <a:chOff x="8847576" y="2069829"/>
              <a:chExt cx="2483773" cy="1233174"/>
            </a:xfrm>
          </p:grpSpPr>
          <p:sp>
            <p:nvSpPr>
              <p:cNvPr id="11" name="文本框 17"/>
              <p:cNvSpPr txBox="1"/>
              <p:nvPr/>
            </p:nvSpPr>
            <p:spPr>
              <a:xfrm>
                <a:off x="8847576" y="2069829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="1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2" name="文本框 18"/>
              <p:cNvSpPr txBox="1"/>
              <p:nvPr/>
            </p:nvSpPr>
            <p:spPr>
              <a:xfrm>
                <a:off x="8885416" y="2387768"/>
                <a:ext cx="2445933" cy="915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6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点击输入简要文字内容，文字内容需概括精炼，不用多余的文字修饰。</a:t>
                </a:r>
                <a:endParaRPr lang="zh-CN" altLang="en-US" sz="14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3465044" y="1868365"/>
            <a:ext cx="2470882" cy="3900623"/>
            <a:chOff x="2598269" y="1400968"/>
            <a:chExt cx="1853644" cy="2926229"/>
          </a:xfrm>
        </p:grpSpPr>
        <p:grpSp>
          <p:nvGrpSpPr>
            <p:cNvPr id="13" name="组合 12"/>
            <p:cNvGrpSpPr/>
            <p:nvPr/>
          </p:nvGrpSpPr>
          <p:grpSpPr>
            <a:xfrm>
              <a:off x="2598269" y="2930863"/>
              <a:ext cx="1853644" cy="1396334"/>
              <a:chOff x="3474720" y="4038600"/>
              <a:chExt cx="2331720" cy="1752600"/>
            </a:xfrm>
          </p:grpSpPr>
          <p:sp>
            <p:nvSpPr>
              <p:cNvPr id="14" name="文本框 19"/>
              <p:cNvSpPr txBox="1"/>
              <p:nvPr/>
            </p:nvSpPr>
            <p:spPr>
              <a:xfrm>
                <a:off x="3987799" y="475822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5" name="文本框 20"/>
              <p:cNvSpPr txBox="1"/>
              <p:nvPr/>
            </p:nvSpPr>
            <p:spPr>
              <a:xfrm>
                <a:off x="3987799" y="529908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6" name="文本框 21"/>
              <p:cNvSpPr txBox="1"/>
              <p:nvPr/>
            </p:nvSpPr>
            <p:spPr>
              <a:xfrm>
                <a:off x="3987799" y="421736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474720" y="4038600"/>
                <a:ext cx="2331720" cy="1752600"/>
              </a:xfrm>
              <a:prstGeom prst="rect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3596580" y="4643482"/>
                <a:ext cx="2088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596580" y="5189592"/>
                <a:ext cx="2088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/>
            <p:cNvGrpSpPr/>
            <p:nvPr/>
          </p:nvGrpSpPr>
          <p:grpSpPr>
            <a:xfrm>
              <a:off x="2598269" y="1400968"/>
              <a:ext cx="1853644" cy="1529897"/>
              <a:chOff x="3569970" y="1908810"/>
              <a:chExt cx="2331720" cy="1920240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3569970" y="1908810"/>
                <a:ext cx="2331720" cy="1920240"/>
              </a:xfrm>
              <a:prstGeom prst="rect">
                <a:avLst/>
              </a:prstGeom>
              <a:gradFill flip="none" rotWithShape="1">
                <a:gsLst>
                  <a:gs pos="50000">
                    <a:srgbClr val="E7E7E7"/>
                  </a:gs>
                  <a:gs pos="50000">
                    <a:srgbClr val="E7E7E7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51"/>
              <p:cNvSpPr>
                <a:spLocks noEditPoints="1"/>
              </p:cNvSpPr>
              <p:nvPr/>
            </p:nvSpPr>
            <p:spPr bwMode="auto">
              <a:xfrm>
                <a:off x="4271368" y="2245834"/>
                <a:ext cx="928925" cy="973616"/>
              </a:xfrm>
              <a:custGeom>
                <a:avLst/>
                <a:gdLst>
                  <a:gd name="T0" fmla="*/ 93 w 123"/>
                  <a:gd name="T1" fmla="*/ 129 h 129"/>
                  <a:gd name="T2" fmla="*/ 62 w 123"/>
                  <a:gd name="T3" fmla="*/ 111 h 129"/>
                  <a:gd name="T4" fmla="*/ 89 w 123"/>
                  <a:gd name="T5" fmla="*/ 84 h 129"/>
                  <a:gd name="T6" fmla="*/ 91 w 123"/>
                  <a:gd name="T7" fmla="*/ 98 h 129"/>
                  <a:gd name="T8" fmla="*/ 111 w 123"/>
                  <a:gd name="T9" fmla="*/ 70 h 129"/>
                  <a:gd name="T10" fmla="*/ 109 w 123"/>
                  <a:gd name="T11" fmla="*/ 62 h 129"/>
                  <a:gd name="T12" fmla="*/ 114 w 123"/>
                  <a:gd name="T13" fmla="*/ 59 h 129"/>
                  <a:gd name="T14" fmla="*/ 122 w 123"/>
                  <a:gd name="T15" fmla="*/ 79 h 129"/>
                  <a:gd name="T16" fmla="*/ 92 w 123"/>
                  <a:gd name="T17" fmla="*/ 118 h 129"/>
                  <a:gd name="T18" fmla="*/ 93 w 123"/>
                  <a:gd name="T19" fmla="*/ 129 h 129"/>
                  <a:gd name="T20" fmla="*/ 0 w 123"/>
                  <a:gd name="T21" fmla="*/ 58 h 129"/>
                  <a:gd name="T22" fmla="*/ 30 w 123"/>
                  <a:gd name="T23" fmla="*/ 38 h 129"/>
                  <a:gd name="T24" fmla="*/ 42 w 123"/>
                  <a:gd name="T25" fmla="*/ 74 h 129"/>
                  <a:gd name="T26" fmla="*/ 29 w 123"/>
                  <a:gd name="T27" fmla="*/ 69 h 129"/>
                  <a:gd name="T28" fmla="*/ 45 w 123"/>
                  <a:gd name="T29" fmla="*/ 99 h 129"/>
                  <a:gd name="T30" fmla="*/ 53 w 123"/>
                  <a:gd name="T31" fmla="*/ 101 h 129"/>
                  <a:gd name="T32" fmla="*/ 53 w 123"/>
                  <a:gd name="T33" fmla="*/ 107 h 129"/>
                  <a:gd name="T34" fmla="*/ 33 w 123"/>
                  <a:gd name="T35" fmla="*/ 105 h 129"/>
                  <a:gd name="T36" fmla="*/ 11 w 123"/>
                  <a:gd name="T37" fmla="*/ 62 h 129"/>
                  <a:gd name="T38" fmla="*/ 0 w 123"/>
                  <a:gd name="T39" fmla="*/ 58 h 129"/>
                  <a:gd name="T40" fmla="*/ 111 w 123"/>
                  <a:gd name="T41" fmla="*/ 9 h 129"/>
                  <a:gd name="T42" fmla="*/ 102 w 123"/>
                  <a:gd name="T43" fmla="*/ 16 h 129"/>
                  <a:gd name="T44" fmla="*/ 54 w 123"/>
                  <a:gd name="T45" fmla="*/ 12 h 129"/>
                  <a:gd name="T46" fmla="*/ 41 w 123"/>
                  <a:gd name="T47" fmla="*/ 28 h 129"/>
                  <a:gd name="T48" fmla="*/ 46 w 123"/>
                  <a:gd name="T49" fmla="*/ 32 h 129"/>
                  <a:gd name="T50" fmla="*/ 52 w 123"/>
                  <a:gd name="T51" fmla="*/ 26 h 129"/>
                  <a:gd name="T52" fmla="*/ 86 w 123"/>
                  <a:gd name="T53" fmla="*/ 28 h 129"/>
                  <a:gd name="T54" fmla="*/ 75 w 123"/>
                  <a:gd name="T55" fmla="*/ 37 h 129"/>
                  <a:gd name="T56" fmla="*/ 112 w 123"/>
                  <a:gd name="T57" fmla="*/ 46 h 129"/>
                  <a:gd name="T58" fmla="*/ 111 w 123"/>
                  <a:gd name="T59" fmla="*/ 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" h="129">
                    <a:moveTo>
                      <a:pt x="93" y="129"/>
                    </a:moveTo>
                    <a:cubicBezTo>
                      <a:pt x="62" y="111"/>
                      <a:pt x="62" y="111"/>
                      <a:pt x="62" y="111"/>
                    </a:cubicBezTo>
                    <a:cubicBezTo>
                      <a:pt x="89" y="84"/>
                      <a:pt x="89" y="84"/>
                      <a:pt x="89" y="84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103" y="95"/>
                      <a:pt x="112" y="83"/>
                      <a:pt x="111" y="70"/>
                    </a:cubicBezTo>
                    <a:cubicBezTo>
                      <a:pt x="110" y="67"/>
                      <a:pt x="110" y="64"/>
                      <a:pt x="109" y="62"/>
                    </a:cubicBezTo>
                    <a:cubicBezTo>
                      <a:pt x="114" y="59"/>
                      <a:pt x="114" y="59"/>
                      <a:pt x="114" y="59"/>
                    </a:cubicBezTo>
                    <a:cubicBezTo>
                      <a:pt x="118" y="65"/>
                      <a:pt x="121" y="71"/>
                      <a:pt x="122" y="79"/>
                    </a:cubicBezTo>
                    <a:cubicBezTo>
                      <a:pt x="123" y="98"/>
                      <a:pt x="111" y="114"/>
                      <a:pt x="92" y="118"/>
                    </a:cubicBezTo>
                    <a:cubicBezTo>
                      <a:pt x="93" y="129"/>
                      <a:pt x="93" y="129"/>
                      <a:pt x="93" y="129"/>
                    </a:cubicBezTo>
                    <a:close/>
                    <a:moveTo>
                      <a:pt x="0" y="5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82"/>
                      <a:pt x="33" y="95"/>
                      <a:pt x="45" y="99"/>
                    </a:cubicBezTo>
                    <a:cubicBezTo>
                      <a:pt x="48" y="100"/>
                      <a:pt x="51" y="101"/>
                      <a:pt x="53" y="101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47" y="108"/>
                      <a:pt x="39" y="108"/>
                      <a:pt x="33" y="105"/>
                    </a:cubicBezTo>
                    <a:cubicBezTo>
                      <a:pt x="15" y="99"/>
                      <a:pt x="6" y="80"/>
                      <a:pt x="11" y="62"/>
                    </a:cubicBezTo>
                    <a:cubicBezTo>
                      <a:pt x="0" y="58"/>
                      <a:pt x="0" y="58"/>
                      <a:pt x="0" y="58"/>
                    </a:cubicBezTo>
                    <a:close/>
                    <a:moveTo>
                      <a:pt x="111" y="9"/>
                    </a:moveTo>
                    <a:cubicBezTo>
                      <a:pt x="102" y="16"/>
                      <a:pt x="102" y="16"/>
                      <a:pt x="102" y="16"/>
                    </a:cubicBezTo>
                    <a:cubicBezTo>
                      <a:pt x="90" y="3"/>
                      <a:pt x="69" y="0"/>
                      <a:pt x="54" y="12"/>
                    </a:cubicBezTo>
                    <a:cubicBezTo>
                      <a:pt x="48" y="16"/>
                      <a:pt x="44" y="22"/>
                      <a:pt x="41" y="28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8" y="29"/>
                      <a:pt x="49" y="27"/>
                      <a:pt x="52" y="26"/>
                    </a:cubicBezTo>
                    <a:cubicBezTo>
                      <a:pt x="62" y="18"/>
                      <a:pt x="77" y="19"/>
                      <a:pt x="86" y="28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112" y="46"/>
                      <a:pt x="112" y="46"/>
                      <a:pt x="112" y="46"/>
                    </a:cubicBezTo>
                    <a:lnTo>
                      <a:pt x="111" y="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2135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47"/>
              <p:cNvSpPr txBox="1"/>
              <p:nvPr/>
            </p:nvSpPr>
            <p:spPr>
              <a:xfrm>
                <a:off x="4111716" y="3381327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9137578" y="1868365"/>
            <a:ext cx="2478956" cy="3900623"/>
            <a:chOff x="6853777" y="1400968"/>
            <a:chExt cx="1859701" cy="2926229"/>
          </a:xfrm>
        </p:grpSpPr>
        <p:grpSp>
          <p:nvGrpSpPr>
            <p:cNvPr id="27" name="组合 26"/>
            <p:cNvGrpSpPr/>
            <p:nvPr/>
          </p:nvGrpSpPr>
          <p:grpSpPr>
            <a:xfrm>
              <a:off x="6853777" y="2930863"/>
              <a:ext cx="1853644" cy="1396334"/>
              <a:chOff x="3474720" y="4038600"/>
              <a:chExt cx="2331720" cy="1752600"/>
            </a:xfrm>
          </p:grpSpPr>
          <p:sp>
            <p:nvSpPr>
              <p:cNvPr id="28" name="文本框 37"/>
              <p:cNvSpPr txBox="1"/>
              <p:nvPr/>
            </p:nvSpPr>
            <p:spPr>
              <a:xfrm>
                <a:off x="3987799" y="475822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29" name="文本框 38"/>
              <p:cNvSpPr txBox="1"/>
              <p:nvPr/>
            </p:nvSpPr>
            <p:spPr>
              <a:xfrm>
                <a:off x="3987799" y="529908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0" name="文本框 39"/>
              <p:cNvSpPr txBox="1"/>
              <p:nvPr/>
            </p:nvSpPr>
            <p:spPr>
              <a:xfrm>
                <a:off x="3987799" y="421736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474720" y="4038600"/>
                <a:ext cx="2331720" cy="1752600"/>
              </a:xfrm>
              <a:prstGeom prst="rect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596580" y="4643482"/>
                <a:ext cx="2088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596580" y="5189592"/>
                <a:ext cx="2088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/>
            <p:cNvGrpSpPr/>
            <p:nvPr/>
          </p:nvGrpSpPr>
          <p:grpSpPr>
            <a:xfrm>
              <a:off x="6859834" y="1400968"/>
              <a:ext cx="1853644" cy="1529897"/>
              <a:chOff x="9025890" y="1908810"/>
              <a:chExt cx="2331720" cy="192024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9025890" y="1908810"/>
                <a:ext cx="2331720" cy="1920240"/>
              </a:xfrm>
              <a:prstGeom prst="rect">
                <a:avLst/>
              </a:prstGeom>
              <a:gradFill flip="none" rotWithShape="1">
                <a:gsLst>
                  <a:gs pos="50000">
                    <a:srgbClr val="E7E7E7">
                      <a:alpha val="90000"/>
                    </a:srgbClr>
                  </a:gs>
                  <a:gs pos="50000">
                    <a:srgbClr val="E7E7E7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145"/>
              <p:cNvSpPr>
                <a:spLocks noChangeAspect="1" noEditPoints="1"/>
              </p:cNvSpPr>
              <p:nvPr/>
            </p:nvSpPr>
            <p:spPr bwMode="auto">
              <a:xfrm>
                <a:off x="9740033" y="2282642"/>
                <a:ext cx="903435" cy="900000"/>
              </a:xfrm>
              <a:custGeom>
                <a:avLst/>
                <a:gdLst>
                  <a:gd name="T0" fmla="*/ 95 w 111"/>
                  <a:gd name="T1" fmla="*/ 16 h 111"/>
                  <a:gd name="T2" fmla="*/ 95 w 111"/>
                  <a:gd name="T3" fmla="*/ 94 h 111"/>
                  <a:gd name="T4" fmla="*/ 16 w 111"/>
                  <a:gd name="T5" fmla="*/ 94 h 111"/>
                  <a:gd name="T6" fmla="*/ 16 w 111"/>
                  <a:gd name="T7" fmla="*/ 16 h 111"/>
                  <a:gd name="T8" fmla="*/ 51 w 111"/>
                  <a:gd name="T9" fmla="*/ 100 h 111"/>
                  <a:gd name="T10" fmla="*/ 38 w 111"/>
                  <a:gd name="T11" fmla="*/ 85 h 111"/>
                  <a:gd name="T12" fmla="*/ 51 w 111"/>
                  <a:gd name="T13" fmla="*/ 100 h 111"/>
                  <a:gd name="T14" fmla="*/ 51 w 111"/>
                  <a:gd name="T15" fmla="*/ 60 h 111"/>
                  <a:gd name="T16" fmla="*/ 35 w 111"/>
                  <a:gd name="T17" fmla="*/ 75 h 111"/>
                  <a:gd name="T18" fmla="*/ 51 w 111"/>
                  <a:gd name="T19" fmla="*/ 50 h 111"/>
                  <a:gd name="T20" fmla="*/ 35 w 111"/>
                  <a:gd name="T21" fmla="*/ 36 h 111"/>
                  <a:gd name="T22" fmla="*/ 51 w 111"/>
                  <a:gd name="T23" fmla="*/ 50 h 111"/>
                  <a:gd name="T24" fmla="*/ 51 w 111"/>
                  <a:gd name="T25" fmla="*/ 10 h 111"/>
                  <a:gd name="T26" fmla="*/ 38 w 111"/>
                  <a:gd name="T27" fmla="*/ 25 h 111"/>
                  <a:gd name="T28" fmla="*/ 61 w 111"/>
                  <a:gd name="T29" fmla="*/ 10 h 111"/>
                  <a:gd name="T30" fmla="*/ 73 w 111"/>
                  <a:gd name="T31" fmla="*/ 25 h 111"/>
                  <a:gd name="T32" fmla="*/ 61 w 111"/>
                  <a:gd name="T33" fmla="*/ 10 h 111"/>
                  <a:gd name="T34" fmla="*/ 61 w 111"/>
                  <a:gd name="T35" fmla="*/ 50 h 111"/>
                  <a:gd name="T36" fmla="*/ 77 w 111"/>
                  <a:gd name="T37" fmla="*/ 36 h 111"/>
                  <a:gd name="T38" fmla="*/ 61 w 111"/>
                  <a:gd name="T39" fmla="*/ 60 h 111"/>
                  <a:gd name="T40" fmla="*/ 77 w 111"/>
                  <a:gd name="T41" fmla="*/ 75 h 111"/>
                  <a:gd name="T42" fmla="*/ 61 w 111"/>
                  <a:gd name="T43" fmla="*/ 60 h 111"/>
                  <a:gd name="T44" fmla="*/ 61 w 111"/>
                  <a:gd name="T45" fmla="*/ 100 h 111"/>
                  <a:gd name="T46" fmla="*/ 73 w 111"/>
                  <a:gd name="T47" fmla="*/ 85 h 111"/>
                  <a:gd name="T48" fmla="*/ 11 w 111"/>
                  <a:gd name="T49" fmla="*/ 50 h 111"/>
                  <a:gd name="T50" fmla="*/ 24 w 111"/>
                  <a:gd name="T51" fmla="*/ 39 h 111"/>
                  <a:gd name="T52" fmla="*/ 11 w 111"/>
                  <a:gd name="T53" fmla="*/ 50 h 111"/>
                  <a:gd name="T54" fmla="*/ 100 w 111"/>
                  <a:gd name="T55" fmla="*/ 50 h 111"/>
                  <a:gd name="T56" fmla="*/ 87 w 111"/>
                  <a:gd name="T57" fmla="*/ 39 h 111"/>
                  <a:gd name="T58" fmla="*/ 100 w 111"/>
                  <a:gd name="T59" fmla="*/ 60 h 111"/>
                  <a:gd name="T60" fmla="*/ 87 w 111"/>
                  <a:gd name="T61" fmla="*/ 71 h 111"/>
                  <a:gd name="T62" fmla="*/ 100 w 111"/>
                  <a:gd name="T63" fmla="*/ 60 h 111"/>
                  <a:gd name="T64" fmla="*/ 11 w 111"/>
                  <a:gd name="T65" fmla="*/ 60 h 111"/>
                  <a:gd name="T66" fmla="*/ 24 w 111"/>
                  <a:gd name="T67" fmla="*/ 71 h 111"/>
                  <a:gd name="T68" fmla="*/ 96 w 111"/>
                  <a:gd name="T69" fmla="*/ 77 h 111"/>
                  <a:gd name="T70" fmla="*/ 84 w 111"/>
                  <a:gd name="T71" fmla="*/ 82 h 111"/>
                  <a:gd name="T72" fmla="*/ 79 w 111"/>
                  <a:gd name="T73" fmla="*/ 95 h 111"/>
                  <a:gd name="T74" fmla="*/ 96 w 111"/>
                  <a:gd name="T75" fmla="*/ 77 h 111"/>
                  <a:gd name="T76" fmla="*/ 18 w 111"/>
                  <a:gd name="T77" fmla="*/ 78 h 111"/>
                  <a:gd name="T78" fmla="*/ 23 w 111"/>
                  <a:gd name="T79" fmla="*/ 88 h 111"/>
                  <a:gd name="T80" fmla="*/ 32 w 111"/>
                  <a:gd name="T81" fmla="*/ 93 h 111"/>
                  <a:gd name="T82" fmla="*/ 15 w 111"/>
                  <a:gd name="T83" fmla="*/ 33 h 111"/>
                  <a:gd name="T84" fmla="*/ 27 w 111"/>
                  <a:gd name="T85" fmla="*/ 28 h 111"/>
                  <a:gd name="T86" fmla="*/ 33 w 111"/>
                  <a:gd name="T87" fmla="*/ 16 h 111"/>
                  <a:gd name="T88" fmla="*/ 15 w 111"/>
                  <a:gd name="T89" fmla="*/ 33 h 111"/>
                  <a:gd name="T90" fmla="*/ 94 w 111"/>
                  <a:gd name="T91" fmla="*/ 32 h 111"/>
                  <a:gd name="T92" fmla="*/ 88 w 111"/>
                  <a:gd name="T93" fmla="*/ 23 h 111"/>
                  <a:gd name="T94" fmla="*/ 80 w 111"/>
                  <a:gd name="T95" fmla="*/ 1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1" h="111">
                    <a:moveTo>
                      <a:pt x="56" y="0"/>
                    </a:moveTo>
                    <a:cubicBezTo>
                      <a:pt x="71" y="0"/>
                      <a:pt x="85" y="6"/>
                      <a:pt x="95" y="16"/>
                    </a:cubicBezTo>
                    <a:cubicBezTo>
                      <a:pt x="105" y="26"/>
                      <a:pt x="111" y="40"/>
                      <a:pt x="111" y="55"/>
                    </a:cubicBezTo>
                    <a:cubicBezTo>
                      <a:pt x="111" y="71"/>
                      <a:pt x="105" y="84"/>
                      <a:pt x="95" y="94"/>
                    </a:cubicBezTo>
                    <a:cubicBezTo>
                      <a:pt x="85" y="104"/>
                      <a:pt x="71" y="111"/>
                      <a:pt x="56" y="111"/>
                    </a:cubicBezTo>
                    <a:cubicBezTo>
                      <a:pt x="40" y="111"/>
                      <a:pt x="27" y="104"/>
                      <a:pt x="16" y="94"/>
                    </a:cubicBezTo>
                    <a:cubicBezTo>
                      <a:pt x="6" y="84"/>
                      <a:pt x="0" y="71"/>
                      <a:pt x="0" y="55"/>
                    </a:cubicBezTo>
                    <a:cubicBezTo>
                      <a:pt x="0" y="40"/>
                      <a:pt x="6" y="26"/>
                      <a:pt x="16" y="16"/>
                    </a:cubicBezTo>
                    <a:cubicBezTo>
                      <a:pt x="27" y="6"/>
                      <a:pt x="40" y="0"/>
                      <a:pt x="56" y="0"/>
                    </a:cubicBezTo>
                    <a:close/>
                    <a:moveTo>
                      <a:pt x="51" y="100"/>
                    </a:moveTo>
                    <a:cubicBezTo>
                      <a:pt x="51" y="87"/>
                      <a:pt x="51" y="87"/>
                      <a:pt x="51" y="87"/>
                    </a:cubicBezTo>
                    <a:cubicBezTo>
                      <a:pt x="47" y="87"/>
                      <a:pt x="42" y="86"/>
                      <a:pt x="38" y="85"/>
                    </a:cubicBezTo>
                    <a:cubicBezTo>
                      <a:pt x="39" y="87"/>
                      <a:pt x="40" y="88"/>
                      <a:pt x="40" y="89"/>
                    </a:cubicBezTo>
                    <a:cubicBezTo>
                      <a:pt x="43" y="94"/>
                      <a:pt x="47" y="98"/>
                      <a:pt x="51" y="100"/>
                    </a:cubicBezTo>
                    <a:close/>
                    <a:moveTo>
                      <a:pt x="51" y="77"/>
                    </a:moveTo>
                    <a:cubicBezTo>
                      <a:pt x="51" y="60"/>
                      <a:pt x="51" y="60"/>
                      <a:pt x="51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3" y="65"/>
                      <a:pt x="34" y="70"/>
                      <a:pt x="35" y="75"/>
                    </a:cubicBezTo>
                    <a:cubicBezTo>
                      <a:pt x="40" y="76"/>
                      <a:pt x="45" y="77"/>
                      <a:pt x="51" y="77"/>
                    </a:cubicBezTo>
                    <a:close/>
                    <a:moveTo>
                      <a:pt x="51" y="50"/>
                    </a:moveTo>
                    <a:cubicBezTo>
                      <a:pt x="51" y="33"/>
                      <a:pt x="51" y="33"/>
                      <a:pt x="51" y="33"/>
                    </a:cubicBezTo>
                    <a:cubicBezTo>
                      <a:pt x="45" y="34"/>
                      <a:pt x="40" y="34"/>
                      <a:pt x="35" y="36"/>
                    </a:cubicBezTo>
                    <a:cubicBezTo>
                      <a:pt x="34" y="40"/>
                      <a:pt x="33" y="45"/>
                      <a:pt x="33" y="50"/>
                    </a:cubicBezTo>
                    <a:cubicBezTo>
                      <a:pt x="51" y="50"/>
                      <a:pt x="51" y="50"/>
                      <a:pt x="51" y="50"/>
                    </a:cubicBezTo>
                    <a:close/>
                    <a:moveTo>
                      <a:pt x="51" y="24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47" y="12"/>
                      <a:pt x="43" y="16"/>
                      <a:pt x="40" y="22"/>
                    </a:cubicBezTo>
                    <a:cubicBezTo>
                      <a:pt x="40" y="23"/>
                      <a:pt x="39" y="24"/>
                      <a:pt x="38" y="25"/>
                    </a:cubicBezTo>
                    <a:cubicBezTo>
                      <a:pt x="42" y="24"/>
                      <a:pt x="47" y="24"/>
                      <a:pt x="51" y="24"/>
                    </a:cubicBezTo>
                    <a:close/>
                    <a:moveTo>
                      <a:pt x="61" y="10"/>
                    </a:moveTo>
                    <a:cubicBezTo>
                      <a:pt x="61" y="24"/>
                      <a:pt x="61" y="24"/>
                      <a:pt x="61" y="24"/>
                    </a:cubicBezTo>
                    <a:cubicBezTo>
                      <a:pt x="65" y="24"/>
                      <a:pt x="69" y="24"/>
                      <a:pt x="73" y="25"/>
                    </a:cubicBezTo>
                    <a:cubicBezTo>
                      <a:pt x="72" y="24"/>
                      <a:pt x="72" y="23"/>
                      <a:pt x="71" y="22"/>
                    </a:cubicBezTo>
                    <a:cubicBezTo>
                      <a:pt x="68" y="16"/>
                      <a:pt x="65" y="12"/>
                      <a:pt x="61" y="10"/>
                    </a:cubicBezTo>
                    <a:close/>
                    <a:moveTo>
                      <a:pt x="61" y="33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8" y="45"/>
                      <a:pt x="78" y="40"/>
                      <a:pt x="77" y="36"/>
                    </a:cubicBezTo>
                    <a:cubicBezTo>
                      <a:pt x="72" y="34"/>
                      <a:pt x="66" y="34"/>
                      <a:pt x="61" y="33"/>
                    </a:cubicBezTo>
                    <a:close/>
                    <a:moveTo>
                      <a:pt x="61" y="60"/>
                    </a:moveTo>
                    <a:cubicBezTo>
                      <a:pt x="61" y="77"/>
                      <a:pt x="61" y="77"/>
                      <a:pt x="61" y="77"/>
                    </a:cubicBezTo>
                    <a:cubicBezTo>
                      <a:pt x="66" y="77"/>
                      <a:pt x="72" y="76"/>
                      <a:pt x="77" y="75"/>
                    </a:cubicBezTo>
                    <a:cubicBezTo>
                      <a:pt x="78" y="70"/>
                      <a:pt x="78" y="65"/>
                      <a:pt x="79" y="60"/>
                    </a:cubicBezTo>
                    <a:cubicBezTo>
                      <a:pt x="61" y="60"/>
                      <a:pt x="61" y="60"/>
                      <a:pt x="61" y="60"/>
                    </a:cubicBezTo>
                    <a:close/>
                    <a:moveTo>
                      <a:pt x="61" y="87"/>
                    </a:moveTo>
                    <a:cubicBezTo>
                      <a:pt x="61" y="100"/>
                      <a:pt x="61" y="100"/>
                      <a:pt x="61" y="100"/>
                    </a:cubicBezTo>
                    <a:cubicBezTo>
                      <a:pt x="65" y="98"/>
                      <a:pt x="68" y="94"/>
                      <a:pt x="71" y="89"/>
                    </a:cubicBezTo>
                    <a:cubicBezTo>
                      <a:pt x="72" y="88"/>
                      <a:pt x="72" y="87"/>
                      <a:pt x="73" y="85"/>
                    </a:cubicBezTo>
                    <a:cubicBezTo>
                      <a:pt x="69" y="86"/>
                      <a:pt x="65" y="87"/>
                      <a:pt x="61" y="87"/>
                    </a:cubicBezTo>
                    <a:close/>
                    <a:moveTo>
                      <a:pt x="11" y="50"/>
                    </a:move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4" y="43"/>
                      <a:pt x="24" y="39"/>
                    </a:cubicBezTo>
                    <a:cubicBezTo>
                      <a:pt x="24" y="40"/>
                      <a:pt x="23" y="40"/>
                      <a:pt x="22" y="40"/>
                    </a:cubicBezTo>
                    <a:cubicBezTo>
                      <a:pt x="17" y="43"/>
                      <a:pt x="13" y="47"/>
                      <a:pt x="11" y="50"/>
                    </a:cubicBezTo>
                    <a:close/>
                    <a:moveTo>
                      <a:pt x="88" y="50"/>
                    </a:moveTo>
                    <a:cubicBezTo>
                      <a:pt x="100" y="50"/>
                      <a:pt x="100" y="50"/>
                      <a:pt x="100" y="50"/>
                    </a:cubicBezTo>
                    <a:cubicBezTo>
                      <a:pt x="99" y="47"/>
                      <a:pt x="95" y="43"/>
                      <a:pt x="89" y="40"/>
                    </a:cubicBezTo>
                    <a:cubicBezTo>
                      <a:pt x="89" y="40"/>
                      <a:pt x="88" y="40"/>
                      <a:pt x="87" y="39"/>
                    </a:cubicBezTo>
                    <a:cubicBezTo>
                      <a:pt x="88" y="43"/>
                      <a:pt x="88" y="47"/>
                      <a:pt x="88" y="50"/>
                    </a:cubicBezTo>
                    <a:close/>
                    <a:moveTo>
                      <a:pt x="100" y="60"/>
                    </a:move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4"/>
                      <a:pt x="88" y="67"/>
                      <a:pt x="87" y="71"/>
                    </a:cubicBezTo>
                    <a:cubicBezTo>
                      <a:pt x="88" y="71"/>
                      <a:pt x="89" y="70"/>
                      <a:pt x="89" y="70"/>
                    </a:cubicBezTo>
                    <a:cubicBezTo>
                      <a:pt x="95" y="67"/>
                      <a:pt x="99" y="64"/>
                      <a:pt x="100" y="60"/>
                    </a:cubicBezTo>
                    <a:close/>
                    <a:moveTo>
                      <a:pt x="23" y="60"/>
                    </a:moveTo>
                    <a:cubicBezTo>
                      <a:pt x="11" y="60"/>
                      <a:pt x="11" y="60"/>
                      <a:pt x="11" y="60"/>
                    </a:cubicBezTo>
                    <a:cubicBezTo>
                      <a:pt x="13" y="64"/>
                      <a:pt x="17" y="67"/>
                      <a:pt x="22" y="70"/>
                    </a:cubicBezTo>
                    <a:cubicBezTo>
                      <a:pt x="23" y="70"/>
                      <a:pt x="24" y="71"/>
                      <a:pt x="24" y="71"/>
                    </a:cubicBezTo>
                    <a:cubicBezTo>
                      <a:pt x="24" y="67"/>
                      <a:pt x="23" y="64"/>
                      <a:pt x="23" y="60"/>
                    </a:cubicBezTo>
                    <a:close/>
                    <a:moveTo>
                      <a:pt x="96" y="77"/>
                    </a:moveTo>
                    <a:cubicBezTo>
                      <a:pt x="95" y="78"/>
                      <a:pt x="95" y="78"/>
                      <a:pt x="94" y="78"/>
                    </a:cubicBezTo>
                    <a:cubicBezTo>
                      <a:pt x="91" y="80"/>
                      <a:pt x="88" y="81"/>
                      <a:pt x="84" y="82"/>
                    </a:cubicBezTo>
                    <a:cubicBezTo>
                      <a:pt x="83" y="86"/>
                      <a:pt x="81" y="90"/>
                      <a:pt x="80" y="93"/>
                    </a:cubicBezTo>
                    <a:cubicBezTo>
                      <a:pt x="79" y="94"/>
                      <a:pt x="79" y="94"/>
                      <a:pt x="79" y="95"/>
                    </a:cubicBezTo>
                    <a:cubicBezTo>
                      <a:pt x="82" y="93"/>
                      <a:pt x="85" y="90"/>
                      <a:pt x="88" y="88"/>
                    </a:cubicBezTo>
                    <a:cubicBezTo>
                      <a:pt x="91" y="85"/>
                      <a:pt x="94" y="81"/>
                      <a:pt x="96" y="77"/>
                    </a:cubicBezTo>
                    <a:close/>
                    <a:moveTo>
                      <a:pt x="27" y="82"/>
                    </a:moveTo>
                    <a:cubicBezTo>
                      <a:pt x="24" y="81"/>
                      <a:pt x="20" y="80"/>
                      <a:pt x="18" y="78"/>
                    </a:cubicBezTo>
                    <a:cubicBezTo>
                      <a:pt x="17" y="78"/>
                      <a:pt x="16" y="78"/>
                      <a:pt x="15" y="77"/>
                    </a:cubicBezTo>
                    <a:cubicBezTo>
                      <a:pt x="18" y="81"/>
                      <a:pt x="20" y="85"/>
                      <a:pt x="23" y="88"/>
                    </a:cubicBezTo>
                    <a:cubicBezTo>
                      <a:pt x="26" y="90"/>
                      <a:pt x="29" y="93"/>
                      <a:pt x="33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0" y="90"/>
                      <a:pt x="28" y="86"/>
                      <a:pt x="27" y="82"/>
                    </a:cubicBezTo>
                    <a:close/>
                    <a:moveTo>
                      <a:pt x="15" y="33"/>
                    </a:moveTo>
                    <a:cubicBezTo>
                      <a:pt x="16" y="33"/>
                      <a:pt x="17" y="32"/>
                      <a:pt x="18" y="32"/>
                    </a:cubicBezTo>
                    <a:cubicBezTo>
                      <a:pt x="20" y="30"/>
                      <a:pt x="24" y="29"/>
                      <a:pt x="27" y="28"/>
                    </a:cubicBezTo>
                    <a:cubicBezTo>
                      <a:pt x="28" y="24"/>
                      <a:pt x="30" y="20"/>
                      <a:pt x="32" y="17"/>
                    </a:cubicBezTo>
                    <a:cubicBezTo>
                      <a:pt x="32" y="17"/>
                      <a:pt x="32" y="16"/>
                      <a:pt x="33" y="16"/>
                    </a:cubicBezTo>
                    <a:cubicBezTo>
                      <a:pt x="29" y="18"/>
                      <a:pt x="26" y="20"/>
                      <a:pt x="23" y="23"/>
                    </a:cubicBezTo>
                    <a:cubicBezTo>
                      <a:pt x="20" y="26"/>
                      <a:pt x="18" y="29"/>
                      <a:pt x="15" y="33"/>
                    </a:cubicBezTo>
                    <a:close/>
                    <a:moveTo>
                      <a:pt x="84" y="28"/>
                    </a:moveTo>
                    <a:cubicBezTo>
                      <a:pt x="88" y="29"/>
                      <a:pt x="91" y="30"/>
                      <a:pt x="94" y="32"/>
                    </a:cubicBezTo>
                    <a:cubicBezTo>
                      <a:pt x="95" y="32"/>
                      <a:pt x="95" y="33"/>
                      <a:pt x="96" y="33"/>
                    </a:cubicBezTo>
                    <a:cubicBezTo>
                      <a:pt x="94" y="29"/>
                      <a:pt x="91" y="26"/>
                      <a:pt x="88" y="23"/>
                    </a:cubicBezTo>
                    <a:cubicBezTo>
                      <a:pt x="85" y="20"/>
                      <a:pt x="82" y="18"/>
                      <a:pt x="79" y="16"/>
                    </a:cubicBezTo>
                    <a:cubicBezTo>
                      <a:pt x="79" y="16"/>
                      <a:pt x="79" y="17"/>
                      <a:pt x="80" y="17"/>
                    </a:cubicBezTo>
                    <a:cubicBezTo>
                      <a:pt x="81" y="20"/>
                      <a:pt x="83" y="24"/>
                      <a:pt x="84" y="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2135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文本框 49"/>
              <p:cNvSpPr txBox="1"/>
              <p:nvPr/>
            </p:nvSpPr>
            <p:spPr>
              <a:xfrm>
                <a:off x="9567636" y="3381327"/>
                <a:ext cx="1248229" cy="357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600">
                    <a:solidFill>
                      <a:srgbClr val="9DA8B1"/>
                    </a:solidFill>
                    <a:latin typeface="TeXGyreAdventor" panose="00000500000000000000" pitchFamily="50" charset="0"/>
                  </a:defRPr>
                </a:lvl1pPr>
              </a:lstStyle>
              <a:p>
                <a:r>
                  <a:rPr lang="zh-CN" altLang="en-US" sz="186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291219" y="1868365"/>
            <a:ext cx="2487031" cy="3900623"/>
            <a:chOff x="4718451" y="1400968"/>
            <a:chExt cx="1865759" cy="2926229"/>
          </a:xfrm>
        </p:grpSpPr>
        <p:grpSp>
          <p:nvGrpSpPr>
            <p:cNvPr id="20" name="组合 19"/>
            <p:cNvGrpSpPr/>
            <p:nvPr/>
          </p:nvGrpSpPr>
          <p:grpSpPr>
            <a:xfrm>
              <a:off x="4718451" y="2930863"/>
              <a:ext cx="1853644" cy="1396334"/>
              <a:chOff x="3474720" y="4038600"/>
              <a:chExt cx="2331720" cy="1752600"/>
            </a:xfrm>
          </p:grpSpPr>
          <p:sp>
            <p:nvSpPr>
              <p:cNvPr id="21" name="文本框 30"/>
              <p:cNvSpPr txBox="1"/>
              <p:nvPr/>
            </p:nvSpPr>
            <p:spPr>
              <a:xfrm>
                <a:off x="3987799" y="475822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22" name="文本框 31"/>
              <p:cNvSpPr txBox="1"/>
              <p:nvPr/>
            </p:nvSpPr>
            <p:spPr>
              <a:xfrm>
                <a:off x="3987799" y="529908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23" name="文本框 32"/>
              <p:cNvSpPr txBox="1"/>
              <p:nvPr/>
            </p:nvSpPr>
            <p:spPr>
              <a:xfrm>
                <a:off x="3987799" y="421736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3474720" y="4038600"/>
                <a:ext cx="2331720" cy="1752600"/>
              </a:xfrm>
              <a:prstGeom prst="rect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3596580" y="4643482"/>
                <a:ext cx="2088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3596580" y="5189592"/>
                <a:ext cx="2088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/>
            <p:cNvGrpSpPr/>
            <p:nvPr/>
          </p:nvGrpSpPr>
          <p:grpSpPr>
            <a:xfrm>
              <a:off x="4730566" y="1400968"/>
              <a:ext cx="1853644" cy="1529897"/>
              <a:chOff x="6252210" y="1908810"/>
              <a:chExt cx="2331720" cy="1920240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6252210" y="1908810"/>
                <a:ext cx="2331720" cy="192024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48"/>
              <p:cNvSpPr txBox="1"/>
              <p:nvPr/>
            </p:nvSpPr>
            <p:spPr>
              <a:xfrm>
                <a:off x="6793956" y="3381327"/>
                <a:ext cx="1248229" cy="357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600">
                    <a:solidFill>
                      <a:srgbClr val="E7E7E7"/>
                    </a:solidFill>
                    <a:latin typeface="TeXGyreAdventor" panose="00000500000000000000" pitchFamily="50" charset="0"/>
                  </a:defRPr>
                </a:lvl1pPr>
              </a:lstStyle>
              <a:p>
                <a:r>
                  <a:rPr lang="zh-CN" altLang="en-US" sz="186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45" name="Freeform 73"/>
            <p:cNvSpPr>
              <a:spLocks noEditPoints="1"/>
            </p:cNvSpPr>
            <p:nvPr/>
          </p:nvSpPr>
          <p:spPr bwMode="auto">
            <a:xfrm>
              <a:off x="5333322" y="1722488"/>
              <a:ext cx="648132" cy="665262"/>
            </a:xfrm>
            <a:custGeom>
              <a:avLst/>
              <a:gdLst>
                <a:gd name="T0" fmla="*/ 437 w 437"/>
                <a:gd name="T1" fmla="*/ 191 h 447"/>
                <a:gd name="T2" fmla="*/ 412 w 437"/>
                <a:gd name="T3" fmla="*/ 291 h 447"/>
                <a:gd name="T4" fmla="*/ 322 w 437"/>
                <a:gd name="T5" fmla="*/ 342 h 447"/>
                <a:gd name="T6" fmla="*/ 284 w 437"/>
                <a:gd name="T7" fmla="*/ 330 h 447"/>
                <a:gd name="T8" fmla="*/ 267 w 437"/>
                <a:gd name="T9" fmla="*/ 310 h 447"/>
                <a:gd name="T10" fmla="*/ 205 w 437"/>
                <a:gd name="T11" fmla="*/ 340 h 447"/>
                <a:gd name="T12" fmla="*/ 138 w 437"/>
                <a:gd name="T13" fmla="*/ 309 h 447"/>
                <a:gd name="T14" fmla="*/ 115 w 437"/>
                <a:gd name="T15" fmla="*/ 231 h 447"/>
                <a:gd name="T16" fmla="*/ 142 w 437"/>
                <a:gd name="T17" fmla="*/ 150 h 447"/>
                <a:gd name="T18" fmla="*/ 219 w 437"/>
                <a:gd name="T19" fmla="*/ 115 h 447"/>
                <a:gd name="T20" fmla="*/ 269 w 437"/>
                <a:gd name="T21" fmla="*/ 135 h 447"/>
                <a:gd name="T22" fmla="*/ 273 w 437"/>
                <a:gd name="T23" fmla="*/ 121 h 447"/>
                <a:gd name="T24" fmla="*/ 320 w 437"/>
                <a:gd name="T25" fmla="*/ 121 h 447"/>
                <a:gd name="T26" fmla="*/ 310 w 437"/>
                <a:gd name="T27" fmla="*/ 263 h 447"/>
                <a:gd name="T28" fmla="*/ 315 w 437"/>
                <a:gd name="T29" fmla="*/ 287 h 447"/>
                <a:gd name="T30" fmla="*/ 326 w 437"/>
                <a:gd name="T31" fmla="*/ 291 h 447"/>
                <a:gd name="T32" fmla="*/ 382 w 437"/>
                <a:gd name="T33" fmla="*/ 191 h 447"/>
                <a:gd name="T34" fmla="*/ 345 w 437"/>
                <a:gd name="T35" fmla="*/ 94 h 447"/>
                <a:gd name="T36" fmla="*/ 230 w 437"/>
                <a:gd name="T37" fmla="*/ 52 h 447"/>
                <a:gd name="T38" fmla="*/ 113 w 437"/>
                <a:gd name="T39" fmla="*/ 94 h 447"/>
                <a:gd name="T40" fmla="*/ 57 w 437"/>
                <a:gd name="T41" fmla="*/ 229 h 447"/>
                <a:gd name="T42" fmla="*/ 104 w 437"/>
                <a:gd name="T43" fmla="*/ 351 h 447"/>
                <a:gd name="T44" fmla="*/ 217 w 437"/>
                <a:gd name="T45" fmla="*/ 395 h 447"/>
                <a:gd name="T46" fmla="*/ 349 w 437"/>
                <a:gd name="T47" fmla="*/ 370 h 447"/>
                <a:gd name="T48" fmla="*/ 357 w 437"/>
                <a:gd name="T49" fmla="*/ 366 h 447"/>
                <a:gd name="T50" fmla="*/ 357 w 437"/>
                <a:gd name="T51" fmla="*/ 419 h 447"/>
                <a:gd name="T52" fmla="*/ 354 w 437"/>
                <a:gd name="T53" fmla="*/ 420 h 447"/>
                <a:gd name="T54" fmla="*/ 216 w 437"/>
                <a:gd name="T55" fmla="*/ 447 h 447"/>
                <a:gd name="T56" fmla="*/ 68 w 437"/>
                <a:gd name="T57" fmla="*/ 394 h 447"/>
                <a:gd name="T58" fmla="*/ 0 w 437"/>
                <a:gd name="T59" fmla="*/ 225 h 447"/>
                <a:gd name="T60" fmla="*/ 64 w 437"/>
                <a:gd name="T61" fmla="*/ 63 h 447"/>
                <a:gd name="T62" fmla="*/ 137 w 437"/>
                <a:gd name="T63" fmla="*/ 17 h 447"/>
                <a:gd name="T64" fmla="*/ 230 w 437"/>
                <a:gd name="T65" fmla="*/ 0 h 447"/>
                <a:gd name="T66" fmla="*/ 386 w 437"/>
                <a:gd name="T67" fmla="*/ 58 h 447"/>
                <a:gd name="T68" fmla="*/ 423 w 437"/>
                <a:gd name="T69" fmla="*/ 115 h 447"/>
                <a:gd name="T70" fmla="*/ 437 w 437"/>
                <a:gd name="T71" fmla="*/ 191 h 447"/>
                <a:gd name="T72" fmla="*/ 250 w 437"/>
                <a:gd name="T73" fmla="*/ 267 h 447"/>
                <a:gd name="T74" fmla="*/ 260 w 437"/>
                <a:gd name="T75" fmla="*/ 221 h 447"/>
                <a:gd name="T76" fmla="*/ 251 w 437"/>
                <a:gd name="T77" fmla="*/ 180 h 447"/>
                <a:gd name="T78" fmla="*/ 218 w 437"/>
                <a:gd name="T79" fmla="*/ 164 h 447"/>
                <a:gd name="T80" fmla="*/ 183 w 437"/>
                <a:gd name="T81" fmla="*/ 186 h 447"/>
                <a:gd name="T82" fmla="*/ 173 w 437"/>
                <a:gd name="T83" fmla="*/ 231 h 447"/>
                <a:gd name="T84" fmla="*/ 212 w 437"/>
                <a:gd name="T85" fmla="*/ 289 h 447"/>
                <a:gd name="T86" fmla="*/ 250 w 437"/>
                <a:gd name="T87" fmla="*/ 26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447">
                  <a:moveTo>
                    <a:pt x="437" y="191"/>
                  </a:moveTo>
                  <a:cubicBezTo>
                    <a:pt x="437" y="228"/>
                    <a:pt x="427" y="264"/>
                    <a:pt x="412" y="291"/>
                  </a:cubicBezTo>
                  <a:cubicBezTo>
                    <a:pt x="390" y="324"/>
                    <a:pt x="360" y="342"/>
                    <a:pt x="322" y="342"/>
                  </a:cubicBezTo>
                  <a:cubicBezTo>
                    <a:pt x="307" y="342"/>
                    <a:pt x="293" y="337"/>
                    <a:pt x="284" y="330"/>
                  </a:cubicBezTo>
                  <a:cubicBezTo>
                    <a:pt x="277" y="325"/>
                    <a:pt x="271" y="318"/>
                    <a:pt x="267" y="310"/>
                  </a:cubicBezTo>
                  <a:cubicBezTo>
                    <a:pt x="253" y="329"/>
                    <a:pt x="230" y="340"/>
                    <a:pt x="205" y="340"/>
                  </a:cubicBezTo>
                  <a:cubicBezTo>
                    <a:pt x="177" y="340"/>
                    <a:pt x="153" y="330"/>
                    <a:pt x="138" y="309"/>
                  </a:cubicBezTo>
                  <a:cubicBezTo>
                    <a:pt x="122" y="289"/>
                    <a:pt x="115" y="263"/>
                    <a:pt x="115" y="231"/>
                  </a:cubicBezTo>
                  <a:cubicBezTo>
                    <a:pt x="115" y="199"/>
                    <a:pt x="124" y="171"/>
                    <a:pt x="142" y="150"/>
                  </a:cubicBezTo>
                  <a:cubicBezTo>
                    <a:pt x="160" y="127"/>
                    <a:pt x="187" y="115"/>
                    <a:pt x="219" y="115"/>
                  </a:cubicBezTo>
                  <a:cubicBezTo>
                    <a:pt x="239" y="115"/>
                    <a:pt x="256" y="123"/>
                    <a:pt x="269" y="135"/>
                  </a:cubicBezTo>
                  <a:cubicBezTo>
                    <a:pt x="273" y="121"/>
                    <a:pt x="273" y="121"/>
                    <a:pt x="273" y="121"/>
                  </a:cubicBezTo>
                  <a:cubicBezTo>
                    <a:pt x="320" y="121"/>
                    <a:pt x="320" y="121"/>
                    <a:pt x="320" y="121"/>
                  </a:cubicBezTo>
                  <a:cubicBezTo>
                    <a:pt x="310" y="263"/>
                    <a:pt x="310" y="263"/>
                    <a:pt x="310" y="263"/>
                  </a:cubicBezTo>
                  <a:cubicBezTo>
                    <a:pt x="309" y="275"/>
                    <a:pt x="311" y="283"/>
                    <a:pt x="315" y="287"/>
                  </a:cubicBezTo>
                  <a:cubicBezTo>
                    <a:pt x="317" y="290"/>
                    <a:pt x="320" y="291"/>
                    <a:pt x="326" y="291"/>
                  </a:cubicBezTo>
                  <a:cubicBezTo>
                    <a:pt x="368" y="291"/>
                    <a:pt x="382" y="224"/>
                    <a:pt x="382" y="191"/>
                  </a:cubicBezTo>
                  <a:cubicBezTo>
                    <a:pt x="382" y="151"/>
                    <a:pt x="369" y="118"/>
                    <a:pt x="345" y="94"/>
                  </a:cubicBezTo>
                  <a:cubicBezTo>
                    <a:pt x="318" y="66"/>
                    <a:pt x="278" y="52"/>
                    <a:pt x="230" y="52"/>
                  </a:cubicBezTo>
                  <a:cubicBezTo>
                    <a:pt x="184" y="52"/>
                    <a:pt x="144" y="67"/>
                    <a:pt x="113" y="94"/>
                  </a:cubicBezTo>
                  <a:cubicBezTo>
                    <a:pt x="77" y="127"/>
                    <a:pt x="57" y="173"/>
                    <a:pt x="57" y="229"/>
                  </a:cubicBezTo>
                  <a:cubicBezTo>
                    <a:pt x="57" y="276"/>
                    <a:pt x="74" y="320"/>
                    <a:pt x="104" y="351"/>
                  </a:cubicBezTo>
                  <a:cubicBezTo>
                    <a:pt x="133" y="379"/>
                    <a:pt x="171" y="395"/>
                    <a:pt x="217" y="395"/>
                  </a:cubicBezTo>
                  <a:cubicBezTo>
                    <a:pt x="269" y="395"/>
                    <a:pt x="309" y="388"/>
                    <a:pt x="349" y="370"/>
                  </a:cubicBezTo>
                  <a:cubicBezTo>
                    <a:pt x="357" y="366"/>
                    <a:pt x="357" y="366"/>
                    <a:pt x="357" y="366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4" y="420"/>
                    <a:pt x="354" y="420"/>
                    <a:pt x="354" y="420"/>
                  </a:cubicBezTo>
                  <a:cubicBezTo>
                    <a:pt x="316" y="438"/>
                    <a:pt x="272" y="447"/>
                    <a:pt x="216" y="447"/>
                  </a:cubicBezTo>
                  <a:cubicBezTo>
                    <a:pt x="157" y="447"/>
                    <a:pt x="106" y="429"/>
                    <a:pt x="68" y="394"/>
                  </a:cubicBezTo>
                  <a:cubicBezTo>
                    <a:pt x="23" y="354"/>
                    <a:pt x="0" y="293"/>
                    <a:pt x="0" y="225"/>
                  </a:cubicBezTo>
                  <a:cubicBezTo>
                    <a:pt x="0" y="159"/>
                    <a:pt x="22" y="104"/>
                    <a:pt x="64" y="63"/>
                  </a:cubicBezTo>
                  <a:cubicBezTo>
                    <a:pt x="85" y="43"/>
                    <a:pt x="109" y="28"/>
                    <a:pt x="137" y="17"/>
                  </a:cubicBezTo>
                  <a:cubicBezTo>
                    <a:pt x="166" y="6"/>
                    <a:pt x="197" y="0"/>
                    <a:pt x="230" y="0"/>
                  </a:cubicBezTo>
                  <a:cubicBezTo>
                    <a:pt x="292" y="0"/>
                    <a:pt x="348" y="21"/>
                    <a:pt x="386" y="58"/>
                  </a:cubicBezTo>
                  <a:cubicBezTo>
                    <a:pt x="402" y="74"/>
                    <a:pt x="415" y="94"/>
                    <a:pt x="423" y="115"/>
                  </a:cubicBezTo>
                  <a:cubicBezTo>
                    <a:pt x="432" y="138"/>
                    <a:pt x="437" y="163"/>
                    <a:pt x="437" y="191"/>
                  </a:cubicBezTo>
                  <a:close/>
                  <a:moveTo>
                    <a:pt x="250" y="267"/>
                  </a:moveTo>
                  <a:cubicBezTo>
                    <a:pt x="258" y="254"/>
                    <a:pt x="260" y="234"/>
                    <a:pt x="260" y="221"/>
                  </a:cubicBezTo>
                  <a:cubicBezTo>
                    <a:pt x="260" y="203"/>
                    <a:pt x="256" y="190"/>
                    <a:pt x="251" y="180"/>
                  </a:cubicBezTo>
                  <a:cubicBezTo>
                    <a:pt x="243" y="169"/>
                    <a:pt x="232" y="164"/>
                    <a:pt x="218" y="164"/>
                  </a:cubicBezTo>
                  <a:cubicBezTo>
                    <a:pt x="202" y="164"/>
                    <a:pt x="190" y="171"/>
                    <a:pt x="183" y="186"/>
                  </a:cubicBezTo>
                  <a:cubicBezTo>
                    <a:pt x="176" y="197"/>
                    <a:pt x="173" y="214"/>
                    <a:pt x="173" y="231"/>
                  </a:cubicBezTo>
                  <a:cubicBezTo>
                    <a:pt x="173" y="249"/>
                    <a:pt x="177" y="289"/>
                    <a:pt x="212" y="289"/>
                  </a:cubicBezTo>
                  <a:cubicBezTo>
                    <a:pt x="229" y="289"/>
                    <a:pt x="242" y="282"/>
                    <a:pt x="250" y="2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/>
            </a:p>
          </p:txBody>
        </p:sp>
      </p:grpSp>
      <p:sp>
        <p:nvSpPr>
          <p:cNvPr id="57" name="标题 5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>
            <a:spLocks noChangeArrowheads="1"/>
          </p:cNvSpPr>
          <p:nvPr/>
        </p:nvSpPr>
        <p:spPr bwMode="auto">
          <a:xfrm>
            <a:off x="3565145" y="2094436"/>
            <a:ext cx="4743552" cy="525856"/>
          </a:xfrm>
          <a:prstGeom prst="rightArrow">
            <a:avLst>
              <a:gd name="adj1" fmla="val 50000"/>
              <a:gd name="adj2" fmla="val 50092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>
              <a:lnSpc>
                <a:spcPct val="120000"/>
              </a:lnSpc>
              <a:defRPr/>
            </a:pPr>
            <a:endParaRPr lang="zh-CN" altLang="en-US" sz="2535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2"/>
          <p:cNvSpPr>
            <a:spLocks noChangeArrowheads="1"/>
          </p:cNvSpPr>
          <p:nvPr/>
        </p:nvSpPr>
        <p:spPr bwMode="auto">
          <a:xfrm flipH="1">
            <a:off x="3740092" y="2883218"/>
            <a:ext cx="4911858" cy="523609"/>
          </a:xfrm>
          <a:prstGeom prst="rightArrow">
            <a:avLst>
              <a:gd name="adj1" fmla="val 50000"/>
              <a:gd name="adj2" fmla="val 50064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>
              <a:lnSpc>
                <a:spcPct val="120000"/>
              </a:lnSpc>
              <a:defRPr/>
            </a:pPr>
            <a:endParaRPr lang="zh-CN" altLang="en-US" sz="2535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1239871" y="1438241"/>
            <a:ext cx="2500221" cy="253714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535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添加内容</a:t>
            </a:r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8392851" y="1438241"/>
            <a:ext cx="2502433" cy="253714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535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添加内容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4902731" y="1921400"/>
            <a:ext cx="1982017" cy="166071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lIns="128245" tIns="64121" rIns="128245" bIns="64121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添加内容</a:t>
            </a:r>
          </a:p>
        </p:txBody>
      </p:sp>
      <p:sp>
        <p:nvSpPr>
          <p:cNvPr id="7" name="下箭头 6"/>
          <p:cNvSpPr>
            <a:spLocks noChangeArrowheads="1"/>
          </p:cNvSpPr>
          <p:nvPr/>
        </p:nvSpPr>
        <p:spPr bwMode="auto">
          <a:xfrm>
            <a:off x="5367782" y="4027067"/>
            <a:ext cx="1122776" cy="78653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>
              <a:lnSpc>
                <a:spcPct val="120000"/>
              </a:lnSpc>
              <a:defRPr/>
            </a:pPr>
            <a:endParaRPr lang="zh-CN" altLang="en-US" sz="2535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1379566" y="4242803"/>
            <a:ext cx="2068384" cy="1729932"/>
          </a:xfrm>
          <a:prstGeom prst="rect">
            <a:avLst/>
          </a:prstGeom>
          <a:noFill/>
        </p:spPr>
        <p:txBody>
          <a:bodyPr lIns="128245" tIns="64121" rIns="128245" bIns="6412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8610054" y="4328199"/>
            <a:ext cx="2070599" cy="1729932"/>
          </a:xfrm>
          <a:prstGeom prst="rect">
            <a:avLst/>
          </a:prstGeom>
          <a:noFill/>
        </p:spPr>
        <p:txBody>
          <a:bodyPr lIns="128245" tIns="64121" rIns="128245" bIns="6412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5293775" y="5069787"/>
            <a:ext cx="1570111" cy="917274"/>
          </a:xfrm>
          <a:prstGeom prst="rect">
            <a:avLst/>
          </a:prstGeom>
          <a:noFill/>
          <a:ln>
            <a:noFill/>
          </a:ln>
        </p:spPr>
        <p:txBody>
          <a:bodyPr lIns="128245" tIns="64121" rIns="128245" bIns="641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13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13"/>
          <p:cNvGrpSpPr/>
          <p:nvPr/>
        </p:nvGrpSpPr>
        <p:grpSpPr>
          <a:xfrm>
            <a:off x="6425784" y="1738319"/>
            <a:ext cx="3351927" cy="344589"/>
            <a:chOff x="6425869" y="1500376"/>
            <a:chExt cx="3352800" cy="344678"/>
          </a:xfrm>
        </p:grpSpPr>
        <p:cxnSp>
          <p:nvCxnSpPr>
            <p:cNvPr id="43" name="直接连接符 18"/>
            <p:cNvCxnSpPr/>
            <p:nvPr/>
          </p:nvCxnSpPr>
          <p:spPr>
            <a:xfrm flipV="1">
              <a:off x="6425869" y="1500376"/>
              <a:ext cx="523875" cy="34467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20"/>
            <p:cNvCxnSpPr/>
            <p:nvPr/>
          </p:nvCxnSpPr>
          <p:spPr>
            <a:xfrm>
              <a:off x="6949744" y="1500376"/>
              <a:ext cx="2828925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14"/>
          <p:cNvGrpSpPr/>
          <p:nvPr/>
        </p:nvGrpSpPr>
        <p:grpSpPr>
          <a:xfrm>
            <a:off x="8156879" y="3439344"/>
            <a:ext cx="3351927" cy="344589"/>
            <a:chOff x="8157414" y="3201844"/>
            <a:chExt cx="3352800" cy="344678"/>
          </a:xfrm>
        </p:grpSpPr>
        <p:cxnSp>
          <p:nvCxnSpPr>
            <p:cNvPr id="46" name="直接连接符 21"/>
            <p:cNvCxnSpPr/>
            <p:nvPr/>
          </p:nvCxnSpPr>
          <p:spPr>
            <a:xfrm flipV="1">
              <a:off x="8157414" y="3201844"/>
              <a:ext cx="523875" cy="344678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22"/>
            <p:cNvCxnSpPr/>
            <p:nvPr/>
          </p:nvCxnSpPr>
          <p:spPr>
            <a:xfrm>
              <a:off x="8681289" y="3201844"/>
              <a:ext cx="2828925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16"/>
          <p:cNvGrpSpPr/>
          <p:nvPr/>
        </p:nvGrpSpPr>
        <p:grpSpPr>
          <a:xfrm>
            <a:off x="1081992" y="2847980"/>
            <a:ext cx="3288539" cy="631961"/>
            <a:chOff x="859010" y="4001456"/>
            <a:chExt cx="3289396" cy="632124"/>
          </a:xfrm>
        </p:grpSpPr>
        <p:cxnSp>
          <p:nvCxnSpPr>
            <p:cNvPr id="49" name="直接连接符 19"/>
            <p:cNvCxnSpPr/>
            <p:nvPr/>
          </p:nvCxnSpPr>
          <p:spPr>
            <a:xfrm>
              <a:off x="3687935" y="4001456"/>
              <a:ext cx="460471" cy="632124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23"/>
            <p:cNvCxnSpPr/>
            <p:nvPr/>
          </p:nvCxnSpPr>
          <p:spPr>
            <a:xfrm>
              <a:off x="859010" y="4001457"/>
              <a:ext cx="2828925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15"/>
          <p:cNvGrpSpPr/>
          <p:nvPr/>
        </p:nvGrpSpPr>
        <p:grpSpPr>
          <a:xfrm>
            <a:off x="1883504" y="5280210"/>
            <a:ext cx="3351927" cy="344589"/>
            <a:chOff x="2417853" y="5824691"/>
            <a:chExt cx="3352800" cy="344678"/>
          </a:xfrm>
        </p:grpSpPr>
        <p:cxnSp>
          <p:nvCxnSpPr>
            <p:cNvPr id="52" name="直接连接符 24"/>
            <p:cNvCxnSpPr/>
            <p:nvPr/>
          </p:nvCxnSpPr>
          <p:spPr>
            <a:xfrm flipV="1">
              <a:off x="5246778" y="5824691"/>
              <a:ext cx="523875" cy="34467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25"/>
            <p:cNvCxnSpPr/>
            <p:nvPr/>
          </p:nvCxnSpPr>
          <p:spPr>
            <a:xfrm>
              <a:off x="2417853" y="6169369"/>
              <a:ext cx="2828925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/>
          <p:cNvGrpSpPr/>
          <p:nvPr/>
        </p:nvGrpSpPr>
        <p:grpSpPr>
          <a:xfrm>
            <a:off x="3873189" y="3084720"/>
            <a:ext cx="1818801" cy="1818801"/>
            <a:chOff x="2904457" y="2313472"/>
            <a:chExt cx="1364456" cy="1364456"/>
          </a:xfrm>
        </p:grpSpPr>
        <p:sp>
          <p:nvSpPr>
            <p:cNvPr id="36" name="矩形 2"/>
            <p:cNvSpPr/>
            <p:nvPr/>
          </p:nvSpPr>
          <p:spPr>
            <a:xfrm rot="2703315">
              <a:off x="2904457" y="2313472"/>
              <a:ext cx="1364456" cy="1364456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直角三角形 3"/>
            <p:cNvSpPr/>
            <p:nvPr/>
          </p:nvSpPr>
          <p:spPr>
            <a:xfrm rot="2703315">
              <a:off x="2904457" y="2313472"/>
              <a:ext cx="1364456" cy="136445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54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111305" y="2609965"/>
              <a:ext cx="950758" cy="783893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grpSp>
        <p:nvGrpSpPr>
          <p:cNvPr id="90" name="Group 89"/>
          <p:cNvGrpSpPr/>
          <p:nvPr/>
        </p:nvGrpSpPr>
        <p:grpSpPr>
          <a:xfrm>
            <a:off x="6566672" y="3084721"/>
            <a:ext cx="1818801" cy="1818802"/>
            <a:chOff x="4925095" y="2313472"/>
            <a:chExt cx="1364456" cy="1364457"/>
          </a:xfrm>
        </p:grpSpPr>
        <p:sp>
          <p:nvSpPr>
            <p:cNvPr id="40" name="矩形 7"/>
            <p:cNvSpPr/>
            <p:nvPr/>
          </p:nvSpPr>
          <p:spPr>
            <a:xfrm rot="2703315">
              <a:off x="4925095" y="2313473"/>
              <a:ext cx="1364456" cy="1364456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1" name="直角三角形 8"/>
            <p:cNvSpPr/>
            <p:nvPr/>
          </p:nvSpPr>
          <p:spPr>
            <a:xfrm rot="2703315">
              <a:off x="4925095" y="2313472"/>
              <a:ext cx="1364456" cy="1364456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6" name="Freeform 15"/>
            <p:cNvSpPr>
              <a:spLocks noEditPoints="1"/>
            </p:cNvSpPr>
            <p:nvPr/>
          </p:nvSpPr>
          <p:spPr bwMode="black">
            <a:xfrm>
              <a:off x="5220354" y="2609965"/>
              <a:ext cx="722861" cy="713313"/>
            </a:xfrm>
            <a:custGeom>
              <a:avLst/>
              <a:gdLst>
                <a:gd name="T0" fmla="*/ 455 w 708"/>
                <a:gd name="T1" fmla="*/ 121 h 709"/>
                <a:gd name="T2" fmla="*/ 392 w 708"/>
                <a:gd name="T3" fmla="*/ 121 h 709"/>
                <a:gd name="T4" fmla="*/ 392 w 708"/>
                <a:gd name="T5" fmla="*/ 206 h 709"/>
                <a:gd name="T6" fmla="*/ 316 w 708"/>
                <a:gd name="T7" fmla="*/ 206 h 709"/>
                <a:gd name="T8" fmla="*/ 316 w 708"/>
                <a:gd name="T9" fmla="*/ 121 h 709"/>
                <a:gd name="T10" fmla="*/ 250 w 708"/>
                <a:gd name="T11" fmla="*/ 121 h 709"/>
                <a:gd name="T12" fmla="*/ 354 w 708"/>
                <a:gd name="T13" fmla="*/ 0 h 709"/>
                <a:gd name="T14" fmla="*/ 455 w 708"/>
                <a:gd name="T15" fmla="*/ 121 h 709"/>
                <a:gd name="T16" fmla="*/ 205 w 708"/>
                <a:gd name="T17" fmla="*/ 371 h 709"/>
                <a:gd name="T18" fmla="*/ 139 w 708"/>
                <a:gd name="T19" fmla="*/ 371 h 709"/>
                <a:gd name="T20" fmla="*/ 139 w 708"/>
                <a:gd name="T21" fmla="*/ 456 h 709"/>
                <a:gd name="T22" fmla="*/ 63 w 708"/>
                <a:gd name="T23" fmla="*/ 456 h 709"/>
                <a:gd name="T24" fmla="*/ 63 w 708"/>
                <a:gd name="T25" fmla="*/ 371 h 709"/>
                <a:gd name="T26" fmla="*/ 0 w 708"/>
                <a:gd name="T27" fmla="*/ 371 h 709"/>
                <a:gd name="T28" fmla="*/ 101 w 708"/>
                <a:gd name="T29" fmla="*/ 251 h 709"/>
                <a:gd name="T30" fmla="*/ 205 w 708"/>
                <a:gd name="T31" fmla="*/ 371 h 709"/>
                <a:gd name="T32" fmla="*/ 205 w 708"/>
                <a:gd name="T33" fmla="*/ 503 h 709"/>
                <a:gd name="T34" fmla="*/ 0 w 708"/>
                <a:gd name="T35" fmla="*/ 503 h 709"/>
                <a:gd name="T36" fmla="*/ 0 w 708"/>
                <a:gd name="T37" fmla="*/ 709 h 709"/>
                <a:gd name="T38" fmla="*/ 205 w 708"/>
                <a:gd name="T39" fmla="*/ 709 h 709"/>
                <a:gd name="T40" fmla="*/ 205 w 708"/>
                <a:gd name="T41" fmla="*/ 503 h 709"/>
                <a:gd name="T42" fmla="*/ 708 w 708"/>
                <a:gd name="T43" fmla="*/ 503 h 709"/>
                <a:gd name="T44" fmla="*/ 503 w 708"/>
                <a:gd name="T45" fmla="*/ 503 h 709"/>
                <a:gd name="T46" fmla="*/ 503 w 708"/>
                <a:gd name="T47" fmla="*/ 709 h 709"/>
                <a:gd name="T48" fmla="*/ 708 w 708"/>
                <a:gd name="T49" fmla="*/ 709 h 709"/>
                <a:gd name="T50" fmla="*/ 708 w 708"/>
                <a:gd name="T51" fmla="*/ 503 h 709"/>
                <a:gd name="T52" fmla="*/ 708 w 708"/>
                <a:gd name="T53" fmla="*/ 0 h 709"/>
                <a:gd name="T54" fmla="*/ 503 w 708"/>
                <a:gd name="T55" fmla="*/ 0 h 709"/>
                <a:gd name="T56" fmla="*/ 503 w 708"/>
                <a:gd name="T57" fmla="*/ 206 h 709"/>
                <a:gd name="T58" fmla="*/ 708 w 708"/>
                <a:gd name="T59" fmla="*/ 206 h 709"/>
                <a:gd name="T60" fmla="*/ 708 w 708"/>
                <a:gd name="T61" fmla="*/ 0 h 709"/>
                <a:gd name="T62" fmla="*/ 708 w 708"/>
                <a:gd name="T63" fmla="*/ 251 h 709"/>
                <a:gd name="T64" fmla="*/ 503 w 708"/>
                <a:gd name="T65" fmla="*/ 251 h 709"/>
                <a:gd name="T66" fmla="*/ 503 w 708"/>
                <a:gd name="T67" fmla="*/ 456 h 709"/>
                <a:gd name="T68" fmla="*/ 708 w 708"/>
                <a:gd name="T69" fmla="*/ 456 h 709"/>
                <a:gd name="T70" fmla="*/ 708 w 708"/>
                <a:gd name="T71" fmla="*/ 251 h 709"/>
                <a:gd name="T72" fmla="*/ 455 w 708"/>
                <a:gd name="T73" fmla="*/ 251 h 709"/>
                <a:gd name="T74" fmla="*/ 250 w 708"/>
                <a:gd name="T75" fmla="*/ 251 h 709"/>
                <a:gd name="T76" fmla="*/ 250 w 708"/>
                <a:gd name="T77" fmla="*/ 456 h 709"/>
                <a:gd name="T78" fmla="*/ 455 w 708"/>
                <a:gd name="T79" fmla="*/ 456 h 709"/>
                <a:gd name="T80" fmla="*/ 455 w 708"/>
                <a:gd name="T81" fmla="*/ 251 h 709"/>
                <a:gd name="T82" fmla="*/ 455 w 708"/>
                <a:gd name="T83" fmla="*/ 503 h 709"/>
                <a:gd name="T84" fmla="*/ 250 w 708"/>
                <a:gd name="T85" fmla="*/ 503 h 709"/>
                <a:gd name="T86" fmla="*/ 250 w 708"/>
                <a:gd name="T87" fmla="*/ 709 h 709"/>
                <a:gd name="T88" fmla="*/ 455 w 708"/>
                <a:gd name="T89" fmla="*/ 709 h 709"/>
                <a:gd name="T90" fmla="*/ 455 w 708"/>
                <a:gd name="T91" fmla="*/ 503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8" h="709">
                  <a:moveTo>
                    <a:pt x="455" y="121"/>
                  </a:moveTo>
                  <a:lnTo>
                    <a:pt x="392" y="121"/>
                  </a:lnTo>
                  <a:lnTo>
                    <a:pt x="392" y="206"/>
                  </a:lnTo>
                  <a:lnTo>
                    <a:pt x="316" y="206"/>
                  </a:lnTo>
                  <a:lnTo>
                    <a:pt x="316" y="121"/>
                  </a:lnTo>
                  <a:lnTo>
                    <a:pt x="250" y="121"/>
                  </a:lnTo>
                  <a:lnTo>
                    <a:pt x="354" y="0"/>
                  </a:lnTo>
                  <a:lnTo>
                    <a:pt x="455" y="121"/>
                  </a:lnTo>
                  <a:close/>
                  <a:moveTo>
                    <a:pt x="205" y="371"/>
                  </a:moveTo>
                  <a:lnTo>
                    <a:pt x="139" y="371"/>
                  </a:lnTo>
                  <a:lnTo>
                    <a:pt x="139" y="456"/>
                  </a:lnTo>
                  <a:lnTo>
                    <a:pt x="63" y="456"/>
                  </a:lnTo>
                  <a:lnTo>
                    <a:pt x="63" y="371"/>
                  </a:lnTo>
                  <a:lnTo>
                    <a:pt x="0" y="371"/>
                  </a:lnTo>
                  <a:lnTo>
                    <a:pt x="101" y="251"/>
                  </a:lnTo>
                  <a:lnTo>
                    <a:pt x="205" y="371"/>
                  </a:lnTo>
                  <a:close/>
                  <a:moveTo>
                    <a:pt x="205" y="503"/>
                  </a:moveTo>
                  <a:lnTo>
                    <a:pt x="0" y="503"/>
                  </a:lnTo>
                  <a:lnTo>
                    <a:pt x="0" y="709"/>
                  </a:lnTo>
                  <a:lnTo>
                    <a:pt x="205" y="709"/>
                  </a:lnTo>
                  <a:lnTo>
                    <a:pt x="205" y="503"/>
                  </a:lnTo>
                  <a:close/>
                  <a:moveTo>
                    <a:pt x="708" y="503"/>
                  </a:moveTo>
                  <a:lnTo>
                    <a:pt x="503" y="503"/>
                  </a:lnTo>
                  <a:lnTo>
                    <a:pt x="503" y="709"/>
                  </a:lnTo>
                  <a:lnTo>
                    <a:pt x="708" y="709"/>
                  </a:lnTo>
                  <a:lnTo>
                    <a:pt x="708" y="503"/>
                  </a:lnTo>
                  <a:close/>
                  <a:moveTo>
                    <a:pt x="708" y="0"/>
                  </a:moveTo>
                  <a:lnTo>
                    <a:pt x="503" y="0"/>
                  </a:lnTo>
                  <a:lnTo>
                    <a:pt x="503" y="206"/>
                  </a:lnTo>
                  <a:lnTo>
                    <a:pt x="708" y="206"/>
                  </a:lnTo>
                  <a:lnTo>
                    <a:pt x="708" y="0"/>
                  </a:lnTo>
                  <a:close/>
                  <a:moveTo>
                    <a:pt x="708" y="251"/>
                  </a:moveTo>
                  <a:lnTo>
                    <a:pt x="503" y="251"/>
                  </a:lnTo>
                  <a:lnTo>
                    <a:pt x="503" y="456"/>
                  </a:lnTo>
                  <a:lnTo>
                    <a:pt x="708" y="456"/>
                  </a:lnTo>
                  <a:lnTo>
                    <a:pt x="708" y="251"/>
                  </a:lnTo>
                  <a:close/>
                  <a:moveTo>
                    <a:pt x="455" y="251"/>
                  </a:moveTo>
                  <a:lnTo>
                    <a:pt x="250" y="251"/>
                  </a:lnTo>
                  <a:lnTo>
                    <a:pt x="250" y="456"/>
                  </a:lnTo>
                  <a:lnTo>
                    <a:pt x="455" y="456"/>
                  </a:lnTo>
                  <a:lnTo>
                    <a:pt x="455" y="251"/>
                  </a:lnTo>
                  <a:close/>
                  <a:moveTo>
                    <a:pt x="455" y="503"/>
                  </a:moveTo>
                  <a:lnTo>
                    <a:pt x="250" y="503"/>
                  </a:lnTo>
                  <a:lnTo>
                    <a:pt x="250" y="709"/>
                  </a:lnTo>
                  <a:lnTo>
                    <a:pt x="455" y="709"/>
                  </a:lnTo>
                  <a:lnTo>
                    <a:pt x="455" y="5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0" tIns="54847" rIns="109693" bIns="54847" numCol="1" anchor="t" anchorCtr="0" compatLnSpc="1"/>
            <a:lstStyle/>
            <a:p>
              <a:pPr algn="ctr"/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219930" y="1744121"/>
            <a:ext cx="1818801" cy="1818801"/>
            <a:chOff x="3914776" y="1307760"/>
            <a:chExt cx="1364456" cy="1364456"/>
          </a:xfrm>
        </p:grpSpPr>
        <p:sp>
          <p:nvSpPr>
            <p:cNvPr id="35" name="矩形 1"/>
            <p:cNvSpPr/>
            <p:nvPr/>
          </p:nvSpPr>
          <p:spPr>
            <a:xfrm rot="2703315">
              <a:off x="3914776" y="1307760"/>
              <a:ext cx="1364456" cy="136445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直角三角形 4"/>
            <p:cNvSpPr/>
            <p:nvPr/>
          </p:nvSpPr>
          <p:spPr>
            <a:xfrm rot="2703315">
              <a:off x="3914776" y="1307760"/>
              <a:ext cx="1364456" cy="1364456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57" name="Picture 30" descr="service-based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58503" y="1522900"/>
              <a:ext cx="1048883" cy="108706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2" name="Group 91"/>
          <p:cNvGrpSpPr/>
          <p:nvPr/>
        </p:nvGrpSpPr>
        <p:grpSpPr>
          <a:xfrm>
            <a:off x="5248929" y="4423783"/>
            <a:ext cx="1818802" cy="1818801"/>
            <a:chOff x="3936529" y="3318030"/>
            <a:chExt cx="1364457" cy="1364456"/>
          </a:xfrm>
        </p:grpSpPr>
        <p:sp>
          <p:nvSpPr>
            <p:cNvPr id="67" name="直角三角形 4"/>
            <p:cNvSpPr/>
            <p:nvPr/>
          </p:nvSpPr>
          <p:spPr>
            <a:xfrm rot="2703315">
              <a:off x="3936529" y="3318030"/>
              <a:ext cx="1364456" cy="1364456"/>
            </a:xfrm>
            <a:prstGeom prst="rt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3936530" y="3318030"/>
              <a:ext cx="1364456" cy="1364456"/>
              <a:chOff x="3653942" y="3445038"/>
              <a:chExt cx="1364456" cy="1364456"/>
            </a:xfrm>
          </p:grpSpPr>
          <p:sp>
            <p:nvSpPr>
              <p:cNvPr id="68" name="矩形 1"/>
              <p:cNvSpPr/>
              <p:nvPr/>
            </p:nvSpPr>
            <p:spPr>
              <a:xfrm rot="2703315">
                <a:off x="3653942" y="3445038"/>
                <a:ext cx="1364456" cy="1364456"/>
              </a:xfrm>
              <a:prstGeom prst="rect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6" tIns="45708" rIns="91416" bIns="45708" rtlCol="0" anchor="ctr"/>
              <a:lstStyle/>
              <a:p>
                <a:pPr algn="ctr"/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pic>
            <p:nvPicPr>
              <p:cNvPr id="55" name="Picture 186"/>
              <p:cNvPicPr/>
              <p:nvPr>
                <p:custDataLst>
                  <p:tags r:id="rId1"/>
                </p:custDataLst>
              </p:nvPr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00739">
                <a:off x="3958409" y="3717998"/>
                <a:ext cx="787452" cy="739052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73" name="组合 25"/>
          <p:cNvGrpSpPr/>
          <p:nvPr/>
        </p:nvGrpSpPr>
        <p:grpSpPr>
          <a:xfrm>
            <a:off x="7064766" y="1335776"/>
            <a:ext cx="4112551" cy="1116977"/>
            <a:chOff x="503238" y="2746886"/>
            <a:chExt cx="2174935" cy="837951"/>
          </a:xfrm>
        </p:grpSpPr>
        <p:sp>
          <p:nvSpPr>
            <p:cNvPr id="74" name="矩形 26"/>
            <p:cNvSpPr/>
            <p:nvPr/>
          </p:nvSpPr>
          <p:spPr>
            <a:xfrm>
              <a:off x="503238" y="3053880"/>
              <a:ext cx="2174935" cy="530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75" name="矩形 27"/>
            <p:cNvSpPr/>
            <p:nvPr/>
          </p:nvSpPr>
          <p:spPr>
            <a:xfrm>
              <a:off x="550382" y="2746886"/>
              <a:ext cx="855552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25"/>
          <p:cNvGrpSpPr/>
          <p:nvPr/>
        </p:nvGrpSpPr>
        <p:grpSpPr>
          <a:xfrm>
            <a:off x="8762160" y="3030623"/>
            <a:ext cx="3206639" cy="1424690"/>
            <a:chOff x="503239" y="2746886"/>
            <a:chExt cx="1695841" cy="1068796"/>
          </a:xfrm>
        </p:grpSpPr>
        <p:sp>
          <p:nvSpPr>
            <p:cNvPr id="77" name="矩形 26"/>
            <p:cNvSpPr/>
            <p:nvPr/>
          </p:nvSpPr>
          <p:spPr>
            <a:xfrm>
              <a:off x="503239" y="3053880"/>
              <a:ext cx="1695841" cy="7618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78" name="矩形 27"/>
            <p:cNvSpPr/>
            <p:nvPr/>
          </p:nvSpPr>
          <p:spPr>
            <a:xfrm>
              <a:off x="550382" y="2746886"/>
              <a:ext cx="855553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25"/>
          <p:cNvGrpSpPr/>
          <p:nvPr/>
        </p:nvGrpSpPr>
        <p:grpSpPr>
          <a:xfrm>
            <a:off x="460647" y="2431809"/>
            <a:ext cx="3449531" cy="1424690"/>
            <a:chOff x="174639" y="2746886"/>
            <a:chExt cx="1423165" cy="1068796"/>
          </a:xfrm>
        </p:grpSpPr>
        <p:sp>
          <p:nvSpPr>
            <p:cNvPr id="82" name="矩形 26"/>
            <p:cNvSpPr/>
            <p:nvPr/>
          </p:nvSpPr>
          <p:spPr>
            <a:xfrm>
              <a:off x="174639" y="3053880"/>
              <a:ext cx="1423165" cy="7618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83" name="矩形 27"/>
            <p:cNvSpPr/>
            <p:nvPr/>
          </p:nvSpPr>
          <p:spPr>
            <a:xfrm>
              <a:off x="871900" y="2746886"/>
              <a:ext cx="667432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25"/>
          <p:cNvGrpSpPr/>
          <p:nvPr/>
        </p:nvGrpSpPr>
        <p:grpSpPr>
          <a:xfrm>
            <a:off x="888049" y="5163884"/>
            <a:ext cx="3865080" cy="1116977"/>
            <a:chOff x="3197" y="2746886"/>
            <a:chExt cx="1594607" cy="837951"/>
          </a:xfrm>
        </p:grpSpPr>
        <p:sp>
          <p:nvSpPr>
            <p:cNvPr id="85" name="矩形 26"/>
            <p:cNvSpPr/>
            <p:nvPr/>
          </p:nvSpPr>
          <p:spPr>
            <a:xfrm>
              <a:off x="3197" y="3053880"/>
              <a:ext cx="1594607" cy="530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86" name="矩形 27"/>
            <p:cNvSpPr/>
            <p:nvPr/>
          </p:nvSpPr>
          <p:spPr>
            <a:xfrm>
              <a:off x="871900" y="2746886"/>
              <a:ext cx="667432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1"/>
          <p:cNvGrpSpPr/>
          <p:nvPr/>
        </p:nvGrpSpPr>
        <p:grpSpPr>
          <a:xfrm>
            <a:off x="1073641" y="1667360"/>
            <a:ext cx="3021168" cy="4319355"/>
            <a:chOff x="985019" y="1268760"/>
            <a:chExt cx="3021955" cy="4320480"/>
          </a:xfrm>
        </p:grpSpPr>
        <p:sp>
          <p:nvSpPr>
            <p:cNvPr id="29" name="矩形 2"/>
            <p:cNvSpPr/>
            <p:nvPr/>
          </p:nvSpPr>
          <p:spPr>
            <a:xfrm>
              <a:off x="985019" y="1268760"/>
              <a:ext cx="3021955" cy="4320480"/>
            </a:xfrm>
            <a:prstGeom prst="rect">
              <a:avLst/>
            </a:prstGeom>
            <a:solidFill>
              <a:schemeClr val="accent1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85020" y="5075892"/>
              <a:ext cx="3021954" cy="420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985019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5"/>
          <p:cNvGrpSpPr/>
          <p:nvPr/>
        </p:nvGrpSpPr>
        <p:grpSpPr>
          <a:xfrm>
            <a:off x="4457136" y="1667359"/>
            <a:ext cx="3021168" cy="4319354"/>
            <a:chOff x="4299768" y="1268760"/>
            <a:chExt cx="3021955" cy="4320480"/>
          </a:xfrm>
        </p:grpSpPr>
        <p:sp>
          <p:nvSpPr>
            <p:cNvPr id="39" name="矩形 6"/>
            <p:cNvSpPr/>
            <p:nvPr/>
          </p:nvSpPr>
          <p:spPr>
            <a:xfrm>
              <a:off x="4299768" y="1268760"/>
              <a:ext cx="3021955" cy="4320480"/>
            </a:xfrm>
            <a:prstGeom prst="rect">
              <a:avLst/>
            </a:prstGeom>
            <a:solidFill>
              <a:schemeClr val="accent2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299769" y="5117123"/>
              <a:ext cx="3021954" cy="420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5" name="直接连接符 8"/>
            <p:cNvCxnSpPr/>
            <p:nvPr/>
          </p:nvCxnSpPr>
          <p:spPr>
            <a:xfrm>
              <a:off x="4299768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9"/>
          <p:cNvGrpSpPr/>
          <p:nvPr/>
        </p:nvGrpSpPr>
        <p:grpSpPr>
          <a:xfrm>
            <a:off x="7840631" y="1667360"/>
            <a:ext cx="3021168" cy="4319355"/>
            <a:chOff x="7684144" y="1268760"/>
            <a:chExt cx="3021955" cy="4320480"/>
          </a:xfrm>
        </p:grpSpPr>
        <p:sp>
          <p:nvSpPr>
            <p:cNvPr id="57" name="矩形 10"/>
            <p:cNvSpPr/>
            <p:nvPr/>
          </p:nvSpPr>
          <p:spPr>
            <a:xfrm>
              <a:off x="7684144" y="1268760"/>
              <a:ext cx="3021955" cy="4320480"/>
            </a:xfrm>
            <a:prstGeom prst="rect">
              <a:avLst/>
            </a:prstGeom>
            <a:solidFill>
              <a:schemeClr val="accent3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684145" y="5075892"/>
              <a:ext cx="3021954" cy="420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9" name="直接连接符 12"/>
            <p:cNvCxnSpPr/>
            <p:nvPr/>
          </p:nvCxnSpPr>
          <p:spPr>
            <a:xfrm>
              <a:off x="7684144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" name="Picture 2" descr="E:\仝德志文件\03-参考资料\！仝个人\！PPT图片及版面资源\06-PPT精选插图\03-人物\xpic719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24553" y="1883327"/>
            <a:ext cx="2519344" cy="3359124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3" descr="E:\仝德志文件\03-参考资料\！仝个人\！PPT图片及版面资源\06-PPT精选插图\02-商务\写字.jpg"/>
          <p:cNvPicPr>
            <a:picLocks noChangeAspect="1" noChangeArrowheads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 bwMode="auto">
          <a:xfrm>
            <a:off x="8091405" y="1883328"/>
            <a:ext cx="2519622" cy="335949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E:\仝德志文件\03-参考资料\！仝个人\！PPT图片及版面资源\06-PPT精选插图\03-人物\xpic7457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707908" y="1883327"/>
            <a:ext cx="2519344" cy="335949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2"/>
          <p:cNvGrpSpPr/>
          <p:nvPr/>
        </p:nvGrpSpPr>
        <p:grpSpPr>
          <a:xfrm>
            <a:off x="14284" y="1295354"/>
            <a:ext cx="5723730" cy="4520625"/>
            <a:chOff x="2217021" y="1435223"/>
            <a:chExt cx="5607258" cy="4018294"/>
          </a:xfrm>
        </p:grpSpPr>
        <p:sp>
          <p:nvSpPr>
            <p:cNvPr id="49" name="矩形 31"/>
            <p:cNvSpPr/>
            <p:nvPr/>
          </p:nvSpPr>
          <p:spPr>
            <a:xfrm>
              <a:off x="2217021" y="4445378"/>
              <a:ext cx="936104" cy="10081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32"/>
            <p:cNvSpPr/>
            <p:nvPr/>
          </p:nvSpPr>
          <p:spPr>
            <a:xfrm>
              <a:off x="2217021" y="3437266"/>
              <a:ext cx="936104" cy="10081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33"/>
            <p:cNvSpPr/>
            <p:nvPr/>
          </p:nvSpPr>
          <p:spPr>
            <a:xfrm>
              <a:off x="2217021" y="2439051"/>
              <a:ext cx="936104" cy="10081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34"/>
            <p:cNvSpPr/>
            <p:nvPr/>
          </p:nvSpPr>
          <p:spPr>
            <a:xfrm>
              <a:off x="2217021" y="1435224"/>
              <a:ext cx="936104" cy="10081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35"/>
            <p:cNvSpPr/>
            <p:nvPr/>
          </p:nvSpPr>
          <p:spPr>
            <a:xfrm>
              <a:off x="4979837" y="4158714"/>
              <a:ext cx="2618878" cy="72655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36"/>
            <p:cNvSpPr/>
            <p:nvPr/>
          </p:nvSpPr>
          <p:spPr>
            <a:xfrm>
              <a:off x="4979837" y="3432155"/>
              <a:ext cx="2618878" cy="7265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37"/>
            <p:cNvSpPr/>
            <p:nvPr/>
          </p:nvSpPr>
          <p:spPr>
            <a:xfrm>
              <a:off x="4979837" y="2712729"/>
              <a:ext cx="2618878" cy="7265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38"/>
            <p:cNvSpPr/>
            <p:nvPr/>
          </p:nvSpPr>
          <p:spPr>
            <a:xfrm>
              <a:off x="4979837" y="1989258"/>
              <a:ext cx="2618878" cy="7265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28"/>
            <p:cNvSpPr/>
            <p:nvPr/>
          </p:nvSpPr>
          <p:spPr>
            <a:xfrm>
              <a:off x="3153125" y="1435223"/>
              <a:ext cx="1826712" cy="1280593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6712" h="1280593">
                  <a:moveTo>
                    <a:pt x="0" y="0"/>
                  </a:moveTo>
                  <a:lnTo>
                    <a:pt x="1826712" y="555625"/>
                  </a:lnTo>
                  <a:lnTo>
                    <a:pt x="1826712" y="1280593"/>
                  </a:ln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28"/>
            <p:cNvSpPr/>
            <p:nvPr/>
          </p:nvSpPr>
          <p:spPr>
            <a:xfrm>
              <a:off x="3153125" y="2440955"/>
              <a:ext cx="1829887" cy="1007543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  <a:gd name="connsiteX0-21" fmla="*/ 0 w 1829887"/>
                <a:gd name="connsiteY0-22" fmla="*/ 0 h 1280593"/>
                <a:gd name="connsiteX1-23" fmla="*/ 1829887 w 1829887"/>
                <a:gd name="connsiteY1-24" fmla="*/ 273050 h 1280593"/>
                <a:gd name="connsiteX2-25" fmla="*/ 1826712 w 1829887"/>
                <a:gd name="connsiteY2-26" fmla="*/ 1280593 h 1280593"/>
                <a:gd name="connsiteX3-27" fmla="*/ 0 w 1829887"/>
                <a:gd name="connsiteY3-28" fmla="*/ 1007543 h 1280593"/>
                <a:gd name="connsiteX4-29" fmla="*/ 0 w 1829887"/>
                <a:gd name="connsiteY4-30" fmla="*/ 0 h 1280593"/>
                <a:gd name="connsiteX0-31" fmla="*/ 0 w 1830192"/>
                <a:gd name="connsiteY0-32" fmla="*/ 0 h 1007543"/>
                <a:gd name="connsiteX1-33" fmla="*/ 1829887 w 1830192"/>
                <a:gd name="connsiteY1-34" fmla="*/ 273050 h 1007543"/>
                <a:gd name="connsiteX2-35" fmla="*/ 1829887 w 1830192"/>
                <a:gd name="connsiteY2-36" fmla="*/ 998018 h 1007543"/>
                <a:gd name="connsiteX3-37" fmla="*/ 0 w 1830192"/>
                <a:gd name="connsiteY3-38" fmla="*/ 1007543 h 1007543"/>
                <a:gd name="connsiteX4-39" fmla="*/ 0 w 1830192"/>
                <a:gd name="connsiteY4-40" fmla="*/ 0 h 1007543"/>
                <a:gd name="connsiteX0-41" fmla="*/ 0 w 1829887"/>
                <a:gd name="connsiteY0-42" fmla="*/ 0 h 1007543"/>
                <a:gd name="connsiteX1-43" fmla="*/ 1829887 w 1829887"/>
                <a:gd name="connsiteY1-44" fmla="*/ 273050 h 1007543"/>
                <a:gd name="connsiteX2-45" fmla="*/ 1823537 w 1829887"/>
                <a:gd name="connsiteY2-46" fmla="*/ 1001193 h 1007543"/>
                <a:gd name="connsiteX3-47" fmla="*/ 0 w 1829887"/>
                <a:gd name="connsiteY3-48" fmla="*/ 1007543 h 1007543"/>
                <a:gd name="connsiteX4-49" fmla="*/ 0 w 1829887"/>
                <a:gd name="connsiteY4-50" fmla="*/ 0 h 1007543"/>
                <a:gd name="connsiteX0-51" fmla="*/ 0 w 1830192"/>
                <a:gd name="connsiteY0-52" fmla="*/ 0 h 1007543"/>
                <a:gd name="connsiteX1-53" fmla="*/ 1829887 w 1830192"/>
                <a:gd name="connsiteY1-54" fmla="*/ 273050 h 1007543"/>
                <a:gd name="connsiteX2-55" fmla="*/ 1829887 w 1830192"/>
                <a:gd name="connsiteY2-56" fmla="*/ 1001193 h 1007543"/>
                <a:gd name="connsiteX3-57" fmla="*/ 0 w 1830192"/>
                <a:gd name="connsiteY3-58" fmla="*/ 1007543 h 1007543"/>
                <a:gd name="connsiteX4-59" fmla="*/ 0 w 1830192"/>
                <a:gd name="connsiteY4-60" fmla="*/ 0 h 1007543"/>
                <a:gd name="connsiteX0-61" fmla="*/ 0 w 1829887"/>
                <a:gd name="connsiteY0-62" fmla="*/ 0 h 1007543"/>
                <a:gd name="connsiteX1-63" fmla="*/ 1829887 w 1829887"/>
                <a:gd name="connsiteY1-64" fmla="*/ 273050 h 1007543"/>
                <a:gd name="connsiteX2-65" fmla="*/ 1826712 w 1829887"/>
                <a:gd name="connsiteY2-66" fmla="*/ 1001193 h 1007543"/>
                <a:gd name="connsiteX3-67" fmla="*/ 0 w 1829887"/>
                <a:gd name="connsiteY3-68" fmla="*/ 1007543 h 1007543"/>
                <a:gd name="connsiteX4-69" fmla="*/ 0 w 1829887"/>
                <a:gd name="connsiteY4-70" fmla="*/ 0 h 1007543"/>
                <a:gd name="connsiteX0-71" fmla="*/ 0 w 1833980"/>
                <a:gd name="connsiteY0-72" fmla="*/ 0 h 1007543"/>
                <a:gd name="connsiteX1-73" fmla="*/ 1829887 w 1833980"/>
                <a:gd name="connsiteY1-74" fmla="*/ 273050 h 1007543"/>
                <a:gd name="connsiteX2-75" fmla="*/ 1833856 w 1833980"/>
                <a:gd name="connsiteY2-76" fmla="*/ 1001193 h 1007543"/>
                <a:gd name="connsiteX3-77" fmla="*/ 0 w 1833980"/>
                <a:gd name="connsiteY3-78" fmla="*/ 1007543 h 1007543"/>
                <a:gd name="connsiteX4-79" fmla="*/ 0 w 1833980"/>
                <a:gd name="connsiteY4-80" fmla="*/ 0 h 1007543"/>
                <a:gd name="connsiteX0-81" fmla="*/ 0 w 1829887"/>
                <a:gd name="connsiteY0-82" fmla="*/ 0 h 1007543"/>
                <a:gd name="connsiteX1-83" fmla="*/ 1829887 w 1829887"/>
                <a:gd name="connsiteY1-84" fmla="*/ 273050 h 1007543"/>
                <a:gd name="connsiteX2-85" fmla="*/ 1829093 w 1829887"/>
                <a:gd name="connsiteY2-86" fmla="*/ 1003575 h 1007543"/>
                <a:gd name="connsiteX3-87" fmla="*/ 0 w 1829887"/>
                <a:gd name="connsiteY3-88" fmla="*/ 1007543 h 1007543"/>
                <a:gd name="connsiteX4-89" fmla="*/ 0 w 1829887"/>
                <a:gd name="connsiteY4-90" fmla="*/ 0 h 10075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9887" h="1007543">
                  <a:moveTo>
                    <a:pt x="0" y="0"/>
                  </a:moveTo>
                  <a:lnTo>
                    <a:pt x="1829887" y="273050"/>
                  </a:lnTo>
                  <a:cubicBezTo>
                    <a:pt x="1828829" y="608898"/>
                    <a:pt x="1830151" y="667727"/>
                    <a:pt x="1829093" y="1003575"/>
                  </a:cubicBez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28"/>
            <p:cNvSpPr/>
            <p:nvPr/>
          </p:nvSpPr>
          <p:spPr>
            <a:xfrm>
              <a:off x="3153126" y="3441607"/>
              <a:ext cx="1834048" cy="1003574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  <a:gd name="connsiteX0-21" fmla="*/ 0 w 1829887"/>
                <a:gd name="connsiteY0-22" fmla="*/ 0 h 1280593"/>
                <a:gd name="connsiteX1-23" fmla="*/ 1829887 w 1829887"/>
                <a:gd name="connsiteY1-24" fmla="*/ 273050 h 1280593"/>
                <a:gd name="connsiteX2-25" fmla="*/ 1826712 w 1829887"/>
                <a:gd name="connsiteY2-26" fmla="*/ 1280593 h 1280593"/>
                <a:gd name="connsiteX3-27" fmla="*/ 0 w 1829887"/>
                <a:gd name="connsiteY3-28" fmla="*/ 1007543 h 1280593"/>
                <a:gd name="connsiteX4-29" fmla="*/ 0 w 1829887"/>
                <a:gd name="connsiteY4-30" fmla="*/ 0 h 1280593"/>
                <a:gd name="connsiteX0-31" fmla="*/ 0 w 1830192"/>
                <a:gd name="connsiteY0-32" fmla="*/ 0 h 1007543"/>
                <a:gd name="connsiteX1-33" fmla="*/ 1829887 w 1830192"/>
                <a:gd name="connsiteY1-34" fmla="*/ 273050 h 1007543"/>
                <a:gd name="connsiteX2-35" fmla="*/ 1829887 w 1830192"/>
                <a:gd name="connsiteY2-36" fmla="*/ 998018 h 1007543"/>
                <a:gd name="connsiteX3-37" fmla="*/ 0 w 1830192"/>
                <a:gd name="connsiteY3-38" fmla="*/ 1007543 h 1007543"/>
                <a:gd name="connsiteX4-39" fmla="*/ 0 w 1830192"/>
                <a:gd name="connsiteY4-40" fmla="*/ 0 h 1007543"/>
                <a:gd name="connsiteX0-41" fmla="*/ 0 w 1829887"/>
                <a:gd name="connsiteY0-42" fmla="*/ 0 h 1007543"/>
                <a:gd name="connsiteX1-43" fmla="*/ 1829887 w 1829887"/>
                <a:gd name="connsiteY1-44" fmla="*/ 273050 h 1007543"/>
                <a:gd name="connsiteX2-45" fmla="*/ 1823537 w 1829887"/>
                <a:gd name="connsiteY2-46" fmla="*/ 1001193 h 1007543"/>
                <a:gd name="connsiteX3-47" fmla="*/ 0 w 1829887"/>
                <a:gd name="connsiteY3-48" fmla="*/ 1007543 h 1007543"/>
                <a:gd name="connsiteX4-49" fmla="*/ 0 w 1829887"/>
                <a:gd name="connsiteY4-50" fmla="*/ 0 h 1007543"/>
                <a:gd name="connsiteX0-51" fmla="*/ 0 w 1830192"/>
                <a:gd name="connsiteY0-52" fmla="*/ 0 h 1007543"/>
                <a:gd name="connsiteX1-53" fmla="*/ 1829887 w 1830192"/>
                <a:gd name="connsiteY1-54" fmla="*/ 273050 h 1007543"/>
                <a:gd name="connsiteX2-55" fmla="*/ 1829887 w 1830192"/>
                <a:gd name="connsiteY2-56" fmla="*/ 1001193 h 1007543"/>
                <a:gd name="connsiteX3-57" fmla="*/ 0 w 1830192"/>
                <a:gd name="connsiteY3-58" fmla="*/ 1007543 h 1007543"/>
                <a:gd name="connsiteX4-59" fmla="*/ 0 w 1830192"/>
                <a:gd name="connsiteY4-60" fmla="*/ 0 h 1007543"/>
                <a:gd name="connsiteX0-61" fmla="*/ 0 w 1829887"/>
                <a:gd name="connsiteY0-62" fmla="*/ 0 h 1007543"/>
                <a:gd name="connsiteX1-63" fmla="*/ 1829887 w 1829887"/>
                <a:gd name="connsiteY1-64" fmla="*/ 273050 h 1007543"/>
                <a:gd name="connsiteX2-65" fmla="*/ 1826712 w 1829887"/>
                <a:gd name="connsiteY2-66" fmla="*/ 1001193 h 1007543"/>
                <a:gd name="connsiteX3-67" fmla="*/ 0 w 1829887"/>
                <a:gd name="connsiteY3-68" fmla="*/ 1007543 h 1007543"/>
                <a:gd name="connsiteX4-69" fmla="*/ 0 w 1829887"/>
                <a:gd name="connsiteY4-70" fmla="*/ 0 h 1007543"/>
                <a:gd name="connsiteX0-71" fmla="*/ 0 w 1829887"/>
                <a:gd name="connsiteY0-72" fmla="*/ 0 h 1001193"/>
                <a:gd name="connsiteX1-73" fmla="*/ 1829887 w 1829887"/>
                <a:gd name="connsiteY1-74" fmla="*/ 273050 h 1001193"/>
                <a:gd name="connsiteX2-75" fmla="*/ 1826712 w 1829887"/>
                <a:gd name="connsiteY2-76" fmla="*/ 1001193 h 1001193"/>
                <a:gd name="connsiteX3-77" fmla="*/ 0 w 1829887"/>
                <a:gd name="connsiteY3-78" fmla="*/ 998018 h 1001193"/>
                <a:gd name="connsiteX4-79" fmla="*/ 0 w 1829887"/>
                <a:gd name="connsiteY4-80" fmla="*/ 0 h 1001193"/>
                <a:gd name="connsiteX0-81" fmla="*/ 0 w 1832268"/>
                <a:gd name="connsiteY0-82" fmla="*/ 5556 h 1006749"/>
                <a:gd name="connsiteX1-83" fmla="*/ 1832268 w 1832268"/>
                <a:gd name="connsiteY1-84" fmla="*/ 0 h 1006749"/>
                <a:gd name="connsiteX2-85" fmla="*/ 1826712 w 1832268"/>
                <a:gd name="connsiteY2-86" fmla="*/ 1006749 h 1006749"/>
                <a:gd name="connsiteX3-87" fmla="*/ 0 w 1832268"/>
                <a:gd name="connsiteY3-88" fmla="*/ 1003574 h 1006749"/>
                <a:gd name="connsiteX4-89" fmla="*/ 0 w 1832268"/>
                <a:gd name="connsiteY4-90" fmla="*/ 5556 h 1006749"/>
                <a:gd name="connsiteX0-91" fmla="*/ 0 w 1832268"/>
                <a:gd name="connsiteY0-92" fmla="*/ 5556 h 1003574"/>
                <a:gd name="connsiteX1-93" fmla="*/ 1832268 w 1832268"/>
                <a:gd name="connsiteY1-94" fmla="*/ 0 h 1003574"/>
                <a:gd name="connsiteX2-95" fmla="*/ 1829093 w 1832268"/>
                <a:gd name="connsiteY2-96" fmla="*/ 720999 h 1003574"/>
                <a:gd name="connsiteX3-97" fmla="*/ 0 w 1832268"/>
                <a:gd name="connsiteY3-98" fmla="*/ 1003574 h 1003574"/>
                <a:gd name="connsiteX4-99" fmla="*/ 0 w 1832268"/>
                <a:gd name="connsiteY4-100" fmla="*/ 5556 h 1003574"/>
                <a:gd name="connsiteX0-101" fmla="*/ 0 w 1834048"/>
                <a:gd name="connsiteY0-102" fmla="*/ 5556 h 1003574"/>
                <a:gd name="connsiteX1-103" fmla="*/ 1832268 w 1834048"/>
                <a:gd name="connsiteY1-104" fmla="*/ 0 h 1003574"/>
                <a:gd name="connsiteX2-105" fmla="*/ 1833856 w 1834048"/>
                <a:gd name="connsiteY2-106" fmla="*/ 720999 h 1003574"/>
                <a:gd name="connsiteX3-107" fmla="*/ 0 w 1834048"/>
                <a:gd name="connsiteY3-108" fmla="*/ 1003574 h 1003574"/>
                <a:gd name="connsiteX4-109" fmla="*/ 0 w 1834048"/>
                <a:gd name="connsiteY4-110" fmla="*/ 5556 h 10035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4048" h="1003574">
                  <a:moveTo>
                    <a:pt x="0" y="5556"/>
                  </a:moveTo>
                  <a:lnTo>
                    <a:pt x="1832268" y="0"/>
                  </a:lnTo>
                  <a:cubicBezTo>
                    <a:pt x="1831210" y="335848"/>
                    <a:pt x="1834914" y="385151"/>
                    <a:pt x="1833856" y="720999"/>
                  </a:cubicBezTo>
                  <a:lnTo>
                    <a:pt x="0" y="1003574"/>
                  </a:lnTo>
                  <a:lnTo>
                    <a:pt x="0" y="55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28"/>
            <p:cNvSpPr/>
            <p:nvPr/>
          </p:nvSpPr>
          <p:spPr>
            <a:xfrm>
              <a:off x="3148257" y="4157049"/>
              <a:ext cx="1837135" cy="1296468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  <a:gd name="connsiteX0-21" fmla="*/ 0 w 1829887"/>
                <a:gd name="connsiteY0-22" fmla="*/ 0 h 1280593"/>
                <a:gd name="connsiteX1-23" fmla="*/ 1829887 w 1829887"/>
                <a:gd name="connsiteY1-24" fmla="*/ 273050 h 1280593"/>
                <a:gd name="connsiteX2-25" fmla="*/ 1826712 w 1829887"/>
                <a:gd name="connsiteY2-26" fmla="*/ 1280593 h 1280593"/>
                <a:gd name="connsiteX3-27" fmla="*/ 0 w 1829887"/>
                <a:gd name="connsiteY3-28" fmla="*/ 1007543 h 1280593"/>
                <a:gd name="connsiteX4-29" fmla="*/ 0 w 1829887"/>
                <a:gd name="connsiteY4-30" fmla="*/ 0 h 1280593"/>
                <a:gd name="connsiteX0-31" fmla="*/ 0 w 1830192"/>
                <a:gd name="connsiteY0-32" fmla="*/ 0 h 1007543"/>
                <a:gd name="connsiteX1-33" fmla="*/ 1829887 w 1830192"/>
                <a:gd name="connsiteY1-34" fmla="*/ 273050 h 1007543"/>
                <a:gd name="connsiteX2-35" fmla="*/ 1829887 w 1830192"/>
                <a:gd name="connsiteY2-36" fmla="*/ 998018 h 1007543"/>
                <a:gd name="connsiteX3-37" fmla="*/ 0 w 1830192"/>
                <a:gd name="connsiteY3-38" fmla="*/ 1007543 h 1007543"/>
                <a:gd name="connsiteX4-39" fmla="*/ 0 w 1830192"/>
                <a:gd name="connsiteY4-40" fmla="*/ 0 h 1007543"/>
                <a:gd name="connsiteX0-41" fmla="*/ 0 w 1829887"/>
                <a:gd name="connsiteY0-42" fmla="*/ 0 h 1007543"/>
                <a:gd name="connsiteX1-43" fmla="*/ 1829887 w 1829887"/>
                <a:gd name="connsiteY1-44" fmla="*/ 273050 h 1007543"/>
                <a:gd name="connsiteX2-45" fmla="*/ 1823537 w 1829887"/>
                <a:gd name="connsiteY2-46" fmla="*/ 1001193 h 1007543"/>
                <a:gd name="connsiteX3-47" fmla="*/ 0 w 1829887"/>
                <a:gd name="connsiteY3-48" fmla="*/ 1007543 h 1007543"/>
                <a:gd name="connsiteX4-49" fmla="*/ 0 w 1829887"/>
                <a:gd name="connsiteY4-50" fmla="*/ 0 h 1007543"/>
                <a:gd name="connsiteX0-51" fmla="*/ 0 w 1830192"/>
                <a:gd name="connsiteY0-52" fmla="*/ 0 h 1007543"/>
                <a:gd name="connsiteX1-53" fmla="*/ 1829887 w 1830192"/>
                <a:gd name="connsiteY1-54" fmla="*/ 273050 h 1007543"/>
                <a:gd name="connsiteX2-55" fmla="*/ 1829887 w 1830192"/>
                <a:gd name="connsiteY2-56" fmla="*/ 1001193 h 1007543"/>
                <a:gd name="connsiteX3-57" fmla="*/ 0 w 1830192"/>
                <a:gd name="connsiteY3-58" fmla="*/ 1007543 h 1007543"/>
                <a:gd name="connsiteX4-59" fmla="*/ 0 w 1830192"/>
                <a:gd name="connsiteY4-60" fmla="*/ 0 h 1007543"/>
                <a:gd name="connsiteX0-61" fmla="*/ 0 w 1829887"/>
                <a:gd name="connsiteY0-62" fmla="*/ 0 h 1007543"/>
                <a:gd name="connsiteX1-63" fmla="*/ 1829887 w 1829887"/>
                <a:gd name="connsiteY1-64" fmla="*/ 273050 h 1007543"/>
                <a:gd name="connsiteX2-65" fmla="*/ 1826712 w 1829887"/>
                <a:gd name="connsiteY2-66" fmla="*/ 1001193 h 1007543"/>
                <a:gd name="connsiteX3-67" fmla="*/ 0 w 1829887"/>
                <a:gd name="connsiteY3-68" fmla="*/ 1007543 h 1007543"/>
                <a:gd name="connsiteX4-69" fmla="*/ 0 w 1829887"/>
                <a:gd name="connsiteY4-70" fmla="*/ 0 h 1007543"/>
                <a:gd name="connsiteX0-71" fmla="*/ 0 w 1829887"/>
                <a:gd name="connsiteY0-72" fmla="*/ 0 h 1001193"/>
                <a:gd name="connsiteX1-73" fmla="*/ 1829887 w 1829887"/>
                <a:gd name="connsiteY1-74" fmla="*/ 273050 h 1001193"/>
                <a:gd name="connsiteX2-75" fmla="*/ 1826712 w 1829887"/>
                <a:gd name="connsiteY2-76" fmla="*/ 1001193 h 1001193"/>
                <a:gd name="connsiteX3-77" fmla="*/ 0 w 1829887"/>
                <a:gd name="connsiteY3-78" fmla="*/ 998018 h 1001193"/>
                <a:gd name="connsiteX4-79" fmla="*/ 0 w 1829887"/>
                <a:gd name="connsiteY4-80" fmla="*/ 0 h 1001193"/>
                <a:gd name="connsiteX0-81" fmla="*/ 0 w 1832268"/>
                <a:gd name="connsiteY0-82" fmla="*/ 5556 h 1006749"/>
                <a:gd name="connsiteX1-83" fmla="*/ 1832268 w 1832268"/>
                <a:gd name="connsiteY1-84" fmla="*/ 0 h 1006749"/>
                <a:gd name="connsiteX2-85" fmla="*/ 1826712 w 1832268"/>
                <a:gd name="connsiteY2-86" fmla="*/ 1006749 h 1006749"/>
                <a:gd name="connsiteX3-87" fmla="*/ 0 w 1832268"/>
                <a:gd name="connsiteY3-88" fmla="*/ 1003574 h 1006749"/>
                <a:gd name="connsiteX4-89" fmla="*/ 0 w 1832268"/>
                <a:gd name="connsiteY4-90" fmla="*/ 5556 h 1006749"/>
                <a:gd name="connsiteX0-91" fmla="*/ 0 w 1832268"/>
                <a:gd name="connsiteY0-92" fmla="*/ 5556 h 1003574"/>
                <a:gd name="connsiteX1-93" fmla="*/ 1832268 w 1832268"/>
                <a:gd name="connsiteY1-94" fmla="*/ 0 h 1003574"/>
                <a:gd name="connsiteX2-95" fmla="*/ 1829093 w 1832268"/>
                <a:gd name="connsiteY2-96" fmla="*/ 720999 h 1003574"/>
                <a:gd name="connsiteX3-97" fmla="*/ 0 w 1832268"/>
                <a:gd name="connsiteY3-98" fmla="*/ 1003574 h 1003574"/>
                <a:gd name="connsiteX4-99" fmla="*/ 0 w 1832268"/>
                <a:gd name="connsiteY4-100" fmla="*/ 5556 h 1003574"/>
                <a:gd name="connsiteX0-101" fmla="*/ 0 w 1834649"/>
                <a:gd name="connsiteY0-102" fmla="*/ 793 h 1003574"/>
                <a:gd name="connsiteX1-103" fmla="*/ 1834649 w 1834649"/>
                <a:gd name="connsiteY1-104" fmla="*/ 0 h 1003574"/>
                <a:gd name="connsiteX2-105" fmla="*/ 1831474 w 1834649"/>
                <a:gd name="connsiteY2-106" fmla="*/ 720999 h 1003574"/>
                <a:gd name="connsiteX3-107" fmla="*/ 2381 w 1834649"/>
                <a:gd name="connsiteY3-108" fmla="*/ 1003574 h 1003574"/>
                <a:gd name="connsiteX4-109" fmla="*/ 0 w 1834649"/>
                <a:gd name="connsiteY4-110" fmla="*/ 793 h 1003574"/>
                <a:gd name="connsiteX0-111" fmla="*/ 0 w 1834649"/>
                <a:gd name="connsiteY0-112" fmla="*/ 284162 h 1286943"/>
                <a:gd name="connsiteX1-113" fmla="*/ 1834649 w 1834649"/>
                <a:gd name="connsiteY1-114" fmla="*/ 0 h 1286943"/>
                <a:gd name="connsiteX2-115" fmla="*/ 1831474 w 1834649"/>
                <a:gd name="connsiteY2-116" fmla="*/ 1004368 h 1286943"/>
                <a:gd name="connsiteX3-117" fmla="*/ 2381 w 1834649"/>
                <a:gd name="connsiteY3-118" fmla="*/ 1286943 h 1286943"/>
                <a:gd name="connsiteX4-119" fmla="*/ 0 w 1834649"/>
                <a:gd name="connsiteY4-120" fmla="*/ 284162 h 1286943"/>
                <a:gd name="connsiteX0-121" fmla="*/ 0 w 1834649"/>
                <a:gd name="connsiteY0-122" fmla="*/ 284162 h 1286943"/>
                <a:gd name="connsiteX1-123" fmla="*/ 1834649 w 1834649"/>
                <a:gd name="connsiteY1-124" fmla="*/ 0 h 1286943"/>
                <a:gd name="connsiteX2-125" fmla="*/ 1829093 w 1834649"/>
                <a:gd name="connsiteY2-126" fmla="*/ 721000 h 1286943"/>
                <a:gd name="connsiteX3-127" fmla="*/ 2381 w 1834649"/>
                <a:gd name="connsiteY3-128" fmla="*/ 1286943 h 1286943"/>
                <a:gd name="connsiteX4-129" fmla="*/ 0 w 1834649"/>
                <a:gd name="connsiteY4-130" fmla="*/ 284162 h 1286943"/>
                <a:gd name="connsiteX0-131" fmla="*/ 229 w 1834878"/>
                <a:gd name="connsiteY0-132" fmla="*/ 284162 h 1289324"/>
                <a:gd name="connsiteX1-133" fmla="*/ 1834878 w 1834878"/>
                <a:gd name="connsiteY1-134" fmla="*/ 0 h 1289324"/>
                <a:gd name="connsiteX2-135" fmla="*/ 1829322 w 1834878"/>
                <a:gd name="connsiteY2-136" fmla="*/ 721000 h 1289324"/>
                <a:gd name="connsiteX3-137" fmla="*/ 229 w 1834878"/>
                <a:gd name="connsiteY3-138" fmla="*/ 1289324 h 1289324"/>
                <a:gd name="connsiteX4-139" fmla="*/ 229 w 1834878"/>
                <a:gd name="connsiteY4-140" fmla="*/ 284162 h 1289324"/>
                <a:gd name="connsiteX0-141" fmla="*/ 2486 w 1837135"/>
                <a:gd name="connsiteY0-142" fmla="*/ 284162 h 1296468"/>
                <a:gd name="connsiteX1-143" fmla="*/ 1837135 w 1837135"/>
                <a:gd name="connsiteY1-144" fmla="*/ 0 h 1296468"/>
                <a:gd name="connsiteX2-145" fmla="*/ 1831579 w 1837135"/>
                <a:gd name="connsiteY2-146" fmla="*/ 721000 h 1296468"/>
                <a:gd name="connsiteX3-147" fmla="*/ 105 w 1837135"/>
                <a:gd name="connsiteY3-148" fmla="*/ 1296468 h 1296468"/>
                <a:gd name="connsiteX4-149" fmla="*/ 2486 w 1837135"/>
                <a:gd name="connsiteY4-150" fmla="*/ 284162 h 1296468"/>
                <a:gd name="connsiteX0-151" fmla="*/ 2486 w 1837135"/>
                <a:gd name="connsiteY0-152" fmla="*/ 284162 h 1296468"/>
                <a:gd name="connsiteX1-153" fmla="*/ 1837135 w 1837135"/>
                <a:gd name="connsiteY1-154" fmla="*/ 0 h 1296468"/>
                <a:gd name="connsiteX2-155" fmla="*/ 1836342 w 1837135"/>
                <a:gd name="connsiteY2-156" fmla="*/ 728144 h 1296468"/>
                <a:gd name="connsiteX3-157" fmla="*/ 105 w 1837135"/>
                <a:gd name="connsiteY3-158" fmla="*/ 1296468 h 1296468"/>
                <a:gd name="connsiteX4-159" fmla="*/ 2486 w 1837135"/>
                <a:gd name="connsiteY4-160" fmla="*/ 284162 h 12964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7135" h="1296468">
                  <a:moveTo>
                    <a:pt x="2486" y="284162"/>
                  </a:moveTo>
                  <a:lnTo>
                    <a:pt x="1837135" y="0"/>
                  </a:lnTo>
                  <a:cubicBezTo>
                    <a:pt x="1836077" y="335848"/>
                    <a:pt x="1837400" y="392296"/>
                    <a:pt x="1836342" y="728144"/>
                  </a:cubicBezTo>
                  <a:lnTo>
                    <a:pt x="105" y="1296468"/>
                  </a:lnTo>
                  <a:cubicBezTo>
                    <a:pt x="-689" y="962208"/>
                    <a:pt x="3280" y="618422"/>
                    <a:pt x="2486" y="28416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43"/>
            <p:cNvSpPr/>
            <p:nvPr/>
          </p:nvSpPr>
          <p:spPr>
            <a:xfrm>
              <a:off x="4987174" y="1989258"/>
              <a:ext cx="523309" cy="2896015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44"/>
            <p:cNvSpPr/>
            <p:nvPr/>
          </p:nvSpPr>
          <p:spPr>
            <a:xfrm rot="10800000">
              <a:off x="2629816" y="1435223"/>
              <a:ext cx="523309" cy="4018293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Box 40"/>
            <p:cNvSpPr txBox="1"/>
            <p:nvPr/>
          </p:nvSpPr>
          <p:spPr>
            <a:xfrm>
              <a:off x="2328714" y="1639439"/>
              <a:ext cx="535815" cy="410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TextBox 42"/>
            <p:cNvSpPr txBox="1"/>
            <p:nvPr/>
          </p:nvSpPr>
          <p:spPr>
            <a:xfrm>
              <a:off x="2328714" y="2715816"/>
              <a:ext cx="535815" cy="410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TextBox 44"/>
            <p:cNvSpPr txBox="1"/>
            <p:nvPr/>
          </p:nvSpPr>
          <p:spPr>
            <a:xfrm>
              <a:off x="2328714" y="3716507"/>
              <a:ext cx="535815" cy="410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46"/>
            <p:cNvSpPr txBox="1"/>
            <p:nvPr/>
          </p:nvSpPr>
          <p:spPr>
            <a:xfrm>
              <a:off x="2328714" y="4625602"/>
              <a:ext cx="535815" cy="410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Box 49"/>
            <p:cNvSpPr txBox="1"/>
            <p:nvPr/>
          </p:nvSpPr>
          <p:spPr>
            <a:xfrm>
              <a:off x="5150443" y="2141437"/>
              <a:ext cx="2336644" cy="37383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35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TextBox 53"/>
            <p:cNvSpPr txBox="1"/>
            <p:nvPr/>
          </p:nvSpPr>
          <p:spPr>
            <a:xfrm>
              <a:off x="5150443" y="2885755"/>
              <a:ext cx="2336644" cy="3372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65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TextBox 54"/>
            <p:cNvSpPr txBox="1"/>
            <p:nvPr/>
          </p:nvSpPr>
          <p:spPr>
            <a:xfrm>
              <a:off x="5150443" y="3606490"/>
              <a:ext cx="2336644" cy="3372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65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Box 55"/>
            <p:cNvSpPr txBox="1"/>
            <p:nvPr/>
          </p:nvSpPr>
          <p:spPr>
            <a:xfrm>
              <a:off x="5150443" y="4326569"/>
              <a:ext cx="2336644" cy="33729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65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44"/>
            <p:cNvSpPr>
              <a:spLocks noEditPoints="1"/>
            </p:cNvSpPr>
            <p:nvPr/>
          </p:nvSpPr>
          <p:spPr bwMode="black">
            <a:xfrm>
              <a:off x="3857821" y="2743880"/>
              <a:ext cx="342989" cy="605370"/>
            </a:xfrm>
            <a:custGeom>
              <a:avLst/>
              <a:gdLst>
                <a:gd name="T0" fmla="*/ 35 w 46"/>
                <a:gd name="T1" fmla="*/ 7 h 84"/>
                <a:gd name="T2" fmla="*/ 29 w 46"/>
                <a:gd name="T3" fmla="*/ 14 h 84"/>
                <a:gd name="T4" fmla="*/ 22 w 46"/>
                <a:gd name="T5" fmla="*/ 7 h 84"/>
                <a:gd name="T6" fmla="*/ 29 w 46"/>
                <a:gd name="T7" fmla="*/ 0 h 84"/>
                <a:gd name="T8" fmla="*/ 35 w 46"/>
                <a:gd name="T9" fmla="*/ 7 h 84"/>
                <a:gd name="T10" fmla="*/ 20 w 46"/>
                <a:gd name="T11" fmla="*/ 12 h 84"/>
                <a:gd name="T12" fmla="*/ 2 w 46"/>
                <a:gd name="T13" fmla="*/ 22 h 84"/>
                <a:gd name="T14" fmla="*/ 0 w 46"/>
                <a:gd name="T15" fmla="*/ 41 h 84"/>
                <a:gd name="T16" fmla="*/ 6 w 46"/>
                <a:gd name="T17" fmla="*/ 41 h 84"/>
                <a:gd name="T18" fmla="*/ 7 w 46"/>
                <a:gd name="T19" fmla="*/ 26 h 84"/>
                <a:gd name="T20" fmla="*/ 15 w 46"/>
                <a:gd name="T21" fmla="*/ 22 h 84"/>
                <a:gd name="T22" fmla="*/ 10 w 46"/>
                <a:gd name="T23" fmla="*/ 37 h 84"/>
                <a:gd name="T24" fmla="*/ 12 w 46"/>
                <a:gd name="T25" fmla="*/ 45 h 84"/>
                <a:gd name="T26" fmla="*/ 0 w 46"/>
                <a:gd name="T27" fmla="*/ 82 h 84"/>
                <a:gd name="T28" fmla="*/ 8 w 46"/>
                <a:gd name="T29" fmla="*/ 84 h 84"/>
                <a:gd name="T30" fmla="*/ 18 w 46"/>
                <a:gd name="T31" fmla="*/ 57 h 84"/>
                <a:gd name="T32" fmla="*/ 21 w 46"/>
                <a:gd name="T33" fmla="*/ 62 h 84"/>
                <a:gd name="T34" fmla="*/ 27 w 46"/>
                <a:gd name="T35" fmla="*/ 84 h 84"/>
                <a:gd name="T36" fmla="*/ 36 w 46"/>
                <a:gd name="T37" fmla="*/ 81 h 84"/>
                <a:gd name="T38" fmla="*/ 29 w 46"/>
                <a:gd name="T39" fmla="*/ 56 h 84"/>
                <a:gd name="T40" fmla="*/ 22 w 46"/>
                <a:gd name="T41" fmla="*/ 45 h 84"/>
                <a:gd name="T42" fmla="*/ 27 w 46"/>
                <a:gd name="T43" fmla="*/ 29 h 84"/>
                <a:gd name="T44" fmla="*/ 29 w 46"/>
                <a:gd name="T45" fmla="*/ 35 h 84"/>
                <a:gd name="T46" fmla="*/ 44 w 46"/>
                <a:gd name="T47" fmla="*/ 41 h 84"/>
                <a:gd name="T48" fmla="*/ 46 w 46"/>
                <a:gd name="T49" fmla="*/ 35 h 84"/>
                <a:gd name="T50" fmla="*/ 35 w 46"/>
                <a:gd name="T51" fmla="*/ 30 h 84"/>
                <a:gd name="T52" fmla="*/ 31 w 46"/>
                <a:gd name="T53" fmla="*/ 17 h 84"/>
                <a:gd name="T54" fmla="*/ 20 w 46"/>
                <a:gd name="T55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84">
                  <a:moveTo>
                    <a:pt x="35" y="7"/>
                  </a:moveTo>
                  <a:cubicBezTo>
                    <a:pt x="35" y="11"/>
                    <a:pt x="33" y="14"/>
                    <a:pt x="29" y="14"/>
                  </a:cubicBezTo>
                  <a:cubicBezTo>
                    <a:pt x="25" y="14"/>
                    <a:pt x="22" y="11"/>
                    <a:pt x="22" y="7"/>
                  </a:cubicBezTo>
                  <a:cubicBezTo>
                    <a:pt x="22" y="3"/>
                    <a:pt x="25" y="0"/>
                    <a:pt x="29" y="0"/>
                  </a:cubicBezTo>
                  <a:cubicBezTo>
                    <a:pt x="33" y="0"/>
                    <a:pt x="35" y="3"/>
                    <a:pt x="35" y="7"/>
                  </a:cubicBezTo>
                  <a:moveTo>
                    <a:pt x="20" y="1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1" y="34"/>
                    <a:pt x="10" y="37"/>
                  </a:cubicBezTo>
                  <a:cubicBezTo>
                    <a:pt x="9" y="39"/>
                    <a:pt x="11" y="43"/>
                    <a:pt x="12" y="4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20" y="12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28" tIns="45715" rIns="91428" bIns="4571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6" name="Picture 34" descr="Efficiency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57743" y="3539906"/>
              <a:ext cx="743144" cy="68971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7" name="Group 173"/>
            <p:cNvGrpSpPr>
              <a:grpSpLocks noChangeAspect="1"/>
            </p:cNvGrpSpPr>
            <p:nvPr/>
          </p:nvGrpSpPr>
          <p:grpSpPr>
            <a:xfrm>
              <a:off x="3776402" y="4387599"/>
              <a:ext cx="505827" cy="651061"/>
              <a:chOff x="-2773363" y="1651000"/>
              <a:chExt cx="2692401" cy="3448051"/>
            </a:xfrm>
            <a:solidFill>
              <a:schemeClr val="bg1"/>
            </a:solidFill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-1908175" y="1798638"/>
                <a:ext cx="641350" cy="641350"/>
              </a:xfrm>
              <a:custGeom>
                <a:avLst/>
                <a:gdLst>
                  <a:gd name="T0" fmla="*/ 171 w 171"/>
                  <a:gd name="T1" fmla="*/ 79 h 171"/>
                  <a:gd name="T2" fmla="*/ 168 w 171"/>
                  <a:gd name="T3" fmla="*/ 77 h 171"/>
                  <a:gd name="T4" fmla="*/ 152 w 171"/>
                  <a:gd name="T5" fmla="*/ 65 h 171"/>
                  <a:gd name="T6" fmla="*/ 165 w 171"/>
                  <a:gd name="T7" fmla="*/ 54 h 171"/>
                  <a:gd name="T8" fmla="*/ 161 w 171"/>
                  <a:gd name="T9" fmla="*/ 52 h 171"/>
                  <a:gd name="T10" fmla="*/ 142 w 171"/>
                  <a:gd name="T11" fmla="*/ 45 h 171"/>
                  <a:gd name="T12" fmla="*/ 152 w 171"/>
                  <a:gd name="T13" fmla="*/ 32 h 171"/>
                  <a:gd name="T14" fmla="*/ 147 w 171"/>
                  <a:gd name="T15" fmla="*/ 30 h 171"/>
                  <a:gd name="T16" fmla="*/ 127 w 171"/>
                  <a:gd name="T17" fmla="*/ 30 h 171"/>
                  <a:gd name="T18" fmla="*/ 132 w 171"/>
                  <a:gd name="T19" fmla="*/ 15 h 171"/>
                  <a:gd name="T20" fmla="*/ 127 w 171"/>
                  <a:gd name="T21" fmla="*/ 14 h 171"/>
                  <a:gd name="T22" fmla="*/ 108 w 171"/>
                  <a:gd name="T23" fmla="*/ 20 h 171"/>
                  <a:gd name="T24" fmla="*/ 108 w 171"/>
                  <a:gd name="T25" fmla="*/ 5 h 171"/>
                  <a:gd name="T26" fmla="*/ 103 w 171"/>
                  <a:gd name="T27" fmla="*/ 4 h 171"/>
                  <a:gd name="T28" fmla="*/ 86 w 171"/>
                  <a:gd name="T29" fmla="*/ 16 h 171"/>
                  <a:gd name="T30" fmla="*/ 79 w 171"/>
                  <a:gd name="T31" fmla="*/ 0 h 171"/>
                  <a:gd name="T32" fmla="*/ 77 w 171"/>
                  <a:gd name="T33" fmla="*/ 3 h 171"/>
                  <a:gd name="T34" fmla="*/ 65 w 171"/>
                  <a:gd name="T35" fmla="*/ 19 h 171"/>
                  <a:gd name="T36" fmla="*/ 53 w 171"/>
                  <a:gd name="T37" fmla="*/ 6 h 171"/>
                  <a:gd name="T38" fmla="*/ 52 w 171"/>
                  <a:gd name="T39" fmla="*/ 10 h 171"/>
                  <a:gd name="T40" fmla="*/ 45 w 171"/>
                  <a:gd name="T41" fmla="*/ 29 h 171"/>
                  <a:gd name="T42" fmla="*/ 30 w 171"/>
                  <a:gd name="T43" fmla="*/ 20 h 171"/>
                  <a:gd name="T44" fmla="*/ 30 w 171"/>
                  <a:gd name="T45" fmla="*/ 24 h 171"/>
                  <a:gd name="T46" fmla="*/ 30 w 171"/>
                  <a:gd name="T47" fmla="*/ 44 h 171"/>
                  <a:gd name="T48" fmla="*/ 13 w 171"/>
                  <a:gd name="T49" fmla="*/ 40 h 171"/>
                  <a:gd name="T50" fmla="*/ 14 w 171"/>
                  <a:gd name="T51" fmla="*/ 44 h 171"/>
                  <a:gd name="T52" fmla="*/ 20 w 171"/>
                  <a:gd name="T53" fmla="*/ 63 h 171"/>
                  <a:gd name="T54" fmla="*/ 2 w 171"/>
                  <a:gd name="T55" fmla="*/ 65 h 171"/>
                  <a:gd name="T56" fmla="*/ 4 w 171"/>
                  <a:gd name="T57" fmla="*/ 68 h 171"/>
                  <a:gd name="T58" fmla="*/ 16 w 171"/>
                  <a:gd name="T59" fmla="*/ 84 h 171"/>
                  <a:gd name="T60" fmla="*/ 0 w 171"/>
                  <a:gd name="T61" fmla="*/ 91 h 171"/>
                  <a:gd name="T62" fmla="*/ 3 w 171"/>
                  <a:gd name="T63" fmla="*/ 94 h 171"/>
                  <a:gd name="T64" fmla="*/ 19 w 171"/>
                  <a:gd name="T65" fmla="*/ 106 h 171"/>
                  <a:gd name="T66" fmla="*/ 6 w 171"/>
                  <a:gd name="T67" fmla="*/ 116 h 171"/>
                  <a:gd name="T68" fmla="*/ 10 w 171"/>
                  <a:gd name="T69" fmla="*/ 119 h 171"/>
                  <a:gd name="T70" fmla="*/ 29 w 171"/>
                  <a:gd name="T71" fmla="*/ 125 h 171"/>
                  <a:gd name="T72" fmla="*/ 19 w 171"/>
                  <a:gd name="T73" fmla="*/ 139 h 171"/>
                  <a:gd name="T74" fmla="*/ 24 w 171"/>
                  <a:gd name="T75" fmla="*/ 141 h 171"/>
                  <a:gd name="T76" fmla="*/ 44 w 171"/>
                  <a:gd name="T77" fmla="*/ 141 h 171"/>
                  <a:gd name="T78" fmla="*/ 39 w 171"/>
                  <a:gd name="T79" fmla="*/ 156 h 171"/>
                  <a:gd name="T80" fmla="*/ 44 w 171"/>
                  <a:gd name="T81" fmla="*/ 157 h 171"/>
                  <a:gd name="T82" fmla="*/ 63 w 171"/>
                  <a:gd name="T83" fmla="*/ 151 h 171"/>
                  <a:gd name="T84" fmla="*/ 63 w 171"/>
                  <a:gd name="T85" fmla="*/ 166 h 171"/>
                  <a:gd name="T86" fmla="*/ 68 w 171"/>
                  <a:gd name="T87" fmla="*/ 166 h 171"/>
                  <a:gd name="T88" fmla="*/ 85 w 171"/>
                  <a:gd name="T89" fmla="*/ 155 h 171"/>
                  <a:gd name="T90" fmla="*/ 91 w 171"/>
                  <a:gd name="T91" fmla="*/ 171 h 171"/>
                  <a:gd name="T92" fmla="*/ 94 w 171"/>
                  <a:gd name="T93" fmla="*/ 168 h 171"/>
                  <a:gd name="T94" fmla="*/ 96 w 171"/>
                  <a:gd name="T95" fmla="*/ 154 h 171"/>
                  <a:gd name="T96" fmla="*/ 114 w 171"/>
                  <a:gd name="T97" fmla="*/ 163 h 171"/>
                  <a:gd name="T98" fmla="*/ 119 w 171"/>
                  <a:gd name="T99" fmla="*/ 162 h 171"/>
                  <a:gd name="T100" fmla="*/ 117 w 171"/>
                  <a:gd name="T101" fmla="*/ 147 h 171"/>
                  <a:gd name="T102" fmla="*/ 137 w 171"/>
                  <a:gd name="T103" fmla="*/ 150 h 171"/>
                  <a:gd name="T104" fmla="*/ 142 w 171"/>
                  <a:gd name="T105" fmla="*/ 149 h 171"/>
                  <a:gd name="T106" fmla="*/ 135 w 171"/>
                  <a:gd name="T107" fmla="*/ 134 h 171"/>
                  <a:gd name="T108" fmla="*/ 154 w 171"/>
                  <a:gd name="T109" fmla="*/ 131 h 171"/>
                  <a:gd name="T110" fmla="*/ 159 w 171"/>
                  <a:gd name="T111" fmla="*/ 129 h 171"/>
                  <a:gd name="T112" fmla="*/ 147 w 171"/>
                  <a:gd name="T113" fmla="*/ 117 h 171"/>
                  <a:gd name="T114" fmla="*/ 165 w 171"/>
                  <a:gd name="T115" fmla="*/ 108 h 171"/>
                  <a:gd name="T116" fmla="*/ 169 w 171"/>
                  <a:gd name="T117" fmla="*/ 105 h 171"/>
                  <a:gd name="T118" fmla="*/ 154 w 171"/>
                  <a:gd name="T119" fmla="*/ 96 h 171"/>
                  <a:gd name="T120" fmla="*/ 168 w 171"/>
                  <a:gd name="T121" fmla="*/ 82 h 171"/>
                  <a:gd name="T122" fmla="*/ 70 w 171"/>
                  <a:gd name="T123" fmla="*/ 85 h 171"/>
                  <a:gd name="T124" fmla="*/ 101 w 171"/>
                  <a:gd name="T125" fmla="*/ 8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1" h="171">
                    <a:moveTo>
                      <a:pt x="168" y="82"/>
                    </a:moveTo>
                    <a:cubicBezTo>
                      <a:pt x="170" y="82"/>
                      <a:pt x="171" y="81"/>
                      <a:pt x="171" y="79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171" y="78"/>
                      <a:pt x="169" y="77"/>
                      <a:pt x="168" y="77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4" y="71"/>
                      <a:pt x="153" y="68"/>
                      <a:pt x="152" y="65"/>
                    </a:cubicBezTo>
                    <a:cubicBezTo>
                      <a:pt x="163" y="57"/>
                      <a:pt x="163" y="57"/>
                      <a:pt x="163" y="57"/>
                    </a:cubicBezTo>
                    <a:cubicBezTo>
                      <a:pt x="164" y="56"/>
                      <a:pt x="165" y="55"/>
                      <a:pt x="165" y="54"/>
                    </a:cubicBezTo>
                    <a:cubicBezTo>
                      <a:pt x="165" y="54"/>
                      <a:pt x="165" y="53"/>
                      <a:pt x="165" y="53"/>
                    </a:cubicBezTo>
                    <a:cubicBezTo>
                      <a:pt x="164" y="52"/>
                      <a:pt x="163" y="51"/>
                      <a:pt x="161" y="52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146" y="51"/>
                      <a:pt x="144" y="48"/>
                      <a:pt x="142" y="45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1" y="34"/>
                      <a:pt x="152" y="33"/>
                      <a:pt x="152" y="32"/>
                    </a:cubicBezTo>
                    <a:cubicBezTo>
                      <a:pt x="152" y="31"/>
                      <a:pt x="151" y="31"/>
                      <a:pt x="151" y="30"/>
                    </a:cubicBezTo>
                    <a:cubicBezTo>
                      <a:pt x="150" y="29"/>
                      <a:pt x="148" y="29"/>
                      <a:pt x="147" y="30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2" y="34"/>
                      <a:pt x="130" y="32"/>
                      <a:pt x="127" y="3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5"/>
                    </a:cubicBezTo>
                    <a:cubicBezTo>
                      <a:pt x="132" y="14"/>
                      <a:pt x="132" y="13"/>
                      <a:pt x="131" y="13"/>
                    </a:cubicBezTo>
                    <a:cubicBezTo>
                      <a:pt x="129" y="12"/>
                      <a:pt x="128" y="12"/>
                      <a:pt x="127" y="14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4" y="22"/>
                      <a:pt x="111" y="21"/>
                      <a:pt x="108" y="20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4"/>
                      <a:pt x="107" y="3"/>
                      <a:pt x="106" y="2"/>
                    </a:cubicBezTo>
                    <a:cubicBezTo>
                      <a:pt x="105" y="2"/>
                      <a:pt x="103" y="3"/>
                      <a:pt x="103" y="4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3" y="16"/>
                      <a:pt x="90" y="16"/>
                      <a:pt x="86" y="16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"/>
                      <a:pt x="81" y="0"/>
                      <a:pt x="79" y="0"/>
                    </a:cubicBezTo>
                    <a:cubicBezTo>
                      <a:pt x="78" y="0"/>
                      <a:pt x="77" y="1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1" y="17"/>
                      <a:pt x="68" y="18"/>
                      <a:pt x="65" y="1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5" y="5"/>
                      <a:pt x="53" y="6"/>
                    </a:cubicBezTo>
                    <a:cubicBezTo>
                      <a:pt x="52" y="6"/>
                      <a:pt x="52" y="7"/>
                      <a:pt x="52" y="9"/>
                    </a:cubicBezTo>
                    <a:cubicBezTo>
                      <a:pt x="52" y="9"/>
                      <a:pt x="52" y="9"/>
                      <a:pt x="52" y="1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1" y="25"/>
                      <a:pt x="48" y="27"/>
                      <a:pt x="45" y="2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2" y="19"/>
                      <a:pt x="30" y="20"/>
                    </a:cubicBezTo>
                    <a:cubicBezTo>
                      <a:pt x="30" y="20"/>
                      <a:pt x="29" y="21"/>
                      <a:pt x="29" y="22"/>
                    </a:cubicBezTo>
                    <a:cubicBezTo>
                      <a:pt x="29" y="23"/>
                      <a:pt x="30" y="23"/>
                      <a:pt x="30" y="24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9"/>
                      <a:pt x="32" y="41"/>
                      <a:pt x="30" y="44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5" y="38"/>
                      <a:pt x="14" y="39"/>
                      <a:pt x="13" y="40"/>
                    </a:cubicBezTo>
                    <a:cubicBezTo>
                      <a:pt x="13" y="41"/>
                      <a:pt x="12" y="41"/>
                      <a:pt x="12" y="42"/>
                    </a:cubicBezTo>
                    <a:cubicBezTo>
                      <a:pt x="12" y="42"/>
                      <a:pt x="13" y="43"/>
                      <a:pt x="14" y="4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2" y="57"/>
                      <a:pt x="21" y="60"/>
                      <a:pt x="20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4" y="62"/>
                      <a:pt x="3" y="63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7"/>
                      <a:pt x="3" y="68"/>
                      <a:pt x="4" y="6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8"/>
                      <a:pt x="16" y="81"/>
                      <a:pt x="16" y="84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1" y="89"/>
                      <a:pt x="0" y="90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3" y="94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9"/>
                      <a:pt x="18" y="103"/>
                      <a:pt x="19" y="106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7" y="114"/>
                      <a:pt x="6" y="115"/>
                      <a:pt x="6" y="116"/>
                    </a:cubicBezTo>
                    <a:cubicBezTo>
                      <a:pt x="6" y="117"/>
                      <a:pt x="6" y="117"/>
                      <a:pt x="6" y="118"/>
                    </a:cubicBezTo>
                    <a:cubicBezTo>
                      <a:pt x="7" y="119"/>
                      <a:pt x="8" y="120"/>
                      <a:pt x="10" y="119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5" y="120"/>
                      <a:pt x="27" y="123"/>
                      <a:pt x="29" y="125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20" y="137"/>
                      <a:pt x="19" y="138"/>
                      <a:pt x="19" y="139"/>
                    </a:cubicBezTo>
                    <a:cubicBezTo>
                      <a:pt x="19" y="139"/>
                      <a:pt x="20" y="140"/>
                      <a:pt x="20" y="140"/>
                    </a:cubicBezTo>
                    <a:cubicBezTo>
                      <a:pt x="21" y="142"/>
                      <a:pt x="23" y="142"/>
                      <a:pt x="24" y="141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9" y="137"/>
                      <a:pt x="41" y="139"/>
                      <a:pt x="44" y="141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5"/>
                      <a:pt x="39" y="155"/>
                      <a:pt x="39" y="156"/>
                    </a:cubicBezTo>
                    <a:cubicBezTo>
                      <a:pt x="39" y="157"/>
                      <a:pt x="39" y="157"/>
                      <a:pt x="40" y="158"/>
                    </a:cubicBezTo>
                    <a:cubicBezTo>
                      <a:pt x="42" y="159"/>
                      <a:pt x="43" y="158"/>
                      <a:pt x="44" y="15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7" y="149"/>
                      <a:pt x="60" y="150"/>
                      <a:pt x="63" y="151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3" y="165"/>
                      <a:pt x="63" y="166"/>
                      <a:pt x="63" y="166"/>
                    </a:cubicBezTo>
                    <a:cubicBezTo>
                      <a:pt x="63" y="167"/>
                      <a:pt x="64" y="168"/>
                      <a:pt x="65" y="168"/>
                    </a:cubicBezTo>
                    <a:cubicBezTo>
                      <a:pt x="66" y="169"/>
                      <a:pt x="68" y="168"/>
                      <a:pt x="68" y="166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8" y="154"/>
                      <a:pt x="81" y="155"/>
                      <a:pt x="85" y="155"/>
                    </a:cubicBezTo>
                    <a:cubicBezTo>
                      <a:pt x="89" y="168"/>
                      <a:pt x="89" y="168"/>
                      <a:pt x="89" y="168"/>
                    </a:cubicBezTo>
                    <a:cubicBezTo>
                      <a:pt x="89" y="170"/>
                      <a:pt x="90" y="171"/>
                      <a:pt x="91" y="171"/>
                    </a:cubicBezTo>
                    <a:cubicBezTo>
                      <a:pt x="91" y="171"/>
                      <a:pt x="92" y="171"/>
                      <a:pt x="92" y="171"/>
                    </a:cubicBezTo>
                    <a:cubicBezTo>
                      <a:pt x="93" y="171"/>
                      <a:pt x="94" y="169"/>
                      <a:pt x="94" y="168"/>
                    </a:cubicBezTo>
                    <a:cubicBezTo>
                      <a:pt x="94" y="168"/>
                      <a:pt x="94" y="168"/>
                      <a:pt x="94" y="168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0" y="153"/>
                      <a:pt x="103" y="153"/>
                      <a:pt x="106" y="152"/>
                    </a:cubicBezTo>
                    <a:cubicBezTo>
                      <a:pt x="114" y="163"/>
                      <a:pt x="114" y="163"/>
                      <a:pt x="114" y="163"/>
                    </a:cubicBezTo>
                    <a:cubicBezTo>
                      <a:pt x="115" y="165"/>
                      <a:pt x="116" y="165"/>
                      <a:pt x="118" y="165"/>
                    </a:cubicBezTo>
                    <a:cubicBezTo>
                      <a:pt x="119" y="164"/>
                      <a:pt x="119" y="163"/>
                      <a:pt x="119" y="162"/>
                    </a:cubicBezTo>
                    <a:cubicBezTo>
                      <a:pt x="119" y="162"/>
                      <a:pt x="119" y="161"/>
                      <a:pt x="119" y="161"/>
                    </a:cubicBezTo>
                    <a:cubicBezTo>
                      <a:pt x="117" y="147"/>
                      <a:pt x="117" y="147"/>
                      <a:pt x="117" y="147"/>
                    </a:cubicBezTo>
                    <a:cubicBezTo>
                      <a:pt x="120" y="146"/>
                      <a:pt x="123" y="144"/>
                      <a:pt x="126" y="142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138" y="152"/>
                      <a:pt x="139" y="152"/>
                      <a:pt x="141" y="151"/>
                    </a:cubicBezTo>
                    <a:cubicBezTo>
                      <a:pt x="141" y="150"/>
                      <a:pt x="142" y="149"/>
                      <a:pt x="142" y="149"/>
                    </a:cubicBezTo>
                    <a:cubicBezTo>
                      <a:pt x="142" y="148"/>
                      <a:pt x="141" y="147"/>
                      <a:pt x="141" y="147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7" y="132"/>
                      <a:pt x="139" y="130"/>
                      <a:pt x="141" y="127"/>
                    </a:cubicBezTo>
                    <a:cubicBezTo>
                      <a:pt x="154" y="131"/>
                      <a:pt x="154" y="131"/>
                      <a:pt x="154" y="131"/>
                    </a:cubicBezTo>
                    <a:cubicBezTo>
                      <a:pt x="156" y="132"/>
                      <a:pt x="157" y="132"/>
                      <a:pt x="158" y="131"/>
                    </a:cubicBezTo>
                    <a:cubicBezTo>
                      <a:pt x="158" y="130"/>
                      <a:pt x="159" y="130"/>
                      <a:pt x="159" y="129"/>
                    </a:cubicBezTo>
                    <a:cubicBezTo>
                      <a:pt x="159" y="128"/>
                      <a:pt x="158" y="127"/>
                      <a:pt x="157" y="127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49" y="114"/>
                      <a:pt x="150" y="111"/>
                      <a:pt x="151" y="108"/>
                    </a:cubicBez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7" y="108"/>
                      <a:pt x="168" y="107"/>
                      <a:pt x="169" y="106"/>
                    </a:cubicBezTo>
                    <a:cubicBezTo>
                      <a:pt x="169" y="106"/>
                      <a:pt x="169" y="105"/>
                      <a:pt x="169" y="105"/>
                    </a:cubicBezTo>
                    <a:cubicBezTo>
                      <a:pt x="169" y="104"/>
                      <a:pt x="168" y="103"/>
                      <a:pt x="167" y="103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5" y="93"/>
                      <a:pt x="155" y="90"/>
                      <a:pt x="155" y="86"/>
                    </a:cubicBezTo>
                    <a:lnTo>
                      <a:pt x="168" y="82"/>
                    </a:lnTo>
                    <a:close/>
                    <a:moveTo>
                      <a:pt x="86" y="101"/>
                    </a:moveTo>
                    <a:cubicBezTo>
                      <a:pt x="77" y="101"/>
                      <a:pt x="70" y="94"/>
                      <a:pt x="70" y="85"/>
                    </a:cubicBezTo>
                    <a:cubicBezTo>
                      <a:pt x="70" y="77"/>
                      <a:pt x="77" y="70"/>
                      <a:pt x="86" y="70"/>
                    </a:cubicBezTo>
                    <a:cubicBezTo>
                      <a:pt x="94" y="70"/>
                      <a:pt x="101" y="77"/>
                      <a:pt x="101" y="85"/>
                    </a:cubicBezTo>
                    <a:cubicBezTo>
                      <a:pt x="101" y="94"/>
                      <a:pt x="94" y="101"/>
                      <a:pt x="86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20"/>
              <p:cNvSpPr>
                <a:spLocks noEditPoints="1"/>
              </p:cNvSpPr>
              <p:nvPr/>
            </p:nvSpPr>
            <p:spPr bwMode="auto">
              <a:xfrm>
                <a:off x="-1333500" y="1651000"/>
                <a:ext cx="454025" cy="454025"/>
              </a:xfrm>
              <a:custGeom>
                <a:avLst/>
                <a:gdLst>
                  <a:gd name="T0" fmla="*/ 121 w 121"/>
                  <a:gd name="T1" fmla="*/ 56 h 121"/>
                  <a:gd name="T2" fmla="*/ 119 w 121"/>
                  <a:gd name="T3" fmla="*/ 54 h 121"/>
                  <a:gd name="T4" fmla="*/ 108 w 121"/>
                  <a:gd name="T5" fmla="*/ 46 h 121"/>
                  <a:gd name="T6" fmla="*/ 117 w 121"/>
                  <a:gd name="T7" fmla="*/ 38 h 121"/>
                  <a:gd name="T8" fmla="*/ 115 w 121"/>
                  <a:gd name="T9" fmla="*/ 37 h 121"/>
                  <a:gd name="T10" fmla="*/ 101 w 121"/>
                  <a:gd name="T11" fmla="*/ 32 h 121"/>
                  <a:gd name="T12" fmla="*/ 108 w 121"/>
                  <a:gd name="T13" fmla="*/ 23 h 121"/>
                  <a:gd name="T14" fmla="*/ 105 w 121"/>
                  <a:gd name="T15" fmla="*/ 21 h 121"/>
                  <a:gd name="T16" fmla="*/ 90 w 121"/>
                  <a:gd name="T17" fmla="*/ 21 h 121"/>
                  <a:gd name="T18" fmla="*/ 94 w 121"/>
                  <a:gd name="T19" fmla="*/ 11 h 121"/>
                  <a:gd name="T20" fmla="*/ 90 w 121"/>
                  <a:gd name="T21" fmla="*/ 10 h 121"/>
                  <a:gd name="T22" fmla="*/ 77 w 121"/>
                  <a:gd name="T23" fmla="*/ 14 h 121"/>
                  <a:gd name="T24" fmla="*/ 77 w 121"/>
                  <a:gd name="T25" fmla="*/ 3 h 121"/>
                  <a:gd name="T26" fmla="*/ 73 w 121"/>
                  <a:gd name="T27" fmla="*/ 3 h 121"/>
                  <a:gd name="T28" fmla="*/ 61 w 121"/>
                  <a:gd name="T29" fmla="*/ 11 h 121"/>
                  <a:gd name="T30" fmla="*/ 56 w 121"/>
                  <a:gd name="T31" fmla="*/ 0 h 121"/>
                  <a:gd name="T32" fmla="*/ 55 w 121"/>
                  <a:gd name="T33" fmla="*/ 2 h 121"/>
                  <a:gd name="T34" fmla="*/ 46 w 121"/>
                  <a:gd name="T35" fmla="*/ 13 h 121"/>
                  <a:gd name="T36" fmla="*/ 38 w 121"/>
                  <a:gd name="T37" fmla="*/ 4 h 121"/>
                  <a:gd name="T38" fmla="*/ 37 w 121"/>
                  <a:gd name="T39" fmla="*/ 7 h 121"/>
                  <a:gd name="T40" fmla="*/ 32 w 121"/>
                  <a:gd name="T41" fmla="*/ 20 h 121"/>
                  <a:gd name="T42" fmla="*/ 22 w 121"/>
                  <a:gd name="T43" fmla="*/ 14 h 121"/>
                  <a:gd name="T44" fmla="*/ 21 w 121"/>
                  <a:gd name="T45" fmla="*/ 17 h 121"/>
                  <a:gd name="T46" fmla="*/ 21 w 121"/>
                  <a:gd name="T47" fmla="*/ 31 h 121"/>
                  <a:gd name="T48" fmla="*/ 9 w 121"/>
                  <a:gd name="T49" fmla="*/ 28 h 121"/>
                  <a:gd name="T50" fmla="*/ 10 w 121"/>
                  <a:gd name="T51" fmla="*/ 31 h 121"/>
                  <a:gd name="T52" fmla="*/ 14 w 121"/>
                  <a:gd name="T53" fmla="*/ 45 h 121"/>
                  <a:gd name="T54" fmla="*/ 2 w 121"/>
                  <a:gd name="T55" fmla="*/ 46 h 121"/>
                  <a:gd name="T56" fmla="*/ 3 w 121"/>
                  <a:gd name="T57" fmla="*/ 48 h 121"/>
                  <a:gd name="T58" fmla="*/ 11 w 121"/>
                  <a:gd name="T59" fmla="*/ 60 h 121"/>
                  <a:gd name="T60" fmla="*/ 0 w 121"/>
                  <a:gd name="T61" fmla="*/ 65 h 121"/>
                  <a:gd name="T62" fmla="*/ 2 w 121"/>
                  <a:gd name="T63" fmla="*/ 67 h 121"/>
                  <a:gd name="T64" fmla="*/ 14 w 121"/>
                  <a:gd name="T65" fmla="*/ 75 h 121"/>
                  <a:gd name="T66" fmla="*/ 4 w 121"/>
                  <a:gd name="T67" fmla="*/ 83 h 121"/>
                  <a:gd name="T68" fmla="*/ 7 w 121"/>
                  <a:gd name="T69" fmla="*/ 84 h 121"/>
                  <a:gd name="T70" fmla="*/ 20 w 121"/>
                  <a:gd name="T71" fmla="*/ 89 h 121"/>
                  <a:gd name="T72" fmla="*/ 14 w 121"/>
                  <a:gd name="T73" fmla="*/ 98 h 121"/>
                  <a:gd name="T74" fmla="*/ 17 w 121"/>
                  <a:gd name="T75" fmla="*/ 100 h 121"/>
                  <a:gd name="T76" fmla="*/ 31 w 121"/>
                  <a:gd name="T77" fmla="*/ 100 h 121"/>
                  <a:gd name="T78" fmla="*/ 28 w 121"/>
                  <a:gd name="T79" fmla="*/ 110 h 121"/>
                  <a:gd name="T80" fmla="*/ 31 w 121"/>
                  <a:gd name="T81" fmla="*/ 112 h 121"/>
                  <a:gd name="T82" fmla="*/ 45 w 121"/>
                  <a:gd name="T83" fmla="*/ 107 h 121"/>
                  <a:gd name="T84" fmla="*/ 45 w 121"/>
                  <a:gd name="T85" fmla="*/ 118 h 121"/>
                  <a:gd name="T86" fmla="*/ 49 w 121"/>
                  <a:gd name="T87" fmla="*/ 118 h 121"/>
                  <a:gd name="T88" fmla="*/ 60 w 121"/>
                  <a:gd name="T89" fmla="*/ 110 h 121"/>
                  <a:gd name="T90" fmla="*/ 65 w 121"/>
                  <a:gd name="T91" fmla="*/ 121 h 121"/>
                  <a:gd name="T92" fmla="*/ 67 w 121"/>
                  <a:gd name="T93" fmla="*/ 119 h 121"/>
                  <a:gd name="T94" fmla="*/ 68 w 121"/>
                  <a:gd name="T95" fmla="*/ 109 h 121"/>
                  <a:gd name="T96" fmla="*/ 81 w 121"/>
                  <a:gd name="T97" fmla="*/ 116 h 121"/>
                  <a:gd name="T98" fmla="*/ 85 w 121"/>
                  <a:gd name="T99" fmla="*/ 115 h 121"/>
                  <a:gd name="T100" fmla="*/ 83 w 121"/>
                  <a:gd name="T101" fmla="*/ 104 h 121"/>
                  <a:gd name="T102" fmla="*/ 97 w 121"/>
                  <a:gd name="T103" fmla="*/ 107 h 121"/>
                  <a:gd name="T104" fmla="*/ 101 w 121"/>
                  <a:gd name="T105" fmla="*/ 106 h 121"/>
                  <a:gd name="T106" fmla="*/ 96 w 121"/>
                  <a:gd name="T107" fmla="*/ 95 h 121"/>
                  <a:gd name="T108" fmla="*/ 110 w 121"/>
                  <a:gd name="T109" fmla="*/ 93 h 121"/>
                  <a:gd name="T110" fmla="*/ 113 w 121"/>
                  <a:gd name="T111" fmla="*/ 92 h 121"/>
                  <a:gd name="T112" fmla="*/ 105 w 121"/>
                  <a:gd name="T113" fmla="*/ 83 h 121"/>
                  <a:gd name="T114" fmla="*/ 117 w 121"/>
                  <a:gd name="T115" fmla="*/ 77 h 121"/>
                  <a:gd name="T116" fmla="*/ 120 w 121"/>
                  <a:gd name="T117" fmla="*/ 75 h 121"/>
                  <a:gd name="T118" fmla="*/ 109 w 121"/>
                  <a:gd name="T119" fmla="*/ 68 h 121"/>
                  <a:gd name="T120" fmla="*/ 120 w 121"/>
                  <a:gd name="T121" fmla="*/ 58 h 121"/>
                  <a:gd name="T122" fmla="*/ 50 w 121"/>
                  <a:gd name="T123" fmla="*/ 61 h 121"/>
                  <a:gd name="T124" fmla="*/ 72 w 121"/>
                  <a:gd name="T125" fmla="*/ 6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1" h="121">
                    <a:moveTo>
                      <a:pt x="120" y="58"/>
                    </a:moveTo>
                    <a:cubicBezTo>
                      <a:pt x="121" y="58"/>
                      <a:pt x="121" y="57"/>
                      <a:pt x="12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5"/>
                      <a:pt x="120" y="54"/>
                      <a:pt x="119" y="54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09" y="50"/>
                      <a:pt x="109" y="48"/>
                      <a:pt x="108" y="46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7" y="40"/>
                      <a:pt x="117" y="39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7"/>
                      <a:pt x="116" y="36"/>
                      <a:pt x="115" y="37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4" y="36"/>
                      <a:pt x="102" y="34"/>
                      <a:pt x="101" y="32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4"/>
                      <a:pt x="108" y="23"/>
                      <a:pt x="108" y="23"/>
                    </a:cubicBezTo>
                    <a:cubicBezTo>
                      <a:pt x="108" y="22"/>
                      <a:pt x="108" y="22"/>
                      <a:pt x="107" y="21"/>
                    </a:cubicBezTo>
                    <a:cubicBezTo>
                      <a:pt x="107" y="21"/>
                      <a:pt x="105" y="20"/>
                      <a:pt x="105" y="21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4" y="24"/>
                      <a:pt x="92" y="22"/>
                      <a:pt x="90" y="2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0"/>
                      <a:pt x="94" y="9"/>
                      <a:pt x="93" y="9"/>
                    </a:cubicBezTo>
                    <a:cubicBezTo>
                      <a:pt x="92" y="8"/>
                      <a:pt x="91" y="9"/>
                      <a:pt x="90" y="1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1" y="15"/>
                      <a:pt x="79" y="15"/>
                      <a:pt x="77" y="1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3"/>
                    </a:cubicBezTo>
                    <a:cubicBezTo>
                      <a:pt x="77" y="2"/>
                      <a:pt x="76" y="2"/>
                      <a:pt x="75" y="1"/>
                    </a:cubicBezTo>
                    <a:cubicBezTo>
                      <a:pt x="74" y="1"/>
                      <a:pt x="73" y="2"/>
                      <a:pt x="73" y="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6" y="11"/>
                      <a:pt x="64" y="11"/>
                      <a:pt x="61" y="1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1"/>
                      <a:pt x="58" y="0"/>
                      <a:pt x="56" y="0"/>
                    </a:cubicBezTo>
                    <a:cubicBezTo>
                      <a:pt x="55" y="0"/>
                      <a:pt x="55" y="1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2"/>
                      <a:pt x="48" y="13"/>
                      <a:pt x="46" y="1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7" y="4"/>
                      <a:pt x="37" y="5"/>
                      <a:pt x="37" y="6"/>
                    </a:cubicBezTo>
                    <a:cubicBezTo>
                      <a:pt x="37" y="6"/>
                      <a:pt x="37" y="6"/>
                      <a:pt x="37" y="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6" y="18"/>
                      <a:pt x="34" y="19"/>
                      <a:pt x="32" y="2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2" y="13"/>
                      <a:pt x="22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7"/>
                      <a:pt x="23" y="29"/>
                      <a:pt x="21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40"/>
                      <a:pt x="15" y="42"/>
                      <a:pt x="14" y="4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44"/>
                      <a:pt x="2" y="45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7"/>
                      <a:pt x="2" y="48"/>
                      <a:pt x="3" y="48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5"/>
                      <a:pt x="11" y="57"/>
                      <a:pt x="11" y="60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0" y="64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6"/>
                      <a:pt x="1" y="67"/>
                      <a:pt x="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1"/>
                      <a:pt x="13" y="73"/>
                      <a:pt x="14" y="75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4" y="82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5" y="84"/>
                      <a:pt x="6" y="85"/>
                      <a:pt x="7" y="84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5"/>
                      <a:pt x="19" y="87"/>
                      <a:pt x="20" y="89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100"/>
                    </a:cubicBezTo>
                    <a:cubicBezTo>
                      <a:pt x="15" y="100"/>
                      <a:pt x="16" y="101"/>
                      <a:pt x="17" y="100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8" y="97"/>
                      <a:pt x="29" y="99"/>
                      <a:pt x="31" y="100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1"/>
                      <a:pt x="28" y="112"/>
                      <a:pt x="29" y="112"/>
                    </a:cubicBezTo>
                    <a:cubicBezTo>
                      <a:pt x="30" y="113"/>
                      <a:pt x="31" y="112"/>
                      <a:pt x="31" y="112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40" y="106"/>
                      <a:pt x="43" y="106"/>
                      <a:pt x="45" y="10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8"/>
                    </a:cubicBezTo>
                    <a:cubicBezTo>
                      <a:pt x="45" y="119"/>
                      <a:pt x="45" y="119"/>
                      <a:pt x="46" y="120"/>
                    </a:cubicBezTo>
                    <a:cubicBezTo>
                      <a:pt x="47" y="120"/>
                      <a:pt x="48" y="119"/>
                      <a:pt x="49" y="11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5" y="110"/>
                      <a:pt x="58" y="110"/>
                      <a:pt x="60" y="110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63" y="120"/>
                      <a:pt x="64" y="121"/>
                      <a:pt x="65" y="121"/>
                    </a:cubicBezTo>
                    <a:cubicBezTo>
                      <a:pt x="65" y="121"/>
                      <a:pt x="65" y="121"/>
                      <a:pt x="65" y="121"/>
                    </a:cubicBezTo>
                    <a:cubicBezTo>
                      <a:pt x="66" y="121"/>
                      <a:pt x="67" y="120"/>
                      <a:pt x="67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71" y="109"/>
                      <a:pt x="73" y="108"/>
                      <a:pt x="75" y="108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2" y="117"/>
                      <a:pt x="83" y="117"/>
                      <a:pt x="84" y="117"/>
                    </a:cubicBezTo>
                    <a:cubicBezTo>
                      <a:pt x="84" y="117"/>
                      <a:pt x="85" y="116"/>
                      <a:pt x="85" y="115"/>
                    </a:cubicBezTo>
                    <a:cubicBezTo>
                      <a:pt x="85" y="115"/>
                      <a:pt x="85" y="115"/>
                      <a:pt x="85" y="114"/>
                    </a:cubicBezTo>
                    <a:cubicBezTo>
                      <a:pt x="83" y="104"/>
                      <a:pt x="83" y="104"/>
                      <a:pt x="83" y="104"/>
                    </a:cubicBezTo>
                    <a:cubicBezTo>
                      <a:pt x="85" y="103"/>
                      <a:pt x="87" y="102"/>
                      <a:pt x="89" y="101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8"/>
                      <a:pt x="99" y="108"/>
                      <a:pt x="100" y="107"/>
                    </a:cubicBezTo>
                    <a:cubicBezTo>
                      <a:pt x="100" y="107"/>
                      <a:pt x="101" y="106"/>
                      <a:pt x="101" y="106"/>
                    </a:cubicBezTo>
                    <a:cubicBezTo>
                      <a:pt x="101" y="105"/>
                      <a:pt x="100" y="105"/>
                      <a:pt x="100" y="104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7" y="94"/>
                      <a:pt x="99" y="92"/>
                      <a:pt x="100" y="90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1" y="94"/>
                      <a:pt x="112" y="94"/>
                      <a:pt x="112" y="93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1"/>
                      <a:pt x="112" y="90"/>
                      <a:pt x="112" y="90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1"/>
                      <a:pt x="107" y="79"/>
                      <a:pt x="107" y="76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8" y="77"/>
                      <a:pt x="120" y="76"/>
                      <a:pt x="120" y="75"/>
                    </a:cubicBezTo>
                    <a:cubicBezTo>
                      <a:pt x="120" y="75"/>
                      <a:pt x="120" y="75"/>
                      <a:pt x="120" y="75"/>
                    </a:cubicBezTo>
                    <a:cubicBezTo>
                      <a:pt x="120" y="74"/>
                      <a:pt x="119" y="73"/>
                      <a:pt x="118" y="73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10" y="66"/>
                      <a:pt x="110" y="64"/>
                      <a:pt x="110" y="61"/>
                    </a:cubicBezTo>
                    <a:lnTo>
                      <a:pt x="120" y="58"/>
                    </a:lnTo>
                    <a:close/>
                    <a:moveTo>
                      <a:pt x="61" y="72"/>
                    </a:moveTo>
                    <a:cubicBezTo>
                      <a:pt x="55" y="72"/>
                      <a:pt x="50" y="67"/>
                      <a:pt x="50" y="61"/>
                    </a:cubicBezTo>
                    <a:cubicBezTo>
                      <a:pt x="50" y="54"/>
                      <a:pt x="55" y="49"/>
                      <a:pt x="61" y="49"/>
                    </a:cubicBezTo>
                    <a:cubicBezTo>
                      <a:pt x="67" y="49"/>
                      <a:pt x="72" y="54"/>
                      <a:pt x="72" y="61"/>
                    </a:cubicBezTo>
                    <a:cubicBezTo>
                      <a:pt x="72" y="67"/>
                      <a:pt x="67" y="72"/>
                      <a:pt x="61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Oval 21"/>
              <p:cNvSpPr>
                <a:spLocks noChangeArrowheads="1"/>
              </p:cNvSpPr>
              <p:nvPr/>
            </p:nvSpPr>
            <p:spPr bwMode="auto">
              <a:xfrm>
                <a:off x="-1055688" y="2462213"/>
                <a:ext cx="171450" cy="171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Oval 22"/>
              <p:cNvSpPr>
                <a:spLocks noChangeArrowheads="1"/>
              </p:cNvSpPr>
              <p:nvPr/>
            </p:nvSpPr>
            <p:spPr bwMode="auto">
              <a:xfrm>
                <a:off x="-1776413" y="2792413"/>
                <a:ext cx="115888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23"/>
              <p:cNvSpPr>
                <a:spLocks noEditPoints="1"/>
              </p:cNvSpPr>
              <p:nvPr/>
            </p:nvSpPr>
            <p:spPr bwMode="auto">
              <a:xfrm>
                <a:off x="-2773363" y="2439988"/>
                <a:ext cx="2692401" cy="2659063"/>
              </a:xfrm>
              <a:custGeom>
                <a:avLst/>
                <a:gdLst>
                  <a:gd name="T0" fmla="*/ 605 w 718"/>
                  <a:gd name="T1" fmla="*/ 20 h 709"/>
                  <a:gd name="T2" fmla="*/ 602 w 718"/>
                  <a:gd name="T3" fmla="*/ 58 h 709"/>
                  <a:gd name="T4" fmla="*/ 587 w 718"/>
                  <a:gd name="T5" fmla="*/ 93 h 709"/>
                  <a:gd name="T6" fmla="*/ 563 w 718"/>
                  <a:gd name="T7" fmla="*/ 121 h 709"/>
                  <a:gd name="T8" fmla="*/ 530 w 718"/>
                  <a:gd name="T9" fmla="*/ 141 h 709"/>
                  <a:gd name="T10" fmla="*/ 493 w 718"/>
                  <a:gd name="T11" fmla="*/ 149 h 709"/>
                  <a:gd name="T12" fmla="*/ 456 w 718"/>
                  <a:gd name="T13" fmla="*/ 147 h 709"/>
                  <a:gd name="T14" fmla="*/ 420 w 718"/>
                  <a:gd name="T15" fmla="*/ 134 h 709"/>
                  <a:gd name="T16" fmla="*/ 391 w 718"/>
                  <a:gd name="T17" fmla="*/ 110 h 709"/>
                  <a:gd name="T18" fmla="*/ 371 w 718"/>
                  <a:gd name="T19" fmla="*/ 78 h 709"/>
                  <a:gd name="T20" fmla="*/ 361 w 718"/>
                  <a:gd name="T21" fmla="*/ 42 h 709"/>
                  <a:gd name="T22" fmla="*/ 363 w 718"/>
                  <a:gd name="T23" fmla="*/ 4 h 709"/>
                  <a:gd name="T24" fmla="*/ 68 w 718"/>
                  <a:gd name="T25" fmla="*/ 221 h 709"/>
                  <a:gd name="T26" fmla="*/ 162 w 718"/>
                  <a:gd name="T27" fmla="*/ 514 h 709"/>
                  <a:gd name="T28" fmla="*/ 334 w 718"/>
                  <a:gd name="T29" fmla="*/ 176 h 709"/>
                  <a:gd name="T30" fmla="*/ 311 w 718"/>
                  <a:gd name="T31" fmla="*/ 189 h 709"/>
                  <a:gd name="T32" fmla="*/ 288 w 718"/>
                  <a:gd name="T33" fmla="*/ 197 h 709"/>
                  <a:gd name="T34" fmla="*/ 258 w 718"/>
                  <a:gd name="T35" fmla="*/ 192 h 709"/>
                  <a:gd name="T36" fmla="*/ 234 w 718"/>
                  <a:gd name="T37" fmla="*/ 181 h 709"/>
                  <a:gd name="T38" fmla="*/ 214 w 718"/>
                  <a:gd name="T39" fmla="*/ 164 h 709"/>
                  <a:gd name="T40" fmla="*/ 201 w 718"/>
                  <a:gd name="T41" fmla="*/ 141 h 709"/>
                  <a:gd name="T42" fmla="*/ 195 w 718"/>
                  <a:gd name="T43" fmla="*/ 116 h 709"/>
                  <a:gd name="T44" fmla="*/ 197 w 718"/>
                  <a:gd name="T45" fmla="*/ 89 h 709"/>
                  <a:gd name="T46" fmla="*/ 207 w 718"/>
                  <a:gd name="T47" fmla="*/ 64 h 709"/>
                  <a:gd name="T48" fmla="*/ 225 w 718"/>
                  <a:gd name="T49" fmla="*/ 43 h 709"/>
                  <a:gd name="T50" fmla="*/ 249 w 718"/>
                  <a:gd name="T51" fmla="*/ 29 h 709"/>
                  <a:gd name="T52" fmla="*/ 275 w 718"/>
                  <a:gd name="T53" fmla="*/ 23 h 709"/>
                  <a:gd name="T54" fmla="*/ 305 w 718"/>
                  <a:gd name="T55" fmla="*/ 28 h 709"/>
                  <a:gd name="T56" fmla="*/ 329 w 718"/>
                  <a:gd name="T57" fmla="*/ 38 h 709"/>
                  <a:gd name="T58" fmla="*/ 349 w 718"/>
                  <a:gd name="T59" fmla="*/ 55 h 709"/>
                  <a:gd name="T60" fmla="*/ 362 w 718"/>
                  <a:gd name="T61" fmla="*/ 78 h 709"/>
                  <a:gd name="T62" fmla="*/ 368 w 718"/>
                  <a:gd name="T63" fmla="*/ 104 h 709"/>
                  <a:gd name="T64" fmla="*/ 366 w 718"/>
                  <a:gd name="T65" fmla="*/ 131 h 709"/>
                  <a:gd name="T66" fmla="*/ 356 w 718"/>
                  <a:gd name="T67" fmla="*/ 156 h 709"/>
                  <a:gd name="T68" fmla="*/ 338 w 718"/>
                  <a:gd name="T69" fmla="*/ 176 h 709"/>
                  <a:gd name="T70" fmla="*/ 451 w 718"/>
                  <a:gd name="T71" fmla="*/ 208 h 709"/>
                  <a:gd name="T72" fmla="*/ 444 w 718"/>
                  <a:gd name="T73" fmla="*/ 224 h 709"/>
                  <a:gd name="T74" fmla="*/ 433 w 718"/>
                  <a:gd name="T75" fmla="*/ 237 h 709"/>
                  <a:gd name="T76" fmla="*/ 418 w 718"/>
                  <a:gd name="T77" fmla="*/ 247 h 709"/>
                  <a:gd name="T78" fmla="*/ 401 w 718"/>
                  <a:gd name="T79" fmla="*/ 251 h 709"/>
                  <a:gd name="T80" fmla="*/ 383 w 718"/>
                  <a:gd name="T81" fmla="*/ 250 h 709"/>
                  <a:gd name="T82" fmla="*/ 367 w 718"/>
                  <a:gd name="T83" fmla="*/ 243 h 709"/>
                  <a:gd name="T84" fmla="*/ 353 w 718"/>
                  <a:gd name="T85" fmla="*/ 232 h 709"/>
                  <a:gd name="T86" fmla="*/ 343 w 718"/>
                  <a:gd name="T87" fmla="*/ 217 h 709"/>
                  <a:gd name="T88" fmla="*/ 339 w 718"/>
                  <a:gd name="T89" fmla="*/ 200 h 709"/>
                  <a:gd name="T90" fmla="*/ 340 w 718"/>
                  <a:gd name="T91" fmla="*/ 183 h 709"/>
                  <a:gd name="T92" fmla="*/ 346 w 718"/>
                  <a:gd name="T93" fmla="*/ 166 h 709"/>
                  <a:gd name="T94" fmla="*/ 357 w 718"/>
                  <a:gd name="T95" fmla="*/ 153 h 709"/>
                  <a:gd name="T96" fmla="*/ 372 w 718"/>
                  <a:gd name="T97" fmla="*/ 143 h 709"/>
                  <a:gd name="T98" fmla="*/ 389 w 718"/>
                  <a:gd name="T99" fmla="*/ 138 h 709"/>
                  <a:gd name="T100" fmla="*/ 407 w 718"/>
                  <a:gd name="T101" fmla="*/ 139 h 709"/>
                  <a:gd name="T102" fmla="*/ 423 w 718"/>
                  <a:gd name="T103" fmla="*/ 146 h 709"/>
                  <a:gd name="T104" fmla="*/ 437 w 718"/>
                  <a:gd name="T105" fmla="*/ 157 h 709"/>
                  <a:gd name="T106" fmla="*/ 446 w 718"/>
                  <a:gd name="T107" fmla="*/ 172 h 709"/>
                  <a:gd name="T108" fmla="*/ 451 w 718"/>
                  <a:gd name="T109" fmla="*/ 18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18" h="709">
                    <a:moveTo>
                      <a:pt x="606" y="330"/>
                    </a:moveTo>
                    <a:cubicBezTo>
                      <a:pt x="718" y="140"/>
                      <a:pt x="627" y="0"/>
                      <a:pt x="627" y="0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579" y="4"/>
                      <a:pt x="580" y="9"/>
                      <a:pt x="581" y="13"/>
                    </a:cubicBezTo>
                    <a:cubicBezTo>
                      <a:pt x="601" y="16"/>
                      <a:pt x="601" y="16"/>
                      <a:pt x="601" y="16"/>
                    </a:cubicBezTo>
                    <a:cubicBezTo>
                      <a:pt x="603" y="16"/>
                      <a:pt x="605" y="18"/>
                      <a:pt x="605" y="20"/>
                    </a:cubicBezTo>
                    <a:cubicBezTo>
                      <a:pt x="605" y="20"/>
                      <a:pt x="605" y="20"/>
                      <a:pt x="605" y="20"/>
                    </a:cubicBezTo>
                    <a:cubicBezTo>
                      <a:pt x="605" y="23"/>
                      <a:pt x="604" y="24"/>
                      <a:pt x="601" y="24"/>
                    </a:cubicBezTo>
                    <a:cubicBezTo>
                      <a:pt x="582" y="30"/>
                      <a:pt x="582" y="30"/>
                      <a:pt x="582" y="30"/>
                    </a:cubicBezTo>
                    <a:cubicBezTo>
                      <a:pt x="582" y="35"/>
                      <a:pt x="581" y="40"/>
                      <a:pt x="581" y="45"/>
                    </a:cubicBezTo>
                    <a:cubicBezTo>
                      <a:pt x="599" y="54"/>
                      <a:pt x="599" y="54"/>
                      <a:pt x="599" y="54"/>
                    </a:cubicBezTo>
                    <a:cubicBezTo>
                      <a:pt x="601" y="55"/>
                      <a:pt x="602" y="56"/>
                      <a:pt x="602" y="58"/>
                    </a:cubicBezTo>
                    <a:cubicBezTo>
                      <a:pt x="602" y="58"/>
                      <a:pt x="602" y="59"/>
                      <a:pt x="602" y="59"/>
                    </a:cubicBezTo>
                    <a:cubicBezTo>
                      <a:pt x="601" y="61"/>
                      <a:pt x="599" y="62"/>
                      <a:pt x="597" y="62"/>
                    </a:cubicBezTo>
                    <a:cubicBezTo>
                      <a:pt x="577" y="62"/>
                      <a:pt x="577" y="62"/>
                      <a:pt x="577" y="62"/>
                    </a:cubicBezTo>
                    <a:cubicBezTo>
                      <a:pt x="575" y="66"/>
                      <a:pt x="573" y="71"/>
                      <a:pt x="571" y="75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7" y="90"/>
                      <a:pt x="587" y="91"/>
                      <a:pt x="587" y="93"/>
                    </a:cubicBezTo>
                    <a:cubicBezTo>
                      <a:pt x="587" y="94"/>
                      <a:pt x="587" y="94"/>
                      <a:pt x="587" y="95"/>
                    </a:cubicBezTo>
                    <a:cubicBezTo>
                      <a:pt x="585" y="97"/>
                      <a:pt x="583" y="97"/>
                      <a:pt x="581" y="96"/>
                    </a:cubicBezTo>
                    <a:cubicBezTo>
                      <a:pt x="562" y="90"/>
                      <a:pt x="562" y="90"/>
                      <a:pt x="562" y="90"/>
                    </a:cubicBezTo>
                    <a:cubicBezTo>
                      <a:pt x="559" y="94"/>
                      <a:pt x="556" y="97"/>
                      <a:pt x="552" y="101"/>
                    </a:cubicBezTo>
                    <a:cubicBezTo>
                      <a:pt x="562" y="119"/>
                      <a:pt x="562" y="119"/>
                      <a:pt x="562" y="119"/>
                    </a:cubicBezTo>
                    <a:cubicBezTo>
                      <a:pt x="562" y="120"/>
                      <a:pt x="563" y="120"/>
                      <a:pt x="563" y="121"/>
                    </a:cubicBezTo>
                    <a:cubicBezTo>
                      <a:pt x="563" y="122"/>
                      <a:pt x="562" y="124"/>
                      <a:pt x="561" y="124"/>
                    </a:cubicBezTo>
                    <a:cubicBezTo>
                      <a:pt x="559" y="126"/>
                      <a:pt x="557" y="126"/>
                      <a:pt x="555" y="124"/>
                    </a:cubicBezTo>
                    <a:cubicBezTo>
                      <a:pt x="539" y="112"/>
                      <a:pt x="539" y="112"/>
                      <a:pt x="539" y="112"/>
                    </a:cubicBezTo>
                    <a:cubicBezTo>
                      <a:pt x="535" y="114"/>
                      <a:pt x="531" y="117"/>
                      <a:pt x="527" y="119"/>
                    </a:cubicBezTo>
                    <a:cubicBezTo>
                      <a:pt x="530" y="139"/>
                      <a:pt x="530" y="139"/>
                      <a:pt x="530" y="139"/>
                    </a:cubicBezTo>
                    <a:cubicBezTo>
                      <a:pt x="530" y="140"/>
                      <a:pt x="530" y="140"/>
                      <a:pt x="530" y="141"/>
                    </a:cubicBezTo>
                    <a:cubicBezTo>
                      <a:pt x="530" y="142"/>
                      <a:pt x="529" y="144"/>
                      <a:pt x="528" y="145"/>
                    </a:cubicBezTo>
                    <a:cubicBezTo>
                      <a:pt x="526" y="145"/>
                      <a:pt x="523" y="144"/>
                      <a:pt x="522" y="142"/>
                    </a:cubicBezTo>
                    <a:cubicBezTo>
                      <a:pt x="511" y="126"/>
                      <a:pt x="511" y="126"/>
                      <a:pt x="511" y="126"/>
                    </a:cubicBezTo>
                    <a:cubicBezTo>
                      <a:pt x="506" y="127"/>
                      <a:pt x="501" y="128"/>
                      <a:pt x="497" y="12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51"/>
                      <a:pt x="492" y="153"/>
                      <a:pt x="490" y="153"/>
                    </a:cubicBezTo>
                    <a:cubicBezTo>
                      <a:pt x="490" y="153"/>
                      <a:pt x="490" y="153"/>
                      <a:pt x="489" y="153"/>
                    </a:cubicBezTo>
                    <a:cubicBezTo>
                      <a:pt x="487" y="153"/>
                      <a:pt x="486" y="152"/>
                      <a:pt x="485" y="150"/>
                    </a:cubicBezTo>
                    <a:cubicBezTo>
                      <a:pt x="479" y="130"/>
                      <a:pt x="479" y="130"/>
                      <a:pt x="479" y="130"/>
                    </a:cubicBezTo>
                    <a:cubicBezTo>
                      <a:pt x="475" y="130"/>
                      <a:pt x="470" y="130"/>
                      <a:pt x="465" y="129"/>
                    </a:cubicBezTo>
                    <a:cubicBezTo>
                      <a:pt x="456" y="147"/>
                      <a:pt x="456" y="147"/>
                      <a:pt x="456" y="147"/>
                    </a:cubicBezTo>
                    <a:cubicBezTo>
                      <a:pt x="455" y="149"/>
                      <a:pt x="453" y="151"/>
                      <a:pt x="451" y="150"/>
                    </a:cubicBezTo>
                    <a:cubicBezTo>
                      <a:pt x="449" y="150"/>
                      <a:pt x="448" y="148"/>
                      <a:pt x="448" y="146"/>
                    </a:cubicBezTo>
                    <a:cubicBezTo>
                      <a:pt x="448" y="146"/>
                      <a:pt x="448" y="146"/>
                      <a:pt x="448" y="145"/>
                    </a:cubicBezTo>
                    <a:cubicBezTo>
                      <a:pt x="448" y="125"/>
                      <a:pt x="448" y="125"/>
                      <a:pt x="448" y="125"/>
                    </a:cubicBezTo>
                    <a:cubicBezTo>
                      <a:pt x="444" y="123"/>
                      <a:pt x="439" y="121"/>
                      <a:pt x="435" y="119"/>
                    </a:cubicBezTo>
                    <a:cubicBezTo>
                      <a:pt x="420" y="134"/>
                      <a:pt x="420" y="134"/>
                      <a:pt x="420" y="134"/>
                    </a:cubicBezTo>
                    <a:cubicBezTo>
                      <a:pt x="419" y="135"/>
                      <a:pt x="417" y="136"/>
                      <a:pt x="415" y="135"/>
                    </a:cubicBezTo>
                    <a:cubicBezTo>
                      <a:pt x="414" y="134"/>
                      <a:pt x="413" y="133"/>
                      <a:pt x="413" y="131"/>
                    </a:cubicBezTo>
                    <a:cubicBezTo>
                      <a:pt x="413" y="131"/>
                      <a:pt x="413" y="130"/>
                      <a:pt x="414" y="129"/>
                    </a:cubicBezTo>
                    <a:cubicBezTo>
                      <a:pt x="420" y="110"/>
                      <a:pt x="420" y="110"/>
                      <a:pt x="420" y="110"/>
                    </a:cubicBezTo>
                    <a:cubicBezTo>
                      <a:pt x="416" y="107"/>
                      <a:pt x="413" y="104"/>
                      <a:pt x="409" y="101"/>
                    </a:cubicBezTo>
                    <a:cubicBezTo>
                      <a:pt x="391" y="110"/>
                      <a:pt x="391" y="110"/>
                      <a:pt x="391" y="110"/>
                    </a:cubicBezTo>
                    <a:cubicBezTo>
                      <a:pt x="389" y="111"/>
                      <a:pt x="387" y="111"/>
                      <a:pt x="386" y="109"/>
                    </a:cubicBezTo>
                    <a:cubicBezTo>
                      <a:pt x="385" y="109"/>
                      <a:pt x="385" y="108"/>
                      <a:pt x="385" y="107"/>
                    </a:cubicBezTo>
                    <a:cubicBezTo>
                      <a:pt x="385" y="106"/>
                      <a:pt x="385" y="104"/>
                      <a:pt x="386" y="104"/>
                    </a:cubicBezTo>
                    <a:cubicBezTo>
                      <a:pt x="398" y="87"/>
                      <a:pt x="398" y="87"/>
                      <a:pt x="398" y="87"/>
                    </a:cubicBezTo>
                    <a:cubicBezTo>
                      <a:pt x="395" y="83"/>
                      <a:pt x="393" y="79"/>
                      <a:pt x="391" y="75"/>
                    </a:cubicBezTo>
                    <a:cubicBezTo>
                      <a:pt x="371" y="78"/>
                      <a:pt x="371" y="78"/>
                      <a:pt x="371" y="78"/>
                    </a:cubicBezTo>
                    <a:cubicBezTo>
                      <a:pt x="369" y="79"/>
                      <a:pt x="366" y="78"/>
                      <a:pt x="365" y="76"/>
                    </a:cubicBezTo>
                    <a:cubicBezTo>
                      <a:pt x="365" y="75"/>
                      <a:pt x="365" y="75"/>
                      <a:pt x="365" y="74"/>
                    </a:cubicBezTo>
                    <a:cubicBezTo>
                      <a:pt x="365" y="73"/>
                      <a:pt x="366" y="71"/>
                      <a:pt x="368" y="71"/>
                    </a:cubicBezTo>
                    <a:cubicBezTo>
                      <a:pt x="384" y="59"/>
                      <a:pt x="384" y="59"/>
                      <a:pt x="384" y="59"/>
                    </a:cubicBezTo>
                    <a:cubicBezTo>
                      <a:pt x="383" y="54"/>
                      <a:pt x="382" y="50"/>
                      <a:pt x="381" y="45"/>
                    </a:cubicBezTo>
                    <a:cubicBezTo>
                      <a:pt x="361" y="42"/>
                      <a:pt x="361" y="42"/>
                      <a:pt x="361" y="42"/>
                    </a:cubicBezTo>
                    <a:cubicBezTo>
                      <a:pt x="359" y="42"/>
                      <a:pt x="357" y="40"/>
                      <a:pt x="357" y="38"/>
                    </a:cubicBezTo>
                    <a:cubicBezTo>
                      <a:pt x="357" y="38"/>
                      <a:pt x="357" y="38"/>
                      <a:pt x="357" y="38"/>
                    </a:cubicBezTo>
                    <a:cubicBezTo>
                      <a:pt x="357" y="36"/>
                      <a:pt x="358" y="34"/>
                      <a:pt x="360" y="34"/>
                    </a:cubicBezTo>
                    <a:cubicBezTo>
                      <a:pt x="380" y="28"/>
                      <a:pt x="380" y="28"/>
                      <a:pt x="380" y="28"/>
                    </a:cubicBezTo>
                    <a:cubicBezTo>
                      <a:pt x="380" y="23"/>
                      <a:pt x="380" y="18"/>
                      <a:pt x="381" y="13"/>
                    </a:cubicBezTo>
                    <a:cubicBezTo>
                      <a:pt x="363" y="4"/>
                      <a:pt x="363" y="4"/>
                      <a:pt x="363" y="4"/>
                    </a:cubicBezTo>
                    <a:cubicBezTo>
                      <a:pt x="361" y="4"/>
                      <a:pt x="360" y="2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3" y="41"/>
                      <a:pt x="83" y="85"/>
                      <a:pt x="83" y="85"/>
                    </a:cubicBezTo>
                    <a:cubicBezTo>
                      <a:pt x="71" y="115"/>
                      <a:pt x="79" y="137"/>
                      <a:pt x="79" y="137"/>
                    </a:cubicBezTo>
                    <a:cubicBezTo>
                      <a:pt x="103" y="178"/>
                      <a:pt x="84" y="200"/>
                      <a:pt x="68" y="221"/>
                    </a:cubicBezTo>
                    <a:cubicBezTo>
                      <a:pt x="53" y="242"/>
                      <a:pt x="0" y="315"/>
                      <a:pt x="51" y="317"/>
                    </a:cubicBezTo>
                    <a:cubicBezTo>
                      <a:pt x="99" y="318"/>
                      <a:pt x="84" y="334"/>
                      <a:pt x="84" y="334"/>
                    </a:cubicBezTo>
                    <a:cubicBezTo>
                      <a:pt x="63" y="380"/>
                      <a:pt x="96" y="381"/>
                      <a:pt x="96" y="381"/>
                    </a:cubicBezTo>
                    <a:cubicBezTo>
                      <a:pt x="81" y="408"/>
                      <a:pt x="103" y="409"/>
                      <a:pt x="103" y="409"/>
                    </a:cubicBezTo>
                    <a:cubicBezTo>
                      <a:pt x="135" y="409"/>
                      <a:pt x="118" y="438"/>
                      <a:pt x="118" y="438"/>
                    </a:cubicBezTo>
                    <a:cubicBezTo>
                      <a:pt x="79" y="481"/>
                      <a:pt x="113" y="524"/>
                      <a:pt x="162" y="514"/>
                    </a:cubicBezTo>
                    <a:cubicBezTo>
                      <a:pt x="259" y="494"/>
                      <a:pt x="309" y="527"/>
                      <a:pt x="286" y="597"/>
                    </a:cubicBezTo>
                    <a:cubicBezTo>
                      <a:pt x="263" y="666"/>
                      <a:pt x="232" y="709"/>
                      <a:pt x="232" y="709"/>
                    </a:cubicBezTo>
                    <a:cubicBezTo>
                      <a:pt x="659" y="709"/>
                      <a:pt x="659" y="709"/>
                      <a:pt x="659" y="709"/>
                    </a:cubicBezTo>
                    <a:cubicBezTo>
                      <a:pt x="568" y="521"/>
                      <a:pt x="568" y="521"/>
                      <a:pt x="568" y="521"/>
                    </a:cubicBezTo>
                    <a:cubicBezTo>
                      <a:pt x="540" y="458"/>
                      <a:pt x="606" y="330"/>
                      <a:pt x="606" y="330"/>
                    </a:cubicBezTo>
                    <a:close/>
                    <a:moveTo>
                      <a:pt x="334" y="176"/>
                    </a:move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0" y="169"/>
                      <a:pt x="317" y="171"/>
                      <a:pt x="314" y="173"/>
                    </a:cubicBezTo>
                    <a:cubicBezTo>
                      <a:pt x="316" y="187"/>
                      <a:pt x="316" y="187"/>
                      <a:pt x="316" y="187"/>
                    </a:cubicBezTo>
                    <a:cubicBezTo>
                      <a:pt x="316" y="187"/>
                      <a:pt x="316" y="188"/>
                      <a:pt x="316" y="188"/>
                    </a:cubicBezTo>
                    <a:cubicBezTo>
                      <a:pt x="316" y="189"/>
                      <a:pt x="315" y="190"/>
                      <a:pt x="314" y="191"/>
                    </a:cubicBezTo>
                    <a:cubicBezTo>
                      <a:pt x="313" y="191"/>
                      <a:pt x="311" y="190"/>
                      <a:pt x="311" y="189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299" y="178"/>
                      <a:pt x="296" y="179"/>
                      <a:pt x="293" y="180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5"/>
                      <a:pt x="289" y="197"/>
                      <a:pt x="288" y="197"/>
                    </a:cubicBezTo>
                    <a:cubicBezTo>
                      <a:pt x="288" y="197"/>
                      <a:pt x="288" y="197"/>
                      <a:pt x="288" y="197"/>
                    </a:cubicBezTo>
                    <a:cubicBezTo>
                      <a:pt x="286" y="197"/>
                      <a:pt x="285" y="196"/>
                      <a:pt x="285" y="194"/>
                    </a:cubicBezTo>
                    <a:cubicBezTo>
                      <a:pt x="281" y="180"/>
                      <a:pt x="281" y="180"/>
                      <a:pt x="281" y="180"/>
                    </a:cubicBezTo>
                    <a:cubicBezTo>
                      <a:pt x="277" y="180"/>
                      <a:pt x="274" y="180"/>
                      <a:pt x="270" y="180"/>
                    </a:cubicBezTo>
                    <a:cubicBezTo>
                      <a:pt x="264" y="192"/>
                      <a:pt x="264" y="192"/>
                      <a:pt x="264" y="192"/>
                    </a:cubicBezTo>
                    <a:cubicBezTo>
                      <a:pt x="264" y="194"/>
                      <a:pt x="262" y="195"/>
                      <a:pt x="261" y="194"/>
                    </a:cubicBezTo>
                    <a:cubicBezTo>
                      <a:pt x="259" y="194"/>
                      <a:pt x="258" y="193"/>
                      <a:pt x="258" y="192"/>
                    </a:cubicBezTo>
                    <a:cubicBezTo>
                      <a:pt x="258" y="191"/>
                      <a:pt x="258" y="191"/>
                      <a:pt x="259" y="191"/>
                    </a:cubicBezTo>
                    <a:cubicBezTo>
                      <a:pt x="259" y="177"/>
                      <a:pt x="259" y="177"/>
                      <a:pt x="259" y="177"/>
                    </a:cubicBezTo>
                    <a:cubicBezTo>
                      <a:pt x="255" y="176"/>
                      <a:pt x="252" y="174"/>
                      <a:pt x="249" y="173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38" y="184"/>
                      <a:pt x="237" y="185"/>
                      <a:pt x="235" y="184"/>
                    </a:cubicBezTo>
                    <a:cubicBezTo>
                      <a:pt x="235" y="183"/>
                      <a:pt x="234" y="182"/>
                      <a:pt x="234" y="181"/>
                    </a:cubicBezTo>
                    <a:cubicBezTo>
                      <a:pt x="234" y="181"/>
                      <a:pt x="234" y="180"/>
                      <a:pt x="235" y="180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6" y="164"/>
                      <a:pt x="234" y="162"/>
                      <a:pt x="231" y="160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218" y="167"/>
                      <a:pt x="216" y="167"/>
                      <a:pt x="215" y="166"/>
                    </a:cubicBezTo>
                    <a:cubicBezTo>
                      <a:pt x="214" y="165"/>
                      <a:pt x="214" y="165"/>
                      <a:pt x="214" y="164"/>
                    </a:cubicBezTo>
                    <a:cubicBezTo>
                      <a:pt x="214" y="163"/>
                      <a:pt x="214" y="163"/>
                      <a:pt x="215" y="162"/>
                    </a:cubicBezTo>
                    <a:cubicBezTo>
                      <a:pt x="224" y="151"/>
                      <a:pt x="224" y="151"/>
                      <a:pt x="224" y="151"/>
                    </a:cubicBezTo>
                    <a:cubicBezTo>
                      <a:pt x="222" y="148"/>
                      <a:pt x="220" y="145"/>
                      <a:pt x="218" y="142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3" y="145"/>
                      <a:pt x="201" y="144"/>
                      <a:pt x="201" y="143"/>
                    </a:cubicBezTo>
                    <a:cubicBezTo>
                      <a:pt x="201" y="142"/>
                      <a:pt x="201" y="142"/>
                      <a:pt x="201" y="141"/>
                    </a:cubicBezTo>
                    <a:cubicBezTo>
                      <a:pt x="201" y="140"/>
                      <a:pt x="201" y="139"/>
                      <a:pt x="202" y="139"/>
                    </a:cubicBezTo>
                    <a:cubicBezTo>
                      <a:pt x="214" y="131"/>
                      <a:pt x="214" y="131"/>
                      <a:pt x="214" y="131"/>
                    </a:cubicBezTo>
                    <a:cubicBezTo>
                      <a:pt x="213" y="127"/>
                      <a:pt x="212" y="124"/>
                      <a:pt x="212" y="121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6" y="119"/>
                      <a:pt x="195" y="118"/>
                      <a:pt x="195" y="116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5" y="114"/>
                      <a:pt x="196" y="113"/>
                      <a:pt x="197" y="113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1" y="105"/>
                      <a:pt x="211" y="102"/>
                      <a:pt x="212" y="99"/>
                    </a:cubicBezTo>
                    <a:cubicBezTo>
                      <a:pt x="199" y="92"/>
                      <a:pt x="199" y="92"/>
                      <a:pt x="199" y="92"/>
                    </a:cubicBezTo>
                    <a:cubicBezTo>
                      <a:pt x="198" y="92"/>
                      <a:pt x="197" y="91"/>
                      <a:pt x="197" y="89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7" y="87"/>
                      <a:pt x="199" y="86"/>
                      <a:pt x="200" y="87"/>
                    </a:cubicBezTo>
                    <a:cubicBezTo>
                      <a:pt x="215" y="87"/>
                      <a:pt x="215" y="87"/>
                      <a:pt x="215" y="87"/>
                    </a:cubicBezTo>
                    <a:cubicBezTo>
                      <a:pt x="216" y="84"/>
                      <a:pt x="217" y="81"/>
                      <a:pt x="218" y="78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8" y="67"/>
                      <a:pt x="207" y="66"/>
                      <a:pt x="207" y="65"/>
                    </a:cubicBezTo>
                    <a:cubicBezTo>
                      <a:pt x="207" y="65"/>
                      <a:pt x="207" y="64"/>
                      <a:pt x="207" y="64"/>
                    </a:cubicBezTo>
                    <a:cubicBezTo>
                      <a:pt x="208" y="62"/>
                      <a:pt x="210" y="62"/>
                      <a:pt x="211" y="63"/>
                    </a:cubicBezTo>
                    <a:cubicBezTo>
                      <a:pt x="225" y="67"/>
                      <a:pt x="225" y="67"/>
                      <a:pt x="225" y="67"/>
                    </a:cubicBezTo>
                    <a:cubicBezTo>
                      <a:pt x="227" y="65"/>
                      <a:pt x="229" y="62"/>
                      <a:pt x="232" y="60"/>
                    </a:cubicBezTo>
                    <a:cubicBezTo>
                      <a:pt x="225" y="47"/>
                      <a:pt x="225" y="47"/>
                      <a:pt x="225" y="47"/>
                    </a:cubicBezTo>
                    <a:cubicBezTo>
                      <a:pt x="225" y="46"/>
                      <a:pt x="224" y="46"/>
                      <a:pt x="224" y="45"/>
                    </a:cubicBezTo>
                    <a:cubicBezTo>
                      <a:pt x="224" y="44"/>
                      <a:pt x="225" y="44"/>
                      <a:pt x="225" y="43"/>
                    </a:cubicBezTo>
                    <a:cubicBezTo>
                      <a:pt x="227" y="42"/>
                      <a:pt x="228" y="42"/>
                      <a:pt x="229" y="43"/>
                    </a:cubicBezTo>
                    <a:cubicBezTo>
                      <a:pt x="241" y="52"/>
                      <a:pt x="241" y="52"/>
                      <a:pt x="241" y="52"/>
                    </a:cubicBezTo>
                    <a:cubicBezTo>
                      <a:pt x="243" y="50"/>
                      <a:pt x="246" y="48"/>
                      <a:pt x="249" y="47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47" y="32"/>
                      <a:pt x="247" y="32"/>
                      <a:pt x="247" y="32"/>
                    </a:cubicBezTo>
                    <a:cubicBezTo>
                      <a:pt x="247" y="30"/>
                      <a:pt x="248" y="29"/>
                      <a:pt x="249" y="29"/>
                    </a:cubicBezTo>
                    <a:cubicBezTo>
                      <a:pt x="250" y="28"/>
                      <a:pt x="252" y="29"/>
                      <a:pt x="252" y="31"/>
                    </a:cubicBezTo>
                    <a:cubicBezTo>
                      <a:pt x="261" y="42"/>
                      <a:pt x="261" y="42"/>
                      <a:pt x="261" y="42"/>
                    </a:cubicBezTo>
                    <a:cubicBezTo>
                      <a:pt x="264" y="41"/>
                      <a:pt x="267" y="40"/>
                      <a:pt x="270" y="40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4"/>
                      <a:pt x="274" y="23"/>
                      <a:pt x="275" y="23"/>
                    </a:cubicBezTo>
                    <a:cubicBezTo>
                      <a:pt x="277" y="23"/>
                      <a:pt x="278" y="24"/>
                      <a:pt x="278" y="25"/>
                    </a:cubicBezTo>
                    <a:cubicBezTo>
                      <a:pt x="282" y="39"/>
                      <a:pt x="282" y="39"/>
                      <a:pt x="282" y="39"/>
                    </a:cubicBezTo>
                    <a:cubicBezTo>
                      <a:pt x="286" y="39"/>
                      <a:pt x="289" y="39"/>
                      <a:pt x="293" y="40"/>
                    </a:cubicBezTo>
                    <a:cubicBezTo>
                      <a:pt x="299" y="27"/>
                      <a:pt x="299" y="27"/>
                      <a:pt x="299" y="27"/>
                    </a:cubicBezTo>
                    <a:cubicBezTo>
                      <a:pt x="299" y="26"/>
                      <a:pt x="301" y="25"/>
                      <a:pt x="302" y="25"/>
                    </a:cubicBezTo>
                    <a:cubicBezTo>
                      <a:pt x="304" y="25"/>
                      <a:pt x="305" y="27"/>
                      <a:pt x="305" y="28"/>
                    </a:cubicBezTo>
                    <a:cubicBezTo>
                      <a:pt x="305" y="28"/>
                      <a:pt x="305" y="28"/>
                      <a:pt x="304" y="29"/>
                    </a:cubicBezTo>
                    <a:cubicBezTo>
                      <a:pt x="304" y="43"/>
                      <a:pt x="304" y="43"/>
                      <a:pt x="304" y="43"/>
                    </a:cubicBezTo>
                    <a:cubicBezTo>
                      <a:pt x="308" y="44"/>
                      <a:pt x="311" y="45"/>
                      <a:pt x="314" y="47"/>
                    </a:cubicBezTo>
                    <a:cubicBezTo>
                      <a:pt x="324" y="37"/>
                      <a:pt x="324" y="37"/>
                      <a:pt x="324" y="37"/>
                    </a:cubicBezTo>
                    <a:cubicBezTo>
                      <a:pt x="325" y="35"/>
                      <a:pt x="326" y="35"/>
                      <a:pt x="328" y="36"/>
                    </a:cubicBezTo>
                    <a:cubicBezTo>
                      <a:pt x="328" y="36"/>
                      <a:pt x="329" y="37"/>
                      <a:pt x="329" y="38"/>
                    </a:cubicBezTo>
                    <a:cubicBezTo>
                      <a:pt x="329" y="39"/>
                      <a:pt x="329" y="39"/>
                      <a:pt x="328" y="40"/>
                    </a:cubicBezTo>
                    <a:cubicBezTo>
                      <a:pt x="324" y="53"/>
                      <a:pt x="324" y="53"/>
                      <a:pt x="324" y="53"/>
                    </a:cubicBezTo>
                    <a:cubicBezTo>
                      <a:pt x="327" y="55"/>
                      <a:pt x="329" y="57"/>
                      <a:pt x="332" y="60"/>
                    </a:cubicBezTo>
                    <a:cubicBezTo>
                      <a:pt x="344" y="53"/>
                      <a:pt x="344" y="53"/>
                      <a:pt x="344" y="53"/>
                    </a:cubicBezTo>
                    <a:cubicBezTo>
                      <a:pt x="345" y="52"/>
                      <a:pt x="347" y="52"/>
                      <a:pt x="348" y="54"/>
                    </a:cubicBezTo>
                    <a:cubicBezTo>
                      <a:pt x="349" y="54"/>
                      <a:pt x="349" y="55"/>
                      <a:pt x="349" y="55"/>
                    </a:cubicBezTo>
                    <a:cubicBezTo>
                      <a:pt x="349" y="56"/>
                      <a:pt x="349" y="57"/>
                      <a:pt x="348" y="58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41" y="72"/>
                      <a:pt x="343" y="75"/>
                      <a:pt x="345" y="78"/>
                    </a:cubicBezTo>
                    <a:cubicBezTo>
                      <a:pt x="359" y="75"/>
                      <a:pt x="359" y="75"/>
                      <a:pt x="359" y="75"/>
                    </a:cubicBezTo>
                    <a:cubicBezTo>
                      <a:pt x="360" y="75"/>
                      <a:pt x="362" y="76"/>
                      <a:pt x="362" y="77"/>
                    </a:cubicBezTo>
                    <a:cubicBezTo>
                      <a:pt x="362" y="77"/>
                      <a:pt x="362" y="78"/>
                      <a:pt x="362" y="78"/>
                    </a:cubicBezTo>
                    <a:cubicBezTo>
                      <a:pt x="362" y="79"/>
                      <a:pt x="362" y="80"/>
                      <a:pt x="361" y="81"/>
                    </a:cubicBezTo>
                    <a:cubicBezTo>
                      <a:pt x="349" y="89"/>
                      <a:pt x="349" y="89"/>
                      <a:pt x="349" y="89"/>
                    </a:cubicBezTo>
                    <a:cubicBezTo>
                      <a:pt x="350" y="92"/>
                      <a:pt x="351" y="95"/>
                      <a:pt x="351" y="99"/>
                    </a:cubicBezTo>
                    <a:cubicBezTo>
                      <a:pt x="365" y="101"/>
                      <a:pt x="365" y="101"/>
                      <a:pt x="365" y="101"/>
                    </a:cubicBezTo>
                    <a:cubicBezTo>
                      <a:pt x="367" y="101"/>
                      <a:pt x="368" y="102"/>
                      <a:pt x="368" y="104"/>
                    </a:cubicBezTo>
                    <a:cubicBezTo>
                      <a:pt x="368" y="104"/>
                      <a:pt x="368" y="104"/>
                      <a:pt x="368" y="104"/>
                    </a:cubicBezTo>
                    <a:cubicBezTo>
                      <a:pt x="368" y="105"/>
                      <a:pt x="367" y="106"/>
                      <a:pt x="366" y="107"/>
                    </a:cubicBezTo>
                    <a:cubicBezTo>
                      <a:pt x="352" y="111"/>
                      <a:pt x="352" y="111"/>
                      <a:pt x="352" y="111"/>
                    </a:cubicBezTo>
                    <a:cubicBezTo>
                      <a:pt x="352" y="114"/>
                      <a:pt x="352" y="118"/>
                      <a:pt x="351" y="121"/>
                    </a:cubicBezTo>
                    <a:cubicBezTo>
                      <a:pt x="364" y="127"/>
                      <a:pt x="364" y="127"/>
                      <a:pt x="364" y="127"/>
                    </a:cubicBezTo>
                    <a:cubicBezTo>
                      <a:pt x="365" y="128"/>
                      <a:pt x="366" y="129"/>
                      <a:pt x="366" y="130"/>
                    </a:cubicBezTo>
                    <a:cubicBezTo>
                      <a:pt x="366" y="130"/>
                      <a:pt x="366" y="130"/>
                      <a:pt x="366" y="131"/>
                    </a:cubicBezTo>
                    <a:cubicBezTo>
                      <a:pt x="366" y="132"/>
                      <a:pt x="364" y="133"/>
                      <a:pt x="363" y="133"/>
                    </a:cubicBez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47" y="136"/>
                      <a:pt x="346" y="139"/>
                      <a:pt x="345" y="142"/>
                    </a:cubicBezTo>
                    <a:cubicBezTo>
                      <a:pt x="355" y="152"/>
                      <a:pt x="355" y="152"/>
                      <a:pt x="355" y="152"/>
                    </a:cubicBezTo>
                    <a:cubicBezTo>
                      <a:pt x="355" y="153"/>
                      <a:pt x="356" y="153"/>
                      <a:pt x="356" y="154"/>
                    </a:cubicBezTo>
                    <a:cubicBezTo>
                      <a:pt x="356" y="155"/>
                      <a:pt x="356" y="155"/>
                      <a:pt x="356" y="156"/>
                    </a:cubicBezTo>
                    <a:cubicBezTo>
                      <a:pt x="355" y="157"/>
                      <a:pt x="353" y="158"/>
                      <a:pt x="352" y="157"/>
                    </a:cubicBezTo>
                    <a:cubicBezTo>
                      <a:pt x="338" y="152"/>
                      <a:pt x="338" y="152"/>
                      <a:pt x="338" y="152"/>
                    </a:cubicBezTo>
                    <a:cubicBezTo>
                      <a:pt x="336" y="155"/>
                      <a:pt x="334" y="157"/>
                      <a:pt x="331" y="160"/>
                    </a:cubicBezTo>
                    <a:cubicBezTo>
                      <a:pt x="338" y="173"/>
                      <a:pt x="338" y="173"/>
                      <a:pt x="338" y="173"/>
                    </a:cubicBezTo>
                    <a:cubicBezTo>
                      <a:pt x="338" y="173"/>
                      <a:pt x="339" y="174"/>
                      <a:pt x="339" y="174"/>
                    </a:cubicBezTo>
                    <a:cubicBezTo>
                      <a:pt x="339" y="175"/>
                      <a:pt x="338" y="176"/>
                      <a:pt x="338" y="176"/>
                    </a:cubicBezTo>
                    <a:cubicBezTo>
                      <a:pt x="336" y="177"/>
                      <a:pt x="335" y="177"/>
                      <a:pt x="334" y="176"/>
                    </a:cubicBezTo>
                    <a:close/>
                    <a:moveTo>
                      <a:pt x="451" y="192"/>
                    </a:moveTo>
                    <a:cubicBezTo>
                      <a:pt x="442" y="195"/>
                      <a:pt x="442" y="195"/>
                      <a:pt x="442" y="195"/>
                    </a:cubicBezTo>
                    <a:cubicBezTo>
                      <a:pt x="442" y="197"/>
                      <a:pt x="442" y="200"/>
                      <a:pt x="441" y="202"/>
                    </a:cubicBezTo>
                    <a:cubicBezTo>
                      <a:pt x="450" y="206"/>
                      <a:pt x="450" y="206"/>
                      <a:pt x="450" y="206"/>
                    </a:cubicBezTo>
                    <a:cubicBezTo>
                      <a:pt x="451" y="206"/>
                      <a:pt x="451" y="207"/>
                      <a:pt x="451" y="208"/>
                    </a:cubicBezTo>
                    <a:cubicBezTo>
                      <a:pt x="451" y="208"/>
                      <a:pt x="451" y="208"/>
                      <a:pt x="451" y="208"/>
                    </a:cubicBezTo>
                    <a:cubicBezTo>
                      <a:pt x="451" y="209"/>
                      <a:pt x="450" y="210"/>
                      <a:pt x="449" y="210"/>
                    </a:cubicBezTo>
                    <a:cubicBezTo>
                      <a:pt x="439" y="210"/>
                      <a:pt x="439" y="210"/>
                      <a:pt x="439" y="210"/>
                    </a:cubicBezTo>
                    <a:cubicBezTo>
                      <a:pt x="439" y="212"/>
                      <a:pt x="438" y="214"/>
                      <a:pt x="437" y="216"/>
                    </a:cubicBezTo>
                    <a:cubicBezTo>
                      <a:pt x="444" y="223"/>
                      <a:pt x="444" y="223"/>
                      <a:pt x="444" y="223"/>
                    </a:cubicBezTo>
                    <a:cubicBezTo>
                      <a:pt x="444" y="223"/>
                      <a:pt x="444" y="224"/>
                      <a:pt x="444" y="224"/>
                    </a:cubicBezTo>
                    <a:cubicBezTo>
                      <a:pt x="444" y="225"/>
                      <a:pt x="444" y="225"/>
                      <a:pt x="444" y="225"/>
                    </a:cubicBezTo>
                    <a:cubicBezTo>
                      <a:pt x="444" y="226"/>
                      <a:pt x="443" y="226"/>
                      <a:pt x="442" y="226"/>
                    </a:cubicBezTo>
                    <a:cubicBezTo>
                      <a:pt x="433" y="223"/>
                      <a:pt x="433" y="223"/>
                      <a:pt x="433" y="223"/>
                    </a:cubicBezTo>
                    <a:cubicBezTo>
                      <a:pt x="431" y="224"/>
                      <a:pt x="430" y="226"/>
                      <a:pt x="428" y="228"/>
                    </a:cubicBezTo>
                    <a:cubicBezTo>
                      <a:pt x="433" y="236"/>
                      <a:pt x="433" y="236"/>
                      <a:pt x="433" y="236"/>
                    </a:cubicBezTo>
                    <a:cubicBezTo>
                      <a:pt x="433" y="237"/>
                      <a:pt x="433" y="237"/>
                      <a:pt x="433" y="237"/>
                    </a:cubicBezTo>
                    <a:cubicBezTo>
                      <a:pt x="433" y="238"/>
                      <a:pt x="433" y="239"/>
                      <a:pt x="432" y="239"/>
                    </a:cubicBezTo>
                    <a:cubicBezTo>
                      <a:pt x="431" y="240"/>
                      <a:pt x="430" y="239"/>
                      <a:pt x="430" y="239"/>
                    </a:cubicBezTo>
                    <a:cubicBezTo>
                      <a:pt x="422" y="233"/>
                      <a:pt x="422" y="233"/>
                      <a:pt x="422" y="233"/>
                    </a:cubicBezTo>
                    <a:cubicBezTo>
                      <a:pt x="420" y="234"/>
                      <a:pt x="418" y="235"/>
                      <a:pt x="416" y="236"/>
                    </a:cubicBezTo>
                    <a:cubicBezTo>
                      <a:pt x="418" y="246"/>
                      <a:pt x="418" y="246"/>
                      <a:pt x="418" y="246"/>
                    </a:cubicBezTo>
                    <a:cubicBezTo>
                      <a:pt x="418" y="246"/>
                      <a:pt x="418" y="246"/>
                      <a:pt x="418" y="247"/>
                    </a:cubicBezTo>
                    <a:cubicBezTo>
                      <a:pt x="418" y="247"/>
                      <a:pt x="417" y="248"/>
                      <a:pt x="417" y="248"/>
                    </a:cubicBezTo>
                    <a:cubicBezTo>
                      <a:pt x="416" y="249"/>
                      <a:pt x="415" y="248"/>
                      <a:pt x="414" y="247"/>
                    </a:cubicBezTo>
                    <a:cubicBezTo>
                      <a:pt x="409" y="239"/>
                      <a:pt x="409" y="239"/>
                      <a:pt x="409" y="239"/>
                    </a:cubicBezTo>
                    <a:cubicBezTo>
                      <a:pt x="407" y="240"/>
                      <a:pt x="404" y="241"/>
                      <a:pt x="402" y="241"/>
                    </a:cubicBezTo>
                    <a:cubicBezTo>
                      <a:pt x="401" y="250"/>
                      <a:pt x="401" y="250"/>
                      <a:pt x="401" y="250"/>
                    </a:cubicBezTo>
                    <a:cubicBezTo>
                      <a:pt x="401" y="250"/>
                      <a:pt x="401" y="251"/>
                      <a:pt x="401" y="251"/>
                    </a:cubicBezTo>
                    <a:cubicBezTo>
                      <a:pt x="401" y="252"/>
                      <a:pt x="400" y="252"/>
                      <a:pt x="399" y="252"/>
                    </a:cubicBezTo>
                    <a:cubicBezTo>
                      <a:pt x="399" y="252"/>
                      <a:pt x="399" y="252"/>
                      <a:pt x="399" y="252"/>
                    </a:cubicBezTo>
                    <a:cubicBezTo>
                      <a:pt x="398" y="252"/>
                      <a:pt x="397" y="252"/>
                      <a:pt x="397" y="251"/>
                    </a:cubicBezTo>
                    <a:cubicBezTo>
                      <a:pt x="394" y="242"/>
                      <a:pt x="394" y="242"/>
                      <a:pt x="394" y="242"/>
                    </a:cubicBezTo>
                    <a:cubicBezTo>
                      <a:pt x="392" y="242"/>
                      <a:pt x="390" y="241"/>
                      <a:pt x="387" y="241"/>
                    </a:cubicBezTo>
                    <a:cubicBezTo>
                      <a:pt x="383" y="250"/>
                      <a:pt x="383" y="250"/>
                      <a:pt x="383" y="250"/>
                    </a:cubicBezTo>
                    <a:cubicBezTo>
                      <a:pt x="383" y="251"/>
                      <a:pt x="382" y="251"/>
                      <a:pt x="381" y="251"/>
                    </a:cubicBezTo>
                    <a:cubicBezTo>
                      <a:pt x="380" y="251"/>
                      <a:pt x="379" y="250"/>
                      <a:pt x="379" y="249"/>
                    </a:cubicBezTo>
                    <a:cubicBezTo>
                      <a:pt x="379" y="249"/>
                      <a:pt x="379" y="249"/>
                      <a:pt x="379" y="249"/>
                    </a:cubicBezTo>
                    <a:cubicBezTo>
                      <a:pt x="380" y="239"/>
                      <a:pt x="380" y="239"/>
                      <a:pt x="380" y="239"/>
                    </a:cubicBezTo>
                    <a:cubicBezTo>
                      <a:pt x="377" y="238"/>
                      <a:pt x="375" y="237"/>
                      <a:pt x="373" y="236"/>
                    </a:cubicBezTo>
                    <a:cubicBezTo>
                      <a:pt x="367" y="243"/>
                      <a:pt x="367" y="243"/>
                      <a:pt x="367" y="243"/>
                    </a:cubicBezTo>
                    <a:cubicBezTo>
                      <a:pt x="366" y="244"/>
                      <a:pt x="365" y="244"/>
                      <a:pt x="364" y="244"/>
                    </a:cubicBezTo>
                    <a:cubicBezTo>
                      <a:pt x="364" y="243"/>
                      <a:pt x="363" y="243"/>
                      <a:pt x="363" y="242"/>
                    </a:cubicBezTo>
                    <a:cubicBezTo>
                      <a:pt x="363" y="242"/>
                      <a:pt x="363" y="242"/>
                      <a:pt x="364" y="241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5" y="231"/>
                      <a:pt x="363" y="229"/>
                      <a:pt x="361" y="228"/>
                    </a:cubicBezTo>
                    <a:cubicBezTo>
                      <a:pt x="353" y="232"/>
                      <a:pt x="353" y="232"/>
                      <a:pt x="353" y="232"/>
                    </a:cubicBezTo>
                    <a:cubicBezTo>
                      <a:pt x="352" y="233"/>
                      <a:pt x="351" y="233"/>
                      <a:pt x="350" y="232"/>
                    </a:cubicBezTo>
                    <a:cubicBezTo>
                      <a:pt x="350" y="232"/>
                      <a:pt x="350" y="231"/>
                      <a:pt x="350" y="231"/>
                    </a:cubicBezTo>
                    <a:cubicBezTo>
                      <a:pt x="350" y="230"/>
                      <a:pt x="350" y="230"/>
                      <a:pt x="351" y="229"/>
                    </a:cubicBezTo>
                    <a:cubicBezTo>
                      <a:pt x="356" y="222"/>
                      <a:pt x="356" y="222"/>
                      <a:pt x="356" y="222"/>
                    </a:cubicBezTo>
                    <a:cubicBezTo>
                      <a:pt x="355" y="220"/>
                      <a:pt x="354" y="218"/>
                      <a:pt x="353" y="216"/>
                    </a:cubicBezTo>
                    <a:cubicBezTo>
                      <a:pt x="343" y="217"/>
                      <a:pt x="343" y="217"/>
                      <a:pt x="343" y="217"/>
                    </a:cubicBezTo>
                    <a:cubicBezTo>
                      <a:pt x="342" y="218"/>
                      <a:pt x="341" y="217"/>
                      <a:pt x="341" y="216"/>
                    </a:cubicBezTo>
                    <a:cubicBezTo>
                      <a:pt x="341" y="216"/>
                      <a:pt x="341" y="216"/>
                      <a:pt x="341" y="216"/>
                    </a:cubicBezTo>
                    <a:cubicBezTo>
                      <a:pt x="341" y="215"/>
                      <a:pt x="341" y="214"/>
                      <a:pt x="342" y="214"/>
                    </a:cubicBezTo>
                    <a:cubicBezTo>
                      <a:pt x="350" y="208"/>
                      <a:pt x="350" y="208"/>
                      <a:pt x="350" y="208"/>
                    </a:cubicBezTo>
                    <a:cubicBezTo>
                      <a:pt x="349" y="206"/>
                      <a:pt x="349" y="204"/>
                      <a:pt x="348" y="202"/>
                    </a:cubicBezTo>
                    <a:cubicBezTo>
                      <a:pt x="339" y="200"/>
                      <a:pt x="339" y="200"/>
                      <a:pt x="339" y="200"/>
                    </a:cubicBezTo>
                    <a:cubicBezTo>
                      <a:pt x="338" y="200"/>
                      <a:pt x="337" y="200"/>
                      <a:pt x="337" y="199"/>
                    </a:cubicBezTo>
                    <a:cubicBezTo>
                      <a:pt x="337" y="199"/>
                      <a:pt x="337" y="198"/>
                      <a:pt x="337" y="198"/>
                    </a:cubicBezTo>
                    <a:cubicBezTo>
                      <a:pt x="337" y="197"/>
                      <a:pt x="338" y="197"/>
                      <a:pt x="339" y="197"/>
                    </a:cubicBezTo>
                    <a:cubicBezTo>
                      <a:pt x="348" y="194"/>
                      <a:pt x="348" y="194"/>
                      <a:pt x="348" y="194"/>
                    </a:cubicBezTo>
                    <a:cubicBezTo>
                      <a:pt x="348" y="191"/>
                      <a:pt x="348" y="189"/>
                      <a:pt x="348" y="187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39" y="182"/>
                      <a:pt x="338" y="182"/>
                      <a:pt x="338" y="181"/>
                    </a:cubicBezTo>
                    <a:cubicBezTo>
                      <a:pt x="338" y="181"/>
                      <a:pt x="338" y="181"/>
                      <a:pt x="338" y="180"/>
                    </a:cubicBezTo>
                    <a:cubicBezTo>
                      <a:pt x="339" y="179"/>
                      <a:pt x="340" y="179"/>
                      <a:pt x="341" y="179"/>
                    </a:cubicBezTo>
                    <a:cubicBezTo>
                      <a:pt x="350" y="179"/>
                      <a:pt x="350" y="179"/>
                      <a:pt x="350" y="179"/>
                    </a:cubicBezTo>
                    <a:cubicBezTo>
                      <a:pt x="351" y="177"/>
                      <a:pt x="352" y="175"/>
                      <a:pt x="353" y="173"/>
                    </a:cubicBezTo>
                    <a:cubicBezTo>
                      <a:pt x="346" y="166"/>
                      <a:pt x="346" y="166"/>
                      <a:pt x="346" y="166"/>
                    </a:cubicBezTo>
                    <a:cubicBezTo>
                      <a:pt x="346" y="166"/>
                      <a:pt x="345" y="165"/>
                      <a:pt x="345" y="165"/>
                    </a:cubicBezTo>
                    <a:cubicBezTo>
                      <a:pt x="345" y="164"/>
                      <a:pt x="345" y="164"/>
                      <a:pt x="345" y="164"/>
                    </a:cubicBezTo>
                    <a:cubicBezTo>
                      <a:pt x="346" y="163"/>
                      <a:pt x="347" y="163"/>
                      <a:pt x="348" y="163"/>
                    </a:cubicBez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8" y="164"/>
                      <a:pt x="360" y="163"/>
                      <a:pt x="361" y="161"/>
                    </a:cubicBezTo>
                    <a:cubicBezTo>
                      <a:pt x="357" y="153"/>
                      <a:pt x="357" y="153"/>
                      <a:pt x="357" y="153"/>
                    </a:cubicBezTo>
                    <a:cubicBezTo>
                      <a:pt x="357" y="152"/>
                      <a:pt x="357" y="152"/>
                      <a:pt x="357" y="151"/>
                    </a:cubicBezTo>
                    <a:cubicBezTo>
                      <a:pt x="357" y="151"/>
                      <a:pt x="357" y="150"/>
                      <a:pt x="357" y="150"/>
                    </a:cubicBezTo>
                    <a:cubicBezTo>
                      <a:pt x="358" y="149"/>
                      <a:pt x="359" y="149"/>
                      <a:pt x="360" y="150"/>
                    </a:cubicBezTo>
                    <a:cubicBezTo>
                      <a:pt x="368" y="156"/>
                      <a:pt x="368" y="156"/>
                      <a:pt x="368" y="156"/>
                    </a:cubicBezTo>
                    <a:cubicBezTo>
                      <a:pt x="369" y="155"/>
                      <a:pt x="371" y="153"/>
                      <a:pt x="373" y="15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2" y="143"/>
                      <a:pt x="372" y="143"/>
                      <a:pt x="372" y="142"/>
                    </a:cubicBezTo>
                    <a:cubicBezTo>
                      <a:pt x="372" y="142"/>
                      <a:pt x="372" y="141"/>
                      <a:pt x="373" y="141"/>
                    </a:cubicBezTo>
                    <a:cubicBezTo>
                      <a:pt x="374" y="140"/>
                      <a:pt x="375" y="141"/>
                      <a:pt x="375" y="142"/>
                    </a:cubicBezTo>
                    <a:cubicBezTo>
                      <a:pt x="381" y="149"/>
                      <a:pt x="381" y="149"/>
                      <a:pt x="381" y="149"/>
                    </a:cubicBezTo>
                    <a:cubicBezTo>
                      <a:pt x="383" y="149"/>
                      <a:pt x="385" y="148"/>
                      <a:pt x="387" y="14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7"/>
                      <a:pt x="390" y="136"/>
                      <a:pt x="391" y="136"/>
                    </a:cubicBezTo>
                    <a:cubicBezTo>
                      <a:pt x="392" y="136"/>
                      <a:pt x="393" y="137"/>
                      <a:pt x="393" y="138"/>
                    </a:cubicBezTo>
                    <a:cubicBezTo>
                      <a:pt x="395" y="147"/>
                      <a:pt x="395" y="147"/>
                      <a:pt x="395" y="147"/>
                    </a:cubicBezTo>
                    <a:cubicBezTo>
                      <a:pt x="398" y="147"/>
                      <a:pt x="400" y="147"/>
                      <a:pt x="402" y="148"/>
                    </a:cubicBezTo>
                    <a:cubicBezTo>
                      <a:pt x="407" y="139"/>
                      <a:pt x="407" y="139"/>
                      <a:pt x="407" y="139"/>
                    </a:cubicBezTo>
                    <a:cubicBezTo>
                      <a:pt x="407" y="138"/>
                      <a:pt x="408" y="138"/>
                      <a:pt x="409" y="138"/>
                    </a:cubicBezTo>
                    <a:cubicBezTo>
                      <a:pt x="410" y="138"/>
                      <a:pt x="410" y="139"/>
                      <a:pt x="410" y="140"/>
                    </a:cubicBezTo>
                    <a:cubicBezTo>
                      <a:pt x="410" y="140"/>
                      <a:pt x="410" y="140"/>
                      <a:pt x="410" y="140"/>
                    </a:cubicBezTo>
                    <a:cubicBezTo>
                      <a:pt x="410" y="150"/>
                      <a:pt x="410" y="150"/>
                      <a:pt x="410" y="150"/>
                    </a:cubicBezTo>
                    <a:cubicBezTo>
                      <a:pt x="412" y="150"/>
                      <a:pt x="414" y="151"/>
                      <a:pt x="416" y="152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5"/>
                      <a:pt x="425" y="145"/>
                      <a:pt x="426" y="145"/>
                    </a:cubicBezTo>
                    <a:cubicBezTo>
                      <a:pt x="426" y="145"/>
                      <a:pt x="426" y="146"/>
                      <a:pt x="426" y="147"/>
                    </a:cubicBezTo>
                    <a:cubicBezTo>
                      <a:pt x="426" y="147"/>
                      <a:pt x="426" y="147"/>
                      <a:pt x="426" y="148"/>
                    </a:cubicBezTo>
                    <a:cubicBezTo>
                      <a:pt x="423" y="157"/>
                      <a:pt x="423" y="157"/>
                      <a:pt x="423" y="157"/>
                    </a:cubicBezTo>
                    <a:cubicBezTo>
                      <a:pt x="425" y="158"/>
                      <a:pt x="427" y="159"/>
                      <a:pt x="428" y="161"/>
                    </a:cubicBezTo>
                    <a:cubicBezTo>
                      <a:pt x="437" y="157"/>
                      <a:pt x="437" y="157"/>
                      <a:pt x="437" y="157"/>
                    </a:cubicBezTo>
                    <a:cubicBezTo>
                      <a:pt x="437" y="156"/>
                      <a:pt x="439" y="156"/>
                      <a:pt x="439" y="157"/>
                    </a:cubicBezTo>
                    <a:cubicBezTo>
                      <a:pt x="440" y="157"/>
                      <a:pt x="440" y="158"/>
                      <a:pt x="440" y="158"/>
                    </a:cubicBezTo>
                    <a:cubicBezTo>
                      <a:pt x="440" y="159"/>
                      <a:pt x="440" y="159"/>
                      <a:pt x="439" y="160"/>
                    </a:cubicBezTo>
                    <a:cubicBezTo>
                      <a:pt x="433" y="167"/>
                      <a:pt x="433" y="167"/>
                      <a:pt x="433" y="167"/>
                    </a:cubicBezTo>
                    <a:cubicBezTo>
                      <a:pt x="435" y="169"/>
                      <a:pt x="436" y="171"/>
                      <a:pt x="437" y="173"/>
                    </a:cubicBezTo>
                    <a:cubicBezTo>
                      <a:pt x="446" y="172"/>
                      <a:pt x="446" y="172"/>
                      <a:pt x="446" y="172"/>
                    </a:cubicBezTo>
                    <a:cubicBezTo>
                      <a:pt x="447" y="171"/>
                      <a:pt x="448" y="172"/>
                      <a:pt x="449" y="173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48" y="175"/>
                      <a:pt x="448" y="175"/>
                    </a:cubicBezTo>
                    <a:cubicBezTo>
                      <a:pt x="440" y="180"/>
                      <a:pt x="440" y="180"/>
                      <a:pt x="440" y="180"/>
                    </a:cubicBezTo>
                    <a:cubicBezTo>
                      <a:pt x="441" y="183"/>
                      <a:pt x="441" y="185"/>
                      <a:pt x="441" y="187"/>
                    </a:cubicBezTo>
                    <a:cubicBezTo>
                      <a:pt x="451" y="189"/>
                      <a:pt x="451" y="189"/>
                      <a:pt x="451" y="189"/>
                    </a:cubicBezTo>
                    <a:cubicBezTo>
                      <a:pt x="452" y="188"/>
                      <a:pt x="453" y="189"/>
                      <a:pt x="453" y="190"/>
                    </a:cubicBezTo>
                    <a:cubicBezTo>
                      <a:pt x="453" y="190"/>
                      <a:pt x="453" y="190"/>
                      <a:pt x="453" y="190"/>
                    </a:cubicBezTo>
                    <a:cubicBezTo>
                      <a:pt x="453" y="191"/>
                      <a:pt x="452" y="192"/>
                      <a:pt x="451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Oval 24"/>
              <p:cNvSpPr>
                <a:spLocks noChangeArrowheads="1"/>
              </p:cNvSpPr>
              <p:nvPr/>
            </p:nvSpPr>
            <p:spPr bwMode="auto">
              <a:xfrm>
                <a:off x="-1333500" y="3128963"/>
                <a:ext cx="77788" cy="793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25"/>
              <p:cNvSpPr/>
              <p:nvPr/>
            </p:nvSpPr>
            <p:spPr bwMode="auto">
              <a:xfrm>
                <a:off x="-1423988" y="2082800"/>
                <a:ext cx="889000" cy="357188"/>
              </a:xfrm>
              <a:custGeom>
                <a:avLst/>
                <a:gdLst>
                  <a:gd name="T0" fmla="*/ 218 w 237"/>
                  <a:gd name="T1" fmla="*/ 95 h 95"/>
                  <a:gd name="T2" fmla="*/ 217 w 237"/>
                  <a:gd name="T3" fmla="*/ 94 h 95"/>
                  <a:gd name="T4" fmla="*/ 234 w 237"/>
                  <a:gd name="T5" fmla="*/ 82 h 95"/>
                  <a:gd name="T6" fmla="*/ 237 w 237"/>
                  <a:gd name="T7" fmla="*/ 79 h 95"/>
                  <a:gd name="T8" fmla="*/ 236 w 237"/>
                  <a:gd name="T9" fmla="*/ 77 h 95"/>
                  <a:gd name="T10" fmla="*/ 231 w 237"/>
                  <a:gd name="T11" fmla="*/ 75 h 95"/>
                  <a:gd name="T12" fmla="*/ 211 w 237"/>
                  <a:gd name="T13" fmla="*/ 78 h 95"/>
                  <a:gd name="T14" fmla="*/ 203 w 237"/>
                  <a:gd name="T15" fmla="*/ 66 h 95"/>
                  <a:gd name="T16" fmla="*/ 216 w 237"/>
                  <a:gd name="T17" fmla="*/ 49 h 95"/>
                  <a:gd name="T18" fmla="*/ 217 w 237"/>
                  <a:gd name="T19" fmla="*/ 46 h 95"/>
                  <a:gd name="T20" fmla="*/ 216 w 237"/>
                  <a:gd name="T21" fmla="*/ 44 h 95"/>
                  <a:gd name="T22" fmla="*/ 211 w 237"/>
                  <a:gd name="T23" fmla="*/ 43 h 95"/>
                  <a:gd name="T24" fmla="*/ 192 w 237"/>
                  <a:gd name="T25" fmla="*/ 53 h 95"/>
                  <a:gd name="T26" fmla="*/ 181 w 237"/>
                  <a:gd name="T27" fmla="*/ 43 h 95"/>
                  <a:gd name="T28" fmla="*/ 188 w 237"/>
                  <a:gd name="T29" fmla="*/ 24 h 95"/>
                  <a:gd name="T30" fmla="*/ 189 w 237"/>
                  <a:gd name="T31" fmla="*/ 22 h 95"/>
                  <a:gd name="T32" fmla="*/ 187 w 237"/>
                  <a:gd name="T33" fmla="*/ 18 h 95"/>
                  <a:gd name="T34" fmla="*/ 181 w 237"/>
                  <a:gd name="T35" fmla="*/ 20 h 95"/>
                  <a:gd name="T36" fmla="*/ 167 w 237"/>
                  <a:gd name="T37" fmla="*/ 34 h 95"/>
                  <a:gd name="T38" fmla="*/ 153 w 237"/>
                  <a:gd name="T39" fmla="*/ 28 h 95"/>
                  <a:gd name="T40" fmla="*/ 154 w 237"/>
                  <a:gd name="T41" fmla="*/ 8 h 95"/>
                  <a:gd name="T42" fmla="*/ 154 w 237"/>
                  <a:gd name="T43" fmla="*/ 7 h 95"/>
                  <a:gd name="T44" fmla="*/ 151 w 237"/>
                  <a:gd name="T45" fmla="*/ 3 h 95"/>
                  <a:gd name="T46" fmla="*/ 146 w 237"/>
                  <a:gd name="T47" fmla="*/ 6 h 95"/>
                  <a:gd name="T48" fmla="*/ 137 w 237"/>
                  <a:gd name="T49" fmla="*/ 24 h 95"/>
                  <a:gd name="T50" fmla="*/ 122 w 237"/>
                  <a:gd name="T51" fmla="*/ 23 h 95"/>
                  <a:gd name="T52" fmla="*/ 116 w 237"/>
                  <a:gd name="T53" fmla="*/ 4 h 95"/>
                  <a:gd name="T54" fmla="*/ 112 w 237"/>
                  <a:gd name="T55" fmla="*/ 0 h 95"/>
                  <a:gd name="T56" fmla="*/ 108 w 237"/>
                  <a:gd name="T57" fmla="*/ 4 h 95"/>
                  <a:gd name="T58" fmla="*/ 108 w 237"/>
                  <a:gd name="T59" fmla="*/ 4 h 95"/>
                  <a:gd name="T60" fmla="*/ 105 w 237"/>
                  <a:gd name="T61" fmla="*/ 24 h 95"/>
                  <a:gd name="T62" fmla="*/ 91 w 237"/>
                  <a:gd name="T63" fmla="*/ 28 h 95"/>
                  <a:gd name="T64" fmla="*/ 79 w 237"/>
                  <a:gd name="T65" fmla="*/ 11 h 95"/>
                  <a:gd name="T66" fmla="*/ 74 w 237"/>
                  <a:gd name="T67" fmla="*/ 9 h 95"/>
                  <a:gd name="T68" fmla="*/ 71 w 237"/>
                  <a:gd name="T69" fmla="*/ 12 h 95"/>
                  <a:gd name="T70" fmla="*/ 72 w 237"/>
                  <a:gd name="T71" fmla="*/ 14 h 95"/>
                  <a:gd name="T72" fmla="*/ 75 w 237"/>
                  <a:gd name="T73" fmla="*/ 34 h 95"/>
                  <a:gd name="T74" fmla="*/ 63 w 237"/>
                  <a:gd name="T75" fmla="*/ 42 h 95"/>
                  <a:gd name="T76" fmla="*/ 46 w 237"/>
                  <a:gd name="T77" fmla="*/ 29 h 95"/>
                  <a:gd name="T78" fmla="*/ 41 w 237"/>
                  <a:gd name="T79" fmla="*/ 29 h 95"/>
                  <a:gd name="T80" fmla="*/ 39 w 237"/>
                  <a:gd name="T81" fmla="*/ 32 h 95"/>
                  <a:gd name="T82" fmla="*/ 40 w 237"/>
                  <a:gd name="T83" fmla="*/ 34 h 95"/>
                  <a:gd name="T84" fmla="*/ 49 w 237"/>
                  <a:gd name="T85" fmla="*/ 53 h 95"/>
                  <a:gd name="T86" fmla="*/ 40 w 237"/>
                  <a:gd name="T87" fmla="*/ 64 h 95"/>
                  <a:gd name="T88" fmla="*/ 21 w 237"/>
                  <a:gd name="T89" fmla="*/ 57 h 95"/>
                  <a:gd name="T90" fmla="*/ 15 w 237"/>
                  <a:gd name="T91" fmla="*/ 58 h 95"/>
                  <a:gd name="T92" fmla="*/ 14 w 237"/>
                  <a:gd name="T93" fmla="*/ 60 h 95"/>
                  <a:gd name="T94" fmla="*/ 16 w 237"/>
                  <a:gd name="T95" fmla="*/ 64 h 95"/>
                  <a:gd name="T96" fmla="*/ 31 w 237"/>
                  <a:gd name="T97" fmla="*/ 78 h 95"/>
                  <a:gd name="T98" fmla="*/ 25 w 237"/>
                  <a:gd name="T99" fmla="*/ 92 h 95"/>
                  <a:gd name="T100" fmla="*/ 5 w 237"/>
                  <a:gd name="T101" fmla="*/ 91 h 95"/>
                  <a:gd name="T102" fmla="*/ 0 w 237"/>
                  <a:gd name="T103" fmla="*/ 94 h 95"/>
                  <a:gd name="T104" fmla="*/ 0 w 237"/>
                  <a:gd name="T105" fmla="*/ 95 h 95"/>
                  <a:gd name="T106" fmla="*/ 218 w 237"/>
                  <a:gd name="T10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7" h="95">
                    <a:moveTo>
                      <a:pt x="218" y="95"/>
                    </a:moveTo>
                    <a:cubicBezTo>
                      <a:pt x="218" y="95"/>
                      <a:pt x="217" y="94"/>
                      <a:pt x="217" y="94"/>
                    </a:cubicBezTo>
                    <a:cubicBezTo>
                      <a:pt x="234" y="82"/>
                      <a:pt x="234" y="82"/>
                      <a:pt x="234" y="82"/>
                    </a:cubicBezTo>
                    <a:cubicBezTo>
                      <a:pt x="236" y="82"/>
                      <a:pt x="237" y="80"/>
                      <a:pt x="237" y="79"/>
                    </a:cubicBezTo>
                    <a:cubicBezTo>
                      <a:pt x="237" y="78"/>
                      <a:pt x="236" y="78"/>
                      <a:pt x="236" y="77"/>
                    </a:cubicBezTo>
                    <a:cubicBezTo>
                      <a:pt x="235" y="75"/>
                      <a:pt x="233" y="74"/>
                      <a:pt x="231" y="75"/>
                    </a:cubicBezTo>
                    <a:cubicBezTo>
                      <a:pt x="211" y="78"/>
                      <a:pt x="211" y="78"/>
                      <a:pt x="211" y="78"/>
                    </a:cubicBezTo>
                    <a:cubicBezTo>
                      <a:pt x="209" y="74"/>
                      <a:pt x="206" y="70"/>
                      <a:pt x="203" y="66"/>
                    </a:cubicBezTo>
                    <a:cubicBezTo>
                      <a:pt x="216" y="49"/>
                      <a:pt x="216" y="49"/>
                      <a:pt x="216" y="49"/>
                    </a:cubicBezTo>
                    <a:cubicBezTo>
                      <a:pt x="217" y="49"/>
                      <a:pt x="217" y="48"/>
                      <a:pt x="217" y="46"/>
                    </a:cubicBezTo>
                    <a:cubicBezTo>
                      <a:pt x="217" y="46"/>
                      <a:pt x="217" y="45"/>
                      <a:pt x="216" y="44"/>
                    </a:cubicBezTo>
                    <a:cubicBezTo>
                      <a:pt x="215" y="42"/>
                      <a:pt x="212" y="42"/>
                      <a:pt x="211" y="4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89" y="49"/>
                      <a:pt x="185" y="46"/>
                      <a:pt x="181" y="43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3"/>
                      <a:pt x="189" y="22"/>
                      <a:pt x="189" y="22"/>
                    </a:cubicBezTo>
                    <a:cubicBezTo>
                      <a:pt x="189" y="20"/>
                      <a:pt x="188" y="19"/>
                      <a:pt x="187" y="18"/>
                    </a:cubicBezTo>
                    <a:cubicBezTo>
                      <a:pt x="185" y="17"/>
                      <a:pt x="182" y="18"/>
                      <a:pt x="181" y="2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2" y="32"/>
                      <a:pt x="158" y="30"/>
                      <a:pt x="153" y="2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4" y="8"/>
                      <a:pt x="154" y="7"/>
                      <a:pt x="154" y="7"/>
                    </a:cubicBezTo>
                    <a:cubicBezTo>
                      <a:pt x="154" y="5"/>
                      <a:pt x="153" y="4"/>
                      <a:pt x="151" y="3"/>
                    </a:cubicBezTo>
                    <a:cubicBezTo>
                      <a:pt x="149" y="3"/>
                      <a:pt x="146" y="4"/>
                      <a:pt x="146" y="6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2" y="24"/>
                      <a:pt x="127" y="23"/>
                      <a:pt x="122" y="23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1"/>
                      <a:pt x="114" y="0"/>
                      <a:pt x="112" y="0"/>
                    </a:cubicBezTo>
                    <a:cubicBezTo>
                      <a:pt x="110" y="0"/>
                      <a:pt x="108" y="2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0" y="25"/>
                      <a:pt x="95" y="26"/>
                      <a:pt x="91" y="2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9"/>
                      <a:pt x="76" y="8"/>
                      <a:pt x="74" y="9"/>
                    </a:cubicBezTo>
                    <a:cubicBezTo>
                      <a:pt x="72" y="9"/>
                      <a:pt x="71" y="11"/>
                      <a:pt x="71" y="12"/>
                    </a:cubicBezTo>
                    <a:cubicBezTo>
                      <a:pt x="71" y="13"/>
                      <a:pt x="72" y="13"/>
                      <a:pt x="72" y="1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1" y="36"/>
                      <a:pt x="66" y="39"/>
                      <a:pt x="63" y="42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8"/>
                      <a:pt x="42" y="27"/>
                      <a:pt x="41" y="29"/>
                    </a:cubicBezTo>
                    <a:cubicBezTo>
                      <a:pt x="40" y="30"/>
                      <a:pt x="39" y="31"/>
                      <a:pt x="39" y="32"/>
                    </a:cubicBezTo>
                    <a:cubicBezTo>
                      <a:pt x="39" y="33"/>
                      <a:pt x="39" y="34"/>
                      <a:pt x="40" y="3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6" y="56"/>
                      <a:pt x="43" y="60"/>
                      <a:pt x="40" y="64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6"/>
                      <a:pt x="16" y="56"/>
                      <a:pt x="15" y="58"/>
                    </a:cubicBezTo>
                    <a:cubicBezTo>
                      <a:pt x="15" y="59"/>
                      <a:pt x="14" y="60"/>
                      <a:pt x="14" y="60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9" y="82"/>
                      <a:pt x="27" y="87"/>
                      <a:pt x="25" y="92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3" y="91"/>
                      <a:pt x="0" y="92"/>
                      <a:pt x="0" y="94"/>
                    </a:cubicBezTo>
                    <a:cubicBezTo>
                      <a:pt x="0" y="94"/>
                      <a:pt x="0" y="95"/>
                      <a:pt x="0" y="95"/>
                    </a:cubicBezTo>
                    <a:lnTo>
                      <a:pt x="218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8" name="Freeform 89"/>
            <p:cNvSpPr>
              <a:spLocks noEditPoints="1"/>
            </p:cNvSpPr>
            <p:nvPr/>
          </p:nvSpPr>
          <p:spPr bwMode="black">
            <a:xfrm>
              <a:off x="3685187" y="1989258"/>
              <a:ext cx="628007" cy="404159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292" tIns="41145" rIns="82292" bIns="4114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等腰三角形 75"/>
            <p:cNvSpPr/>
            <p:nvPr/>
          </p:nvSpPr>
          <p:spPr>
            <a:xfrm rot="5400000">
              <a:off x="7580670" y="2239755"/>
              <a:ext cx="261654" cy="22556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等腰三角形 76"/>
            <p:cNvSpPr/>
            <p:nvPr/>
          </p:nvSpPr>
          <p:spPr>
            <a:xfrm rot="5400000">
              <a:off x="7580670" y="2963226"/>
              <a:ext cx="261654" cy="22556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等腰三角形 77"/>
            <p:cNvSpPr/>
            <p:nvPr/>
          </p:nvSpPr>
          <p:spPr>
            <a:xfrm rot="5400000">
              <a:off x="7580670" y="3682652"/>
              <a:ext cx="261654" cy="22556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等腰三角形 78"/>
            <p:cNvSpPr/>
            <p:nvPr/>
          </p:nvSpPr>
          <p:spPr>
            <a:xfrm rot="5400000">
              <a:off x="7580670" y="4409696"/>
              <a:ext cx="261654" cy="22556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25"/>
          <p:cNvGrpSpPr/>
          <p:nvPr/>
        </p:nvGrpSpPr>
        <p:grpSpPr>
          <a:xfrm>
            <a:off x="5712356" y="1734939"/>
            <a:ext cx="6059067" cy="937584"/>
            <a:chOff x="503238" y="2770637"/>
            <a:chExt cx="3204356" cy="703371"/>
          </a:xfrm>
        </p:grpSpPr>
        <p:sp>
          <p:nvSpPr>
            <p:cNvPr id="95" name="矩形 26"/>
            <p:cNvSpPr/>
            <p:nvPr/>
          </p:nvSpPr>
          <p:spPr>
            <a:xfrm>
              <a:off x="503238" y="3053880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96" name="矩形 27"/>
            <p:cNvSpPr/>
            <p:nvPr/>
          </p:nvSpPr>
          <p:spPr>
            <a:xfrm>
              <a:off x="550382" y="2770637"/>
              <a:ext cx="855553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25"/>
          <p:cNvGrpSpPr/>
          <p:nvPr/>
        </p:nvGrpSpPr>
        <p:grpSpPr>
          <a:xfrm>
            <a:off x="5648872" y="2664952"/>
            <a:ext cx="6059067" cy="937584"/>
            <a:chOff x="503238" y="2770637"/>
            <a:chExt cx="3204356" cy="703371"/>
          </a:xfrm>
        </p:grpSpPr>
        <p:sp>
          <p:nvSpPr>
            <p:cNvPr id="98" name="矩形 26"/>
            <p:cNvSpPr/>
            <p:nvPr/>
          </p:nvSpPr>
          <p:spPr>
            <a:xfrm>
              <a:off x="503238" y="3053880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99" name="矩形 27"/>
            <p:cNvSpPr/>
            <p:nvPr/>
          </p:nvSpPr>
          <p:spPr>
            <a:xfrm>
              <a:off x="550382" y="2770637"/>
              <a:ext cx="855553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25"/>
          <p:cNvGrpSpPr/>
          <p:nvPr/>
        </p:nvGrpSpPr>
        <p:grpSpPr>
          <a:xfrm>
            <a:off x="5686962" y="3550146"/>
            <a:ext cx="6059067" cy="937584"/>
            <a:chOff x="503238" y="2770637"/>
            <a:chExt cx="3204356" cy="703371"/>
          </a:xfrm>
        </p:grpSpPr>
        <p:sp>
          <p:nvSpPr>
            <p:cNvPr id="101" name="矩形 26"/>
            <p:cNvSpPr/>
            <p:nvPr/>
          </p:nvSpPr>
          <p:spPr>
            <a:xfrm>
              <a:off x="503238" y="3053880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102" name="矩形 27"/>
            <p:cNvSpPr/>
            <p:nvPr/>
          </p:nvSpPr>
          <p:spPr>
            <a:xfrm>
              <a:off x="550382" y="2770637"/>
              <a:ext cx="855553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25"/>
          <p:cNvGrpSpPr/>
          <p:nvPr/>
        </p:nvGrpSpPr>
        <p:grpSpPr>
          <a:xfrm>
            <a:off x="5648872" y="4426358"/>
            <a:ext cx="6059067" cy="937584"/>
            <a:chOff x="503238" y="2770637"/>
            <a:chExt cx="3204356" cy="703371"/>
          </a:xfrm>
        </p:grpSpPr>
        <p:sp>
          <p:nvSpPr>
            <p:cNvPr id="104" name="矩形 26"/>
            <p:cNvSpPr/>
            <p:nvPr/>
          </p:nvSpPr>
          <p:spPr>
            <a:xfrm>
              <a:off x="503238" y="3053880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105" name="矩形 27"/>
            <p:cNvSpPr/>
            <p:nvPr/>
          </p:nvSpPr>
          <p:spPr>
            <a:xfrm>
              <a:off x="550382" y="2770637"/>
              <a:ext cx="855553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/>
          <p:nvPr/>
        </p:nvGrpSpPr>
        <p:grpSpPr>
          <a:xfrm>
            <a:off x="759841" y="1429291"/>
            <a:ext cx="10229795" cy="4335176"/>
            <a:chOff x="1955801" y="1920876"/>
            <a:chExt cx="7716837" cy="3144974"/>
          </a:xfrm>
        </p:grpSpPr>
        <p:sp>
          <p:nvSpPr>
            <p:cNvPr id="4" name="MH_Other_1"/>
            <p:cNvSpPr/>
            <p:nvPr>
              <p:custDataLst>
                <p:tags r:id="rId1"/>
              </p:custDataLst>
            </p:nvPr>
          </p:nvSpPr>
          <p:spPr>
            <a:xfrm rot="972597">
              <a:off x="4272197" y="2938232"/>
              <a:ext cx="1182688" cy="1812767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39938" rIns="0" bIns="0"/>
            <a:lstStyle/>
            <a:p>
              <a:pPr algn="ctr">
                <a:spcAft>
                  <a:spcPts val="1200"/>
                </a:spcAft>
                <a:defRPr/>
              </a:pPr>
              <a:r>
                <a:rPr lang="en-US" altLang="zh-CN" sz="3200" kern="0" dirty="0">
                  <a:solidFill>
                    <a:srgbClr val="FFFFFF"/>
                  </a:solidFill>
                  <a:latin typeface="Raavi" panose="020B0502040204020203" pitchFamily="34" charset="0"/>
                  <a:ea typeface="微软雅黑" panose="020B0503020204020204" pitchFamily="34" charset="-122"/>
                  <a:cs typeface="Raavi" panose="020B0502040204020203" pitchFamily="34" charset="0"/>
                </a:rPr>
                <a:t>02</a:t>
              </a:r>
              <a:endParaRPr lang="zh-CN" altLang="en-US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endParaRPr>
            </a:p>
          </p:txBody>
        </p:sp>
        <p:sp>
          <p:nvSpPr>
            <p:cNvPr id="5" name="MH_SubTitle_2"/>
            <p:cNvSpPr/>
            <p:nvPr>
              <p:custDataLst>
                <p:tags r:id="rId2"/>
              </p:custDataLst>
            </p:nvPr>
          </p:nvSpPr>
          <p:spPr>
            <a:xfrm rot="972597">
              <a:off x="4266674" y="3626188"/>
              <a:ext cx="1022350" cy="960172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2384" tIns="143963" rIns="62384" bIns="62384">
              <a:normAutofit/>
            </a:bodyPr>
            <a:lstStyle/>
            <a:p>
              <a:pPr>
                <a:defRPr/>
              </a:pPr>
              <a:endParaRPr lang="en-US" altLang="zh-CN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MH_Other_2"/>
            <p:cNvSpPr/>
            <p:nvPr>
              <p:custDataLst>
                <p:tags r:id="rId3"/>
              </p:custDataLst>
            </p:nvPr>
          </p:nvSpPr>
          <p:spPr>
            <a:xfrm rot="19692632">
              <a:off x="1955801" y="2413001"/>
              <a:ext cx="1933575" cy="1101725"/>
            </a:xfrm>
            <a:prstGeom prst="arc">
              <a:avLst>
                <a:gd name="adj1" fmla="val 16413187"/>
                <a:gd name="adj2" fmla="val 0"/>
              </a:avLst>
            </a:prstGeom>
            <a:noFill/>
            <a:ln w="2857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665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MH_Other_3"/>
            <p:cNvSpPr/>
            <p:nvPr>
              <p:custDataLst>
                <p:tags r:id="rId4"/>
              </p:custDataLst>
            </p:nvPr>
          </p:nvSpPr>
          <p:spPr>
            <a:xfrm rot="1735466">
              <a:off x="3145515" y="2408700"/>
              <a:ext cx="1182687" cy="1872634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39938" rIns="0" bIns="0"/>
            <a:lstStyle/>
            <a:p>
              <a:pPr algn="ctr">
                <a:spcAft>
                  <a:spcPts val="1200"/>
                </a:spcAft>
                <a:defRPr/>
              </a:pPr>
              <a:r>
                <a:rPr lang="en-US" altLang="zh-CN" sz="3200" kern="0" dirty="0">
                  <a:solidFill>
                    <a:srgbClr val="FFFFFF"/>
                  </a:solidFill>
                  <a:latin typeface="Raavi" panose="020B0502040204020203" pitchFamily="34" charset="0"/>
                  <a:ea typeface="微软雅黑" panose="020B0503020204020204" pitchFamily="34" charset="-122"/>
                  <a:cs typeface="Raavi" panose="020B0502040204020203" pitchFamily="34" charset="0"/>
                </a:rPr>
                <a:t>01</a:t>
              </a:r>
              <a:endParaRPr lang="zh-CN" altLang="en-US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endParaRPr>
            </a:p>
          </p:txBody>
        </p:sp>
        <p:sp>
          <p:nvSpPr>
            <p:cNvPr id="8" name="MH_SubTitle_1"/>
            <p:cNvSpPr/>
            <p:nvPr>
              <p:custDataLst>
                <p:tags r:id="rId5"/>
              </p:custDataLst>
            </p:nvPr>
          </p:nvSpPr>
          <p:spPr>
            <a:xfrm rot="1735466">
              <a:off x="3086063" y="3076036"/>
              <a:ext cx="1022350" cy="1064799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2384" tIns="143963" rIns="62384" bIns="62384">
              <a:noAutofit/>
            </a:bodyPr>
            <a:lstStyle/>
            <a:p>
              <a:pPr>
                <a:defRPr/>
              </a:pPr>
              <a:endParaRPr lang="en-US" altLang="zh-CN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MH_Other_4"/>
            <p:cNvSpPr/>
            <p:nvPr>
              <p:custDataLst>
                <p:tags r:id="rId6"/>
              </p:custDataLst>
            </p:nvPr>
          </p:nvSpPr>
          <p:spPr>
            <a:xfrm rot="21573501">
              <a:off x="3679825" y="2376488"/>
              <a:ext cx="139700" cy="139700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/>
            </a:p>
          </p:txBody>
        </p:sp>
        <p:sp>
          <p:nvSpPr>
            <p:cNvPr id="10" name="MH_Other_5"/>
            <p:cNvSpPr/>
            <p:nvPr>
              <p:custDataLst>
                <p:tags r:id="rId7"/>
              </p:custDataLst>
            </p:nvPr>
          </p:nvSpPr>
          <p:spPr>
            <a:xfrm rot="21573501">
              <a:off x="2681289" y="1920876"/>
              <a:ext cx="1062037" cy="550863"/>
            </a:xfrm>
            <a:custGeom>
              <a:avLst/>
              <a:gdLst>
                <a:gd name="connsiteX0" fmla="*/ 1480415 w 2878709"/>
                <a:gd name="connsiteY0" fmla="*/ 269 h 1323091"/>
                <a:gd name="connsiteX1" fmla="*/ 2878709 w 2878709"/>
                <a:gd name="connsiteY1" fmla="*/ 661546 h 1323091"/>
                <a:gd name="connsiteX2" fmla="*/ 1439355 w 2878709"/>
                <a:gd name="connsiteY2" fmla="*/ 661546 h 1323091"/>
                <a:gd name="connsiteX3" fmla="*/ 1480415 w 2878709"/>
                <a:gd name="connsiteY3" fmla="*/ 269 h 1323091"/>
                <a:gd name="connsiteX0-1" fmla="*/ 1480415 w 2878709"/>
                <a:gd name="connsiteY0-2" fmla="*/ 269 h 1323091"/>
                <a:gd name="connsiteX1-3" fmla="*/ 2878709 w 2878709"/>
                <a:gd name="connsiteY1-4" fmla="*/ 661546 h 1323091"/>
                <a:gd name="connsiteX0-5" fmla="*/ 41060 w 1439354"/>
                <a:gd name="connsiteY0-6" fmla="*/ 0 h 661277"/>
                <a:gd name="connsiteX1-7" fmla="*/ 1439354 w 1439354"/>
                <a:gd name="connsiteY1-8" fmla="*/ 661277 h 661277"/>
                <a:gd name="connsiteX2-9" fmla="*/ 0 w 1439354"/>
                <a:gd name="connsiteY2-10" fmla="*/ 661277 h 661277"/>
                <a:gd name="connsiteX3-11" fmla="*/ 41060 w 1439354"/>
                <a:gd name="connsiteY3-12" fmla="*/ 0 h 661277"/>
                <a:gd name="connsiteX0-13" fmla="*/ 41060 w 1439354"/>
                <a:gd name="connsiteY0-14" fmla="*/ 526473 h 661277"/>
                <a:gd name="connsiteX1-15" fmla="*/ 1439354 w 1439354"/>
                <a:gd name="connsiteY1-16" fmla="*/ 661277 h 661277"/>
                <a:gd name="connsiteX0-17" fmla="*/ 41060 w 1442020"/>
                <a:gd name="connsiteY0-18" fmla="*/ 0 h 661277"/>
                <a:gd name="connsiteX1-19" fmla="*/ 1439354 w 1442020"/>
                <a:gd name="connsiteY1-20" fmla="*/ 661277 h 661277"/>
                <a:gd name="connsiteX2-21" fmla="*/ 0 w 1442020"/>
                <a:gd name="connsiteY2-22" fmla="*/ 661277 h 661277"/>
                <a:gd name="connsiteX3-23" fmla="*/ 41060 w 1442020"/>
                <a:gd name="connsiteY3-24" fmla="*/ 0 h 661277"/>
                <a:gd name="connsiteX0-25" fmla="*/ 41060 w 1442020"/>
                <a:gd name="connsiteY0-26" fmla="*/ 526473 h 661277"/>
                <a:gd name="connsiteX1-27" fmla="*/ 1439354 w 1442020"/>
                <a:gd name="connsiteY1-28" fmla="*/ 661277 h 66127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442020" h="661277" stroke="0" extrusionOk="0">
                  <a:moveTo>
                    <a:pt x="41060" y="0"/>
                  </a:moveTo>
                  <a:cubicBezTo>
                    <a:pt x="819686" y="10213"/>
                    <a:pt x="1439354" y="303264"/>
                    <a:pt x="1439354" y="661277"/>
                  </a:cubicBezTo>
                  <a:lnTo>
                    <a:pt x="0" y="661277"/>
                  </a:lnTo>
                  <a:lnTo>
                    <a:pt x="41060" y="0"/>
                  </a:lnTo>
                  <a:close/>
                </a:path>
                <a:path w="1442020" h="661277" fill="none">
                  <a:moveTo>
                    <a:pt x="41060" y="526473"/>
                  </a:moveTo>
                  <a:cubicBezTo>
                    <a:pt x="1567831" y="772213"/>
                    <a:pt x="1439354" y="303264"/>
                    <a:pt x="1439354" y="661277"/>
                  </a:cubicBezTo>
                </a:path>
              </a:pathLst>
            </a:custGeom>
            <a:noFill/>
            <a:ln w="2857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665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MH_Other_6"/>
            <p:cNvSpPr/>
            <p:nvPr>
              <p:custDataLst>
                <p:tags r:id="rId8"/>
              </p:custDataLst>
            </p:nvPr>
          </p:nvSpPr>
          <p:spPr>
            <a:xfrm rot="310424">
              <a:off x="5487558" y="3174614"/>
              <a:ext cx="1182688" cy="1850970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39938" rIns="0" bIns="0"/>
            <a:lstStyle/>
            <a:p>
              <a:pPr algn="ctr">
                <a:spcAft>
                  <a:spcPts val="1200"/>
                </a:spcAft>
                <a:defRPr/>
              </a:pPr>
              <a:r>
                <a:rPr lang="en-US" altLang="zh-CN" sz="3200" kern="0" dirty="0">
                  <a:solidFill>
                    <a:srgbClr val="FFFFFF"/>
                  </a:solidFill>
                  <a:latin typeface="Raavi" panose="020B0502040204020203" pitchFamily="34" charset="0"/>
                  <a:ea typeface="微软雅黑" panose="020B0503020204020204" pitchFamily="34" charset="-122"/>
                  <a:cs typeface="Raavi" panose="020B0502040204020203" pitchFamily="34" charset="0"/>
                </a:rPr>
                <a:t>03</a:t>
              </a:r>
              <a:endParaRPr lang="zh-CN" altLang="en-US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endParaRPr>
            </a:p>
          </p:txBody>
        </p:sp>
        <p:sp>
          <p:nvSpPr>
            <p:cNvPr id="12" name="MH_SubTitle_3"/>
            <p:cNvSpPr/>
            <p:nvPr>
              <p:custDataLst>
                <p:tags r:id="rId9"/>
              </p:custDataLst>
            </p:nvPr>
          </p:nvSpPr>
          <p:spPr>
            <a:xfrm rot="310424">
              <a:off x="5532746" y="3874733"/>
              <a:ext cx="1022350" cy="100909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2384" tIns="143963" rIns="62384" bIns="62384">
              <a:normAutofit/>
            </a:bodyPr>
            <a:lstStyle/>
            <a:p>
              <a:pPr>
                <a:defRPr/>
              </a:pPr>
              <a:endParaRPr lang="en-US" altLang="zh-CN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Other_7"/>
            <p:cNvSpPr/>
            <p:nvPr>
              <p:custDataLst>
                <p:tags r:id="rId10"/>
              </p:custDataLst>
            </p:nvPr>
          </p:nvSpPr>
          <p:spPr>
            <a:xfrm rot="20865428">
              <a:off x="6790382" y="3113875"/>
              <a:ext cx="1182688" cy="1951975"/>
            </a:xfrm>
            <a:prstGeom prst="round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39938" rIns="0" bIns="0"/>
            <a:lstStyle/>
            <a:p>
              <a:pPr algn="ctr">
                <a:spcAft>
                  <a:spcPts val="1200"/>
                </a:spcAft>
                <a:defRPr/>
              </a:pPr>
              <a:r>
                <a:rPr lang="en-US" altLang="zh-CN" sz="3200" kern="0" dirty="0">
                  <a:solidFill>
                    <a:srgbClr val="FFFFFF"/>
                  </a:solidFill>
                  <a:latin typeface="Raavi" panose="020B0502040204020203" pitchFamily="34" charset="0"/>
                  <a:ea typeface="微软雅黑" panose="020B0503020204020204" pitchFamily="34" charset="-122"/>
                  <a:cs typeface="Raavi" panose="020B0502040204020203" pitchFamily="34" charset="0"/>
                </a:rPr>
                <a:t>04</a:t>
              </a:r>
              <a:endParaRPr lang="zh-CN" altLang="en-US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endParaRPr>
            </a:p>
          </p:txBody>
        </p:sp>
        <p:sp>
          <p:nvSpPr>
            <p:cNvPr id="14" name="MH_SubTitle_4"/>
            <p:cNvSpPr/>
            <p:nvPr>
              <p:custDataLst>
                <p:tags r:id="rId11"/>
              </p:custDataLst>
            </p:nvPr>
          </p:nvSpPr>
          <p:spPr>
            <a:xfrm rot="20865428">
              <a:off x="6920602" y="3810954"/>
              <a:ext cx="1023937" cy="111350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2384" tIns="143963" rIns="62384" bIns="62384">
              <a:normAutofit/>
            </a:bodyPr>
            <a:lstStyle/>
            <a:p>
              <a:pPr>
                <a:defRPr/>
              </a:pPr>
              <a:endParaRPr lang="en-US" altLang="zh-CN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Other_9"/>
            <p:cNvSpPr/>
            <p:nvPr>
              <p:custDataLst>
                <p:tags r:id="rId12"/>
              </p:custDataLst>
            </p:nvPr>
          </p:nvSpPr>
          <p:spPr>
            <a:xfrm rot="19960410">
              <a:off x="7882321" y="2515517"/>
              <a:ext cx="1182688" cy="1826104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39938" rIns="0" bIns="0"/>
            <a:lstStyle/>
            <a:p>
              <a:pPr algn="ctr">
                <a:spcAft>
                  <a:spcPts val="1200"/>
                </a:spcAft>
                <a:defRPr/>
              </a:pPr>
              <a:r>
                <a:rPr lang="en-US" altLang="zh-CN" sz="3200" kern="0" dirty="0">
                  <a:solidFill>
                    <a:srgbClr val="FFFFFF"/>
                  </a:solidFill>
                  <a:latin typeface="Raavi" panose="020B0502040204020203" pitchFamily="34" charset="0"/>
                  <a:ea typeface="微软雅黑" panose="020B0503020204020204" pitchFamily="34" charset="-122"/>
                  <a:cs typeface="Raavi" panose="020B0502040204020203" pitchFamily="34" charset="0"/>
                </a:rPr>
                <a:t>05</a:t>
              </a:r>
              <a:endParaRPr lang="zh-CN" altLang="en-US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endParaRPr>
            </a:p>
          </p:txBody>
        </p:sp>
        <p:sp>
          <p:nvSpPr>
            <p:cNvPr id="16" name="MH_SubTitle_5"/>
            <p:cNvSpPr/>
            <p:nvPr>
              <p:custDataLst>
                <p:tags r:id="rId13"/>
              </p:custDataLst>
            </p:nvPr>
          </p:nvSpPr>
          <p:spPr>
            <a:xfrm rot="19960410">
              <a:off x="8098104" y="3182682"/>
              <a:ext cx="1023937" cy="994757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2384" tIns="143963" rIns="62384" bIns="62384">
              <a:normAutofit/>
            </a:bodyPr>
            <a:lstStyle/>
            <a:p>
              <a:pPr>
                <a:defRPr/>
              </a:pPr>
              <a:endParaRPr lang="en-US" altLang="zh-CN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MH_Other_10"/>
            <p:cNvSpPr/>
            <p:nvPr>
              <p:custDataLst>
                <p:tags r:id="rId14"/>
              </p:custDataLst>
            </p:nvPr>
          </p:nvSpPr>
          <p:spPr>
            <a:xfrm rot="524387">
              <a:off x="8428038" y="2482851"/>
              <a:ext cx="139700" cy="138113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/>
            </a:p>
          </p:txBody>
        </p:sp>
        <p:sp>
          <p:nvSpPr>
            <p:cNvPr id="18" name="MH_Other_11"/>
            <p:cNvSpPr/>
            <p:nvPr>
              <p:custDataLst>
                <p:tags r:id="rId15"/>
              </p:custDataLst>
            </p:nvPr>
          </p:nvSpPr>
          <p:spPr>
            <a:xfrm rot="524387" flipH="1">
              <a:off x="8548688" y="2103439"/>
              <a:ext cx="1123950" cy="561975"/>
            </a:xfrm>
            <a:custGeom>
              <a:avLst/>
              <a:gdLst>
                <a:gd name="connsiteX0" fmla="*/ 1480415 w 2878709"/>
                <a:gd name="connsiteY0" fmla="*/ 269 h 1323091"/>
                <a:gd name="connsiteX1" fmla="*/ 2878709 w 2878709"/>
                <a:gd name="connsiteY1" fmla="*/ 661546 h 1323091"/>
                <a:gd name="connsiteX2" fmla="*/ 1439355 w 2878709"/>
                <a:gd name="connsiteY2" fmla="*/ 661546 h 1323091"/>
                <a:gd name="connsiteX3" fmla="*/ 1480415 w 2878709"/>
                <a:gd name="connsiteY3" fmla="*/ 269 h 1323091"/>
                <a:gd name="connsiteX0-1" fmla="*/ 1480415 w 2878709"/>
                <a:gd name="connsiteY0-2" fmla="*/ 269 h 1323091"/>
                <a:gd name="connsiteX1-3" fmla="*/ 2878709 w 2878709"/>
                <a:gd name="connsiteY1-4" fmla="*/ 661546 h 1323091"/>
                <a:gd name="connsiteX0-5" fmla="*/ 41060 w 1439354"/>
                <a:gd name="connsiteY0-6" fmla="*/ 0 h 661277"/>
                <a:gd name="connsiteX1-7" fmla="*/ 1439354 w 1439354"/>
                <a:gd name="connsiteY1-8" fmla="*/ 661277 h 661277"/>
                <a:gd name="connsiteX2-9" fmla="*/ 0 w 1439354"/>
                <a:gd name="connsiteY2-10" fmla="*/ 661277 h 661277"/>
                <a:gd name="connsiteX3-11" fmla="*/ 41060 w 1439354"/>
                <a:gd name="connsiteY3-12" fmla="*/ 0 h 661277"/>
                <a:gd name="connsiteX0-13" fmla="*/ 41060 w 1439354"/>
                <a:gd name="connsiteY0-14" fmla="*/ 526473 h 661277"/>
                <a:gd name="connsiteX1-15" fmla="*/ 1439354 w 1439354"/>
                <a:gd name="connsiteY1-16" fmla="*/ 661277 h 661277"/>
                <a:gd name="connsiteX0-17" fmla="*/ 41060 w 1442020"/>
                <a:gd name="connsiteY0-18" fmla="*/ 0 h 661277"/>
                <a:gd name="connsiteX1-19" fmla="*/ 1439354 w 1442020"/>
                <a:gd name="connsiteY1-20" fmla="*/ 661277 h 661277"/>
                <a:gd name="connsiteX2-21" fmla="*/ 0 w 1442020"/>
                <a:gd name="connsiteY2-22" fmla="*/ 661277 h 661277"/>
                <a:gd name="connsiteX3-23" fmla="*/ 41060 w 1442020"/>
                <a:gd name="connsiteY3-24" fmla="*/ 0 h 661277"/>
                <a:gd name="connsiteX0-25" fmla="*/ 41060 w 1442020"/>
                <a:gd name="connsiteY0-26" fmla="*/ 526473 h 661277"/>
                <a:gd name="connsiteX1-27" fmla="*/ 1439354 w 1442020"/>
                <a:gd name="connsiteY1-28" fmla="*/ 661277 h 66127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442020" h="661277" stroke="0" extrusionOk="0">
                  <a:moveTo>
                    <a:pt x="41060" y="0"/>
                  </a:moveTo>
                  <a:cubicBezTo>
                    <a:pt x="819686" y="10213"/>
                    <a:pt x="1439354" y="303264"/>
                    <a:pt x="1439354" y="661277"/>
                  </a:cubicBezTo>
                  <a:lnTo>
                    <a:pt x="0" y="661277"/>
                  </a:lnTo>
                  <a:lnTo>
                    <a:pt x="41060" y="0"/>
                  </a:lnTo>
                  <a:close/>
                </a:path>
                <a:path w="1442020" h="661277" fill="none">
                  <a:moveTo>
                    <a:pt x="41060" y="526473"/>
                  </a:moveTo>
                  <a:cubicBezTo>
                    <a:pt x="1567831" y="772213"/>
                    <a:pt x="1439354" y="303264"/>
                    <a:pt x="1439354" y="661277"/>
                  </a:cubicBezTo>
                </a:path>
              </a:pathLst>
            </a:custGeom>
            <a:noFill/>
            <a:ln w="2857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665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6"/>
          <p:cNvSpPr>
            <a:spLocks noChangeArrowheads="1"/>
          </p:cNvSpPr>
          <p:nvPr/>
        </p:nvSpPr>
        <p:spPr bwMode="auto">
          <a:xfrm>
            <a:off x="5357434" y="1052737"/>
            <a:ext cx="1477137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chemeClr val="accent1"/>
                </a:solidFill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 flipH="1">
            <a:off x="4935450" y="1750744"/>
            <a:ext cx="2321104" cy="621697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8565">
              <a:lnSpc>
                <a:spcPct val="120000"/>
              </a:lnSpc>
              <a:defRPr/>
            </a:pPr>
            <a:r>
              <a:rPr lang="en-US" altLang="zh-CN" sz="27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CONTENTS</a:t>
            </a:r>
            <a:endParaRPr lang="en-US" altLang="ko-KR" sz="2700" kern="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5040065" y="2347547"/>
            <a:ext cx="2111872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5" name="组合 4"/>
          <p:cNvGrpSpPr/>
          <p:nvPr/>
        </p:nvGrpSpPr>
        <p:grpSpPr>
          <a:xfrm>
            <a:off x="1392287" y="3349150"/>
            <a:ext cx="2015878" cy="2016140"/>
            <a:chOff x="1043755" y="2427740"/>
            <a:chExt cx="1512105" cy="1512105"/>
          </a:xfrm>
        </p:grpSpPr>
        <p:sp>
          <p:nvSpPr>
            <p:cNvPr id="6" name="椭圆 5"/>
            <p:cNvSpPr/>
            <p:nvPr/>
          </p:nvSpPr>
          <p:spPr bwMode="auto">
            <a:xfrm>
              <a:off x="1043755" y="2427740"/>
              <a:ext cx="1512105" cy="1512105"/>
            </a:xfrm>
            <a:prstGeom prst="ellipse">
              <a:avLst/>
            </a:prstGeom>
            <a:noFill/>
            <a:ln w="952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1151762" y="2535747"/>
              <a:ext cx="1296090" cy="129609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05379" y="3349150"/>
            <a:ext cx="2015878" cy="2016140"/>
            <a:chOff x="1043755" y="2427740"/>
            <a:chExt cx="1512105" cy="1512105"/>
          </a:xfrm>
        </p:grpSpPr>
        <p:sp>
          <p:nvSpPr>
            <p:cNvPr id="9" name="椭圆 8"/>
            <p:cNvSpPr/>
            <p:nvPr/>
          </p:nvSpPr>
          <p:spPr bwMode="auto">
            <a:xfrm>
              <a:off x="1043755" y="2427740"/>
              <a:ext cx="1512105" cy="1512105"/>
            </a:xfrm>
            <a:prstGeom prst="ellipse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1151762" y="2535747"/>
              <a:ext cx="1296090" cy="1296090"/>
            </a:xfrm>
            <a:prstGeom prst="ellipse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18472" y="3349150"/>
            <a:ext cx="2015878" cy="2016140"/>
            <a:chOff x="1043755" y="2427740"/>
            <a:chExt cx="1512105" cy="1512105"/>
          </a:xfrm>
        </p:grpSpPr>
        <p:sp>
          <p:nvSpPr>
            <p:cNvPr id="12" name="椭圆 11"/>
            <p:cNvSpPr/>
            <p:nvPr/>
          </p:nvSpPr>
          <p:spPr bwMode="auto">
            <a:xfrm>
              <a:off x="1043755" y="2427740"/>
              <a:ext cx="1512105" cy="1512105"/>
            </a:xfrm>
            <a:prstGeom prst="ellipse">
              <a:avLst/>
            </a:prstGeom>
            <a:noFill/>
            <a:ln w="9525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1151762" y="2535747"/>
              <a:ext cx="1296090" cy="1296090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31566" y="3349150"/>
            <a:ext cx="2015878" cy="2016140"/>
            <a:chOff x="1043755" y="2427740"/>
            <a:chExt cx="1512105" cy="1512105"/>
          </a:xfrm>
        </p:grpSpPr>
        <p:sp>
          <p:nvSpPr>
            <p:cNvPr id="15" name="椭圆 14"/>
            <p:cNvSpPr/>
            <p:nvPr/>
          </p:nvSpPr>
          <p:spPr bwMode="auto">
            <a:xfrm>
              <a:off x="1043755" y="2427740"/>
              <a:ext cx="1512105" cy="1512105"/>
            </a:xfrm>
            <a:prstGeom prst="ellipse">
              <a:avLst/>
            </a:prstGeom>
            <a:noFill/>
            <a:ln w="952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1151762" y="2535747"/>
              <a:ext cx="1296090" cy="129609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02151" y="3018744"/>
            <a:ext cx="767953" cy="779700"/>
            <a:chOff x="1051154" y="2179935"/>
            <a:chExt cx="576040" cy="584775"/>
          </a:xfrm>
        </p:grpSpPr>
        <p:sp>
          <p:nvSpPr>
            <p:cNvPr id="18" name="椭圆 17"/>
            <p:cNvSpPr/>
            <p:nvPr/>
          </p:nvSpPr>
          <p:spPr bwMode="auto">
            <a:xfrm>
              <a:off x="1051154" y="2184302"/>
              <a:ext cx="576040" cy="576040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TextBox 5"/>
            <p:cNvSpPr txBox="1"/>
            <p:nvPr/>
          </p:nvSpPr>
          <p:spPr>
            <a:xfrm>
              <a:off x="1078156" y="2179935"/>
              <a:ext cx="522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3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3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92654" y="3018744"/>
            <a:ext cx="767953" cy="779700"/>
            <a:chOff x="1051154" y="2179935"/>
            <a:chExt cx="576040" cy="584775"/>
          </a:xfrm>
        </p:grpSpPr>
        <p:sp>
          <p:nvSpPr>
            <p:cNvPr id="21" name="椭圆 20"/>
            <p:cNvSpPr/>
            <p:nvPr/>
          </p:nvSpPr>
          <p:spPr bwMode="auto">
            <a:xfrm>
              <a:off x="1051154" y="2184302"/>
              <a:ext cx="576040" cy="576040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TextBox 5"/>
            <p:cNvSpPr txBox="1"/>
            <p:nvPr/>
          </p:nvSpPr>
          <p:spPr>
            <a:xfrm>
              <a:off x="1078156" y="2179935"/>
              <a:ext cx="522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3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3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83156" y="3018744"/>
            <a:ext cx="767953" cy="779700"/>
            <a:chOff x="1051154" y="2179935"/>
            <a:chExt cx="576040" cy="584775"/>
          </a:xfrm>
        </p:grpSpPr>
        <p:sp>
          <p:nvSpPr>
            <p:cNvPr id="24" name="椭圆 23"/>
            <p:cNvSpPr/>
            <p:nvPr/>
          </p:nvSpPr>
          <p:spPr bwMode="auto">
            <a:xfrm>
              <a:off x="1051154" y="2184302"/>
              <a:ext cx="576040" cy="576040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TextBox 5"/>
            <p:cNvSpPr txBox="1"/>
            <p:nvPr/>
          </p:nvSpPr>
          <p:spPr>
            <a:xfrm>
              <a:off x="1078156" y="2179935"/>
              <a:ext cx="522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300" b="1" dirty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3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73659" y="3018744"/>
            <a:ext cx="767953" cy="779700"/>
            <a:chOff x="1051154" y="2179935"/>
            <a:chExt cx="576040" cy="584775"/>
          </a:xfrm>
        </p:grpSpPr>
        <p:sp>
          <p:nvSpPr>
            <p:cNvPr id="27" name="椭圆 26"/>
            <p:cNvSpPr/>
            <p:nvPr/>
          </p:nvSpPr>
          <p:spPr bwMode="auto">
            <a:xfrm>
              <a:off x="1051154" y="2184302"/>
              <a:ext cx="576040" cy="576040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TextBox 5"/>
            <p:cNvSpPr txBox="1"/>
            <p:nvPr/>
          </p:nvSpPr>
          <p:spPr>
            <a:xfrm>
              <a:off x="1078156" y="2179935"/>
              <a:ext cx="522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3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3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593271" y="4090480"/>
            <a:ext cx="1631192" cy="53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添加主题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4106364" y="4090480"/>
            <a:ext cx="1631192" cy="53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添加主题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6619456" y="4090480"/>
            <a:ext cx="1631192" cy="53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添加主题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9132551" y="4090480"/>
            <a:ext cx="1631192" cy="53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FFFF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添加主题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9" grpId="0"/>
      <p:bldP spid="30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86"/>
          <p:cNvGrpSpPr/>
          <p:nvPr/>
        </p:nvGrpSpPr>
        <p:grpSpPr>
          <a:xfrm>
            <a:off x="6070609" y="2122914"/>
            <a:ext cx="5819976" cy="3362455"/>
            <a:chOff x="4552949" y="1591929"/>
            <a:chExt cx="4366119" cy="2522498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>
              <a:fillRect/>
            </a:stretch>
          </p:blipFill>
          <p:spPr bwMode="auto">
            <a:xfrm rot="1164247" flipV="1">
              <a:off x="7212990" y="3259838"/>
              <a:ext cx="563293" cy="62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>
              <a:fillRect/>
            </a:stretch>
          </p:blipFill>
          <p:spPr bwMode="auto">
            <a:xfrm rot="19878225" flipV="1">
              <a:off x="8211649" y="3972668"/>
              <a:ext cx="558904" cy="62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>
              <a:fillRect/>
            </a:stretch>
          </p:blipFill>
          <p:spPr bwMode="auto">
            <a:xfrm rot="1152643" flipV="1">
              <a:off x="7672523" y="4013457"/>
              <a:ext cx="563293" cy="62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>
              <a:fillRect/>
            </a:stretch>
          </p:blipFill>
          <p:spPr bwMode="auto">
            <a:xfrm rot="12057140" flipV="1">
              <a:off x="8245135" y="3111865"/>
              <a:ext cx="563293" cy="62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>
              <a:fillRect/>
            </a:stretch>
          </p:blipFill>
          <p:spPr bwMode="auto">
            <a:xfrm rot="12057140" flipV="1">
              <a:off x="7733400" y="2357195"/>
              <a:ext cx="563293" cy="62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>
              <a:fillRect/>
            </a:stretch>
          </p:blipFill>
          <p:spPr bwMode="auto">
            <a:xfrm rot="12057140" flipV="1">
              <a:off x="7272375" y="1616057"/>
              <a:ext cx="563293" cy="62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>
              <a:fillRect/>
            </a:stretch>
          </p:blipFill>
          <p:spPr bwMode="auto">
            <a:xfrm rot="8981151" flipV="1">
              <a:off x="6626991" y="1711212"/>
              <a:ext cx="765578" cy="85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平行四边形 115"/>
            <p:cNvSpPr/>
            <p:nvPr/>
          </p:nvSpPr>
          <p:spPr>
            <a:xfrm rot="1200000">
              <a:off x="6825944" y="1597157"/>
              <a:ext cx="919687" cy="456299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8" name="平行四边形 116"/>
            <p:cNvSpPr/>
            <p:nvPr/>
          </p:nvSpPr>
          <p:spPr>
            <a:xfrm rot="16200000">
              <a:off x="6645902" y="2019619"/>
              <a:ext cx="740288" cy="477033"/>
            </a:xfrm>
            <a:prstGeom prst="parallelogram">
              <a:avLst>
                <a:gd name="adj" fmla="val 36484"/>
              </a:avLst>
            </a:prstGeom>
            <a:solidFill>
              <a:schemeClr val="accent1"/>
            </a:solidFill>
            <a:ln w="14288" cap="flat">
              <a:noFill/>
              <a:prstDash val="solid"/>
              <a:miter lim="800000"/>
            </a:ln>
            <a:effectLst>
              <a:outerShdw blurRad="101600" dist="50800" dir="5400000" sx="102000" sy="102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9" name="平行四边形 117"/>
            <p:cNvSpPr/>
            <p:nvPr/>
          </p:nvSpPr>
          <p:spPr>
            <a:xfrm rot="9071256">
              <a:off x="7074221" y="1950233"/>
              <a:ext cx="890783" cy="502656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0" name="五边形 118"/>
            <p:cNvSpPr/>
            <p:nvPr/>
          </p:nvSpPr>
          <p:spPr>
            <a:xfrm flipH="1">
              <a:off x="5503720" y="3371869"/>
              <a:ext cx="2227320" cy="568209"/>
            </a:xfrm>
            <a:prstGeom prst="homePlate">
              <a:avLst>
                <a:gd name="adj" fmla="val 37444"/>
              </a:avLst>
            </a:prstGeom>
            <a:solidFill>
              <a:schemeClr val="accent3"/>
            </a:solidFill>
            <a:ln w="14288" cap="flat">
              <a:noFill/>
              <a:prstDash val="solid"/>
              <a:miter lim="800000"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ym typeface="Batang"/>
              </a:endParaRPr>
            </a:p>
          </p:txBody>
        </p:sp>
        <p:sp>
          <p:nvSpPr>
            <p:cNvPr id="41" name="平行四边形 119"/>
            <p:cNvSpPr/>
            <p:nvPr/>
          </p:nvSpPr>
          <p:spPr>
            <a:xfrm rot="1200000">
              <a:off x="7302977" y="2335693"/>
              <a:ext cx="919687" cy="456299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2" name="平行四边形 120"/>
            <p:cNvSpPr/>
            <p:nvPr/>
          </p:nvSpPr>
          <p:spPr>
            <a:xfrm rot="16200000">
              <a:off x="7122935" y="2758157"/>
              <a:ext cx="740288" cy="477033"/>
            </a:xfrm>
            <a:prstGeom prst="parallelogram">
              <a:avLst>
                <a:gd name="adj" fmla="val 36484"/>
              </a:avLst>
            </a:prstGeom>
            <a:solidFill>
              <a:schemeClr val="accent2"/>
            </a:solidFill>
            <a:ln w="14288" cap="flat">
              <a:noFill/>
              <a:prstDash val="solid"/>
              <a:miter lim="800000"/>
            </a:ln>
            <a:effectLst>
              <a:outerShdw blurRad="101600" dist="50800" dir="5400000" sx="102000" sy="102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3" name="平行四边形 121"/>
            <p:cNvSpPr/>
            <p:nvPr/>
          </p:nvSpPr>
          <p:spPr>
            <a:xfrm rot="9071256">
              <a:off x="7551254" y="2688771"/>
              <a:ext cx="890783" cy="502656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4" name="平行四边形 122"/>
            <p:cNvSpPr/>
            <p:nvPr/>
          </p:nvSpPr>
          <p:spPr>
            <a:xfrm rot="1200000">
              <a:off x="7780009" y="3083302"/>
              <a:ext cx="919687" cy="456299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5" name="平行四边形 123"/>
            <p:cNvSpPr/>
            <p:nvPr/>
          </p:nvSpPr>
          <p:spPr>
            <a:xfrm rot="16200000">
              <a:off x="7599968" y="3505766"/>
              <a:ext cx="740288" cy="477033"/>
            </a:xfrm>
            <a:prstGeom prst="parallelogram">
              <a:avLst>
                <a:gd name="adj" fmla="val 36484"/>
              </a:avLst>
            </a:prstGeom>
            <a:solidFill>
              <a:schemeClr val="accent3"/>
            </a:solidFill>
            <a:ln w="14288" cap="flat">
              <a:noFill/>
              <a:prstDash val="solid"/>
              <a:miter lim="800000"/>
            </a:ln>
            <a:effectLst>
              <a:outerShdw blurRad="101600" dist="50800" dir="5400000" sx="102000" sy="102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6" name="平行四边形 124"/>
            <p:cNvSpPr/>
            <p:nvPr/>
          </p:nvSpPr>
          <p:spPr>
            <a:xfrm rot="9071256">
              <a:off x="8028285" y="3436379"/>
              <a:ext cx="890783" cy="502656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7" name="五边形 125"/>
            <p:cNvSpPr/>
            <p:nvPr/>
          </p:nvSpPr>
          <p:spPr>
            <a:xfrm flipH="1">
              <a:off x="5022115" y="2625012"/>
              <a:ext cx="2238255" cy="568209"/>
            </a:xfrm>
            <a:prstGeom prst="homePlate">
              <a:avLst>
                <a:gd name="adj" fmla="val 37444"/>
              </a:avLst>
            </a:prstGeom>
            <a:solidFill>
              <a:schemeClr val="accent2"/>
            </a:solidFill>
            <a:ln w="14288" cap="flat">
              <a:noFill/>
              <a:prstDash val="solid"/>
              <a:miter lim="800000"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ym typeface="Batang"/>
              </a:endParaRPr>
            </a:p>
          </p:txBody>
        </p:sp>
        <p:sp>
          <p:nvSpPr>
            <p:cNvPr id="48" name="五边形 126"/>
            <p:cNvSpPr/>
            <p:nvPr/>
          </p:nvSpPr>
          <p:spPr>
            <a:xfrm flipH="1">
              <a:off x="4552949" y="1883949"/>
              <a:ext cx="2227320" cy="568209"/>
            </a:xfrm>
            <a:prstGeom prst="homePlate">
              <a:avLst>
                <a:gd name="adj" fmla="val 40583"/>
              </a:avLst>
            </a:prstGeom>
            <a:solidFill>
              <a:schemeClr val="accent1"/>
            </a:solidFill>
            <a:ln w="14288" cap="flat">
              <a:noFill/>
              <a:prstDash val="solid"/>
              <a:miter lim="800000"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ym typeface="Batang"/>
              </a:endParaRPr>
            </a:p>
          </p:txBody>
        </p:sp>
        <p:sp>
          <p:nvSpPr>
            <p:cNvPr id="49" name="Freeform 89"/>
            <p:cNvSpPr>
              <a:spLocks noEditPoints="1"/>
            </p:cNvSpPr>
            <p:nvPr/>
          </p:nvSpPr>
          <p:spPr bwMode="black">
            <a:xfrm>
              <a:off x="7563794" y="2376547"/>
              <a:ext cx="422573" cy="268028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61719" tIns="30859" rIns="61719" bIns="30859" numCol="1" anchor="t" anchorCtr="0" compatLnSpc="1"/>
            <a:lstStyle/>
            <a:p>
              <a:endParaRPr lang="en-US" sz="1200" dirty="0"/>
            </a:p>
          </p:txBody>
        </p:sp>
        <p:sp>
          <p:nvSpPr>
            <p:cNvPr id="50" name="矩形 128"/>
            <p:cNvSpPr/>
            <p:nvPr/>
          </p:nvSpPr>
          <p:spPr>
            <a:xfrm rot="10800000">
              <a:off x="6626393" y="1888658"/>
              <a:ext cx="148050" cy="5635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87000">
                  <a:schemeClr val="tx1">
                    <a:alpha val="23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latin typeface="Batang"/>
                <a:sym typeface="Batang"/>
              </a:endParaRPr>
            </a:p>
          </p:txBody>
        </p:sp>
        <p:sp>
          <p:nvSpPr>
            <p:cNvPr id="51" name="矩形 129"/>
            <p:cNvSpPr/>
            <p:nvPr/>
          </p:nvSpPr>
          <p:spPr>
            <a:xfrm rot="10800000">
              <a:off x="7110671" y="2625011"/>
              <a:ext cx="148050" cy="568209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87000">
                  <a:schemeClr val="tx1">
                    <a:alpha val="23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latin typeface="Batang"/>
                <a:sym typeface="Batang"/>
              </a:endParaRPr>
            </a:p>
          </p:txBody>
        </p:sp>
        <p:sp>
          <p:nvSpPr>
            <p:cNvPr id="52" name="矩形 130"/>
            <p:cNvSpPr/>
            <p:nvPr/>
          </p:nvSpPr>
          <p:spPr>
            <a:xfrm rot="10800000">
              <a:off x="7377911" y="3371869"/>
              <a:ext cx="354683" cy="568209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87000">
                  <a:schemeClr val="tx1">
                    <a:alpha val="23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latin typeface="Batang"/>
                <a:sym typeface="Batang"/>
              </a:endParaRPr>
            </a:p>
          </p:txBody>
        </p:sp>
        <p:pic>
          <p:nvPicPr>
            <p:cNvPr id="53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>
              <a:fillRect/>
            </a:stretch>
          </p:blipFill>
          <p:spPr bwMode="auto">
            <a:xfrm rot="19878225" flipV="1">
              <a:off x="7637917" y="3214337"/>
              <a:ext cx="765578" cy="85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4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>
              <a:fillRect/>
            </a:stretch>
          </p:blipFill>
          <p:spPr bwMode="auto">
            <a:xfrm rot="19878225" flipV="1">
              <a:off x="7113625" y="2493408"/>
              <a:ext cx="765578" cy="85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5" name="组合 133"/>
            <p:cNvGrpSpPr>
              <a:grpSpLocks noChangeAspect="1"/>
            </p:cNvGrpSpPr>
            <p:nvPr/>
          </p:nvGrpSpPr>
          <p:grpSpPr>
            <a:xfrm>
              <a:off x="7088733" y="1591929"/>
              <a:ext cx="339976" cy="286883"/>
              <a:chOff x="2162176" y="-104775"/>
              <a:chExt cx="1655763" cy="1417638"/>
            </a:xfrm>
            <a:solidFill>
              <a:srgbClr val="3666D7"/>
            </a:solidFill>
          </p:grpSpPr>
          <p:sp>
            <p:nvSpPr>
              <p:cNvPr id="56" name="Freeform 3767"/>
              <p:cNvSpPr/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txBody>
              <a:bodyPr vert="horz" wrap="square" lIns="82292" tIns="41145" rIns="82292" bIns="41145" numCol="1" anchor="t" anchorCtr="0" compatLnSpc="1"/>
              <a:lstStyle/>
              <a:p>
                <a:endParaRPr lang="zh-CN" altLang="en-US" sz="1200" dirty="0"/>
              </a:p>
            </p:txBody>
          </p:sp>
          <p:sp>
            <p:nvSpPr>
              <p:cNvPr id="57" name="Freeform 3768"/>
              <p:cNvSpPr/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txBody>
              <a:bodyPr vert="horz" wrap="square" lIns="82292" tIns="41145" rIns="82292" bIns="41145" numCol="1" anchor="t" anchorCtr="0" compatLnSpc="1"/>
              <a:lstStyle/>
              <a:p>
                <a:endParaRPr lang="zh-CN" altLang="en-US" sz="1200" dirty="0"/>
              </a:p>
            </p:txBody>
          </p:sp>
        </p:grpSp>
        <p:pic>
          <p:nvPicPr>
            <p:cNvPr id="58" name="Picture 5" descr="\\MAGNUM\Projects\Microsoft\Cloud Power FY12\Design\ICONS_PNG\Increase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prstClr val="black"/>
                <a:srgbClr val="393F59">
                  <a:tint val="45000"/>
                  <a:satMod val="400000"/>
                </a:srgbClr>
              </a:duotone>
            </a:blip>
            <a:srcRect b="16251"/>
            <a:stretch>
              <a:fillRect/>
            </a:stretch>
          </p:blipFill>
          <p:spPr bwMode="auto">
            <a:xfrm>
              <a:off x="7816381" y="2782717"/>
              <a:ext cx="713153" cy="588490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59" name="文本框 137"/>
            <p:cNvSpPr txBox="1"/>
            <p:nvPr/>
          </p:nvSpPr>
          <p:spPr>
            <a:xfrm>
              <a:off x="5007689" y="1998337"/>
              <a:ext cx="1523855" cy="346224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点击输入文字</a:t>
              </a:r>
            </a:p>
          </p:txBody>
        </p:sp>
        <p:sp>
          <p:nvSpPr>
            <p:cNvPr id="60" name="文本框 138"/>
            <p:cNvSpPr txBox="1"/>
            <p:nvPr/>
          </p:nvSpPr>
          <p:spPr>
            <a:xfrm>
              <a:off x="5407901" y="2735217"/>
              <a:ext cx="1523855" cy="346224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点击输入文字</a:t>
              </a:r>
            </a:p>
          </p:txBody>
        </p:sp>
        <p:sp>
          <p:nvSpPr>
            <p:cNvPr id="61" name="文本框 139"/>
            <p:cNvSpPr txBox="1"/>
            <p:nvPr/>
          </p:nvSpPr>
          <p:spPr>
            <a:xfrm>
              <a:off x="5808113" y="3472097"/>
              <a:ext cx="1523855" cy="346224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点击输入文字</a:t>
              </a:r>
            </a:p>
          </p:txBody>
        </p:sp>
        <p:grpSp>
          <p:nvGrpSpPr>
            <p:cNvPr id="62" name="组合 140"/>
            <p:cNvGrpSpPr/>
            <p:nvPr/>
          </p:nvGrpSpPr>
          <p:grpSpPr>
            <a:xfrm>
              <a:off x="6901085" y="2030573"/>
              <a:ext cx="218826" cy="477753"/>
              <a:chOff x="5038767" y="1303073"/>
              <a:chExt cx="325210" cy="720403"/>
            </a:xfrm>
          </p:grpSpPr>
          <p:sp>
            <p:nvSpPr>
              <p:cNvPr id="64" name="Freeform 22"/>
              <p:cNvSpPr/>
              <p:nvPr/>
            </p:nvSpPr>
            <p:spPr bwMode="auto">
              <a:xfrm>
                <a:off x="5122540" y="1634458"/>
                <a:ext cx="100858" cy="389018"/>
              </a:xfrm>
              <a:custGeom>
                <a:avLst/>
                <a:gdLst>
                  <a:gd name="T0" fmla="*/ 14 w 21"/>
                  <a:gd name="T1" fmla="*/ 78 h 80"/>
                  <a:gd name="T2" fmla="*/ 7 w 21"/>
                  <a:gd name="T3" fmla="*/ 67 h 80"/>
                  <a:gd name="T4" fmla="*/ 7 w 21"/>
                  <a:gd name="T5" fmla="*/ 16 h 80"/>
                  <a:gd name="T6" fmla="*/ 0 w 21"/>
                  <a:gd name="T7" fmla="*/ 6 h 80"/>
                  <a:gd name="T8" fmla="*/ 7 w 21"/>
                  <a:gd name="T9" fmla="*/ 3 h 80"/>
                  <a:gd name="T10" fmla="*/ 14 w 21"/>
                  <a:gd name="T11" fmla="*/ 6 h 80"/>
                  <a:gd name="T12" fmla="*/ 21 w 21"/>
                  <a:gd name="T13" fmla="*/ 17 h 80"/>
                  <a:gd name="T14" fmla="*/ 21 w 21"/>
                  <a:gd name="T15" fmla="*/ 75 h 80"/>
                  <a:gd name="T16" fmla="*/ 14 w 21"/>
                  <a:gd name="T17" fmla="*/ 7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80">
                    <a:moveTo>
                      <a:pt x="14" y="78"/>
                    </a:moveTo>
                    <a:cubicBezTo>
                      <a:pt x="9" y="75"/>
                      <a:pt x="7" y="72"/>
                      <a:pt x="7" y="6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2" y="13"/>
                      <a:pt x="0" y="10"/>
                      <a:pt x="0" y="6"/>
                    </a:cubicBezTo>
                    <a:cubicBezTo>
                      <a:pt x="0" y="1"/>
                      <a:pt x="2" y="0"/>
                      <a:pt x="7" y="3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9" y="9"/>
                      <a:pt x="21" y="13"/>
                      <a:pt x="21" y="17"/>
                    </a:cubicBezTo>
                    <a:cubicBezTo>
                      <a:pt x="21" y="75"/>
                      <a:pt x="21" y="75"/>
                      <a:pt x="21" y="75"/>
                    </a:cubicBezTo>
                    <a:cubicBezTo>
                      <a:pt x="21" y="79"/>
                      <a:pt x="19" y="80"/>
                      <a:pt x="14" y="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65" name="Freeform 23"/>
              <p:cNvSpPr/>
              <p:nvPr/>
            </p:nvSpPr>
            <p:spPr bwMode="auto">
              <a:xfrm>
                <a:off x="5038767" y="1303073"/>
                <a:ext cx="47341" cy="139964"/>
              </a:xfrm>
              <a:custGeom>
                <a:avLst/>
                <a:gdLst>
                  <a:gd name="T0" fmla="*/ 0 w 10"/>
                  <a:gd name="T1" fmla="*/ 15 h 29"/>
                  <a:gd name="T2" fmla="*/ 3 w 10"/>
                  <a:gd name="T3" fmla="*/ 17 h 29"/>
                  <a:gd name="T4" fmla="*/ 4 w 10"/>
                  <a:gd name="T5" fmla="*/ 21 h 29"/>
                  <a:gd name="T6" fmla="*/ 5 w 10"/>
                  <a:gd name="T7" fmla="*/ 25 h 29"/>
                  <a:gd name="T8" fmla="*/ 7 w 10"/>
                  <a:gd name="T9" fmla="*/ 23 h 29"/>
                  <a:gd name="T10" fmla="*/ 5 w 10"/>
                  <a:gd name="T11" fmla="*/ 17 h 29"/>
                  <a:gd name="T12" fmla="*/ 2 w 10"/>
                  <a:gd name="T13" fmla="*/ 10 h 29"/>
                  <a:gd name="T14" fmla="*/ 1 w 10"/>
                  <a:gd name="T15" fmla="*/ 4 h 29"/>
                  <a:gd name="T16" fmla="*/ 2 w 10"/>
                  <a:gd name="T17" fmla="*/ 1 h 29"/>
                  <a:gd name="T18" fmla="*/ 5 w 10"/>
                  <a:gd name="T19" fmla="*/ 1 h 29"/>
                  <a:gd name="T20" fmla="*/ 9 w 10"/>
                  <a:gd name="T21" fmla="*/ 4 h 29"/>
                  <a:gd name="T22" fmla="*/ 10 w 10"/>
                  <a:gd name="T23" fmla="*/ 8 h 29"/>
                  <a:gd name="T24" fmla="*/ 10 w 10"/>
                  <a:gd name="T25" fmla="*/ 13 h 29"/>
                  <a:gd name="T26" fmla="*/ 7 w 10"/>
                  <a:gd name="T27" fmla="*/ 11 h 29"/>
                  <a:gd name="T28" fmla="*/ 7 w 10"/>
                  <a:gd name="T29" fmla="*/ 6 h 29"/>
                  <a:gd name="T30" fmla="*/ 6 w 10"/>
                  <a:gd name="T31" fmla="*/ 4 h 29"/>
                  <a:gd name="T32" fmla="*/ 4 w 10"/>
                  <a:gd name="T33" fmla="*/ 4 h 29"/>
                  <a:gd name="T34" fmla="*/ 4 w 10"/>
                  <a:gd name="T35" fmla="*/ 5 h 29"/>
                  <a:gd name="T36" fmla="*/ 6 w 10"/>
                  <a:gd name="T37" fmla="*/ 12 h 29"/>
                  <a:gd name="T38" fmla="*/ 9 w 10"/>
                  <a:gd name="T39" fmla="*/ 18 h 29"/>
                  <a:gd name="T40" fmla="*/ 10 w 10"/>
                  <a:gd name="T41" fmla="*/ 25 h 29"/>
                  <a:gd name="T42" fmla="*/ 9 w 10"/>
                  <a:gd name="T43" fmla="*/ 28 h 29"/>
                  <a:gd name="T44" fmla="*/ 5 w 10"/>
                  <a:gd name="T45" fmla="*/ 28 h 29"/>
                  <a:gd name="T46" fmla="*/ 0 w 10"/>
                  <a:gd name="T47" fmla="*/ 19 h 29"/>
                  <a:gd name="T48" fmla="*/ 0 w 10"/>
                  <a:gd name="T4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29">
                    <a:moveTo>
                      <a:pt x="0" y="15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6" y="26"/>
                      <a:pt x="7" y="25"/>
                      <a:pt x="7" y="23"/>
                    </a:cubicBezTo>
                    <a:cubicBezTo>
                      <a:pt x="7" y="21"/>
                      <a:pt x="6" y="19"/>
                      <a:pt x="5" y="1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8"/>
                      <a:pt x="1" y="6"/>
                      <a:pt x="1" y="4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7" y="2"/>
                      <a:pt x="8" y="3"/>
                      <a:pt x="9" y="4"/>
                    </a:cubicBezTo>
                    <a:cubicBezTo>
                      <a:pt x="10" y="5"/>
                      <a:pt x="10" y="7"/>
                      <a:pt x="10" y="8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4"/>
                      <a:pt x="5" y="3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7"/>
                      <a:pt x="5" y="9"/>
                      <a:pt x="6" y="12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21"/>
                      <a:pt x="10" y="23"/>
                      <a:pt x="10" y="25"/>
                    </a:cubicBezTo>
                    <a:cubicBezTo>
                      <a:pt x="10" y="26"/>
                      <a:pt x="10" y="27"/>
                      <a:pt x="9" y="28"/>
                    </a:cubicBezTo>
                    <a:cubicBezTo>
                      <a:pt x="8" y="29"/>
                      <a:pt x="7" y="29"/>
                      <a:pt x="5" y="28"/>
                    </a:cubicBezTo>
                    <a:cubicBezTo>
                      <a:pt x="2" y="26"/>
                      <a:pt x="0" y="23"/>
                      <a:pt x="0" y="19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66" name="Freeform 24"/>
              <p:cNvSpPr/>
              <p:nvPr/>
            </p:nvSpPr>
            <p:spPr bwMode="auto">
              <a:xfrm>
                <a:off x="5131390" y="1346297"/>
                <a:ext cx="53516" cy="146139"/>
              </a:xfrm>
              <a:custGeom>
                <a:avLst/>
                <a:gdLst>
                  <a:gd name="T0" fmla="*/ 26 w 26"/>
                  <a:gd name="T1" fmla="*/ 14 h 71"/>
                  <a:gd name="T2" fmla="*/ 26 w 26"/>
                  <a:gd name="T3" fmla="*/ 21 h 71"/>
                  <a:gd name="T4" fmla="*/ 16 w 26"/>
                  <a:gd name="T5" fmla="*/ 17 h 71"/>
                  <a:gd name="T6" fmla="*/ 16 w 26"/>
                  <a:gd name="T7" fmla="*/ 71 h 71"/>
                  <a:gd name="T8" fmla="*/ 7 w 26"/>
                  <a:gd name="T9" fmla="*/ 66 h 71"/>
                  <a:gd name="T10" fmla="*/ 7 w 26"/>
                  <a:gd name="T11" fmla="*/ 12 h 71"/>
                  <a:gd name="T12" fmla="*/ 0 w 26"/>
                  <a:gd name="T13" fmla="*/ 7 h 71"/>
                  <a:gd name="T14" fmla="*/ 0 w 26"/>
                  <a:gd name="T15" fmla="*/ 2 h 71"/>
                  <a:gd name="T16" fmla="*/ 0 w 26"/>
                  <a:gd name="T17" fmla="*/ 0 h 71"/>
                  <a:gd name="T18" fmla="*/ 26 w 26"/>
                  <a:gd name="T19" fmla="*/ 1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71">
                    <a:moveTo>
                      <a:pt x="26" y="14"/>
                    </a:moveTo>
                    <a:lnTo>
                      <a:pt x="26" y="21"/>
                    </a:lnTo>
                    <a:lnTo>
                      <a:pt x="16" y="17"/>
                    </a:lnTo>
                    <a:lnTo>
                      <a:pt x="16" y="71"/>
                    </a:lnTo>
                    <a:lnTo>
                      <a:pt x="7" y="66"/>
                    </a:lnTo>
                    <a:lnTo>
                      <a:pt x="7" y="12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6" y="14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67" name="Freeform 25"/>
              <p:cNvSpPr/>
              <p:nvPr/>
            </p:nvSpPr>
            <p:spPr bwMode="auto">
              <a:xfrm>
                <a:off x="5228129" y="1399813"/>
                <a:ext cx="43225" cy="150256"/>
              </a:xfrm>
              <a:custGeom>
                <a:avLst/>
                <a:gdLst>
                  <a:gd name="T0" fmla="*/ 0 w 21"/>
                  <a:gd name="T1" fmla="*/ 0 h 73"/>
                  <a:gd name="T2" fmla="*/ 21 w 21"/>
                  <a:gd name="T3" fmla="*/ 12 h 73"/>
                  <a:gd name="T4" fmla="*/ 21 w 21"/>
                  <a:gd name="T5" fmla="*/ 19 h 73"/>
                  <a:gd name="T6" fmla="*/ 10 w 21"/>
                  <a:gd name="T7" fmla="*/ 12 h 73"/>
                  <a:gd name="T8" fmla="*/ 10 w 21"/>
                  <a:gd name="T9" fmla="*/ 31 h 73"/>
                  <a:gd name="T10" fmla="*/ 19 w 21"/>
                  <a:gd name="T11" fmla="*/ 38 h 73"/>
                  <a:gd name="T12" fmla="*/ 19 w 21"/>
                  <a:gd name="T13" fmla="*/ 45 h 73"/>
                  <a:gd name="T14" fmla="*/ 10 w 21"/>
                  <a:gd name="T15" fmla="*/ 38 h 73"/>
                  <a:gd name="T16" fmla="*/ 10 w 21"/>
                  <a:gd name="T17" fmla="*/ 59 h 73"/>
                  <a:gd name="T18" fmla="*/ 21 w 21"/>
                  <a:gd name="T19" fmla="*/ 66 h 73"/>
                  <a:gd name="T20" fmla="*/ 21 w 21"/>
                  <a:gd name="T21" fmla="*/ 73 h 73"/>
                  <a:gd name="T22" fmla="*/ 0 w 21"/>
                  <a:gd name="T23" fmla="*/ 62 h 73"/>
                  <a:gd name="T24" fmla="*/ 0 w 21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73">
                    <a:moveTo>
                      <a:pt x="0" y="0"/>
                    </a:moveTo>
                    <a:lnTo>
                      <a:pt x="21" y="12"/>
                    </a:lnTo>
                    <a:lnTo>
                      <a:pt x="21" y="19"/>
                    </a:lnTo>
                    <a:lnTo>
                      <a:pt x="10" y="12"/>
                    </a:lnTo>
                    <a:lnTo>
                      <a:pt x="10" y="31"/>
                    </a:lnTo>
                    <a:lnTo>
                      <a:pt x="19" y="38"/>
                    </a:lnTo>
                    <a:lnTo>
                      <a:pt x="19" y="45"/>
                    </a:lnTo>
                    <a:lnTo>
                      <a:pt x="10" y="38"/>
                    </a:lnTo>
                    <a:lnTo>
                      <a:pt x="10" y="59"/>
                    </a:lnTo>
                    <a:lnTo>
                      <a:pt x="21" y="66"/>
                    </a:lnTo>
                    <a:lnTo>
                      <a:pt x="21" y="73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68" name="Freeform 26"/>
              <p:cNvSpPr>
                <a:spLocks noEditPoints="1"/>
              </p:cNvSpPr>
              <p:nvPr/>
            </p:nvSpPr>
            <p:spPr bwMode="auto">
              <a:xfrm>
                <a:off x="5316636" y="1449212"/>
                <a:ext cx="47341" cy="135847"/>
              </a:xfrm>
              <a:custGeom>
                <a:avLst/>
                <a:gdLst>
                  <a:gd name="T0" fmla="*/ 0 w 10"/>
                  <a:gd name="T1" fmla="*/ 0 h 28"/>
                  <a:gd name="T2" fmla="*/ 7 w 10"/>
                  <a:gd name="T3" fmla="*/ 4 h 28"/>
                  <a:gd name="T4" fmla="*/ 10 w 10"/>
                  <a:gd name="T5" fmla="*/ 10 h 28"/>
                  <a:gd name="T6" fmla="*/ 10 w 10"/>
                  <a:gd name="T7" fmla="*/ 17 h 28"/>
                  <a:gd name="T8" fmla="*/ 8 w 10"/>
                  <a:gd name="T9" fmla="*/ 18 h 28"/>
                  <a:gd name="T10" fmla="*/ 4 w 10"/>
                  <a:gd name="T11" fmla="*/ 16 h 28"/>
                  <a:gd name="T12" fmla="*/ 3 w 10"/>
                  <a:gd name="T13" fmla="*/ 16 h 28"/>
                  <a:gd name="T14" fmla="*/ 3 w 10"/>
                  <a:gd name="T15" fmla="*/ 28 h 28"/>
                  <a:gd name="T16" fmla="*/ 0 w 10"/>
                  <a:gd name="T17" fmla="*/ 26 h 28"/>
                  <a:gd name="T18" fmla="*/ 0 w 10"/>
                  <a:gd name="T19" fmla="*/ 0 h 28"/>
                  <a:gd name="T20" fmla="*/ 5 w 10"/>
                  <a:gd name="T21" fmla="*/ 14 h 28"/>
                  <a:gd name="T22" fmla="*/ 6 w 10"/>
                  <a:gd name="T23" fmla="*/ 14 h 28"/>
                  <a:gd name="T24" fmla="*/ 7 w 10"/>
                  <a:gd name="T25" fmla="*/ 14 h 28"/>
                  <a:gd name="T26" fmla="*/ 7 w 10"/>
                  <a:gd name="T27" fmla="*/ 8 h 28"/>
                  <a:gd name="T28" fmla="*/ 5 w 10"/>
                  <a:gd name="T29" fmla="*/ 6 h 28"/>
                  <a:gd name="T30" fmla="*/ 3 w 10"/>
                  <a:gd name="T31" fmla="*/ 5 h 28"/>
                  <a:gd name="T32" fmla="*/ 3 w 10"/>
                  <a:gd name="T33" fmla="*/ 13 h 28"/>
                  <a:gd name="T34" fmla="*/ 5 w 10"/>
                  <a:gd name="T35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28">
                    <a:moveTo>
                      <a:pt x="0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9" y="5"/>
                      <a:pt x="10" y="7"/>
                      <a:pt x="10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9"/>
                      <a:pt x="9" y="19"/>
                      <a:pt x="8" y="18"/>
                    </a:cubicBezTo>
                    <a:cubicBezTo>
                      <a:pt x="7" y="18"/>
                      <a:pt x="6" y="18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0"/>
                    </a:lnTo>
                    <a:close/>
                    <a:moveTo>
                      <a:pt x="5" y="14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5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</p:grpSp>
        <p:grpSp>
          <p:nvGrpSpPr>
            <p:cNvPr id="69" name="组合 147"/>
            <p:cNvGrpSpPr/>
            <p:nvPr/>
          </p:nvGrpSpPr>
          <p:grpSpPr>
            <a:xfrm>
              <a:off x="7386672" y="2749493"/>
              <a:ext cx="224012" cy="498227"/>
              <a:chOff x="5846145" y="2700653"/>
              <a:chExt cx="332915" cy="751275"/>
            </a:xfrm>
          </p:grpSpPr>
          <p:sp>
            <p:nvSpPr>
              <p:cNvPr id="71" name="Freeform 28"/>
              <p:cNvSpPr/>
              <p:nvPr/>
            </p:nvSpPr>
            <p:spPr bwMode="auto">
              <a:xfrm>
                <a:off x="5846145" y="2978521"/>
                <a:ext cx="253170" cy="473407"/>
              </a:xfrm>
              <a:custGeom>
                <a:avLst/>
                <a:gdLst>
                  <a:gd name="T0" fmla="*/ 7 w 52"/>
                  <a:gd name="T1" fmla="*/ 2 h 97"/>
                  <a:gd name="T2" fmla="*/ 31 w 52"/>
                  <a:gd name="T3" fmla="*/ 15 h 97"/>
                  <a:gd name="T4" fmla="*/ 52 w 52"/>
                  <a:gd name="T5" fmla="*/ 47 h 97"/>
                  <a:gd name="T6" fmla="*/ 52 w 52"/>
                  <a:gd name="T7" fmla="*/ 49 h 97"/>
                  <a:gd name="T8" fmla="*/ 31 w 52"/>
                  <a:gd name="T9" fmla="*/ 58 h 97"/>
                  <a:gd name="T10" fmla="*/ 15 w 52"/>
                  <a:gd name="T11" fmla="*/ 58 h 97"/>
                  <a:gd name="T12" fmla="*/ 15 w 52"/>
                  <a:gd name="T13" fmla="*/ 65 h 97"/>
                  <a:gd name="T14" fmla="*/ 46 w 52"/>
                  <a:gd name="T15" fmla="*/ 82 h 97"/>
                  <a:gd name="T16" fmla="*/ 52 w 52"/>
                  <a:gd name="T17" fmla="*/ 92 h 97"/>
                  <a:gd name="T18" fmla="*/ 46 w 52"/>
                  <a:gd name="T19" fmla="*/ 95 h 97"/>
                  <a:gd name="T20" fmla="*/ 7 w 52"/>
                  <a:gd name="T21" fmla="*/ 74 h 97"/>
                  <a:gd name="T22" fmla="*/ 1 w 52"/>
                  <a:gd name="T23" fmla="*/ 63 h 97"/>
                  <a:gd name="T24" fmla="*/ 1 w 52"/>
                  <a:gd name="T25" fmla="*/ 50 h 97"/>
                  <a:gd name="T26" fmla="*/ 31 w 52"/>
                  <a:gd name="T27" fmla="*/ 45 h 97"/>
                  <a:gd name="T28" fmla="*/ 38 w 52"/>
                  <a:gd name="T29" fmla="*/ 42 h 97"/>
                  <a:gd name="T30" fmla="*/ 38 w 52"/>
                  <a:gd name="T31" fmla="*/ 39 h 97"/>
                  <a:gd name="T32" fmla="*/ 31 w 52"/>
                  <a:gd name="T33" fmla="*/ 29 h 97"/>
                  <a:gd name="T34" fmla="*/ 8 w 52"/>
                  <a:gd name="T35" fmla="*/ 16 h 97"/>
                  <a:gd name="T36" fmla="*/ 0 w 52"/>
                  <a:gd name="T37" fmla="*/ 5 h 97"/>
                  <a:gd name="T38" fmla="*/ 7 w 52"/>
                  <a:gd name="T39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97">
                    <a:moveTo>
                      <a:pt x="7" y="2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45" y="23"/>
                      <a:pt x="52" y="34"/>
                      <a:pt x="52" y="47"/>
                    </a:cubicBezTo>
                    <a:cubicBezTo>
                      <a:pt x="52" y="49"/>
                      <a:pt x="52" y="49"/>
                      <a:pt x="52" y="49"/>
                    </a:cubicBezTo>
                    <a:cubicBezTo>
                      <a:pt x="52" y="63"/>
                      <a:pt x="45" y="66"/>
                      <a:pt x="31" y="58"/>
                    </a:cubicBezTo>
                    <a:cubicBezTo>
                      <a:pt x="20" y="52"/>
                      <a:pt x="15" y="52"/>
                      <a:pt x="15" y="58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50" y="84"/>
                      <a:pt x="52" y="88"/>
                      <a:pt x="52" y="92"/>
                    </a:cubicBezTo>
                    <a:cubicBezTo>
                      <a:pt x="52" y="96"/>
                      <a:pt x="50" y="97"/>
                      <a:pt x="46" y="95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3" y="71"/>
                      <a:pt x="1" y="68"/>
                      <a:pt x="1" y="63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35"/>
                      <a:pt x="11" y="33"/>
                      <a:pt x="31" y="45"/>
                    </a:cubicBezTo>
                    <a:cubicBezTo>
                      <a:pt x="36" y="47"/>
                      <a:pt x="38" y="46"/>
                      <a:pt x="38" y="42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5"/>
                      <a:pt x="36" y="32"/>
                      <a:pt x="31" y="29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3" y="13"/>
                      <a:pt x="0" y="10"/>
                      <a:pt x="0" y="5"/>
                    </a:cubicBezTo>
                    <a:cubicBezTo>
                      <a:pt x="0" y="1"/>
                      <a:pt x="3" y="0"/>
                      <a:pt x="7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72" name="Freeform 29"/>
              <p:cNvSpPr/>
              <p:nvPr/>
            </p:nvSpPr>
            <p:spPr bwMode="auto">
              <a:xfrm>
                <a:off x="5855909" y="2700653"/>
                <a:ext cx="49399" cy="142023"/>
              </a:xfrm>
              <a:custGeom>
                <a:avLst/>
                <a:gdLst>
                  <a:gd name="T0" fmla="*/ 0 w 10"/>
                  <a:gd name="T1" fmla="*/ 15 h 29"/>
                  <a:gd name="T2" fmla="*/ 3 w 10"/>
                  <a:gd name="T3" fmla="*/ 16 h 29"/>
                  <a:gd name="T4" fmla="*/ 3 w 10"/>
                  <a:gd name="T5" fmla="*/ 21 h 29"/>
                  <a:gd name="T6" fmla="*/ 5 w 10"/>
                  <a:gd name="T7" fmla="*/ 25 h 29"/>
                  <a:gd name="T8" fmla="*/ 6 w 10"/>
                  <a:gd name="T9" fmla="*/ 23 h 29"/>
                  <a:gd name="T10" fmla="*/ 5 w 10"/>
                  <a:gd name="T11" fmla="*/ 16 h 29"/>
                  <a:gd name="T12" fmla="*/ 2 w 10"/>
                  <a:gd name="T13" fmla="*/ 10 h 29"/>
                  <a:gd name="T14" fmla="*/ 0 w 10"/>
                  <a:gd name="T15" fmla="*/ 4 h 29"/>
                  <a:gd name="T16" fmla="*/ 1 w 10"/>
                  <a:gd name="T17" fmla="*/ 0 h 29"/>
                  <a:gd name="T18" fmla="*/ 5 w 10"/>
                  <a:gd name="T19" fmla="*/ 1 h 29"/>
                  <a:gd name="T20" fmla="*/ 8 w 10"/>
                  <a:gd name="T21" fmla="*/ 4 h 29"/>
                  <a:gd name="T22" fmla="*/ 10 w 10"/>
                  <a:gd name="T23" fmla="*/ 8 h 29"/>
                  <a:gd name="T24" fmla="*/ 10 w 10"/>
                  <a:gd name="T25" fmla="*/ 12 h 29"/>
                  <a:gd name="T26" fmla="*/ 6 w 10"/>
                  <a:gd name="T27" fmla="*/ 11 h 29"/>
                  <a:gd name="T28" fmla="*/ 6 w 10"/>
                  <a:gd name="T29" fmla="*/ 6 h 29"/>
                  <a:gd name="T30" fmla="*/ 5 w 10"/>
                  <a:gd name="T31" fmla="*/ 4 h 29"/>
                  <a:gd name="T32" fmla="*/ 4 w 10"/>
                  <a:gd name="T33" fmla="*/ 3 h 29"/>
                  <a:gd name="T34" fmla="*/ 3 w 10"/>
                  <a:gd name="T35" fmla="*/ 5 h 29"/>
                  <a:gd name="T36" fmla="*/ 5 w 10"/>
                  <a:gd name="T37" fmla="*/ 11 h 29"/>
                  <a:gd name="T38" fmla="*/ 8 w 10"/>
                  <a:gd name="T39" fmla="*/ 18 h 29"/>
                  <a:gd name="T40" fmla="*/ 10 w 10"/>
                  <a:gd name="T41" fmla="*/ 24 h 29"/>
                  <a:gd name="T42" fmla="*/ 9 w 10"/>
                  <a:gd name="T43" fmla="*/ 28 h 29"/>
                  <a:gd name="T44" fmla="*/ 5 w 10"/>
                  <a:gd name="T45" fmla="*/ 28 h 29"/>
                  <a:gd name="T46" fmla="*/ 0 w 10"/>
                  <a:gd name="T47" fmla="*/ 19 h 29"/>
                  <a:gd name="T48" fmla="*/ 0 w 10"/>
                  <a:gd name="T4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29">
                    <a:moveTo>
                      <a:pt x="0" y="15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3"/>
                      <a:pt x="3" y="24"/>
                      <a:pt x="5" y="25"/>
                    </a:cubicBezTo>
                    <a:cubicBezTo>
                      <a:pt x="6" y="25"/>
                      <a:pt x="6" y="25"/>
                      <a:pt x="6" y="23"/>
                    </a:cubicBezTo>
                    <a:cubicBezTo>
                      <a:pt x="6" y="21"/>
                      <a:pt x="6" y="19"/>
                      <a:pt x="5" y="16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7"/>
                      <a:pt x="0" y="5"/>
                      <a:pt x="0" y="4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7" y="2"/>
                      <a:pt x="8" y="3"/>
                      <a:pt x="8" y="4"/>
                    </a:cubicBezTo>
                    <a:cubicBezTo>
                      <a:pt x="9" y="5"/>
                      <a:pt x="10" y="6"/>
                      <a:pt x="10" y="8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4"/>
                      <a:pt x="5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7"/>
                      <a:pt x="4" y="9"/>
                      <a:pt x="5" y="11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20"/>
                      <a:pt x="10" y="22"/>
                      <a:pt x="10" y="24"/>
                    </a:cubicBezTo>
                    <a:cubicBezTo>
                      <a:pt x="10" y="26"/>
                      <a:pt x="9" y="27"/>
                      <a:pt x="9" y="28"/>
                    </a:cubicBezTo>
                    <a:cubicBezTo>
                      <a:pt x="8" y="29"/>
                      <a:pt x="6" y="28"/>
                      <a:pt x="5" y="28"/>
                    </a:cubicBezTo>
                    <a:cubicBezTo>
                      <a:pt x="1" y="26"/>
                      <a:pt x="0" y="23"/>
                      <a:pt x="0" y="19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73" name="Freeform 30"/>
              <p:cNvSpPr/>
              <p:nvPr/>
            </p:nvSpPr>
            <p:spPr bwMode="auto">
              <a:xfrm>
                <a:off x="5944415" y="2745935"/>
                <a:ext cx="53516" cy="139964"/>
              </a:xfrm>
              <a:custGeom>
                <a:avLst/>
                <a:gdLst>
                  <a:gd name="T0" fmla="*/ 26 w 26"/>
                  <a:gd name="T1" fmla="*/ 14 h 68"/>
                  <a:gd name="T2" fmla="*/ 26 w 26"/>
                  <a:gd name="T3" fmla="*/ 21 h 68"/>
                  <a:gd name="T4" fmla="*/ 17 w 26"/>
                  <a:gd name="T5" fmla="*/ 16 h 68"/>
                  <a:gd name="T6" fmla="*/ 17 w 26"/>
                  <a:gd name="T7" fmla="*/ 68 h 68"/>
                  <a:gd name="T8" fmla="*/ 10 w 26"/>
                  <a:gd name="T9" fmla="*/ 63 h 68"/>
                  <a:gd name="T10" fmla="*/ 10 w 26"/>
                  <a:gd name="T11" fmla="*/ 11 h 68"/>
                  <a:gd name="T12" fmla="*/ 0 w 26"/>
                  <a:gd name="T13" fmla="*/ 4 h 68"/>
                  <a:gd name="T14" fmla="*/ 0 w 26"/>
                  <a:gd name="T15" fmla="*/ 2 h 68"/>
                  <a:gd name="T16" fmla="*/ 0 w 26"/>
                  <a:gd name="T17" fmla="*/ 0 h 68"/>
                  <a:gd name="T18" fmla="*/ 26 w 26"/>
                  <a:gd name="T19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68">
                    <a:moveTo>
                      <a:pt x="26" y="14"/>
                    </a:moveTo>
                    <a:lnTo>
                      <a:pt x="26" y="21"/>
                    </a:lnTo>
                    <a:lnTo>
                      <a:pt x="17" y="16"/>
                    </a:lnTo>
                    <a:lnTo>
                      <a:pt x="17" y="68"/>
                    </a:lnTo>
                    <a:lnTo>
                      <a:pt x="10" y="63"/>
                    </a:lnTo>
                    <a:lnTo>
                      <a:pt x="10" y="11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6" y="14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74" name="Freeform 31"/>
              <p:cNvSpPr/>
              <p:nvPr/>
            </p:nvSpPr>
            <p:spPr bwMode="auto">
              <a:xfrm>
                <a:off x="6041155" y="2799451"/>
                <a:ext cx="45282" cy="150256"/>
              </a:xfrm>
              <a:custGeom>
                <a:avLst/>
                <a:gdLst>
                  <a:gd name="T0" fmla="*/ 0 w 22"/>
                  <a:gd name="T1" fmla="*/ 0 h 73"/>
                  <a:gd name="T2" fmla="*/ 22 w 22"/>
                  <a:gd name="T3" fmla="*/ 11 h 73"/>
                  <a:gd name="T4" fmla="*/ 22 w 22"/>
                  <a:gd name="T5" fmla="*/ 19 h 73"/>
                  <a:gd name="T6" fmla="*/ 10 w 22"/>
                  <a:gd name="T7" fmla="*/ 11 h 73"/>
                  <a:gd name="T8" fmla="*/ 10 w 22"/>
                  <a:gd name="T9" fmla="*/ 30 h 73"/>
                  <a:gd name="T10" fmla="*/ 22 w 22"/>
                  <a:gd name="T11" fmla="*/ 35 h 73"/>
                  <a:gd name="T12" fmla="*/ 22 w 22"/>
                  <a:gd name="T13" fmla="*/ 42 h 73"/>
                  <a:gd name="T14" fmla="*/ 10 w 22"/>
                  <a:gd name="T15" fmla="*/ 37 h 73"/>
                  <a:gd name="T16" fmla="*/ 10 w 22"/>
                  <a:gd name="T17" fmla="*/ 56 h 73"/>
                  <a:gd name="T18" fmla="*/ 22 w 22"/>
                  <a:gd name="T19" fmla="*/ 64 h 73"/>
                  <a:gd name="T20" fmla="*/ 22 w 22"/>
                  <a:gd name="T21" fmla="*/ 73 h 73"/>
                  <a:gd name="T22" fmla="*/ 0 w 22"/>
                  <a:gd name="T23" fmla="*/ 61 h 73"/>
                  <a:gd name="T24" fmla="*/ 0 w 22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73">
                    <a:moveTo>
                      <a:pt x="0" y="0"/>
                    </a:moveTo>
                    <a:lnTo>
                      <a:pt x="22" y="11"/>
                    </a:lnTo>
                    <a:lnTo>
                      <a:pt x="22" y="19"/>
                    </a:lnTo>
                    <a:lnTo>
                      <a:pt x="10" y="11"/>
                    </a:lnTo>
                    <a:lnTo>
                      <a:pt x="10" y="30"/>
                    </a:lnTo>
                    <a:lnTo>
                      <a:pt x="22" y="35"/>
                    </a:lnTo>
                    <a:lnTo>
                      <a:pt x="22" y="42"/>
                    </a:lnTo>
                    <a:lnTo>
                      <a:pt x="10" y="37"/>
                    </a:lnTo>
                    <a:lnTo>
                      <a:pt x="10" y="56"/>
                    </a:lnTo>
                    <a:lnTo>
                      <a:pt x="22" y="64"/>
                    </a:lnTo>
                    <a:lnTo>
                      <a:pt x="22" y="73"/>
                    </a:lnTo>
                    <a:lnTo>
                      <a:pt x="0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75" name="Freeform 32"/>
              <p:cNvSpPr>
                <a:spLocks noEditPoints="1"/>
              </p:cNvSpPr>
              <p:nvPr/>
            </p:nvSpPr>
            <p:spPr bwMode="auto">
              <a:xfrm>
                <a:off x="6129661" y="2846791"/>
                <a:ext cx="49399" cy="131731"/>
              </a:xfrm>
              <a:custGeom>
                <a:avLst/>
                <a:gdLst>
                  <a:gd name="T0" fmla="*/ 0 w 10"/>
                  <a:gd name="T1" fmla="*/ 0 h 27"/>
                  <a:gd name="T2" fmla="*/ 7 w 10"/>
                  <a:gd name="T3" fmla="*/ 4 h 27"/>
                  <a:gd name="T4" fmla="*/ 10 w 10"/>
                  <a:gd name="T5" fmla="*/ 9 h 27"/>
                  <a:gd name="T6" fmla="*/ 10 w 10"/>
                  <a:gd name="T7" fmla="*/ 17 h 27"/>
                  <a:gd name="T8" fmla="*/ 8 w 10"/>
                  <a:gd name="T9" fmla="*/ 18 h 27"/>
                  <a:gd name="T10" fmla="*/ 4 w 10"/>
                  <a:gd name="T11" fmla="*/ 16 h 27"/>
                  <a:gd name="T12" fmla="*/ 3 w 10"/>
                  <a:gd name="T13" fmla="*/ 16 h 27"/>
                  <a:gd name="T14" fmla="*/ 3 w 10"/>
                  <a:gd name="T15" fmla="*/ 27 h 27"/>
                  <a:gd name="T16" fmla="*/ 0 w 10"/>
                  <a:gd name="T17" fmla="*/ 25 h 27"/>
                  <a:gd name="T18" fmla="*/ 0 w 10"/>
                  <a:gd name="T19" fmla="*/ 0 h 27"/>
                  <a:gd name="T20" fmla="*/ 6 w 10"/>
                  <a:gd name="T21" fmla="*/ 14 h 27"/>
                  <a:gd name="T22" fmla="*/ 7 w 10"/>
                  <a:gd name="T23" fmla="*/ 14 h 27"/>
                  <a:gd name="T24" fmla="*/ 7 w 10"/>
                  <a:gd name="T25" fmla="*/ 14 h 27"/>
                  <a:gd name="T26" fmla="*/ 7 w 10"/>
                  <a:gd name="T27" fmla="*/ 8 h 27"/>
                  <a:gd name="T28" fmla="*/ 5 w 10"/>
                  <a:gd name="T29" fmla="*/ 6 h 27"/>
                  <a:gd name="T30" fmla="*/ 3 w 10"/>
                  <a:gd name="T31" fmla="*/ 5 h 27"/>
                  <a:gd name="T32" fmla="*/ 3 w 10"/>
                  <a:gd name="T33" fmla="*/ 13 h 27"/>
                  <a:gd name="T34" fmla="*/ 6 w 10"/>
                  <a:gd name="T35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27">
                    <a:moveTo>
                      <a:pt x="0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9" y="5"/>
                      <a:pt x="10" y="7"/>
                      <a:pt x="10" y="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9"/>
                      <a:pt x="8" y="18"/>
                    </a:cubicBezTo>
                    <a:cubicBezTo>
                      <a:pt x="7" y="18"/>
                      <a:pt x="6" y="17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0" y="0"/>
                    </a:lnTo>
                    <a:close/>
                    <a:moveTo>
                      <a:pt x="6" y="14"/>
                    </a:moveTo>
                    <a:cubicBezTo>
                      <a:pt x="6" y="14"/>
                      <a:pt x="6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6"/>
                      <a:pt x="5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6" y="14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</p:grpSp>
        <p:grpSp>
          <p:nvGrpSpPr>
            <p:cNvPr id="76" name="组合 154"/>
            <p:cNvGrpSpPr/>
            <p:nvPr/>
          </p:nvGrpSpPr>
          <p:grpSpPr>
            <a:xfrm>
              <a:off x="7866225" y="3512668"/>
              <a:ext cx="224026" cy="495498"/>
              <a:chOff x="6669441" y="4079707"/>
              <a:chExt cx="332935" cy="747160"/>
            </a:xfrm>
          </p:grpSpPr>
          <p:sp>
            <p:nvSpPr>
              <p:cNvPr id="78" name="Freeform 34"/>
              <p:cNvSpPr/>
              <p:nvPr/>
            </p:nvSpPr>
            <p:spPr bwMode="auto">
              <a:xfrm>
                <a:off x="6669441" y="4363751"/>
                <a:ext cx="253169" cy="463116"/>
              </a:xfrm>
              <a:custGeom>
                <a:avLst/>
                <a:gdLst>
                  <a:gd name="T0" fmla="*/ 7 w 52"/>
                  <a:gd name="T1" fmla="*/ 60 h 95"/>
                  <a:gd name="T2" fmla="*/ 31 w 52"/>
                  <a:gd name="T3" fmla="*/ 73 h 95"/>
                  <a:gd name="T4" fmla="*/ 38 w 52"/>
                  <a:gd name="T5" fmla="*/ 70 h 95"/>
                  <a:gd name="T6" fmla="*/ 38 w 52"/>
                  <a:gd name="T7" fmla="*/ 59 h 95"/>
                  <a:gd name="T8" fmla="*/ 17 w 52"/>
                  <a:gd name="T9" fmla="*/ 48 h 95"/>
                  <a:gd name="T10" fmla="*/ 10 w 52"/>
                  <a:gd name="T11" fmla="*/ 37 h 95"/>
                  <a:gd name="T12" fmla="*/ 17 w 52"/>
                  <a:gd name="T13" fmla="*/ 34 h 95"/>
                  <a:gd name="T14" fmla="*/ 38 w 52"/>
                  <a:gd name="T15" fmla="*/ 46 h 95"/>
                  <a:gd name="T16" fmla="*/ 38 w 52"/>
                  <a:gd name="T17" fmla="*/ 33 h 95"/>
                  <a:gd name="T18" fmla="*/ 7 w 52"/>
                  <a:gd name="T19" fmla="*/ 16 h 95"/>
                  <a:gd name="T20" fmla="*/ 0 w 52"/>
                  <a:gd name="T21" fmla="*/ 5 h 95"/>
                  <a:gd name="T22" fmla="*/ 8 w 52"/>
                  <a:gd name="T23" fmla="*/ 3 h 95"/>
                  <a:gd name="T24" fmla="*/ 45 w 52"/>
                  <a:gd name="T25" fmla="*/ 23 h 95"/>
                  <a:gd name="T26" fmla="*/ 52 w 52"/>
                  <a:gd name="T27" fmla="*/ 34 h 95"/>
                  <a:gd name="T28" fmla="*/ 52 w 52"/>
                  <a:gd name="T29" fmla="*/ 54 h 95"/>
                  <a:gd name="T30" fmla="*/ 45 w 52"/>
                  <a:gd name="T31" fmla="*/ 56 h 95"/>
                  <a:gd name="T32" fmla="*/ 52 w 52"/>
                  <a:gd name="T33" fmla="*/ 67 h 95"/>
                  <a:gd name="T34" fmla="*/ 52 w 52"/>
                  <a:gd name="T35" fmla="*/ 78 h 95"/>
                  <a:gd name="T36" fmla="*/ 31 w 52"/>
                  <a:gd name="T37" fmla="*/ 87 h 95"/>
                  <a:gd name="T38" fmla="*/ 7 w 52"/>
                  <a:gd name="T39" fmla="*/ 74 h 95"/>
                  <a:gd name="T40" fmla="*/ 0 w 52"/>
                  <a:gd name="T41" fmla="*/ 63 h 95"/>
                  <a:gd name="T42" fmla="*/ 7 w 52"/>
                  <a:gd name="T43" fmla="*/ 6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95">
                    <a:moveTo>
                      <a:pt x="7" y="60"/>
                    </a:moveTo>
                    <a:cubicBezTo>
                      <a:pt x="31" y="73"/>
                      <a:pt x="31" y="73"/>
                      <a:pt x="31" y="73"/>
                    </a:cubicBezTo>
                    <a:cubicBezTo>
                      <a:pt x="35" y="76"/>
                      <a:pt x="38" y="75"/>
                      <a:pt x="38" y="70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2" y="45"/>
                      <a:pt x="10" y="41"/>
                      <a:pt x="10" y="37"/>
                    </a:cubicBezTo>
                    <a:cubicBezTo>
                      <a:pt x="10" y="33"/>
                      <a:pt x="12" y="32"/>
                      <a:pt x="17" y="34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3" y="13"/>
                      <a:pt x="0" y="9"/>
                      <a:pt x="0" y="5"/>
                    </a:cubicBezTo>
                    <a:cubicBezTo>
                      <a:pt x="0" y="1"/>
                      <a:pt x="3" y="0"/>
                      <a:pt x="8" y="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50" y="26"/>
                      <a:pt x="52" y="29"/>
                      <a:pt x="52" y="34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2" y="58"/>
                      <a:pt x="49" y="59"/>
                      <a:pt x="45" y="56"/>
                    </a:cubicBezTo>
                    <a:cubicBezTo>
                      <a:pt x="50" y="59"/>
                      <a:pt x="52" y="63"/>
                      <a:pt x="52" y="67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92"/>
                      <a:pt x="45" y="95"/>
                      <a:pt x="31" y="87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3" y="71"/>
                      <a:pt x="0" y="68"/>
                      <a:pt x="0" y="63"/>
                    </a:cubicBezTo>
                    <a:cubicBezTo>
                      <a:pt x="0" y="59"/>
                      <a:pt x="2" y="58"/>
                      <a:pt x="7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79" name="Freeform 35"/>
              <p:cNvSpPr/>
              <p:nvPr/>
            </p:nvSpPr>
            <p:spPr bwMode="auto">
              <a:xfrm>
                <a:off x="6675109" y="4079707"/>
                <a:ext cx="49399" cy="142023"/>
              </a:xfrm>
              <a:custGeom>
                <a:avLst/>
                <a:gdLst>
                  <a:gd name="T0" fmla="*/ 0 w 10"/>
                  <a:gd name="T1" fmla="*/ 15 h 29"/>
                  <a:gd name="T2" fmla="*/ 4 w 10"/>
                  <a:gd name="T3" fmla="*/ 17 h 29"/>
                  <a:gd name="T4" fmla="*/ 4 w 10"/>
                  <a:gd name="T5" fmla="*/ 21 h 29"/>
                  <a:gd name="T6" fmla="*/ 5 w 10"/>
                  <a:gd name="T7" fmla="*/ 25 h 29"/>
                  <a:gd name="T8" fmla="*/ 7 w 10"/>
                  <a:gd name="T9" fmla="*/ 23 h 29"/>
                  <a:gd name="T10" fmla="*/ 5 w 10"/>
                  <a:gd name="T11" fmla="*/ 17 h 29"/>
                  <a:gd name="T12" fmla="*/ 2 w 10"/>
                  <a:gd name="T13" fmla="*/ 11 h 29"/>
                  <a:gd name="T14" fmla="*/ 1 w 10"/>
                  <a:gd name="T15" fmla="*/ 4 h 29"/>
                  <a:gd name="T16" fmla="*/ 2 w 10"/>
                  <a:gd name="T17" fmla="*/ 1 h 29"/>
                  <a:gd name="T18" fmla="*/ 6 w 10"/>
                  <a:gd name="T19" fmla="*/ 1 h 29"/>
                  <a:gd name="T20" fmla="*/ 9 w 10"/>
                  <a:gd name="T21" fmla="*/ 4 h 29"/>
                  <a:gd name="T22" fmla="*/ 10 w 10"/>
                  <a:gd name="T23" fmla="*/ 9 h 29"/>
                  <a:gd name="T24" fmla="*/ 10 w 10"/>
                  <a:gd name="T25" fmla="*/ 13 h 29"/>
                  <a:gd name="T26" fmla="*/ 7 w 10"/>
                  <a:gd name="T27" fmla="*/ 11 h 29"/>
                  <a:gd name="T28" fmla="*/ 7 w 10"/>
                  <a:gd name="T29" fmla="*/ 7 h 29"/>
                  <a:gd name="T30" fmla="*/ 6 w 10"/>
                  <a:gd name="T31" fmla="*/ 4 h 29"/>
                  <a:gd name="T32" fmla="*/ 4 w 10"/>
                  <a:gd name="T33" fmla="*/ 4 h 29"/>
                  <a:gd name="T34" fmla="*/ 4 w 10"/>
                  <a:gd name="T35" fmla="*/ 6 h 29"/>
                  <a:gd name="T36" fmla="*/ 6 w 10"/>
                  <a:gd name="T37" fmla="*/ 12 h 29"/>
                  <a:gd name="T38" fmla="*/ 9 w 10"/>
                  <a:gd name="T39" fmla="*/ 18 h 29"/>
                  <a:gd name="T40" fmla="*/ 10 w 10"/>
                  <a:gd name="T41" fmla="*/ 25 h 29"/>
                  <a:gd name="T42" fmla="*/ 9 w 10"/>
                  <a:gd name="T43" fmla="*/ 29 h 29"/>
                  <a:gd name="T44" fmla="*/ 6 w 10"/>
                  <a:gd name="T45" fmla="*/ 28 h 29"/>
                  <a:gd name="T46" fmla="*/ 0 w 10"/>
                  <a:gd name="T47" fmla="*/ 20 h 29"/>
                  <a:gd name="T48" fmla="*/ 0 w 10"/>
                  <a:gd name="T4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29">
                    <a:moveTo>
                      <a:pt x="0" y="15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3"/>
                      <a:pt x="4" y="25"/>
                      <a:pt x="5" y="25"/>
                    </a:cubicBezTo>
                    <a:cubicBezTo>
                      <a:pt x="6" y="26"/>
                      <a:pt x="7" y="25"/>
                      <a:pt x="7" y="23"/>
                    </a:cubicBezTo>
                    <a:cubicBezTo>
                      <a:pt x="7" y="22"/>
                      <a:pt x="6" y="20"/>
                      <a:pt x="5" y="1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8"/>
                      <a:pt x="1" y="6"/>
                      <a:pt x="1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0"/>
                      <a:pt x="4" y="0"/>
                      <a:pt x="6" y="1"/>
                    </a:cubicBezTo>
                    <a:cubicBezTo>
                      <a:pt x="7" y="2"/>
                      <a:pt x="9" y="3"/>
                      <a:pt x="9" y="4"/>
                    </a:cubicBezTo>
                    <a:cubicBezTo>
                      <a:pt x="10" y="6"/>
                      <a:pt x="10" y="7"/>
                      <a:pt x="10" y="9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7" y="5"/>
                      <a:pt x="6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4" y="7"/>
                      <a:pt x="5" y="9"/>
                      <a:pt x="6" y="12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21"/>
                      <a:pt x="10" y="23"/>
                      <a:pt x="10" y="25"/>
                    </a:cubicBezTo>
                    <a:cubicBezTo>
                      <a:pt x="10" y="27"/>
                      <a:pt x="10" y="28"/>
                      <a:pt x="9" y="29"/>
                    </a:cubicBezTo>
                    <a:cubicBezTo>
                      <a:pt x="8" y="29"/>
                      <a:pt x="7" y="29"/>
                      <a:pt x="6" y="28"/>
                    </a:cubicBezTo>
                    <a:cubicBezTo>
                      <a:pt x="2" y="26"/>
                      <a:pt x="0" y="24"/>
                      <a:pt x="0" y="2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80" name="Freeform 36"/>
              <p:cNvSpPr/>
              <p:nvPr/>
            </p:nvSpPr>
            <p:spPr bwMode="auto">
              <a:xfrm>
                <a:off x="6767731" y="4124990"/>
                <a:ext cx="53516" cy="146139"/>
              </a:xfrm>
              <a:custGeom>
                <a:avLst/>
                <a:gdLst>
                  <a:gd name="T0" fmla="*/ 26 w 26"/>
                  <a:gd name="T1" fmla="*/ 16 h 71"/>
                  <a:gd name="T2" fmla="*/ 26 w 26"/>
                  <a:gd name="T3" fmla="*/ 23 h 71"/>
                  <a:gd name="T4" fmla="*/ 17 w 26"/>
                  <a:gd name="T5" fmla="*/ 16 h 71"/>
                  <a:gd name="T6" fmla="*/ 17 w 26"/>
                  <a:gd name="T7" fmla="*/ 71 h 71"/>
                  <a:gd name="T8" fmla="*/ 10 w 26"/>
                  <a:gd name="T9" fmla="*/ 66 h 71"/>
                  <a:gd name="T10" fmla="*/ 10 w 26"/>
                  <a:gd name="T11" fmla="*/ 11 h 71"/>
                  <a:gd name="T12" fmla="*/ 0 w 26"/>
                  <a:gd name="T13" fmla="*/ 7 h 71"/>
                  <a:gd name="T14" fmla="*/ 0 w 26"/>
                  <a:gd name="T15" fmla="*/ 2 h 71"/>
                  <a:gd name="T16" fmla="*/ 0 w 26"/>
                  <a:gd name="T17" fmla="*/ 0 h 71"/>
                  <a:gd name="T18" fmla="*/ 26 w 26"/>
                  <a:gd name="T19" fmla="*/ 1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71">
                    <a:moveTo>
                      <a:pt x="26" y="16"/>
                    </a:moveTo>
                    <a:lnTo>
                      <a:pt x="26" y="23"/>
                    </a:lnTo>
                    <a:lnTo>
                      <a:pt x="17" y="16"/>
                    </a:lnTo>
                    <a:lnTo>
                      <a:pt x="17" y="71"/>
                    </a:lnTo>
                    <a:lnTo>
                      <a:pt x="10" y="66"/>
                    </a:lnTo>
                    <a:lnTo>
                      <a:pt x="10" y="11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6" y="16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81" name="Freeform 37"/>
              <p:cNvSpPr/>
              <p:nvPr/>
            </p:nvSpPr>
            <p:spPr bwMode="auto">
              <a:xfrm>
                <a:off x="6864471" y="4182622"/>
                <a:ext cx="45282" cy="146139"/>
              </a:xfrm>
              <a:custGeom>
                <a:avLst/>
                <a:gdLst>
                  <a:gd name="T0" fmla="*/ 0 w 22"/>
                  <a:gd name="T1" fmla="*/ 0 h 71"/>
                  <a:gd name="T2" fmla="*/ 22 w 22"/>
                  <a:gd name="T3" fmla="*/ 10 h 71"/>
                  <a:gd name="T4" fmla="*/ 22 w 22"/>
                  <a:gd name="T5" fmla="*/ 19 h 71"/>
                  <a:gd name="T6" fmla="*/ 10 w 22"/>
                  <a:gd name="T7" fmla="*/ 12 h 71"/>
                  <a:gd name="T8" fmla="*/ 10 w 22"/>
                  <a:gd name="T9" fmla="*/ 28 h 71"/>
                  <a:gd name="T10" fmla="*/ 19 w 22"/>
                  <a:gd name="T11" fmla="*/ 36 h 71"/>
                  <a:gd name="T12" fmla="*/ 19 w 22"/>
                  <a:gd name="T13" fmla="*/ 43 h 71"/>
                  <a:gd name="T14" fmla="*/ 10 w 22"/>
                  <a:gd name="T15" fmla="*/ 38 h 71"/>
                  <a:gd name="T16" fmla="*/ 10 w 22"/>
                  <a:gd name="T17" fmla="*/ 57 h 71"/>
                  <a:gd name="T18" fmla="*/ 22 w 22"/>
                  <a:gd name="T19" fmla="*/ 64 h 71"/>
                  <a:gd name="T20" fmla="*/ 22 w 22"/>
                  <a:gd name="T21" fmla="*/ 71 h 71"/>
                  <a:gd name="T22" fmla="*/ 0 w 22"/>
                  <a:gd name="T23" fmla="*/ 59 h 71"/>
                  <a:gd name="T24" fmla="*/ 0 w 22"/>
                  <a:gd name="T2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71">
                    <a:moveTo>
                      <a:pt x="0" y="0"/>
                    </a:moveTo>
                    <a:lnTo>
                      <a:pt x="22" y="10"/>
                    </a:lnTo>
                    <a:lnTo>
                      <a:pt x="22" y="19"/>
                    </a:lnTo>
                    <a:lnTo>
                      <a:pt x="10" y="12"/>
                    </a:lnTo>
                    <a:lnTo>
                      <a:pt x="10" y="28"/>
                    </a:lnTo>
                    <a:lnTo>
                      <a:pt x="19" y="36"/>
                    </a:lnTo>
                    <a:lnTo>
                      <a:pt x="19" y="43"/>
                    </a:lnTo>
                    <a:lnTo>
                      <a:pt x="10" y="38"/>
                    </a:lnTo>
                    <a:lnTo>
                      <a:pt x="10" y="57"/>
                    </a:lnTo>
                    <a:lnTo>
                      <a:pt x="22" y="64"/>
                    </a:lnTo>
                    <a:lnTo>
                      <a:pt x="22" y="71"/>
                    </a:lnTo>
                    <a:lnTo>
                      <a:pt x="0" y="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82" name="Freeform 38"/>
              <p:cNvSpPr>
                <a:spLocks noEditPoints="1"/>
              </p:cNvSpPr>
              <p:nvPr/>
            </p:nvSpPr>
            <p:spPr bwMode="auto">
              <a:xfrm>
                <a:off x="6952977" y="4225845"/>
                <a:ext cx="49399" cy="137906"/>
              </a:xfrm>
              <a:custGeom>
                <a:avLst/>
                <a:gdLst>
                  <a:gd name="T0" fmla="*/ 0 w 10"/>
                  <a:gd name="T1" fmla="*/ 0 h 28"/>
                  <a:gd name="T2" fmla="*/ 7 w 10"/>
                  <a:gd name="T3" fmla="*/ 4 h 28"/>
                  <a:gd name="T4" fmla="*/ 10 w 10"/>
                  <a:gd name="T5" fmla="*/ 10 h 28"/>
                  <a:gd name="T6" fmla="*/ 10 w 10"/>
                  <a:gd name="T7" fmla="*/ 18 h 28"/>
                  <a:gd name="T8" fmla="*/ 8 w 10"/>
                  <a:gd name="T9" fmla="*/ 19 h 28"/>
                  <a:gd name="T10" fmla="*/ 4 w 10"/>
                  <a:gd name="T11" fmla="*/ 17 h 28"/>
                  <a:gd name="T12" fmla="*/ 3 w 10"/>
                  <a:gd name="T13" fmla="*/ 16 h 28"/>
                  <a:gd name="T14" fmla="*/ 3 w 10"/>
                  <a:gd name="T15" fmla="*/ 28 h 28"/>
                  <a:gd name="T16" fmla="*/ 0 w 10"/>
                  <a:gd name="T17" fmla="*/ 26 h 28"/>
                  <a:gd name="T18" fmla="*/ 0 w 10"/>
                  <a:gd name="T19" fmla="*/ 0 h 28"/>
                  <a:gd name="T20" fmla="*/ 6 w 10"/>
                  <a:gd name="T21" fmla="*/ 15 h 28"/>
                  <a:gd name="T22" fmla="*/ 6 w 10"/>
                  <a:gd name="T23" fmla="*/ 15 h 28"/>
                  <a:gd name="T24" fmla="*/ 7 w 10"/>
                  <a:gd name="T25" fmla="*/ 14 h 28"/>
                  <a:gd name="T26" fmla="*/ 7 w 10"/>
                  <a:gd name="T27" fmla="*/ 9 h 28"/>
                  <a:gd name="T28" fmla="*/ 5 w 10"/>
                  <a:gd name="T29" fmla="*/ 6 h 28"/>
                  <a:gd name="T30" fmla="*/ 3 w 10"/>
                  <a:gd name="T31" fmla="*/ 5 h 28"/>
                  <a:gd name="T32" fmla="*/ 3 w 10"/>
                  <a:gd name="T33" fmla="*/ 13 h 28"/>
                  <a:gd name="T34" fmla="*/ 6 w 10"/>
                  <a:gd name="T3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28">
                    <a:moveTo>
                      <a:pt x="0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9" y="5"/>
                      <a:pt x="10" y="7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9"/>
                      <a:pt x="9" y="19"/>
                      <a:pt x="8" y="19"/>
                    </a:cubicBezTo>
                    <a:cubicBezTo>
                      <a:pt x="7" y="19"/>
                      <a:pt x="6" y="18"/>
                      <a:pt x="4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0"/>
                    </a:lnTo>
                    <a:close/>
                    <a:moveTo>
                      <a:pt x="6" y="15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6" y="7"/>
                      <a:pt x="5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88" name="Group 87"/>
          <p:cNvGrpSpPr/>
          <p:nvPr/>
        </p:nvGrpSpPr>
        <p:grpSpPr>
          <a:xfrm>
            <a:off x="954109" y="1423268"/>
            <a:ext cx="4556199" cy="1152464"/>
            <a:chOff x="138498" y="3002145"/>
            <a:chExt cx="3418039" cy="864573"/>
          </a:xfrm>
        </p:grpSpPr>
        <p:sp>
          <p:nvSpPr>
            <p:cNvPr id="89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矩形 9"/>
            <p:cNvSpPr/>
            <p:nvPr/>
          </p:nvSpPr>
          <p:spPr>
            <a:xfrm>
              <a:off x="484797" y="3271159"/>
              <a:ext cx="3071740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966805" y="2996042"/>
            <a:ext cx="4543500" cy="1152464"/>
            <a:chOff x="138498" y="3002145"/>
            <a:chExt cx="3408513" cy="864573"/>
          </a:xfrm>
        </p:grpSpPr>
        <p:sp>
          <p:nvSpPr>
            <p:cNvPr id="93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矩形 9"/>
            <p:cNvSpPr/>
            <p:nvPr/>
          </p:nvSpPr>
          <p:spPr>
            <a:xfrm>
              <a:off x="484796" y="3271159"/>
              <a:ext cx="3062215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979502" y="4598480"/>
            <a:ext cx="4530802" cy="1152464"/>
            <a:chOff x="138498" y="3002145"/>
            <a:chExt cx="3398987" cy="864573"/>
          </a:xfrm>
        </p:grpSpPr>
        <p:sp>
          <p:nvSpPr>
            <p:cNvPr id="97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矩形 9"/>
            <p:cNvSpPr/>
            <p:nvPr/>
          </p:nvSpPr>
          <p:spPr>
            <a:xfrm>
              <a:off x="484796" y="3271159"/>
              <a:ext cx="3052689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"/>
          <p:cNvSpPr/>
          <p:nvPr/>
        </p:nvSpPr>
        <p:spPr bwMode="auto">
          <a:xfrm>
            <a:off x="1912483" y="1705086"/>
            <a:ext cx="3381725" cy="3378083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 vert="horz" wrap="square" lIns="121900" tIns="60949" rIns="121900" bIns="60949" numCol="1" anchor="t" anchorCtr="0" compatLnSpc="1"/>
          <a:lstStyle/>
          <a:p>
            <a:endParaRPr lang="zh-CN" altLang="en-US" sz="1895"/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99325" y="2322218"/>
            <a:ext cx="1608046" cy="14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967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967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5883579" y="3429000"/>
            <a:ext cx="3928274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0047" y="3668217"/>
            <a:ext cx="3286598" cy="40857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5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65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65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83582" y="2606307"/>
            <a:ext cx="4784418" cy="7879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120" b="1" dirty="0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添加大标题文字</a:t>
            </a:r>
            <a:endParaRPr lang="zh-CN" altLang="en-US" sz="5120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5883583" y="3504670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7916463" y="3504670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5883583" y="3859628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916463" y="3859628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5" grpId="0"/>
          <p:bldP spid="6" grpId="0"/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5" grpId="0"/>
          <p:bldP spid="6" grpId="0"/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39"/>
          <p:cNvGrpSpPr/>
          <p:nvPr/>
        </p:nvGrpSpPr>
        <p:grpSpPr>
          <a:xfrm>
            <a:off x="2308562" y="2235082"/>
            <a:ext cx="7661210" cy="60943"/>
            <a:chOff x="1172471" y="1676076"/>
            <a:chExt cx="5747404" cy="45719"/>
          </a:xfrm>
          <a:solidFill>
            <a:schemeClr val="bg2"/>
          </a:solidFill>
        </p:grpSpPr>
        <p:sp>
          <p:nvSpPr>
            <p:cNvPr id="81" name="椭圆 53"/>
            <p:cNvSpPr/>
            <p:nvPr/>
          </p:nvSpPr>
          <p:spPr>
            <a:xfrm>
              <a:off x="4024402" y="1676076"/>
              <a:ext cx="2895473" cy="4571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2" name="椭圆 54"/>
            <p:cNvSpPr/>
            <p:nvPr/>
          </p:nvSpPr>
          <p:spPr>
            <a:xfrm>
              <a:off x="1172471" y="1676076"/>
              <a:ext cx="2895473" cy="4571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4" name="组合 38"/>
          <p:cNvGrpSpPr/>
          <p:nvPr/>
        </p:nvGrpSpPr>
        <p:grpSpPr>
          <a:xfrm>
            <a:off x="2308562" y="5628182"/>
            <a:ext cx="7661210" cy="60943"/>
            <a:chOff x="1172471" y="1676076"/>
            <a:chExt cx="5747404" cy="4571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5" name="椭圆 55"/>
            <p:cNvSpPr/>
            <p:nvPr/>
          </p:nvSpPr>
          <p:spPr>
            <a:xfrm>
              <a:off x="4024402" y="1676076"/>
              <a:ext cx="2895473" cy="45719"/>
            </a:xfrm>
            <a:prstGeom prst="ellipse">
              <a:avLst/>
            </a:prstGeom>
            <a:grpFill/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6" name="椭圆 56"/>
            <p:cNvSpPr/>
            <p:nvPr/>
          </p:nvSpPr>
          <p:spPr>
            <a:xfrm>
              <a:off x="1172471" y="1676076"/>
              <a:ext cx="2895473" cy="45719"/>
            </a:xfrm>
            <a:prstGeom prst="ellipse">
              <a:avLst/>
            </a:prstGeom>
            <a:grpFill/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08" name="组合 3"/>
          <p:cNvGrpSpPr/>
          <p:nvPr/>
        </p:nvGrpSpPr>
        <p:grpSpPr>
          <a:xfrm>
            <a:off x="395201" y="2365376"/>
            <a:ext cx="2682970" cy="1205646"/>
            <a:chOff x="5054599" y="1342008"/>
            <a:chExt cx="2012752" cy="904470"/>
          </a:xfrm>
        </p:grpSpPr>
        <p:sp>
          <p:nvSpPr>
            <p:cNvPr id="109" name="TextBox 108"/>
            <p:cNvSpPr txBox="1"/>
            <p:nvPr/>
          </p:nvSpPr>
          <p:spPr>
            <a:xfrm>
              <a:off x="5054600" y="1342008"/>
              <a:ext cx="1213630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5" dirty="0">
                  <a:solidFill>
                    <a:schemeClr val="accent1"/>
                  </a:solidFill>
                </a:rPr>
                <a:t>点击添加标题</a:t>
              </a:r>
              <a:endParaRPr lang="en-US" altLang="zh-CN" sz="1865" dirty="0">
                <a:solidFill>
                  <a:schemeClr val="accent1"/>
                </a:solidFill>
              </a:endParaRPr>
            </a:p>
          </p:txBody>
        </p:sp>
        <p:sp>
          <p:nvSpPr>
            <p:cNvPr id="110" name="矩形 35"/>
            <p:cNvSpPr/>
            <p:nvPr/>
          </p:nvSpPr>
          <p:spPr>
            <a:xfrm>
              <a:off x="5054599" y="1650919"/>
              <a:ext cx="2012752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111" name="组合 3"/>
          <p:cNvGrpSpPr/>
          <p:nvPr/>
        </p:nvGrpSpPr>
        <p:grpSpPr>
          <a:xfrm>
            <a:off x="395203" y="4391778"/>
            <a:ext cx="2682970" cy="1205646"/>
            <a:chOff x="5054599" y="1342008"/>
            <a:chExt cx="2012752" cy="904470"/>
          </a:xfrm>
        </p:grpSpPr>
        <p:sp>
          <p:nvSpPr>
            <p:cNvPr id="112" name="TextBox 111"/>
            <p:cNvSpPr txBox="1"/>
            <p:nvPr/>
          </p:nvSpPr>
          <p:spPr>
            <a:xfrm>
              <a:off x="5054600" y="1342008"/>
              <a:ext cx="1213630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5" dirty="0">
                  <a:solidFill>
                    <a:schemeClr val="accent2"/>
                  </a:solidFill>
                </a:rPr>
                <a:t>点击添加标题</a:t>
              </a:r>
              <a:endParaRPr lang="en-US" altLang="zh-CN" sz="1865" dirty="0">
                <a:solidFill>
                  <a:schemeClr val="accent2"/>
                </a:solidFill>
              </a:endParaRPr>
            </a:p>
          </p:txBody>
        </p:sp>
        <p:sp>
          <p:nvSpPr>
            <p:cNvPr id="113" name="矩形 35"/>
            <p:cNvSpPr/>
            <p:nvPr/>
          </p:nvSpPr>
          <p:spPr>
            <a:xfrm>
              <a:off x="5054599" y="1650919"/>
              <a:ext cx="2012752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114" name="组合 3"/>
          <p:cNvGrpSpPr/>
          <p:nvPr/>
        </p:nvGrpSpPr>
        <p:grpSpPr>
          <a:xfrm>
            <a:off x="8951170" y="2411593"/>
            <a:ext cx="2682970" cy="1205646"/>
            <a:chOff x="5054599" y="1342008"/>
            <a:chExt cx="2012752" cy="904470"/>
          </a:xfrm>
        </p:grpSpPr>
        <p:sp>
          <p:nvSpPr>
            <p:cNvPr id="115" name="TextBox 114"/>
            <p:cNvSpPr txBox="1"/>
            <p:nvPr/>
          </p:nvSpPr>
          <p:spPr>
            <a:xfrm>
              <a:off x="5054600" y="1342008"/>
              <a:ext cx="1213630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5" dirty="0">
                  <a:solidFill>
                    <a:schemeClr val="accent3"/>
                  </a:solidFill>
                </a:rPr>
                <a:t>点击添加标题</a:t>
              </a:r>
              <a:endParaRPr lang="en-US" altLang="zh-CN" sz="1865" dirty="0">
                <a:solidFill>
                  <a:schemeClr val="accent3"/>
                </a:solidFill>
              </a:endParaRPr>
            </a:p>
          </p:txBody>
        </p:sp>
        <p:sp>
          <p:nvSpPr>
            <p:cNvPr id="116" name="矩形 35"/>
            <p:cNvSpPr/>
            <p:nvPr/>
          </p:nvSpPr>
          <p:spPr>
            <a:xfrm>
              <a:off x="5054599" y="1650919"/>
              <a:ext cx="2012752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117" name="组合 3"/>
          <p:cNvGrpSpPr/>
          <p:nvPr/>
        </p:nvGrpSpPr>
        <p:grpSpPr>
          <a:xfrm>
            <a:off x="8951171" y="4437996"/>
            <a:ext cx="2682970" cy="1205646"/>
            <a:chOff x="5054599" y="1342008"/>
            <a:chExt cx="2012752" cy="904470"/>
          </a:xfrm>
        </p:grpSpPr>
        <p:sp>
          <p:nvSpPr>
            <p:cNvPr id="118" name="TextBox 117"/>
            <p:cNvSpPr txBox="1"/>
            <p:nvPr/>
          </p:nvSpPr>
          <p:spPr>
            <a:xfrm>
              <a:off x="5054600" y="1342008"/>
              <a:ext cx="1213630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5" dirty="0">
                  <a:solidFill>
                    <a:schemeClr val="accent4"/>
                  </a:solidFill>
                </a:rPr>
                <a:t>点击添加标题</a:t>
              </a:r>
              <a:endParaRPr lang="en-US" altLang="zh-CN" sz="1865" dirty="0">
                <a:solidFill>
                  <a:schemeClr val="accent4"/>
                </a:solidFill>
              </a:endParaRPr>
            </a:p>
          </p:txBody>
        </p:sp>
        <p:sp>
          <p:nvSpPr>
            <p:cNvPr id="119" name="矩形 35"/>
            <p:cNvSpPr/>
            <p:nvPr/>
          </p:nvSpPr>
          <p:spPr>
            <a:xfrm>
              <a:off x="5054599" y="1650919"/>
              <a:ext cx="2012752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069829" y="1917014"/>
            <a:ext cx="2715295" cy="2066392"/>
            <a:chOff x="2301780" y="1437464"/>
            <a:chExt cx="2037002" cy="1550198"/>
          </a:xfrm>
        </p:grpSpPr>
        <p:sp>
          <p:nvSpPr>
            <p:cNvPr id="88" name="任意多边形 51"/>
            <p:cNvSpPr/>
            <p:nvPr/>
          </p:nvSpPr>
          <p:spPr>
            <a:xfrm>
              <a:off x="3938690" y="1474721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9" name="任意多边形 52"/>
            <p:cNvSpPr/>
            <p:nvPr/>
          </p:nvSpPr>
          <p:spPr>
            <a:xfrm>
              <a:off x="2301780" y="1437464"/>
              <a:ext cx="2016965" cy="1550198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16965"/>
                <a:gd name="connsiteY0-176" fmla="*/ 1568040 h 1568040"/>
                <a:gd name="connsiteX1-177" fmla="*/ 937405 w 2016965"/>
                <a:gd name="connsiteY1-178" fmla="*/ 0 h 1568040"/>
                <a:gd name="connsiteX2-179" fmla="*/ 1921513 w 2016965"/>
                <a:gd name="connsiteY2-180" fmla="*/ 24603 h 1568040"/>
                <a:gd name="connsiteX3-181" fmla="*/ 2016965 w 2016965"/>
                <a:gd name="connsiteY3-182" fmla="*/ 118448 h 1568040"/>
                <a:gd name="connsiteX4-183" fmla="*/ 1019414 w 2016965"/>
                <a:gd name="connsiteY4-184" fmla="*/ 1566371 h 1568040"/>
                <a:gd name="connsiteX5-185" fmla="*/ 0 w 2016965"/>
                <a:gd name="connsiteY5-186" fmla="*/ 1568040 h 1568040"/>
                <a:gd name="connsiteX0-187" fmla="*/ 0 w 2016965"/>
                <a:gd name="connsiteY0-188" fmla="*/ 1550198 h 1550198"/>
                <a:gd name="connsiteX1-189" fmla="*/ 932945 w 2016965"/>
                <a:gd name="connsiteY1-190" fmla="*/ 0 h 1550198"/>
                <a:gd name="connsiteX2-191" fmla="*/ 1921513 w 2016965"/>
                <a:gd name="connsiteY2-192" fmla="*/ 6761 h 1550198"/>
                <a:gd name="connsiteX3-193" fmla="*/ 2016965 w 2016965"/>
                <a:gd name="connsiteY3-194" fmla="*/ 100606 h 1550198"/>
                <a:gd name="connsiteX4-195" fmla="*/ 1019414 w 2016965"/>
                <a:gd name="connsiteY4-196" fmla="*/ 1548529 h 1550198"/>
                <a:gd name="connsiteX5-197" fmla="*/ 0 w 2016965"/>
                <a:gd name="connsiteY5-198" fmla="*/ 1550198 h 15501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20" name="组合 41"/>
            <p:cNvGrpSpPr/>
            <p:nvPr/>
          </p:nvGrpSpPr>
          <p:grpSpPr>
            <a:xfrm>
              <a:off x="2954912" y="2081601"/>
              <a:ext cx="366085" cy="301752"/>
              <a:chOff x="5146675" y="766763"/>
              <a:chExt cx="1590676" cy="1338263"/>
            </a:xfrm>
            <a:solidFill>
              <a:schemeClr val="bg1"/>
            </a:solidFill>
          </p:grpSpPr>
          <p:sp>
            <p:nvSpPr>
              <p:cNvPr id="121" name="Oval 18"/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2" name="Freeform 19"/>
              <p:cNvSpPr/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3" name="Freeform 20"/>
              <p:cNvSpPr/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4" name="Freeform 21"/>
              <p:cNvSpPr/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5" name="Freeform 22"/>
              <p:cNvSpPr/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6" name="Freeform 23"/>
              <p:cNvSpPr/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7" name="Freeform 24"/>
              <p:cNvSpPr/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8" name="Oval 25"/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9" name="Freeform 26"/>
              <p:cNvSpPr/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0" name="Freeform 27"/>
              <p:cNvSpPr/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1" name="Oval 28"/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2" name="Freeform 29"/>
              <p:cNvSpPr/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3078175" y="3968358"/>
            <a:ext cx="2706952" cy="2075166"/>
            <a:chOff x="2308039" y="2976374"/>
            <a:chExt cx="2030743" cy="1556780"/>
          </a:xfrm>
        </p:grpSpPr>
        <p:sp>
          <p:nvSpPr>
            <p:cNvPr id="78" name="任意多边形 76"/>
            <p:cNvSpPr/>
            <p:nvPr/>
          </p:nvSpPr>
          <p:spPr>
            <a:xfrm flipV="1">
              <a:off x="3938690" y="4256236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1" name="任意多边形 48"/>
            <p:cNvSpPr/>
            <p:nvPr/>
          </p:nvSpPr>
          <p:spPr>
            <a:xfrm flipV="1">
              <a:off x="2308039" y="2976374"/>
              <a:ext cx="2020231" cy="1556780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20231"/>
                <a:gd name="connsiteY0-176" fmla="*/ 1554978 h 1566371"/>
                <a:gd name="connsiteX1-177" fmla="*/ 940671 w 2020231"/>
                <a:gd name="connsiteY1-178" fmla="*/ 0 h 1566371"/>
                <a:gd name="connsiteX2-179" fmla="*/ 1924779 w 2020231"/>
                <a:gd name="connsiteY2-180" fmla="*/ 24603 h 1566371"/>
                <a:gd name="connsiteX3-181" fmla="*/ 2020231 w 2020231"/>
                <a:gd name="connsiteY3-182" fmla="*/ 118448 h 1566371"/>
                <a:gd name="connsiteX4-183" fmla="*/ 1022680 w 2020231"/>
                <a:gd name="connsiteY4-184" fmla="*/ 1566371 h 1566371"/>
                <a:gd name="connsiteX5-185" fmla="*/ 0 w 2020231"/>
                <a:gd name="connsiteY5-186" fmla="*/ 1554978 h 1566371"/>
                <a:gd name="connsiteX0-187" fmla="*/ 0 w 2020231"/>
                <a:gd name="connsiteY0-188" fmla="*/ 1545387 h 1556780"/>
                <a:gd name="connsiteX1-189" fmla="*/ 931079 w 2020231"/>
                <a:gd name="connsiteY1-190" fmla="*/ 0 h 1556780"/>
                <a:gd name="connsiteX2-191" fmla="*/ 1924779 w 2020231"/>
                <a:gd name="connsiteY2-192" fmla="*/ 15012 h 1556780"/>
                <a:gd name="connsiteX3-193" fmla="*/ 2020231 w 2020231"/>
                <a:gd name="connsiteY3-194" fmla="*/ 108857 h 1556780"/>
                <a:gd name="connsiteX4-195" fmla="*/ 1022680 w 2020231"/>
                <a:gd name="connsiteY4-196" fmla="*/ 1556780 h 1556780"/>
                <a:gd name="connsiteX5-197" fmla="*/ 0 w 2020231"/>
                <a:gd name="connsiteY5-198" fmla="*/ 1545387 h 15567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0231" h="1556780">
                  <a:moveTo>
                    <a:pt x="0" y="1545387"/>
                  </a:moveTo>
                  <a:cubicBezTo>
                    <a:pt x="656072" y="151235"/>
                    <a:pt x="631747" y="123013"/>
                    <a:pt x="931079" y="0"/>
                  </a:cubicBezTo>
                  <a:lnTo>
                    <a:pt x="1924779" y="15012"/>
                  </a:lnTo>
                  <a:cubicBezTo>
                    <a:pt x="1978992" y="42306"/>
                    <a:pt x="1991987" y="59065"/>
                    <a:pt x="2020231" y="108857"/>
                  </a:cubicBezTo>
                  <a:cubicBezTo>
                    <a:pt x="1741401" y="-190477"/>
                    <a:pt x="1272807" y="1105731"/>
                    <a:pt x="1022680" y="1556780"/>
                  </a:cubicBezTo>
                  <a:lnTo>
                    <a:pt x="0" y="154538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33" name="组合 55"/>
            <p:cNvGrpSpPr/>
            <p:nvPr/>
          </p:nvGrpSpPr>
          <p:grpSpPr>
            <a:xfrm>
              <a:off x="3011542" y="3496930"/>
              <a:ext cx="309455" cy="281349"/>
              <a:chOff x="5278438" y="2973388"/>
              <a:chExt cx="1344613" cy="1247775"/>
            </a:xfrm>
            <a:solidFill>
              <a:schemeClr val="bg1"/>
            </a:solidFill>
          </p:grpSpPr>
          <p:sp>
            <p:nvSpPr>
              <p:cNvPr id="134" name="Freeform 67"/>
              <p:cNvSpPr>
                <a:spLocks noEditPoints="1"/>
              </p:cNvSpPr>
              <p:nvPr/>
            </p:nvSpPr>
            <p:spPr bwMode="auto">
              <a:xfrm>
                <a:off x="5821363" y="2973388"/>
                <a:ext cx="801688" cy="806450"/>
              </a:xfrm>
              <a:custGeom>
                <a:avLst/>
                <a:gdLst>
                  <a:gd name="T0" fmla="*/ 256 w 281"/>
                  <a:gd name="T1" fmla="*/ 26 h 282"/>
                  <a:gd name="T2" fmla="*/ 163 w 281"/>
                  <a:gd name="T3" fmla="*/ 26 h 282"/>
                  <a:gd name="T4" fmla="*/ 0 w 281"/>
                  <a:gd name="T5" fmla="*/ 190 h 282"/>
                  <a:gd name="T6" fmla="*/ 92 w 281"/>
                  <a:gd name="T7" fmla="*/ 282 h 282"/>
                  <a:gd name="T8" fmla="*/ 256 w 281"/>
                  <a:gd name="T9" fmla="*/ 119 h 282"/>
                  <a:gd name="T10" fmla="*/ 256 w 281"/>
                  <a:gd name="T11" fmla="*/ 26 h 282"/>
                  <a:gd name="T12" fmla="*/ 55 w 281"/>
                  <a:gd name="T13" fmla="*/ 192 h 282"/>
                  <a:gd name="T14" fmla="*/ 44 w 281"/>
                  <a:gd name="T15" fmla="*/ 181 h 282"/>
                  <a:gd name="T16" fmla="*/ 183 w 281"/>
                  <a:gd name="T17" fmla="*/ 42 h 282"/>
                  <a:gd name="T18" fmla="*/ 194 w 281"/>
                  <a:gd name="T19" fmla="*/ 42 h 282"/>
                  <a:gd name="T20" fmla="*/ 194 w 281"/>
                  <a:gd name="T21" fmla="*/ 53 h 282"/>
                  <a:gd name="T22" fmla="*/ 55 w 281"/>
                  <a:gd name="T23" fmla="*/ 192 h 282"/>
                  <a:gd name="T24" fmla="*/ 78 w 281"/>
                  <a:gd name="T25" fmla="*/ 215 h 282"/>
                  <a:gd name="T26" fmla="*/ 67 w 281"/>
                  <a:gd name="T27" fmla="*/ 204 h 282"/>
                  <a:gd name="T28" fmla="*/ 217 w 281"/>
                  <a:gd name="T29" fmla="*/ 54 h 282"/>
                  <a:gd name="T30" fmla="*/ 228 w 281"/>
                  <a:gd name="T31" fmla="*/ 54 h 282"/>
                  <a:gd name="T32" fmla="*/ 228 w 281"/>
                  <a:gd name="T33" fmla="*/ 65 h 282"/>
                  <a:gd name="T34" fmla="*/ 78 w 281"/>
                  <a:gd name="T35" fmla="*/ 215 h 282"/>
                  <a:gd name="T36" fmla="*/ 101 w 281"/>
                  <a:gd name="T37" fmla="*/ 238 h 282"/>
                  <a:gd name="T38" fmla="*/ 90 w 281"/>
                  <a:gd name="T39" fmla="*/ 227 h 282"/>
                  <a:gd name="T40" fmla="*/ 229 w 281"/>
                  <a:gd name="T41" fmla="*/ 88 h 282"/>
                  <a:gd name="T42" fmla="*/ 240 w 281"/>
                  <a:gd name="T43" fmla="*/ 88 h 282"/>
                  <a:gd name="T44" fmla="*/ 240 w 281"/>
                  <a:gd name="T45" fmla="*/ 99 h 282"/>
                  <a:gd name="T46" fmla="*/ 101 w 281"/>
                  <a:gd name="T47" fmla="*/ 23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1" h="282">
                    <a:moveTo>
                      <a:pt x="256" y="26"/>
                    </a:moveTo>
                    <a:cubicBezTo>
                      <a:pt x="230" y="0"/>
                      <a:pt x="189" y="0"/>
                      <a:pt x="163" y="2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81" y="93"/>
                      <a:pt x="281" y="52"/>
                      <a:pt x="256" y="26"/>
                    </a:cubicBezTo>
                    <a:close/>
                    <a:moveTo>
                      <a:pt x="55" y="192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186" y="39"/>
                      <a:pt x="191" y="39"/>
                      <a:pt x="194" y="42"/>
                    </a:cubicBezTo>
                    <a:cubicBezTo>
                      <a:pt x="197" y="45"/>
                      <a:pt x="197" y="50"/>
                      <a:pt x="194" y="53"/>
                    </a:cubicBezTo>
                    <a:lnTo>
                      <a:pt x="55" y="192"/>
                    </a:lnTo>
                    <a:close/>
                    <a:moveTo>
                      <a:pt x="78" y="215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20" y="51"/>
                      <a:pt x="225" y="51"/>
                      <a:pt x="228" y="54"/>
                    </a:cubicBezTo>
                    <a:cubicBezTo>
                      <a:pt x="231" y="57"/>
                      <a:pt x="231" y="62"/>
                      <a:pt x="228" y="65"/>
                    </a:cubicBezTo>
                    <a:lnTo>
                      <a:pt x="78" y="215"/>
                    </a:lnTo>
                    <a:close/>
                    <a:moveTo>
                      <a:pt x="101" y="238"/>
                    </a:moveTo>
                    <a:cubicBezTo>
                      <a:pt x="90" y="227"/>
                      <a:pt x="90" y="227"/>
                      <a:pt x="90" y="22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2" y="85"/>
                      <a:pt x="237" y="85"/>
                      <a:pt x="240" y="88"/>
                    </a:cubicBezTo>
                    <a:cubicBezTo>
                      <a:pt x="243" y="91"/>
                      <a:pt x="243" y="96"/>
                      <a:pt x="240" y="99"/>
                    </a:cubicBezTo>
                    <a:lnTo>
                      <a:pt x="101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5" name="Freeform 68"/>
              <p:cNvSpPr/>
              <p:nvPr/>
            </p:nvSpPr>
            <p:spPr bwMode="auto">
              <a:xfrm>
                <a:off x="5375275" y="3662363"/>
                <a:ext cx="554038" cy="558800"/>
              </a:xfrm>
              <a:custGeom>
                <a:avLst/>
                <a:gdLst>
                  <a:gd name="T0" fmla="*/ 227 w 349"/>
                  <a:gd name="T1" fmla="*/ 209 h 352"/>
                  <a:gd name="T2" fmla="*/ 210 w 349"/>
                  <a:gd name="T3" fmla="*/ 193 h 352"/>
                  <a:gd name="T4" fmla="*/ 349 w 349"/>
                  <a:gd name="T5" fmla="*/ 54 h 352"/>
                  <a:gd name="T6" fmla="*/ 295 w 349"/>
                  <a:gd name="T7" fmla="*/ 0 h 352"/>
                  <a:gd name="T8" fmla="*/ 156 w 349"/>
                  <a:gd name="T9" fmla="*/ 139 h 352"/>
                  <a:gd name="T10" fmla="*/ 142 w 349"/>
                  <a:gd name="T11" fmla="*/ 125 h 352"/>
                  <a:gd name="T12" fmla="*/ 110 w 349"/>
                  <a:gd name="T13" fmla="*/ 141 h 352"/>
                  <a:gd name="T14" fmla="*/ 0 w 349"/>
                  <a:gd name="T15" fmla="*/ 317 h 352"/>
                  <a:gd name="T16" fmla="*/ 32 w 349"/>
                  <a:gd name="T17" fmla="*/ 352 h 352"/>
                  <a:gd name="T18" fmla="*/ 207 w 349"/>
                  <a:gd name="T19" fmla="*/ 242 h 352"/>
                  <a:gd name="T20" fmla="*/ 227 w 349"/>
                  <a:gd name="T21" fmla="*/ 20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352">
                    <a:moveTo>
                      <a:pt x="227" y="209"/>
                    </a:moveTo>
                    <a:lnTo>
                      <a:pt x="210" y="193"/>
                    </a:lnTo>
                    <a:lnTo>
                      <a:pt x="349" y="54"/>
                    </a:lnTo>
                    <a:lnTo>
                      <a:pt x="295" y="0"/>
                    </a:lnTo>
                    <a:lnTo>
                      <a:pt x="156" y="139"/>
                    </a:lnTo>
                    <a:lnTo>
                      <a:pt x="142" y="125"/>
                    </a:lnTo>
                    <a:lnTo>
                      <a:pt x="110" y="141"/>
                    </a:lnTo>
                    <a:lnTo>
                      <a:pt x="0" y="317"/>
                    </a:lnTo>
                    <a:lnTo>
                      <a:pt x="32" y="352"/>
                    </a:lnTo>
                    <a:lnTo>
                      <a:pt x="207" y="242"/>
                    </a:lnTo>
                    <a:lnTo>
                      <a:pt x="227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6" name="Freeform 69"/>
              <p:cNvSpPr/>
              <p:nvPr/>
            </p:nvSpPr>
            <p:spPr bwMode="auto">
              <a:xfrm>
                <a:off x="5278438" y="2986088"/>
                <a:ext cx="590550" cy="590550"/>
              </a:xfrm>
              <a:custGeom>
                <a:avLst/>
                <a:gdLst>
                  <a:gd name="T0" fmla="*/ 104 w 207"/>
                  <a:gd name="T1" fmla="*/ 0 h 207"/>
                  <a:gd name="T2" fmla="*/ 78 w 207"/>
                  <a:gd name="T3" fmla="*/ 3 h 207"/>
                  <a:gd name="T4" fmla="*/ 81 w 207"/>
                  <a:gd name="T5" fmla="*/ 5 h 207"/>
                  <a:gd name="T6" fmla="*/ 118 w 207"/>
                  <a:gd name="T7" fmla="*/ 43 h 207"/>
                  <a:gd name="T8" fmla="*/ 118 w 207"/>
                  <a:gd name="T9" fmla="*/ 112 h 207"/>
                  <a:gd name="T10" fmla="*/ 49 w 207"/>
                  <a:gd name="T11" fmla="*/ 112 h 207"/>
                  <a:gd name="T12" fmla="*/ 12 w 207"/>
                  <a:gd name="T13" fmla="*/ 74 h 207"/>
                  <a:gd name="T14" fmla="*/ 7 w 207"/>
                  <a:gd name="T15" fmla="*/ 68 h 207"/>
                  <a:gd name="T16" fmla="*/ 0 w 207"/>
                  <a:gd name="T17" fmla="*/ 103 h 207"/>
                  <a:gd name="T18" fmla="*/ 104 w 207"/>
                  <a:gd name="T19" fmla="*/ 207 h 207"/>
                  <a:gd name="T20" fmla="*/ 207 w 207"/>
                  <a:gd name="T21" fmla="*/ 103 h 207"/>
                  <a:gd name="T22" fmla="*/ 104 w 207"/>
                  <a:gd name="T2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07">
                    <a:moveTo>
                      <a:pt x="104" y="0"/>
                    </a:moveTo>
                    <a:cubicBezTo>
                      <a:pt x="95" y="0"/>
                      <a:pt x="86" y="1"/>
                      <a:pt x="78" y="3"/>
                    </a:cubicBezTo>
                    <a:cubicBezTo>
                      <a:pt x="79" y="4"/>
                      <a:pt x="80" y="5"/>
                      <a:pt x="81" y="5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7" y="62"/>
                      <a:pt x="137" y="93"/>
                      <a:pt x="118" y="112"/>
                    </a:cubicBezTo>
                    <a:cubicBezTo>
                      <a:pt x="99" y="131"/>
                      <a:pt x="68" y="131"/>
                      <a:pt x="49" y="11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0" y="72"/>
                      <a:pt x="8" y="70"/>
                      <a:pt x="7" y="68"/>
                    </a:cubicBezTo>
                    <a:cubicBezTo>
                      <a:pt x="3" y="79"/>
                      <a:pt x="0" y="91"/>
                      <a:pt x="0" y="103"/>
                    </a:cubicBezTo>
                    <a:cubicBezTo>
                      <a:pt x="0" y="161"/>
                      <a:pt x="47" y="207"/>
                      <a:pt x="104" y="207"/>
                    </a:cubicBezTo>
                    <a:cubicBezTo>
                      <a:pt x="161" y="207"/>
                      <a:pt x="207" y="161"/>
                      <a:pt x="207" y="103"/>
                    </a:cubicBezTo>
                    <a:cubicBezTo>
                      <a:pt x="207" y="46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7" name="Freeform 70"/>
              <p:cNvSpPr>
                <a:spLocks noEditPoints="1"/>
              </p:cNvSpPr>
              <p:nvPr/>
            </p:nvSpPr>
            <p:spPr bwMode="auto">
              <a:xfrm>
                <a:off x="6008688" y="3686176"/>
                <a:ext cx="531813" cy="531813"/>
              </a:xfrm>
              <a:custGeom>
                <a:avLst/>
                <a:gdLst>
                  <a:gd name="T0" fmla="*/ 164 w 186"/>
                  <a:gd name="T1" fmla="*/ 164 h 186"/>
                  <a:gd name="T2" fmla="*/ 164 w 186"/>
                  <a:gd name="T3" fmla="*/ 83 h 186"/>
                  <a:gd name="T4" fmla="*/ 81 w 186"/>
                  <a:gd name="T5" fmla="*/ 0 h 186"/>
                  <a:gd name="T6" fmla="*/ 0 w 186"/>
                  <a:gd name="T7" fmla="*/ 81 h 186"/>
                  <a:gd name="T8" fmla="*/ 82 w 186"/>
                  <a:gd name="T9" fmla="*/ 164 h 186"/>
                  <a:gd name="T10" fmla="*/ 164 w 186"/>
                  <a:gd name="T11" fmla="*/ 164 h 186"/>
                  <a:gd name="T12" fmla="*/ 109 w 186"/>
                  <a:gd name="T13" fmla="*/ 109 h 186"/>
                  <a:gd name="T14" fmla="*/ 142 w 186"/>
                  <a:gd name="T15" fmla="*/ 109 h 186"/>
                  <a:gd name="T16" fmla="*/ 142 w 186"/>
                  <a:gd name="T17" fmla="*/ 143 h 186"/>
                  <a:gd name="T18" fmla="*/ 109 w 186"/>
                  <a:gd name="T19" fmla="*/ 143 h 186"/>
                  <a:gd name="T20" fmla="*/ 109 w 186"/>
                  <a:gd name="T21" fmla="*/ 10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86">
                    <a:moveTo>
                      <a:pt x="164" y="164"/>
                    </a:moveTo>
                    <a:cubicBezTo>
                      <a:pt x="186" y="142"/>
                      <a:pt x="186" y="105"/>
                      <a:pt x="164" y="83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2" y="164"/>
                      <a:pt x="82" y="164"/>
                      <a:pt x="82" y="164"/>
                    </a:cubicBezTo>
                    <a:cubicBezTo>
                      <a:pt x="105" y="186"/>
                      <a:pt x="141" y="186"/>
                      <a:pt x="164" y="164"/>
                    </a:cubicBezTo>
                    <a:close/>
                    <a:moveTo>
                      <a:pt x="109" y="109"/>
                    </a:moveTo>
                    <a:cubicBezTo>
                      <a:pt x="118" y="100"/>
                      <a:pt x="133" y="100"/>
                      <a:pt x="142" y="109"/>
                    </a:cubicBezTo>
                    <a:cubicBezTo>
                      <a:pt x="152" y="118"/>
                      <a:pt x="152" y="133"/>
                      <a:pt x="142" y="143"/>
                    </a:cubicBezTo>
                    <a:cubicBezTo>
                      <a:pt x="133" y="152"/>
                      <a:pt x="118" y="152"/>
                      <a:pt x="109" y="143"/>
                    </a:cubicBezTo>
                    <a:cubicBezTo>
                      <a:pt x="99" y="133"/>
                      <a:pt x="99" y="118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6226653" y="3974049"/>
            <a:ext cx="2725123" cy="2037847"/>
            <a:chOff x="4670012" y="2980641"/>
            <a:chExt cx="2044375" cy="1528783"/>
          </a:xfrm>
        </p:grpSpPr>
        <p:sp>
          <p:nvSpPr>
            <p:cNvPr id="77" name="任意多边形 77"/>
            <p:cNvSpPr/>
            <p:nvPr/>
          </p:nvSpPr>
          <p:spPr>
            <a:xfrm flipH="1" flipV="1">
              <a:off x="4670012" y="4256236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0" name="任意多边形 44"/>
            <p:cNvSpPr/>
            <p:nvPr/>
          </p:nvSpPr>
          <p:spPr>
            <a:xfrm flipH="1" flipV="1">
              <a:off x="4690890" y="2980641"/>
              <a:ext cx="2023497" cy="1528783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1994106"/>
                <a:gd name="connsiteY0-176" fmla="*/ 1564775 h 1566371"/>
                <a:gd name="connsiteX1-177" fmla="*/ 914546 w 1994106"/>
                <a:gd name="connsiteY1-178" fmla="*/ 0 h 1566371"/>
                <a:gd name="connsiteX2-179" fmla="*/ 1898654 w 1994106"/>
                <a:gd name="connsiteY2-180" fmla="*/ 24603 h 1566371"/>
                <a:gd name="connsiteX3-181" fmla="*/ 1994106 w 1994106"/>
                <a:gd name="connsiteY3-182" fmla="*/ 118448 h 1566371"/>
                <a:gd name="connsiteX4-183" fmla="*/ 996555 w 1994106"/>
                <a:gd name="connsiteY4-184" fmla="*/ 1566371 h 1566371"/>
                <a:gd name="connsiteX5-185" fmla="*/ 0 w 1994106"/>
                <a:gd name="connsiteY5-186" fmla="*/ 1564775 h 1566371"/>
                <a:gd name="connsiteX0-187" fmla="*/ 0 w 2010434"/>
                <a:gd name="connsiteY0-188" fmla="*/ 1564775 h 1566371"/>
                <a:gd name="connsiteX1-189" fmla="*/ 930874 w 2010434"/>
                <a:gd name="connsiteY1-190" fmla="*/ 0 h 1566371"/>
                <a:gd name="connsiteX2-191" fmla="*/ 1914982 w 2010434"/>
                <a:gd name="connsiteY2-192" fmla="*/ 24603 h 1566371"/>
                <a:gd name="connsiteX3-193" fmla="*/ 2010434 w 2010434"/>
                <a:gd name="connsiteY3-194" fmla="*/ 118448 h 1566371"/>
                <a:gd name="connsiteX4-195" fmla="*/ 1012883 w 2010434"/>
                <a:gd name="connsiteY4-196" fmla="*/ 1566371 h 1566371"/>
                <a:gd name="connsiteX5-197" fmla="*/ 0 w 2010434"/>
                <a:gd name="connsiteY5-198" fmla="*/ 1564775 h 1566371"/>
                <a:gd name="connsiteX0-199" fmla="*/ 0 w 2023497"/>
                <a:gd name="connsiteY0-200" fmla="*/ 1519055 h 1566371"/>
                <a:gd name="connsiteX1-201" fmla="*/ 943937 w 2023497"/>
                <a:gd name="connsiteY1-202" fmla="*/ 0 h 1566371"/>
                <a:gd name="connsiteX2-203" fmla="*/ 1928045 w 2023497"/>
                <a:gd name="connsiteY2-204" fmla="*/ 24603 h 1566371"/>
                <a:gd name="connsiteX3-205" fmla="*/ 2023497 w 2023497"/>
                <a:gd name="connsiteY3-206" fmla="*/ 118448 h 1566371"/>
                <a:gd name="connsiteX4-207" fmla="*/ 1025946 w 2023497"/>
                <a:gd name="connsiteY4-208" fmla="*/ 1566371 h 1566371"/>
                <a:gd name="connsiteX5-209" fmla="*/ 0 w 2023497"/>
                <a:gd name="connsiteY5-210" fmla="*/ 1519055 h 1566371"/>
                <a:gd name="connsiteX0-211" fmla="*/ 0 w 2023497"/>
                <a:gd name="connsiteY0-212" fmla="*/ 1519055 h 1519055"/>
                <a:gd name="connsiteX1-213" fmla="*/ 943937 w 2023497"/>
                <a:gd name="connsiteY1-214" fmla="*/ 0 h 1519055"/>
                <a:gd name="connsiteX2-215" fmla="*/ 1928045 w 2023497"/>
                <a:gd name="connsiteY2-216" fmla="*/ 24603 h 1519055"/>
                <a:gd name="connsiteX3-217" fmla="*/ 2023497 w 2023497"/>
                <a:gd name="connsiteY3-218" fmla="*/ 118448 h 1519055"/>
                <a:gd name="connsiteX4-219" fmla="*/ 1019415 w 2023497"/>
                <a:gd name="connsiteY4-220" fmla="*/ 1491259 h 1519055"/>
                <a:gd name="connsiteX5-221" fmla="*/ 0 w 2023497"/>
                <a:gd name="connsiteY5-222" fmla="*/ 1519055 h 1519055"/>
                <a:gd name="connsiteX0-223" fmla="*/ 0 w 2023497"/>
                <a:gd name="connsiteY0-224" fmla="*/ 1519055 h 1519055"/>
                <a:gd name="connsiteX1-225" fmla="*/ 943937 w 2023497"/>
                <a:gd name="connsiteY1-226" fmla="*/ 0 h 1519055"/>
                <a:gd name="connsiteX2-227" fmla="*/ 1928045 w 2023497"/>
                <a:gd name="connsiteY2-228" fmla="*/ 24603 h 1519055"/>
                <a:gd name="connsiteX3-229" fmla="*/ 2023497 w 2023497"/>
                <a:gd name="connsiteY3-230" fmla="*/ 118448 h 1519055"/>
                <a:gd name="connsiteX4-231" fmla="*/ 1019415 w 2023497"/>
                <a:gd name="connsiteY4-232" fmla="*/ 1504322 h 1519055"/>
                <a:gd name="connsiteX5-233" fmla="*/ 0 w 2023497"/>
                <a:gd name="connsiteY5-234" fmla="*/ 1519055 h 1519055"/>
                <a:gd name="connsiteX0-235" fmla="*/ 0 w 2023497"/>
                <a:gd name="connsiteY0-236" fmla="*/ 1519055 h 1519055"/>
                <a:gd name="connsiteX1-237" fmla="*/ 943937 w 2023497"/>
                <a:gd name="connsiteY1-238" fmla="*/ 0 h 1519055"/>
                <a:gd name="connsiteX2-239" fmla="*/ 1928045 w 2023497"/>
                <a:gd name="connsiteY2-240" fmla="*/ 24603 h 1519055"/>
                <a:gd name="connsiteX3-241" fmla="*/ 2023497 w 2023497"/>
                <a:gd name="connsiteY3-242" fmla="*/ 118448 h 1519055"/>
                <a:gd name="connsiteX4-243" fmla="*/ 1029212 w 2023497"/>
                <a:gd name="connsiteY4-244" fmla="*/ 1507588 h 1519055"/>
                <a:gd name="connsiteX5-245" fmla="*/ 0 w 2023497"/>
                <a:gd name="connsiteY5-246" fmla="*/ 1519055 h 1519055"/>
                <a:gd name="connsiteX0-247" fmla="*/ 0 w 2023497"/>
                <a:gd name="connsiteY0-248" fmla="*/ 1519055 h 1548476"/>
                <a:gd name="connsiteX1-249" fmla="*/ 943937 w 2023497"/>
                <a:gd name="connsiteY1-250" fmla="*/ 0 h 1548476"/>
                <a:gd name="connsiteX2-251" fmla="*/ 1928045 w 2023497"/>
                <a:gd name="connsiteY2-252" fmla="*/ 24603 h 1548476"/>
                <a:gd name="connsiteX3-253" fmla="*/ 2023497 w 2023497"/>
                <a:gd name="connsiteY3-254" fmla="*/ 118448 h 1548476"/>
                <a:gd name="connsiteX4-255" fmla="*/ 1025495 w 2023497"/>
                <a:gd name="connsiteY4-256" fmla="*/ 1548476 h 1548476"/>
                <a:gd name="connsiteX5-257" fmla="*/ 0 w 2023497"/>
                <a:gd name="connsiteY5-258" fmla="*/ 1519055 h 1548476"/>
                <a:gd name="connsiteX0-259" fmla="*/ 0 w 2023497"/>
                <a:gd name="connsiteY0-260" fmla="*/ 1537640 h 1548476"/>
                <a:gd name="connsiteX1-261" fmla="*/ 943937 w 2023497"/>
                <a:gd name="connsiteY1-262" fmla="*/ 0 h 1548476"/>
                <a:gd name="connsiteX2-263" fmla="*/ 1928045 w 2023497"/>
                <a:gd name="connsiteY2-264" fmla="*/ 24603 h 1548476"/>
                <a:gd name="connsiteX3-265" fmla="*/ 2023497 w 2023497"/>
                <a:gd name="connsiteY3-266" fmla="*/ 118448 h 1548476"/>
                <a:gd name="connsiteX4-267" fmla="*/ 1025495 w 2023497"/>
                <a:gd name="connsiteY4-268" fmla="*/ 1548476 h 1548476"/>
                <a:gd name="connsiteX5-269" fmla="*/ 0 w 2023497"/>
                <a:gd name="connsiteY5-270" fmla="*/ 1537640 h 1548476"/>
                <a:gd name="connsiteX0-271" fmla="*/ 0 w 2023497"/>
                <a:gd name="connsiteY0-272" fmla="*/ 1545841 h 1548476"/>
                <a:gd name="connsiteX1-273" fmla="*/ 943937 w 2023497"/>
                <a:gd name="connsiteY1-274" fmla="*/ 0 h 1548476"/>
                <a:gd name="connsiteX2-275" fmla="*/ 1928045 w 2023497"/>
                <a:gd name="connsiteY2-276" fmla="*/ 24603 h 1548476"/>
                <a:gd name="connsiteX3-277" fmla="*/ 2023497 w 2023497"/>
                <a:gd name="connsiteY3-278" fmla="*/ 118448 h 1548476"/>
                <a:gd name="connsiteX4-279" fmla="*/ 1025495 w 2023497"/>
                <a:gd name="connsiteY4-280" fmla="*/ 1548476 h 1548476"/>
                <a:gd name="connsiteX5-281" fmla="*/ 0 w 2023497"/>
                <a:gd name="connsiteY5-282" fmla="*/ 1545841 h 1548476"/>
                <a:gd name="connsiteX0-283" fmla="*/ 0 w 2023497"/>
                <a:gd name="connsiteY0-284" fmla="*/ 1545841 h 1560778"/>
                <a:gd name="connsiteX1-285" fmla="*/ 943937 w 2023497"/>
                <a:gd name="connsiteY1-286" fmla="*/ 0 h 1560778"/>
                <a:gd name="connsiteX2-287" fmla="*/ 1928045 w 2023497"/>
                <a:gd name="connsiteY2-288" fmla="*/ 24603 h 1560778"/>
                <a:gd name="connsiteX3-289" fmla="*/ 2023497 w 2023497"/>
                <a:gd name="connsiteY3-290" fmla="*/ 118448 h 1560778"/>
                <a:gd name="connsiteX4-291" fmla="*/ 1013194 w 2023497"/>
                <a:gd name="connsiteY4-292" fmla="*/ 1560778 h 1560778"/>
                <a:gd name="connsiteX5-293" fmla="*/ 0 w 2023497"/>
                <a:gd name="connsiteY5-294" fmla="*/ 1545841 h 1560778"/>
                <a:gd name="connsiteX0-295" fmla="*/ 0 w 2023497"/>
                <a:gd name="connsiteY0-296" fmla="*/ 1545841 h 1545841"/>
                <a:gd name="connsiteX1-297" fmla="*/ 943937 w 2023497"/>
                <a:gd name="connsiteY1-298" fmla="*/ 0 h 1545841"/>
                <a:gd name="connsiteX2-299" fmla="*/ 1928045 w 2023497"/>
                <a:gd name="connsiteY2-300" fmla="*/ 24603 h 1545841"/>
                <a:gd name="connsiteX3-301" fmla="*/ 2023497 w 2023497"/>
                <a:gd name="connsiteY3-302" fmla="*/ 118448 h 1545841"/>
                <a:gd name="connsiteX4-303" fmla="*/ 1013194 w 2023497"/>
                <a:gd name="connsiteY4-304" fmla="*/ 1544377 h 1545841"/>
                <a:gd name="connsiteX5-305" fmla="*/ 0 w 2023497"/>
                <a:gd name="connsiteY5-306" fmla="*/ 1545841 h 1545841"/>
                <a:gd name="connsiteX0-307" fmla="*/ 0 w 2023497"/>
                <a:gd name="connsiteY0-308" fmla="*/ 1545841 h 1552578"/>
                <a:gd name="connsiteX1-309" fmla="*/ 943937 w 2023497"/>
                <a:gd name="connsiteY1-310" fmla="*/ 0 h 1552578"/>
                <a:gd name="connsiteX2-311" fmla="*/ 1928045 w 2023497"/>
                <a:gd name="connsiteY2-312" fmla="*/ 24603 h 1552578"/>
                <a:gd name="connsiteX3-313" fmla="*/ 2023497 w 2023497"/>
                <a:gd name="connsiteY3-314" fmla="*/ 118448 h 1552578"/>
                <a:gd name="connsiteX4-315" fmla="*/ 1009093 w 2023497"/>
                <a:gd name="connsiteY4-316" fmla="*/ 1552578 h 1552578"/>
                <a:gd name="connsiteX5-317" fmla="*/ 0 w 2023497"/>
                <a:gd name="connsiteY5-318" fmla="*/ 1545841 h 1552578"/>
                <a:gd name="connsiteX0-319" fmla="*/ 0 w 2023497"/>
                <a:gd name="connsiteY0-320" fmla="*/ 1522046 h 1528783"/>
                <a:gd name="connsiteX1-321" fmla="*/ 930340 w 2023497"/>
                <a:gd name="connsiteY1-322" fmla="*/ 0 h 1528783"/>
                <a:gd name="connsiteX2-323" fmla="*/ 1928045 w 2023497"/>
                <a:gd name="connsiteY2-324" fmla="*/ 808 h 1528783"/>
                <a:gd name="connsiteX3-325" fmla="*/ 2023497 w 2023497"/>
                <a:gd name="connsiteY3-326" fmla="*/ 94653 h 1528783"/>
                <a:gd name="connsiteX4-327" fmla="*/ 1009093 w 2023497"/>
                <a:gd name="connsiteY4-328" fmla="*/ 1528783 h 1528783"/>
                <a:gd name="connsiteX5-329" fmla="*/ 0 w 2023497"/>
                <a:gd name="connsiteY5-330" fmla="*/ 1522046 h 15287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38" name="组合 60"/>
            <p:cNvGrpSpPr/>
            <p:nvPr/>
          </p:nvGrpSpPr>
          <p:grpSpPr>
            <a:xfrm>
              <a:off x="5756905" y="3463325"/>
              <a:ext cx="271828" cy="348560"/>
              <a:chOff x="2951163" y="2495550"/>
              <a:chExt cx="1208088" cy="1581150"/>
            </a:xfrm>
            <a:solidFill>
              <a:schemeClr val="bg1"/>
            </a:solidFill>
          </p:grpSpPr>
          <p:sp>
            <p:nvSpPr>
              <p:cNvPr id="139" name="Freeform 29"/>
              <p:cNvSpPr/>
              <p:nvPr/>
            </p:nvSpPr>
            <p:spPr bwMode="auto">
              <a:xfrm>
                <a:off x="2978150" y="2911475"/>
                <a:ext cx="230188" cy="306388"/>
              </a:xfrm>
              <a:custGeom>
                <a:avLst/>
                <a:gdLst>
                  <a:gd name="T0" fmla="*/ 69 w 79"/>
                  <a:gd name="T1" fmla="*/ 40 h 105"/>
                  <a:gd name="T2" fmla="*/ 70 w 79"/>
                  <a:gd name="T3" fmla="*/ 3 h 105"/>
                  <a:gd name="T4" fmla="*/ 52 w 79"/>
                  <a:gd name="T5" fmla="*/ 0 h 105"/>
                  <a:gd name="T6" fmla="*/ 0 w 79"/>
                  <a:gd name="T7" fmla="*/ 52 h 105"/>
                  <a:gd name="T8" fmla="*/ 52 w 79"/>
                  <a:gd name="T9" fmla="*/ 105 h 105"/>
                  <a:gd name="T10" fmla="*/ 79 w 79"/>
                  <a:gd name="T11" fmla="*/ 97 h 105"/>
                  <a:gd name="T12" fmla="*/ 69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69" y="40"/>
                    </a:moveTo>
                    <a:cubicBezTo>
                      <a:pt x="69" y="25"/>
                      <a:pt x="62" y="15"/>
                      <a:pt x="70" y="3"/>
                    </a:cubicBezTo>
                    <a:cubicBezTo>
                      <a:pt x="65" y="1"/>
                      <a:pt x="59" y="0"/>
                      <a:pt x="52" y="0"/>
                    </a:cubicBezTo>
                    <a:cubicBezTo>
                      <a:pt x="23" y="0"/>
                      <a:pt x="0" y="24"/>
                      <a:pt x="0" y="52"/>
                    </a:cubicBezTo>
                    <a:cubicBezTo>
                      <a:pt x="0" y="81"/>
                      <a:pt x="23" y="105"/>
                      <a:pt x="52" y="105"/>
                    </a:cubicBezTo>
                    <a:cubicBezTo>
                      <a:pt x="62" y="105"/>
                      <a:pt x="71" y="102"/>
                      <a:pt x="79" y="97"/>
                    </a:cubicBezTo>
                    <a:cubicBezTo>
                      <a:pt x="75" y="84"/>
                      <a:pt x="69" y="60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0" name="Freeform 30"/>
              <p:cNvSpPr/>
              <p:nvPr/>
            </p:nvSpPr>
            <p:spPr bwMode="auto">
              <a:xfrm>
                <a:off x="3900488" y="2911475"/>
                <a:ext cx="228600" cy="306388"/>
              </a:xfrm>
              <a:custGeom>
                <a:avLst/>
                <a:gdLst>
                  <a:gd name="T0" fmla="*/ 10 w 79"/>
                  <a:gd name="T1" fmla="*/ 40 h 105"/>
                  <a:gd name="T2" fmla="*/ 9 w 79"/>
                  <a:gd name="T3" fmla="*/ 3 h 105"/>
                  <a:gd name="T4" fmla="*/ 27 w 79"/>
                  <a:gd name="T5" fmla="*/ 0 h 105"/>
                  <a:gd name="T6" fmla="*/ 79 w 79"/>
                  <a:gd name="T7" fmla="*/ 52 h 105"/>
                  <a:gd name="T8" fmla="*/ 27 w 79"/>
                  <a:gd name="T9" fmla="*/ 105 h 105"/>
                  <a:gd name="T10" fmla="*/ 0 w 79"/>
                  <a:gd name="T11" fmla="*/ 97 h 105"/>
                  <a:gd name="T12" fmla="*/ 10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10" y="40"/>
                    </a:moveTo>
                    <a:cubicBezTo>
                      <a:pt x="10" y="25"/>
                      <a:pt x="17" y="15"/>
                      <a:pt x="9" y="3"/>
                    </a:cubicBezTo>
                    <a:cubicBezTo>
                      <a:pt x="15" y="1"/>
                      <a:pt x="21" y="0"/>
                      <a:pt x="27" y="0"/>
                    </a:cubicBezTo>
                    <a:cubicBezTo>
                      <a:pt x="56" y="0"/>
                      <a:pt x="79" y="24"/>
                      <a:pt x="79" y="52"/>
                    </a:cubicBezTo>
                    <a:cubicBezTo>
                      <a:pt x="79" y="81"/>
                      <a:pt x="56" y="105"/>
                      <a:pt x="27" y="105"/>
                    </a:cubicBezTo>
                    <a:cubicBezTo>
                      <a:pt x="17" y="105"/>
                      <a:pt x="8" y="102"/>
                      <a:pt x="0" y="97"/>
                    </a:cubicBezTo>
                    <a:cubicBezTo>
                      <a:pt x="4" y="84"/>
                      <a:pt x="10" y="60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1" name="Freeform 31"/>
              <p:cNvSpPr/>
              <p:nvPr/>
            </p:nvSpPr>
            <p:spPr bwMode="auto">
              <a:xfrm>
                <a:off x="3481388" y="3570288"/>
                <a:ext cx="147638" cy="328613"/>
              </a:xfrm>
              <a:custGeom>
                <a:avLst/>
                <a:gdLst>
                  <a:gd name="T0" fmla="*/ 25 w 93"/>
                  <a:gd name="T1" fmla="*/ 0 h 207"/>
                  <a:gd name="T2" fmla="*/ 0 w 93"/>
                  <a:gd name="T3" fmla="*/ 145 h 207"/>
                  <a:gd name="T4" fmla="*/ 47 w 93"/>
                  <a:gd name="T5" fmla="*/ 207 h 207"/>
                  <a:gd name="T6" fmla="*/ 93 w 93"/>
                  <a:gd name="T7" fmla="*/ 143 h 207"/>
                  <a:gd name="T8" fmla="*/ 68 w 93"/>
                  <a:gd name="T9" fmla="*/ 0 h 207"/>
                  <a:gd name="T10" fmla="*/ 25 w 93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07">
                    <a:moveTo>
                      <a:pt x="25" y="0"/>
                    </a:moveTo>
                    <a:lnTo>
                      <a:pt x="0" y="145"/>
                    </a:lnTo>
                    <a:lnTo>
                      <a:pt x="47" y="207"/>
                    </a:lnTo>
                    <a:lnTo>
                      <a:pt x="93" y="143"/>
                    </a:lnTo>
                    <a:lnTo>
                      <a:pt x="68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2" name="Freeform 32"/>
              <p:cNvSpPr/>
              <p:nvPr/>
            </p:nvSpPr>
            <p:spPr bwMode="auto">
              <a:xfrm>
                <a:off x="3471863" y="3433763"/>
                <a:ext cx="166688" cy="115888"/>
              </a:xfrm>
              <a:custGeom>
                <a:avLst/>
                <a:gdLst>
                  <a:gd name="T0" fmla="*/ 21 w 57"/>
                  <a:gd name="T1" fmla="*/ 7 h 40"/>
                  <a:gd name="T2" fmla="*/ 0 w 57"/>
                  <a:gd name="T3" fmla="*/ 5 h 40"/>
                  <a:gd name="T4" fmla="*/ 0 w 57"/>
                  <a:gd name="T5" fmla="*/ 14 h 40"/>
                  <a:gd name="T6" fmla="*/ 1 w 57"/>
                  <a:gd name="T7" fmla="*/ 13 h 40"/>
                  <a:gd name="T8" fmla="*/ 18 w 57"/>
                  <a:gd name="T9" fmla="*/ 40 h 40"/>
                  <a:gd name="T10" fmla="*/ 40 w 57"/>
                  <a:gd name="T11" fmla="*/ 40 h 40"/>
                  <a:gd name="T12" fmla="*/ 56 w 57"/>
                  <a:gd name="T13" fmla="*/ 15 h 40"/>
                  <a:gd name="T14" fmla="*/ 57 w 57"/>
                  <a:gd name="T15" fmla="*/ 0 h 40"/>
                  <a:gd name="T16" fmla="*/ 21 w 57"/>
                  <a:gd name="T17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0">
                    <a:moveTo>
                      <a:pt x="21" y="7"/>
                    </a:moveTo>
                    <a:cubicBezTo>
                      <a:pt x="14" y="7"/>
                      <a:pt x="7" y="7"/>
                      <a:pt x="0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0"/>
                      <a:pt x="56" y="5"/>
                      <a:pt x="57" y="0"/>
                    </a:cubicBezTo>
                    <a:cubicBezTo>
                      <a:pt x="46" y="5"/>
                      <a:pt x="34" y="7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3" name="Freeform 33"/>
              <p:cNvSpPr>
                <a:spLocks noEditPoints="1"/>
              </p:cNvSpPr>
              <p:nvPr/>
            </p:nvSpPr>
            <p:spPr bwMode="auto">
              <a:xfrm>
                <a:off x="3140075" y="2582863"/>
                <a:ext cx="827088" cy="827088"/>
              </a:xfrm>
              <a:custGeom>
                <a:avLst/>
                <a:gdLst>
                  <a:gd name="T0" fmla="*/ 0 w 284"/>
                  <a:gd name="T1" fmla="*/ 142 h 284"/>
                  <a:gd name="T2" fmla="*/ 142 w 284"/>
                  <a:gd name="T3" fmla="*/ 0 h 284"/>
                  <a:gd name="T4" fmla="*/ 142 w 284"/>
                  <a:gd name="T5" fmla="*/ 0 h 284"/>
                  <a:gd name="T6" fmla="*/ 284 w 284"/>
                  <a:gd name="T7" fmla="*/ 142 h 284"/>
                  <a:gd name="T8" fmla="*/ 284 w 284"/>
                  <a:gd name="T9" fmla="*/ 142 h 284"/>
                  <a:gd name="T10" fmla="*/ 142 w 284"/>
                  <a:gd name="T11" fmla="*/ 284 h 284"/>
                  <a:gd name="T12" fmla="*/ 142 w 284"/>
                  <a:gd name="T13" fmla="*/ 284 h 284"/>
                  <a:gd name="T14" fmla="*/ 0 w 284"/>
                  <a:gd name="T15" fmla="*/ 142 h 284"/>
                  <a:gd name="T16" fmla="*/ 25 w 284"/>
                  <a:gd name="T17" fmla="*/ 142 h 284"/>
                  <a:gd name="T18" fmla="*/ 142 w 284"/>
                  <a:gd name="T19" fmla="*/ 260 h 284"/>
                  <a:gd name="T20" fmla="*/ 142 w 284"/>
                  <a:gd name="T21" fmla="*/ 260 h 284"/>
                  <a:gd name="T22" fmla="*/ 260 w 284"/>
                  <a:gd name="T23" fmla="*/ 142 h 284"/>
                  <a:gd name="T24" fmla="*/ 260 w 284"/>
                  <a:gd name="T25" fmla="*/ 142 h 284"/>
                  <a:gd name="T26" fmla="*/ 142 w 284"/>
                  <a:gd name="T27" fmla="*/ 24 h 284"/>
                  <a:gd name="T28" fmla="*/ 142 w 284"/>
                  <a:gd name="T29" fmla="*/ 24 h 284"/>
                  <a:gd name="T30" fmla="*/ 25 w 284"/>
                  <a:gd name="T31" fmla="*/ 142 h 284"/>
                  <a:gd name="T32" fmla="*/ 25 w 284"/>
                  <a:gd name="T33" fmla="*/ 14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142"/>
                    </a:moveTo>
                    <a:cubicBezTo>
                      <a:pt x="0" y="63"/>
                      <a:pt x="64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221" y="0"/>
                      <a:pt x="284" y="63"/>
                      <a:pt x="284" y="142"/>
                    </a:cubicBezTo>
                    <a:cubicBezTo>
                      <a:pt x="284" y="142"/>
                      <a:pt x="284" y="142"/>
                      <a:pt x="284" y="142"/>
                    </a:cubicBezTo>
                    <a:cubicBezTo>
                      <a:pt x="284" y="220"/>
                      <a:pt x="221" y="284"/>
                      <a:pt x="142" y="284"/>
                    </a:cubicBezTo>
                    <a:cubicBezTo>
                      <a:pt x="142" y="284"/>
                      <a:pt x="142" y="284"/>
                      <a:pt x="142" y="284"/>
                    </a:cubicBezTo>
                    <a:cubicBezTo>
                      <a:pt x="64" y="284"/>
                      <a:pt x="0" y="220"/>
                      <a:pt x="0" y="142"/>
                    </a:cubicBezTo>
                    <a:close/>
                    <a:moveTo>
                      <a:pt x="25" y="142"/>
                    </a:moveTo>
                    <a:cubicBezTo>
                      <a:pt x="25" y="207"/>
                      <a:pt x="77" y="259"/>
                      <a:pt x="142" y="260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207" y="259"/>
                      <a:pt x="260" y="207"/>
                      <a:pt x="260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77"/>
                      <a:pt x="207" y="24"/>
                      <a:pt x="142" y="24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77" y="24"/>
                      <a:pt x="25" y="77"/>
                      <a:pt x="25" y="142"/>
                    </a:cubicBezTo>
                    <a:cubicBezTo>
                      <a:pt x="25" y="142"/>
                      <a:pt x="25" y="142"/>
                      <a:pt x="25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4" name="Freeform 34"/>
              <p:cNvSpPr/>
              <p:nvPr/>
            </p:nvSpPr>
            <p:spPr bwMode="auto">
              <a:xfrm>
                <a:off x="3068638" y="2495550"/>
                <a:ext cx="971550" cy="454025"/>
              </a:xfrm>
              <a:custGeom>
                <a:avLst/>
                <a:gdLst>
                  <a:gd name="T0" fmla="*/ 0 w 334"/>
                  <a:gd name="T1" fmla="*/ 155 h 156"/>
                  <a:gd name="T2" fmla="*/ 167 w 334"/>
                  <a:gd name="T3" fmla="*/ 0 h 156"/>
                  <a:gd name="T4" fmla="*/ 167 w 334"/>
                  <a:gd name="T5" fmla="*/ 0 h 156"/>
                  <a:gd name="T6" fmla="*/ 334 w 334"/>
                  <a:gd name="T7" fmla="*/ 155 h 156"/>
                  <a:gd name="T8" fmla="*/ 334 w 334"/>
                  <a:gd name="T9" fmla="*/ 155 h 156"/>
                  <a:gd name="T10" fmla="*/ 322 w 334"/>
                  <a:gd name="T11" fmla="*/ 155 h 156"/>
                  <a:gd name="T12" fmla="*/ 167 w 334"/>
                  <a:gd name="T13" fmla="*/ 12 h 156"/>
                  <a:gd name="T14" fmla="*/ 167 w 334"/>
                  <a:gd name="T15" fmla="*/ 12 h 156"/>
                  <a:gd name="T16" fmla="*/ 12 w 334"/>
                  <a:gd name="T17" fmla="*/ 156 h 156"/>
                  <a:gd name="T18" fmla="*/ 12 w 334"/>
                  <a:gd name="T19" fmla="*/ 156 h 156"/>
                  <a:gd name="T20" fmla="*/ 0 w 334"/>
                  <a:gd name="T21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4" h="156">
                    <a:moveTo>
                      <a:pt x="0" y="155"/>
                    </a:moveTo>
                    <a:cubicBezTo>
                      <a:pt x="7" y="68"/>
                      <a:pt x="79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255" y="0"/>
                      <a:pt x="328" y="68"/>
                      <a:pt x="334" y="155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22" y="155"/>
                      <a:pt x="322" y="155"/>
                      <a:pt x="322" y="155"/>
                    </a:cubicBezTo>
                    <a:cubicBezTo>
                      <a:pt x="316" y="75"/>
                      <a:pt x="249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85" y="12"/>
                      <a:pt x="18" y="75"/>
                      <a:pt x="12" y="156"/>
                    </a:cubicBezTo>
                    <a:cubicBezTo>
                      <a:pt x="12" y="156"/>
                      <a:pt x="12" y="156"/>
                      <a:pt x="12" y="156"/>
                    </a:cubicBezTo>
                    <a:cubicBezTo>
                      <a:pt x="0" y="155"/>
                      <a:pt x="0" y="155"/>
                      <a:pt x="0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5" name="Freeform 35"/>
              <p:cNvSpPr/>
              <p:nvPr/>
            </p:nvSpPr>
            <p:spPr bwMode="auto">
              <a:xfrm>
                <a:off x="2951163" y="3378200"/>
                <a:ext cx="1208088" cy="698500"/>
              </a:xfrm>
              <a:custGeom>
                <a:avLst/>
                <a:gdLst>
                  <a:gd name="T0" fmla="*/ 382 w 415"/>
                  <a:gd name="T1" fmla="*/ 223 h 240"/>
                  <a:gd name="T2" fmla="*/ 326 w 415"/>
                  <a:gd name="T3" fmla="*/ 80 h 240"/>
                  <a:gd name="T4" fmla="*/ 326 w 415"/>
                  <a:gd name="T5" fmla="*/ 80 h 240"/>
                  <a:gd name="T6" fmla="*/ 207 w 415"/>
                  <a:gd name="T7" fmla="*/ 33 h 240"/>
                  <a:gd name="T8" fmla="*/ 207 w 415"/>
                  <a:gd name="T9" fmla="*/ 33 h 240"/>
                  <a:gd name="T10" fmla="*/ 161 w 415"/>
                  <a:gd name="T11" fmla="*/ 39 h 240"/>
                  <a:gd name="T12" fmla="*/ 161 w 415"/>
                  <a:gd name="T13" fmla="*/ 39 h 240"/>
                  <a:gd name="T14" fmla="*/ 60 w 415"/>
                  <a:gd name="T15" fmla="*/ 114 h 240"/>
                  <a:gd name="T16" fmla="*/ 60 w 415"/>
                  <a:gd name="T17" fmla="*/ 114 h 240"/>
                  <a:gd name="T18" fmla="*/ 33 w 415"/>
                  <a:gd name="T19" fmla="*/ 223 h 240"/>
                  <a:gd name="T20" fmla="*/ 33 w 415"/>
                  <a:gd name="T21" fmla="*/ 223 h 240"/>
                  <a:gd name="T22" fmla="*/ 16 w 415"/>
                  <a:gd name="T23" fmla="*/ 240 h 240"/>
                  <a:gd name="T24" fmla="*/ 16 w 415"/>
                  <a:gd name="T25" fmla="*/ 240 h 240"/>
                  <a:gd name="T26" fmla="*/ 0 w 415"/>
                  <a:gd name="T27" fmla="*/ 223 h 240"/>
                  <a:gd name="T28" fmla="*/ 0 w 415"/>
                  <a:gd name="T29" fmla="*/ 223 h 240"/>
                  <a:gd name="T30" fmla="*/ 32 w 415"/>
                  <a:gd name="T31" fmla="*/ 97 h 240"/>
                  <a:gd name="T32" fmla="*/ 32 w 415"/>
                  <a:gd name="T33" fmla="*/ 97 h 240"/>
                  <a:gd name="T34" fmla="*/ 152 w 415"/>
                  <a:gd name="T35" fmla="*/ 8 h 240"/>
                  <a:gd name="T36" fmla="*/ 152 w 415"/>
                  <a:gd name="T37" fmla="*/ 8 h 240"/>
                  <a:gd name="T38" fmla="*/ 207 w 415"/>
                  <a:gd name="T39" fmla="*/ 0 h 240"/>
                  <a:gd name="T40" fmla="*/ 207 w 415"/>
                  <a:gd name="T41" fmla="*/ 0 h 240"/>
                  <a:gd name="T42" fmla="*/ 349 w 415"/>
                  <a:gd name="T43" fmla="*/ 56 h 240"/>
                  <a:gd name="T44" fmla="*/ 349 w 415"/>
                  <a:gd name="T45" fmla="*/ 56 h 240"/>
                  <a:gd name="T46" fmla="*/ 414 w 415"/>
                  <a:gd name="T47" fmla="*/ 223 h 240"/>
                  <a:gd name="T48" fmla="*/ 414 w 415"/>
                  <a:gd name="T49" fmla="*/ 223 h 240"/>
                  <a:gd name="T50" fmla="*/ 398 w 415"/>
                  <a:gd name="T51" fmla="*/ 240 h 240"/>
                  <a:gd name="T52" fmla="*/ 398 w 415"/>
                  <a:gd name="T53" fmla="*/ 240 h 240"/>
                  <a:gd name="T54" fmla="*/ 382 w 415"/>
                  <a:gd name="T55" fmla="*/ 22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5" h="240">
                    <a:moveTo>
                      <a:pt x="382" y="223"/>
                    </a:moveTo>
                    <a:cubicBezTo>
                      <a:pt x="382" y="167"/>
                      <a:pt x="367" y="118"/>
                      <a:pt x="326" y="80"/>
                    </a:cubicBezTo>
                    <a:cubicBezTo>
                      <a:pt x="326" y="80"/>
                      <a:pt x="326" y="80"/>
                      <a:pt x="326" y="80"/>
                    </a:cubicBezTo>
                    <a:cubicBezTo>
                      <a:pt x="294" y="49"/>
                      <a:pt x="250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191" y="33"/>
                      <a:pt x="176" y="35"/>
                      <a:pt x="161" y="39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19" y="51"/>
                      <a:pt x="83" y="78"/>
                      <a:pt x="60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39" y="147"/>
                      <a:pt x="33" y="183"/>
                      <a:pt x="33" y="223"/>
                    </a:cubicBezTo>
                    <a:cubicBezTo>
                      <a:pt x="33" y="223"/>
                      <a:pt x="33" y="223"/>
                      <a:pt x="33" y="223"/>
                    </a:cubicBezTo>
                    <a:cubicBezTo>
                      <a:pt x="33" y="232"/>
                      <a:pt x="25" y="240"/>
                      <a:pt x="16" y="240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7" y="240"/>
                      <a:pt x="0" y="232"/>
                      <a:pt x="0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180"/>
                      <a:pt x="7" y="136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59" y="53"/>
                      <a:pt x="102" y="21"/>
                      <a:pt x="152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70" y="3"/>
                      <a:pt x="188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59" y="0"/>
                      <a:pt x="310" y="20"/>
                      <a:pt x="349" y="56"/>
                    </a:cubicBezTo>
                    <a:cubicBezTo>
                      <a:pt x="349" y="56"/>
                      <a:pt x="349" y="56"/>
                      <a:pt x="349" y="56"/>
                    </a:cubicBezTo>
                    <a:cubicBezTo>
                      <a:pt x="397" y="101"/>
                      <a:pt x="415" y="161"/>
                      <a:pt x="414" y="223"/>
                    </a:cubicBezTo>
                    <a:cubicBezTo>
                      <a:pt x="414" y="223"/>
                      <a:pt x="414" y="223"/>
                      <a:pt x="414" y="223"/>
                    </a:cubicBezTo>
                    <a:cubicBezTo>
                      <a:pt x="414" y="232"/>
                      <a:pt x="407" y="240"/>
                      <a:pt x="398" y="240"/>
                    </a:cubicBezTo>
                    <a:cubicBezTo>
                      <a:pt x="398" y="240"/>
                      <a:pt x="398" y="240"/>
                      <a:pt x="398" y="240"/>
                    </a:cubicBezTo>
                    <a:cubicBezTo>
                      <a:pt x="389" y="240"/>
                      <a:pt x="382" y="232"/>
                      <a:pt x="38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6" name="Freeform 36"/>
              <p:cNvSpPr/>
              <p:nvPr/>
            </p:nvSpPr>
            <p:spPr bwMode="auto">
              <a:xfrm>
                <a:off x="3446463" y="3189288"/>
                <a:ext cx="165100" cy="88900"/>
              </a:xfrm>
              <a:custGeom>
                <a:avLst/>
                <a:gdLst>
                  <a:gd name="T0" fmla="*/ 57 w 57"/>
                  <a:gd name="T1" fmla="*/ 15 h 31"/>
                  <a:gd name="T2" fmla="*/ 41 w 57"/>
                  <a:gd name="T3" fmla="*/ 31 h 31"/>
                  <a:gd name="T4" fmla="*/ 16 w 57"/>
                  <a:gd name="T5" fmla="*/ 31 h 31"/>
                  <a:gd name="T6" fmla="*/ 0 w 57"/>
                  <a:gd name="T7" fmla="*/ 15 h 31"/>
                  <a:gd name="T8" fmla="*/ 0 w 57"/>
                  <a:gd name="T9" fmla="*/ 15 h 31"/>
                  <a:gd name="T10" fmla="*/ 16 w 57"/>
                  <a:gd name="T11" fmla="*/ 0 h 31"/>
                  <a:gd name="T12" fmla="*/ 41 w 57"/>
                  <a:gd name="T13" fmla="*/ 0 h 31"/>
                  <a:gd name="T14" fmla="*/ 57 w 57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31">
                    <a:moveTo>
                      <a:pt x="57" y="15"/>
                    </a:moveTo>
                    <a:cubicBezTo>
                      <a:pt x="57" y="24"/>
                      <a:pt x="50" y="31"/>
                      <a:pt x="41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0" y="0"/>
                      <a:pt x="57" y="7"/>
                      <a:pt x="5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7" name="Freeform 37"/>
              <p:cNvSpPr/>
              <p:nvPr/>
            </p:nvSpPr>
            <p:spPr bwMode="auto">
              <a:xfrm>
                <a:off x="3117850" y="3168650"/>
                <a:ext cx="349250" cy="92075"/>
              </a:xfrm>
              <a:custGeom>
                <a:avLst/>
                <a:gdLst>
                  <a:gd name="T0" fmla="*/ 34 w 120"/>
                  <a:gd name="T1" fmla="*/ 32 h 32"/>
                  <a:gd name="T2" fmla="*/ 0 w 120"/>
                  <a:gd name="T3" fmla="*/ 2 h 32"/>
                  <a:gd name="T4" fmla="*/ 0 w 120"/>
                  <a:gd name="T5" fmla="*/ 2 h 32"/>
                  <a:gd name="T6" fmla="*/ 12 w 120"/>
                  <a:gd name="T7" fmla="*/ 0 h 32"/>
                  <a:gd name="T8" fmla="*/ 34 w 120"/>
                  <a:gd name="T9" fmla="*/ 20 h 32"/>
                  <a:gd name="T10" fmla="*/ 34 w 120"/>
                  <a:gd name="T11" fmla="*/ 20 h 32"/>
                  <a:gd name="T12" fmla="*/ 120 w 120"/>
                  <a:gd name="T13" fmla="*/ 20 h 32"/>
                  <a:gd name="T14" fmla="*/ 120 w 120"/>
                  <a:gd name="T15" fmla="*/ 20 h 32"/>
                  <a:gd name="T16" fmla="*/ 120 w 120"/>
                  <a:gd name="T17" fmla="*/ 32 h 32"/>
                  <a:gd name="T18" fmla="*/ 34 w 120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32">
                    <a:moveTo>
                      <a:pt x="34" y="32"/>
                    </a:moveTo>
                    <a:cubicBezTo>
                      <a:pt x="16" y="32"/>
                      <a:pt x="2" y="19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11"/>
                      <a:pt x="22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34" y="32"/>
                      <a:pt x="34" y="32"/>
                      <a:pt x="3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70" name="Group 69"/>
          <p:cNvGrpSpPr/>
          <p:nvPr/>
        </p:nvGrpSpPr>
        <p:grpSpPr>
          <a:xfrm>
            <a:off x="6226649" y="1929711"/>
            <a:ext cx="2724522" cy="2076632"/>
            <a:chOff x="4670012" y="1446990"/>
            <a:chExt cx="2043924" cy="1557880"/>
          </a:xfrm>
        </p:grpSpPr>
        <p:sp>
          <p:nvSpPr>
            <p:cNvPr id="79" name="任意多边形 73"/>
            <p:cNvSpPr/>
            <p:nvPr/>
          </p:nvSpPr>
          <p:spPr>
            <a:xfrm flipH="1">
              <a:off x="4670012" y="1474721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3" name="任意多边形 50"/>
            <p:cNvSpPr/>
            <p:nvPr/>
          </p:nvSpPr>
          <p:spPr>
            <a:xfrm flipH="1">
              <a:off x="4690890" y="1446990"/>
              <a:ext cx="2023046" cy="1557880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26763"/>
                <a:gd name="connsiteY0-176" fmla="*/ 1574572 h 1589231"/>
                <a:gd name="connsiteX1-177" fmla="*/ 947203 w 2026763"/>
                <a:gd name="connsiteY1-178" fmla="*/ 0 h 1589231"/>
                <a:gd name="connsiteX2-179" fmla="*/ 1931311 w 2026763"/>
                <a:gd name="connsiteY2-180" fmla="*/ 24603 h 1589231"/>
                <a:gd name="connsiteX3-181" fmla="*/ 2026763 w 2026763"/>
                <a:gd name="connsiteY3-182" fmla="*/ 118448 h 1589231"/>
                <a:gd name="connsiteX4-183" fmla="*/ 1029212 w 2026763"/>
                <a:gd name="connsiteY4-184" fmla="*/ 1589231 h 1589231"/>
                <a:gd name="connsiteX5-185" fmla="*/ 0 w 2026763"/>
                <a:gd name="connsiteY5-186" fmla="*/ 1574572 h 1589231"/>
                <a:gd name="connsiteX0-187" fmla="*/ 0 w 2026763"/>
                <a:gd name="connsiteY0-188" fmla="*/ 1574572 h 1601616"/>
                <a:gd name="connsiteX1-189" fmla="*/ 947203 w 2026763"/>
                <a:gd name="connsiteY1-190" fmla="*/ 0 h 1601616"/>
                <a:gd name="connsiteX2-191" fmla="*/ 1931311 w 2026763"/>
                <a:gd name="connsiteY2-192" fmla="*/ 24603 h 1601616"/>
                <a:gd name="connsiteX3-193" fmla="*/ 2026763 w 2026763"/>
                <a:gd name="connsiteY3-194" fmla="*/ 118448 h 1601616"/>
                <a:gd name="connsiteX4-195" fmla="*/ 1029212 w 2026763"/>
                <a:gd name="connsiteY4-196" fmla="*/ 1589231 h 1601616"/>
                <a:gd name="connsiteX5-197" fmla="*/ 0 w 2026763"/>
                <a:gd name="connsiteY5-198" fmla="*/ 1574572 h 1601616"/>
                <a:gd name="connsiteX0-199" fmla="*/ 0 w 2026763"/>
                <a:gd name="connsiteY0-200" fmla="*/ 1574572 h 1593194"/>
                <a:gd name="connsiteX1-201" fmla="*/ 947203 w 2026763"/>
                <a:gd name="connsiteY1-202" fmla="*/ 0 h 1593194"/>
                <a:gd name="connsiteX2-203" fmla="*/ 1931311 w 2026763"/>
                <a:gd name="connsiteY2-204" fmla="*/ 24603 h 1593194"/>
                <a:gd name="connsiteX3-205" fmla="*/ 2026763 w 2026763"/>
                <a:gd name="connsiteY3-206" fmla="*/ 118448 h 1593194"/>
                <a:gd name="connsiteX4-207" fmla="*/ 1029212 w 2026763"/>
                <a:gd name="connsiteY4-208" fmla="*/ 1589231 h 1593194"/>
                <a:gd name="connsiteX5-209" fmla="*/ 0 w 2026763"/>
                <a:gd name="connsiteY5-210" fmla="*/ 1574572 h 1593194"/>
                <a:gd name="connsiteX0-211" fmla="*/ 0 w 2023046"/>
                <a:gd name="connsiteY0-212" fmla="*/ 1563421 h 1589231"/>
                <a:gd name="connsiteX1-213" fmla="*/ 943486 w 2023046"/>
                <a:gd name="connsiteY1-214" fmla="*/ 0 h 1589231"/>
                <a:gd name="connsiteX2-215" fmla="*/ 1927594 w 2023046"/>
                <a:gd name="connsiteY2-216" fmla="*/ 24603 h 1589231"/>
                <a:gd name="connsiteX3-217" fmla="*/ 2023046 w 2023046"/>
                <a:gd name="connsiteY3-218" fmla="*/ 118448 h 1589231"/>
                <a:gd name="connsiteX4-219" fmla="*/ 1025495 w 2023046"/>
                <a:gd name="connsiteY4-220" fmla="*/ 1589231 h 1589231"/>
                <a:gd name="connsiteX5-221" fmla="*/ 0 w 2023046"/>
                <a:gd name="connsiteY5-222" fmla="*/ 1563421 h 1589231"/>
                <a:gd name="connsiteX0-223" fmla="*/ 0 w 2023046"/>
                <a:gd name="connsiteY0-224" fmla="*/ 1563421 h 1574847"/>
                <a:gd name="connsiteX1-225" fmla="*/ 943486 w 2023046"/>
                <a:gd name="connsiteY1-226" fmla="*/ 0 h 1574847"/>
                <a:gd name="connsiteX2-227" fmla="*/ 1927594 w 2023046"/>
                <a:gd name="connsiteY2-228" fmla="*/ 24603 h 1574847"/>
                <a:gd name="connsiteX3-229" fmla="*/ 2023046 w 2023046"/>
                <a:gd name="connsiteY3-230" fmla="*/ 118448 h 1574847"/>
                <a:gd name="connsiteX4-231" fmla="*/ 1029212 w 2023046"/>
                <a:gd name="connsiteY4-232" fmla="*/ 1548343 h 1574847"/>
                <a:gd name="connsiteX5-233" fmla="*/ 0 w 2023046"/>
                <a:gd name="connsiteY5-234" fmla="*/ 1563421 h 1574847"/>
                <a:gd name="connsiteX0-235" fmla="*/ 0 w 2023046"/>
                <a:gd name="connsiteY0-236" fmla="*/ 1563421 h 1563421"/>
                <a:gd name="connsiteX1-237" fmla="*/ 943486 w 2023046"/>
                <a:gd name="connsiteY1-238" fmla="*/ 0 h 1563421"/>
                <a:gd name="connsiteX2-239" fmla="*/ 1927594 w 2023046"/>
                <a:gd name="connsiteY2-240" fmla="*/ 24603 h 1563421"/>
                <a:gd name="connsiteX3-241" fmla="*/ 2023046 w 2023046"/>
                <a:gd name="connsiteY3-242" fmla="*/ 118448 h 1563421"/>
                <a:gd name="connsiteX4-243" fmla="*/ 1029212 w 2023046"/>
                <a:gd name="connsiteY4-244" fmla="*/ 1548343 h 1563421"/>
                <a:gd name="connsiteX5-245" fmla="*/ 0 w 2023046"/>
                <a:gd name="connsiteY5-246" fmla="*/ 1563421 h 1563421"/>
                <a:gd name="connsiteX0-247" fmla="*/ 0 w 2023046"/>
                <a:gd name="connsiteY0-248" fmla="*/ 1563421 h 1568845"/>
                <a:gd name="connsiteX1-249" fmla="*/ 943486 w 2023046"/>
                <a:gd name="connsiteY1-250" fmla="*/ 0 h 1568845"/>
                <a:gd name="connsiteX2-251" fmla="*/ 1927594 w 2023046"/>
                <a:gd name="connsiteY2-252" fmla="*/ 24603 h 1568845"/>
                <a:gd name="connsiteX3-253" fmla="*/ 2023046 w 2023046"/>
                <a:gd name="connsiteY3-254" fmla="*/ 118448 h 1568845"/>
                <a:gd name="connsiteX4-255" fmla="*/ 1012811 w 2023046"/>
                <a:gd name="connsiteY4-256" fmla="*/ 1568845 h 1568845"/>
                <a:gd name="connsiteX5-257" fmla="*/ 0 w 2023046"/>
                <a:gd name="connsiteY5-258" fmla="*/ 1563421 h 1568845"/>
                <a:gd name="connsiteX0-259" fmla="*/ 0 w 2023046"/>
                <a:gd name="connsiteY0-260" fmla="*/ 1575722 h 1575722"/>
                <a:gd name="connsiteX1-261" fmla="*/ 943486 w 2023046"/>
                <a:gd name="connsiteY1-262" fmla="*/ 0 h 1575722"/>
                <a:gd name="connsiteX2-263" fmla="*/ 1927594 w 2023046"/>
                <a:gd name="connsiteY2-264" fmla="*/ 24603 h 1575722"/>
                <a:gd name="connsiteX3-265" fmla="*/ 2023046 w 2023046"/>
                <a:gd name="connsiteY3-266" fmla="*/ 118448 h 1575722"/>
                <a:gd name="connsiteX4-267" fmla="*/ 1012811 w 2023046"/>
                <a:gd name="connsiteY4-268" fmla="*/ 1568845 h 1575722"/>
                <a:gd name="connsiteX5-269" fmla="*/ 0 w 2023046"/>
                <a:gd name="connsiteY5-270" fmla="*/ 1575722 h 1575722"/>
                <a:gd name="connsiteX0-271" fmla="*/ 0 w 2023046"/>
                <a:gd name="connsiteY0-272" fmla="*/ 1557880 h 1557880"/>
                <a:gd name="connsiteX1-273" fmla="*/ 947947 w 2023046"/>
                <a:gd name="connsiteY1-274" fmla="*/ 0 h 1557880"/>
                <a:gd name="connsiteX2-275" fmla="*/ 1927594 w 2023046"/>
                <a:gd name="connsiteY2-276" fmla="*/ 6761 h 1557880"/>
                <a:gd name="connsiteX3-277" fmla="*/ 2023046 w 2023046"/>
                <a:gd name="connsiteY3-278" fmla="*/ 100606 h 1557880"/>
                <a:gd name="connsiteX4-279" fmla="*/ 1012811 w 2023046"/>
                <a:gd name="connsiteY4-280" fmla="*/ 1551003 h 1557880"/>
                <a:gd name="connsiteX5-281" fmla="*/ 0 w 2023046"/>
                <a:gd name="connsiteY5-282" fmla="*/ 1557880 h 15578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3046" h="1557880">
                  <a:moveTo>
                    <a:pt x="0" y="1557880"/>
                  </a:moveTo>
                  <a:cubicBezTo>
                    <a:pt x="656072" y="163728"/>
                    <a:pt x="648615" y="123013"/>
                    <a:pt x="947947" y="0"/>
                  </a:cubicBezTo>
                  <a:lnTo>
                    <a:pt x="1927594" y="6761"/>
                  </a:lnTo>
                  <a:cubicBezTo>
                    <a:pt x="1981807" y="34055"/>
                    <a:pt x="1994802" y="50814"/>
                    <a:pt x="2023046" y="100606"/>
                  </a:cubicBezTo>
                  <a:cubicBezTo>
                    <a:pt x="1744216" y="-198728"/>
                    <a:pt x="1262938" y="1099954"/>
                    <a:pt x="1012811" y="1551003"/>
                  </a:cubicBezTo>
                  <a:lnTo>
                    <a:pt x="0" y="15578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48" name="组合 75"/>
            <p:cNvGrpSpPr/>
            <p:nvPr/>
          </p:nvGrpSpPr>
          <p:grpSpPr>
            <a:xfrm>
              <a:off x="5736680" y="2044613"/>
              <a:ext cx="337639" cy="371790"/>
              <a:chOff x="279401" y="2698750"/>
              <a:chExt cx="1473200" cy="1655763"/>
            </a:xfrm>
            <a:solidFill>
              <a:schemeClr val="bg1"/>
            </a:solidFill>
          </p:grpSpPr>
          <p:sp>
            <p:nvSpPr>
              <p:cNvPr id="149" name="Freeform 45"/>
              <p:cNvSpPr>
                <a:spLocks noEditPoints="1"/>
              </p:cNvSpPr>
              <p:nvPr/>
            </p:nvSpPr>
            <p:spPr bwMode="auto">
              <a:xfrm>
                <a:off x="279401" y="2884488"/>
                <a:ext cx="1473200" cy="1470025"/>
              </a:xfrm>
              <a:custGeom>
                <a:avLst/>
                <a:gdLst>
                  <a:gd name="T0" fmla="*/ 250 w 501"/>
                  <a:gd name="T1" fmla="*/ 0 h 501"/>
                  <a:gd name="T2" fmla="*/ 0 w 501"/>
                  <a:gd name="T3" fmla="*/ 251 h 501"/>
                  <a:gd name="T4" fmla="*/ 250 w 501"/>
                  <a:gd name="T5" fmla="*/ 501 h 501"/>
                  <a:gd name="T6" fmla="*/ 501 w 501"/>
                  <a:gd name="T7" fmla="*/ 251 h 501"/>
                  <a:gd name="T8" fmla="*/ 250 w 501"/>
                  <a:gd name="T9" fmla="*/ 0 h 501"/>
                  <a:gd name="T10" fmla="*/ 455 w 501"/>
                  <a:gd name="T11" fmla="*/ 267 h 501"/>
                  <a:gd name="T12" fmla="*/ 446 w 501"/>
                  <a:gd name="T13" fmla="*/ 267 h 501"/>
                  <a:gd name="T14" fmla="*/ 389 w 501"/>
                  <a:gd name="T15" fmla="*/ 390 h 501"/>
                  <a:gd name="T16" fmla="*/ 267 w 501"/>
                  <a:gd name="T17" fmla="*/ 447 h 501"/>
                  <a:gd name="T18" fmla="*/ 267 w 501"/>
                  <a:gd name="T19" fmla="*/ 455 h 501"/>
                  <a:gd name="T20" fmla="*/ 250 w 501"/>
                  <a:gd name="T21" fmla="*/ 471 h 501"/>
                  <a:gd name="T22" fmla="*/ 234 w 501"/>
                  <a:gd name="T23" fmla="*/ 455 h 501"/>
                  <a:gd name="T24" fmla="*/ 234 w 501"/>
                  <a:gd name="T25" fmla="*/ 447 h 501"/>
                  <a:gd name="T26" fmla="*/ 111 w 501"/>
                  <a:gd name="T27" fmla="*/ 390 h 501"/>
                  <a:gd name="T28" fmla="*/ 54 w 501"/>
                  <a:gd name="T29" fmla="*/ 267 h 501"/>
                  <a:gd name="T30" fmla="*/ 46 w 501"/>
                  <a:gd name="T31" fmla="*/ 267 h 501"/>
                  <a:gd name="T32" fmla="*/ 30 w 501"/>
                  <a:gd name="T33" fmla="*/ 251 h 501"/>
                  <a:gd name="T34" fmla="*/ 46 w 501"/>
                  <a:gd name="T35" fmla="*/ 234 h 501"/>
                  <a:gd name="T36" fmla="*/ 54 w 501"/>
                  <a:gd name="T37" fmla="*/ 234 h 501"/>
                  <a:gd name="T38" fmla="*/ 111 w 501"/>
                  <a:gd name="T39" fmla="*/ 111 h 501"/>
                  <a:gd name="T40" fmla="*/ 234 w 501"/>
                  <a:gd name="T41" fmla="*/ 54 h 501"/>
                  <a:gd name="T42" fmla="*/ 234 w 501"/>
                  <a:gd name="T43" fmla="*/ 46 h 501"/>
                  <a:gd name="T44" fmla="*/ 250 w 501"/>
                  <a:gd name="T45" fmla="*/ 30 h 501"/>
                  <a:gd name="T46" fmla="*/ 267 w 501"/>
                  <a:gd name="T47" fmla="*/ 46 h 501"/>
                  <a:gd name="T48" fmla="*/ 267 w 501"/>
                  <a:gd name="T49" fmla="*/ 54 h 501"/>
                  <a:gd name="T50" fmla="*/ 389 w 501"/>
                  <a:gd name="T51" fmla="*/ 111 h 501"/>
                  <a:gd name="T52" fmla="*/ 446 w 501"/>
                  <a:gd name="T53" fmla="*/ 234 h 501"/>
                  <a:gd name="T54" fmla="*/ 455 w 501"/>
                  <a:gd name="T55" fmla="*/ 234 h 501"/>
                  <a:gd name="T56" fmla="*/ 471 w 501"/>
                  <a:gd name="T57" fmla="*/ 251 h 501"/>
                  <a:gd name="T58" fmla="*/ 455 w 501"/>
                  <a:gd name="T59" fmla="*/ 26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1" h="501">
                    <a:moveTo>
                      <a:pt x="250" y="0"/>
                    </a:moveTo>
                    <a:cubicBezTo>
                      <a:pt x="112" y="0"/>
                      <a:pt x="0" y="112"/>
                      <a:pt x="0" y="251"/>
                    </a:cubicBezTo>
                    <a:cubicBezTo>
                      <a:pt x="0" y="389"/>
                      <a:pt x="112" y="501"/>
                      <a:pt x="250" y="501"/>
                    </a:cubicBezTo>
                    <a:cubicBezTo>
                      <a:pt x="389" y="501"/>
                      <a:pt x="501" y="389"/>
                      <a:pt x="501" y="251"/>
                    </a:cubicBezTo>
                    <a:cubicBezTo>
                      <a:pt x="501" y="112"/>
                      <a:pt x="389" y="0"/>
                      <a:pt x="250" y="0"/>
                    </a:cubicBezTo>
                    <a:close/>
                    <a:moveTo>
                      <a:pt x="455" y="267"/>
                    </a:moveTo>
                    <a:cubicBezTo>
                      <a:pt x="446" y="267"/>
                      <a:pt x="446" y="267"/>
                      <a:pt x="446" y="267"/>
                    </a:cubicBezTo>
                    <a:cubicBezTo>
                      <a:pt x="442" y="315"/>
                      <a:pt x="421" y="358"/>
                      <a:pt x="389" y="390"/>
                    </a:cubicBezTo>
                    <a:cubicBezTo>
                      <a:pt x="357" y="422"/>
                      <a:pt x="315" y="443"/>
                      <a:pt x="267" y="447"/>
                    </a:cubicBezTo>
                    <a:cubicBezTo>
                      <a:pt x="267" y="455"/>
                      <a:pt x="267" y="455"/>
                      <a:pt x="267" y="455"/>
                    </a:cubicBezTo>
                    <a:cubicBezTo>
                      <a:pt x="267" y="464"/>
                      <a:pt x="259" y="471"/>
                      <a:pt x="250" y="471"/>
                    </a:cubicBezTo>
                    <a:cubicBezTo>
                      <a:pt x="241" y="471"/>
                      <a:pt x="234" y="464"/>
                      <a:pt x="234" y="455"/>
                    </a:cubicBezTo>
                    <a:cubicBezTo>
                      <a:pt x="234" y="447"/>
                      <a:pt x="234" y="447"/>
                      <a:pt x="234" y="447"/>
                    </a:cubicBezTo>
                    <a:cubicBezTo>
                      <a:pt x="186" y="443"/>
                      <a:pt x="143" y="422"/>
                      <a:pt x="111" y="390"/>
                    </a:cubicBezTo>
                    <a:cubicBezTo>
                      <a:pt x="79" y="358"/>
                      <a:pt x="58" y="315"/>
                      <a:pt x="54" y="267"/>
                    </a:cubicBezTo>
                    <a:cubicBezTo>
                      <a:pt x="46" y="267"/>
                      <a:pt x="46" y="267"/>
                      <a:pt x="46" y="267"/>
                    </a:cubicBezTo>
                    <a:cubicBezTo>
                      <a:pt x="37" y="267"/>
                      <a:pt x="30" y="260"/>
                      <a:pt x="30" y="251"/>
                    </a:cubicBezTo>
                    <a:cubicBezTo>
                      <a:pt x="30" y="241"/>
                      <a:pt x="37" y="234"/>
                      <a:pt x="46" y="234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8" y="186"/>
                      <a:pt x="79" y="143"/>
                      <a:pt x="111" y="111"/>
                    </a:cubicBezTo>
                    <a:cubicBezTo>
                      <a:pt x="143" y="79"/>
                      <a:pt x="186" y="58"/>
                      <a:pt x="234" y="54"/>
                    </a:cubicBezTo>
                    <a:cubicBezTo>
                      <a:pt x="234" y="46"/>
                      <a:pt x="234" y="46"/>
                      <a:pt x="234" y="46"/>
                    </a:cubicBezTo>
                    <a:cubicBezTo>
                      <a:pt x="234" y="37"/>
                      <a:pt x="241" y="30"/>
                      <a:pt x="250" y="30"/>
                    </a:cubicBezTo>
                    <a:cubicBezTo>
                      <a:pt x="259" y="30"/>
                      <a:pt x="267" y="37"/>
                      <a:pt x="267" y="46"/>
                    </a:cubicBezTo>
                    <a:cubicBezTo>
                      <a:pt x="267" y="54"/>
                      <a:pt x="267" y="54"/>
                      <a:pt x="267" y="54"/>
                    </a:cubicBezTo>
                    <a:cubicBezTo>
                      <a:pt x="315" y="58"/>
                      <a:pt x="357" y="79"/>
                      <a:pt x="389" y="111"/>
                    </a:cubicBezTo>
                    <a:cubicBezTo>
                      <a:pt x="421" y="143"/>
                      <a:pt x="442" y="186"/>
                      <a:pt x="446" y="234"/>
                    </a:cubicBezTo>
                    <a:cubicBezTo>
                      <a:pt x="455" y="234"/>
                      <a:pt x="455" y="234"/>
                      <a:pt x="455" y="234"/>
                    </a:cubicBezTo>
                    <a:cubicBezTo>
                      <a:pt x="464" y="234"/>
                      <a:pt x="471" y="241"/>
                      <a:pt x="471" y="251"/>
                    </a:cubicBezTo>
                    <a:cubicBezTo>
                      <a:pt x="471" y="260"/>
                      <a:pt x="464" y="267"/>
                      <a:pt x="45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0" name="Freeform 46"/>
              <p:cNvSpPr/>
              <p:nvPr/>
            </p:nvSpPr>
            <p:spPr bwMode="auto">
              <a:xfrm>
                <a:off x="966788" y="3043238"/>
                <a:ext cx="96838" cy="117475"/>
              </a:xfrm>
              <a:custGeom>
                <a:avLst/>
                <a:gdLst>
                  <a:gd name="T0" fmla="*/ 16 w 33"/>
                  <a:gd name="T1" fmla="*/ 40 h 40"/>
                  <a:gd name="T2" fmla="*/ 33 w 33"/>
                  <a:gd name="T3" fmla="*/ 24 h 40"/>
                  <a:gd name="T4" fmla="*/ 33 w 33"/>
                  <a:gd name="T5" fmla="*/ 0 h 40"/>
                  <a:gd name="T6" fmla="*/ 16 w 33"/>
                  <a:gd name="T7" fmla="*/ 0 h 40"/>
                  <a:gd name="T8" fmla="*/ 0 w 33"/>
                  <a:gd name="T9" fmla="*/ 0 h 40"/>
                  <a:gd name="T10" fmla="*/ 0 w 33"/>
                  <a:gd name="T11" fmla="*/ 24 h 40"/>
                  <a:gd name="T12" fmla="*/ 16 w 33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40"/>
                    </a:moveTo>
                    <a:cubicBezTo>
                      <a:pt x="25" y="40"/>
                      <a:pt x="33" y="33"/>
                      <a:pt x="33" y="2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2" y="0"/>
                      <a:pt x="16" y="0"/>
                    </a:cubicBezTo>
                    <a:cubicBezTo>
                      <a:pt x="11" y="0"/>
                      <a:pt x="5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3"/>
                      <a:pt x="7" y="40"/>
                      <a:pt x="1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1" name="Freeform 47"/>
              <p:cNvSpPr/>
              <p:nvPr/>
            </p:nvSpPr>
            <p:spPr bwMode="auto">
              <a:xfrm>
                <a:off x="966788" y="4079875"/>
                <a:ext cx="96838" cy="115888"/>
              </a:xfrm>
              <a:custGeom>
                <a:avLst/>
                <a:gdLst>
                  <a:gd name="T0" fmla="*/ 16 w 33"/>
                  <a:gd name="T1" fmla="*/ 0 h 40"/>
                  <a:gd name="T2" fmla="*/ 0 w 33"/>
                  <a:gd name="T3" fmla="*/ 17 h 40"/>
                  <a:gd name="T4" fmla="*/ 0 w 33"/>
                  <a:gd name="T5" fmla="*/ 40 h 40"/>
                  <a:gd name="T6" fmla="*/ 16 w 33"/>
                  <a:gd name="T7" fmla="*/ 40 h 40"/>
                  <a:gd name="T8" fmla="*/ 33 w 33"/>
                  <a:gd name="T9" fmla="*/ 40 h 40"/>
                  <a:gd name="T10" fmla="*/ 33 w 33"/>
                  <a:gd name="T11" fmla="*/ 17 h 40"/>
                  <a:gd name="T12" fmla="*/ 16 w 33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" y="40"/>
                      <a:pt x="11" y="40"/>
                      <a:pt x="16" y="40"/>
                    </a:cubicBezTo>
                    <a:cubicBezTo>
                      <a:pt x="22" y="40"/>
                      <a:pt x="27" y="40"/>
                      <a:pt x="33" y="4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2" name="Freeform 48"/>
              <p:cNvSpPr/>
              <p:nvPr/>
            </p:nvSpPr>
            <p:spPr bwMode="auto">
              <a:xfrm>
                <a:off x="434976" y="3571875"/>
                <a:ext cx="120650" cy="96838"/>
              </a:xfrm>
              <a:custGeom>
                <a:avLst/>
                <a:gdLst>
                  <a:gd name="T0" fmla="*/ 41 w 41"/>
                  <a:gd name="T1" fmla="*/ 17 h 33"/>
                  <a:gd name="T2" fmla="*/ 24 w 41"/>
                  <a:gd name="T3" fmla="*/ 0 h 33"/>
                  <a:gd name="T4" fmla="*/ 1 w 41"/>
                  <a:gd name="T5" fmla="*/ 0 h 33"/>
                  <a:gd name="T6" fmla="*/ 0 w 41"/>
                  <a:gd name="T7" fmla="*/ 17 h 33"/>
                  <a:gd name="T8" fmla="*/ 1 w 41"/>
                  <a:gd name="T9" fmla="*/ 33 h 33"/>
                  <a:gd name="T10" fmla="*/ 24 w 41"/>
                  <a:gd name="T11" fmla="*/ 33 h 33"/>
                  <a:gd name="T12" fmla="*/ 41 w 41"/>
                  <a:gd name="T13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41" y="17"/>
                    </a:moveTo>
                    <a:cubicBezTo>
                      <a:pt x="41" y="7"/>
                      <a:pt x="33" y="0"/>
                      <a:pt x="2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7"/>
                    </a:cubicBezTo>
                    <a:cubicBezTo>
                      <a:pt x="0" y="22"/>
                      <a:pt x="1" y="28"/>
                      <a:pt x="1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3" y="33"/>
                      <a:pt x="41" y="26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3" name="Freeform 49"/>
              <p:cNvSpPr/>
              <p:nvPr/>
            </p:nvSpPr>
            <p:spPr bwMode="auto">
              <a:xfrm>
                <a:off x="1474788" y="3571875"/>
                <a:ext cx="119063" cy="96838"/>
              </a:xfrm>
              <a:custGeom>
                <a:avLst/>
                <a:gdLst>
                  <a:gd name="T0" fmla="*/ 39 w 40"/>
                  <a:gd name="T1" fmla="*/ 0 h 33"/>
                  <a:gd name="T2" fmla="*/ 16 w 40"/>
                  <a:gd name="T3" fmla="*/ 0 h 33"/>
                  <a:gd name="T4" fmla="*/ 0 w 40"/>
                  <a:gd name="T5" fmla="*/ 17 h 33"/>
                  <a:gd name="T6" fmla="*/ 16 w 40"/>
                  <a:gd name="T7" fmla="*/ 33 h 33"/>
                  <a:gd name="T8" fmla="*/ 39 w 40"/>
                  <a:gd name="T9" fmla="*/ 33 h 33"/>
                  <a:gd name="T10" fmla="*/ 40 w 40"/>
                  <a:gd name="T11" fmla="*/ 17 h 33"/>
                  <a:gd name="T12" fmla="*/ 39 w 40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28"/>
                      <a:pt x="40" y="22"/>
                      <a:pt x="40" y="17"/>
                    </a:cubicBezTo>
                    <a:cubicBezTo>
                      <a:pt x="40" y="11"/>
                      <a:pt x="40" y="6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4" name="Oval 50"/>
              <p:cNvSpPr>
                <a:spLocks noChangeArrowheads="1"/>
              </p:cNvSpPr>
              <p:nvPr/>
            </p:nvSpPr>
            <p:spPr bwMode="auto">
              <a:xfrm>
                <a:off x="925513" y="3532188"/>
                <a:ext cx="176213" cy="174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5" name="Freeform 51"/>
              <p:cNvSpPr>
                <a:spLocks noEditPoints="1"/>
              </p:cNvSpPr>
              <p:nvPr/>
            </p:nvSpPr>
            <p:spPr bwMode="auto">
              <a:xfrm>
                <a:off x="652463" y="3254375"/>
                <a:ext cx="723900" cy="730250"/>
              </a:xfrm>
              <a:custGeom>
                <a:avLst/>
                <a:gdLst>
                  <a:gd name="T0" fmla="*/ 106 w 246"/>
                  <a:gd name="T1" fmla="*/ 86 h 249"/>
                  <a:gd name="T2" fmla="*/ 109 w 246"/>
                  <a:gd name="T3" fmla="*/ 89 h 249"/>
                  <a:gd name="T4" fmla="*/ 123 w 246"/>
                  <a:gd name="T5" fmla="*/ 86 h 249"/>
                  <a:gd name="T6" fmla="*/ 162 w 246"/>
                  <a:gd name="T7" fmla="*/ 125 h 249"/>
                  <a:gd name="T8" fmla="*/ 159 w 246"/>
                  <a:gd name="T9" fmla="*/ 139 h 249"/>
                  <a:gd name="T10" fmla="*/ 162 w 246"/>
                  <a:gd name="T11" fmla="*/ 142 h 249"/>
                  <a:gd name="T12" fmla="*/ 246 w 246"/>
                  <a:gd name="T13" fmla="*/ 0 h 249"/>
                  <a:gd name="T14" fmla="*/ 106 w 246"/>
                  <a:gd name="T15" fmla="*/ 86 h 249"/>
                  <a:gd name="T16" fmla="*/ 123 w 246"/>
                  <a:gd name="T17" fmla="*/ 163 h 249"/>
                  <a:gd name="T18" fmla="*/ 84 w 246"/>
                  <a:gd name="T19" fmla="*/ 125 h 249"/>
                  <a:gd name="T20" fmla="*/ 87 w 246"/>
                  <a:gd name="T21" fmla="*/ 110 h 249"/>
                  <a:gd name="T22" fmla="*/ 85 w 246"/>
                  <a:gd name="T23" fmla="*/ 107 h 249"/>
                  <a:gd name="T24" fmla="*/ 0 w 246"/>
                  <a:gd name="T25" fmla="*/ 249 h 249"/>
                  <a:gd name="T26" fmla="*/ 140 w 246"/>
                  <a:gd name="T27" fmla="*/ 163 h 249"/>
                  <a:gd name="T28" fmla="*/ 138 w 246"/>
                  <a:gd name="T29" fmla="*/ 160 h 249"/>
                  <a:gd name="T30" fmla="*/ 123 w 246"/>
                  <a:gd name="T31" fmla="*/ 16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6" h="249">
                    <a:moveTo>
                      <a:pt x="106" y="86"/>
                    </a:moveTo>
                    <a:cubicBezTo>
                      <a:pt x="109" y="89"/>
                      <a:pt x="109" y="89"/>
                      <a:pt x="109" y="89"/>
                    </a:cubicBezTo>
                    <a:cubicBezTo>
                      <a:pt x="113" y="87"/>
                      <a:pt x="118" y="86"/>
                      <a:pt x="123" y="86"/>
                    </a:cubicBezTo>
                    <a:cubicBezTo>
                      <a:pt x="145" y="86"/>
                      <a:pt x="162" y="103"/>
                      <a:pt x="162" y="125"/>
                    </a:cubicBezTo>
                    <a:cubicBezTo>
                      <a:pt x="162" y="130"/>
                      <a:pt x="161" y="135"/>
                      <a:pt x="159" y="139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246" y="0"/>
                      <a:pt x="246" y="0"/>
                      <a:pt x="246" y="0"/>
                    </a:cubicBezTo>
                    <a:lnTo>
                      <a:pt x="106" y="86"/>
                    </a:lnTo>
                    <a:close/>
                    <a:moveTo>
                      <a:pt x="123" y="163"/>
                    </a:moveTo>
                    <a:cubicBezTo>
                      <a:pt x="102" y="163"/>
                      <a:pt x="84" y="146"/>
                      <a:pt x="84" y="125"/>
                    </a:cubicBezTo>
                    <a:cubicBezTo>
                      <a:pt x="84" y="119"/>
                      <a:pt x="86" y="114"/>
                      <a:pt x="87" y="110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3" y="162"/>
                      <a:pt x="128" y="163"/>
                      <a:pt x="12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6" name="Freeform 52"/>
              <p:cNvSpPr/>
              <p:nvPr/>
            </p:nvSpPr>
            <p:spPr bwMode="auto">
              <a:xfrm>
                <a:off x="935038" y="2698750"/>
                <a:ext cx="158750" cy="158750"/>
              </a:xfrm>
              <a:custGeom>
                <a:avLst/>
                <a:gdLst>
                  <a:gd name="T0" fmla="*/ 27 w 54"/>
                  <a:gd name="T1" fmla="*/ 0 h 54"/>
                  <a:gd name="T2" fmla="*/ 0 w 54"/>
                  <a:gd name="T3" fmla="*/ 27 h 54"/>
                  <a:gd name="T4" fmla="*/ 0 w 54"/>
                  <a:gd name="T5" fmla="*/ 54 h 54"/>
                  <a:gd name="T6" fmla="*/ 29 w 54"/>
                  <a:gd name="T7" fmla="*/ 52 h 54"/>
                  <a:gd name="T8" fmla="*/ 29 w 54"/>
                  <a:gd name="T9" fmla="*/ 52 h 54"/>
                  <a:gd name="T10" fmla="*/ 54 w 54"/>
                  <a:gd name="T11" fmla="*/ 53 h 54"/>
                  <a:gd name="T12" fmla="*/ 54 w 54"/>
                  <a:gd name="T13" fmla="*/ 27 h 54"/>
                  <a:gd name="T14" fmla="*/ 27 w 54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0" y="53"/>
                      <a:pt x="1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8" y="52"/>
                      <a:pt x="46" y="52"/>
                      <a:pt x="54" y="5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157" name="TextBox 156"/>
          <p:cNvSpPr txBox="1"/>
          <p:nvPr/>
        </p:nvSpPr>
        <p:spPr>
          <a:xfrm>
            <a:off x="4921874" y="3698782"/>
            <a:ext cx="2233304" cy="502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点击添加文字</a:t>
            </a:r>
            <a:endParaRPr lang="en-US" sz="2665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5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4277329" y="1941866"/>
            <a:ext cx="1671597" cy="1670767"/>
            <a:chOff x="3207641" y="1456107"/>
            <a:chExt cx="1254024" cy="1253402"/>
          </a:xfrm>
        </p:grpSpPr>
        <p:sp>
          <p:nvSpPr>
            <p:cNvPr id="77" name="Freeform 20"/>
            <p:cNvSpPr/>
            <p:nvPr/>
          </p:nvSpPr>
          <p:spPr bwMode="auto">
            <a:xfrm>
              <a:off x="3207641" y="1456107"/>
              <a:ext cx="1254024" cy="1253402"/>
            </a:xfrm>
            <a:custGeom>
              <a:avLst/>
              <a:gdLst/>
              <a:ahLst/>
              <a:cxnLst>
                <a:cxn ang="0">
                  <a:pos x="982" y="0"/>
                </a:cxn>
                <a:cxn ang="0">
                  <a:pos x="957" y="12"/>
                </a:cxn>
                <a:cxn ang="0">
                  <a:pos x="719" y="251"/>
                </a:cxn>
                <a:cxn ang="0">
                  <a:pos x="534" y="67"/>
                </a:cxn>
                <a:cxn ang="0">
                  <a:pos x="504" y="55"/>
                </a:cxn>
                <a:cxn ang="0">
                  <a:pos x="438" y="87"/>
                </a:cxn>
                <a:cxn ang="0">
                  <a:pos x="49" y="476"/>
                </a:cxn>
                <a:cxn ang="0">
                  <a:pos x="20" y="523"/>
                </a:cxn>
                <a:cxn ang="0">
                  <a:pos x="29" y="572"/>
                </a:cxn>
                <a:cxn ang="0">
                  <a:pos x="213" y="756"/>
                </a:cxn>
                <a:cxn ang="0">
                  <a:pos x="15" y="955"/>
                </a:cxn>
                <a:cxn ang="0">
                  <a:pos x="4" y="989"/>
                </a:cxn>
                <a:cxn ang="0">
                  <a:pos x="36" y="1005"/>
                </a:cxn>
                <a:cxn ang="0">
                  <a:pos x="956" y="1005"/>
                </a:cxn>
                <a:cxn ang="0">
                  <a:pos x="1007" y="953"/>
                </a:cxn>
                <a:cxn ang="0">
                  <a:pos x="1007" y="33"/>
                </a:cxn>
                <a:cxn ang="0">
                  <a:pos x="982" y="0"/>
                </a:cxn>
              </a:cxnLst>
              <a:rect l="0" t="0" r="r" b="b"/>
              <a:pathLst>
                <a:path w="1007" h="1005">
                  <a:moveTo>
                    <a:pt x="982" y="0"/>
                  </a:moveTo>
                  <a:cubicBezTo>
                    <a:pt x="974" y="0"/>
                    <a:pt x="966" y="4"/>
                    <a:pt x="957" y="12"/>
                  </a:cubicBezTo>
                  <a:cubicBezTo>
                    <a:pt x="719" y="251"/>
                    <a:pt x="719" y="251"/>
                    <a:pt x="719" y="251"/>
                  </a:cubicBezTo>
                  <a:cubicBezTo>
                    <a:pt x="534" y="67"/>
                    <a:pt x="534" y="67"/>
                    <a:pt x="534" y="67"/>
                  </a:cubicBezTo>
                  <a:cubicBezTo>
                    <a:pt x="527" y="59"/>
                    <a:pt x="516" y="55"/>
                    <a:pt x="504" y="55"/>
                  </a:cubicBezTo>
                  <a:cubicBezTo>
                    <a:pt x="482" y="55"/>
                    <a:pt x="458" y="67"/>
                    <a:pt x="438" y="87"/>
                  </a:cubicBezTo>
                  <a:cubicBezTo>
                    <a:pt x="49" y="476"/>
                    <a:pt x="49" y="476"/>
                    <a:pt x="49" y="476"/>
                  </a:cubicBezTo>
                  <a:cubicBezTo>
                    <a:pt x="35" y="490"/>
                    <a:pt x="24" y="507"/>
                    <a:pt x="20" y="523"/>
                  </a:cubicBezTo>
                  <a:cubicBezTo>
                    <a:pt x="14" y="543"/>
                    <a:pt x="17" y="561"/>
                    <a:pt x="29" y="572"/>
                  </a:cubicBezTo>
                  <a:cubicBezTo>
                    <a:pt x="213" y="756"/>
                    <a:pt x="213" y="756"/>
                    <a:pt x="213" y="756"/>
                  </a:cubicBezTo>
                  <a:cubicBezTo>
                    <a:pt x="15" y="955"/>
                    <a:pt x="15" y="955"/>
                    <a:pt x="15" y="955"/>
                  </a:cubicBezTo>
                  <a:cubicBezTo>
                    <a:pt x="0" y="970"/>
                    <a:pt x="2" y="983"/>
                    <a:pt x="4" y="989"/>
                  </a:cubicBezTo>
                  <a:cubicBezTo>
                    <a:pt x="7" y="995"/>
                    <a:pt x="14" y="1005"/>
                    <a:pt x="36" y="1005"/>
                  </a:cubicBezTo>
                  <a:cubicBezTo>
                    <a:pt x="956" y="1005"/>
                    <a:pt x="956" y="1005"/>
                    <a:pt x="956" y="1005"/>
                  </a:cubicBezTo>
                  <a:cubicBezTo>
                    <a:pt x="984" y="1005"/>
                    <a:pt x="1007" y="982"/>
                    <a:pt x="1007" y="953"/>
                  </a:cubicBezTo>
                  <a:cubicBezTo>
                    <a:pt x="1007" y="33"/>
                    <a:pt x="1007" y="33"/>
                    <a:pt x="1007" y="33"/>
                  </a:cubicBezTo>
                  <a:cubicBezTo>
                    <a:pt x="1007" y="9"/>
                    <a:pt x="994" y="0"/>
                    <a:pt x="982" y="0"/>
                  </a:cubicBezTo>
                  <a:close/>
                </a:path>
              </a:pathLst>
            </a:custGeom>
            <a:solidFill>
              <a:schemeClr val="accent1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en-US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3" name="Freeform 47"/>
            <p:cNvSpPr>
              <a:spLocks noEditPoints="1"/>
            </p:cNvSpPr>
            <p:nvPr/>
          </p:nvSpPr>
          <p:spPr bwMode="auto">
            <a:xfrm>
              <a:off x="3602710" y="2027607"/>
              <a:ext cx="616744" cy="370285"/>
            </a:xfrm>
            <a:custGeom>
              <a:avLst/>
              <a:gdLst>
                <a:gd name="T0" fmla="*/ 88 w 187"/>
                <a:gd name="T1" fmla="*/ 82 h 112"/>
                <a:gd name="T2" fmla="*/ 77 w 187"/>
                <a:gd name="T3" fmla="*/ 100 h 112"/>
                <a:gd name="T4" fmla="*/ 82 w 187"/>
                <a:gd name="T5" fmla="*/ 100 h 112"/>
                <a:gd name="T6" fmla="*/ 82 w 187"/>
                <a:gd name="T7" fmla="*/ 112 h 112"/>
                <a:gd name="T8" fmla="*/ 95 w 187"/>
                <a:gd name="T9" fmla="*/ 112 h 112"/>
                <a:gd name="T10" fmla="*/ 95 w 187"/>
                <a:gd name="T11" fmla="*/ 100 h 112"/>
                <a:gd name="T12" fmla="*/ 100 w 187"/>
                <a:gd name="T13" fmla="*/ 100 h 112"/>
                <a:gd name="T14" fmla="*/ 88 w 187"/>
                <a:gd name="T15" fmla="*/ 82 h 112"/>
                <a:gd name="T16" fmla="*/ 115 w 187"/>
                <a:gd name="T17" fmla="*/ 82 h 112"/>
                <a:gd name="T18" fmla="*/ 103 w 187"/>
                <a:gd name="T19" fmla="*/ 100 h 112"/>
                <a:gd name="T20" fmla="*/ 108 w 187"/>
                <a:gd name="T21" fmla="*/ 100 h 112"/>
                <a:gd name="T22" fmla="*/ 108 w 187"/>
                <a:gd name="T23" fmla="*/ 112 h 112"/>
                <a:gd name="T24" fmla="*/ 121 w 187"/>
                <a:gd name="T25" fmla="*/ 112 h 112"/>
                <a:gd name="T26" fmla="*/ 121 w 187"/>
                <a:gd name="T27" fmla="*/ 100 h 112"/>
                <a:gd name="T28" fmla="*/ 126 w 187"/>
                <a:gd name="T29" fmla="*/ 100 h 112"/>
                <a:gd name="T30" fmla="*/ 115 w 187"/>
                <a:gd name="T31" fmla="*/ 82 h 112"/>
                <a:gd name="T32" fmla="*/ 141 w 187"/>
                <a:gd name="T33" fmla="*/ 82 h 112"/>
                <a:gd name="T34" fmla="*/ 130 w 187"/>
                <a:gd name="T35" fmla="*/ 100 h 112"/>
                <a:gd name="T36" fmla="*/ 134 w 187"/>
                <a:gd name="T37" fmla="*/ 100 h 112"/>
                <a:gd name="T38" fmla="*/ 134 w 187"/>
                <a:gd name="T39" fmla="*/ 112 h 112"/>
                <a:gd name="T40" fmla="*/ 148 w 187"/>
                <a:gd name="T41" fmla="*/ 112 h 112"/>
                <a:gd name="T42" fmla="*/ 148 w 187"/>
                <a:gd name="T43" fmla="*/ 100 h 112"/>
                <a:gd name="T44" fmla="*/ 152 w 187"/>
                <a:gd name="T45" fmla="*/ 100 h 112"/>
                <a:gd name="T46" fmla="*/ 141 w 187"/>
                <a:gd name="T47" fmla="*/ 82 h 112"/>
                <a:gd name="T48" fmla="*/ 115 w 187"/>
                <a:gd name="T49" fmla="*/ 12 h 112"/>
                <a:gd name="T50" fmla="*/ 91 w 187"/>
                <a:gd name="T51" fmla="*/ 28 h 112"/>
                <a:gd name="T52" fmla="*/ 82 w 187"/>
                <a:gd name="T53" fmla="*/ 24 h 112"/>
                <a:gd name="T54" fmla="*/ 79 w 187"/>
                <a:gd name="T55" fmla="*/ 24 h 112"/>
                <a:gd name="T56" fmla="*/ 68 w 187"/>
                <a:gd name="T57" fmla="*/ 40 h 112"/>
                <a:gd name="T58" fmla="*/ 59 w 187"/>
                <a:gd name="T59" fmla="*/ 38 h 112"/>
                <a:gd name="T60" fmla="*/ 44 w 187"/>
                <a:gd name="T61" fmla="*/ 53 h 112"/>
                <a:gd name="T62" fmla="*/ 67 w 187"/>
                <a:gd name="T63" fmla="*/ 79 h 112"/>
                <a:gd name="T64" fmla="*/ 163 w 187"/>
                <a:gd name="T65" fmla="*/ 79 h 112"/>
                <a:gd name="T66" fmla="*/ 187 w 187"/>
                <a:gd name="T67" fmla="*/ 53 h 112"/>
                <a:gd name="T68" fmla="*/ 168 w 187"/>
                <a:gd name="T69" fmla="*/ 37 h 112"/>
                <a:gd name="T70" fmla="*/ 163 w 187"/>
                <a:gd name="T71" fmla="*/ 38 h 112"/>
                <a:gd name="T72" fmla="*/ 151 w 187"/>
                <a:gd name="T73" fmla="*/ 24 h 112"/>
                <a:gd name="T74" fmla="*/ 143 w 187"/>
                <a:gd name="T75" fmla="*/ 27 h 112"/>
                <a:gd name="T76" fmla="*/ 115 w 187"/>
                <a:gd name="T77" fmla="*/ 12 h 112"/>
                <a:gd name="T78" fmla="*/ 72 w 187"/>
                <a:gd name="T79" fmla="*/ 0 h 112"/>
                <a:gd name="T80" fmla="*/ 47 w 187"/>
                <a:gd name="T81" fmla="*/ 17 h 112"/>
                <a:gd name="T82" fmla="*/ 38 w 187"/>
                <a:gd name="T83" fmla="*/ 12 h 112"/>
                <a:gd name="T84" fmla="*/ 36 w 187"/>
                <a:gd name="T85" fmla="*/ 12 h 112"/>
                <a:gd name="T86" fmla="*/ 24 w 187"/>
                <a:gd name="T87" fmla="*/ 28 h 112"/>
                <a:gd name="T88" fmla="*/ 15 w 187"/>
                <a:gd name="T89" fmla="*/ 26 h 112"/>
                <a:gd name="T90" fmla="*/ 0 w 187"/>
                <a:gd name="T91" fmla="*/ 41 h 112"/>
                <a:gd name="T92" fmla="*/ 24 w 187"/>
                <a:gd name="T93" fmla="*/ 67 h 112"/>
                <a:gd name="T94" fmla="*/ 40 w 187"/>
                <a:gd name="T95" fmla="*/ 67 h 112"/>
                <a:gd name="T96" fmla="*/ 38 w 187"/>
                <a:gd name="T97" fmla="*/ 53 h 112"/>
                <a:gd name="T98" fmla="*/ 48 w 187"/>
                <a:gd name="T99" fmla="*/ 35 h 112"/>
                <a:gd name="T100" fmla="*/ 59 w 187"/>
                <a:gd name="T101" fmla="*/ 32 h 112"/>
                <a:gd name="T102" fmla="*/ 62 w 187"/>
                <a:gd name="T103" fmla="*/ 32 h 112"/>
                <a:gd name="T104" fmla="*/ 78 w 187"/>
                <a:gd name="T105" fmla="*/ 18 h 112"/>
                <a:gd name="T106" fmla="*/ 82 w 187"/>
                <a:gd name="T107" fmla="*/ 18 h 112"/>
                <a:gd name="T108" fmla="*/ 90 w 187"/>
                <a:gd name="T109" fmla="*/ 20 h 112"/>
                <a:gd name="T110" fmla="*/ 97 w 187"/>
                <a:gd name="T111" fmla="*/ 12 h 112"/>
                <a:gd name="T112" fmla="*/ 72 w 187"/>
                <a:gd name="T1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112">
                  <a:moveTo>
                    <a:pt x="88" y="82"/>
                  </a:moveTo>
                  <a:cubicBezTo>
                    <a:pt x="77" y="100"/>
                    <a:pt x="77" y="100"/>
                    <a:pt x="77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88" y="82"/>
                    <a:pt x="88" y="82"/>
                    <a:pt x="88" y="82"/>
                  </a:cubicBezTo>
                  <a:moveTo>
                    <a:pt x="115" y="82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15" y="82"/>
                    <a:pt x="115" y="82"/>
                    <a:pt x="115" y="82"/>
                  </a:cubicBezTo>
                  <a:moveTo>
                    <a:pt x="141" y="82"/>
                  </a:moveTo>
                  <a:cubicBezTo>
                    <a:pt x="130" y="100"/>
                    <a:pt x="130" y="100"/>
                    <a:pt x="130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41" y="82"/>
                    <a:pt x="141" y="82"/>
                    <a:pt x="141" y="82"/>
                  </a:cubicBezTo>
                  <a:moveTo>
                    <a:pt x="115" y="12"/>
                  </a:moveTo>
                  <a:cubicBezTo>
                    <a:pt x="101" y="12"/>
                    <a:pt x="97" y="20"/>
                    <a:pt x="91" y="28"/>
                  </a:cubicBezTo>
                  <a:cubicBezTo>
                    <a:pt x="90" y="26"/>
                    <a:pt x="86" y="24"/>
                    <a:pt x="82" y="24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0" y="27"/>
                    <a:pt x="66" y="33"/>
                    <a:pt x="68" y="40"/>
                  </a:cubicBezTo>
                  <a:cubicBezTo>
                    <a:pt x="65" y="39"/>
                    <a:pt x="62" y="38"/>
                    <a:pt x="59" y="38"/>
                  </a:cubicBezTo>
                  <a:cubicBezTo>
                    <a:pt x="50" y="38"/>
                    <a:pt x="44" y="46"/>
                    <a:pt x="44" y="53"/>
                  </a:cubicBezTo>
                  <a:cubicBezTo>
                    <a:pt x="43" y="66"/>
                    <a:pt x="50" y="79"/>
                    <a:pt x="67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81" y="79"/>
                    <a:pt x="187" y="66"/>
                    <a:pt x="187" y="53"/>
                  </a:cubicBezTo>
                  <a:cubicBezTo>
                    <a:pt x="186" y="45"/>
                    <a:pt x="177" y="37"/>
                    <a:pt x="168" y="37"/>
                  </a:cubicBezTo>
                  <a:cubicBezTo>
                    <a:pt x="166" y="37"/>
                    <a:pt x="164" y="37"/>
                    <a:pt x="163" y="38"/>
                  </a:cubicBezTo>
                  <a:cubicBezTo>
                    <a:pt x="165" y="32"/>
                    <a:pt x="158" y="24"/>
                    <a:pt x="151" y="24"/>
                  </a:cubicBezTo>
                  <a:cubicBezTo>
                    <a:pt x="148" y="24"/>
                    <a:pt x="145" y="25"/>
                    <a:pt x="143" y="27"/>
                  </a:cubicBezTo>
                  <a:cubicBezTo>
                    <a:pt x="138" y="19"/>
                    <a:pt x="130" y="12"/>
                    <a:pt x="115" y="12"/>
                  </a:cubicBezTo>
                  <a:moveTo>
                    <a:pt x="72" y="0"/>
                  </a:moveTo>
                  <a:cubicBezTo>
                    <a:pt x="57" y="0"/>
                    <a:pt x="53" y="8"/>
                    <a:pt x="47" y="17"/>
                  </a:cubicBezTo>
                  <a:cubicBezTo>
                    <a:pt x="46" y="15"/>
                    <a:pt x="42" y="12"/>
                    <a:pt x="38" y="12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26" y="15"/>
                    <a:pt x="22" y="21"/>
                    <a:pt x="24" y="28"/>
                  </a:cubicBezTo>
                  <a:cubicBezTo>
                    <a:pt x="21" y="27"/>
                    <a:pt x="18" y="26"/>
                    <a:pt x="15" y="26"/>
                  </a:cubicBezTo>
                  <a:cubicBezTo>
                    <a:pt x="6" y="26"/>
                    <a:pt x="1" y="34"/>
                    <a:pt x="0" y="41"/>
                  </a:cubicBezTo>
                  <a:cubicBezTo>
                    <a:pt x="0" y="54"/>
                    <a:pt x="6" y="67"/>
                    <a:pt x="24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3"/>
                    <a:pt x="38" y="58"/>
                    <a:pt x="38" y="53"/>
                  </a:cubicBezTo>
                  <a:cubicBezTo>
                    <a:pt x="39" y="45"/>
                    <a:pt x="42" y="39"/>
                    <a:pt x="48" y="35"/>
                  </a:cubicBezTo>
                  <a:cubicBezTo>
                    <a:pt x="52" y="33"/>
                    <a:pt x="55" y="32"/>
                    <a:pt x="59" y="32"/>
                  </a:cubicBezTo>
                  <a:cubicBezTo>
                    <a:pt x="60" y="32"/>
                    <a:pt x="61" y="32"/>
                    <a:pt x="62" y="32"/>
                  </a:cubicBezTo>
                  <a:cubicBezTo>
                    <a:pt x="64" y="26"/>
                    <a:pt x="69" y="21"/>
                    <a:pt x="78" y="18"/>
                  </a:cubicBezTo>
                  <a:cubicBezTo>
                    <a:pt x="79" y="18"/>
                    <a:pt x="81" y="18"/>
                    <a:pt x="82" y="18"/>
                  </a:cubicBezTo>
                  <a:cubicBezTo>
                    <a:pt x="85" y="18"/>
                    <a:pt x="87" y="19"/>
                    <a:pt x="90" y="20"/>
                  </a:cubicBezTo>
                  <a:cubicBezTo>
                    <a:pt x="92" y="17"/>
                    <a:pt x="94" y="14"/>
                    <a:pt x="97" y="12"/>
                  </a:cubicBezTo>
                  <a:cubicBezTo>
                    <a:pt x="92" y="5"/>
                    <a:pt x="84" y="0"/>
                    <a:pt x="7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111607" y="1945185"/>
            <a:ext cx="1673256" cy="1670767"/>
            <a:chOff x="4583706" y="1458598"/>
            <a:chExt cx="1255269" cy="1253402"/>
          </a:xfrm>
        </p:grpSpPr>
        <p:sp>
          <p:nvSpPr>
            <p:cNvPr id="79" name="Freeform 22"/>
            <p:cNvSpPr/>
            <p:nvPr/>
          </p:nvSpPr>
          <p:spPr bwMode="auto">
            <a:xfrm>
              <a:off x="4583706" y="1458598"/>
              <a:ext cx="1255269" cy="1253402"/>
            </a:xfrm>
            <a:custGeom>
              <a:avLst/>
              <a:gdLst/>
              <a:ahLst/>
              <a:cxnLst>
                <a:cxn ang="0">
                  <a:pos x="993" y="955"/>
                </a:cxn>
                <a:cxn ang="0">
                  <a:pos x="788" y="750"/>
                </a:cxn>
                <a:cxn ang="0">
                  <a:pos x="963" y="576"/>
                </a:cxn>
                <a:cxn ang="0">
                  <a:pos x="972" y="527"/>
                </a:cxn>
                <a:cxn ang="0">
                  <a:pos x="943" y="480"/>
                </a:cxn>
                <a:cxn ang="0">
                  <a:pos x="554" y="91"/>
                </a:cxn>
                <a:cxn ang="0">
                  <a:pos x="488" y="59"/>
                </a:cxn>
                <a:cxn ang="0">
                  <a:pos x="457" y="71"/>
                </a:cxn>
                <a:cxn ang="0">
                  <a:pos x="283" y="245"/>
                </a:cxn>
                <a:cxn ang="0">
                  <a:pos x="50" y="12"/>
                </a:cxn>
                <a:cxn ang="0">
                  <a:pos x="25" y="0"/>
                </a:cxn>
                <a:cxn ang="0">
                  <a:pos x="0" y="33"/>
                </a:cxn>
                <a:cxn ang="0">
                  <a:pos x="0" y="953"/>
                </a:cxn>
                <a:cxn ang="0">
                  <a:pos x="52" y="1005"/>
                </a:cxn>
                <a:cxn ang="0">
                  <a:pos x="972" y="1005"/>
                </a:cxn>
                <a:cxn ang="0">
                  <a:pos x="1003" y="988"/>
                </a:cxn>
                <a:cxn ang="0">
                  <a:pos x="993" y="955"/>
                </a:cxn>
              </a:cxnLst>
              <a:rect l="0" t="0" r="r" b="b"/>
              <a:pathLst>
                <a:path w="1008" h="1005">
                  <a:moveTo>
                    <a:pt x="993" y="955"/>
                  </a:moveTo>
                  <a:cubicBezTo>
                    <a:pt x="788" y="750"/>
                    <a:pt x="788" y="750"/>
                    <a:pt x="788" y="750"/>
                  </a:cubicBezTo>
                  <a:cubicBezTo>
                    <a:pt x="963" y="576"/>
                    <a:pt x="963" y="576"/>
                    <a:pt x="963" y="576"/>
                  </a:cubicBezTo>
                  <a:cubicBezTo>
                    <a:pt x="974" y="564"/>
                    <a:pt x="978" y="546"/>
                    <a:pt x="972" y="527"/>
                  </a:cubicBezTo>
                  <a:cubicBezTo>
                    <a:pt x="967" y="510"/>
                    <a:pt x="957" y="494"/>
                    <a:pt x="943" y="480"/>
                  </a:cubicBezTo>
                  <a:cubicBezTo>
                    <a:pt x="554" y="91"/>
                    <a:pt x="554" y="91"/>
                    <a:pt x="554" y="91"/>
                  </a:cubicBezTo>
                  <a:cubicBezTo>
                    <a:pt x="534" y="71"/>
                    <a:pt x="509" y="59"/>
                    <a:pt x="488" y="59"/>
                  </a:cubicBezTo>
                  <a:cubicBezTo>
                    <a:pt x="476" y="59"/>
                    <a:pt x="465" y="63"/>
                    <a:pt x="457" y="71"/>
                  </a:cubicBezTo>
                  <a:cubicBezTo>
                    <a:pt x="283" y="245"/>
                    <a:pt x="283" y="245"/>
                    <a:pt x="283" y="24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2" y="4"/>
                    <a:pt x="33" y="0"/>
                    <a:pt x="25" y="0"/>
                  </a:cubicBezTo>
                  <a:cubicBezTo>
                    <a:pt x="13" y="0"/>
                    <a:pt x="0" y="8"/>
                    <a:pt x="0" y="3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82"/>
                    <a:pt x="23" y="1005"/>
                    <a:pt x="52" y="1005"/>
                  </a:cubicBezTo>
                  <a:cubicBezTo>
                    <a:pt x="972" y="1005"/>
                    <a:pt x="972" y="1005"/>
                    <a:pt x="972" y="1005"/>
                  </a:cubicBezTo>
                  <a:cubicBezTo>
                    <a:pt x="993" y="1005"/>
                    <a:pt x="1001" y="995"/>
                    <a:pt x="1003" y="988"/>
                  </a:cubicBezTo>
                  <a:cubicBezTo>
                    <a:pt x="1006" y="982"/>
                    <a:pt x="1008" y="970"/>
                    <a:pt x="993" y="955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en-US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4" name="Freeform 46"/>
            <p:cNvSpPr>
              <a:spLocks noEditPoints="1"/>
            </p:cNvSpPr>
            <p:nvPr/>
          </p:nvSpPr>
          <p:spPr bwMode="auto">
            <a:xfrm>
              <a:off x="4745710" y="1970457"/>
              <a:ext cx="508397" cy="507206"/>
            </a:xfrm>
            <a:custGeom>
              <a:avLst/>
              <a:gdLst>
                <a:gd name="T0" fmla="*/ 69 w 154"/>
                <a:gd name="T1" fmla="*/ 142 h 154"/>
                <a:gd name="T2" fmla="*/ 85 w 154"/>
                <a:gd name="T3" fmla="*/ 142 h 154"/>
                <a:gd name="T4" fmla="*/ 23 w 154"/>
                <a:gd name="T5" fmla="*/ 131 h 154"/>
                <a:gd name="T6" fmla="*/ 25 w 154"/>
                <a:gd name="T7" fmla="*/ 117 h 154"/>
                <a:gd name="T8" fmla="*/ 117 w 154"/>
                <a:gd name="T9" fmla="*/ 129 h 154"/>
                <a:gd name="T10" fmla="*/ 128 w 154"/>
                <a:gd name="T11" fmla="*/ 117 h 154"/>
                <a:gd name="T12" fmla="*/ 0 w 154"/>
                <a:gd name="T13" fmla="*/ 77 h 154"/>
                <a:gd name="T14" fmla="*/ 12 w 154"/>
                <a:gd name="T15" fmla="*/ 69 h 154"/>
                <a:gd name="T16" fmla="*/ 142 w 154"/>
                <a:gd name="T17" fmla="*/ 85 h 154"/>
                <a:gd name="T18" fmla="*/ 142 w 154"/>
                <a:gd name="T19" fmla="*/ 69 h 154"/>
                <a:gd name="T20" fmla="*/ 73 w 154"/>
                <a:gd name="T21" fmla="*/ 34 h 154"/>
                <a:gd name="T22" fmla="*/ 56 w 154"/>
                <a:gd name="T23" fmla="*/ 57 h 154"/>
                <a:gd name="T24" fmla="*/ 69 w 154"/>
                <a:gd name="T25" fmla="*/ 76 h 154"/>
                <a:gd name="T26" fmla="*/ 81 w 154"/>
                <a:gd name="T27" fmla="*/ 92 h 154"/>
                <a:gd name="T28" fmla="*/ 81 w 154"/>
                <a:gd name="T29" fmla="*/ 95 h 154"/>
                <a:gd name="T30" fmla="*/ 71 w 154"/>
                <a:gd name="T31" fmla="*/ 91 h 154"/>
                <a:gd name="T32" fmla="*/ 71 w 154"/>
                <a:gd name="T33" fmla="*/ 86 h 154"/>
                <a:gd name="T34" fmla="*/ 72 w 154"/>
                <a:gd name="T35" fmla="*/ 82 h 154"/>
                <a:gd name="T36" fmla="*/ 56 w 154"/>
                <a:gd name="T37" fmla="*/ 84 h 154"/>
                <a:gd name="T38" fmla="*/ 56 w 154"/>
                <a:gd name="T39" fmla="*/ 90 h 154"/>
                <a:gd name="T40" fmla="*/ 60 w 154"/>
                <a:gd name="T41" fmla="*/ 104 h 154"/>
                <a:gd name="T42" fmla="*/ 73 w 154"/>
                <a:gd name="T43" fmla="*/ 118 h 154"/>
                <a:gd name="T44" fmla="*/ 80 w 154"/>
                <a:gd name="T45" fmla="*/ 108 h 154"/>
                <a:gd name="T46" fmla="*/ 98 w 154"/>
                <a:gd name="T47" fmla="*/ 93 h 154"/>
                <a:gd name="T48" fmla="*/ 85 w 154"/>
                <a:gd name="T49" fmla="*/ 74 h 154"/>
                <a:gd name="T50" fmla="*/ 73 w 154"/>
                <a:gd name="T51" fmla="*/ 57 h 154"/>
                <a:gd name="T52" fmla="*/ 81 w 154"/>
                <a:gd name="T53" fmla="*/ 51 h 154"/>
                <a:gd name="T54" fmla="*/ 82 w 154"/>
                <a:gd name="T55" fmla="*/ 68 h 154"/>
                <a:gd name="T56" fmla="*/ 98 w 154"/>
                <a:gd name="T57" fmla="*/ 66 h 154"/>
                <a:gd name="T58" fmla="*/ 98 w 154"/>
                <a:gd name="T59" fmla="*/ 60 h 154"/>
                <a:gd name="T60" fmla="*/ 93 w 154"/>
                <a:gd name="T61" fmla="*/ 46 h 154"/>
                <a:gd name="T62" fmla="*/ 80 w 154"/>
                <a:gd name="T63" fmla="*/ 34 h 154"/>
                <a:gd name="T64" fmla="*/ 25 w 154"/>
                <a:gd name="T65" fmla="*/ 37 h 154"/>
                <a:gd name="T66" fmla="*/ 23 w 154"/>
                <a:gd name="T67" fmla="*/ 23 h 154"/>
                <a:gd name="T68" fmla="*/ 117 w 154"/>
                <a:gd name="T69" fmla="*/ 26 h 154"/>
                <a:gd name="T70" fmla="*/ 131 w 154"/>
                <a:gd name="T71" fmla="*/ 23 h 154"/>
                <a:gd name="T72" fmla="*/ 31 w 154"/>
                <a:gd name="T73" fmla="*/ 77 h 154"/>
                <a:gd name="T74" fmla="*/ 123 w 154"/>
                <a:gd name="T75" fmla="*/ 77 h 154"/>
                <a:gd name="T76" fmla="*/ 77 w 154"/>
                <a:gd name="T77" fmla="*/ 17 h 154"/>
                <a:gd name="T78" fmla="*/ 77 w 154"/>
                <a:gd name="T79" fmla="*/ 137 h 154"/>
                <a:gd name="T80" fmla="*/ 77 w 154"/>
                <a:gd name="T81" fmla="*/ 17 h 154"/>
                <a:gd name="T82" fmla="*/ 69 w 154"/>
                <a:gd name="T83" fmla="*/ 12 h 154"/>
                <a:gd name="T84" fmla="*/ 77 w 154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270690" y="3781951"/>
            <a:ext cx="1671597" cy="1670767"/>
            <a:chOff x="3202660" y="2836530"/>
            <a:chExt cx="1254024" cy="1253402"/>
          </a:xfrm>
        </p:grpSpPr>
        <p:sp>
          <p:nvSpPr>
            <p:cNvPr id="78" name="Freeform 21"/>
            <p:cNvSpPr/>
            <p:nvPr/>
          </p:nvSpPr>
          <p:spPr bwMode="auto">
            <a:xfrm>
              <a:off x="3202660" y="2836530"/>
              <a:ext cx="1254024" cy="1253402"/>
            </a:xfrm>
            <a:custGeom>
              <a:avLst/>
              <a:gdLst/>
              <a:ahLst/>
              <a:cxnLst>
                <a:cxn ang="0">
                  <a:pos x="956" y="0"/>
                </a:cxn>
                <a:cxn ang="0">
                  <a:pos x="36" y="0"/>
                </a:cxn>
                <a:cxn ang="0">
                  <a:pos x="4" y="16"/>
                </a:cxn>
                <a:cxn ang="0">
                  <a:pos x="15" y="50"/>
                </a:cxn>
                <a:cxn ang="0">
                  <a:pos x="237" y="272"/>
                </a:cxn>
                <a:cxn ang="0">
                  <a:pos x="47" y="462"/>
                </a:cxn>
                <a:cxn ang="0">
                  <a:pos x="68" y="559"/>
                </a:cxn>
                <a:cxn ang="0">
                  <a:pos x="456" y="948"/>
                </a:cxn>
                <a:cxn ang="0">
                  <a:pos x="522" y="980"/>
                </a:cxn>
                <a:cxn ang="0">
                  <a:pos x="522" y="980"/>
                </a:cxn>
                <a:cxn ang="0">
                  <a:pos x="553" y="968"/>
                </a:cxn>
                <a:cxn ang="0">
                  <a:pos x="743" y="778"/>
                </a:cxn>
                <a:cxn ang="0">
                  <a:pos x="957" y="993"/>
                </a:cxn>
                <a:cxn ang="0">
                  <a:pos x="982" y="1005"/>
                </a:cxn>
                <a:cxn ang="0">
                  <a:pos x="1002" y="994"/>
                </a:cxn>
                <a:cxn ang="0">
                  <a:pos x="1007" y="972"/>
                </a:cxn>
                <a:cxn ang="0">
                  <a:pos x="1007" y="52"/>
                </a:cxn>
                <a:cxn ang="0">
                  <a:pos x="956" y="0"/>
                </a:cxn>
              </a:cxnLst>
              <a:rect l="0" t="0" r="r" b="b"/>
              <a:pathLst>
                <a:path w="1007" h="1005">
                  <a:moveTo>
                    <a:pt x="95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0"/>
                    <a:pt x="7" y="10"/>
                    <a:pt x="4" y="16"/>
                  </a:cubicBezTo>
                  <a:cubicBezTo>
                    <a:pt x="2" y="22"/>
                    <a:pt x="0" y="35"/>
                    <a:pt x="15" y="50"/>
                  </a:cubicBezTo>
                  <a:cubicBezTo>
                    <a:pt x="237" y="272"/>
                    <a:pt x="237" y="272"/>
                    <a:pt x="237" y="272"/>
                  </a:cubicBezTo>
                  <a:cubicBezTo>
                    <a:pt x="47" y="462"/>
                    <a:pt x="47" y="462"/>
                    <a:pt x="47" y="462"/>
                  </a:cubicBezTo>
                  <a:cubicBezTo>
                    <a:pt x="26" y="484"/>
                    <a:pt x="34" y="526"/>
                    <a:pt x="68" y="559"/>
                  </a:cubicBezTo>
                  <a:cubicBezTo>
                    <a:pt x="456" y="948"/>
                    <a:pt x="456" y="948"/>
                    <a:pt x="456" y="948"/>
                  </a:cubicBezTo>
                  <a:cubicBezTo>
                    <a:pt x="476" y="968"/>
                    <a:pt x="501" y="980"/>
                    <a:pt x="522" y="980"/>
                  </a:cubicBezTo>
                  <a:cubicBezTo>
                    <a:pt x="522" y="980"/>
                    <a:pt x="522" y="980"/>
                    <a:pt x="522" y="980"/>
                  </a:cubicBezTo>
                  <a:cubicBezTo>
                    <a:pt x="534" y="980"/>
                    <a:pt x="545" y="976"/>
                    <a:pt x="553" y="968"/>
                  </a:cubicBezTo>
                  <a:cubicBezTo>
                    <a:pt x="743" y="778"/>
                    <a:pt x="743" y="778"/>
                    <a:pt x="743" y="778"/>
                  </a:cubicBezTo>
                  <a:cubicBezTo>
                    <a:pt x="957" y="993"/>
                    <a:pt x="957" y="993"/>
                    <a:pt x="957" y="993"/>
                  </a:cubicBezTo>
                  <a:cubicBezTo>
                    <a:pt x="966" y="1001"/>
                    <a:pt x="974" y="1005"/>
                    <a:pt x="982" y="1005"/>
                  </a:cubicBezTo>
                  <a:cubicBezTo>
                    <a:pt x="991" y="1005"/>
                    <a:pt x="998" y="1001"/>
                    <a:pt x="1002" y="994"/>
                  </a:cubicBezTo>
                  <a:cubicBezTo>
                    <a:pt x="1006" y="988"/>
                    <a:pt x="1007" y="981"/>
                    <a:pt x="1007" y="972"/>
                  </a:cubicBezTo>
                  <a:cubicBezTo>
                    <a:pt x="1007" y="52"/>
                    <a:pt x="1007" y="52"/>
                    <a:pt x="1007" y="52"/>
                  </a:cubicBezTo>
                  <a:cubicBezTo>
                    <a:pt x="1007" y="23"/>
                    <a:pt x="984" y="0"/>
                    <a:pt x="956" y="0"/>
                  </a:cubicBezTo>
                  <a:close/>
                </a:path>
              </a:pathLst>
            </a:custGeom>
            <a:solidFill>
              <a:schemeClr val="accent3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en-US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5" name="Freeform 45"/>
            <p:cNvSpPr>
              <a:spLocks noEditPoints="1"/>
            </p:cNvSpPr>
            <p:nvPr/>
          </p:nvSpPr>
          <p:spPr bwMode="auto">
            <a:xfrm>
              <a:off x="3624141" y="3113457"/>
              <a:ext cx="721519" cy="370285"/>
            </a:xfrm>
            <a:custGeom>
              <a:avLst/>
              <a:gdLst>
                <a:gd name="T0" fmla="*/ 29 w 219"/>
                <a:gd name="T1" fmla="*/ 43 h 112"/>
                <a:gd name="T2" fmla="*/ 19 w 219"/>
                <a:gd name="T3" fmla="*/ 54 h 112"/>
                <a:gd name="T4" fmla="*/ 23 w 219"/>
                <a:gd name="T5" fmla="*/ 62 h 112"/>
                <a:gd name="T6" fmla="*/ 4 w 219"/>
                <a:gd name="T7" fmla="*/ 91 h 112"/>
                <a:gd name="T8" fmla="*/ 6 w 219"/>
                <a:gd name="T9" fmla="*/ 92 h 112"/>
                <a:gd name="T10" fmla="*/ 18 w 219"/>
                <a:gd name="T11" fmla="*/ 81 h 112"/>
                <a:gd name="T12" fmla="*/ 12 w 219"/>
                <a:gd name="T13" fmla="*/ 112 h 112"/>
                <a:gd name="T14" fmla="*/ 22 w 219"/>
                <a:gd name="T15" fmla="*/ 112 h 112"/>
                <a:gd name="T16" fmla="*/ 29 w 219"/>
                <a:gd name="T17" fmla="*/ 99 h 112"/>
                <a:gd name="T18" fmla="*/ 36 w 219"/>
                <a:gd name="T19" fmla="*/ 112 h 112"/>
                <a:gd name="T20" fmla="*/ 46 w 219"/>
                <a:gd name="T21" fmla="*/ 112 h 112"/>
                <a:gd name="T22" fmla="*/ 41 w 219"/>
                <a:gd name="T23" fmla="*/ 81 h 112"/>
                <a:gd name="T24" fmla="*/ 52 w 219"/>
                <a:gd name="T25" fmla="*/ 92 h 112"/>
                <a:gd name="T26" fmla="*/ 55 w 219"/>
                <a:gd name="T27" fmla="*/ 91 h 112"/>
                <a:gd name="T28" fmla="*/ 36 w 219"/>
                <a:gd name="T29" fmla="*/ 62 h 112"/>
                <a:gd name="T30" fmla="*/ 40 w 219"/>
                <a:gd name="T31" fmla="*/ 54 h 112"/>
                <a:gd name="T32" fmla="*/ 29 w 219"/>
                <a:gd name="T33" fmla="*/ 43 h 112"/>
                <a:gd name="T34" fmla="*/ 189 w 219"/>
                <a:gd name="T35" fmla="*/ 43 h 112"/>
                <a:gd name="T36" fmla="*/ 179 w 219"/>
                <a:gd name="T37" fmla="*/ 54 h 112"/>
                <a:gd name="T38" fmla="*/ 183 w 219"/>
                <a:gd name="T39" fmla="*/ 62 h 112"/>
                <a:gd name="T40" fmla="*/ 164 w 219"/>
                <a:gd name="T41" fmla="*/ 91 h 112"/>
                <a:gd name="T42" fmla="*/ 166 w 219"/>
                <a:gd name="T43" fmla="*/ 92 h 112"/>
                <a:gd name="T44" fmla="*/ 178 w 219"/>
                <a:gd name="T45" fmla="*/ 81 h 112"/>
                <a:gd name="T46" fmla="*/ 172 w 219"/>
                <a:gd name="T47" fmla="*/ 112 h 112"/>
                <a:gd name="T48" fmla="*/ 182 w 219"/>
                <a:gd name="T49" fmla="*/ 112 h 112"/>
                <a:gd name="T50" fmla="*/ 189 w 219"/>
                <a:gd name="T51" fmla="*/ 99 h 112"/>
                <a:gd name="T52" fmla="*/ 197 w 219"/>
                <a:gd name="T53" fmla="*/ 112 h 112"/>
                <a:gd name="T54" fmla="*/ 206 w 219"/>
                <a:gd name="T55" fmla="*/ 112 h 112"/>
                <a:gd name="T56" fmla="*/ 201 w 219"/>
                <a:gd name="T57" fmla="*/ 81 h 112"/>
                <a:gd name="T58" fmla="*/ 213 w 219"/>
                <a:gd name="T59" fmla="*/ 92 h 112"/>
                <a:gd name="T60" fmla="*/ 215 w 219"/>
                <a:gd name="T61" fmla="*/ 91 h 112"/>
                <a:gd name="T62" fmla="*/ 196 w 219"/>
                <a:gd name="T63" fmla="*/ 62 h 112"/>
                <a:gd name="T64" fmla="*/ 200 w 219"/>
                <a:gd name="T65" fmla="*/ 54 h 112"/>
                <a:gd name="T66" fmla="*/ 189 w 219"/>
                <a:gd name="T67" fmla="*/ 43 h 112"/>
                <a:gd name="T68" fmla="*/ 111 w 219"/>
                <a:gd name="T69" fmla="*/ 0 h 112"/>
                <a:gd name="T70" fmla="*/ 94 w 219"/>
                <a:gd name="T71" fmla="*/ 17 h 112"/>
                <a:gd name="T72" fmla="*/ 100 w 219"/>
                <a:gd name="T73" fmla="*/ 31 h 112"/>
                <a:gd name="T74" fmla="*/ 70 w 219"/>
                <a:gd name="T75" fmla="*/ 78 h 112"/>
                <a:gd name="T76" fmla="*/ 73 w 219"/>
                <a:gd name="T77" fmla="*/ 80 h 112"/>
                <a:gd name="T78" fmla="*/ 92 w 219"/>
                <a:gd name="T79" fmla="*/ 62 h 112"/>
                <a:gd name="T80" fmla="*/ 84 w 219"/>
                <a:gd name="T81" fmla="*/ 112 h 112"/>
                <a:gd name="T82" fmla="*/ 99 w 219"/>
                <a:gd name="T83" fmla="*/ 112 h 112"/>
                <a:gd name="T84" fmla="*/ 111 w 219"/>
                <a:gd name="T85" fmla="*/ 91 h 112"/>
                <a:gd name="T86" fmla="*/ 123 w 219"/>
                <a:gd name="T87" fmla="*/ 112 h 112"/>
                <a:gd name="T88" fmla="*/ 139 w 219"/>
                <a:gd name="T89" fmla="*/ 112 h 112"/>
                <a:gd name="T90" fmla="*/ 130 w 219"/>
                <a:gd name="T91" fmla="*/ 62 h 112"/>
                <a:gd name="T92" fmla="*/ 149 w 219"/>
                <a:gd name="T93" fmla="*/ 80 h 112"/>
                <a:gd name="T94" fmla="*/ 153 w 219"/>
                <a:gd name="T95" fmla="*/ 78 h 112"/>
                <a:gd name="T96" fmla="*/ 122 w 219"/>
                <a:gd name="T97" fmla="*/ 31 h 112"/>
                <a:gd name="T98" fmla="*/ 128 w 219"/>
                <a:gd name="T99" fmla="*/ 17 h 112"/>
                <a:gd name="T100" fmla="*/ 111 w 219"/>
                <a:gd name="T10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111607" y="3781951"/>
            <a:ext cx="1673256" cy="1670767"/>
            <a:chOff x="4583706" y="2836530"/>
            <a:chExt cx="1255269" cy="1253402"/>
          </a:xfrm>
        </p:grpSpPr>
        <p:sp>
          <p:nvSpPr>
            <p:cNvPr id="80" name="Freeform 23"/>
            <p:cNvSpPr/>
            <p:nvPr/>
          </p:nvSpPr>
          <p:spPr bwMode="auto">
            <a:xfrm>
              <a:off x="4583706" y="2836530"/>
              <a:ext cx="1255269" cy="1253402"/>
            </a:xfrm>
            <a:custGeom>
              <a:avLst/>
              <a:gdLst/>
              <a:ahLst/>
              <a:cxnLst>
                <a:cxn ang="0">
                  <a:pos x="1003" y="16"/>
                </a:cxn>
                <a:cxn ang="0">
                  <a:pos x="972" y="0"/>
                </a:cxn>
                <a:cxn ang="0">
                  <a:pos x="52" y="0"/>
                </a:cxn>
                <a:cxn ang="0">
                  <a:pos x="0" y="52"/>
                </a:cxn>
                <a:cxn ang="0">
                  <a:pos x="0" y="972"/>
                </a:cxn>
                <a:cxn ang="0">
                  <a:pos x="25" y="1005"/>
                </a:cxn>
                <a:cxn ang="0">
                  <a:pos x="50" y="993"/>
                </a:cxn>
                <a:cxn ang="0">
                  <a:pos x="268" y="775"/>
                </a:cxn>
                <a:cxn ang="0">
                  <a:pos x="455" y="962"/>
                </a:cxn>
                <a:cxn ang="0">
                  <a:pos x="486" y="974"/>
                </a:cxn>
                <a:cxn ang="0">
                  <a:pos x="551" y="942"/>
                </a:cxn>
                <a:cxn ang="0">
                  <a:pos x="940" y="553"/>
                </a:cxn>
                <a:cxn ang="0">
                  <a:pos x="960" y="457"/>
                </a:cxn>
                <a:cxn ang="0">
                  <a:pos x="773" y="269"/>
                </a:cxn>
                <a:cxn ang="0">
                  <a:pos x="993" y="50"/>
                </a:cxn>
                <a:cxn ang="0">
                  <a:pos x="1003" y="16"/>
                </a:cxn>
              </a:cxnLst>
              <a:rect l="0" t="0" r="r" b="b"/>
              <a:pathLst>
                <a:path w="1008" h="1005">
                  <a:moveTo>
                    <a:pt x="1003" y="16"/>
                  </a:moveTo>
                  <a:cubicBezTo>
                    <a:pt x="1001" y="10"/>
                    <a:pt x="993" y="0"/>
                    <a:pt x="97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996"/>
                    <a:pt x="13" y="1005"/>
                    <a:pt x="25" y="1005"/>
                  </a:cubicBezTo>
                  <a:cubicBezTo>
                    <a:pt x="33" y="1005"/>
                    <a:pt x="42" y="1001"/>
                    <a:pt x="50" y="993"/>
                  </a:cubicBezTo>
                  <a:cubicBezTo>
                    <a:pt x="268" y="775"/>
                    <a:pt x="268" y="775"/>
                    <a:pt x="268" y="775"/>
                  </a:cubicBezTo>
                  <a:cubicBezTo>
                    <a:pt x="455" y="962"/>
                    <a:pt x="455" y="962"/>
                    <a:pt x="455" y="962"/>
                  </a:cubicBezTo>
                  <a:cubicBezTo>
                    <a:pt x="463" y="970"/>
                    <a:pt x="473" y="974"/>
                    <a:pt x="486" y="974"/>
                  </a:cubicBezTo>
                  <a:cubicBezTo>
                    <a:pt x="507" y="974"/>
                    <a:pt x="531" y="962"/>
                    <a:pt x="551" y="942"/>
                  </a:cubicBezTo>
                  <a:cubicBezTo>
                    <a:pt x="940" y="553"/>
                    <a:pt x="940" y="553"/>
                    <a:pt x="940" y="553"/>
                  </a:cubicBezTo>
                  <a:cubicBezTo>
                    <a:pt x="973" y="520"/>
                    <a:pt x="982" y="478"/>
                    <a:pt x="960" y="457"/>
                  </a:cubicBezTo>
                  <a:cubicBezTo>
                    <a:pt x="773" y="269"/>
                    <a:pt x="773" y="269"/>
                    <a:pt x="773" y="269"/>
                  </a:cubicBezTo>
                  <a:cubicBezTo>
                    <a:pt x="993" y="50"/>
                    <a:pt x="993" y="50"/>
                    <a:pt x="993" y="50"/>
                  </a:cubicBezTo>
                  <a:cubicBezTo>
                    <a:pt x="1008" y="35"/>
                    <a:pt x="1006" y="22"/>
                    <a:pt x="1003" y="16"/>
                  </a:cubicBezTo>
                  <a:close/>
                </a:path>
              </a:pathLst>
            </a:custGeom>
            <a:solidFill>
              <a:schemeClr val="accent4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en-US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6" name="Freeform 43"/>
            <p:cNvSpPr>
              <a:spLocks noEditPoints="1"/>
            </p:cNvSpPr>
            <p:nvPr/>
          </p:nvSpPr>
          <p:spPr bwMode="auto">
            <a:xfrm>
              <a:off x="4820719" y="3113457"/>
              <a:ext cx="382191" cy="342900"/>
            </a:xfrm>
            <a:custGeom>
              <a:avLst/>
              <a:gdLst>
                <a:gd name="T0" fmla="*/ 81 w 116"/>
                <a:gd name="T1" fmla="*/ 70 h 104"/>
                <a:gd name="T2" fmla="*/ 65 w 116"/>
                <a:gd name="T3" fmla="*/ 83 h 104"/>
                <a:gd name="T4" fmla="*/ 111 w 116"/>
                <a:gd name="T5" fmla="*/ 104 h 104"/>
                <a:gd name="T6" fmla="*/ 116 w 116"/>
                <a:gd name="T7" fmla="*/ 85 h 104"/>
                <a:gd name="T8" fmla="*/ 81 w 116"/>
                <a:gd name="T9" fmla="*/ 70 h 104"/>
                <a:gd name="T10" fmla="*/ 111 w 116"/>
                <a:gd name="T11" fmla="*/ 2 h 104"/>
                <a:gd name="T12" fmla="*/ 65 w 116"/>
                <a:gd name="T13" fmla="*/ 24 h 104"/>
                <a:gd name="T14" fmla="*/ 77 w 116"/>
                <a:gd name="T15" fmla="*/ 32 h 104"/>
                <a:gd name="T16" fmla="*/ 0 w 116"/>
                <a:gd name="T17" fmla="*/ 83 h 104"/>
                <a:gd name="T18" fmla="*/ 3 w 116"/>
                <a:gd name="T19" fmla="*/ 102 h 104"/>
                <a:gd name="T20" fmla="*/ 93 w 116"/>
                <a:gd name="T21" fmla="*/ 44 h 104"/>
                <a:gd name="T22" fmla="*/ 106 w 116"/>
                <a:gd name="T23" fmla="*/ 52 h 104"/>
                <a:gd name="T24" fmla="*/ 111 w 116"/>
                <a:gd name="T25" fmla="*/ 2 h 104"/>
                <a:gd name="T26" fmla="*/ 7 w 116"/>
                <a:gd name="T27" fmla="*/ 0 h 104"/>
                <a:gd name="T28" fmla="*/ 11 w 116"/>
                <a:gd name="T29" fmla="*/ 51 h 104"/>
                <a:gd name="T30" fmla="*/ 24 w 116"/>
                <a:gd name="T31" fmla="*/ 42 h 104"/>
                <a:gd name="T32" fmla="*/ 36 w 116"/>
                <a:gd name="T33" fmla="*/ 58 h 104"/>
                <a:gd name="T34" fmla="*/ 52 w 116"/>
                <a:gd name="T35" fmla="*/ 47 h 104"/>
                <a:gd name="T36" fmla="*/ 40 w 116"/>
                <a:gd name="T37" fmla="*/ 32 h 104"/>
                <a:gd name="T38" fmla="*/ 53 w 116"/>
                <a:gd name="T39" fmla="*/ 24 h 104"/>
                <a:gd name="T40" fmla="*/ 7 w 116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1" name="组合 25"/>
          <p:cNvGrpSpPr/>
          <p:nvPr/>
        </p:nvGrpSpPr>
        <p:grpSpPr>
          <a:xfrm>
            <a:off x="7951442" y="2150966"/>
            <a:ext cx="3938201" cy="937584"/>
            <a:chOff x="497329" y="2770637"/>
            <a:chExt cx="3210265" cy="703371"/>
          </a:xfrm>
        </p:grpSpPr>
        <p:sp>
          <p:nvSpPr>
            <p:cNvPr id="82" name="矩形 26"/>
            <p:cNvSpPr/>
            <p:nvPr/>
          </p:nvSpPr>
          <p:spPr>
            <a:xfrm>
              <a:off x="503238" y="3053880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83" name="矩形 27"/>
            <p:cNvSpPr/>
            <p:nvPr/>
          </p:nvSpPr>
          <p:spPr>
            <a:xfrm>
              <a:off x="497329" y="2770637"/>
              <a:ext cx="1318726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865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25"/>
          <p:cNvGrpSpPr/>
          <p:nvPr/>
        </p:nvGrpSpPr>
        <p:grpSpPr>
          <a:xfrm>
            <a:off x="7967563" y="3940244"/>
            <a:ext cx="3938201" cy="937584"/>
            <a:chOff x="497329" y="2770637"/>
            <a:chExt cx="3210265" cy="703371"/>
          </a:xfrm>
        </p:grpSpPr>
        <p:sp>
          <p:nvSpPr>
            <p:cNvPr id="85" name="矩形 26"/>
            <p:cNvSpPr/>
            <p:nvPr/>
          </p:nvSpPr>
          <p:spPr>
            <a:xfrm>
              <a:off x="503238" y="3053880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86" name="矩形 27"/>
            <p:cNvSpPr/>
            <p:nvPr/>
          </p:nvSpPr>
          <p:spPr>
            <a:xfrm>
              <a:off x="497329" y="2770637"/>
              <a:ext cx="1318726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865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25"/>
          <p:cNvGrpSpPr/>
          <p:nvPr/>
        </p:nvGrpSpPr>
        <p:grpSpPr>
          <a:xfrm>
            <a:off x="270685" y="2176200"/>
            <a:ext cx="3947073" cy="991770"/>
            <a:chOff x="503238" y="2729987"/>
            <a:chExt cx="3217497" cy="744021"/>
          </a:xfrm>
        </p:grpSpPr>
        <p:sp>
          <p:nvSpPr>
            <p:cNvPr id="88" name="矩形 26"/>
            <p:cNvSpPr/>
            <p:nvPr/>
          </p:nvSpPr>
          <p:spPr>
            <a:xfrm>
              <a:off x="503238" y="3053880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89" name="矩形 27"/>
            <p:cNvSpPr/>
            <p:nvPr/>
          </p:nvSpPr>
          <p:spPr>
            <a:xfrm>
              <a:off x="2402009" y="2729987"/>
              <a:ext cx="1318726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8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25"/>
          <p:cNvGrpSpPr/>
          <p:nvPr/>
        </p:nvGrpSpPr>
        <p:grpSpPr>
          <a:xfrm>
            <a:off x="286805" y="3928446"/>
            <a:ext cx="3930952" cy="997140"/>
            <a:chOff x="503238" y="2725958"/>
            <a:chExt cx="3204356" cy="748050"/>
          </a:xfrm>
        </p:grpSpPr>
        <p:sp>
          <p:nvSpPr>
            <p:cNvPr id="91" name="矩形 26"/>
            <p:cNvSpPr/>
            <p:nvPr/>
          </p:nvSpPr>
          <p:spPr>
            <a:xfrm>
              <a:off x="503238" y="3053880"/>
              <a:ext cx="320435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92" name="矩形 27"/>
            <p:cNvSpPr/>
            <p:nvPr/>
          </p:nvSpPr>
          <p:spPr>
            <a:xfrm>
              <a:off x="2375726" y="2725958"/>
              <a:ext cx="1318726" cy="284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865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"/>
          <p:cNvGrpSpPr/>
          <p:nvPr/>
        </p:nvGrpSpPr>
        <p:grpSpPr>
          <a:xfrm>
            <a:off x="6908589" y="2921137"/>
            <a:ext cx="4522057" cy="971799"/>
            <a:chOff x="5054599" y="1342008"/>
            <a:chExt cx="3392426" cy="729039"/>
          </a:xfrm>
        </p:grpSpPr>
        <p:sp>
          <p:nvSpPr>
            <p:cNvPr id="32" name="TextBox 31"/>
            <p:cNvSpPr txBox="1"/>
            <p:nvPr/>
          </p:nvSpPr>
          <p:spPr>
            <a:xfrm>
              <a:off x="5054600" y="1342008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3" name="矩形 35"/>
            <p:cNvSpPr/>
            <p:nvPr/>
          </p:nvSpPr>
          <p:spPr>
            <a:xfrm>
              <a:off x="5054599" y="1650919"/>
              <a:ext cx="339242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34" name="组合 37"/>
          <p:cNvGrpSpPr/>
          <p:nvPr/>
        </p:nvGrpSpPr>
        <p:grpSpPr>
          <a:xfrm>
            <a:off x="6908589" y="4054837"/>
            <a:ext cx="4522057" cy="971799"/>
            <a:chOff x="5054599" y="1342008"/>
            <a:chExt cx="3392426" cy="729039"/>
          </a:xfrm>
        </p:grpSpPr>
        <p:sp>
          <p:nvSpPr>
            <p:cNvPr id="35" name="TextBox 34"/>
            <p:cNvSpPr txBox="1"/>
            <p:nvPr/>
          </p:nvSpPr>
          <p:spPr>
            <a:xfrm>
              <a:off x="5054600" y="1342008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矩形 39"/>
            <p:cNvSpPr/>
            <p:nvPr/>
          </p:nvSpPr>
          <p:spPr>
            <a:xfrm>
              <a:off x="5054599" y="1650919"/>
              <a:ext cx="339242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37" name="组合 40"/>
          <p:cNvGrpSpPr/>
          <p:nvPr/>
        </p:nvGrpSpPr>
        <p:grpSpPr>
          <a:xfrm>
            <a:off x="6908589" y="5188538"/>
            <a:ext cx="4522057" cy="971799"/>
            <a:chOff x="5054599" y="1342008"/>
            <a:chExt cx="3392426" cy="729039"/>
          </a:xfrm>
        </p:grpSpPr>
        <p:sp>
          <p:nvSpPr>
            <p:cNvPr id="38" name="TextBox 37"/>
            <p:cNvSpPr txBox="1"/>
            <p:nvPr/>
          </p:nvSpPr>
          <p:spPr>
            <a:xfrm>
              <a:off x="5054600" y="1342008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矩形 42"/>
            <p:cNvSpPr/>
            <p:nvPr/>
          </p:nvSpPr>
          <p:spPr>
            <a:xfrm>
              <a:off x="5054599" y="1650919"/>
              <a:ext cx="339242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sp>
        <p:nvSpPr>
          <p:cNvPr id="40" name="矩形 43"/>
          <p:cNvSpPr/>
          <p:nvPr/>
        </p:nvSpPr>
        <p:spPr>
          <a:xfrm>
            <a:off x="877658" y="1391557"/>
            <a:ext cx="10436684" cy="934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模板所有文字图片都可编辑，数据图表都可以修改颜色大小形状轻点此处输入文字内容，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模板所有文字图片都可编辑，数据图表都可以修改颜色大小形状，轻点此处输入文字内容，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</a:p>
        </p:txBody>
      </p:sp>
      <p:pic>
        <p:nvPicPr>
          <p:cNvPr id="41" name="Picture 2" descr="D:\cecy\PPT template download\演界网下载素材\图片素材-cecy\苹果产品png图片加高光渐变\苹果产品png图片加高光渐变\MacBook Pro Retin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1514" y="2819559"/>
            <a:ext cx="6482238" cy="3961368"/>
          </a:xfrm>
          <a:prstGeom prst="rect">
            <a:avLst/>
          </a:prstGeom>
          <a:noFill/>
        </p:spPr>
      </p:pic>
      <p:sp>
        <p:nvSpPr>
          <p:cNvPr id="42" name="Rectangle 41"/>
          <p:cNvSpPr/>
          <p:nvPr/>
        </p:nvSpPr>
        <p:spPr>
          <a:xfrm>
            <a:off x="934219" y="3225854"/>
            <a:ext cx="4570809" cy="294563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4118560" y="1753264"/>
            <a:ext cx="3819214" cy="3707016"/>
            <a:chOff x="4125516" y="790575"/>
            <a:chExt cx="3839766" cy="3848100"/>
          </a:xfrm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5092304" y="1765697"/>
              <a:ext cx="1906190" cy="1906191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rgbClr val="BBB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4125516" y="790575"/>
              <a:ext cx="1833563" cy="1833563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4125516" y="2805112"/>
              <a:ext cx="1833563" cy="1833563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6140054" y="790575"/>
              <a:ext cx="1825228" cy="1833563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6140054" y="2805112"/>
              <a:ext cx="1825228" cy="1833563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43" name="组合 48"/>
            <p:cNvGrpSpPr/>
            <p:nvPr/>
          </p:nvGrpSpPr>
          <p:grpSpPr>
            <a:xfrm>
              <a:off x="4611947" y="1399612"/>
              <a:ext cx="842963" cy="383381"/>
              <a:chOff x="8478838" y="1247776"/>
              <a:chExt cx="1123950" cy="511175"/>
            </a:xfrm>
            <a:solidFill>
              <a:schemeClr val="bg1"/>
            </a:solidFill>
          </p:grpSpPr>
          <p:sp>
            <p:nvSpPr>
              <p:cNvPr id="44" name="Freeform 24"/>
              <p:cNvSpPr/>
              <p:nvPr/>
            </p:nvSpPr>
            <p:spPr bwMode="auto">
              <a:xfrm>
                <a:off x="8478838" y="1408113"/>
                <a:ext cx="1123950" cy="269875"/>
              </a:xfrm>
              <a:custGeom>
                <a:avLst/>
                <a:gdLst>
                  <a:gd name="T0" fmla="*/ 0 w 182"/>
                  <a:gd name="T1" fmla="*/ 3 h 44"/>
                  <a:gd name="T2" fmla="*/ 1 w 182"/>
                  <a:gd name="T3" fmla="*/ 3 h 44"/>
                  <a:gd name="T4" fmla="*/ 153 w 182"/>
                  <a:gd name="T5" fmla="*/ 3 h 44"/>
                  <a:gd name="T6" fmla="*/ 182 w 182"/>
                  <a:gd name="T7" fmla="*/ 41 h 44"/>
                  <a:gd name="T8" fmla="*/ 182 w 182"/>
                  <a:gd name="T9" fmla="*/ 41 h 44"/>
                  <a:gd name="T10" fmla="*/ 182 w 182"/>
                  <a:gd name="T11" fmla="*/ 41 h 44"/>
                  <a:gd name="T12" fmla="*/ 170 w 182"/>
                  <a:gd name="T13" fmla="*/ 41 h 44"/>
                  <a:gd name="T14" fmla="*/ 150 w 182"/>
                  <a:gd name="T15" fmla="*/ 22 h 44"/>
                  <a:gd name="T16" fmla="*/ 130 w 182"/>
                  <a:gd name="T17" fmla="*/ 41 h 44"/>
                  <a:gd name="T18" fmla="*/ 65 w 182"/>
                  <a:gd name="T19" fmla="*/ 41 h 44"/>
                  <a:gd name="T20" fmla="*/ 45 w 182"/>
                  <a:gd name="T21" fmla="*/ 22 h 44"/>
                  <a:gd name="T22" fmla="*/ 26 w 182"/>
                  <a:gd name="T23" fmla="*/ 41 h 44"/>
                  <a:gd name="T24" fmla="*/ 22 w 182"/>
                  <a:gd name="T25" fmla="*/ 41 h 44"/>
                  <a:gd name="T26" fmla="*/ 0 w 182"/>
                  <a:gd name="T27" fmla="*/ 3 h 44"/>
                  <a:gd name="T28" fmla="*/ 0 w 182"/>
                  <a:gd name="T29" fmla="*/ 3 h 44"/>
                  <a:gd name="T30" fmla="*/ 0 w 182"/>
                  <a:gd name="T3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2" h="4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82" y="0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30"/>
                      <a:pt x="161" y="22"/>
                      <a:pt x="150" y="22"/>
                    </a:cubicBezTo>
                    <a:cubicBezTo>
                      <a:pt x="139" y="22"/>
                      <a:pt x="131" y="30"/>
                      <a:pt x="130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30"/>
                      <a:pt x="56" y="22"/>
                      <a:pt x="45" y="22"/>
                    </a:cubicBezTo>
                    <a:cubicBezTo>
                      <a:pt x="35" y="22"/>
                      <a:pt x="26" y="30"/>
                      <a:pt x="26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0" y="4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5" name="Freeform 26"/>
              <p:cNvSpPr>
                <a:spLocks noEditPoints="1"/>
              </p:cNvSpPr>
              <p:nvPr/>
            </p:nvSpPr>
            <p:spPr bwMode="auto">
              <a:xfrm>
                <a:off x="8553450" y="1247776"/>
                <a:ext cx="833437" cy="227013"/>
              </a:xfrm>
              <a:custGeom>
                <a:avLst/>
                <a:gdLst>
                  <a:gd name="T0" fmla="*/ 6 w 135"/>
                  <a:gd name="T1" fmla="*/ 29 h 37"/>
                  <a:gd name="T2" fmla="*/ 57 w 135"/>
                  <a:gd name="T3" fmla="*/ 1 h 37"/>
                  <a:gd name="T4" fmla="*/ 68 w 135"/>
                  <a:gd name="T5" fmla="*/ 0 h 37"/>
                  <a:gd name="T6" fmla="*/ 78 w 135"/>
                  <a:gd name="T7" fmla="*/ 1 h 37"/>
                  <a:gd name="T8" fmla="*/ 129 w 135"/>
                  <a:gd name="T9" fmla="*/ 29 h 37"/>
                  <a:gd name="T10" fmla="*/ 135 w 135"/>
                  <a:gd name="T11" fmla="*/ 37 h 37"/>
                  <a:gd name="T12" fmla="*/ 0 w 135"/>
                  <a:gd name="T13" fmla="*/ 37 h 37"/>
                  <a:gd name="T14" fmla="*/ 6 w 135"/>
                  <a:gd name="T15" fmla="*/ 29 h 37"/>
                  <a:gd name="T16" fmla="*/ 77 w 135"/>
                  <a:gd name="T17" fmla="*/ 10 h 37"/>
                  <a:gd name="T18" fmla="*/ 68 w 135"/>
                  <a:gd name="T19" fmla="*/ 9 h 37"/>
                  <a:gd name="T20" fmla="*/ 58 w 135"/>
                  <a:gd name="T21" fmla="*/ 10 h 37"/>
                  <a:gd name="T22" fmla="*/ 20 w 135"/>
                  <a:gd name="T23" fmla="*/ 28 h 37"/>
                  <a:gd name="T24" fmla="*/ 115 w 135"/>
                  <a:gd name="T25" fmla="*/ 28 h 37"/>
                  <a:gd name="T26" fmla="*/ 77 w 135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37">
                    <a:moveTo>
                      <a:pt x="6" y="29"/>
                    </a:moveTo>
                    <a:cubicBezTo>
                      <a:pt x="21" y="10"/>
                      <a:pt x="42" y="3"/>
                      <a:pt x="57" y="1"/>
                    </a:cubicBezTo>
                    <a:cubicBezTo>
                      <a:pt x="58" y="1"/>
                      <a:pt x="65" y="0"/>
                      <a:pt x="68" y="0"/>
                    </a:cubicBezTo>
                    <a:cubicBezTo>
                      <a:pt x="71" y="0"/>
                      <a:pt x="77" y="1"/>
                      <a:pt x="78" y="1"/>
                    </a:cubicBezTo>
                    <a:cubicBezTo>
                      <a:pt x="93" y="3"/>
                      <a:pt x="114" y="10"/>
                      <a:pt x="129" y="29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6" y="29"/>
                    </a:lnTo>
                    <a:close/>
                    <a:moveTo>
                      <a:pt x="77" y="10"/>
                    </a:moveTo>
                    <a:cubicBezTo>
                      <a:pt x="75" y="10"/>
                      <a:pt x="70" y="9"/>
                      <a:pt x="68" y="9"/>
                    </a:cubicBezTo>
                    <a:cubicBezTo>
                      <a:pt x="66" y="9"/>
                      <a:pt x="60" y="10"/>
                      <a:pt x="58" y="10"/>
                    </a:cubicBezTo>
                    <a:cubicBezTo>
                      <a:pt x="47" y="12"/>
                      <a:pt x="32" y="16"/>
                      <a:pt x="20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03" y="16"/>
                      <a:pt x="88" y="12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6" name="Rectangle 27"/>
              <p:cNvSpPr>
                <a:spLocks noChangeArrowheads="1"/>
              </p:cNvSpPr>
              <p:nvPr/>
            </p:nvSpPr>
            <p:spPr bwMode="auto">
              <a:xfrm>
                <a:off x="8953500" y="1265238"/>
                <a:ext cx="38100" cy="185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7" name="Freeform 28"/>
              <p:cNvSpPr/>
              <p:nvPr/>
            </p:nvSpPr>
            <p:spPr bwMode="auto">
              <a:xfrm>
                <a:off x="9521825" y="1536701"/>
                <a:ext cx="80962" cy="61913"/>
              </a:xfrm>
              <a:custGeom>
                <a:avLst/>
                <a:gdLst>
                  <a:gd name="T0" fmla="*/ 5 w 13"/>
                  <a:gd name="T1" fmla="*/ 10 h 10"/>
                  <a:gd name="T2" fmla="*/ 0 w 13"/>
                  <a:gd name="T3" fmla="*/ 5 h 10"/>
                  <a:gd name="T4" fmla="*/ 5 w 13"/>
                  <a:gd name="T5" fmla="*/ 0 h 10"/>
                  <a:gd name="T6" fmla="*/ 10 w 13"/>
                  <a:gd name="T7" fmla="*/ 0 h 10"/>
                  <a:gd name="T8" fmla="*/ 13 w 13"/>
                  <a:gd name="T9" fmla="*/ 10 h 10"/>
                  <a:gd name="T10" fmla="*/ 5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5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3"/>
                      <a:pt x="12" y="6"/>
                      <a:pt x="13" y="10"/>
                    </a:cubicBezTo>
                    <a:cubicBezTo>
                      <a:pt x="11" y="10"/>
                      <a:pt x="6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8" name="Oval 29"/>
              <p:cNvSpPr>
                <a:spLocks noChangeArrowheads="1"/>
              </p:cNvSpPr>
              <p:nvPr/>
            </p:nvSpPr>
            <p:spPr bwMode="auto">
              <a:xfrm>
                <a:off x="8664575" y="1566863"/>
                <a:ext cx="190500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9" name="Oval 30"/>
              <p:cNvSpPr>
                <a:spLocks noChangeArrowheads="1"/>
              </p:cNvSpPr>
              <p:nvPr/>
            </p:nvSpPr>
            <p:spPr bwMode="auto">
              <a:xfrm>
                <a:off x="9312275" y="1566863"/>
                <a:ext cx="185737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0" name="Freeform 31"/>
              <p:cNvSpPr/>
              <p:nvPr/>
            </p:nvSpPr>
            <p:spPr bwMode="auto">
              <a:xfrm>
                <a:off x="9361488" y="1616076"/>
                <a:ext cx="93662" cy="93663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5 h 15"/>
                  <a:gd name="T4" fmla="*/ 15 w 15"/>
                  <a:gd name="T5" fmla="*/ 7 h 15"/>
                  <a:gd name="T6" fmla="*/ 7 w 15"/>
                  <a:gd name="T7" fmla="*/ 0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5" y="12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1" name="Oval 32"/>
              <p:cNvSpPr>
                <a:spLocks noChangeArrowheads="1"/>
              </p:cNvSpPr>
              <p:nvPr/>
            </p:nvSpPr>
            <p:spPr bwMode="auto">
              <a:xfrm>
                <a:off x="8713788" y="1616076"/>
                <a:ext cx="92075" cy="936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52" name="组合 59"/>
            <p:cNvGrpSpPr/>
            <p:nvPr/>
          </p:nvGrpSpPr>
          <p:grpSpPr>
            <a:xfrm>
              <a:off x="6796172" y="1361681"/>
              <a:ext cx="527447" cy="531019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53" name="Freeform 44"/>
              <p:cNvSpPr/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4" name="Freeform 45"/>
              <p:cNvSpPr/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55" name="组合 63"/>
            <p:cNvGrpSpPr/>
            <p:nvPr/>
          </p:nvGrpSpPr>
          <p:grpSpPr>
            <a:xfrm>
              <a:off x="4605398" y="3489574"/>
              <a:ext cx="750093" cy="471488"/>
              <a:chOff x="8491538" y="3690938"/>
              <a:chExt cx="1000124" cy="628650"/>
            </a:xfrm>
            <a:solidFill>
              <a:schemeClr val="bg1"/>
            </a:solidFill>
          </p:grpSpPr>
          <p:sp>
            <p:nvSpPr>
              <p:cNvPr id="56" name="Freeform 57"/>
              <p:cNvSpPr>
                <a:spLocks noEditPoints="1"/>
              </p:cNvSpPr>
              <p:nvPr/>
            </p:nvSpPr>
            <p:spPr bwMode="auto">
              <a:xfrm>
                <a:off x="8491538" y="3925888"/>
                <a:ext cx="395287" cy="39370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3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3 w 64"/>
                  <a:gd name="T11" fmla="*/ 56 h 64"/>
                  <a:gd name="T12" fmla="*/ 9 w 64"/>
                  <a:gd name="T13" fmla="*/ 32 h 64"/>
                  <a:gd name="T14" fmla="*/ 32 w 64"/>
                  <a:gd name="T15" fmla="*/ 9 h 64"/>
                  <a:gd name="T16" fmla="*/ 56 w 64"/>
                  <a:gd name="T17" fmla="*/ 33 h 64"/>
                  <a:gd name="T18" fmla="*/ 33 w 64"/>
                  <a:gd name="T19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1" y="50"/>
                      <a:pt x="15" y="64"/>
                      <a:pt x="33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3" y="56"/>
                    </a:moveTo>
                    <a:cubicBezTo>
                      <a:pt x="20" y="56"/>
                      <a:pt x="9" y="45"/>
                      <a:pt x="9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5" y="9"/>
                      <a:pt x="56" y="20"/>
                      <a:pt x="56" y="33"/>
                    </a:cubicBezTo>
                    <a:cubicBezTo>
                      <a:pt x="56" y="45"/>
                      <a:pt x="46" y="56"/>
                      <a:pt x="3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7" name="Freeform 58"/>
              <p:cNvSpPr>
                <a:spLocks noEditPoints="1"/>
              </p:cNvSpPr>
              <p:nvPr/>
            </p:nvSpPr>
            <p:spPr bwMode="auto">
              <a:xfrm>
                <a:off x="9096375" y="3919538"/>
                <a:ext cx="395287" cy="400050"/>
              </a:xfrm>
              <a:custGeom>
                <a:avLst/>
                <a:gdLst>
                  <a:gd name="T0" fmla="*/ 32 w 64"/>
                  <a:gd name="T1" fmla="*/ 0 h 65"/>
                  <a:gd name="T2" fmla="*/ 0 w 64"/>
                  <a:gd name="T3" fmla="*/ 33 h 65"/>
                  <a:gd name="T4" fmla="*/ 32 w 64"/>
                  <a:gd name="T5" fmla="*/ 64 h 65"/>
                  <a:gd name="T6" fmla="*/ 64 w 64"/>
                  <a:gd name="T7" fmla="*/ 32 h 65"/>
                  <a:gd name="T8" fmla="*/ 32 w 64"/>
                  <a:gd name="T9" fmla="*/ 0 h 65"/>
                  <a:gd name="T10" fmla="*/ 32 w 64"/>
                  <a:gd name="T11" fmla="*/ 56 h 65"/>
                  <a:gd name="T12" fmla="*/ 8 w 64"/>
                  <a:gd name="T13" fmla="*/ 32 h 65"/>
                  <a:gd name="T14" fmla="*/ 32 w 64"/>
                  <a:gd name="T15" fmla="*/ 9 h 65"/>
                  <a:gd name="T16" fmla="*/ 55 w 64"/>
                  <a:gd name="T17" fmla="*/ 33 h 65"/>
                  <a:gd name="T18" fmla="*/ 32 w 64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32" y="0"/>
                    </a:moveTo>
                    <a:cubicBezTo>
                      <a:pt x="14" y="1"/>
                      <a:pt x="0" y="15"/>
                      <a:pt x="0" y="33"/>
                    </a:cubicBezTo>
                    <a:cubicBezTo>
                      <a:pt x="0" y="50"/>
                      <a:pt x="14" y="65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56"/>
                    </a:moveTo>
                    <a:cubicBezTo>
                      <a:pt x="19" y="56"/>
                      <a:pt x="8" y="46"/>
                      <a:pt x="8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4" y="10"/>
                      <a:pt x="55" y="20"/>
                      <a:pt x="55" y="33"/>
                    </a:cubicBezTo>
                    <a:cubicBezTo>
                      <a:pt x="56" y="46"/>
                      <a:pt x="45" y="56"/>
                      <a:pt x="3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8" name="Freeform 59"/>
              <p:cNvSpPr/>
              <p:nvPr/>
            </p:nvSpPr>
            <p:spPr bwMode="auto">
              <a:xfrm>
                <a:off x="9059863" y="3716338"/>
                <a:ext cx="239712" cy="393700"/>
              </a:xfrm>
              <a:custGeom>
                <a:avLst/>
                <a:gdLst>
                  <a:gd name="T0" fmla="*/ 151 w 151"/>
                  <a:gd name="T1" fmla="*/ 244 h 248"/>
                  <a:gd name="T2" fmla="*/ 62 w 151"/>
                  <a:gd name="T3" fmla="*/ 0 h 248"/>
                  <a:gd name="T4" fmla="*/ 3 w 151"/>
                  <a:gd name="T5" fmla="*/ 0 h 248"/>
                  <a:gd name="T6" fmla="*/ 0 w 151"/>
                  <a:gd name="T7" fmla="*/ 15 h 248"/>
                  <a:gd name="T8" fmla="*/ 46 w 151"/>
                  <a:gd name="T9" fmla="*/ 19 h 248"/>
                  <a:gd name="T10" fmla="*/ 140 w 151"/>
                  <a:gd name="T11" fmla="*/ 248 h 248"/>
                  <a:gd name="T12" fmla="*/ 151 w 151"/>
                  <a:gd name="T13" fmla="*/ 24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48">
                    <a:moveTo>
                      <a:pt x="151" y="244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6" y="19"/>
                    </a:lnTo>
                    <a:lnTo>
                      <a:pt x="140" y="248"/>
                    </a:lnTo>
                    <a:lnTo>
                      <a:pt x="151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9" name="Freeform 60"/>
              <p:cNvSpPr>
                <a:spLocks noEditPoints="1"/>
              </p:cNvSpPr>
              <p:nvPr/>
            </p:nvSpPr>
            <p:spPr bwMode="auto">
              <a:xfrm>
                <a:off x="8682038" y="3740151"/>
                <a:ext cx="512762" cy="461963"/>
              </a:xfrm>
              <a:custGeom>
                <a:avLst/>
                <a:gdLst>
                  <a:gd name="T0" fmla="*/ 81 w 83"/>
                  <a:gd name="T1" fmla="*/ 15 h 75"/>
                  <a:gd name="T2" fmla="*/ 27 w 83"/>
                  <a:gd name="T3" fmla="*/ 15 h 75"/>
                  <a:gd name="T4" fmla="*/ 21 w 83"/>
                  <a:gd name="T5" fmla="*/ 0 h 75"/>
                  <a:gd name="T6" fmla="*/ 18 w 83"/>
                  <a:gd name="T7" fmla="*/ 5 h 75"/>
                  <a:gd name="T8" fmla="*/ 23 w 83"/>
                  <a:gd name="T9" fmla="*/ 17 h 75"/>
                  <a:gd name="T10" fmla="*/ 0 w 83"/>
                  <a:gd name="T11" fmla="*/ 58 h 75"/>
                  <a:gd name="T12" fmla="*/ 3 w 83"/>
                  <a:gd name="T13" fmla="*/ 62 h 75"/>
                  <a:gd name="T14" fmla="*/ 4 w 83"/>
                  <a:gd name="T15" fmla="*/ 60 h 75"/>
                  <a:gd name="T16" fmla="*/ 5 w 83"/>
                  <a:gd name="T17" fmla="*/ 64 h 75"/>
                  <a:gd name="T18" fmla="*/ 45 w 83"/>
                  <a:gd name="T19" fmla="*/ 69 h 75"/>
                  <a:gd name="T20" fmla="*/ 59 w 83"/>
                  <a:gd name="T21" fmla="*/ 68 h 75"/>
                  <a:gd name="T22" fmla="*/ 57 w 83"/>
                  <a:gd name="T23" fmla="*/ 57 h 75"/>
                  <a:gd name="T24" fmla="*/ 77 w 83"/>
                  <a:gd name="T25" fmla="*/ 27 h 75"/>
                  <a:gd name="T26" fmla="*/ 83 w 83"/>
                  <a:gd name="T27" fmla="*/ 20 h 75"/>
                  <a:gd name="T28" fmla="*/ 81 w 83"/>
                  <a:gd name="T29" fmla="*/ 15 h 75"/>
                  <a:gd name="T30" fmla="*/ 5 w 83"/>
                  <a:gd name="T31" fmla="*/ 59 h 75"/>
                  <a:gd name="T32" fmla="*/ 27 w 83"/>
                  <a:gd name="T33" fmla="*/ 21 h 75"/>
                  <a:gd name="T34" fmla="*/ 44 w 83"/>
                  <a:gd name="T35" fmla="*/ 57 h 75"/>
                  <a:gd name="T36" fmla="*/ 5 w 83"/>
                  <a:gd name="T37" fmla="*/ 59 h 75"/>
                  <a:gd name="T38" fmla="*/ 53 w 83"/>
                  <a:gd name="T39" fmla="*/ 55 h 75"/>
                  <a:gd name="T40" fmla="*/ 50 w 83"/>
                  <a:gd name="T41" fmla="*/ 55 h 75"/>
                  <a:gd name="T42" fmla="*/ 31 w 83"/>
                  <a:gd name="T43" fmla="*/ 20 h 75"/>
                  <a:gd name="T44" fmla="*/ 75 w 83"/>
                  <a:gd name="T45" fmla="*/ 20 h 75"/>
                  <a:gd name="T46" fmla="*/ 53 w 83"/>
                  <a:gd name="T47" fmla="*/ 5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75">
                    <a:moveTo>
                      <a:pt x="81" y="15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56" y="75"/>
                      <a:pt x="59" y="68"/>
                    </a:cubicBezTo>
                    <a:cubicBezTo>
                      <a:pt x="63" y="60"/>
                      <a:pt x="57" y="57"/>
                      <a:pt x="57" y="57"/>
                    </a:cubicBezTo>
                    <a:cubicBezTo>
                      <a:pt x="57" y="57"/>
                      <a:pt x="74" y="31"/>
                      <a:pt x="77" y="27"/>
                    </a:cubicBezTo>
                    <a:cubicBezTo>
                      <a:pt x="80" y="22"/>
                      <a:pt x="83" y="20"/>
                      <a:pt x="83" y="20"/>
                    </a:cubicBezTo>
                    <a:lnTo>
                      <a:pt x="81" y="15"/>
                    </a:lnTo>
                    <a:close/>
                    <a:moveTo>
                      <a:pt x="5" y="59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32" y="28"/>
                      <a:pt x="44" y="57"/>
                      <a:pt x="44" y="57"/>
                    </a:cubicBezTo>
                    <a:lnTo>
                      <a:pt x="5" y="59"/>
                    </a:lnTo>
                    <a:close/>
                    <a:moveTo>
                      <a:pt x="53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75" y="20"/>
                      <a:pt x="75" y="20"/>
                      <a:pt x="75" y="20"/>
                    </a:cubicBezTo>
                    <a:lnTo>
                      <a:pt x="5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Freeform 61"/>
              <p:cNvSpPr/>
              <p:nvPr/>
            </p:nvSpPr>
            <p:spPr bwMode="auto">
              <a:xfrm>
                <a:off x="8726488" y="3690938"/>
                <a:ext cx="209550" cy="111125"/>
              </a:xfrm>
              <a:custGeom>
                <a:avLst/>
                <a:gdLst>
                  <a:gd name="T0" fmla="*/ 34 w 34"/>
                  <a:gd name="T1" fmla="*/ 9 h 18"/>
                  <a:gd name="T2" fmla="*/ 24 w 34"/>
                  <a:gd name="T3" fmla="*/ 4 h 18"/>
                  <a:gd name="T4" fmla="*/ 3 w 34"/>
                  <a:gd name="T5" fmla="*/ 3 h 18"/>
                  <a:gd name="T6" fmla="*/ 7 w 34"/>
                  <a:gd name="T7" fmla="*/ 15 h 18"/>
                  <a:gd name="T8" fmla="*/ 19 w 34"/>
                  <a:gd name="T9" fmla="*/ 11 h 18"/>
                  <a:gd name="T10" fmla="*/ 34 w 34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9"/>
                      <a:pt x="33" y="5"/>
                      <a:pt x="24" y="4"/>
                    </a:cubicBezTo>
                    <a:cubicBezTo>
                      <a:pt x="15" y="3"/>
                      <a:pt x="5" y="0"/>
                      <a:pt x="3" y="3"/>
                    </a:cubicBezTo>
                    <a:cubicBezTo>
                      <a:pt x="0" y="6"/>
                      <a:pt x="4" y="13"/>
                      <a:pt x="7" y="15"/>
                    </a:cubicBezTo>
                    <a:cubicBezTo>
                      <a:pt x="10" y="18"/>
                      <a:pt x="16" y="11"/>
                      <a:pt x="19" y="11"/>
                    </a:cubicBezTo>
                    <a:cubicBezTo>
                      <a:pt x="22" y="11"/>
                      <a:pt x="32" y="12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1" name="Freeform 62"/>
              <p:cNvSpPr/>
              <p:nvPr/>
            </p:nvSpPr>
            <p:spPr bwMode="auto">
              <a:xfrm>
                <a:off x="8645525" y="4079876"/>
                <a:ext cx="85725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0 w 14"/>
                  <a:gd name="T5" fmla="*/ 7 h 14"/>
                  <a:gd name="T6" fmla="*/ 7 w 14"/>
                  <a:gd name="T7" fmla="*/ 0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2" name="Freeform 63"/>
              <p:cNvSpPr/>
              <p:nvPr/>
            </p:nvSpPr>
            <p:spPr bwMode="auto">
              <a:xfrm>
                <a:off x="9250363" y="4079876"/>
                <a:ext cx="87312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1 w 14"/>
                  <a:gd name="T5" fmla="*/ 7 h 14"/>
                  <a:gd name="T6" fmla="*/ 7 w 14"/>
                  <a:gd name="T7" fmla="*/ 1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1" y="11"/>
                      <a:pt x="1" y="7"/>
                    </a:cubicBezTo>
                    <a:cubicBezTo>
                      <a:pt x="0" y="3"/>
                      <a:pt x="3" y="1"/>
                      <a:pt x="7" y="1"/>
                    </a:cubicBezTo>
                    <a:cubicBezTo>
                      <a:pt x="11" y="0"/>
                      <a:pt x="13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3" name="Freeform 64"/>
              <p:cNvSpPr/>
              <p:nvPr/>
            </p:nvSpPr>
            <p:spPr bwMode="auto">
              <a:xfrm>
                <a:off x="8786813" y="3765551"/>
                <a:ext cx="44450" cy="30163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3 h 5"/>
                  <a:gd name="T4" fmla="*/ 1 w 7"/>
                  <a:gd name="T5" fmla="*/ 5 h 5"/>
                  <a:gd name="T6" fmla="*/ 7 w 7"/>
                  <a:gd name="T7" fmla="*/ 2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0"/>
                      <a:pt x="2" y="3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4" name="Freeform 65"/>
              <p:cNvSpPr/>
              <p:nvPr/>
            </p:nvSpPr>
            <p:spPr bwMode="auto">
              <a:xfrm>
                <a:off x="9053513" y="3697288"/>
                <a:ext cx="73025" cy="61913"/>
              </a:xfrm>
              <a:custGeom>
                <a:avLst/>
                <a:gdLst>
                  <a:gd name="T0" fmla="*/ 46 w 46"/>
                  <a:gd name="T1" fmla="*/ 39 h 39"/>
                  <a:gd name="T2" fmla="*/ 46 w 46"/>
                  <a:gd name="T3" fmla="*/ 0 h 39"/>
                  <a:gd name="T4" fmla="*/ 0 w 46"/>
                  <a:gd name="T5" fmla="*/ 8 h 39"/>
                  <a:gd name="T6" fmla="*/ 0 w 46"/>
                  <a:gd name="T7" fmla="*/ 35 h 39"/>
                  <a:gd name="T8" fmla="*/ 46 w 4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46" y="39"/>
                    </a:moveTo>
                    <a:lnTo>
                      <a:pt x="46" y="0"/>
                    </a:lnTo>
                    <a:lnTo>
                      <a:pt x="0" y="8"/>
                    </a:lnTo>
                    <a:lnTo>
                      <a:pt x="0" y="35"/>
                    </a:lnTo>
                    <a:lnTo>
                      <a:pt x="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65" name="组合 75"/>
            <p:cNvGrpSpPr/>
            <p:nvPr/>
          </p:nvGrpSpPr>
          <p:grpSpPr>
            <a:xfrm>
              <a:off x="6909793" y="3360455"/>
              <a:ext cx="453628" cy="678657"/>
              <a:chOff x="10158413" y="3421063"/>
              <a:chExt cx="604837" cy="904876"/>
            </a:xfrm>
            <a:solidFill>
              <a:schemeClr val="bg1"/>
            </a:solidFill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7" name="Freeform 6"/>
              <p:cNvSpPr/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8" name="Freeform 7"/>
              <p:cNvSpPr/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9" name="Rectangle 8"/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0" name="Freeform 9"/>
              <p:cNvSpPr/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1" name="Freeform 10"/>
              <p:cNvSpPr/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2" name="Freeform 11"/>
              <p:cNvSpPr/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3" name="Freeform 12"/>
              <p:cNvSpPr/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75" name="Group 74"/>
          <p:cNvGrpSpPr/>
          <p:nvPr/>
        </p:nvGrpSpPr>
        <p:grpSpPr>
          <a:xfrm>
            <a:off x="7937771" y="1685984"/>
            <a:ext cx="3441624" cy="1204134"/>
            <a:chOff x="336640" y="2982432"/>
            <a:chExt cx="2581890" cy="903336"/>
          </a:xfrm>
        </p:grpSpPr>
        <p:sp>
          <p:nvSpPr>
            <p:cNvPr id="76" name="文本框 11"/>
            <p:cNvSpPr txBox="1"/>
            <p:nvPr/>
          </p:nvSpPr>
          <p:spPr>
            <a:xfrm>
              <a:off x="398742" y="2982432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 9"/>
            <p:cNvSpPr/>
            <p:nvPr/>
          </p:nvSpPr>
          <p:spPr>
            <a:xfrm>
              <a:off x="336640" y="3290209"/>
              <a:ext cx="2581890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937771" y="4748586"/>
            <a:ext cx="3441624" cy="1204134"/>
            <a:chOff x="336640" y="2982432"/>
            <a:chExt cx="2581890" cy="903336"/>
          </a:xfrm>
        </p:grpSpPr>
        <p:sp>
          <p:nvSpPr>
            <p:cNvPr id="79" name="文本框 11"/>
            <p:cNvSpPr txBox="1"/>
            <p:nvPr/>
          </p:nvSpPr>
          <p:spPr>
            <a:xfrm>
              <a:off x="398742" y="2982432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矩形 9"/>
            <p:cNvSpPr/>
            <p:nvPr/>
          </p:nvSpPr>
          <p:spPr>
            <a:xfrm>
              <a:off x="336640" y="3290209"/>
              <a:ext cx="2581890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76933" y="1753261"/>
            <a:ext cx="3441624" cy="1186013"/>
            <a:chOff x="336640" y="2996026"/>
            <a:chExt cx="2581890" cy="889742"/>
          </a:xfrm>
        </p:grpSpPr>
        <p:sp>
          <p:nvSpPr>
            <p:cNvPr id="82" name="文本框 11"/>
            <p:cNvSpPr txBox="1"/>
            <p:nvPr/>
          </p:nvSpPr>
          <p:spPr>
            <a:xfrm>
              <a:off x="1609021" y="2996026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矩形 9"/>
            <p:cNvSpPr/>
            <p:nvPr/>
          </p:nvSpPr>
          <p:spPr>
            <a:xfrm>
              <a:off x="336640" y="3290209"/>
              <a:ext cx="2581890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76933" y="4706892"/>
            <a:ext cx="3441624" cy="1186013"/>
            <a:chOff x="336640" y="2996026"/>
            <a:chExt cx="2581890" cy="889742"/>
          </a:xfrm>
        </p:grpSpPr>
        <p:sp>
          <p:nvSpPr>
            <p:cNvPr id="85" name="文本框 11"/>
            <p:cNvSpPr txBox="1"/>
            <p:nvPr/>
          </p:nvSpPr>
          <p:spPr>
            <a:xfrm>
              <a:off x="1609021" y="2996026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9"/>
            <p:cNvSpPr/>
            <p:nvPr/>
          </p:nvSpPr>
          <p:spPr>
            <a:xfrm>
              <a:off x="336640" y="3290209"/>
              <a:ext cx="2581890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5893779" y="2388236"/>
            <a:ext cx="781295" cy="1242302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/>
          </a:p>
        </p:txBody>
      </p:sp>
      <p:sp>
        <p:nvSpPr>
          <p:cNvPr id="6" name="Freeform 8"/>
          <p:cNvSpPr/>
          <p:nvPr/>
        </p:nvSpPr>
        <p:spPr bwMode="auto">
          <a:xfrm>
            <a:off x="5112485" y="2388236"/>
            <a:ext cx="781295" cy="1242302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/>
          </a:p>
        </p:txBody>
      </p:sp>
      <p:sp>
        <p:nvSpPr>
          <p:cNvPr id="8" name="Freeform 10"/>
          <p:cNvSpPr/>
          <p:nvPr/>
        </p:nvSpPr>
        <p:spPr bwMode="auto">
          <a:xfrm>
            <a:off x="6014540" y="3749647"/>
            <a:ext cx="1255869" cy="770633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/>
          </a:p>
        </p:txBody>
      </p:sp>
      <p:sp>
        <p:nvSpPr>
          <p:cNvPr id="10" name="Freeform 12"/>
          <p:cNvSpPr/>
          <p:nvPr/>
        </p:nvSpPr>
        <p:spPr bwMode="auto">
          <a:xfrm>
            <a:off x="6014540" y="2975441"/>
            <a:ext cx="1255869" cy="77420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/>
          </a:p>
        </p:txBody>
      </p:sp>
      <p:sp>
        <p:nvSpPr>
          <p:cNvPr id="12" name="Freeform 14"/>
          <p:cNvSpPr/>
          <p:nvPr/>
        </p:nvSpPr>
        <p:spPr bwMode="auto">
          <a:xfrm>
            <a:off x="5112485" y="3866373"/>
            <a:ext cx="781295" cy="1241111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/>
          </a:p>
        </p:txBody>
      </p:sp>
      <p:sp>
        <p:nvSpPr>
          <p:cNvPr id="14" name="Freeform 16"/>
          <p:cNvSpPr/>
          <p:nvPr/>
        </p:nvSpPr>
        <p:spPr bwMode="auto">
          <a:xfrm>
            <a:off x="5893779" y="3866373"/>
            <a:ext cx="781295" cy="1241111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/>
          </a:p>
        </p:txBody>
      </p:sp>
      <p:sp>
        <p:nvSpPr>
          <p:cNvPr id="18" name="Freeform 20"/>
          <p:cNvSpPr/>
          <p:nvPr/>
        </p:nvSpPr>
        <p:spPr bwMode="auto">
          <a:xfrm>
            <a:off x="4517158" y="3749647"/>
            <a:ext cx="1255869" cy="770633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/>
          </a:p>
        </p:txBody>
      </p:sp>
      <p:sp>
        <p:nvSpPr>
          <p:cNvPr id="20" name="Freeform 22"/>
          <p:cNvSpPr/>
          <p:nvPr/>
        </p:nvSpPr>
        <p:spPr bwMode="auto">
          <a:xfrm>
            <a:off x="5159583" y="2494241"/>
            <a:ext cx="1562592" cy="1242302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/>
          </a:p>
        </p:txBody>
      </p: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4564249" y="3082639"/>
            <a:ext cx="2753251" cy="1543647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/>
          </a:p>
        </p:txBody>
      </p:sp>
      <p:sp>
        <p:nvSpPr>
          <p:cNvPr id="25" name="Freeform 27"/>
          <p:cNvSpPr/>
          <p:nvPr/>
        </p:nvSpPr>
        <p:spPr bwMode="auto">
          <a:xfrm>
            <a:off x="6091824" y="3825875"/>
            <a:ext cx="1178585" cy="694403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/>
          </a:p>
        </p:txBody>
      </p:sp>
      <p:sp>
        <p:nvSpPr>
          <p:cNvPr id="26" name="Freeform 28"/>
          <p:cNvSpPr/>
          <p:nvPr/>
        </p:nvSpPr>
        <p:spPr bwMode="auto">
          <a:xfrm>
            <a:off x="6091824" y="3825875"/>
            <a:ext cx="1178585" cy="694403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/>
          </a:p>
        </p:txBody>
      </p:sp>
      <p:sp>
        <p:nvSpPr>
          <p:cNvPr id="30" name="Freeform 31"/>
          <p:cNvSpPr/>
          <p:nvPr/>
        </p:nvSpPr>
        <p:spPr bwMode="auto">
          <a:xfrm>
            <a:off x="4611344" y="3779422"/>
            <a:ext cx="1130282" cy="740855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/>
          </a:p>
        </p:txBody>
      </p:sp>
      <p:grpSp>
        <p:nvGrpSpPr>
          <p:cNvPr id="66" name="Group 65"/>
          <p:cNvGrpSpPr/>
          <p:nvPr/>
        </p:nvGrpSpPr>
        <p:grpSpPr>
          <a:xfrm>
            <a:off x="4963952" y="1115252"/>
            <a:ext cx="3441624" cy="1204134"/>
            <a:chOff x="336640" y="2982432"/>
            <a:chExt cx="2581890" cy="903336"/>
          </a:xfrm>
        </p:grpSpPr>
        <p:sp>
          <p:nvSpPr>
            <p:cNvPr id="68" name="文本框 11"/>
            <p:cNvSpPr txBox="1"/>
            <p:nvPr/>
          </p:nvSpPr>
          <p:spPr>
            <a:xfrm>
              <a:off x="398742" y="2982432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9"/>
            <p:cNvSpPr/>
            <p:nvPr/>
          </p:nvSpPr>
          <p:spPr>
            <a:xfrm>
              <a:off x="336640" y="3290209"/>
              <a:ext cx="2581890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8129367" y="3184380"/>
            <a:ext cx="3614153" cy="1252231"/>
            <a:chOff x="803868" y="2946350"/>
            <a:chExt cx="2711321" cy="939418"/>
          </a:xfrm>
        </p:grpSpPr>
        <p:sp>
          <p:nvSpPr>
            <p:cNvPr id="76" name="文本框 11"/>
            <p:cNvSpPr txBox="1"/>
            <p:nvPr/>
          </p:nvSpPr>
          <p:spPr>
            <a:xfrm>
              <a:off x="803869" y="2946350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 9"/>
            <p:cNvSpPr/>
            <p:nvPr/>
          </p:nvSpPr>
          <p:spPr>
            <a:xfrm>
              <a:off x="803868" y="3290209"/>
              <a:ext cx="2711321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82389" y="3244178"/>
            <a:ext cx="3351107" cy="1245343"/>
            <a:chOff x="580847" y="2982432"/>
            <a:chExt cx="2513985" cy="934251"/>
          </a:xfrm>
        </p:grpSpPr>
        <p:sp>
          <p:nvSpPr>
            <p:cNvPr id="80" name="文本框 11"/>
            <p:cNvSpPr txBox="1"/>
            <p:nvPr/>
          </p:nvSpPr>
          <p:spPr>
            <a:xfrm>
              <a:off x="1692801" y="2982432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矩形 9"/>
            <p:cNvSpPr/>
            <p:nvPr/>
          </p:nvSpPr>
          <p:spPr>
            <a:xfrm>
              <a:off x="580847" y="3321124"/>
              <a:ext cx="2513985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049000" y="5163463"/>
            <a:ext cx="3441624" cy="1204134"/>
            <a:chOff x="336640" y="2982432"/>
            <a:chExt cx="2581890" cy="903336"/>
          </a:xfrm>
        </p:grpSpPr>
        <p:sp>
          <p:nvSpPr>
            <p:cNvPr id="84" name="文本框 11"/>
            <p:cNvSpPr txBox="1"/>
            <p:nvPr/>
          </p:nvSpPr>
          <p:spPr>
            <a:xfrm>
              <a:off x="398742" y="2982432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矩形 9"/>
            <p:cNvSpPr/>
            <p:nvPr/>
          </p:nvSpPr>
          <p:spPr>
            <a:xfrm>
              <a:off x="336640" y="3290209"/>
              <a:ext cx="2581890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112489" y="2388236"/>
            <a:ext cx="1562589" cy="1242302"/>
            <a:chOff x="3834171" y="1790972"/>
            <a:chExt cx="1172247" cy="931969"/>
          </a:xfrm>
        </p:grpSpPr>
        <p:sp>
          <p:nvSpPr>
            <p:cNvPr id="3" name="Freeform 5"/>
            <p:cNvSpPr/>
            <p:nvPr/>
          </p:nvSpPr>
          <p:spPr bwMode="auto">
            <a:xfrm>
              <a:off x="4420294" y="1790972"/>
              <a:ext cx="586124" cy="931969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3834171" y="1790972"/>
              <a:ext cx="586124" cy="931969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4033471" y="2057249"/>
              <a:ext cx="313445" cy="281467"/>
            </a:xfrm>
            <a:custGeom>
              <a:avLst/>
              <a:gdLst>
                <a:gd name="T0" fmla="*/ 23 w 124"/>
                <a:gd name="T1" fmla="*/ 38 h 113"/>
                <a:gd name="T2" fmla="*/ 0 w 124"/>
                <a:gd name="T3" fmla="*/ 66 h 113"/>
                <a:gd name="T4" fmla="*/ 47 w 124"/>
                <a:gd name="T5" fmla="*/ 98 h 113"/>
                <a:gd name="T6" fmla="*/ 61 w 124"/>
                <a:gd name="T7" fmla="*/ 96 h 113"/>
                <a:gd name="T8" fmla="*/ 78 w 124"/>
                <a:gd name="T9" fmla="*/ 113 h 113"/>
                <a:gd name="T10" fmla="*/ 74 w 124"/>
                <a:gd name="T11" fmla="*/ 92 h 113"/>
                <a:gd name="T12" fmla="*/ 93 w 124"/>
                <a:gd name="T13" fmla="*/ 71 h 113"/>
                <a:gd name="T14" fmla="*/ 74 w 124"/>
                <a:gd name="T15" fmla="*/ 74 h 113"/>
                <a:gd name="T16" fmla="*/ 61 w 124"/>
                <a:gd name="T17" fmla="*/ 73 h 113"/>
                <a:gd name="T18" fmla="*/ 43 w 124"/>
                <a:gd name="T19" fmla="*/ 85 h 113"/>
                <a:gd name="T20" fmla="*/ 43 w 124"/>
                <a:gd name="T21" fmla="*/ 66 h 113"/>
                <a:gd name="T22" fmla="*/ 23 w 124"/>
                <a:gd name="T23" fmla="*/ 38 h 113"/>
                <a:gd name="T24" fmla="*/ 77 w 124"/>
                <a:gd name="T25" fmla="*/ 0 h 113"/>
                <a:gd name="T26" fmla="*/ 30 w 124"/>
                <a:gd name="T27" fmla="*/ 33 h 113"/>
                <a:gd name="T28" fmla="*/ 50 w 124"/>
                <a:gd name="T29" fmla="*/ 59 h 113"/>
                <a:gd name="T30" fmla="*/ 50 w 124"/>
                <a:gd name="T31" fmla="*/ 72 h 113"/>
                <a:gd name="T32" fmla="*/ 63 w 124"/>
                <a:gd name="T33" fmla="*/ 64 h 113"/>
                <a:gd name="T34" fmla="*/ 77 w 124"/>
                <a:gd name="T35" fmla="*/ 65 h 113"/>
                <a:gd name="T36" fmla="*/ 124 w 124"/>
                <a:gd name="T37" fmla="*/ 33 h 113"/>
                <a:gd name="T38" fmla="*/ 77 w 124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4" h="113">
                  <a:moveTo>
                    <a:pt x="23" y="38"/>
                  </a:moveTo>
                  <a:cubicBezTo>
                    <a:pt x="9" y="43"/>
                    <a:pt x="0" y="54"/>
                    <a:pt x="0" y="66"/>
                  </a:cubicBezTo>
                  <a:cubicBezTo>
                    <a:pt x="0" y="83"/>
                    <a:pt x="21" y="98"/>
                    <a:pt x="47" y="98"/>
                  </a:cubicBezTo>
                  <a:cubicBezTo>
                    <a:pt x="52" y="98"/>
                    <a:pt x="57" y="97"/>
                    <a:pt x="61" y="9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84" y="87"/>
                    <a:pt x="91" y="80"/>
                    <a:pt x="93" y="71"/>
                  </a:cubicBezTo>
                  <a:cubicBezTo>
                    <a:pt x="87" y="73"/>
                    <a:pt x="81" y="74"/>
                    <a:pt x="74" y="74"/>
                  </a:cubicBezTo>
                  <a:cubicBezTo>
                    <a:pt x="70" y="74"/>
                    <a:pt x="65" y="74"/>
                    <a:pt x="61" y="73"/>
                  </a:cubicBezTo>
                  <a:cubicBezTo>
                    <a:pt x="59" y="74"/>
                    <a:pt x="43" y="85"/>
                    <a:pt x="43" y="85"/>
                  </a:cubicBezTo>
                  <a:cubicBezTo>
                    <a:pt x="43" y="85"/>
                    <a:pt x="43" y="70"/>
                    <a:pt x="43" y="66"/>
                  </a:cubicBezTo>
                  <a:cubicBezTo>
                    <a:pt x="31" y="60"/>
                    <a:pt x="23" y="49"/>
                    <a:pt x="23" y="38"/>
                  </a:cubicBezTo>
                  <a:moveTo>
                    <a:pt x="77" y="0"/>
                  </a:moveTo>
                  <a:cubicBezTo>
                    <a:pt x="51" y="0"/>
                    <a:pt x="30" y="15"/>
                    <a:pt x="30" y="33"/>
                  </a:cubicBezTo>
                  <a:cubicBezTo>
                    <a:pt x="30" y="44"/>
                    <a:pt x="38" y="53"/>
                    <a:pt x="50" y="59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7" y="65"/>
                    <a:pt x="72" y="65"/>
                    <a:pt x="77" y="65"/>
                  </a:cubicBezTo>
                  <a:cubicBezTo>
                    <a:pt x="103" y="65"/>
                    <a:pt x="124" y="51"/>
                    <a:pt x="124" y="33"/>
                  </a:cubicBezTo>
                  <a:cubicBezTo>
                    <a:pt x="124" y="15"/>
                    <a:pt x="103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505771" y="2053960"/>
              <a:ext cx="328541" cy="253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4529852" y="2970898"/>
            <a:ext cx="1264873" cy="1544838"/>
            <a:chOff x="3397082" y="2228084"/>
            <a:chExt cx="948902" cy="1158930"/>
          </a:xfrm>
        </p:grpSpPr>
        <p:sp>
          <p:nvSpPr>
            <p:cNvPr id="17" name="Freeform 19"/>
            <p:cNvSpPr/>
            <p:nvPr/>
          </p:nvSpPr>
          <p:spPr bwMode="auto">
            <a:xfrm>
              <a:off x="3397082" y="2802771"/>
              <a:ext cx="942147" cy="578125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3403837" y="2228084"/>
              <a:ext cx="942147" cy="1158930"/>
              <a:chOff x="3387557" y="2231490"/>
              <a:chExt cx="942147" cy="1158930"/>
            </a:xfrm>
          </p:grpSpPr>
          <p:sp>
            <p:nvSpPr>
              <p:cNvPr id="16" name="Freeform 18"/>
              <p:cNvSpPr/>
              <p:nvPr/>
            </p:nvSpPr>
            <p:spPr bwMode="auto">
              <a:xfrm>
                <a:off x="3387557" y="2231490"/>
                <a:ext cx="942147" cy="580805"/>
              </a:xfrm>
              <a:custGeom>
                <a:avLst/>
                <a:gdLst>
                  <a:gd name="T0" fmla="*/ 0 w 1040"/>
                  <a:gd name="T1" fmla="*/ 0 h 650"/>
                  <a:gd name="T2" fmla="*/ 287 w 1040"/>
                  <a:gd name="T3" fmla="*/ 650 h 650"/>
                  <a:gd name="T4" fmla="*/ 1040 w 1040"/>
                  <a:gd name="T5" fmla="*/ 650 h 650"/>
                  <a:gd name="T6" fmla="*/ 393 w 1040"/>
                  <a:gd name="T7" fmla="*/ 0 h 650"/>
                  <a:gd name="T8" fmla="*/ 0 w 1040"/>
                  <a:gd name="T9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0" h="650">
                    <a:moveTo>
                      <a:pt x="0" y="0"/>
                    </a:moveTo>
                    <a:lnTo>
                      <a:pt x="287" y="650"/>
                    </a:lnTo>
                    <a:lnTo>
                      <a:pt x="1040" y="650"/>
                    </a:lnTo>
                    <a:lnTo>
                      <a:pt x="393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31" name="Freeform 32"/>
              <p:cNvSpPr/>
              <p:nvPr/>
            </p:nvSpPr>
            <p:spPr bwMode="auto">
              <a:xfrm>
                <a:off x="3458218" y="2834634"/>
                <a:ext cx="847932" cy="555786"/>
              </a:xfrm>
              <a:custGeom>
                <a:avLst/>
                <a:gdLst>
                  <a:gd name="T0" fmla="*/ 936 w 936"/>
                  <a:gd name="T1" fmla="*/ 0 h 622"/>
                  <a:gd name="T2" fmla="*/ 315 w 936"/>
                  <a:gd name="T3" fmla="*/ 622 h 622"/>
                  <a:gd name="T4" fmla="*/ 0 w 936"/>
                  <a:gd name="T5" fmla="*/ 622 h 622"/>
                  <a:gd name="T6" fmla="*/ 315 w 936"/>
                  <a:gd name="T7" fmla="*/ 622 h 622"/>
                  <a:gd name="T8" fmla="*/ 936 w 936"/>
                  <a:gd name="T9" fmla="*/ 0 h 622"/>
                  <a:gd name="T10" fmla="*/ 936 w 936"/>
                  <a:gd name="T11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6" h="622">
                    <a:moveTo>
                      <a:pt x="936" y="0"/>
                    </a:moveTo>
                    <a:lnTo>
                      <a:pt x="315" y="622"/>
                    </a:lnTo>
                    <a:lnTo>
                      <a:pt x="0" y="622"/>
                    </a:lnTo>
                    <a:lnTo>
                      <a:pt x="315" y="622"/>
                    </a:lnTo>
                    <a:lnTo>
                      <a:pt x="936" y="0"/>
                    </a:lnTo>
                    <a:lnTo>
                      <a:pt x="9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32" name="Freeform 33"/>
              <p:cNvSpPr>
                <a:spLocks noEditPoints="1"/>
              </p:cNvSpPr>
              <p:nvPr/>
            </p:nvSpPr>
            <p:spPr bwMode="auto">
              <a:xfrm>
                <a:off x="3722743" y="2463811"/>
                <a:ext cx="265432" cy="296658"/>
              </a:xfrm>
              <a:custGeom>
                <a:avLst/>
                <a:gdLst>
                  <a:gd name="T0" fmla="*/ 54 w 105"/>
                  <a:gd name="T1" fmla="*/ 33 h 119"/>
                  <a:gd name="T2" fmla="*/ 51 w 105"/>
                  <a:gd name="T3" fmla="*/ 33 h 119"/>
                  <a:gd name="T4" fmla="*/ 51 w 105"/>
                  <a:gd name="T5" fmla="*/ 66 h 119"/>
                  <a:gd name="T6" fmla="*/ 49 w 105"/>
                  <a:gd name="T7" fmla="*/ 69 h 119"/>
                  <a:gd name="T8" fmla="*/ 50 w 105"/>
                  <a:gd name="T9" fmla="*/ 71 h 119"/>
                  <a:gd name="T10" fmla="*/ 51 w 105"/>
                  <a:gd name="T11" fmla="*/ 70 h 119"/>
                  <a:gd name="T12" fmla="*/ 51 w 105"/>
                  <a:gd name="T13" fmla="*/ 73 h 119"/>
                  <a:gd name="T14" fmla="*/ 54 w 105"/>
                  <a:gd name="T15" fmla="*/ 73 h 119"/>
                  <a:gd name="T16" fmla="*/ 54 w 105"/>
                  <a:gd name="T17" fmla="*/ 67 h 119"/>
                  <a:gd name="T18" fmla="*/ 72 w 105"/>
                  <a:gd name="T19" fmla="*/ 49 h 119"/>
                  <a:gd name="T20" fmla="*/ 71 w 105"/>
                  <a:gd name="T21" fmla="*/ 47 h 119"/>
                  <a:gd name="T22" fmla="*/ 54 w 105"/>
                  <a:gd name="T23" fmla="*/ 64 h 119"/>
                  <a:gd name="T24" fmla="*/ 54 w 105"/>
                  <a:gd name="T25" fmla="*/ 33 h 119"/>
                  <a:gd name="T26" fmla="*/ 51 w 105"/>
                  <a:gd name="T27" fmla="*/ 31 h 119"/>
                  <a:gd name="T28" fmla="*/ 54 w 105"/>
                  <a:gd name="T29" fmla="*/ 31 h 119"/>
                  <a:gd name="T30" fmla="*/ 54 w 105"/>
                  <a:gd name="T31" fmla="*/ 21 h 119"/>
                  <a:gd name="T32" fmla="*/ 84 w 105"/>
                  <a:gd name="T33" fmla="*/ 34 h 119"/>
                  <a:gd name="T34" fmla="*/ 77 w 105"/>
                  <a:gd name="T35" fmla="*/ 40 h 119"/>
                  <a:gd name="T36" fmla="*/ 79 w 105"/>
                  <a:gd name="T37" fmla="*/ 42 h 119"/>
                  <a:gd name="T38" fmla="*/ 86 w 105"/>
                  <a:gd name="T39" fmla="*/ 35 h 119"/>
                  <a:gd name="T40" fmla="*/ 98 w 105"/>
                  <a:gd name="T41" fmla="*/ 65 h 119"/>
                  <a:gd name="T42" fmla="*/ 89 w 105"/>
                  <a:gd name="T43" fmla="*/ 65 h 119"/>
                  <a:gd name="T44" fmla="*/ 89 w 105"/>
                  <a:gd name="T45" fmla="*/ 68 h 119"/>
                  <a:gd name="T46" fmla="*/ 98 w 105"/>
                  <a:gd name="T47" fmla="*/ 68 h 119"/>
                  <a:gd name="T48" fmla="*/ 86 w 105"/>
                  <a:gd name="T49" fmla="*/ 98 h 119"/>
                  <a:gd name="T50" fmla="*/ 79 w 105"/>
                  <a:gd name="T51" fmla="*/ 91 h 119"/>
                  <a:gd name="T52" fmla="*/ 77 w 105"/>
                  <a:gd name="T53" fmla="*/ 93 h 119"/>
                  <a:gd name="T54" fmla="*/ 84 w 105"/>
                  <a:gd name="T55" fmla="*/ 100 h 119"/>
                  <a:gd name="T56" fmla="*/ 54 w 105"/>
                  <a:gd name="T57" fmla="*/ 112 h 119"/>
                  <a:gd name="T58" fmla="*/ 54 w 105"/>
                  <a:gd name="T59" fmla="*/ 103 h 119"/>
                  <a:gd name="T60" fmla="*/ 51 w 105"/>
                  <a:gd name="T61" fmla="*/ 103 h 119"/>
                  <a:gd name="T62" fmla="*/ 51 w 105"/>
                  <a:gd name="T63" fmla="*/ 112 h 119"/>
                  <a:gd name="T64" fmla="*/ 21 w 105"/>
                  <a:gd name="T65" fmla="*/ 100 h 119"/>
                  <a:gd name="T66" fmla="*/ 28 w 105"/>
                  <a:gd name="T67" fmla="*/ 93 h 119"/>
                  <a:gd name="T68" fmla="*/ 26 w 105"/>
                  <a:gd name="T69" fmla="*/ 91 h 119"/>
                  <a:gd name="T70" fmla="*/ 20 w 105"/>
                  <a:gd name="T71" fmla="*/ 98 h 119"/>
                  <a:gd name="T72" fmla="*/ 7 w 105"/>
                  <a:gd name="T73" fmla="*/ 68 h 119"/>
                  <a:gd name="T74" fmla="*/ 17 w 105"/>
                  <a:gd name="T75" fmla="*/ 68 h 119"/>
                  <a:gd name="T76" fmla="*/ 17 w 105"/>
                  <a:gd name="T77" fmla="*/ 65 h 119"/>
                  <a:gd name="T78" fmla="*/ 7 w 105"/>
                  <a:gd name="T79" fmla="*/ 65 h 119"/>
                  <a:gd name="T80" fmla="*/ 20 w 105"/>
                  <a:gd name="T81" fmla="*/ 35 h 119"/>
                  <a:gd name="T82" fmla="*/ 26 w 105"/>
                  <a:gd name="T83" fmla="*/ 42 h 119"/>
                  <a:gd name="T84" fmla="*/ 28 w 105"/>
                  <a:gd name="T85" fmla="*/ 40 h 119"/>
                  <a:gd name="T86" fmla="*/ 21 w 105"/>
                  <a:gd name="T87" fmla="*/ 34 h 119"/>
                  <a:gd name="T88" fmla="*/ 51 w 105"/>
                  <a:gd name="T89" fmla="*/ 21 h 119"/>
                  <a:gd name="T90" fmla="*/ 51 w 105"/>
                  <a:gd name="T91" fmla="*/ 31 h 119"/>
                  <a:gd name="T92" fmla="*/ 65 w 105"/>
                  <a:gd name="T93" fmla="*/ 0 h 119"/>
                  <a:gd name="T94" fmla="*/ 40 w 105"/>
                  <a:gd name="T95" fmla="*/ 0 h 119"/>
                  <a:gd name="T96" fmla="*/ 40 w 105"/>
                  <a:gd name="T97" fmla="*/ 10 h 119"/>
                  <a:gd name="T98" fmla="*/ 50 w 105"/>
                  <a:gd name="T99" fmla="*/ 10 h 119"/>
                  <a:gd name="T100" fmla="*/ 50 w 105"/>
                  <a:gd name="T101" fmla="*/ 14 h 119"/>
                  <a:gd name="T102" fmla="*/ 0 w 105"/>
                  <a:gd name="T103" fmla="*/ 67 h 119"/>
                  <a:gd name="T104" fmla="*/ 53 w 105"/>
                  <a:gd name="T105" fmla="*/ 119 h 119"/>
                  <a:gd name="T106" fmla="*/ 105 w 105"/>
                  <a:gd name="T107" fmla="*/ 67 h 119"/>
                  <a:gd name="T108" fmla="*/ 56 w 105"/>
                  <a:gd name="T109" fmla="*/ 14 h 119"/>
                  <a:gd name="T110" fmla="*/ 56 w 105"/>
                  <a:gd name="T111" fmla="*/ 10 h 119"/>
                  <a:gd name="T112" fmla="*/ 65 w 105"/>
                  <a:gd name="T113" fmla="*/ 10 h 119"/>
                  <a:gd name="T114" fmla="*/ 65 w 105"/>
                  <a:gd name="T11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5" h="119">
                    <a:moveTo>
                      <a:pt x="54" y="33"/>
                    </a:move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51" y="31"/>
                    </a:move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66" y="21"/>
                      <a:pt x="76" y="26"/>
                      <a:pt x="84" y="34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93" y="43"/>
                      <a:pt x="98" y="54"/>
                      <a:pt x="98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8"/>
                      <a:pt x="89" y="68"/>
                      <a:pt x="89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79"/>
                      <a:pt x="93" y="90"/>
                      <a:pt x="86" y="98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76" y="107"/>
                      <a:pt x="66" y="112"/>
                      <a:pt x="54" y="112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40" y="112"/>
                      <a:pt x="29" y="107"/>
                      <a:pt x="21" y="100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6" y="91"/>
                      <a:pt x="26" y="91"/>
                      <a:pt x="26" y="91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12" y="90"/>
                      <a:pt x="8" y="79"/>
                      <a:pt x="7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54"/>
                      <a:pt x="12" y="43"/>
                      <a:pt x="20" y="35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9" y="26"/>
                      <a:pt x="40" y="21"/>
                      <a:pt x="51" y="21"/>
                    </a:cubicBezTo>
                    <a:cubicBezTo>
                      <a:pt x="51" y="31"/>
                      <a:pt x="51" y="31"/>
                      <a:pt x="51" y="31"/>
                    </a:cubicBezTo>
                    <a:moveTo>
                      <a:pt x="65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22" y="16"/>
                      <a:pt x="0" y="39"/>
                      <a:pt x="0" y="67"/>
                    </a:cubicBezTo>
                    <a:cubicBezTo>
                      <a:pt x="0" y="96"/>
                      <a:pt x="24" y="119"/>
                      <a:pt x="53" y="119"/>
                    </a:cubicBezTo>
                    <a:cubicBezTo>
                      <a:pt x="82" y="119"/>
                      <a:pt x="105" y="96"/>
                      <a:pt x="105" y="67"/>
                    </a:cubicBezTo>
                    <a:cubicBezTo>
                      <a:pt x="105" y="39"/>
                      <a:pt x="83" y="16"/>
                      <a:pt x="56" y="14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3200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3609161" y="2909388"/>
                <a:ext cx="328541" cy="2539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5112489" y="3866373"/>
            <a:ext cx="1562589" cy="1241111"/>
            <a:chOff x="3834171" y="2899863"/>
            <a:chExt cx="1172247" cy="931076"/>
          </a:xfrm>
        </p:grpSpPr>
        <p:sp>
          <p:nvSpPr>
            <p:cNvPr id="11" name="Freeform 13"/>
            <p:cNvSpPr/>
            <p:nvPr/>
          </p:nvSpPr>
          <p:spPr bwMode="auto">
            <a:xfrm>
              <a:off x="3834171" y="2899863"/>
              <a:ext cx="586124" cy="931076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4420294" y="2899863"/>
              <a:ext cx="586124" cy="931076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5" name="Freeform 36"/>
            <p:cNvSpPr>
              <a:spLocks noEditPoints="1"/>
            </p:cNvSpPr>
            <p:nvPr/>
          </p:nvSpPr>
          <p:spPr bwMode="auto">
            <a:xfrm>
              <a:off x="4056119" y="3255495"/>
              <a:ext cx="303480" cy="302019"/>
            </a:xfrm>
            <a:custGeom>
              <a:avLst/>
              <a:gdLst>
                <a:gd name="T0" fmla="*/ 67 w 120"/>
                <a:gd name="T1" fmla="*/ 53 h 121"/>
                <a:gd name="T2" fmla="*/ 67 w 120"/>
                <a:gd name="T3" fmla="*/ 26 h 121"/>
                <a:gd name="T4" fmla="*/ 53 w 120"/>
                <a:gd name="T5" fmla="*/ 26 h 121"/>
                <a:gd name="T6" fmla="*/ 53 w 120"/>
                <a:gd name="T7" fmla="*/ 53 h 121"/>
                <a:gd name="T8" fmla="*/ 27 w 120"/>
                <a:gd name="T9" fmla="*/ 53 h 121"/>
                <a:gd name="T10" fmla="*/ 27 w 120"/>
                <a:gd name="T11" fmla="*/ 68 h 121"/>
                <a:gd name="T12" fmla="*/ 53 w 120"/>
                <a:gd name="T13" fmla="*/ 68 h 121"/>
                <a:gd name="T14" fmla="*/ 53 w 120"/>
                <a:gd name="T15" fmla="*/ 94 h 121"/>
                <a:gd name="T16" fmla="*/ 67 w 120"/>
                <a:gd name="T17" fmla="*/ 94 h 121"/>
                <a:gd name="T18" fmla="*/ 67 w 120"/>
                <a:gd name="T19" fmla="*/ 68 h 121"/>
                <a:gd name="T20" fmla="*/ 93 w 120"/>
                <a:gd name="T21" fmla="*/ 68 h 121"/>
                <a:gd name="T22" fmla="*/ 93 w 120"/>
                <a:gd name="T23" fmla="*/ 53 h 121"/>
                <a:gd name="T24" fmla="*/ 67 w 120"/>
                <a:gd name="T25" fmla="*/ 53 h 121"/>
                <a:gd name="T26" fmla="*/ 60 w 120"/>
                <a:gd name="T27" fmla="*/ 0 h 121"/>
                <a:gd name="T28" fmla="*/ 0 w 120"/>
                <a:gd name="T29" fmla="*/ 61 h 121"/>
                <a:gd name="T30" fmla="*/ 60 w 120"/>
                <a:gd name="T31" fmla="*/ 121 h 121"/>
                <a:gd name="T32" fmla="*/ 120 w 120"/>
                <a:gd name="T33" fmla="*/ 61 h 121"/>
                <a:gd name="T34" fmla="*/ 60 w 120"/>
                <a:gd name="T35" fmla="*/ 0 h 121"/>
                <a:gd name="T36" fmla="*/ 60 w 120"/>
                <a:gd name="T37" fmla="*/ 107 h 121"/>
                <a:gd name="T38" fmla="*/ 13 w 120"/>
                <a:gd name="T39" fmla="*/ 61 h 121"/>
                <a:gd name="T40" fmla="*/ 60 w 120"/>
                <a:gd name="T41" fmla="*/ 14 h 121"/>
                <a:gd name="T42" fmla="*/ 107 w 120"/>
                <a:gd name="T43" fmla="*/ 61 h 121"/>
                <a:gd name="T44" fmla="*/ 60 w 120"/>
                <a:gd name="T45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121">
                  <a:moveTo>
                    <a:pt x="67" y="53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3" y="53"/>
                    <a:pt x="93" y="53"/>
                    <a:pt x="93" y="53"/>
                  </a:cubicBezTo>
                  <a:lnTo>
                    <a:pt x="67" y="53"/>
                  </a:lnTo>
                  <a:close/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3" y="121"/>
                    <a:pt x="120" y="94"/>
                    <a:pt x="120" y="61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07"/>
                  </a:moveTo>
                  <a:cubicBezTo>
                    <a:pt x="34" y="107"/>
                    <a:pt x="13" y="86"/>
                    <a:pt x="13" y="61"/>
                  </a:cubicBezTo>
                  <a:cubicBezTo>
                    <a:pt x="13" y="35"/>
                    <a:pt x="34" y="14"/>
                    <a:pt x="60" y="14"/>
                  </a:cubicBezTo>
                  <a:cubicBezTo>
                    <a:pt x="86" y="14"/>
                    <a:pt x="107" y="35"/>
                    <a:pt x="107" y="61"/>
                  </a:cubicBezTo>
                  <a:cubicBezTo>
                    <a:pt x="107" y="86"/>
                    <a:pt x="86" y="107"/>
                    <a:pt x="6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442446" y="3270970"/>
              <a:ext cx="328541" cy="253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6014540" y="2975441"/>
            <a:ext cx="1255869" cy="1544839"/>
            <a:chOff x="4510886" y="2231490"/>
            <a:chExt cx="942147" cy="1158931"/>
          </a:xfrm>
        </p:grpSpPr>
        <p:sp>
          <p:nvSpPr>
            <p:cNvPr id="7" name="Freeform 9"/>
            <p:cNvSpPr/>
            <p:nvPr/>
          </p:nvSpPr>
          <p:spPr bwMode="auto">
            <a:xfrm>
              <a:off x="4510886" y="2812296"/>
              <a:ext cx="942147" cy="578125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4510886" y="2231490"/>
              <a:ext cx="942147" cy="58080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4879591" y="2423603"/>
              <a:ext cx="343340" cy="278787"/>
            </a:xfrm>
            <a:custGeom>
              <a:avLst/>
              <a:gdLst>
                <a:gd name="T0" fmla="*/ 18 w 136"/>
                <a:gd name="T1" fmla="*/ 63 h 112"/>
                <a:gd name="T2" fmla="*/ 80 w 136"/>
                <a:gd name="T3" fmla="*/ 63 h 112"/>
                <a:gd name="T4" fmla="*/ 56 w 136"/>
                <a:gd name="T5" fmla="*/ 14 h 112"/>
                <a:gd name="T6" fmla="*/ 41 w 136"/>
                <a:gd name="T7" fmla="*/ 23 h 112"/>
                <a:gd name="T8" fmla="*/ 19 w 136"/>
                <a:gd name="T9" fmla="*/ 23 h 112"/>
                <a:gd name="T10" fmla="*/ 15 w 136"/>
                <a:gd name="T11" fmla="*/ 40 h 112"/>
                <a:gd name="T12" fmla="*/ 0 w 136"/>
                <a:gd name="T13" fmla="*/ 55 h 112"/>
                <a:gd name="T14" fmla="*/ 9 w 136"/>
                <a:gd name="T15" fmla="*/ 70 h 112"/>
                <a:gd name="T16" fmla="*/ 9 w 136"/>
                <a:gd name="T17" fmla="*/ 92 h 112"/>
                <a:gd name="T18" fmla="*/ 26 w 136"/>
                <a:gd name="T19" fmla="*/ 97 h 112"/>
                <a:gd name="T20" fmla="*/ 41 w 136"/>
                <a:gd name="T21" fmla="*/ 112 h 112"/>
                <a:gd name="T22" fmla="*/ 56 w 136"/>
                <a:gd name="T23" fmla="*/ 103 h 112"/>
                <a:gd name="T24" fmla="*/ 78 w 136"/>
                <a:gd name="T25" fmla="*/ 103 h 112"/>
                <a:gd name="T26" fmla="*/ 83 w 136"/>
                <a:gd name="T27" fmla="*/ 86 h 112"/>
                <a:gd name="T28" fmla="*/ 98 w 136"/>
                <a:gd name="T29" fmla="*/ 70 h 112"/>
                <a:gd name="T30" fmla="*/ 89 w 136"/>
                <a:gd name="T31" fmla="*/ 55 h 112"/>
                <a:gd name="T32" fmla="*/ 89 w 136"/>
                <a:gd name="T33" fmla="*/ 33 h 112"/>
                <a:gd name="T34" fmla="*/ 72 w 136"/>
                <a:gd name="T35" fmla="*/ 29 h 112"/>
                <a:gd name="T36" fmla="*/ 56 w 136"/>
                <a:gd name="T37" fmla="*/ 14 h 112"/>
                <a:gd name="T38" fmla="*/ 100 w 136"/>
                <a:gd name="T39" fmla="*/ 23 h 112"/>
                <a:gd name="T40" fmla="*/ 124 w 136"/>
                <a:gd name="T41" fmla="*/ 23 h 112"/>
                <a:gd name="T42" fmla="*/ 116 w 136"/>
                <a:gd name="T43" fmla="*/ 0 h 112"/>
                <a:gd name="T44" fmla="*/ 108 w 136"/>
                <a:gd name="T45" fmla="*/ 4 h 112"/>
                <a:gd name="T46" fmla="*/ 98 w 136"/>
                <a:gd name="T47" fmla="*/ 4 h 112"/>
                <a:gd name="T48" fmla="*/ 96 w 136"/>
                <a:gd name="T49" fmla="*/ 12 h 112"/>
                <a:gd name="T50" fmla="*/ 88 w 136"/>
                <a:gd name="T51" fmla="*/ 20 h 112"/>
                <a:gd name="T52" fmla="*/ 93 w 136"/>
                <a:gd name="T53" fmla="*/ 27 h 112"/>
                <a:gd name="T54" fmla="*/ 93 w 136"/>
                <a:gd name="T55" fmla="*/ 37 h 112"/>
                <a:gd name="T56" fmla="*/ 101 w 136"/>
                <a:gd name="T57" fmla="*/ 39 h 112"/>
                <a:gd name="T58" fmla="*/ 108 w 136"/>
                <a:gd name="T59" fmla="*/ 47 h 112"/>
                <a:gd name="T60" fmla="*/ 116 w 136"/>
                <a:gd name="T61" fmla="*/ 42 h 112"/>
                <a:gd name="T62" fmla="*/ 126 w 136"/>
                <a:gd name="T63" fmla="*/ 43 h 112"/>
                <a:gd name="T64" fmla="*/ 128 w 136"/>
                <a:gd name="T65" fmla="*/ 34 h 112"/>
                <a:gd name="T66" fmla="*/ 136 w 136"/>
                <a:gd name="T67" fmla="*/ 27 h 112"/>
                <a:gd name="T68" fmla="*/ 131 w 136"/>
                <a:gd name="T69" fmla="*/ 20 h 112"/>
                <a:gd name="T70" fmla="*/ 131 w 136"/>
                <a:gd name="T71" fmla="*/ 9 h 112"/>
                <a:gd name="T72" fmla="*/ 123 w 136"/>
                <a:gd name="T73" fmla="*/ 7 h 112"/>
                <a:gd name="T74" fmla="*/ 116 w 136"/>
                <a:gd name="T7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12">
                  <a:moveTo>
                    <a:pt x="49" y="94"/>
                  </a:moveTo>
                  <a:cubicBezTo>
                    <a:pt x="32" y="94"/>
                    <a:pt x="18" y="80"/>
                    <a:pt x="18" y="63"/>
                  </a:cubicBezTo>
                  <a:cubicBezTo>
                    <a:pt x="18" y="46"/>
                    <a:pt x="32" y="32"/>
                    <a:pt x="49" y="32"/>
                  </a:cubicBezTo>
                  <a:cubicBezTo>
                    <a:pt x="66" y="32"/>
                    <a:pt x="80" y="46"/>
                    <a:pt x="80" y="63"/>
                  </a:cubicBezTo>
                  <a:cubicBezTo>
                    <a:pt x="80" y="80"/>
                    <a:pt x="66" y="94"/>
                    <a:pt x="49" y="94"/>
                  </a:cubicBezTo>
                  <a:moveTo>
                    <a:pt x="56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6" y="24"/>
                    <a:pt x="30" y="26"/>
                    <a:pt x="26" y="2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2" y="44"/>
                    <a:pt x="10" y="50"/>
                    <a:pt x="9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6"/>
                    <a:pt x="12" y="81"/>
                    <a:pt x="15" y="86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30" y="100"/>
                    <a:pt x="36" y="102"/>
                    <a:pt x="41" y="103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62" y="102"/>
                    <a:pt x="67" y="100"/>
                    <a:pt x="72" y="97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6" y="81"/>
                    <a:pt x="88" y="76"/>
                    <a:pt x="8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0"/>
                    <a:pt x="86" y="44"/>
                    <a:pt x="83" y="40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4"/>
                    <a:pt x="56" y="14"/>
                    <a:pt x="56" y="14"/>
                  </a:cubicBezTo>
                  <a:moveTo>
                    <a:pt x="112" y="35"/>
                  </a:moveTo>
                  <a:cubicBezTo>
                    <a:pt x="105" y="35"/>
                    <a:pt x="100" y="30"/>
                    <a:pt x="100" y="23"/>
                  </a:cubicBezTo>
                  <a:cubicBezTo>
                    <a:pt x="100" y="16"/>
                    <a:pt x="105" y="11"/>
                    <a:pt x="112" y="11"/>
                  </a:cubicBezTo>
                  <a:cubicBezTo>
                    <a:pt x="119" y="11"/>
                    <a:pt x="124" y="16"/>
                    <a:pt x="124" y="23"/>
                  </a:cubicBezTo>
                  <a:cubicBezTo>
                    <a:pt x="124" y="30"/>
                    <a:pt x="119" y="35"/>
                    <a:pt x="112" y="35"/>
                  </a:cubicBezTo>
                  <a:moveTo>
                    <a:pt x="11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6" y="4"/>
                    <a:pt x="103" y="6"/>
                    <a:pt x="101" y="7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4" y="14"/>
                    <a:pt x="93" y="17"/>
                    <a:pt x="93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30"/>
                    <a:pt x="94" y="32"/>
                    <a:pt x="96" y="34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3" y="41"/>
                    <a:pt x="106" y="42"/>
                    <a:pt x="108" y="42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8" y="42"/>
                    <a:pt x="121" y="41"/>
                    <a:pt x="123" y="39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30" y="32"/>
                    <a:pt x="131" y="30"/>
                    <a:pt x="131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17"/>
                    <a:pt x="130" y="14"/>
                    <a:pt x="128" y="12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1" y="6"/>
                    <a:pt x="118" y="4"/>
                    <a:pt x="116" y="4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873417" y="2920359"/>
              <a:ext cx="328541" cy="253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 Box 41"/>
          <p:cNvSpPr txBox="1">
            <a:spLocks noChangeArrowheads="1"/>
          </p:cNvSpPr>
          <p:nvPr/>
        </p:nvSpPr>
        <p:spPr bwMode="auto">
          <a:xfrm>
            <a:off x="5773093" y="5730873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ko-KR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5" name="Group 114"/>
          <p:cNvGrpSpPr/>
          <p:nvPr/>
        </p:nvGrpSpPr>
        <p:grpSpPr>
          <a:xfrm>
            <a:off x="1360135" y="1794777"/>
            <a:ext cx="2282203" cy="2016983"/>
            <a:chOff x="1057275" y="1583888"/>
            <a:chExt cx="1712098" cy="1513131"/>
          </a:xfrm>
        </p:grpSpPr>
        <p:sp>
          <p:nvSpPr>
            <p:cNvPr id="50" name="圆角矩形 9"/>
            <p:cNvSpPr/>
            <p:nvPr/>
          </p:nvSpPr>
          <p:spPr>
            <a:xfrm>
              <a:off x="1057275" y="1583888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圆角矩形 10"/>
            <p:cNvSpPr/>
            <p:nvPr/>
          </p:nvSpPr>
          <p:spPr>
            <a:xfrm>
              <a:off x="1097436" y="1622223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2" name="Text Box 41"/>
            <p:cNvSpPr txBox="1">
              <a:spLocks noChangeArrowheads="1"/>
            </p:cNvSpPr>
            <p:nvPr/>
          </p:nvSpPr>
          <p:spPr bwMode="auto">
            <a:xfrm>
              <a:off x="1097436" y="1815163"/>
              <a:ext cx="1620675" cy="770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  <p:sp>
          <p:nvSpPr>
            <p:cNvPr id="66" name="矩形 27"/>
            <p:cNvSpPr/>
            <p:nvPr/>
          </p:nvSpPr>
          <p:spPr>
            <a:xfrm>
              <a:off x="1545053" y="2806203"/>
              <a:ext cx="754249" cy="2539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添加内容</a:t>
              </a:r>
              <a:endParaRPr lang="en-US" altLang="ko-KR" sz="1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723846" y="1804659"/>
            <a:ext cx="2282203" cy="2016982"/>
            <a:chOff x="2830520" y="1591301"/>
            <a:chExt cx="1712098" cy="1513131"/>
          </a:xfrm>
        </p:grpSpPr>
        <p:sp>
          <p:nvSpPr>
            <p:cNvPr id="52" name="圆角矩形 11"/>
            <p:cNvSpPr/>
            <p:nvPr/>
          </p:nvSpPr>
          <p:spPr>
            <a:xfrm>
              <a:off x="2830520" y="1591301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3" name="圆角矩形 12"/>
            <p:cNvSpPr/>
            <p:nvPr/>
          </p:nvSpPr>
          <p:spPr>
            <a:xfrm>
              <a:off x="2870680" y="1629636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7" name="矩形 28"/>
            <p:cNvSpPr/>
            <p:nvPr/>
          </p:nvSpPr>
          <p:spPr>
            <a:xfrm>
              <a:off x="3316512" y="2806203"/>
              <a:ext cx="754249" cy="2539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添加内容</a:t>
              </a:r>
              <a:endParaRPr lang="en-US" altLang="ko-KR" sz="1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Text Box 41"/>
            <p:cNvSpPr txBox="1">
              <a:spLocks noChangeArrowheads="1"/>
            </p:cNvSpPr>
            <p:nvPr/>
          </p:nvSpPr>
          <p:spPr bwMode="auto">
            <a:xfrm>
              <a:off x="2870511" y="1815163"/>
              <a:ext cx="1620675" cy="770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087555" y="1808622"/>
            <a:ext cx="2282203" cy="2016983"/>
            <a:chOff x="4603764" y="1594274"/>
            <a:chExt cx="1712098" cy="1513131"/>
          </a:xfrm>
        </p:grpSpPr>
        <p:sp>
          <p:nvSpPr>
            <p:cNvPr id="54" name="圆角矩形 13"/>
            <p:cNvSpPr/>
            <p:nvPr/>
          </p:nvSpPr>
          <p:spPr>
            <a:xfrm>
              <a:off x="4603764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5" name="圆角矩形 14"/>
            <p:cNvSpPr/>
            <p:nvPr/>
          </p:nvSpPr>
          <p:spPr>
            <a:xfrm>
              <a:off x="4643925" y="1632610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8" name="矩形 29"/>
            <p:cNvSpPr/>
            <p:nvPr/>
          </p:nvSpPr>
          <p:spPr>
            <a:xfrm>
              <a:off x="5057955" y="2806203"/>
              <a:ext cx="754249" cy="2539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添加内容</a:t>
              </a:r>
              <a:endParaRPr lang="en-US" altLang="ko-KR" sz="1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Text Box 41"/>
            <p:cNvSpPr txBox="1">
              <a:spLocks noChangeArrowheads="1"/>
            </p:cNvSpPr>
            <p:nvPr/>
          </p:nvSpPr>
          <p:spPr bwMode="auto">
            <a:xfrm>
              <a:off x="4632636" y="1824688"/>
              <a:ext cx="1620675" cy="770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8438092" y="1808622"/>
            <a:ext cx="2282203" cy="2016983"/>
            <a:chOff x="6367126" y="1594274"/>
            <a:chExt cx="1712098" cy="1513131"/>
          </a:xfrm>
        </p:grpSpPr>
        <p:sp>
          <p:nvSpPr>
            <p:cNvPr id="56" name="圆角矩形 15"/>
            <p:cNvSpPr/>
            <p:nvPr/>
          </p:nvSpPr>
          <p:spPr>
            <a:xfrm>
              <a:off x="6367126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7" name="圆角矩形 16"/>
            <p:cNvSpPr/>
            <p:nvPr/>
          </p:nvSpPr>
          <p:spPr>
            <a:xfrm>
              <a:off x="6407286" y="1632610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9" name="矩形 30"/>
            <p:cNvSpPr/>
            <p:nvPr/>
          </p:nvSpPr>
          <p:spPr>
            <a:xfrm>
              <a:off x="6846050" y="2806203"/>
              <a:ext cx="754249" cy="2539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添加内容</a:t>
              </a:r>
              <a:endParaRPr lang="en-US" altLang="ko-KR" sz="1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Text Box 41"/>
            <p:cNvSpPr txBox="1">
              <a:spLocks noChangeArrowheads="1"/>
            </p:cNvSpPr>
            <p:nvPr/>
          </p:nvSpPr>
          <p:spPr bwMode="auto">
            <a:xfrm>
              <a:off x="6458549" y="1834213"/>
              <a:ext cx="1620675" cy="770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938713" y="4465739"/>
            <a:ext cx="4164077" cy="4121777"/>
            <a:chOff x="2953610" y="3349505"/>
            <a:chExt cx="3123871" cy="3092138"/>
          </a:xfrm>
        </p:grpSpPr>
        <p:grpSp>
          <p:nvGrpSpPr>
            <p:cNvPr id="110" name="Group 109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9" name="空心弧 6"/>
              <p:cNvSpPr/>
              <p:nvPr/>
            </p:nvSpPr>
            <p:spPr>
              <a:xfrm rot="13253830">
                <a:off x="2953610" y="3349506"/>
                <a:ext cx="3123870" cy="3092137"/>
              </a:xfrm>
              <a:prstGeom prst="blockArc">
                <a:avLst>
                  <a:gd name="adj1" fmla="val 19149915"/>
                  <a:gd name="adj2" fmla="val 0"/>
                  <a:gd name="adj3" fmla="val 25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73" name="组合 41"/>
              <p:cNvGrpSpPr/>
              <p:nvPr/>
            </p:nvGrpSpPr>
            <p:grpSpPr>
              <a:xfrm>
                <a:off x="3241207" y="4327342"/>
                <a:ext cx="366085" cy="301752"/>
                <a:chOff x="5146675" y="766763"/>
                <a:chExt cx="1590676" cy="1338263"/>
              </a:xfrm>
              <a:solidFill>
                <a:schemeClr val="bg1"/>
              </a:solidFill>
            </p:grpSpPr>
            <p:sp>
              <p:nvSpPr>
                <p:cNvPr id="74" name="Oval 18"/>
                <p:cNvSpPr>
                  <a:spLocks noChangeArrowheads="1"/>
                </p:cNvSpPr>
                <p:nvPr/>
              </p:nvSpPr>
              <p:spPr bwMode="auto">
                <a:xfrm>
                  <a:off x="5675313" y="766763"/>
                  <a:ext cx="533400" cy="5349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75" name="Freeform 19"/>
                <p:cNvSpPr/>
                <p:nvPr/>
              </p:nvSpPr>
              <p:spPr bwMode="auto">
                <a:xfrm>
                  <a:off x="5511800" y="1344613"/>
                  <a:ext cx="860425" cy="760413"/>
                </a:xfrm>
                <a:custGeom>
                  <a:avLst/>
                  <a:gdLst>
                    <a:gd name="T0" fmla="*/ 201 w 301"/>
                    <a:gd name="T1" fmla="*/ 0 h 266"/>
                    <a:gd name="T2" fmla="*/ 151 w 301"/>
                    <a:gd name="T3" fmla="*/ 67 h 266"/>
                    <a:gd name="T4" fmla="*/ 101 w 301"/>
                    <a:gd name="T5" fmla="*/ 0 h 266"/>
                    <a:gd name="T6" fmla="*/ 0 w 301"/>
                    <a:gd name="T7" fmla="*/ 144 h 266"/>
                    <a:gd name="T8" fmla="*/ 0 w 301"/>
                    <a:gd name="T9" fmla="*/ 235 h 266"/>
                    <a:gd name="T10" fmla="*/ 0 w 301"/>
                    <a:gd name="T11" fmla="*/ 235 h 266"/>
                    <a:gd name="T12" fmla="*/ 151 w 301"/>
                    <a:gd name="T13" fmla="*/ 266 h 266"/>
                    <a:gd name="T14" fmla="*/ 301 w 301"/>
                    <a:gd name="T15" fmla="*/ 235 h 266"/>
                    <a:gd name="T16" fmla="*/ 301 w 301"/>
                    <a:gd name="T17" fmla="*/ 235 h 266"/>
                    <a:gd name="T18" fmla="*/ 301 w 301"/>
                    <a:gd name="T19" fmla="*/ 144 h 266"/>
                    <a:gd name="T20" fmla="*/ 201 w 30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266">
                      <a:moveTo>
                        <a:pt x="201" y="0"/>
                      </a:moveTo>
                      <a:cubicBezTo>
                        <a:pt x="151" y="67"/>
                        <a:pt x="151" y="67"/>
                        <a:pt x="151" y="67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42" y="21"/>
                        <a:pt x="0" y="78"/>
                        <a:pt x="0" y="144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3" y="252"/>
                        <a:pt x="69" y="266"/>
                        <a:pt x="151" y="266"/>
                      </a:cubicBezTo>
                      <a:cubicBezTo>
                        <a:pt x="232" y="266"/>
                        <a:pt x="298" y="252"/>
                        <a:pt x="301" y="235"/>
                      </a:cubicBezTo>
                      <a:cubicBezTo>
                        <a:pt x="301" y="235"/>
                        <a:pt x="301" y="235"/>
                        <a:pt x="301" y="235"/>
                      </a:cubicBezTo>
                      <a:cubicBezTo>
                        <a:pt x="301" y="144"/>
                        <a:pt x="301" y="144"/>
                        <a:pt x="301" y="144"/>
                      </a:cubicBezTo>
                      <a:cubicBezTo>
                        <a:pt x="301" y="78"/>
                        <a:pt x="259" y="21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76" name="Freeform 20"/>
                <p:cNvSpPr/>
                <p:nvPr/>
              </p:nvSpPr>
              <p:spPr bwMode="auto">
                <a:xfrm>
                  <a:off x="5900738" y="1319213"/>
                  <a:ext cx="85725" cy="50800"/>
                </a:xfrm>
                <a:custGeom>
                  <a:avLst/>
                  <a:gdLst>
                    <a:gd name="T0" fmla="*/ 30 w 30"/>
                    <a:gd name="T1" fmla="*/ 1 h 18"/>
                    <a:gd name="T2" fmla="*/ 15 w 30"/>
                    <a:gd name="T3" fmla="*/ 0 h 18"/>
                    <a:gd name="T4" fmla="*/ 1 w 30"/>
                    <a:gd name="T5" fmla="*/ 1 h 18"/>
                    <a:gd name="T6" fmla="*/ 7 w 30"/>
                    <a:gd name="T7" fmla="*/ 18 h 18"/>
                    <a:gd name="T8" fmla="*/ 24 w 30"/>
                    <a:gd name="T9" fmla="*/ 18 h 18"/>
                    <a:gd name="T10" fmla="*/ 30 w 30"/>
                    <a:gd name="T1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8">
                      <a:moveTo>
                        <a:pt x="30" y="1"/>
                      </a:moveTo>
                      <a:cubicBezTo>
                        <a:pt x="25" y="0"/>
                        <a:pt x="20" y="0"/>
                        <a:pt x="15" y="0"/>
                      </a:cubicBezTo>
                      <a:cubicBezTo>
                        <a:pt x="10" y="0"/>
                        <a:pt x="6" y="0"/>
                        <a:pt x="1" y="1"/>
                      </a:cubicBezTo>
                      <a:cubicBezTo>
                        <a:pt x="1" y="1"/>
                        <a:pt x="0" y="11"/>
                        <a:pt x="7" y="18"/>
                      </a:cubicBezTo>
                      <a:cubicBezTo>
                        <a:pt x="7" y="18"/>
                        <a:pt x="18" y="18"/>
                        <a:pt x="24" y="18"/>
                      </a:cubicBezTo>
                      <a:cubicBezTo>
                        <a:pt x="24" y="18"/>
                        <a:pt x="30" y="12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77" name="Freeform 21"/>
                <p:cNvSpPr/>
                <p:nvPr/>
              </p:nvSpPr>
              <p:spPr bwMode="auto">
                <a:xfrm>
                  <a:off x="5894388" y="1377951"/>
                  <a:ext cx="95250" cy="130175"/>
                </a:xfrm>
                <a:custGeom>
                  <a:avLst/>
                  <a:gdLst>
                    <a:gd name="T0" fmla="*/ 15 w 60"/>
                    <a:gd name="T1" fmla="*/ 0 h 82"/>
                    <a:gd name="T2" fmla="*/ 47 w 60"/>
                    <a:gd name="T3" fmla="*/ 0 h 82"/>
                    <a:gd name="T4" fmla="*/ 60 w 60"/>
                    <a:gd name="T5" fmla="*/ 47 h 82"/>
                    <a:gd name="T6" fmla="*/ 31 w 60"/>
                    <a:gd name="T7" fmla="*/ 82 h 82"/>
                    <a:gd name="T8" fmla="*/ 0 w 60"/>
                    <a:gd name="T9" fmla="*/ 47 h 82"/>
                    <a:gd name="T10" fmla="*/ 15 w 60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82">
                      <a:moveTo>
                        <a:pt x="15" y="0"/>
                      </a:moveTo>
                      <a:lnTo>
                        <a:pt x="47" y="0"/>
                      </a:lnTo>
                      <a:lnTo>
                        <a:pt x="60" y="47"/>
                      </a:lnTo>
                      <a:lnTo>
                        <a:pt x="31" y="82"/>
                      </a:lnTo>
                      <a:lnTo>
                        <a:pt x="0" y="4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78" name="Freeform 22"/>
                <p:cNvSpPr/>
                <p:nvPr/>
              </p:nvSpPr>
              <p:spPr bwMode="auto">
                <a:xfrm>
                  <a:off x="5432425" y="1427163"/>
                  <a:ext cx="71438" cy="96838"/>
                </a:xfrm>
                <a:custGeom>
                  <a:avLst/>
                  <a:gdLst>
                    <a:gd name="T0" fmla="*/ 23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3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3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3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79" name="Freeform 23"/>
                <p:cNvSpPr/>
                <p:nvPr/>
              </p:nvSpPr>
              <p:spPr bwMode="auto">
                <a:xfrm>
                  <a:off x="5146675" y="1401763"/>
                  <a:ext cx="465138" cy="568325"/>
                </a:xfrm>
                <a:custGeom>
                  <a:avLst/>
                  <a:gdLst>
                    <a:gd name="T0" fmla="*/ 150 w 163"/>
                    <a:gd name="T1" fmla="*/ 0 h 199"/>
                    <a:gd name="T2" fmla="*/ 113 w 163"/>
                    <a:gd name="T3" fmla="*/ 50 h 199"/>
                    <a:gd name="T4" fmla="*/ 75 w 163"/>
                    <a:gd name="T5" fmla="*/ 0 h 199"/>
                    <a:gd name="T6" fmla="*/ 0 w 163"/>
                    <a:gd name="T7" fmla="*/ 108 h 199"/>
                    <a:gd name="T8" fmla="*/ 0 w 163"/>
                    <a:gd name="T9" fmla="*/ 176 h 199"/>
                    <a:gd name="T10" fmla="*/ 0 w 163"/>
                    <a:gd name="T11" fmla="*/ 176 h 199"/>
                    <a:gd name="T12" fmla="*/ 113 w 163"/>
                    <a:gd name="T13" fmla="*/ 199 h 199"/>
                    <a:gd name="T14" fmla="*/ 114 w 163"/>
                    <a:gd name="T15" fmla="*/ 199 h 199"/>
                    <a:gd name="T16" fmla="*/ 114 w 163"/>
                    <a:gd name="T17" fmla="*/ 124 h 199"/>
                    <a:gd name="T18" fmla="*/ 163 w 163"/>
                    <a:gd name="T19" fmla="*/ 6 h 199"/>
                    <a:gd name="T20" fmla="*/ 150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150" y="0"/>
                      </a:moveTo>
                      <a:cubicBezTo>
                        <a:pt x="113" y="50"/>
                        <a:pt x="113" y="50"/>
                        <a:pt x="113" y="5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1" y="16"/>
                        <a:pt x="0" y="58"/>
                        <a:pt x="0" y="108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89"/>
                        <a:pt x="52" y="199"/>
                        <a:pt x="113" y="199"/>
                      </a:cubicBezTo>
                      <a:cubicBezTo>
                        <a:pt x="113" y="199"/>
                        <a:pt x="114" y="199"/>
                        <a:pt x="114" y="199"/>
                      </a:cubicBezTo>
                      <a:cubicBezTo>
                        <a:pt x="114" y="124"/>
                        <a:pt x="114" y="124"/>
                        <a:pt x="114" y="124"/>
                      </a:cubicBezTo>
                      <a:cubicBezTo>
                        <a:pt x="114" y="78"/>
                        <a:pt x="133" y="36"/>
                        <a:pt x="163" y="6"/>
                      </a:cubicBezTo>
                      <a:cubicBezTo>
                        <a:pt x="159" y="3"/>
                        <a:pt x="155" y="2"/>
                        <a:pt x="1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80" name="Freeform 24"/>
                <p:cNvSpPr/>
                <p:nvPr/>
              </p:nvSpPr>
              <p:spPr bwMode="auto">
                <a:xfrm>
                  <a:off x="5438775" y="1381126"/>
                  <a:ext cx="61913" cy="41275"/>
                </a:xfrm>
                <a:custGeom>
                  <a:avLst/>
                  <a:gdLst>
                    <a:gd name="T0" fmla="*/ 18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8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8" y="14"/>
                      </a:moveTo>
                      <a:cubicBezTo>
                        <a:pt x="18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81" name="Oval 25"/>
                <p:cNvSpPr>
                  <a:spLocks noChangeArrowheads="1"/>
                </p:cNvSpPr>
                <p:nvPr/>
              </p:nvSpPr>
              <p:spPr bwMode="auto">
                <a:xfrm>
                  <a:off x="5267325" y="966788"/>
                  <a:ext cx="401638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82" name="Freeform 26"/>
                <p:cNvSpPr/>
                <p:nvPr/>
              </p:nvSpPr>
              <p:spPr bwMode="auto">
                <a:xfrm>
                  <a:off x="6386513" y="1381126"/>
                  <a:ext cx="61913" cy="41275"/>
                </a:xfrm>
                <a:custGeom>
                  <a:avLst/>
                  <a:gdLst>
                    <a:gd name="T0" fmla="*/ 17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7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7" y="14"/>
                      </a:moveTo>
                      <a:cubicBezTo>
                        <a:pt x="17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83" name="Freeform 27"/>
                <p:cNvSpPr/>
                <p:nvPr/>
              </p:nvSpPr>
              <p:spPr bwMode="auto">
                <a:xfrm>
                  <a:off x="6380163" y="1427163"/>
                  <a:ext cx="71438" cy="96838"/>
                </a:xfrm>
                <a:custGeom>
                  <a:avLst/>
                  <a:gdLst>
                    <a:gd name="T0" fmla="*/ 24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4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4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4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84" name="Oval 28"/>
                <p:cNvSpPr>
                  <a:spLocks noChangeArrowheads="1"/>
                </p:cNvSpPr>
                <p:nvPr/>
              </p:nvSpPr>
              <p:spPr bwMode="auto">
                <a:xfrm>
                  <a:off x="6215063" y="966788"/>
                  <a:ext cx="403225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85" name="Freeform 29"/>
                <p:cNvSpPr/>
                <p:nvPr/>
              </p:nvSpPr>
              <p:spPr bwMode="auto">
                <a:xfrm>
                  <a:off x="6272213" y="1401763"/>
                  <a:ext cx="465138" cy="568325"/>
                </a:xfrm>
                <a:custGeom>
                  <a:avLst/>
                  <a:gdLst>
                    <a:gd name="T0" fmla="*/ 88 w 163"/>
                    <a:gd name="T1" fmla="*/ 0 h 199"/>
                    <a:gd name="T2" fmla="*/ 51 w 163"/>
                    <a:gd name="T3" fmla="*/ 50 h 199"/>
                    <a:gd name="T4" fmla="*/ 13 w 163"/>
                    <a:gd name="T5" fmla="*/ 0 h 199"/>
                    <a:gd name="T6" fmla="*/ 0 w 163"/>
                    <a:gd name="T7" fmla="*/ 6 h 199"/>
                    <a:gd name="T8" fmla="*/ 49 w 163"/>
                    <a:gd name="T9" fmla="*/ 124 h 199"/>
                    <a:gd name="T10" fmla="*/ 49 w 163"/>
                    <a:gd name="T11" fmla="*/ 199 h 199"/>
                    <a:gd name="T12" fmla="*/ 51 w 163"/>
                    <a:gd name="T13" fmla="*/ 199 h 199"/>
                    <a:gd name="T14" fmla="*/ 163 w 163"/>
                    <a:gd name="T15" fmla="*/ 176 h 199"/>
                    <a:gd name="T16" fmla="*/ 163 w 163"/>
                    <a:gd name="T17" fmla="*/ 176 h 199"/>
                    <a:gd name="T18" fmla="*/ 163 w 163"/>
                    <a:gd name="T19" fmla="*/ 108 h 199"/>
                    <a:gd name="T20" fmla="*/ 88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88" y="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4" y="3"/>
                        <a:pt x="0" y="6"/>
                      </a:cubicBezTo>
                      <a:cubicBezTo>
                        <a:pt x="30" y="36"/>
                        <a:pt x="49" y="78"/>
                        <a:pt x="49" y="124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50" y="199"/>
                        <a:pt x="50" y="199"/>
                        <a:pt x="51" y="199"/>
                      </a:cubicBezTo>
                      <a:cubicBezTo>
                        <a:pt x="112" y="199"/>
                        <a:pt x="161" y="189"/>
                        <a:pt x="163" y="176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3" y="108"/>
                        <a:pt x="163" y="108"/>
                        <a:pt x="163" y="108"/>
                      </a:cubicBezTo>
                      <a:cubicBezTo>
                        <a:pt x="163" y="58"/>
                        <a:pt x="132" y="16"/>
                        <a:pt x="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</p:grpSp>
        </p:grpSp>
        <p:grpSp>
          <p:nvGrpSpPr>
            <p:cNvPr id="111" name="Group 110"/>
            <p:cNvGrpSpPr/>
            <p:nvPr/>
          </p:nvGrpSpPr>
          <p:grpSpPr>
            <a:xfrm>
              <a:off x="2953611" y="3349505"/>
              <a:ext cx="3123870" cy="3092137"/>
              <a:chOff x="2953611" y="3349505"/>
              <a:chExt cx="3123870" cy="3092137"/>
            </a:xfrm>
          </p:grpSpPr>
          <p:sp>
            <p:nvSpPr>
              <p:cNvPr id="48" name="空心弧 5"/>
              <p:cNvSpPr/>
              <p:nvPr/>
            </p:nvSpPr>
            <p:spPr>
              <a:xfrm rot="16200000">
                <a:off x="2969477" y="3333639"/>
                <a:ext cx="3092137" cy="3123870"/>
              </a:xfrm>
              <a:prstGeom prst="blockArc">
                <a:avLst>
                  <a:gd name="adj1" fmla="val 18701236"/>
                  <a:gd name="adj2" fmla="val 0"/>
                  <a:gd name="adj3" fmla="val 25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86" name="组合 55"/>
              <p:cNvGrpSpPr/>
              <p:nvPr/>
            </p:nvGrpSpPr>
            <p:grpSpPr>
              <a:xfrm>
                <a:off x="3878384" y="3722355"/>
                <a:ext cx="309455" cy="281349"/>
                <a:chOff x="5278438" y="2973388"/>
                <a:chExt cx="1344613" cy="1247775"/>
              </a:xfrm>
              <a:solidFill>
                <a:schemeClr val="bg1"/>
              </a:solidFill>
            </p:grpSpPr>
            <p:sp>
              <p:nvSpPr>
                <p:cNvPr id="87" name="Freeform 67"/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88" name="Freeform 68"/>
                <p:cNvSpPr/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89" name="Freeform 69"/>
                <p:cNvSpPr/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0" name="Freeform 70"/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solidFill>
                      <a:srgbClr val="78A6B6"/>
                    </a:solidFill>
                  </a:endParaRPr>
                </a:p>
              </p:txBody>
            </p:sp>
          </p:grpSp>
        </p:grpSp>
        <p:grpSp>
          <p:nvGrpSpPr>
            <p:cNvPr id="112" name="Group 111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7" name="空心弧 4"/>
              <p:cNvSpPr/>
              <p:nvPr/>
            </p:nvSpPr>
            <p:spPr>
              <a:xfrm rot="19070819">
                <a:off x="2953610" y="3349506"/>
                <a:ext cx="3123870" cy="3092137"/>
              </a:xfrm>
              <a:prstGeom prst="blockArc">
                <a:avLst>
                  <a:gd name="adj1" fmla="val 18792979"/>
                  <a:gd name="adj2" fmla="val 0"/>
                  <a:gd name="adj3" fmla="val 25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91" name="组合 60"/>
              <p:cNvGrpSpPr/>
              <p:nvPr/>
            </p:nvGrpSpPr>
            <p:grpSpPr>
              <a:xfrm>
                <a:off x="4881163" y="3654428"/>
                <a:ext cx="271828" cy="348560"/>
                <a:chOff x="2951163" y="2495550"/>
                <a:chExt cx="1208088" cy="1581150"/>
              </a:xfrm>
              <a:solidFill>
                <a:schemeClr val="bg1"/>
              </a:solidFill>
            </p:grpSpPr>
            <p:sp>
              <p:nvSpPr>
                <p:cNvPr id="92" name="Freeform 29"/>
                <p:cNvSpPr/>
                <p:nvPr/>
              </p:nvSpPr>
              <p:spPr bwMode="auto">
                <a:xfrm>
                  <a:off x="2978150" y="2911475"/>
                  <a:ext cx="230188" cy="306388"/>
                </a:xfrm>
                <a:custGeom>
                  <a:avLst/>
                  <a:gdLst>
                    <a:gd name="T0" fmla="*/ 69 w 79"/>
                    <a:gd name="T1" fmla="*/ 40 h 105"/>
                    <a:gd name="T2" fmla="*/ 70 w 79"/>
                    <a:gd name="T3" fmla="*/ 3 h 105"/>
                    <a:gd name="T4" fmla="*/ 52 w 79"/>
                    <a:gd name="T5" fmla="*/ 0 h 105"/>
                    <a:gd name="T6" fmla="*/ 0 w 79"/>
                    <a:gd name="T7" fmla="*/ 52 h 105"/>
                    <a:gd name="T8" fmla="*/ 52 w 79"/>
                    <a:gd name="T9" fmla="*/ 105 h 105"/>
                    <a:gd name="T10" fmla="*/ 79 w 79"/>
                    <a:gd name="T11" fmla="*/ 97 h 105"/>
                    <a:gd name="T12" fmla="*/ 69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69" y="40"/>
                      </a:moveTo>
                      <a:cubicBezTo>
                        <a:pt x="69" y="25"/>
                        <a:pt x="62" y="15"/>
                        <a:pt x="70" y="3"/>
                      </a:cubicBezTo>
                      <a:cubicBezTo>
                        <a:pt x="65" y="1"/>
                        <a:pt x="59" y="0"/>
                        <a:pt x="52" y="0"/>
                      </a:cubicBezTo>
                      <a:cubicBezTo>
                        <a:pt x="23" y="0"/>
                        <a:pt x="0" y="24"/>
                        <a:pt x="0" y="52"/>
                      </a:cubicBezTo>
                      <a:cubicBezTo>
                        <a:pt x="0" y="81"/>
                        <a:pt x="23" y="105"/>
                        <a:pt x="52" y="105"/>
                      </a:cubicBezTo>
                      <a:cubicBezTo>
                        <a:pt x="62" y="105"/>
                        <a:pt x="71" y="102"/>
                        <a:pt x="79" y="97"/>
                      </a:cubicBezTo>
                      <a:cubicBezTo>
                        <a:pt x="75" y="84"/>
                        <a:pt x="69" y="6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93" name="Freeform 30"/>
                <p:cNvSpPr/>
                <p:nvPr/>
              </p:nvSpPr>
              <p:spPr bwMode="auto">
                <a:xfrm>
                  <a:off x="3900488" y="2911475"/>
                  <a:ext cx="228600" cy="306388"/>
                </a:xfrm>
                <a:custGeom>
                  <a:avLst/>
                  <a:gdLst>
                    <a:gd name="T0" fmla="*/ 10 w 79"/>
                    <a:gd name="T1" fmla="*/ 40 h 105"/>
                    <a:gd name="T2" fmla="*/ 9 w 79"/>
                    <a:gd name="T3" fmla="*/ 3 h 105"/>
                    <a:gd name="T4" fmla="*/ 27 w 79"/>
                    <a:gd name="T5" fmla="*/ 0 h 105"/>
                    <a:gd name="T6" fmla="*/ 79 w 79"/>
                    <a:gd name="T7" fmla="*/ 52 h 105"/>
                    <a:gd name="T8" fmla="*/ 27 w 79"/>
                    <a:gd name="T9" fmla="*/ 105 h 105"/>
                    <a:gd name="T10" fmla="*/ 0 w 79"/>
                    <a:gd name="T11" fmla="*/ 97 h 105"/>
                    <a:gd name="T12" fmla="*/ 10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10" y="40"/>
                      </a:moveTo>
                      <a:cubicBezTo>
                        <a:pt x="10" y="25"/>
                        <a:pt x="17" y="15"/>
                        <a:pt x="9" y="3"/>
                      </a:cubicBezTo>
                      <a:cubicBezTo>
                        <a:pt x="15" y="1"/>
                        <a:pt x="21" y="0"/>
                        <a:pt x="27" y="0"/>
                      </a:cubicBezTo>
                      <a:cubicBezTo>
                        <a:pt x="56" y="0"/>
                        <a:pt x="79" y="24"/>
                        <a:pt x="79" y="52"/>
                      </a:cubicBezTo>
                      <a:cubicBezTo>
                        <a:pt x="79" y="81"/>
                        <a:pt x="56" y="105"/>
                        <a:pt x="27" y="105"/>
                      </a:cubicBezTo>
                      <a:cubicBezTo>
                        <a:pt x="17" y="105"/>
                        <a:pt x="8" y="102"/>
                        <a:pt x="0" y="97"/>
                      </a:cubicBezTo>
                      <a:cubicBezTo>
                        <a:pt x="4" y="84"/>
                        <a:pt x="10" y="60"/>
                        <a:pt x="10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94" name="Freeform 31"/>
                <p:cNvSpPr/>
                <p:nvPr/>
              </p:nvSpPr>
              <p:spPr bwMode="auto">
                <a:xfrm>
                  <a:off x="3481388" y="3570288"/>
                  <a:ext cx="147638" cy="328613"/>
                </a:xfrm>
                <a:custGeom>
                  <a:avLst/>
                  <a:gdLst>
                    <a:gd name="T0" fmla="*/ 25 w 93"/>
                    <a:gd name="T1" fmla="*/ 0 h 207"/>
                    <a:gd name="T2" fmla="*/ 0 w 93"/>
                    <a:gd name="T3" fmla="*/ 145 h 207"/>
                    <a:gd name="T4" fmla="*/ 47 w 93"/>
                    <a:gd name="T5" fmla="*/ 207 h 207"/>
                    <a:gd name="T6" fmla="*/ 93 w 93"/>
                    <a:gd name="T7" fmla="*/ 143 h 207"/>
                    <a:gd name="T8" fmla="*/ 68 w 93"/>
                    <a:gd name="T9" fmla="*/ 0 h 207"/>
                    <a:gd name="T10" fmla="*/ 25 w 93"/>
                    <a:gd name="T11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207">
                      <a:moveTo>
                        <a:pt x="25" y="0"/>
                      </a:moveTo>
                      <a:lnTo>
                        <a:pt x="0" y="145"/>
                      </a:lnTo>
                      <a:lnTo>
                        <a:pt x="47" y="207"/>
                      </a:lnTo>
                      <a:lnTo>
                        <a:pt x="93" y="143"/>
                      </a:lnTo>
                      <a:lnTo>
                        <a:pt x="68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95" name="Freeform 32"/>
                <p:cNvSpPr/>
                <p:nvPr/>
              </p:nvSpPr>
              <p:spPr bwMode="auto">
                <a:xfrm>
                  <a:off x="3471863" y="3433763"/>
                  <a:ext cx="166688" cy="115888"/>
                </a:xfrm>
                <a:custGeom>
                  <a:avLst/>
                  <a:gdLst>
                    <a:gd name="T0" fmla="*/ 21 w 57"/>
                    <a:gd name="T1" fmla="*/ 7 h 40"/>
                    <a:gd name="T2" fmla="*/ 0 w 57"/>
                    <a:gd name="T3" fmla="*/ 5 h 40"/>
                    <a:gd name="T4" fmla="*/ 0 w 57"/>
                    <a:gd name="T5" fmla="*/ 14 h 40"/>
                    <a:gd name="T6" fmla="*/ 1 w 57"/>
                    <a:gd name="T7" fmla="*/ 13 h 40"/>
                    <a:gd name="T8" fmla="*/ 18 w 57"/>
                    <a:gd name="T9" fmla="*/ 40 h 40"/>
                    <a:gd name="T10" fmla="*/ 40 w 57"/>
                    <a:gd name="T11" fmla="*/ 40 h 40"/>
                    <a:gd name="T12" fmla="*/ 56 w 57"/>
                    <a:gd name="T13" fmla="*/ 15 h 40"/>
                    <a:gd name="T14" fmla="*/ 57 w 57"/>
                    <a:gd name="T15" fmla="*/ 0 h 40"/>
                    <a:gd name="T16" fmla="*/ 21 w 57"/>
                    <a:gd name="T17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40">
                      <a:moveTo>
                        <a:pt x="21" y="7"/>
                      </a:moveTo>
                      <a:cubicBezTo>
                        <a:pt x="14" y="7"/>
                        <a:pt x="7" y="7"/>
                        <a:pt x="0" y="5"/>
                      </a:cubicBezTo>
                      <a:cubicBezTo>
                        <a:pt x="0" y="8"/>
                        <a:pt x="0" y="11"/>
                        <a:pt x="0" y="14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6" y="10"/>
                        <a:pt x="56" y="5"/>
                        <a:pt x="57" y="0"/>
                      </a:cubicBezTo>
                      <a:cubicBezTo>
                        <a:pt x="46" y="5"/>
                        <a:pt x="34" y="7"/>
                        <a:pt x="2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96" name="Freeform 33"/>
                <p:cNvSpPr>
                  <a:spLocks noEditPoints="1"/>
                </p:cNvSpPr>
                <p:nvPr/>
              </p:nvSpPr>
              <p:spPr bwMode="auto">
                <a:xfrm>
                  <a:off x="3140075" y="2582863"/>
                  <a:ext cx="827088" cy="827088"/>
                </a:xfrm>
                <a:custGeom>
                  <a:avLst/>
                  <a:gdLst>
                    <a:gd name="T0" fmla="*/ 0 w 284"/>
                    <a:gd name="T1" fmla="*/ 142 h 284"/>
                    <a:gd name="T2" fmla="*/ 142 w 284"/>
                    <a:gd name="T3" fmla="*/ 0 h 284"/>
                    <a:gd name="T4" fmla="*/ 142 w 284"/>
                    <a:gd name="T5" fmla="*/ 0 h 284"/>
                    <a:gd name="T6" fmla="*/ 284 w 284"/>
                    <a:gd name="T7" fmla="*/ 142 h 284"/>
                    <a:gd name="T8" fmla="*/ 284 w 284"/>
                    <a:gd name="T9" fmla="*/ 142 h 284"/>
                    <a:gd name="T10" fmla="*/ 142 w 284"/>
                    <a:gd name="T11" fmla="*/ 284 h 284"/>
                    <a:gd name="T12" fmla="*/ 142 w 284"/>
                    <a:gd name="T13" fmla="*/ 284 h 284"/>
                    <a:gd name="T14" fmla="*/ 0 w 284"/>
                    <a:gd name="T15" fmla="*/ 142 h 284"/>
                    <a:gd name="T16" fmla="*/ 25 w 284"/>
                    <a:gd name="T17" fmla="*/ 142 h 284"/>
                    <a:gd name="T18" fmla="*/ 142 w 284"/>
                    <a:gd name="T19" fmla="*/ 260 h 284"/>
                    <a:gd name="T20" fmla="*/ 142 w 284"/>
                    <a:gd name="T21" fmla="*/ 260 h 284"/>
                    <a:gd name="T22" fmla="*/ 260 w 284"/>
                    <a:gd name="T23" fmla="*/ 142 h 284"/>
                    <a:gd name="T24" fmla="*/ 260 w 284"/>
                    <a:gd name="T25" fmla="*/ 142 h 284"/>
                    <a:gd name="T26" fmla="*/ 142 w 284"/>
                    <a:gd name="T27" fmla="*/ 24 h 284"/>
                    <a:gd name="T28" fmla="*/ 142 w 284"/>
                    <a:gd name="T29" fmla="*/ 24 h 284"/>
                    <a:gd name="T30" fmla="*/ 25 w 284"/>
                    <a:gd name="T31" fmla="*/ 142 h 284"/>
                    <a:gd name="T32" fmla="*/ 25 w 284"/>
                    <a:gd name="T33" fmla="*/ 142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142"/>
                      </a:moveTo>
                      <a:cubicBezTo>
                        <a:pt x="0" y="63"/>
                        <a:pt x="64" y="0"/>
                        <a:pt x="142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221" y="0"/>
                        <a:pt x="284" y="63"/>
                        <a:pt x="284" y="142"/>
                      </a:cubicBezTo>
                      <a:cubicBezTo>
                        <a:pt x="284" y="142"/>
                        <a:pt x="284" y="142"/>
                        <a:pt x="284" y="142"/>
                      </a:cubicBezTo>
                      <a:cubicBezTo>
                        <a:pt x="284" y="220"/>
                        <a:pt x="221" y="284"/>
                        <a:pt x="142" y="284"/>
                      </a:cubicBezTo>
                      <a:cubicBezTo>
                        <a:pt x="142" y="284"/>
                        <a:pt x="142" y="284"/>
                        <a:pt x="142" y="284"/>
                      </a:cubicBezTo>
                      <a:cubicBezTo>
                        <a:pt x="64" y="284"/>
                        <a:pt x="0" y="220"/>
                        <a:pt x="0" y="142"/>
                      </a:cubicBezTo>
                      <a:close/>
                      <a:moveTo>
                        <a:pt x="25" y="142"/>
                      </a:moveTo>
                      <a:cubicBezTo>
                        <a:pt x="25" y="207"/>
                        <a:pt x="77" y="259"/>
                        <a:pt x="142" y="260"/>
                      </a:cubicBezTo>
                      <a:cubicBezTo>
                        <a:pt x="142" y="260"/>
                        <a:pt x="142" y="260"/>
                        <a:pt x="142" y="260"/>
                      </a:cubicBezTo>
                      <a:cubicBezTo>
                        <a:pt x="207" y="259"/>
                        <a:pt x="260" y="207"/>
                        <a:pt x="260" y="142"/>
                      </a:cubicBezTo>
                      <a:cubicBezTo>
                        <a:pt x="260" y="142"/>
                        <a:pt x="260" y="142"/>
                        <a:pt x="260" y="142"/>
                      </a:cubicBezTo>
                      <a:cubicBezTo>
                        <a:pt x="260" y="77"/>
                        <a:pt x="207" y="24"/>
                        <a:pt x="142" y="24"/>
                      </a:cubicBezTo>
                      <a:cubicBezTo>
                        <a:pt x="142" y="24"/>
                        <a:pt x="142" y="24"/>
                        <a:pt x="142" y="24"/>
                      </a:cubicBezTo>
                      <a:cubicBezTo>
                        <a:pt x="77" y="24"/>
                        <a:pt x="25" y="77"/>
                        <a:pt x="25" y="142"/>
                      </a:cubicBezTo>
                      <a:cubicBezTo>
                        <a:pt x="25" y="142"/>
                        <a:pt x="25" y="142"/>
                        <a:pt x="25" y="1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97" name="Freeform 34"/>
                <p:cNvSpPr/>
                <p:nvPr/>
              </p:nvSpPr>
              <p:spPr bwMode="auto">
                <a:xfrm>
                  <a:off x="3068638" y="2495550"/>
                  <a:ext cx="971550" cy="454025"/>
                </a:xfrm>
                <a:custGeom>
                  <a:avLst/>
                  <a:gdLst>
                    <a:gd name="T0" fmla="*/ 0 w 334"/>
                    <a:gd name="T1" fmla="*/ 155 h 156"/>
                    <a:gd name="T2" fmla="*/ 167 w 334"/>
                    <a:gd name="T3" fmla="*/ 0 h 156"/>
                    <a:gd name="T4" fmla="*/ 167 w 334"/>
                    <a:gd name="T5" fmla="*/ 0 h 156"/>
                    <a:gd name="T6" fmla="*/ 334 w 334"/>
                    <a:gd name="T7" fmla="*/ 155 h 156"/>
                    <a:gd name="T8" fmla="*/ 334 w 334"/>
                    <a:gd name="T9" fmla="*/ 155 h 156"/>
                    <a:gd name="T10" fmla="*/ 322 w 334"/>
                    <a:gd name="T11" fmla="*/ 155 h 156"/>
                    <a:gd name="T12" fmla="*/ 167 w 334"/>
                    <a:gd name="T13" fmla="*/ 12 h 156"/>
                    <a:gd name="T14" fmla="*/ 167 w 334"/>
                    <a:gd name="T15" fmla="*/ 12 h 156"/>
                    <a:gd name="T16" fmla="*/ 12 w 334"/>
                    <a:gd name="T17" fmla="*/ 156 h 156"/>
                    <a:gd name="T18" fmla="*/ 12 w 334"/>
                    <a:gd name="T19" fmla="*/ 156 h 156"/>
                    <a:gd name="T20" fmla="*/ 0 w 334"/>
                    <a:gd name="T21" fmla="*/ 15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34" h="156">
                      <a:moveTo>
                        <a:pt x="0" y="155"/>
                      </a:moveTo>
                      <a:cubicBezTo>
                        <a:pt x="7" y="68"/>
                        <a:pt x="79" y="0"/>
                        <a:pt x="167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255" y="0"/>
                        <a:pt x="328" y="68"/>
                        <a:pt x="334" y="155"/>
                      </a:cubicBezTo>
                      <a:cubicBezTo>
                        <a:pt x="334" y="155"/>
                        <a:pt x="334" y="155"/>
                        <a:pt x="334" y="155"/>
                      </a:cubicBezTo>
                      <a:cubicBezTo>
                        <a:pt x="322" y="155"/>
                        <a:pt x="322" y="155"/>
                        <a:pt x="322" y="155"/>
                      </a:cubicBezTo>
                      <a:cubicBezTo>
                        <a:pt x="316" y="75"/>
                        <a:pt x="249" y="12"/>
                        <a:pt x="167" y="12"/>
                      </a:cubicBezTo>
                      <a:cubicBezTo>
                        <a:pt x="167" y="12"/>
                        <a:pt x="167" y="12"/>
                        <a:pt x="167" y="12"/>
                      </a:cubicBezTo>
                      <a:cubicBezTo>
                        <a:pt x="85" y="12"/>
                        <a:pt x="18" y="75"/>
                        <a:pt x="12" y="156"/>
                      </a:cubicBezTo>
                      <a:cubicBezTo>
                        <a:pt x="12" y="156"/>
                        <a:pt x="12" y="156"/>
                        <a:pt x="12" y="156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98" name="Freeform 35"/>
                <p:cNvSpPr/>
                <p:nvPr/>
              </p:nvSpPr>
              <p:spPr bwMode="auto">
                <a:xfrm>
                  <a:off x="2951163" y="3378200"/>
                  <a:ext cx="1208088" cy="698500"/>
                </a:xfrm>
                <a:custGeom>
                  <a:avLst/>
                  <a:gdLst>
                    <a:gd name="T0" fmla="*/ 382 w 415"/>
                    <a:gd name="T1" fmla="*/ 223 h 240"/>
                    <a:gd name="T2" fmla="*/ 326 w 415"/>
                    <a:gd name="T3" fmla="*/ 80 h 240"/>
                    <a:gd name="T4" fmla="*/ 326 w 415"/>
                    <a:gd name="T5" fmla="*/ 80 h 240"/>
                    <a:gd name="T6" fmla="*/ 207 w 415"/>
                    <a:gd name="T7" fmla="*/ 33 h 240"/>
                    <a:gd name="T8" fmla="*/ 207 w 415"/>
                    <a:gd name="T9" fmla="*/ 33 h 240"/>
                    <a:gd name="T10" fmla="*/ 161 w 415"/>
                    <a:gd name="T11" fmla="*/ 39 h 240"/>
                    <a:gd name="T12" fmla="*/ 161 w 415"/>
                    <a:gd name="T13" fmla="*/ 39 h 240"/>
                    <a:gd name="T14" fmla="*/ 60 w 415"/>
                    <a:gd name="T15" fmla="*/ 114 h 240"/>
                    <a:gd name="T16" fmla="*/ 60 w 415"/>
                    <a:gd name="T17" fmla="*/ 114 h 240"/>
                    <a:gd name="T18" fmla="*/ 33 w 415"/>
                    <a:gd name="T19" fmla="*/ 223 h 240"/>
                    <a:gd name="T20" fmla="*/ 33 w 415"/>
                    <a:gd name="T21" fmla="*/ 223 h 240"/>
                    <a:gd name="T22" fmla="*/ 16 w 415"/>
                    <a:gd name="T23" fmla="*/ 240 h 240"/>
                    <a:gd name="T24" fmla="*/ 16 w 415"/>
                    <a:gd name="T25" fmla="*/ 240 h 240"/>
                    <a:gd name="T26" fmla="*/ 0 w 415"/>
                    <a:gd name="T27" fmla="*/ 223 h 240"/>
                    <a:gd name="T28" fmla="*/ 0 w 415"/>
                    <a:gd name="T29" fmla="*/ 223 h 240"/>
                    <a:gd name="T30" fmla="*/ 32 w 415"/>
                    <a:gd name="T31" fmla="*/ 97 h 240"/>
                    <a:gd name="T32" fmla="*/ 32 w 415"/>
                    <a:gd name="T33" fmla="*/ 97 h 240"/>
                    <a:gd name="T34" fmla="*/ 152 w 415"/>
                    <a:gd name="T35" fmla="*/ 8 h 240"/>
                    <a:gd name="T36" fmla="*/ 152 w 415"/>
                    <a:gd name="T37" fmla="*/ 8 h 240"/>
                    <a:gd name="T38" fmla="*/ 207 w 415"/>
                    <a:gd name="T39" fmla="*/ 0 h 240"/>
                    <a:gd name="T40" fmla="*/ 207 w 415"/>
                    <a:gd name="T41" fmla="*/ 0 h 240"/>
                    <a:gd name="T42" fmla="*/ 349 w 415"/>
                    <a:gd name="T43" fmla="*/ 56 h 240"/>
                    <a:gd name="T44" fmla="*/ 349 w 415"/>
                    <a:gd name="T45" fmla="*/ 56 h 240"/>
                    <a:gd name="T46" fmla="*/ 414 w 415"/>
                    <a:gd name="T47" fmla="*/ 223 h 240"/>
                    <a:gd name="T48" fmla="*/ 414 w 415"/>
                    <a:gd name="T49" fmla="*/ 223 h 240"/>
                    <a:gd name="T50" fmla="*/ 398 w 415"/>
                    <a:gd name="T51" fmla="*/ 240 h 240"/>
                    <a:gd name="T52" fmla="*/ 398 w 415"/>
                    <a:gd name="T53" fmla="*/ 240 h 240"/>
                    <a:gd name="T54" fmla="*/ 382 w 415"/>
                    <a:gd name="T55" fmla="*/ 223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15" h="240">
                      <a:moveTo>
                        <a:pt x="382" y="223"/>
                      </a:moveTo>
                      <a:cubicBezTo>
                        <a:pt x="382" y="167"/>
                        <a:pt x="367" y="118"/>
                        <a:pt x="326" y="80"/>
                      </a:cubicBezTo>
                      <a:cubicBezTo>
                        <a:pt x="326" y="80"/>
                        <a:pt x="326" y="80"/>
                        <a:pt x="326" y="80"/>
                      </a:cubicBezTo>
                      <a:cubicBezTo>
                        <a:pt x="294" y="49"/>
                        <a:pt x="250" y="33"/>
                        <a:pt x="207" y="33"/>
                      </a:cubicBezTo>
                      <a:cubicBezTo>
                        <a:pt x="207" y="33"/>
                        <a:pt x="207" y="33"/>
                        <a:pt x="207" y="33"/>
                      </a:cubicBezTo>
                      <a:cubicBezTo>
                        <a:pt x="191" y="33"/>
                        <a:pt x="176" y="35"/>
                        <a:pt x="161" y="39"/>
                      </a:cubicBezTo>
                      <a:cubicBezTo>
                        <a:pt x="161" y="39"/>
                        <a:pt x="161" y="39"/>
                        <a:pt x="161" y="39"/>
                      </a:cubicBezTo>
                      <a:cubicBezTo>
                        <a:pt x="119" y="51"/>
                        <a:pt x="83" y="78"/>
                        <a:pt x="60" y="114"/>
                      </a:cubicBezTo>
                      <a:cubicBezTo>
                        <a:pt x="60" y="114"/>
                        <a:pt x="60" y="114"/>
                        <a:pt x="60" y="114"/>
                      </a:cubicBezTo>
                      <a:cubicBezTo>
                        <a:pt x="39" y="147"/>
                        <a:pt x="33" y="183"/>
                        <a:pt x="33" y="223"/>
                      </a:cubicBezTo>
                      <a:cubicBezTo>
                        <a:pt x="33" y="223"/>
                        <a:pt x="33" y="223"/>
                        <a:pt x="33" y="223"/>
                      </a:cubicBezTo>
                      <a:cubicBezTo>
                        <a:pt x="33" y="232"/>
                        <a:pt x="25" y="240"/>
                        <a:pt x="16" y="240"/>
                      </a:cubicBezTo>
                      <a:cubicBezTo>
                        <a:pt x="16" y="240"/>
                        <a:pt x="16" y="240"/>
                        <a:pt x="16" y="240"/>
                      </a:cubicBezTo>
                      <a:cubicBezTo>
                        <a:pt x="7" y="240"/>
                        <a:pt x="0" y="232"/>
                        <a:pt x="0" y="223"/>
                      </a:cubicBezTo>
                      <a:cubicBezTo>
                        <a:pt x="0" y="223"/>
                        <a:pt x="0" y="223"/>
                        <a:pt x="0" y="223"/>
                      </a:cubicBezTo>
                      <a:cubicBezTo>
                        <a:pt x="0" y="180"/>
                        <a:pt x="7" y="136"/>
                        <a:pt x="32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59" y="53"/>
                        <a:pt x="102" y="21"/>
                        <a:pt x="152" y="8"/>
                      </a:cubicBezTo>
                      <a:cubicBezTo>
                        <a:pt x="152" y="8"/>
                        <a:pt x="152" y="8"/>
                        <a:pt x="152" y="8"/>
                      </a:cubicBezTo>
                      <a:cubicBezTo>
                        <a:pt x="170" y="3"/>
                        <a:pt x="188" y="0"/>
                        <a:pt x="207" y="0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259" y="0"/>
                        <a:pt x="310" y="20"/>
                        <a:pt x="349" y="56"/>
                      </a:cubicBezTo>
                      <a:cubicBezTo>
                        <a:pt x="349" y="56"/>
                        <a:pt x="349" y="56"/>
                        <a:pt x="349" y="56"/>
                      </a:cubicBezTo>
                      <a:cubicBezTo>
                        <a:pt x="397" y="101"/>
                        <a:pt x="415" y="161"/>
                        <a:pt x="414" y="223"/>
                      </a:cubicBezTo>
                      <a:cubicBezTo>
                        <a:pt x="414" y="223"/>
                        <a:pt x="414" y="223"/>
                        <a:pt x="414" y="223"/>
                      </a:cubicBezTo>
                      <a:cubicBezTo>
                        <a:pt x="414" y="232"/>
                        <a:pt x="407" y="240"/>
                        <a:pt x="398" y="240"/>
                      </a:cubicBezTo>
                      <a:cubicBezTo>
                        <a:pt x="398" y="240"/>
                        <a:pt x="398" y="240"/>
                        <a:pt x="398" y="240"/>
                      </a:cubicBezTo>
                      <a:cubicBezTo>
                        <a:pt x="389" y="240"/>
                        <a:pt x="382" y="232"/>
                        <a:pt x="382" y="2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99" name="Freeform 36"/>
                <p:cNvSpPr/>
                <p:nvPr/>
              </p:nvSpPr>
              <p:spPr bwMode="auto">
                <a:xfrm>
                  <a:off x="3446463" y="3189288"/>
                  <a:ext cx="165100" cy="88900"/>
                </a:xfrm>
                <a:custGeom>
                  <a:avLst/>
                  <a:gdLst>
                    <a:gd name="T0" fmla="*/ 57 w 57"/>
                    <a:gd name="T1" fmla="*/ 15 h 31"/>
                    <a:gd name="T2" fmla="*/ 41 w 57"/>
                    <a:gd name="T3" fmla="*/ 31 h 31"/>
                    <a:gd name="T4" fmla="*/ 16 w 57"/>
                    <a:gd name="T5" fmla="*/ 31 h 31"/>
                    <a:gd name="T6" fmla="*/ 0 w 57"/>
                    <a:gd name="T7" fmla="*/ 15 h 31"/>
                    <a:gd name="T8" fmla="*/ 0 w 57"/>
                    <a:gd name="T9" fmla="*/ 15 h 31"/>
                    <a:gd name="T10" fmla="*/ 16 w 57"/>
                    <a:gd name="T11" fmla="*/ 0 h 31"/>
                    <a:gd name="T12" fmla="*/ 41 w 57"/>
                    <a:gd name="T13" fmla="*/ 0 h 31"/>
                    <a:gd name="T14" fmla="*/ 57 w 57"/>
                    <a:gd name="T15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31">
                      <a:moveTo>
                        <a:pt x="57" y="15"/>
                      </a:moveTo>
                      <a:cubicBezTo>
                        <a:pt x="57" y="24"/>
                        <a:pt x="50" y="31"/>
                        <a:pt x="41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7" y="31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50" y="0"/>
                        <a:pt x="57" y="7"/>
                        <a:pt x="5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100" name="Freeform 37"/>
                <p:cNvSpPr/>
                <p:nvPr/>
              </p:nvSpPr>
              <p:spPr bwMode="auto">
                <a:xfrm>
                  <a:off x="3117850" y="3168650"/>
                  <a:ext cx="349250" cy="92075"/>
                </a:xfrm>
                <a:custGeom>
                  <a:avLst/>
                  <a:gdLst>
                    <a:gd name="T0" fmla="*/ 34 w 120"/>
                    <a:gd name="T1" fmla="*/ 32 h 32"/>
                    <a:gd name="T2" fmla="*/ 0 w 120"/>
                    <a:gd name="T3" fmla="*/ 2 h 32"/>
                    <a:gd name="T4" fmla="*/ 0 w 120"/>
                    <a:gd name="T5" fmla="*/ 2 h 32"/>
                    <a:gd name="T6" fmla="*/ 12 w 120"/>
                    <a:gd name="T7" fmla="*/ 0 h 32"/>
                    <a:gd name="T8" fmla="*/ 34 w 120"/>
                    <a:gd name="T9" fmla="*/ 20 h 32"/>
                    <a:gd name="T10" fmla="*/ 34 w 120"/>
                    <a:gd name="T11" fmla="*/ 20 h 32"/>
                    <a:gd name="T12" fmla="*/ 120 w 120"/>
                    <a:gd name="T13" fmla="*/ 20 h 32"/>
                    <a:gd name="T14" fmla="*/ 120 w 120"/>
                    <a:gd name="T15" fmla="*/ 20 h 32"/>
                    <a:gd name="T16" fmla="*/ 120 w 120"/>
                    <a:gd name="T17" fmla="*/ 32 h 32"/>
                    <a:gd name="T18" fmla="*/ 34 w 120"/>
                    <a:gd name="T1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0" h="32">
                      <a:moveTo>
                        <a:pt x="34" y="32"/>
                      </a:moveTo>
                      <a:cubicBezTo>
                        <a:pt x="16" y="32"/>
                        <a:pt x="2" y="19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11"/>
                        <a:pt x="22" y="20"/>
                        <a:pt x="34" y="20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</p:grpSp>
        </p:grpSp>
        <p:grpSp>
          <p:nvGrpSpPr>
            <p:cNvPr id="113" name="Group 112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6" name="空心弧 3"/>
              <p:cNvSpPr/>
              <p:nvPr/>
            </p:nvSpPr>
            <p:spPr>
              <a:xfrm>
                <a:off x="2953610" y="3349506"/>
                <a:ext cx="3123870" cy="3092137"/>
              </a:xfrm>
              <a:prstGeom prst="blockArc">
                <a:avLst>
                  <a:gd name="adj1" fmla="val 19121810"/>
                  <a:gd name="adj2" fmla="val 0"/>
                  <a:gd name="adj3" fmla="val 25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101" name="组合 75"/>
              <p:cNvGrpSpPr/>
              <p:nvPr/>
            </p:nvGrpSpPr>
            <p:grpSpPr>
              <a:xfrm>
                <a:off x="5448768" y="4312063"/>
                <a:ext cx="337639" cy="371790"/>
                <a:chOff x="279401" y="2698750"/>
                <a:chExt cx="1473200" cy="1655763"/>
              </a:xfrm>
              <a:solidFill>
                <a:schemeClr val="bg1"/>
              </a:solidFill>
            </p:grpSpPr>
            <p:sp>
              <p:nvSpPr>
                <p:cNvPr id="102" name="Freeform 45"/>
                <p:cNvSpPr>
                  <a:spLocks noEditPoints="1"/>
                </p:cNvSpPr>
                <p:nvPr/>
              </p:nvSpPr>
              <p:spPr bwMode="auto">
                <a:xfrm>
                  <a:off x="279401" y="2884488"/>
                  <a:ext cx="1473200" cy="1470025"/>
                </a:xfrm>
                <a:custGeom>
                  <a:avLst/>
                  <a:gdLst>
                    <a:gd name="T0" fmla="*/ 250 w 501"/>
                    <a:gd name="T1" fmla="*/ 0 h 501"/>
                    <a:gd name="T2" fmla="*/ 0 w 501"/>
                    <a:gd name="T3" fmla="*/ 251 h 501"/>
                    <a:gd name="T4" fmla="*/ 250 w 501"/>
                    <a:gd name="T5" fmla="*/ 501 h 501"/>
                    <a:gd name="T6" fmla="*/ 501 w 501"/>
                    <a:gd name="T7" fmla="*/ 251 h 501"/>
                    <a:gd name="T8" fmla="*/ 250 w 501"/>
                    <a:gd name="T9" fmla="*/ 0 h 501"/>
                    <a:gd name="T10" fmla="*/ 455 w 501"/>
                    <a:gd name="T11" fmla="*/ 267 h 501"/>
                    <a:gd name="T12" fmla="*/ 446 w 501"/>
                    <a:gd name="T13" fmla="*/ 267 h 501"/>
                    <a:gd name="T14" fmla="*/ 389 w 501"/>
                    <a:gd name="T15" fmla="*/ 390 h 501"/>
                    <a:gd name="T16" fmla="*/ 267 w 501"/>
                    <a:gd name="T17" fmla="*/ 447 h 501"/>
                    <a:gd name="T18" fmla="*/ 267 w 501"/>
                    <a:gd name="T19" fmla="*/ 455 h 501"/>
                    <a:gd name="T20" fmla="*/ 250 w 501"/>
                    <a:gd name="T21" fmla="*/ 471 h 501"/>
                    <a:gd name="T22" fmla="*/ 234 w 501"/>
                    <a:gd name="T23" fmla="*/ 455 h 501"/>
                    <a:gd name="T24" fmla="*/ 234 w 501"/>
                    <a:gd name="T25" fmla="*/ 447 h 501"/>
                    <a:gd name="T26" fmla="*/ 111 w 501"/>
                    <a:gd name="T27" fmla="*/ 390 h 501"/>
                    <a:gd name="T28" fmla="*/ 54 w 501"/>
                    <a:gd name="T29" fmla="*/ 267 h 501"/>
                    <a:gd name="T30" fmla="*/ 46 w 501"/>
                    <a:gd name="T31" fmla="*/ 267 h 501"/>
                    <a:gd name="T32" fmla="*/ 30 w 501"/>
                    <a:gd name="T33" fmla="*/ 251 h 501"/>
                    <a:gd name="T34" fmla="*/ 46 w 501"/>
                    <a:gd name="T35" fmla="*/ 234 h 501"/>
                    <a:gd name="T36" fmla="*/ 54 w 501"/>
                    <a:gd name="T37" fmla="*/ 234 h 501"/>
                    <a:gd name="T38" fmla="*/ 111 w 501"/>
                    <a:gd name="T39" fmla="*/ 111 h 501"/>
                    <a:gd name="T40" fmla="*/ 234 w 501"/>
                    <a:gd name="T41" fmla="*/ 54 h 501"/>
                    <a:gd name="T42" fmla="*/ 234 w 501"/>
                    <a:gd name="T43" fmla="*/ 46 h 501"/>
                    <a:gd name="T44" fmla="*/ 250 w 501"/>
                    <a:gd name="T45" fmla="*/ 30 h 501"/>
                    <a:gd name="T46" fmla="*/ 267 w 501"/>
                    <a:gd name="T47" fmla="*/ 46 h 501"/>
                    <a:gd name="T48" fmla="*/ 267 w 501"/>
                    <a:gd name="T49" fmla="*/ 54 h 501"/>
                    <a:gd name="T50" fmla="*/ 389 w 501"/>
                    <a:gd name="T51" fmla="*/ 111 h 501"/>
                    <a:gd name="T52" fmla="*/ 446 w 501"/>
                    <a:gd name="T53" fmla="*/ 234 h 501"/>
                    <a:gd name="T54" fmla="*/ 455 w 501"/>
                    <a:gd name="T55" fmla="*/ 234 h 501"/>
                    <a:gd name="T56" fmla="*/ 471 w 501"/>
                    <a:gd name="T57" fmla="*/ 251 h 501"/>
                    <a:gd name="T58" fmla="*/ 455 w 501"/>
                    <a:gd name="T59" fmla="*/ 267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01" h="501">
                      <a:moveTo>
                        <a:pt x="250" y="0"/>
                      </a:moveTo>
                      <a:cubicBezTo>
                        <a:pt x="112" y="0"/>
                        <a:pt x="0" y="112"/>
                        <a:pt x="0" y="251"/>
                      </a:cubicBezTo>
                      <a:cubicBezTo>
                        <a:pt x="0" y="389"/>
                        <a:pt x="112" y="501"/>
                        <a:pt x="250" y="501"/>
                      </a:cubicBezTo>
                      <a:cubicBezTo>
                        <a:pt x="389" y="501"/>
                        <a:pt x="501" y="389"/>
                        <a:pt x="501" y="251"/>
                      </a:cubicBezTo>
                      <a:cubicBezTo>
                        <a:pt x="501" y="112"/>
                        <a:pt x="389" y="0"/>
                        <a:pt x="250" y="0"/>
                      </a:cubicBezTo>
                      <a:close/>
                      <a:moveTo>
                        <a:pt x="455" y="267"/>
                      </a:moveTo>
                      <a:cubicBezTo>
                        <a:pt x="446" y="267"/>
                        <a:pt x="446" y="267"/>
                        <a:pt x="446" y="267"/>
                      </a:cubicBezTo>
                      <a:cubicBezTo>
                        <a:pt x="442" y="315"/>
                        <a:pt x="421" y="358"/>
                        <a:pt x="389" y="390"/>
                      </a:cubicBezTo>
                      <a:cubicBezTo>
                        <a:pt x="357" y="422"/>
                        <a:pt x="315" y="443"/>
                        <a:pt x="267" y="447"/>
                      </a:cubicBezTo>
                      <a:cubicBezTo>
                        <a:pt x="267" y="455"/>
                        <a:pt x="267" y="455"/>
                        <a:pt x="267" y="455"/>
                      </a:cubicBezTo>
                      <a:cubicBezTo>
                        <a:pt x="267" y="464"/>
                        <a:pt x="259" y="471"/>
                        <a:pt x="250" y="471"/>
                      </a:cubicBezTo>
                      <a:cubicBezTo>
                        <a:pt x="241" y="471"/>
                        <a:pt x="234" y="464"/>
                        <a:pt x="234" y="455"/>
                      </a:cubicBezTo>
                      <a:cubicBezTo>
                        <a:pt x="234" y="447"/>
                        <a:pt x="234" y="447"/>
                        <a:pt x="234" y="447"/>
                      </a:cubicBezTo>
                      <a:cubicBezTo>
                        <a:pt x="186" y="443"/>
                        <a:pt x="143" y="422"/>
                        <a:pt x="111" y="390"/>
                      </a:cubicBezTo>
                      <a:cubicBezTo>
                        <a:pt x="79" y="358"/>
                        <a:pt x="58" y="315"/>
                        <a:pt x="54" y="267"/>
                      </a:cubicBezTo>
                      <a:cubicBezTo>
                        <a:pt x="46" y="267"/>
                        <a:pt x="46" y="267"/>
                        <a:pt x="46" y="267"/>
                      </a:cubicBezTo>
                      <a:cubicBezTo>
                        <a:pt x="37" y="267"/>
                        <a:pt x="30" y="260"/>
                        <a:pt x="30" y="251"/>
                      </a:cubicBezTo>
                      <a:cubicBezTo>
                        <a:pt x="30" y="241"/>
                        <a:pt x="37" y="234"/>
                        <a:pt x="46" y="234"/>
                      </a:cubicBezTo>
                      <a:cubicBezTo>
                        <a:pt x="54" y="234"/>
                        <a:pt x="54" y="234"/>
                        <a:pt x="54" y="234"/>
                      </a:cubicBezTo>
                      <a:cubicBezTo>
                        <a:pt x="58" y="186"/>
                        <a:pt x="79" y="143"/>
                        <a:pt x="111" y="111"/>
                      </a:cubicBezTo>
                      <a:cubicBezTo>
                        <a:pt x="143" y="79"/>
                        <a:pt x="186" y="58"/>
                        <a:pt x="234" y="54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37"/>
                        <a:pt x="241" y="30"/>
                        <a:pt x="250" y="30"/>
                      </a:cubicBezTo>
                      <a:cubicBezTo>
                        <a:pt x="259" y="30"/>
                        <a:pt x="267" y="37"/>
                        <a:pt x="267" y="46"/>
                      </a:cubicBezTo>
                      <a:cubicBezTo>
                        <a:pt x="267" y="54"/>
                        <a:pt x="267" y="54"/>
                        <a:pt x="267" y="54"/>
                      </a:cubicBezTo>
                      <a:cubicBezTo>
                        <a:pt x="315" y="58"/>
                        <a:pt x="357" y="79"/>
                        <a:pt x="389" y="111"/>
                      </a:cubicBezTo>
                      <a:cubicBezTo>
                        <a:pt x="421" y="143"/>
                        <a:pt x="442" y="186"/>
                        <a:pt x="446" y="234"/>
                      </a:cubicBezTo>
                      <a:cubicBezTo>
                        <a:pt x="455" y="234"/>
                        <a:pt x="455" y="234"/>
                        <a:pt x="455" y="234"/>
                      </a:cubicBezTo>
                      <a:cubicBezTo>
                        <a:pt x="464" y="234"/>
                        <a:pt x="471" y="241"/>
                        <a:pt x="471" y="251"/>
                      </a:cubicBezTo>
                      <a:cubicBezTo>
                        <a:pt x="471" y="260"/>
                        <a:pt x="464" y="267"/>
                        <a:pt x="455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103" name="Freeform 46"/>
                <p:cNvSpPr/>
                <p:nvPr/>
              </p:nvSpPr>
              <p:spPr bwMode="auto">
                <a:xfrm>
                  <a:off x="966788" y="3043238"/>
                  <a:ext cx="96838" cy="117475"/>
                </a:xfrm>
                <a:custGeom>
                  <a:avLst/>
                  <a:gdLst>
                    <a:gd name="T0" fmla="*/ 16 w 33"/>
                    <a:gd name="T1" fmla="*/ 40 h 40"/>
                    <a:gd name="T2" fmla="*/ 33 w 33"/>
                    <a:gd name="T3" fmla="*/ 24 h 40"/>
                    <a:gd name="T4" fmla="*/ 33 w 33"/>
                    <a:gd name="T5" fmla="*/ 0 h 40"/>
                    <a:gd name="T6" fmla="*/ 16 w 33"/>
                    <a:gd name="T7" fmla="*/ 0 h 40"/>
                    <a:gd name="T8" fmla="*/ 0 w 33"/>
                    <a:gd name="T9" fmla="*/ 0 h 40"/>
                    <a:gd name="T10" fmla="*/ 0 w 33"/>
                    <a:gd name="T11" fmla="*/ 24 h 40"/>
                    <a:gd name="T12" fmla="*/ 16 w 33"/>
                    <a:gd name="T13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40"/>
                      </a:moveTo>
                      <a:cubicBezTo>
                        <a:pt x="25" y="40"/>
                        <a:pt x="33" y="33"/>
                        <a:pt x="33" y="24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2" y="0"/>
                        <a:pt x="16" y="0"/>
                      </a:cubicBezTo>
                      <a:cubicBezTo>
                        <a:pt x="11" y="0"/>
                        <a:pt x="5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33"/>
                        <a:pt x="7" y="40"/>
                        <a:pt x="1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104" name="Freeform 47"/>
                <p:cNvSpPr/>
                <p:nvPr/>
              </p:nvSpPr>
              <p:spPr bwMode="auto">
                <a:xfrm>
                  <a:off x="966788" y="4079875"/>
                  <a:ext cx="96838" cy="115888"/>
                </a:xfrm>
                <a:custGeom>
                  <a:avLst/>
                  <a:gdLst>
                    <a:gd name="T0" fmla="*/ 16 w 33"/>
                    <a:gd name="T1" fmla="*/ 0 h 40"/>
                    <a:gd name="T2" fmla="*/ 0 w 33"/>
                    <a:gd name="T3" fmla="*/ 17 h 40"/>
                    <a:gd name="T4" fmla="*/ 0 w 33"/>
                    <a:gd name="T5" fmla="*/ 40 h 40"/>
                    <a:gd name="T6" fmla="*/ 16 w 33"/>
                    <a:gd name="T7" fmla="*/ 40 h 40"/>
                    <a:gd name="T8" fmla="*/ 33 w 33"/>
                    <a:gd name="T9" fmla="*/ 40 h 40"/>
                    <a:gd name="T10" fmla="*/ 33 w 33"/>
                    <a:gd name="T11" fmla="*/ 17 h 40"/>
                    <a:gd name="T12" fmla="*/ 16 w 33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" y="40"/>
                        <a:pt x="11" y="40"/>
                        <a:pt x="16" y="40"/>
                      </a:cubicBezTo>
                      <a:cubicBezTo>
                        <a:pt x="22" y="40"/>
                        <a:pt x="27" y="40"/>
                        <a:pt x="33" y="40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7"/>
                        <a:pt x="25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105" name="Freeform 48"/>
                <p:cNvSpPr/>
                <p:nvPr/>
              </p:nvSpPr>
              <p:spPr bwMode="auto">
                <a:xfrm>
                  <a:off x="434976" y="3571875"/>
                  <a:ext cx="120650" cy="96838"/>
                </a:xfrm>
                <a:custGeom>
                  <a:avLst/>
                  <a:gdLst>
                    <a:gd name="T0" fmla="*/ 41 w 41"/>
                    <a:gd name="T1" fmla="*/ 17 h 33"/>
                    <a:gd name="T2" fmla="*/ 24 w 41"/>
                    <a:gd name="T3" fmla="*/ 0 h 33"/>
                    <a:gd name="T4" fmla="*/ 1 w 41"/>
                    <a:gd name="T5" fmla="*/ 0 h 33"/>
                    <a:gd name="T6" fmla="*/ 0 w 41"/>
                    <a:gd name="T7" fmla="*/ 17 h 33"/>
                    <a:gd name="T8" fmla="*/ 1 w 41"/>
                    <a:gd name="T9" fmla="*/ 33 h 33"/>
                    <a:gd name="T10" fmla="*/ 24 w 41"/>
                    <a:gd name="T11" fmla="*/ 33 h 33"/>
                    <a:gd name="T12" fmla="*/ 41 w 41"/>
                    <a:gd name="T13" fmla="*/ 1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33">
                      <a:moveTo>
                        <a:pt x="41" y="17"/>
                      </a:moveTo>
                      <a:cubicBezTo>
                        <a:pt x="41" y="7"/>
                        <a:pt x="33" y="0"/>
                        <a:pt x="2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6"/>
                        <a:pt x="0" y="11"/>
                        <a:pt x="0" y="17"/>
                      </a:cubicBezTo>
                      <a:cubicBezTo>
                        <a:pt x="0" y="22"/>
                        <a:pt x="1" y="28"/>
                        <a:pt x="1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33" y="33"/>
                        <a:pt x="41" y="26"/>
                        <a:pt x="4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106" name="Freeform 49"/>
                <p:cNvSpPr/>
                <p:nvPr/>
              </p:nvSpPr>
              <p:spPr bwMode="auto">
                <a:xfrm>
                  <a:off x="1474788" y="3571875"/>
                  <a:ext cx="119063" cy="96838"/>
                </a:xfrm>
                <a:custGeom>
                  <a:avLst/>
                  <a:gdLst>
                    <a:gd name="T0" fmla="*/ 39 w 40"/>
                    <a:gd name="T1" fmla="*/ 0 h 33"/>
                    <a:gd name="T2" fmla="*/ 16 w 40"/>
                    <a:gd name="T3" fmla="*/ 0 h 33"/>
                    <a:gd name="T4" fmla="*/ 0 w 40"/>
                    <a:gd name="T5" fmla="*/ 17 h 33"/>
                    <a:gd name="T6" fmla="*/ 16 w 40"/>
                    <a:gd name="T7" fmla="*/ 33 h 33"/>
                    <a:gd name="T8" fmla="*/ 39 w 40"/>
                    <a:gd name="T9" fmla="*/ 33 h 33"/>
                    <a:gd name="T10" fmla="*/ 40 w 40"/>
                    <a:gd name="T11" fmla="*/ 17 h 33"/>
                    <a:gd name="T12" fmla="*/ 39 w 40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3">
                      <a:moveTo>
                        <a:pt x="39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40" y="28"/>
                        <a:pt x="40" y="22"/>
                        <a:pt x="40" y="17"/>
                      </a:cubicBezTo>
                      <a:cubicBezTo>
                        <a:pt x="40" y="11"/>
                        <a:pt x="40" y="6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107" name="Oval 50"/>
                <p:cNvSpPr>
                  <a:spLocks noChangeArrowheads="1"/>
                </p:cNvSpPr>
                <p:nvPr/>
              </p:nvSpPr>
              <p:spPr bwMode="auto">
                <a:xfrm>
                  <a:off x="925513" y="3532188"/>
                  <a:ext cx="176213" cy="1746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108" name="Freeform 51"/>
                <p:cNvSpPr>
                  <a:spLocks noEditPoints="1"/>
                </p:cNvSpPr>
                <p:nvPr/>
              </p:nvSpPr>
              <p:spPr bwMode="auto">
                <a:xfrm>
                  <a:off x="652463" y="3254375"/>
                  <a:ext cx="723900" cy="730250"/>
                </a:xfrm>
                <a:custGeom>
                  <a:avLst/>
                  <a:gdLst>
                    <a:gd name="T0" fmla="*/ 106 w 246"/>
                    <a:gd name="T1" fmla="*/ 86 h 249"/>
                    <a:gd name="T2" fmla="*/ 109 w 246"/>
                    <a:gd name="T3" fmla="*/ 89 h 249"/>
                    <a:gd name="T4" fmla="*/ 123 w 246"/>
                    <a:gd name="T5" fmla="*/ 86 h 249"/>
                    <a:gd name="T6" fmla="*/ 162 w 246"/>
                    <a:gd name="T7" fmla="*/ 125 h 249"/>
                    <a:gd name="T8" fmla="*/ 159 w 246"/>
                    <a:gd name="T9" fmla="*/ 139 h 249"/>
                    <a:gd name="T10" fmla="*/ 162 w 246"/>
                    <a:gd name="T11" fmla="*/ 142 h 249"/>
                    <a:gd name="T12" fmla="*/ 246 w 246"/>
                    <a:gd name="T13" fmla="*/ 0 h 249"/>
                    <a:gd name="T14" fmla="*/ 106 w 246"/>
                    <a:gd name="T15" fmla="*/ 86 h 249"/>
                    <a:gd name="T16" fmla="*/ 123 w 246"/>
                    <a:gd name="T17" fmla="*/ 163 h 249"/>
                    <a:gd name="T18" fmla="*/ 84 w 246"/>
                    <a:gd name="T19" fmla="*/ 125 h 249"/>
                    <a:gd name="T20" fmla="*/ 87 w 246"/>
                    <a:gd name="T21" fmla="*/ 110 h 249"/>
                    <a:gd name="T22" fmla="*/ 85 w 246"/>
                    <a:gd name="T23" fmla="*/ 107 h 249"/>
                    <a:gd name="T24" fmla="*/ 0 w 246"/>
                    <a:gd name="T25" fmla="*/ 249 h 249"/>
                    <a:gd name="T26" fmla="*/ 140 w 246"/>
                    <a:gd name="T27" fmla="*/ 163 h 249"/>
                    <a:gd name="T28" fmla="*/ 138 w 246"/>
                    <a:gd name="T29" fmla="*/ 160 h 249"/>
                    <a:gd name="T30" fmla="*/ 123 w 246"/>
                    <a:gd name="T31" fmla="*/ 16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" h="249">
                      <a:moveTo>
                        <a:pt x="106" y="86"/>
                      </a:moveTo>
                      <a:cubicBezTo>
                        <a:pt x="109" y="89"/>
                        <a:pt x="109" y="89"/>
                        <a:pt x="109" y="89"/>
                      </a:cubicBezTo>
                      <a:cubicBezTo>
                        <a:pt x="113" y="87"/>
                        <a:pt x="118" y="86"/>
                        <a:pt x="123" y="86"/>
                      </a:cubicBezTo>
                      <a:cubicBezTo>
                        <a:pt x="145" y="86"/>
                        <a:pt x="162" y="103"/>
                        <a:pt x="162" y="125"/>
                      </a:cubicBezTo>
                      <a:cubicBezTo>
                        <a:pt x="162" y="130"/>
                        <a:pt x="161" y="135"/>
                        <a:pt x="159" y="139"/>
                      </a:cubicBez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246" y="0"/>
                        <a:pt x="246" y="0"/>
                        <a:pt x="246" y="0"/>
                      </a:cubicBezTo>
                      <a:lnTo>
                        <a:pt x="106" y="86"/>
                      </a:lnTo>
                      <a:close/>
                      <a:moveTo>
                        <a:pt x="123" y="163"/>
                      </a:moveTo>
                      <a:cubicBezTo>
                        <a:pt x="102" y="163"/>
                        <a:pt x="84" y="146"/>
                        <a:pt x="84" y="125"/>
                      </a:cubicBezTo>
                      <a:cubicBezTo>
                        <a:pt x="84" y="119"/>
                        <a:pt x="86" y="114"/>
                        <a:pt x="87" y="110"/>
                      </a:cubicBezTo>
                      <a:cubicBezTo>
                        <a:pt x="85" y="107"/>
                        <a:pt x="85" y="107"/>
                        <a:pt x="85" y="107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140" y="163"/>
                        <a:pt x="140" y="163"/>
                        <a:pt x="140" y="163"/>
                      </a:cubicBezTo>
                      <a:cubicBezTo>
                        <a:pt x="138" y="160"/>
                        <a:pt x="138" y="160"/>
                        <a:pt x="138" y="160"/>
                      </a:cubicBezTo>
                      <a:cubicBezTo>
                        <a:pt x="133" y="162"/>
                        <a:pt x="128" y="163"/>
                        <a:pt x="123" y="1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109" name="Freeform 52"/>
                <p:cNvSpPr/>
                <p:nvPr/>
              </p:nvSpPr>
              <p:spPr bwMode="auto">
                <a:xfrm>
                  <a:off x="935038" y="2698750"/>
                  <a:ext cx="158750" cy="158750"/>
                </a:xfrm>
                <a:custGeom>
                  <a:avLst/>
                  <a:gdLst>
                    <a:gd name="T0" fmla="*/ 27 w 54"/>
                    <a:gd name="T1" fmla="*/ 0 h 54"/>
                    <a:gd name="T2" fmla="*/ 0 w 54"/>
                    <a:gd name="T3" fmla="*/ 27 h 54"/>
                    <a:gd name="T4" fmla="*/ 0 w 54"/>
                    <a:gd name="T5" fmla="*/ 54 h 54"/>
                    <a:gd name="T6" fmla="*/ 29 w 54"/>
                    <a:gd name="T7" fmla="*/ 52 h 54"/>
                    <a:gd name="T8" fmla="*/ 29 w 54"/>
                    <a:gd name="T9" fmla="*/ 52 h 54"/>
                    <a:gd name="T10" fmla="*/ 54 w 54"/>
                    <a:gd name="T11" fmla="*/ 53 h 54"/>
                    <a:gd name="T12" fmla="*/ 54 w 54"/>
                    <a:gd name="T13" fmla="*/ 27 h 54"/>
                    <a:gd name="T14" fmla="*/ 27 w 54"/>
                    <a:gd name="T1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" h="54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10" y="53"/>
                        <a:pt x="19" y="52"/>
                        <a:pt x="29" y="52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38" y="52"/>
                        <a:pt x="46" y="52"/>
                        <a:pt x="54" y="53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/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/>
          <p:nvPr/>
        </p:nvSpPr>
        <p:spPr bwMode="auto">
          <a:xfrm>
            <a:off x="6898907" y="2063358"/>
            <a:ext cx="3854713" cy="3369989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Freeform 9"/>
          <p:cNvSpPr/>
          <p:nvPr/>
        </p:nvSpPr>
        <p:spPr bwMode="auto">
          <a:xfrm>
            <a:off x="8915301" y="1918483"/>
            <a:ext cx="1714080" cy="1684172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Freeform 10"/>
          <p:cNvSpPr/>
          <p:nvPr/>
        </p:nvSpPr>
        <p:spPr bwMode="auto">
          <a:xfrm>
            <a:off x="8902604" y="1918483"/>
            <a:ext cx="1714080" cy="1684172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>
            <a:off x="8915301" y="3602652"/>
            <a:ext cx="1714080" cy="1687464"/>
          </a:xfrm>
          <a:custGeom>
            <a:avLst/>
            <a:gdLst>
              <a:gd name="T0" fmla="*/ 0 w 1089"/>
              <a:gd name="T1" fmla="*/ 1025 h 1025"/>
              <a:gd name="T2" fmla="*/ 561 w 1089"/>
              <a:gd name="T3" fmla="*/ 1025 h 1025"/>
              <a:gd name="T4" fmla="*/ 1089 w 1089"/>
              <a:gd name="T5" fmla="*/ 0 h 1025"/>
              <a:gd name="T6" fmla="*/ 526 w 1089"/>
              <a:gd name="T7" fmla="*/ 0 h 1025"/>
              <a:gd name="T8" fmla="*/ 0 w 1089"/>
              <a:gd name="T9" fmla="*/ 1025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5">
                <a:moveTo>
                  <a:pt x="0" y="1025"/>
                </a:moveTo>
                <a:lnTo>
                  <a:pt x="561" y="1025"/>
                </a:lnTo>
                <a:lnTo>
                  <a:pt x="1089" y="0"/>
                </a:lnTo>
                <a:lnTo>
                  <a:pt x="526" y="0"/>
                </a:lnTo>
                <a:lnTo>
                  <a:pt x="0" y="1025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8" name="Freeform 12"/>
          <p:cNvSpPr/>
          <p:nvPr/>
        </p:nvSpPr>
        <p:spPr bwMode="auto">
          <a:xfrm>
            <a:off x="8192840" y="2249390"/>
            <a:ext cx="1550384" cy="1353263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9" name="Freeform 13"/>
          <p:cNvSpPr/>
          <p:nvPr/>
        </p:nvSpPr>
        <p:spPr bwMode="auto">
          <a:xfrm>
            <a:off x="8180143" y="2249390"/>
            <a:ext cx="1550384" cy="1353263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0" name="Freeform 14"/>
          <p:cNvSpPr/>
          <p:nvPr/>
        </p:nvSpPr>
        <p:spPr bwMode="auto">
          <a:xfrm>
            <a:off x="8192840" y="3602655"/>
            <a:ext cx="1550384" cy="1356556"/>
          </a:xfrm>
          <a:custGeom>
            <a:avLst/>
            <a:gdLst>
              <a:gd name="T0" fmla="*/ 0 w 985"/>
              <a:gd name="T1" fmla="*/ 824 h 824"/>
              <a:gd name="T2" fmla="*/ 561 w 985"/>
              <a:gd name="T3" fmla="*/ 824 h 824"/>
              <a:gd name="T4" fmla="*/ 985 w 985"/>
              <a:gd name="T5" fmla="*/ 0 h 824"/>
              <a:gd name="T6" fmla="*/ 424 w 985"/>
              <a:gd name="T7" fmla="*/ 0 h 824"/>
              <a:gd name="T8" fmla="*/ 0 w 985"/>
              <a:gd name="T9" fmla="*/ 824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4">
                <a:moveTo>
                  <a:pt x="0" y="824"/>
                </a:moveTo>
                <a:lnTo>
                  <a:pt x="561" y="824"/>
                </a:lnTo>
                <a:lnTo>
                  <a:pt x="985" y="0"/>
                </a:lnTo>
                <a:lnTo>
                  <a:pt x="424" y="0"/>
                </a:lnTo>
                <a:lnTo>
                  <a:pt x="0" y="82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1" name="Freeform 15"/>
          <p:cNvSpPr/>
          <p:nvPr/>
        </p:nvSpPr>
        <p:spPr bwMode="auto">
          <a:xfrm>
            <a:off x="7463971" y="2593468"/>
            <a:ext cx="1383542" cy="1009185"/>
          </a:xfrm>
          <a:custGeom>
            <a:avLst/>
            <a:gdLst>
              <a:gd name="T0" fmla="*/ 0 w 879"/>
              <a:gd name="T1" fmla="*/ 0 h 613"/>
              <a:gd name="T2" fmla="*/ 564 w 879"/>
              <a:gd name="T3" fmla="*/ 0 h 613"/>
              <a:gd name="T4" fmla="*/ 879 w 879"/>
              <a:gd name="T5" fmla="*/ 613 h 613"/>
              <a:gd name="T6" fmla="*/ 318 w 879"/>
              <a:gd name="T7" fmla="*/ 613 h 613"/>
              <a:gd name="T8" fmla="*/ 0 w 879"/>
              <a:gd name="T9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3">
                <a:moveTo>
                  <a:pt x="0" y="0"/>
                </a:moveTo>
                <a:lnTo>
                  <a:pt x="564" y="0"/>
                </a:lnTo>
                <a:lnTo>
                  <a:pt x="879" y="613"/>
                </a:lnTo>
                <a:lnTo>
                  <a:pt x="318" y="6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2" name="Freeform 16"/>
          <p:cNvSpPr/>
          <p:nvPr/>
        </p:nvSpPr>
        <p:spPr bwMode="auto">
          <a:xfrm>
            <a:off x="7463971" y="3602655"/>
            <a:ext cx="1383542" cy="1012478"/>
          </a:xfrm>
          <a:custGeom>
            <a:avLst/>
            <a:gdLst>
              <a:gd name="T0" fmla="*/ 0 w 879"/>
              <a:gd name="T1" fmla="*/ 615 h 615"/>
              <a:gd name="T2" fmla="*/ 564 w 879"/>
              <a:gd name="T3" fmla="*/ 615 h 615"/>
              <a:gd name="T4" fmla="*/ 879 w 879"/>
              <a:gd name="T5" fmla="*/ 0 h 615"/>
              <a:gd name="T6" fmla="*/ 318 w 879"/>
              <a:gd name="T7" fmla="*/ 0 h 615"/>
              <a:gd name="T8" fmla="*/ 0 w 879"/>
              <a:gd name="T9" fmla="*/ 615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5">
                <a:moveTo>
                  <a:pt x="0" y="615"/>
                </a:moveTo>
                <a:lnTo>
                  <a:pt x="564" y="615"/>
                </a:lnTo>
                <a:lnTo>
                  <a:pt x="879" y="0"/>
                </a:lnTo>
                <a:lnTo>
                  <a:pt x="318" y="0"/>
                </a:lnTo>
                <a:lnTo>
                  <a:pt x="0" y="615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3" name="Freeform 17"/>
          <p:cNvSpPr/>
          <p:nvPr/>
        </p:nvSpPr>
        <p:spPr bwMode="auto">
          <a:xfrm>
            <a:off x="6760398" y="2958949"/>
            <a:ext cx="1204106" cy="643707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4" name="Freeform 18"/>
          <p:cNvSpPr/>
          <p:nvPr/>
        </p:nvSpPr>
        <p:spPr bwMode="auto">
          <a:xfrm>
            <a:off x="6760398" y="2958949"/>
            <a:ext cx="1204106" cy="643707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5" name="Freeform 19"/>
          <p:cNvSpPr/>
          <p:nvPr/>
        </p:nvSpPr>
        <p:spPr bwMode="auto">
          <a:xfrm>
            <a:off x="6760398" y="3602655"/>
            <a:ext cx="1204106" cy="646999"/>
          </a:xfrm>
          <a:custGeom>
            <a:avLst/>
            <a:gdLst>
              <a:gd name="T0" fmla="*/ 0 w 765"/>
              <a:gd name="T1" fmla="*/ 393 h 393"/>
              <a:gd name="T2" fmla="*/ 561 w 765"/>
              <a:gd name="T3" fmla="*/ 393 h 393"/>
              <a:gd name="T4" fmla="*/ 765 w 765"/>
              <a:gd name="T5" fmla="*/ 0 h 393"/>
              <a:gd name="T6" fmla="*/ 0 w 765"/>
              <a:gd name="T7" fmla="*/ 0 h 393"/>
              <a:gd name="T8" fmla="*/ 0 w 765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3">
                <a:moveTo>
                  <a:pt x="0" y="393"/>
                </a:moveTo>
                <a:lnTo>
                  <a:pt x="561" y="393"/>
                </a:lnTo>
                <a:lnTo>
                  <a:pt x="765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8" name="Freeform 22"/>
          <p:cNvSpPr/>
          <p:nvPr/>
        </p:nvSpPr>
        <p:spPr bwMode="auto">
          <a:xfrm>
            <a:off x="8124139" y="5220050"/>
            <a:ext cx="703575" cy="299629"/>
          </a:xfrm>
          <a:custGeom>
            <a:avLst/>
            <a:gdLst>
              <a:gd name="T0" fmla="*/ 189 w 189"/>
              <a:gd name="T1" fmla="*/ 0 h 77"/>
              <a:gd name="T2" fmla="*/ 150 w 189"/>
              <a:gd name="T3" fmla="*/ 0 h 77"/>
              <a:gd name="T4" fmla="*/ 148 w 189"/>
              <a:gd name="T5" fmla="*/ 0 h 77"/>
              <a:gd name="T6" fmla="*/ 146 w 189"/>
              <a:gd name="T7" fmla="*/ 2 h 77"/>
              <a:gd name="T8" fmla="*/ 84 w 189"/>
              <a:gd name="T9" fmla="*/ 64 h 77"/>
              <a:gd name="T10" fmla="*/ 0 w 189"/>
              <a:gd name="T11" fmla="*/ 64 h 77"/>
              <a:gd name="T12" fmla="*/ 0 w 189"/>
              <a:gd name="T13" fmla="*/ 77 h 77"/>
              <a:gd name="T14" fmla="*/ 86 w 189"/>
              <a:gd name="T15" fmla="*/ 77 h 77"/>
              <a:gd name="T16" fmla="*/ 89 w 189"/>
              <a:gd name="T17" fmla="*/ 77 h 77"/>
              <a:gd name="T18" fmla="*/ 91 w 189"/>
              <a:gd name="T19" fmla="*/ 75 h 77"/>
              <a:gd name="T20" fmla="*/ 153 w 189"/>
              <a:gd name="T21" fmla="*/ 13 h 77"/>
              <a:gd name="T22" fmla="*/ 189 w 189"/>
              <a:gd name="T23" fmla="*/ 13 h 77"/>
              <a:gd name="T24" fmla="*/ 188 w 189"/>
              <a:gd name="T25" fmla="*/ 6 h 77"/>
              <a:gd name="T26" fmla="*/ 189 w 189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5"/>
                  <a:pt x="91" y="75"/>
                  <a:pt x="91" y="75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6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23" name="Freeform 27"/>
          <p:cNvSpPr/>
          <p:nvPr/>
        </p:nvSpPr>
        <p:spPr bwMode="auto">
          <a:xfrm>
            <a:off x="6514992" y="4344976"/>
            <a:ext cx="970206" cy="299629"/>
          </a:xfrm>
          <a:custGeom>
            <a:avLst/>
            <a:gdLst>
              <a:gd name="T0" fmla="*/ 189 w 189"/>
              <a:gd name="T1" fmla="*/ 0 h 77"/>
              <a:gd name="T2" fmla="*/ 150 w 189"/>
              <a:gd name="T3" fmla="*/ 0 h 77"/>
              <a:gd name="T4" fmla="*/ 148 w 189"/>
              <a:gd name="T5" fmla="*/ 0 h 77"/>
              <a:gd name="T6" fmla="*/ 146 w 189"/>
              <a:gd name="T7" fmla="*/ 2 h 77"/>
              <a:gd name="T8" fmla="*/ 84 w 189"/>
              <a:gd name="T9" fmla="*/ 64 h 77"/>
              <a:gd name="T10" fmla="*/ 0 w 189"/>
              <a:gd name="T11" fmla="*/ 64 h 77"/>
              <a:gd name="T12" fmla="*/ 0 w 189"/>
              <a:gd name="T13" fmla="*/ 77 h 77"/>
              <a:gd name="T14" fmla="*/ 86 w 189"/>
              <a:gd name="T15" fmla="*/ 77 h 77"/>
              <a:gd name="T16" fmla="*/ 89 w 189"/>
              <a:gd name="T17" fmla="*/ 77 h 77"/>
              <a:gd name="T18" fmla="*/ 91 w 189"/>
              <a:gd name="T19" fmla="*/ 76 h 77"/>
              <a:gd name="T20" fmla="*/ 153 w 189"/>
              <a:gd name="T21" fmla="*/ 13 h 77"/>
              <a:gd name="T22" fmla="*/ 189 w 189"/>
              <a:gd name="T23" fmla="*/ 13 h 77"/>
              <a:gd name="T24" fmla="*/ 188 w 189"/>
              <a:gd name="T25" fmla="*/ 7 h 77"/>
              <a:gd name="T26" fmla="*/ 189 w 189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6"/>
                  <a:pt x="91" y="76"/>
                  <a:pt x="91" y="76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7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29" name="Freeform 32"/>
          <p:cNvSpPr/>
          <p:nvPr/>
        </p:nvSpPr>
        <p:spPr bwMode="auto">
          <a:xfrm>
            <a:off x="7374002" y="1567397"/>
            <a:ext cx="800922" cy="808285"/>
          </a:xfrm>
          <a:custGeom>
            <a:avLst/>
            <a:gdLst>
              <a:gd name="T0" fmla="*/ 89 w 226"/>
              <a:gd name="T1" fmla="*/ 0 h 114"/>
              <a:gd name="T2" fmla="*/ 87 w 226"/>
              <a:gd name="T3" fmla="*/ 0 h 114"/>
              <a:gd name="T4" fmla="*/ 0 w 226"/>
              <a:gd name="T5" fmla="*/ 0 h 114"/>
              <a:gd name="T6" fmla="*/ 0 w 226"/>
              <a:gd name="T7" fmla="*/ 13 h 114"/>
              <a:gd name="T8" fmla="*/ 84 w 226"/>
              <a:gd name="T9" fmla="*/ 13 h 114"/>
              <a:gd name="T10" fmla="*/ 183 w 226"/>
              <a:gd name="T11" fmla="*/ 112 h 114"/>
              <a:gd name="T12" fmla="*/ 185 w 226"/>
              <a:gd name="T13" fmla="*/ 114 h 114"/>
              <a:gd name="T14" fmla="*/ 188 w 226"/>
              <a:gd name="T15" fmla="*/ 114 h 114"/>
              <a:gd name="T16" fmla="*/ 226 w 226"/>
              <a:gd name="T17" fmla="*/ 114 h 114"/>
              <a:gd name="T18" fmla="*/ 225 w 226"/>
              <a:gd name="T19" fmla="*/ 108 h 114"/>
              <a:gd name="T20" fmla="*/ 226 w 226"/>
              <a:gd name="T21" fmla="*/ 101 h 114"/>
              <a:gd name="T22" fmla="*/ 190 w 226"/>
              <a:gd name="T23" fmla="*/ 101 h 114"/>
              <a:gd name="T24" fmla="*/ 91 w 226"/>
              <a:gd name="T25" fmla="*/ 2 h 114"/>
              <a:gd name="T26" fmla="*/ 89 w 226"/>
              <a:gd name="T2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6" h="114">
                <a:moveTo>
                  <a:pt x="89" y="0"/>
                </a:moveTo>
                <a:cubicBezTo>
                  <a:pt x="87" y="0"/>
                  <a:pt x="87" y="0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183" y="112"/>
                  <a:pt x="183" y="112"/>
                  <a:pt x="183" y="112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5" y="112"/>
                  <a:pt x="225" y="110"/>
                  <a:pt x="225" y="108"/>
                </a:cubicBezTo>
                <a:cubicBezTo>
                  <a:pt x="225" y="105"/>
                  <a:pt x="225" y="103"/>
                  <a:pt x="226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91" y="2"/>
                  <a:pt x="91" y="2"/>
                  <a:pt x="91" y="2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8" name="Freeform 41"/>
          <p:cNvSpPr>
            <a:spLocks noEditPoints="1"/>
          </p:cNvSpPr>
          <p:nvPr/>
        </p:nvSpPr>
        <p:spPr bwMode="auto">
          <a:xfrm>
            <a:off x="9420449" y="2140735"/>
            <a:ext cx="362019" cy="378651"/>
          </a:xfrm>
          <a:custGeom>
            <a:avLst/>
            <a:gdLst>
              <a:gd name="T0" fmla="*/ 7 w 97"/>
              <a:gd name="T1" fmla="*/ 72 h 97"/>
              <a:gd name="T2" fmla="*/ 7 w 97"/>
              <a:gd name="T3" fmla="*/ 72 h 97"/>
              <a:gd name="T4" fmla="*/ 0 w 97"/>
              <a:gd name="T5" fmla="*/ 73 h 97"/>
              <a:gd name="T6" fmla="*/ 0 w 97"/>
              <a:gd name="T7" fmla="*/ 97 h 97"/>
              <a:gd name="T8" fmla="*/ 24 w 97"/>
              <a:gd name="T9" fmla="*/ 97 h 97"/>
              <a:gd name="T10" fmla="*/ 25 w 97"/>
              <a:gd name="T11" fmla="*/ 90 h 97"/>
              <a:gd name="T12" fmla="*/ 25 w 97"/>
              <a:gd name="T13" fmla="*/ 90 h 97"/>
              <a:gd name="T14" fmla="*/ 7 w 97"/>
              <a:gd name="T15" fmla="*/ 72 h 97"/>
              <a:gd name="T16" fmla="*/ 0 w 97"/>
              <a:gd name="T17" fmla="*/ 36 h 97"/>
              <a:gd name="T18" fmla="*/ 0 w 97"/>
              <a:gd name="T19" fmla="*/ 54 h 97"/>
              <a:gd name="T20" fmla="*/ 43 w 97"/>
              <a:gd name="T21" fmla="*/ 97 h 97"/>
              <a:gd name="T22" fmla="*/ 61 w 97"/>
              <a:gd name="T23" fmla="*/ 97 h 97"/>
              <a:gd name="T24" fmla="*/ 0 w 97"/>
              <a:gd name="T25" fmla="*/ 36 h 97"/>
              <a:gd name="T26" fmla="*/ 0 w 97"/>
              <a:gd name="T27" fmla="*/ 0 h 97"/>
              <a:gd name="T28" fmla="*/ 0 w 97"/>
              <a:gd name="T29" fmla="*/ 18 h 97"/>
              <a:gd name="T30" fmla="*/ 79 w 97"/>
              <a:gd name="T31" fmla="*/ 97 h 97"/>
              <a:gd name="T32" fmla="*/ 97 w 97"/>
              <a:gd name="T33" fmla="*/ 97 h 97"/>
              <a:gd name="T34" fmla="*/ 0 w 97"/>
              <a:gd name="T3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7" y="72"/>
                </a:moveTo>
                <a:cubicBezTo>
                  <a:pt x="7" y="72"/>
                  <a:pt x="7" y="72"/>
                  <a:pt x="7" y="72"/>
                </a:cubicBezTo>
                <a:cubicBezTo>
                  <a:pt x="4" y="72"/>
                  <a:pt x="2" y="73"/>
                  <a:pt x="0" y="73"/>
                </a:cubicBezTo>
                <a:cubicBezTo>
                  <a:pt x="0" y="97"/>
                  <a:pt x="0" y="97"/>
                  <a:pt x="0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5"/>
                  <a:pt x="25" y="93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0"/>
                  <a:pt x="17" y="72"/>
                  <a:pt x="7" y="72"/>
                </a:cubicBezTo>
                <a:moveTo>
                  <a:pt x="0" y="36"/>
                </a:moveTo>
                <a:cubicBezTo>
                  <a:pt x="0" y="54"/>
                  <a:pt x="0" y="54"/>
                  <a:pt x="0" y="54"/>
                </a:cubicBezTo>
                <a:cubicBezTo>
                  <a:pt x="24" y="54"/>
                  <a:pt x="43" y="73"/>
                  <a:pt x="43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61" y="63"/>
                  <a:pt x="34" y="36"/>
                  <a:pt x="0" y="36"/>
                </a:cubicBezTo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44" y="18"/>
                  <a:pt x="79" y="53"/>
                  <a:pt x="79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43"/>
                  <a:pt x="54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9" name="Freeform 42"/>
          <p:cNvSpPr>
            <a:spLocks noEditPoints="1"/>
          </p:cNvSpPr>
          <p:nvPr/>
        </p:nvSpPr>
        <p:spPr bwMode="auto">
          <a:xfrm>
            <a:off x="7910989" y="2753161"/>
            <a:ext cx="388777" cy="408283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0" name="Freeform 43"/>
          <p:cNvSpPr>
            <a:spLocks noEditPoints="1"/>
          </p:cNvSpPr>
          <p:nvPr/>
        </p:nvSpPr>
        <p:spPr bwMode="auto">
          <a:xfrm>
            <a:off x="7081491" y="3087363"/>
            <a:ext cx="434423" cy="393467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close/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close/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1" name="Freeform 44"/>
          <p:cNvSpPr>
            <a:spLocks noEditPoints="1"/>
          </p:cNvSpPr>
          <p:nvPr/>
        </p:nvSpPr>
        <p:spPr bwMode="auto">
          <a:xfrm>
            <a:off x="7081491" y="3087363"/>
            <a:ext cx="434423" cy="393467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2" name="Freeform 45"/>
          <p:cNvSpPr>
            <a:spLocks noEditPoints="1"/>
          </p:cNvSpPr>
          <p:nvPr/>
        </p:nvSpPr>
        <p:spPr bwMode="auto">
          <a:xfrm>
            <a:off x="8657058" y="2514447"/>
            <a:ext cx="398222" cy="321031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close/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close/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close/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3" name="Freeform 46"/>
          <p:cNvSpPr>
            <a:spLocks noEditPoints="1"/>
          </p:cNvSpPr>
          <p:nvPr/>
        </p:nvSpPr>
        <p:spPr bwMode="auto">
          <a:xfrm>
            <a:off x="8657058" y="2514447"/>
            <a:ext cx="398222" cy="321031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8" name="Freeform 32"/>
          <p:cNvSpPr/>
          <p:nvPr/>
        </p:nvSpPr>
        <p:spPr bwMode="auto">
          <a:xfrm>
            <a:off x="5787175" y="2716942"/>
            <a:ext cx="842087" cy="444503"/>
          </a:xfrm>
          <a:custGeom>
            <a:avLst/>
            <a:gdLst>
              <a:gd name="T0" fmla="*/ 89 w 226"/>
              <a:gd name="T1" fmla="*/ 0 h 114"/>
              <a:gd name="T2" fmla="*/ 87 w 226"/>
              <a:gd name="T3" fmla="*/ 0 h 114"/>
              <a:gd name="T4" fmla="*/ 0 w 226"/>
              <a:gd name="T5" fmla="*/ 0 h 114"/>
              <a:gd name="T6" fmla="*/ 0 w 226"/>
              <a:gd name="T7" fmla="*/ 13 h 114"/>
              <a:gd name="T8" fmla="*/ 84 w 226"/>
              <a:gd name="T9" fmla="*/ 13 h 114"/>
              <a:gd name="T10" fmla="*/ 183 w 226"/>
              <a:gd name="T11" fmla="*/ 112 h 114"/>
              <a:gd name="T12" fmla="*/ 185 w 226"/>
              <a:gd name="T13" fmla="*/ 114 h 114"/>
              <a:gd name="T14" fmla="*/ 188 w 226"/>
              <a:gd name="T15" fmla="*/ 114 h 114"/>
              <a:gd name="T16" fmla="*/ 226 w 226"/>
              <a:gd name="T17" fmla="*/ 114 h 114"/>
              <a:gd name="T18" fmla="*/ 225 w 226"/>
              <a:gd name="T19" fmla="*/ 108 h 114"/>
              <a:gd name="T20" fmla="*/ 226 w 226"/>
              <a:gd name="T21" fmla="*/ 101 h 114"/>
              <a:gd name="T22" fmla="*/ 190 w 226"/>
              <a:gd name="T23" fmla="*/ 101 h 114"/>
              <a:gd name="T24" fmla="*/ 91 w 226"/>
              <a:gd name="T25" fmla="*/ 2 h 114"/>
              <a:gd name="T26" fmla="*/ 89 w 226"/>
              <a:gd name="T2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6" h="114">
                <a:moveTo>
                  <a:pt x="89" y="0"/>
                </a:moveTo>
                <a:cubicBezTo>
                  <a:pt x="87" y="0"/>
                  <a:pt x="87" y="0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183" y="112"/>
                  <a:pt x="183" y="112"/>
                  <a:pt x="183" y="112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5" y="112"/>
                  <a:pt x="225" y="110"/>
                  <a:pt x="225" y="108"/>
                </a:cubicBezTo>
                <a:cubicBezTo>
                  <a:pt x="225" y="105"/>
                  <a:pt x="225" y="103"/>
                  <a:pt x="226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91" y="2"/>
                  <a:pt x="91" y="2"/>
                  <a:pt x="91" y="2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1449015" y="4258648"/>
            <a:ext cx="5269127" cy="1022522"/>
            <a:chOff x="-209085" y="2943246"/>
            <a:chExt cx="3952875" cy="767091"/>
          </a:xfrm>
        </p:grpSpPr>
        <p:sp>
          <p:nvSpPr>
            <p:cNvPr id="60" name="椭圆 10"/>
            <p:cNvSpPr/>
            <p:nvPr/>
          </p:nvSpPr>
          <p:spPr>
            <a:xfrm>
              <a:off x="3394093" y="2943246"/>
              <a:ext cx="349697" cy="3496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11"/>
            <p:cNvSpPr txBox="1"/>
            <p:nvPr/>
          </p:nvSpPr>
          <p:spPr>
            <a:xfrm>
              <a:off x="2075278" y="2946350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9"/>
            <p:cNvSpPr/>
            <p:nvPr/>
          </p:nvSpPr>
          <p:spPr>
            <a:xfrm>
              <a:off x="-209085" y="3290209"/>
              <a:ext cx="3895725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959920" y="1253619"/>
            <a:ext cx="4756896" cy="1022522"/>
            <a:chOff x="175189" y="2943246"/>
            <a:chExt cx="3568601" cy="767091"/>
          </a:xfrm>
        </p:grpSpPr>
        <p:sp>
          <p:nvSpPr>
            <p:cNvPr id="64" name="椭圆 10"/>
            <p:cNvSpPr/>
            <p:nvPr/>
          </p:nvSpPr>
          <p:spPr>
            <a:xfrm>
              <a:off x="3394093" y="2943246"/>
              <a:ext cx="349697" cy="3496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11"/>
            <p:cNvSpPr txBox="1"/>
            <p:nvPr/>
          </p:nvSpPr>
          <p:spPr>
            <a:xfrm>
              <a:off x="2075278" y="2946350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9"/>
            <p:cNvSpPr/>
            <p:nvPr/>
          </p:nvSpPr>
          <p:spPr>
            <a:xfrm>
              <a:off x="175189" y="3290209"/>
              <a:ext cx="3511451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567082" y="5290121"/>
            <a:ext cx="4696722" cy="1022522"/>
            <a:chOff x="220331" y="2943246"/>
            <a:chExt cx="3523459" cy="767091"/>
          </a:xfrm>
        </p:grpSpPr>
        <p:sp>
          <p:nvSpPr>
            <p:cNvPr id="68" name="椭圆 10"/>
            <p:cNvSpPr/>
            <p:nvPr/>
          </p:nvSpPr>
          <p:spPr>
            <a:xfrm>
              <a:off x="3394093" y="2943246"/>
              <a:ext cx="349697" cy="3496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11"/>
            <p:cNvSpPr txBox="1"/>
            <p:nvPr/>
          </p:nvSpPr>
          <p:spPr>
            <a:xfrm>
              <a:off x="2075278" y="2946350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9"/>
            <p:cNvSpPr/>
            <p:nvPr/>
          </p:nvSpPr>
          <p:spPr>
            <a:xfrm>
              <a:off x="220331" y="3290209"/>
              <a:ext cx="3466310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550587" y="2445243"/>
            <a:ext cx="4494529" cy="1243672"/>
            <a:chOff x="372015" y="2943246"/>
            <a:chExt cx="3371775" cy="932997"/>
          </a:xfrm>
        </p:grpSpPr>
        <p:sp>
          <p:nvSpPr>
            <p:cNvPr id="54" name="椭圆 10"/>
            <p:cNvSpPr/>
            <p:nvPr/>
          </p:nvSpPr>
          <p:spPr>
            <a:xfrm>
              <a:off x="3394093" y="2943246"/>
              <a:ext cx="349697" cy="3496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11"/>
            <p:cNvSpPr txBox="1"/>
            <p:nvPr/>
          </p:nvSpPr>
          <p:spPr>
            <a:xfrm>
              <a:off x="2075278" y="2946350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9"/>
            <p:cNvSpPr/>
            <p:nvPr/>
          </p:nvSpPr>
          <p:spPr>
            <a:xfrm>
              <a:off x="372015" y="3280684"/>
              <a:ext cx="3314626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7001523" y="3704228"/>
            <a:ext cx="437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801466" y="4078164"/>
            <a:ext cx="437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8544286" y="4459986"/>
            <a:ext cx="437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244924" y="4774592"/>
            <a:ext cx="437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1"/>
          <p:cNvGraphicFramePr/>
          <p:nvPr/>
        </p:nvGraphicFramePr>
        <p:xfrm>
          <a:off x="692989" y="1974323"/>
          <a:ext cx="5377619" cy="379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7004333" y="1196000"/>
            <a:ext cx="4576641" cy="1152464"/>
            <a:chOff x="138498" y="3002145"/>
            <a:chExt cx="3433375" cy="864573"/>
          </a:xfrm>
        </p:grpSpPr>
        <p:sp>
          <p:nvSpPr>
            <p:cNvPr id="15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9"/>
            <p:cNvSpPr/>
            <p:nvPr/>
          </p:nvSpPr>
          <p:spPr>
            <a:xfrm>
              <a:off x="484796" y="3271159"/>
              <a:ext cx="3087077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017029" y="2375176"/>
            <a:ext cx="4716306" cy="1152464"/>
            <a:chOff x="138498" y="3002145"/>
            <a:chExt cx="3538151" cy="864573"/>
          </a:xfrm>
        </p:grpSpPr>
        <p:sp>
          <p:nvSpPr>
            <p:cNvPr id="19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9"/>
            <p:cNvSpPr/>
            <p:nvPr/>
          </p:nvSpPr>
          <p:spPr>
            <a:xfrm>
              <a:off x="484796" y="3271159"/>
              <a:ext cx="3191853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029725" y="3553544"/>
            <a:ext cx="4551248" cy="1152464"/>
            <a:chOff x="138498" y="3002145"/>
            <a:chExt cx="3414325" cy="864573"/>
          </a:xfrm>
        </p:grpSpPr>
        <p:sp>
          <p:nvSpPr>
            <p:cNvPr id="23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9"/>
            <p:cNvSpPr/>
            <p:nvPr/>
          </p:nvSpPr>
          <p:spPr>
            <a:xfrm>
              <a:off x="484797" y="3271159"/>
              <a:ext cx="3068026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029725" y="4736762"/>
            <a:ext cx="4551248" cy="1152464"/>
            <a:chOff x="138498" y="3002145"/>
            <a:chExt cx="3414325" cy="864573"/>
          </a:xfrm>
        </p:grpSpPr>
        <p:sp>
          <p:nvSpPr>
            <p:cNvPr id="27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9"/>
            <p:cNvSpPr/>
            <p:nvPr/>
          </p:nvSpPr>
          <p:spPr>
            <a:xfrm>
              <a:off x="484797" y="3271159"/>
              <a:ext cx="3068026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"/>
          <p:cNvSpPr/>
          <p:nvPr/>
        </p:nvSpPr>
        <p:spPr bwMode="auto">
          <a:xfrm>
            <a:off x="1912483" y="1705086"/>
            <a:ext cx="3381725" cy="3378083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 vert="horz" wrap="square" lIns="121900" tIns="60949" rIns="121900" bIns="60949" numCol="1" anchor="t" anchorCtr="0" compatLnSpc="1"/>
          <a:lstStyle/>
          <a:p>
            <a:endParaRPr lang="zh-CN" altLang="en-US" sz="1895"/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99325" y="2322218"/>
            <a:ext cx="1608046" cy="14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967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967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5883579" y="3429000"/>
            <a:ext cx="3928274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0047" y="3668217"/>
            <a:ext cx="3286598" cy="40857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5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65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65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83582" y="2606307"/>
            <a:ext cx="4784418" cy="7879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120" b="1" dirty="0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添加大标题文字</a:t>
            </a:r>
            <a:endParaRPr lang="zh-CN" altLang="en-US" sz="5120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5883583" y="3504670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7916463" y="3504670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5883583" y="3859628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916463" y="3859628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5" grpId="0"/>
          <p:bldP spid="6" grpId="0"/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5" grpId="0"/>
          <p:bldP spid="6" grpId="0"/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组合 68"/>
          <p:cNvGrpSpPr/>
          <p:nvPr/>
        </p:nvGrpSpPr>
        <p:grpSpPr>
          <a:xfrm>
            <a:off x="5560702" y="1211940"/>
            <a:ext cx="1588072" cy="5112151"/>
            <a:chOff x="5255021" y="1144623"/>
            <a:chExt cx="1501202" cy="4831768"/>
          </a:xfrm>
        </p:grpSpPr>
        <p:grpSp>
          <p:nvGrpSpPr>
            <p:cNvPr id="230" name="组合 48"/>
            <p:cNvGrpSpPr/>
            <p:nvPr/>
          </p:nvGrpSpPr>
          <p:grpSpPr>
            <a:xfrm>
              <a:off x="5255021" y="1144623"/>
              <a:ext cx="1501202" cy="4831768"/>
              <a:chOff x="5545013" y="1400412"/>
              <a:chExt cx="1331032" cy="4284059"/>
            </a:xfrm>
          </p:grpSpPr>
          <p:grpSp>
            <p:nvGrpSpPr>
              <p:cNvPr id="237" name="组合 47"/>
              <p:cNvGrpSpPr/>
              <p:nvPr/>
            </p:nvGrpSpPr>
            <p:grpSpPr>
              <a:xfrm>
                <a:off x="5545013" y="1400412"/>
                <a:ext cx="1331032" cy="4284059"/>
                <a:chOff x="5545013" y="1400412"/>
                <a:chExt cx="1331032" cy="4284059"/>
              </a:xfrm>
            </p:grpSpPr>
            <p:grpSp>
              <p:nvGrpSpPr>
                <p:cNvPr id="239" name="组合 16"/>
                <p:cNvGrpSpPr/>
                <p:nvPr/>
              </p:nvGrpSpPr>
              <p:grpSpPr>
                <a:xfrm>
                  <a:off x="5545013" y="1400412"/>
                  <a:ext cx="1331032" cy="4284059"/>
                  <a:chOff x="5545013" y="1367879"/>
                  <a:chExt cx="1331032" cy="4284059"/>
                </a:xfrm>
              </p:grpSpPr>
              <p:grpSp>
                <p:nvGrpSpPr>
                  <p:cNvPr id="249" name="组合 32"/>
                  <p:cNvGrpSpPr/>
                  <p:nvPr/>
                </p:nvGrpSpPr>
                <p:grpSpPr>
                  <a:xfrm rot="10800000" flipH="1">
                    <a:off x="5752457" y="3096071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261" name="Freeform 6"/>
                    <p:cNvSpPr/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39000">
                          <a:schemeClr val="bg1"/>
                        </a:gs>
                        <a:gs pos="100000">
                          <a:srgbClr val="AFAFB0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262" name="Freeform 7"/>
                    <p:cNvSpPr/>
                    <p:nvPr/>
                  </p:nvSpPr>
                  <p:spPr bwMode="auto">
                    <a:xfrm>
                      <a:off x="4352027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250" name="组合 33"/>
                  <p:cNvGrpSpPr/>
                  <p:nvPr/>
                </p:nvGrpSpPr>
                <p:grpSpPr>
                  <a:xfrm>
                    <a:off x="5752456" y="1367879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259" name="Freeform 6"/>
                    <p:cNvSpPr/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39000">
                          <a:schemeClr val="bg1"/>
                        </a:gs>
                        <a:gs pos="100000">
                          <a:srgbClr val="AFAFB0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260" name="Freeform 7"/>
                    <p:cNvSpPr/>
                    <p:nvPr/>
                  </p:nvSpPr>
                  <p:spPr bwMode="auto">
                    <a:xfrm>
                      <a:off x="4352027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251" name="组合 34"/>
                  <p:cNvGrpSpPr/>
                  <p:nvPr/>
                </p:nvGrpSpPr>
                <p:grpSpPr>
                  <a:xfrm>
                    <a:off x="5545013" y="2844392"/>
                    <a:ext cx="1331032" cy="1331032"/>
                    <a:chOff x="6481117" y="231937"/>
                    <a:chExt cx="1492250" cy="1492250"/>
                  </a:xfrm>
                </p:grpSpPr>
                <p:grpSp>
                  <p:nvGrpSpPr>
                    <p:cNvPr id="252" name="组合 35"/>
                    <p:cNvGrpSpPr/>
                    <p:nvPr/>
                  </p:nvGrpSpPr>
                  <p:grpSpPr>
                    <a:xfrm>
                      <a:off x="6481117" y="231937"/>
                      <a:ext cx="1492250" cy="1492250"/>
                      <a:chOff x="2232645" y="3355181"/>
                      <a:chExt cx="1492250" cy="1492250"/>
                    </a:xfrm>
                  </p:grpSpPr>
                  <p:sp>
                    <p:nvSpPr>
                      <p:cNvPr id="257" name="Oval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32645" y="3355181"/>
                        <a:ext cx="1492250" cy="149225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chemeClr val="bg1"/>
                          </a:gs>
                          <a:gs pos="100000">
                            <a:srgbClr val="E1E1E3"/>
                          </a:gs>
                        </a:gsLst>
                        <a:lin ang="8100000" scaled="1"/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121888" tIns="60944" rIns="121888" bIns="60944" numCol="1" anchor="t" anchorCtr="0" compatLnSpc="1"/>
                      <a:lstStyle/>
                      <a:p>
                        <a:endParaRPr lang="zh-CN" altLang="en-US" sz="3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  <p:sp>
                    <p:nvSpPr>
                      <p:cNvPr id="258" name="Oval 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66777" y="3390900"/>
                        <a:ext cx="1423987" cy="1420813"/>
                      </a:xfrm>
                      <a:prstGeom prst="ellipse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>
                        <a:noFill/>
                      </a:ln>
                    </p:spPr>
                    <p:txBody>
                      <a:bodyPr vert="horz" wrap="square" lIns="121888" tIns="60944" rIns="121888" bIns="60944" numCol="1" anchor="t" anchorCtr="0" compatLnSpc="1"/>
                      <a:lstStyle/>
                      <a:p>
                        <a:endParaRPr lang="zh-CN" altLang="en-US" sz="3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56" name="Oval 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04023" y="580843"/>
                      <a:ext cx="815976" cy="814388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40" name="组合 12"/>
                <p:cNvGrpSpPr/>
                <p:nvPr/>
              </p:nvGrpSpPr>
              <p:grpSpPr>
                <a:xfrm>
                  <a:off x="5956166" y="1511895"/>
                  <a:ext cx="508726" cy="451429"/>
                  <a:chOff x="1080517" y="1568829"/>
                  <a:chExt cx="508726" cy="451429"/>
                </a:xfrm>
              </p:grpSpPr>
              <p:sp>
                <p:nvSpPr>
                  <p:cNvPr id="244" name="Freeform 11"/>
                  <p:cNvSpPr/>
                  <p:nvPr/>
                </p:nvSpPr>
                <p:spPr bwMode="auto">
                  <a:xfrm>
                    <a:off x="1080517" y="1568829"/>
                    <a:ext cx="390661" cy="451429"/>
                  </a:xfrm>
                  <a:custGeom>
                    <a:avLst/>
                    <a:gdLst>
                      <a:gd name="T0" fmla="*/ 76 w 95"/>
                      <a:gd name="T1" fmla="*/ 46 h 110"/>
                      <a:gd name="T2" fmla="*/ 71 w 95"/>
                      <a:gd name="T3" fmla="*/ 85 h 110"/>
                      <a:gd name="T4" fmla="*/ 26 w 95"/>
                      <a:gd name="T5" fmla="*/ 70 h 110"/>
                      <a:gd name="T6" fmla="*/ 27 w 95"/>
                      <a:gd name="T7" fmla="*/ 24 h 110"/>
                      <a:gd name="T8" fmla="*/ 71 w 95"/>
                      <a:gd name="T9" fmla="*/ 38 h 110"/>
                      <a:gd name="T10" fmla="*/ 79 w 95"/>
                      <a:gd name="T11" fmla="*/ 33 h 110"/>
                      <a:gd name="T12" fmla="*/ 79 w 95"/>
                      <a:gd name="T13" fmla="*/ 33 h 110"/>
                      <a:gd name="T14" fmla="*/ 18 w 95"/>
                      <a:gd name="T15" fmla="*/ 12 h 110"/>
                      <a:gd name="T16" fmla="*/ 17 w 95"/>
                      <a:gd name="T17" fmla="*/ 77 h 110"/>
                      <a:gd name="T18" fmla="*/ 78 w 95"/>
                      <a:gd name="T19" fmla="*/ 97 h 110"/>
                      <a:gd name="T20" fmla="*/ 84 w 95"/>
                      <a:gd name="T21" fmla="*/ 41 h 110"/>
                      <a:gd name="T22" fmla="*/ 76 w 95"/>
                      <a:gd name="T23" fmla="*/ 46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5" h="110">
                        <a:moveTo>
                          <a:pt x="76" y="46"/>
                        </a:moveTo>
                        <a:cubicBezTo>
                          <a:pt x="83" y="61"/>
                          <a:pt x="81" y="77"/>
                          <a:pt x="71" y="85"/>
                        </a:cubicBezTo>
                        <a:cubicBezTo>
                          <a:pt x="58" y="94"/>
                          <a:pt x="38" y="87"/>
                          <a:pt x="26" y="70"/>
                        </a:cubicBezTo>
                        <a:cubicBezTo>
                          <a:pt x="14" y="53"/>
                          <a:pt x="14" y="32"/>
                          <a:pt x="27" y="24"/>
                        </a:cubicBezTo>
                        <a:cubicBezTo>
                          <a:pt x="39" y="15"/>
                          <a:pt x="59" y="21"/>
                          <a:pt x="71" y="38"/>
                        </a:cubicBezTo>
                        <a:cubicBezTo>
                          <a:pt x="79" y="33"/>
                          <a:pt x="79" y="33"/>
                          <a:pt x="79" y="33"/>
                        </a:cubicBezTo>
                        <a:cubicBezTo>
                          <a:pt x="79" y="33"/>
                          <a:pt x="79" y="33"/>
                          <a:pt x="79" y="33"/>
                        </a:cubicBezTo>
                        <a:cubicBezTo>
                          <a:pt x="62" y="9"/>
                          <a:pt x="35" y="0"/>
                          <a:pt x="18" y="12"/>
                        </a:cubicBezTo>
                        <a:cubicBezTo>
                          <a:pt x="1" y="25"/>
                          <a:pt x="0" y="54"/>
                          <a:pt x="17" y="77"/>
                        </a:cubicBezTo>
                        <a:cubicBezTo>
                          <a:pt x="34" y="100"/>
                          <a:pt x="61" y="110"/>
                          <a:pt x="78" y="97"/>
                        </a:cubicBezTo>
                        <a:cubicBezTo>
                          <a:pt x="93" y="87"/>
                          <a:pt x="95" y="63"/>
                          <a:pt x="84" y="41"/>
                        </a:cubicBezTo>
                        <a:lnTo>
                          <a:pt x="76" y="4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45" name="Freeform 12"/>
                  <p:cNvSpPr/>
                  <p:nvPr/>
                </p:nvSpPr>
                <p:spPr bwMode="auto">
                  <a:xfrm>
                    <a:off x="1224627" y="1719884"/>
                    <a:ext cx="123276" cy="144111"/>
                  </a:xfrm>
                  <a:custGeom>
                    <a:avLst/>
                    <a:gdLst>
                      <a:gd name="T0" fmla="*/ 18 w 30"/>
                      <a:gd name="T1" fmla="*/ 22 h 35"/>
                      <a:gd name="T2" fmla="*/ 14 w 30"/>
                      <a:gd name="T3" fmla="*/ 23 h 35"/>
                      <a:gd name="T4" fmla="*/ 10 w 30"/>
                      <a:gd name="T5" fmla="*/ 21 h 35"/>
                      <a:gd name="T6" fmla="*/ 10 w 30"/>
                      <a:gd name="T7" fmla="*/ 17 h 35"/>
                      <a:gd name="T8" fmla="*/ 13 w 30"/>
                      <a:gd name="T9" fmla="*/ 14 h 35"/>
                      <a:gd name="T10" fmla="*/ 23 w 30"/>
                      <a:gd name="T11" fmla="*/ 8 h 35"/>
                      <a:gd name="T12" fmla="*/ 5 w 30"/>
                      <a:gd name="T13" fmla="*/ 4 h 35"/>
                      <a:gd name="T14" fmla="*/ 5 w 30"/>
                      <a:gd name="T15" fmla="*/ 24 h 35"/>
                      <a:gd name="T16" fmla="*/ 25 w 30"/>
                      <a:gd name="T17" fmla="*/ 31 h 35"/>
                      <a:gd name="T18" fmla="*/ 28 w 30"/>
                      <a:gd name="T19" fmla="*/ 16 h 35"/>
                      <a:gd name="T20" fmla="*/ 18 w 30"/>
                      <a:gd name="T21" fmla="*/ 22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" h="35">
                        <a:moveTo>
                          <a:pt x="18" y="22"/>
                        </a:moveTo>
                        <a:cubicBezTo>
                          <a:pt x="17" y="23"/>
                          <a:pt x="15" y="23"/>
                          <a:pt x="14" y="23"/>
                        </a:cubicBezTo>
                        <a:cubicBezTo>
                          <a:pt x="13" y="23"/>
                          <a:pt x="11" y="22"/>
                          <a:pt x="10" y="21"/>
                        </a:cubicBezTo>
                        <a:cubicBezTo>
                          <a:pt x="10" y="20"/>
                          <a:pt x="10" y="19"/>
                          <a:pt x="10" y="17"/>
                        </a:cubicBezTo>
                        <a:cubicBezTo>
                          <a:pt x="10" y="16"/>
                          <a:pt x="11" y="15"/>
                          <a:pt x="13" y="14"/>
                        </a:cubicBezTo>
                        <a:cubicBezTo>
                          <a:pt x="23" y="8"/>
                          <a:pt x="23" y="8"/>
                          <a:pt x="23" y="8"/>
                        </a:cubicBezTo>
                        <a:cubicBezTo>
                          <a:pt x="18" y="2"/>
                          <a:pt x="10" y="0"/>
                          <a:pt x="5" y="4"/>
                        </a:cubicBezTo>
                        <a:cubicBezTo>
                          <a:pt x="0" y="8"/>
                          <a:pt x="0" y="17"/>
                          <a:pt x="5" y="24"/>
                        </a:cubicBezTo>
                        <a:cubicBezTo>
                          <a:pt x="10" y="32"/>
                          <a:pt x="19" y="35"/>
                          <a:pt x="25" y="31"/>
                        </a:cubicBezTo>
                        <a:cubicBezTo>
                          <a:pt x="29" y="28"/>
                          <a:pt x="30" y="22"/>
                          <a:pt x="28" y="16"/>
                        </a:cubicBezTo>
                        <a:lnTo>
                          <a:pt x="18" y="2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46" name="Freeform 13"/>
                  <p:cNvSpPr/>
                  <p:nvPr/>
                </p:nvSpPr>
                <p:spPr bwMode="auto">
                  <a:xfrm>
                    <a:off x="1278452" y="1641752"/>
                    <a:ext cx="274330" cy="159736"/>
                  </a:xfrm>
                  <a:custGeom>
                    <a:avLst/>
                    <a:gdLst>
                      <a:gd name="T0" fmla="*/ 67 w 67"/>
                      <a:gd name="T1" fmla="*/ 1 h 39"/>
                      <a:gd name="T2" fmla="*/ 66 w 67"/>
                      <a:gd name="T3" fmla="*/ 3 h 39"/>
                      <a:gd name="T4" fmla="*/ 3 w 67"/>
                      <a:gd name="T5" fmla="*/ 38 h 39"/>
                      <a:gd name="T6" fmla="*/ 0 w 67"/>
                      <a:gd name="T7" fmla="*/ 38 h 39"/>
                      <a:gd name="T8" fmla="*/ 1 w 67"/>
                      <a:gd name="T9" fmla="*/ 35 h 39"/>
                      <a:gd name="T10" fmla="*/ 65 w 67"/>
                      <a:gd name="T11" fmla="*/ 0 h 39"/>
                      <a:gd name="T12" fmla="*/ 67 w 67"/>
                      <a:gd name="T13" fmla="*/ 1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7" h="39">
                        <a:moveTo>
                          <a:pt x="67" y="1"/>
                        </a:moveTo>
                        <a:cubicBezTo>
                          <a:pt x="67" y="1"/>
                          <a:pt x="67" y="2"/>
                          <a:pt x="66" y="3"/>
                        </a:cubicBezTo>
                        <a:cubicBezTo>
                          <a:pt x="3" y="38"/>
                          <a:pt x="3" y="38"/>
                          <a:pt x="3" y="38"/>
                        </a:cubicBezTo>
                        <a:cubicBezTo>
                          <a:pt x="2" y="39"/>
                          <a:pt x="1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65" y="0"/>
                          <a:pt x="65" y="0"/>
                          <a:pt x="65" y="0"/>
                        </a:cubicBezTo>
                        <a:cubicBezTo>
                          <a:pt x="66" y="0"/>
                          <a:pt x="67" y="0"/>
                          <a:pt x="67" y="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47" name="Freeform 14"/>
                  <p:cNvSpPr/>
                  <p:nvPr/>
                </p:nvSpPr>
                <p:spPr bwMode="auto">
                  <a:xfrm>
                    <a:off x="1486804" y="1596609"/>
                    <a:ext cx="65978" cy="65978"/>
                  </a:xfrm>
                  <a:custGeom>
                    <a:avLst/>
                    <a:gdLst>
                      <a:gd name="T0" fmla="*/ 0 w 38"/>
                      <a:gd name="T1" fmla="*/ 38 h 38"/>
                      <a:gd name="T2" fmla="*/ 31 w 38"/>
                      <a:gd name="T3" fmla="*/ 19 h 38"/>
                      <a:gd name="T4" fmla="*/ 38 w 38"/>
                      <a:gd name="T5" fmla="*/ 0 h 38"/>
                      <a:gd name="T6" fmla="*/ 7 w 38"/>
                      <a:gd name="T7" fmla="*/ 19 h 38"/>
                      <a:gd name="T8" fmla="*/ 0 w 38"/>
                      <a:gd name="T9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38">
                        <a:moveTo>
                          <a:pt x="0" y="38"/>
                        </a:moveTo>
                        <a:lnTo>
                          <a:pt x="31" y="19"/>
                        </a:lnTo>
                        <a:lnTo>
                          <a:pt x="38" y="0"/>
                        </a:lnTo>
                        <a:lnTo>
                          <a:pt x="7" y="19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48" name="Freeform 15"/>
                  <p:cNvSpPr/>
                  <p:nvPr/>
                </p:nvSpPr>
                <p:spPr bwMode="auto">
                  <a:xfrm>
                    <a:off x="1502430" y="1662587"/>
                    <a:ext cx="86813" cy="32990"/>
                  </a:xfrm>
                  <a:custGeom>
                    <a:avLst/>
                    <a:gdLst>
                      <a:gd name="T0" fmla="*/ 0 w 50"/>
                      <a:gd name="T1" fmla="*/ 17 h 19"/>
                      <a:gd name="T2" fmla="*/ 31 w 50"/>
                      <a:gd name="T3" fmla="*/ 0 h 19"/>
                      <a:gd name="T4" fmla="*/ 50 w 50"/>
                      <a:gd name="T5" fmla="*/ 3 h 19"/>
                      <a:gd name="T6" fmla="*/ 22 w 50"/>
                      <a:gd name="T7" fmla="*/ 19 h 19"/>
                      <a:gd name="T8" fmla="*/ 0 w 50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" h="19">
                        <a:moveTo>
                          <a:pt x="0" y="17"/>
                        </a:moveTo>
                        <a:lnTo>
                          <a:pt x="31" y="0"/>
                        </a:lnTo>
                        <a:lnTo>
                          <a:pt x="50" y="3"/>
                        </a:lnTo>
                        <a:lnTo>
                          <a:pt x="22" y="19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41" name="组合 15"/>
                <p:cNvGrpSpPr/>
                <p:nvPr/>
              </p:nvGrpSpPr>
              <p:grpSpPr>
                <a:xfrm>
                  <a:off x="6003046" y="5121560"/>
                  <a:ext cx="414967" cy="409759"/>
                  <a:chOff x="936501" y="5326313"/>
                  <a:chExt cx="414967" cy="409759"/>
                </a:xfrm>
              </p:grpSpPr>
              <p:sp>
                <p:nvSpPr>
                  <p:cNvPr id="242" name="Freeform 22"/>
                  <p:cNvSpPr>
                    <a:spLocks noEditPoints="1"/>
                  </p:cNvSpPr>
                  <p:nvPr/>
                </p:nvSpPr>
                <p:spPr bwMode="auto">
                  <a:xfrm>
                    <a:off x="936501" y="5326313"/>
                    <a:ext cx="303847" cy="298638"/>
                  </a:xfrm>
                  <a:custGeom>
                    <a:avLst/>
                    <a:gdLst>
                      <a:gd name="T0" fmla="*/ 37 w 74"/>
                      <a:gd name="T1" fmla="*/ 0 h 73"/>
                      <a:gd name="T2" fmla="*/ 0 w 74"/>
                      <a:gd name="T3" fmla="*/ 37 h 73"/>
                      <a:gd name="T4" fmla="*/ 37 w 74"/>
                      <a:gd name="T5" fmla="*/ 73 h 73"/>
                      <a:gd name="T6" fmla="*/ 74 w 74"/>
                      <a:gd name="T7" fmla="*/ 37 h 73"/>
                      <a:gd name="T8" fmla="*/ 37 w 74"/>
                      <a:gd name="T9" fmla="*/ 0 h 73"/>
                      <a:gd name="T10" fmla="*/ 37 w 74"/>
                      <a:gd name="T11" fmla="*/ 67 h 73"/>
                      <a:gd name="T12" fmla="*/ 7 w 74"/>
                      <a:gd name="T13" fmla="*/ 37 h 73"/>
                      <a:gd name="T14" fmla="*/ 37 w 74"/>
                      <a:gd name="T15" fmla="*/ 7 h 73"/>
                      <a:gd name="T16" fmla="*/ 67 w 74"/>
                      <a:gd name="T17" fmla="*/ 37 h 73"/>
                      <a:gd name="T18" fmla="*/ 37 w 74"/>
                      <a:gd name="T19" fmla="*/ 67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4" h="73">
                        <a:moveTo>
                          <a:pt x="37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7"/>
                          <a:pt x="17" y="73"/>
                          <a:pt x="37" y="73"/>
                        </a:cubicBezTo>
                        <a:cubicBezTo>
                          <a:pt x="57" y="73"/>
                          <a:pt x="74" y="57"/>
                          <a:pt x="74" y="37"/>
                        </a:cubicBezTo>
                        <a:cubicBezTo>
                          <a:pt x="74" y="17"/>
                          <a:pt x="57" y="0"/>
                          <a:pt x="37" y="0"/>
                        </a:cubicBezTo>
                        <a:close/>
                        <a:moveTo>
                          <a:pt x="37" y="67"/>
                        </a:moveTo>
                        <a:cubicBezTo>
                          <a:pt x="20" y="67"/>
                          <a:pt x="7" y="53"/>
                          <a:pt x="7" y="37"/>
                        </a:cubicBezTo>
                        <a:cubicBezTo>
                          <a:pt x="7" y="20"/>
                          <a:pt x="20" y="7"/>
                          <a:pt x="37" y="7"/>
                        </a:cubicBezTo>
                        <a:cubicBezTo>
                          <a:pt x="54" y="7"/>
                          <a:pt x="67" y="20"/>
                          <a:pt x="67" y="37"/>
                        </a:cubicBezTo>
                        <a:cubicBezTo>
                          <a:pt x="67" y="53"/>
                          <a:pt x="54" y="67"/>
                          <a:pt x="37" y="6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43" name="Freeform 23"/>
                  <p:cNvSpPr/>
                  <p:nvPr/>
                </p:nvSpPr>
                <p:spPr bwMode="auto">
                  <a:xfrm>
                    <a:off x="1198677" y="5579808"/>
                    <a:ext cx="152791" cy="156264"/>
                  </a:xfrm>
                  <a:custGeom>
                    <a:avLst/>
                    <a:gdLst>
                      <a:gd name="T0" fmla="*/ 32 w 37"/>
                      <a:gd name="T1" fmla="*/ 35 h 38"/>
                      <a:gd name="T2" fmla="*/ 34 w 37"/>
                      <a:gd name="T3" fmla="*/ 33 h 38"/>
                      <a:gd name="T4" fmla="*/ 36 w 37"/>
                      <a:gd name="T5" fmla="*/ 27 h 38"/>
                      <a:gd name="T6" fmla="*/ 30 w 37"/>
                      <a:gd name="T7" fmla="*/ 21 h 38"/>
                      <a:gd name="T8" fmla="*/ 9 w 37"/>
                      <a:gd name="T9" fmla="*/ 0 h 38"/>
                      <a:gd name="T10" fmla="*/ 0 w 37"/>
                      <a:gd name="T11" fmla="*/ 10 h 38"/>
                      <a:gd name="T12" fmla="*/ 26 w 37"/>
                      <a:gd name="T13" fmla="*/ 36 h 38"/>
                      <a:gd name="T14" fmla="*/ 32 w 37"/>
                      <a:gd name="T15" fmla="*/ 35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7" h="38">
                        <a:moveTo>
                          <a:pt x="32" y="35"/>
                        </a:moveTo>
                        <a:cubicBezTo>
                          <a:pt x="34" y="33"/>
                          <a:pt x="34" y="33"/>
                          <a:pt x="34" y="33"/>
                        </a:cubicBezTo>
                        <a:cubicBezTo>
                          <a:pt x="36" y="31"/>
                          <a:pt x="37" y="28"/>
                          <a:pt x="36" y="27"/>
                        </a:cubicBezTo>
                        <a:cubicBezTo>
                          <a:pt x="30" y="21"/>
                          <a:pt x="30" y="21"/>
                          <a:pt x="30" y="2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26" y="36"/>
                          <a:pt x="26" y="36"/>
                          <a:pt x="26" y="36"/>
                        </a:cubicBezTo>
                        <a:cubicBezTo>
                          <a:pt x="28" y="38"/>
                          <a:pt x="30" y="37"/>
                          <a:pt x="32" y="3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238" name="TextBox 27"/>
              <p:cNvSpPr txBox="1"/>
              <p:nvPr/>
            </p:nvSpPr>
            <p:spPr>
              <a:xfrm>
                <a:off x="6004501" y="3292078"/>
                <a:ext cx="393927" cy="5071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335" dirty="0">
                    <a:solidFill>
                      <a:schemeClr val="bg1"/>
                    </a:solidFill>
                    <a:latin typeface="+mj-lt"/>
                  </a:rPr>
                  <a:t>1</a:t>
                </a:r>
                <a:endParaRPr lang="zh-CN" altLang="en-US" sz="3335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231" name="组合 219"/>
            <p:cNvGrpSpPr/>
            <p:nvPr/>
          </p:nvGrpSpPr>
          <p:grpSpPr>
            <a:xfrm>
              <a:off x="5544680" y="4392215"/>
              <a:ext cx="914242" cy="685902"/>
              <a:chOff x="3308431" y="4248199"/>
              <a:chExt cx="914242" cy="685902"/>
            </a:xfrm>
          </p:grpSpPr>
          <p:sp>
            <p:nvSpPr>
              <p:cNvPr id="235" name="TextBox 234"/>
              <p:cNvSpPr txBox="1"/>
              <p:nvPr/>
            </p:nvSpPr>
            <p:spPr>
              <a:xfrm>
                <a:off x="3343616" y="4248199"/>
                <a:ext cx="823120" cy="2811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3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236" name="TextBox 235"/>
              <p:cNvSpPr txBox="1"/>
              <p:nvPr/>
            </p:nvSpPr>
            <p:spPr>
              <a:xfrm>
                <a:off x="3308431" y="4536786"/>
                <a:ext cx="914242" cy="397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6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轻点此处输入文字内容</a:t>
                </a:r>
              </a:p>
            </p:txBody>
          </p:sp>
        </p:grpSp>
        <p:grpSp>
          <p:nvGrpSpPr>
            <p:cNvPr id="232" name="组合 224"/>
            <p:cNvGrpSpPr/>
            <p:nvPr/>
          </p:nvGrpSpPr>
          <p:grpSpPr>
            <a:xfrm>
              <a:off x="5544680" y="1886449"/>
              <a:ext cx="929573" cy="824341"/>
              <a:chOff x="1947528" y="1964106"/>
              <a:chExt cx="929573" cy="824341"/>
            </a:xfrm>
          </p:grpSpPr>
          <p:sp>
            <p:nvSpPr>
              <p:cNvPr id="233" name="TextBox 232"/>
              <p:cNvSpPr txBox="1"/>
              <p:nvPr/>
            </p:nvSpPr>
            <p:spPr>
              <a:xfrm>
                <a:off x="1982713" y="2507307"/>
                <a:ext cx="823120" cy="2811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3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234" name="TextBox 233"/>
              <p:cNvSpPr txBox="1"/>
              <p:nvPr/>
            </p:nvSpPr>
            <p:spPr>
              <a:xfrm>
                <a:off x="1947528" y="1964106"/>
                <a:ext cx="929573" cy="397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6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轻点此处输入文字内容</a:t>
                </a:r>
              </a:p>
            </p:txBody>
          </p:sp>
        </p:grpSp>
      </p:grpSp>
      <p:grpSp>
        <p:nvGrpSpPr>
          <p:cNvPr id="159" name="组合 67"/>
          <p:cNvGrpSpPr/>
          <p:nvPr/>
        </p:nvGrpSpPr>
        <p:grpSpPr>
          <a:xfrm>
            <a:off x="7472948" y="1211940"/>
            <a:ext cx="1588072" cy="5112151"/>
            <a:chOff x="7062664" y="1144623"/>
            <a:chExt cx="1501202" cy="4831768"/>
          </a:xfrm>
        </p:grpSpPr>
        <p:grpSp>
          <p:nvGrpSpPr>
            <p:cNvPr id="193" name="组合 46"/>
            <p:cNvGrpSpPr/>
            <p:nvPr/>
          </p:nvGrpSpPr>
          <p:grpSpPr>
            <a:xfrm>
              <a:off x="7062664" y="1144623"/>
              <a:ext cx="1501202" cy="4831768"/>
              <a:chOff x="7165361" y="1360046"/>
              <a:chExt cx="1331032" cy="4284059"/>
            </a:xfrm>
          </p:grpSpPr>
          <p:grpSp>
            <p:nvGrpSpPr>
              <p:cNvPr id="200" name="组合 31"/>
              <p:cNvGrpSpPr/>
              <p:nvPr/>
            </p:nvGrpSpPr>
            <p:grpSpPr>
              <a:xfrm>
                <a:off x="7165361" y="1360046"/>
                <a:ext cx="1331032" cy="4284059"/>
                <a:chOff x="7165361" y="1360046"/>
                <a:chExt cx="1331032" cy="4284059"/>
              </a:xfrm>
            </p:grpSpPr>
            <p:grpSp>
              <p:nvGrpSpPr>
                <p:cNvPr id="202" name="组合 17"/>
                <p:cNvGrpSpPr/>
                <p:nvPr/>
              </p:nvGrpSpPr>
              <p:grpSpPr>
                <a:xfrm>
                  <a:off x="7165361" y="1360046"/>
                  <a:ext cx="1331032" cy="4284059"/>
                  <a:chOff x="7165361" y="1367879"/>
                  <a:chExt cx="1331032" cy="4284059"/>
                </a:xfrm>
              </p:grpSpPr>
              <p:grpSp>
                <p:nvGrpSpPr>
                  <p:cNvPr id="216" name="组合 83"/>
                  <p:cNvGrpSpPr/>
                  <p:nvPr/>
                </p:nvGrpSpPr>
                <p:grpSpPr>
                  <a:xfrm rot="10800000" flipH="1">
                    <a:off x="7372805" y="3096071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228" name="Freeform 6"/>
                    <p:cNvSpPr/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39000">
                          <a:schemeClr val="bg1"/>
                        </a:gs>
                        <a:gs pos="100000">
                          <a:srgbClr val="AFAFB0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229" name="Freeform 7"/>
                    <p:cNvSpPr/>
                    <p:nvPr/>
                  </p:nvSpPr>
                  <p:spPr bwMode="auto">
                    <a:xfrm>
                      <a:off x="4352026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217" name="组合 86"/>
                  <p:cNvGrpSpPr/>
                  <p:nvPr/>
                </p:nvGrpSpPr>
                <p:grpSpPr>
                  <a:xfrm>
                    <a:off x="7372804" y="1367879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226" name="Freeform 6"/>
                    <p:cNvSpPr/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39000">
                          <a:schemeClr val="bg1"/>
                        </a:gs>
                        <a:gs pos="100000">
                          <a:srgbClr val="AFAFB0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227" name="Freeform 7"/>
                    <p:cNvSpPr/>
                    <p:nvPr/>
                  </p:nvSpPr>
                  <p:spPr bwMode="auto">
                    <a:xfrm>
                      <a:off x="4353458" y="625043"/>
                      <a:ext cx="971549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218" name="组合 4"/>
                  <p:cNvGrpSpPr/>
                  <p:nvPr/>
                </p:nvGrpSpPr>
                <p:grpSpPr>
                  <a:xfrm>
                    <a:off x="7165361" y="2844392"/>
                    <a:ext cx="1331032" cy="1331032"/>
                    <a:chOff x="7228479" y="3227010"/>
                    <a:chExt cx="1492250" cy="1492250"/>
                  </a:xfrm>
                </p:grpSpPr>
                <p:grpSp>
                  <p:nvGrpSpPr>
                    <p:cNvPr id="219" name="组合 5"/>
                    <p:cNvGrpSpPr/>
                    <p:nvPr/>
                  </p:nvGrpSpPr>
                  <p:grpSpPr>
                    <a:xfrm>
                      <a:off x="7228479" y="3227010"/>
                      <a:ext cx="1492250" cy="1492250"/>
                      <a:chOff x="2232645" y="3355181"/>
                      <a:chExt cx="1492250" cy="1492250"/>
                    </a:xfrm>
                  </p:grpSpPr>
                  <p:sp>
                    <p:nvSpPr>
                      <p:cNvPr id="224" name="Oval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32645" y="3355181"/>
                        <a:ext cx="1492250" cy="149225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chemeClr val="bg1"/>
                          </a:gs>
                          <a:gs pos="100000">
                            <a:srgbClr val="E1E1E3"/>
                          </a:gs>
                        </a:gsLst>
                        <a:lin ang="8100000" scaled="1"/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121888" tIns="60944" rIns="121888" bIns="60944" numCol="1" anchor="t" anchorCtr="0" compatLnSpc="1"/>
                      <a:lstStyle/>
                      <a:p>
                        <a:endParaRPr lang="zh-CN" altLang="en-US" sz="3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  <p:sp>
                    <p:nvSpPr>
                      <p:cNvPr id="225" name="Oval 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66777" y="3390900"/>
                        <a:ext cx="1423987" cy="1420813"/>
                      </a:xfrm>
                      <a:prstGeom prst="ellipse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>
                        <a:noFill/>
                      </a:ln>
                    </p:spPr>
                    <p:txBody>
                      <a:bodyPr vert="horz" wrap="square" lIns="121888" tIns="60944" rIns="121888" bIns="60944" numCol="1" anchor="t" anchorCtr="0" compatLnSpc="1"/>
                      <a:lstStyle/>
                      <a:p>
                        <a:endParaRPr lang="zh-CN" altLang="en-US" sz="3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21" name="Oval 12"/>
                    <p:cNvSpPr>
                      <a:spLocks noChangeArrowheads="1"/>
                    </p:cNvSpPr>
                    <p:nvPr/>
                  </p:nvSpPr>
                  <p:spPr bwMode="auto">
                    <a:xfrm rot="19170873">
                      <a:off x="7567408" y="3566736"/>
                      <a:ext cx="814386" cy="812800"/>
                    </a:xfrm>
                    <a:prstGeom prst="ellips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03" name="组合 3"/>
                <p:cNvGrpSpPr/>
                <p:nvPr/>
              </p:nvGrpSpPr>
              <p:grpSpPr>
                <a:xfrm>
                  <a:off x="7589536" y="1579609"/>
                  <a:ext cx="482682" cy="316002"/>
                  <a:chOff x="2713886" y="1636543"/>
                  <a:chExt cx="482682" cy="316002"/>
                </a:xfrm>
              </p:grpSpPr>
              <p:sp>
                <p:nvSpPr>
                  <p:cNvPr id="210" name="Freeform 16"/>
                  <p:cNvSpPr/>
                  <p:nvPr/>
                </p:nvSpPr>
                <p:spPr bwMode="auto">
                  <a:xfrm>
                    <a:off x="2713886" y="1636543"/>
                    <a:ext cx="482682" cy="303848"/>
                  </a:xfrm>
                  <a:custGeom>
                    <a:avLst/>
                    <a:gdLst>
                      <a:gd name="T0" fmla="*/ 0 w 278"/>
                      <a:gd name="T1" fmla="*/ 158 h 175"/>
                      <a:gd name="T2" fmla="*/ 11 w 278"/>
                      <a:gd name="T3" fmla="*/ 175 h 175"/>
                      <a:gd name="T4" fmla="*/ 141 w 278"/>
                      <a:gd name="T5" fmla="*/ 71 h 175"/>
                      <a:gd name="T6" fmla="*/ 177 w 278"/>
                      <a:gd name="T7" fmla="*/ 109 h 175"/>
                      <a:gd name="T8" fmla="*/ 257 w 278"/>
                      <a:gd name="T9" fmla="*/ 33 h 175"/>
                      <a:gd name="T10" fmla="*/ 257 w 278"/>
                      <a:gd name="T11" fmla="*/ 57 h 175"/>
                      <a:gd name="T12" fmla="*/ 278 w 278"/>
                      <a:gd name="T13" fmla="*/ 59 h 175"/>
                      <a:gd name="T14" fmla="*/ 278 w 278"/>
                      <a:gd name="T15" fmla="*/ 0 h 175"/>
                      <a:gd name="T16" fmla="*/ 219 w 278"/>
                      <a:gd name="T17" fmla="*/ 0 h 175"/>
                      <a:gd name="T18" fmla="*/ 219 w 278"/>
                      <a:gd name="T19" fmla="*/ 21 h 175"/>
                      <a:gd name="T20" fmla="*/ 245 w 278"/>
                      <a:gd name="T21" fmla="*/ 21 h 175"/>
                      <a:gd name="T22" fmla="*/ 177 w 278"/>
                      <a:gd name="T23" fmla="*/ 83 h 175"/>
                      <a:gd name="T24" fmla="*/ 139 w 278"/>
                      <a:gd name="T25" fmla="*/ 45 h 175"/>
                      <a:gd name="T26" fmla="*/ 0 w 278"/>
                      <a:gd name="T27" fmla="*/ 158 h 1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78" h="175">
                        <a:moveTo>
                          <a:pt x="0" y="158"/>
                        </a:moveTo>
                        <a:lnTo>
                          <a:pt x="11" y="175"/>
                        </a:lnTo>
                        <a:lnTo>
                          <a:pt x="141" y="71"/>
                        </a:lnTo>
                        <a:lnTo>
                          <a:pt x="177" y="109"/>
                        </a:lnTo>
                        <a:lnTo>
                          <a:pt x="257" y="33"/>
                        </a:lnTo>
                        <a:lnTo>
                          <a:pt x="257" y="57"/>
                        </a:lnTo>
                        <a:lnTo>
                          <a:pt x="278" y="59"/>
                        </a:lnTo>
                        <a:lnTo>
                          <a:pt x="278" y="0"/>
                        </a:lnTo>
                        <a:lnTo>
                          <a:pt x="219" y="0"/>
                        </a:lnTo>
                        <a:lnTo>
                          <a:pt x="219" y="21"/>
                        </a:lnTo>
                        <a:lnTo>
                          <a:pt x="245" y="21"/>
                        </a:lnTo>
                        <a:lnTo>
                          <a:pt x="177" y="83"/>
                        </a:lnTo>
                        <a:lnTo>
                          <a:pt x="139" y="45"/>
                        </a:lnTo>
                        <a:lnTo>
                          <a:pt x="0" y="15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11" name="Freeform 17"/>
                  <p:cNvSpPr/>
                  <p:nvPr/>
                </p:nvSpPr>
                <p:spPr bwMode="auto">
                  <a:xfrm>
                    <a:off x="2753821" y="1907401"/>
                    <a:ext cx="45143" cy="45143"/>
                  </a:xfrm>
                  <a:custGeom>
                    <a:avLst/>
                    <a:gdLst>
                      <a:gd name="T0" fmla="*/ 0 w 26"/>
                      <a:gd name="T1" fmla="*/ 26 h 26"/>
                      <a:gd name="T2" fmla="*/ 0 w 26"/>
                      <a:gd name="T3" fmla="*/ 21 h 26"/>
                      <a:gd name="T4" fmla="*/ 26 w 26"/>
                      <a:gd name="T5" fmla="*/ 0 h 26"/>
                      <a:gd name="T6" fmla="*/ 26 w 26"/>
                      <a:gd name="T7" fmla="*/ 26 h 26"/>
                      <a:gd name="T8" fmla="*/ 0 w 26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26">
                        <a:moveTo>
                          <a:pt x="0" y="26"/>
                        </a:moveTo>
                        <a:lnTo>
                          <a:pt x="0" y="21"/>
                        </a:lnTo>
                        <a:lnTo>
                          <a:pt x="26" y="0"/>
                        </a:lnTo>
                        <a:lnTo>
                          <a:pt x="26" y="26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12" name="Freeform 18"/>
                  <p:cNvSpPr/>
                  <p:nvPr/>
                </p:nvSpPr>
                <p:spPr bwMode="auto">
                  <a:xfrm>
                    <a:off x="2844107" y="1837950"/>
                    <a:ext cx="45143" cy="114594"/>
                  </a:xfrm>
                  <a:custGeom>
                    <a:avLst/>
                    <a:gdLst>
                      <a:gd name="T0" fmla="*/ 0 w 26"/>
                      <a:gd name="T1" fmla="*/ 66 h 66"/>
                      <a:gd name="T2" fmla="*/ 0 w 26"/>
                      <a:gd name="T3" fmla="*/ 23 h 66"/>
                      <a:gd name="T4" fmla="*/ 26 w 26"/>
                      <a:gd name="T5" fmla="*/ 0 h 66"/>
                      <a:gd name="T6" fmla="*/ 26 w 26"/>
                      <a:gd name="T7" fmla="*/ 66 h 66"/>
                      <a:gd name="T8" fmla="*/ 0 w 26"/>
                      <a:gd name="T9" fmla="*/ 66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66">
                        <a:moveTo>
                          <a:pt x="0" y="66"/>
                        </a:moveTo>
                        <a:lnTo>
                          <a:pt x="0" y="23"/>
                        </a:lnTo>
                        <a:lnTo>
                          <a:pt x="26" y="0"/>
                        </a:lnTo>
                        <a:lnTo>
                          <a:pt x="26" y="66"/>
                        </a:ln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13" name="Freeform 19"/>
                  <p:cNvSpPr/>
                  <p:nvPr/>
                </p:nvSpPr>
                <p:spPr bwMode="auto">
                  <a:xfrm>
                    <a:off x="2922238" y="1787599"/>
                    <a:ext cx="57297" cy="164946"/>
                  </a:xfrm>
                  <a:custGeom>
                    <a:avLst/>
                    <a:gdLst>
                      <a:gd name="T0" fmla="*/ 0 w 33"/>
                      <a:gd name="T1" fmla="*/ 95 h 95"/>
                      <a:gd name="T2" fmla="*/ 0 w 33"/>
                      <a:gd name="T3" fmla="*/ 15 h 95"/>
                      <a:gd name="T4" fmla="*/ 21 w 33"/>
                      <a:gd name="T5" fmla="*/ 0 h 95"/>
                      <a:gd name="T6" fmla="*/ 33 w 33"/>
                      <a:gd name="T7" fmla="*/ 15 h 95"/>
                      <a:gd name="T8" fmla="*/ 33 w 33"/>
                      <a:gd name="T9" fmla="*/ 95 h 95"/>
                      <a:gd name="T10" fmla="*/ 0 w 33"/>
                      <a:gd name="T11" fmla="*/ 9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95">
                        <a:moveTo>
                          <a:pt x="0" y="95"/>
                        </a:moveTo>
                        <a:lnTo>
                          <a:pt x="0" y="15"/>
                        </a:lnTo>
                        <a:lnTo>
                          <a:pt x="21" y="0"/>
                        </a:lnTo>
                        <a:lnTo>
                          <a:pt x="33" y="15"/>
                        </a:lnTo>
                        <a:lnTo>
                          <a:pt x="33" y="95"/>
                        </a:lnTo>
                        <a:lnTo>
                          <a:pt x="0" y="9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14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3015996" y="1837950"/>
                    <a:ext cx="45143" cy="11459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15" name="Freeform 21"/>
                  <p:cNvSpPr/>
                  <p:nvPr/>
                </p:nvSpPr>
                <p:spPr bwMode="auto">
                  <a:xfrm>
                    <a:off x="3094129" y="1747664"/>
                    <a:ext cx="45143" cy="204880"/>
                  </a:xfrm>
                  <a:custGeom>
                    <a:avLst/>
                    <a:gdLst>
                      <a:gd name="T0" fmla="*/ 0 w 26"/>
                      <a:gd name="T1" fmla="*/ 26 h 118"/>
                      <a:gd name="T2" fmla="*/ 26 w 26"/>
                      <a:gd name="T3" fmla="*/ 0 h 118"/>
                      <a:gd name="T4" fmla="*/ 26 w 26"/>
                      <a:gd name="T5" fmla="*/ 118 h 118"/>
                      <a:gd name="T6" fmla="*/ 0 w 26"/>
                      <a:gd name="T7" fmla="*/ 118 h 118"/>
                      <a:gd name="T8" fmla="*/ 0 w 26"/>
                      <a:gd name="T9" fmla="*/ 26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18">
                        <a:moveTo>
                          <a:pt x="0" y="26"/>
                        </a:moveTo>
                        <a:lnTo>
                          <a:pt x="26" y="0"/>
                        </a:lnTo>
                        <a:lnTo>
                          <a:pt x="26" y="118"/>
                        </a:lnTo>
                        <a:lnTo>
                          <a:pt x="0" y="118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04" name="组合 14"/>
                <p:cNvGrpSpPr/>
                <p:nvPr/>
              </p:nvGrpSpPr>
              <p:grpSpPr>
                <a:xfrm>
                  <a:off x="7625129" y="5108539"/>
                  <a:ext cx="411496" cy="435804"/>
                  <a:chOff x="2558585" y="5313292"/>
                  <a:chExt cx="411496" cy="435804"/>
                </a:xfrm>
              </p:grpSpPr>
              <p:sp>
                <p:nvSpPr>
                  <p:cNvPr id="205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2739157" y="5499073"/>
                    <a:ext cx="230924" cy="250023"/>
                  </a:xfrm>
                  <a:custGeom>
                    <a:avLst/>
                    <a:gdLst>
                      <a:gd name="T0" fmla="*/ 8 w 56"/>
                      <a:gd name="T1" fmla="*/ 18 h 61"/>
                      <a:gd name="T2" fmla="*/ 20 w 56"/>
                      <a:gd name="T3" fmla="*/ 17 h 61"/>
                      <a:gd name="T4" fmla="*/ 21 w 56"/>
                      <a:gd name="T5" fmla="*/ 9 h 61"/>
                      <a:gd name="T6" fmla="*/ 25 w 56"/>
                      <a:gd name="T7" fmla="*/ 11 h 61"/>
                      <a:gd name="T8" fmla="*/ 24 w 56"/>
                      <a:gd name="T9" fmla="*/ 17 h 61"/>
                      <a:gd name="T10" fmla="*/ 36 w 56"/>
                      <a:gd name="T11" fmla="*/ 15 h 61"/>
                      <a:gd name="T12" fmla="*/ 43 w 56"/>
                      <a:gd name="T13" fmla="*/ 18 h 61"/>
                      <a:gd name="T14" fmla="*/ 23 w 56"/>
                      <a:gd name="T15" fmla="*/ 21 h 61"/>
                      <a:gd name="T16" fmla="*/ 18 w 56"/>
                      <a:gd name="T17" fmla="*/ 43 h 61"/>
                      <a:gd name="T18" fmla="*/ 44 w 56"/>
                      <a:gd name="T19" fmla="*/ 18 h 61"/>
                      <a:gd name="T20" fmla="*/ 50 w 56"/>
                      <a:gd name="T21" fmla="*/ 21 h 61"/>
                      <a:gd name="T22" fmla="*/ 38 w 56"/>
                      <a:gd name="T23" fmla="*/ 31 h 61"/>
                      <a:gd name="T24" fmla="*/ 44 w 56"/>
                      <a:gd name="T25" fmla="*/ 38 h 61"/>
                      <a:gd name="T26" fmla="*/ 32 w 56"/>
                      <a:gd name="T27" fmla="*/ 47 h 61"/>
                      <a:gd name="T28" fmla="*/ 27 w 56"/>
                      <a:gd name="T29" fmla="*/ 41 h 61"/>
                      <a:gd name="T30" fmla="*/ 15 w 56"/>
                      <a:gd name="T31" fmla="*/ 52 h 61"/>
                      <a:gd name="T32" fmla="*/ 13 w 56"/>
                      <a:gd name="T33" fmla="*/ 45 h 61"/>
                      <a:gd name="T34" fmla="*/ 14 w 56"/>
                      <a:gd name="T35" fmla="*/ 45 h 61"/>
                      <a:gd name="T36" fmla="*/ 20 w 56"/>
                      <a:gd name="T37" fmla="*/ 22 h 61"/>
                      <a:gd name="T38" fmla="*/ 8 w 56"/>
                      <a:gd name="T39" fmla="*/ 22 h 61"/>
                      <a:gd name="T40" fmla="*/ 7 w 56"/>
                      <a:gd name="T41" fmla="*/ 22 h 61"/>
                      <a:gd name="T42" fmla="*/ 6 w 56"/>
                      <a:gd name="T43" fmla="*/ 18 h 61"/>
                      <a:gd name="T44" fmla="*/ 8 w 56"/>
                      <a:gd name="T45" fmla="*/ 18 h 61"/>
                      <a:gd name="T46" fmla="*/ 0 w 56"/>
                      <a:gd name="T47" fmla="*/ 0 h 61"/>
                      <a:gd name="T48" fmla="*/ 14 w 56"/>
                      <a:gd name="T49" fmla="*/ 53 h 61"/>
                      <a:gd name="T50" fmla="*/ 27 w 56"/>
                      <a:gd name="T51" fmla="*/ 42 h 61"/>
                      <a:gd name="T52" fmla="*/ 44 w 56"/>
                      <a:gd name="T53" fmla="*/ 61 h 61"/>
                      <a:gd name="T54" fmla="*/ 56 w 56"/>
                      <a:gd name="T55" fmla="*/ 50 h 61"/>
                      <a:gd name="T56" fmla="*/ 39 w 56"/>
                      <a:gd name="T57" fmla="*/ 31 h 61"/>
                      <a:gd name="T58" fmla="*/ 51 w 56"/>
                      <a:gd name="T59" fmla="*/ 21 h 61"/>
                      <a:gd name="T60" fmla="*/ 0 w 56"/>
                      <a:gd name="T61" fmla="*/ 0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56" h="61">
                        <a:moveTo>
                          <a:pt x="8" y="18"/>
                        </a:moveTo>
                        <a:cubicBezTo>
                          <a:pt x="12" y="18"/>
                          <a:pt x="16" y="18"/>
                          <a:pt x="20" y="17"/>
                        </a:cubicBezTo>
                        <a:cubicBezTo>
                          <a:pt x="21" y="15"/>
                          <a:pt x="21" y="12"/>
                          <a:pt x="21" y="9"/>
                        </a:cubicBezTo>
                        <a:cubicBezTo>
                          <a:pt x="25" y="11"/>
                          <a:pt x="25" y="11"/>
                          <a:pt x="25" y="11"/>
                        </a:cubicBezTo>
                        <a:cubicBezTo>
                          <a:pt x="24" y="13"/>
                          <a:pt x="24" y="15"/>
                          <a:pt x="24" y="17"/>
                        </a:cubicBezTo>
                        <a:cubicBezTo>
                          <a:pt x="28" y="17"/>
                          <a:pt x="32" y="16"/>
                          <a:pt x="36" y="15"/>
                        </a:cubicBezTo>
                        <a:cubicBezTo>
                          <a:pt x="43" y="18"/>
                          <a:pt x="43" y="18"/>
                          <a:pt x="43" y="18"/>
                        </a:cubicBezTo>
                        <a:cubicBezTo>
                          <a:pt x="38" y="19"/>
                          <a:pt x="31" y="21"/>
                          <a:pt x="23" y="21"/>
                        </a:cubicBezTo>
                        <a:cubicBezTo>
                          <a:pt x="22" y="30"/>
                          <a:pt x="20" y="38"/>
                          <a:pt x="18" y="43"/>
                        </a:cubicBezTo>
                        <a:cubicBezTo>
                          <a:pt x="30" y="39"/>
                          <a:pt x="39" y="30"/>
                          <a:pt x="44" y="18"/>
                        </a:cubicBezTo>
                        <a:cubicBezTo>
                          <a:pt x="50" y="21"/>
                          <a:pt x="50" y="21"/>
                          <a:pt x="50" y="21"/>
                        </a:cubicBezTo>
                        <a:cubicBezTo>
                          <a:pt x="38" y="31"/>
                          <a:pt x="38" y="31"/>
                          <a:pt x="38" y="31"/>
                        </a:cubicBezTo>
                        <a:cubicBezTo>
                          <a:pt x="44" y="38"/>
                          <a:pt x="44" y="38"/>
                          <a:pt x="44" y="38"/>
                        </a:cubicBezTo>
                        <a:cubicBezTo>
                          <a:pt x="40" y="41"/>
                          <a:pt x="37" y="45"/>
                          <a:pt x="32" y="47"/>
                        </a:cubicBezTo>
                        <a:cubicBezTo>
                          <a:pt x="27" y="41"/>
                          <a:pt x="27" y="41"/>
                          <a:pt x="27" y="41"/>
                        </a:cubicBezTo>
                        <a:cubicBezTo>
                          <a:pt x="15" y="52"/>
                          <a:pt x="15" y="52"/>
                          <a:pt x="15" y="52"/>
                        </a:cubicBezTo>
                        <a:cubicBezTo>
                          <a:pt x="13" y="45"/>
                          <a:pt x="13" y="45"/>
                          <a:pt x="13" y="45"/>
                        </a:cubicBezTo>
                        <a:cubicBezTo>
                          <a:pt x="14" y="45"/>
                          <a:pt x="14" y="45"/>
                          <a:pt x="14" y="45"/>
                        </a:cubicBezTo>
                        <a:cubicBezTo>
                          <a:pt x="16" y="39"/>
                          <a:pt x="18" y="31"/>
                          <a:pt x="20" y="22"/>
                        </a:cubicBezTo>
                        <a:cubicBezTo>
                          <a:pt x="16" y="22"/>
                          <a:pt x="12" y="22"/>
                          <a:pt x="8" y="22"/>
                        </a:cubicBezTo>
                        <a:cubicBezTo>
                          <a:pt x="7" y="22"/>
                          <a:pt x="7" y="22"/>
                          <a:pt x="7" y="22"/>
                        </a:cubicBezTo>
                        <a:cubicBezTo>
                          <a:pt x="6" y="18"/>
                          <a:pt x="6" y="18"/>
                          <a:pt x="6" y="18"/>
                        </a:cubicBezTo>
                        <a:cubicBezTo>
                          <a:pt x="7" y="18"/>
                          <a:pt x="7" y="18"/>
                          <a:pt x="8" y="18"/>
                        </a:cubicBezTo>
                        <a:moveTo>
                          <a:pt x="0" y="0"/>
                        </a:moveTo>
                        <a:cubicBezTo>
                          <a:pt x="14" y="53"/>
                          <a:pt x="14" y="53"/>
                          <a:pt x="14" y="53"/>
                        </a:cubicBezTo>
                        <a:cubicBezTo>
                          <a:pt x="27" y="42"/>
                          <a:pt x="27" y="42"/>
                          <a:pt x="27" y="42"/>
                        </a:cubicBezTo>
                        <a:cubicBezTo>
                          <a:pt x="44" y="61"/>
                          <a:pt x="44" y="61"/>
                          <a:pt x="44" y="61"/>
                        </a:cubicBezTo>
                        <a:cubicBezTo>
                          <a:pt x="56" y="50"/>
                          <a:pt x="56" y="50"/>
                          <a:pt x="56" y="50"/>
                        </a:cubicBezTo>
                        <a:cubicBezTo>
                          <a:pt x="39" y="31"/>
                          <a:pt x="39" y="31"/>
                          <a:pt x="39" y="31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6" name="Freeform 7"/>
                  <p:cNvSpPr/>
                  <p:nvPr/>
                </p:nvSpPr>
                <p:spPr bwMode="auto">
                  <a:xfrm>
                    <a:off x="2916256" y="5604985"/>
                    <a:ext cx="32990" cy="41670"/>
                  </a:xfrm>
                  <a:custGeom>
                    <a:avLst/>
                    <a:gdLst>
                      <a:gd name="T0" fmla="*/ 8 w 8"/>
                      <a:gd name="T1" fmla="*/ 0 h 10"/>
                      <a:gd name="T2" fmla="*/ 0 w 8"/>
                      <a:gd name="T3" fmla="*/ 7 h 10"/>
                      <a:gd name="T4" fmla="*/ 2 w 8"/>
                      <a:gd name="T5" fmla="*/ 10 h 10"/>
                      <a:gd name="T6" fmla="*/ 8 w 8"/>
                      <a:gd name="T7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10">
                        <a:moveTo>
                          <a:pt x="8" y="0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5" y="7"/>
                          <a:pt x="6" y="4"/>
                          <a:pt x="8" y="0"/>
                        </a:cubicBezTo>
                      </a:path>
                    </a:pathLst>
                  </a:custGeom>
                  <a:gradFill>
                    <a:gsLst>
                      <a:gs pos="0">
                        <a:srgbClr val="F8FB00"/>
                      </a:gs>
                      <a:gs pos="100000">
                        <a:srgbClr val="198800"/>
                      </a:gs>
                    </a:gsLst>
                    <a:path path="circle">
                      <a:fillToRect l="100000" b="100000"/>
                    </a:path>
                  </a:gra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7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2558585" y="5313292"/>
                    <a:ext cx="411496" cy="409759"/>
                  </a:xfrm>
                  <a:custGeom>
                    <a:avLst/>
                    <a:gdLst>
                      <a:gd name="T0" fmla="*/ 37 w 100"/>
                      <a:gd name="T1" fmla="*/ 88 h 100"/>
                      <a:gd name="T2" fmla="*/ 11 w 100"/>
                      <a:gd name="T3" fmla="*/ 61 h 100"/>
                      <a:gd name="T4" fmla="*/ 32 w 100"/>
                      <a:gd name="T5" fmla="*/ 66 h 100"/>
                      <a:gd name="T6" fmla="*/ 37 w 100"/>
                      <a:gd name="T7" fmla="*/ 88 h 100"/>
                      <a:gd name="T8" fmla="*/ 32 w 100"/>
                      <a:gd name="T9" fmla="*/ 62 h 100"/>
                      <a:gd name="T10" fmla="*/ 10 w 100"/>
                      <a:gd name="T11" fmla="*/ 56 h 100"/>
                      <a:gd name="T12" fmla="*/ 10 w 100"/>
                      <a:gd name="T13" fmla="*/ 55 h 100"/>
                      <a:gd name="T14" fmla="*/ 10 w 100"/>
                      <a:gd name="T15" fmla="*/ 50 h 100"/>
                      <a:gd name="T16" fmla="*/ 11 w 100"/>
                      <a:gd name="T17" fmla="*/ 42 h 100"/>
                      <a:gd name="T18" fmla="*/ 31 w 100"/>
                      <a:gd name="T19" fmla="*/ 38 h 100"/>
                      <a:gd name="T20" fmla="*/ 32 w 100"/>
                      <a:gd name="T21" fmla="*/ 62 h 100"/>
                      <a:gd name="T22" fmla="*/ 12 w 100"/>
                      <a:gd name="T23" fmla="*/ 38 h 100"/>
                      <a:gd name="T24" fmla="*/ 37 w 100"/>
                      <a:gd name="T25" fmla="*/ 12 h 100"/>
                      <a:gd name="T26" fmla="*/ 31 w 100"/>
                      <a:gd name="T27" fmla="*/ 34 h 100"/>
                      <a:gd name="T28" fmla="*/ 12 w 100"/>
                      <a:gd name="T29" fmla="*/ 38 h 100"/>
                      <a:gd name="T30" fmla="*/ 88 w 100"/>
                      <a:gd name="T31" fmla="*/ 38 h 100"/>
                      <a:gd name="T32" fmla="*/ 68 w 100"/>
                      <a:gd name="T33" fmla="*/ 34 h 100"/>
                      <a:gd name="T34" fmla="*/ 68 w 100"/>
                      <a:gd name="T35" fmla="*/ 32 h 100"/>
                      <a:gd name="T36" fmla="*/ 63 w 100"/>
                      <a:gd name="T37" fmla="*/ 12 h 100"/>
                      <a:gd name="T38" fmla="*/ 88 w 100"/>
                      <a:gd name="T39" fmla="*/ 38 h 100"/>
                      <a:gd name="T40" fmla="*/ 35 w 100"/>
                      <a:gd name="T41" fmla="*/ 33 h 100"/>
                      <a:gd name="T42" fmla="*/ 41 w 100"/>
                      <a:gd name="T43" fmla="*/ 10 h 100"/>
                      <a:gd name="T44" fmla="*/ 50 w 100"/>
                      <a:gd name="T45" fmla="*/ 9 h 100"/>
                      <a:gd name="T46" fmla="*/ 59 w 100"/>
                      <a:gd name="T47" fmla="*/ 10 h 100"/>
                      <a:gd name="T48" fmla="*/ 65 w 100"/>
                      <a:gd name="T49" fmla="*/ 32 h 100"/>
                      <a:gd name="T50" fmla="*/ 65 w 100"/>
                      <a:gd name="T51" fmla="*/ 33 h 100"/>
                      <a:gd name="T52" fmla="*/ 51 w 100"/>
                      <a:gd name="T53" fmla="*/ 33 h 100"/>
                      <a:gd name="T54" fmla="*/ 35 w 100"/>
                      <a:gd name="T55" fmla="*/ 33 h 100"/>
                      <a:gd name="T56" fmla="*/ 50 w 100"/>
                      <a:gd name="T57" fmla="*/ 0 h 100"/>
                      <a:gd name="T58" fmla="*/ 0 w 100"/>
                      <a:gd name="T59" fmla="*/ 49 h 100"/>
                      <a:gd name="T60" fmla="*/ 1 w 100"/>
                      <a:gd name="T61" fmla="*/ 55 h 100"/>
                      <a:gd name="T62" fmla="*/ 50 w 100"/>
                      <a:gd name="T63" fmla="*/ 100 h 100"/>
                      <a:gd name="T64" fmla="*/ 55 w 100"/>
                      <a:gd name="T65" fmla="*/ 100 h 100"/>
                      <a:gd name="T66" fmla="*/ 52 w 100"/>
                      <a:gd name="T67" fmla="*/ 90 h 100"/>
                      <a:gd name="T68" fmla="*/ 50 w 100"/>
                      <a:gd name="T69" fmla="*/ 90 h 100"/>
                      <a:gd name="T70" fmla="*/ 41 w 100"/>
                      <a:gd name="T71" fmla="*/ 89 h 100"/>
                      <a:gd name="T72" fmla="*/ 36 w 100"/>
                      <a:gd name="T73" fmla="*/ 66 h 100"/>
                      <a:gd name="T74" fmla="*/ 46 w 100"/>
                      <a:gd name="T75" fmla="*/ 67 h 100"/>
                      <a:gd name="T76" fmla="*/ 45 w 100"/>
                      <a:gd name="T77" fmla="*/ 63 h 100"/>
                      <a:gd name="T78" fmla="*/ 35 w 100"/>
                      <a:gd name="T79" fmla="*/ 62 h 100"/>
                      <a:gd name="T80" fmla="*/ 35 w 100"/>
                      <a:gd name="T81" fmla="*/ 62 h 100"/>
                      <a:gd name="T82" fmla="*/ 34 w 100"/>
                      <a:gd name="T83" fmla="*/ 38 h 100"/>
                      <a:gd name="T84" fmla="*/ 52 w 100"/>
                      <a:gd name="T85" fmla="*/ 37 h 100"/>
                      <a:gd name="T86" fmla="*/ 65 w 100"/>
                      <a:gd name="T87" fmla="*/ 37 h 100"/>
                      <a:gd name="T88" fmla="*/ 65 w 100"/>
                      <a:gd name="T89" fmla="*/ 50 h 100"/>
                      <a:gd name="T90" fmla="*/ 69 w 100"/>
                      <a:gd name="T91" fmla="*/ 51 h 100"/>
                      <a:gd name="T92" fmla="*/ 68 w 100"/>
                      <a:gd name="T93" fmla="*/ 38 h 100"/>
                      <a:gd name="T94" fmla="*/ 90 w 100"/>
                      <a:gd name="T95" fmla="*/ 42 h 100"/>
                      <a:gd name="T96" fmla="*/ 90 w 100"/>
                      <a:gd name="T97" fmla="*/ 45 h 100"/>
                      <a:gd name="T98" fmla="*/ 90 w 100"/>
                      <a:gd name="T99" fmla="*/ 49 h 100"/>
                      <a:gd name="T100" fmla="*/ 89 w 100"/>
                      <a:gd name="T101" fmla="*/ 58 h 100"/>
                      <a:gd name="T102" fmla="*/ 87 w 100"/>
                      <a:gd name="T103" fmla="*/ 59 h 100"/>
                      <a:gd name="T104" fmla="*/ 98 w 100"/>
                      <a:gd name="T105" fmla="*/ 63 h 100"/>
                      <a:gd name="T106" fmla="*/ 100 w 100"/>
                      <a:gd name="T107" fmla="*/ 50 h 100"/>
                      <a:gd name="T108" fmla="*/ 99 w 100"/>
                      <a:gd name="T109" fmla="*/ 44 h 100"/>
                      <a:gd name="T110" fmla="*/ 50 w 100"/>
                      <a:gd name="T111" fmla="*/ 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00" h="100">
                        <a:moveTo>
                          <a:pt x="37" y="88"/>
                        </a:moveTo>
                        <a:cubicBezTo>
                          <a:pt x="25" y="84"/>
                          <a:pt x="15" y="74"/>
                          <a:pt x="11" y="61"/>
                        </a:cubicBezTo>
                        <a:cubicBezTo>
                          <a:pt x="18" y="63"/>
                          <a:pt x="25" y="65"/>
                          <a:pt x="32" y="66"/>
                        </a:cubicBezTo>
                        <a:cubicBezTo>
                          <a:pt x="34" y="75"/>
                          <a:pt x="36" y="83"/>
                          <a:pt x="37" y="88"/>
                        </a:cubicBezTo>
                        <a:moveTo>
                          <a:pt x="32" y="62"/>
                        </a:moveTo>
                        <a:cubicBezTo>
                          <a:pt x="25" y="61"/>
                          <a:pt x="18" y="59"/>
                          <a:pt x="10" y="56"/>
                        </a:cubicBezTo>
                        <a:cubicBezTo>
                          <a:pt x="10" y="56"/>
                          <a:pt x="10" y="55"/>
                          <a:pt x="10" y="55"/>
                        </a:cubicBezTo>
                        <a:cubicBezTo>
                          <a:pt x="10" y="53"/>
                          <a:pt x="10" y="52"/>
                          <a:pt x="10" y="50"/>
                        </a:cubicBezTo>
                        <a:cubicBezTo>
                          <a:pt x="10" y="48"/>
                          <a:pt x="10" y="45"/>
                          <a:pt x="11" y="42"/>
                        </a:cubicBezTo>
                        <a:cubicBezTo>
                          <a:pt x="14" y="41"/>
                          <a:pt x="21" y="40"/>
                          <a:pt x="31" y="38"/>
                        </a:cubicBezTo>
                        <a:cubicBezTo>
                          <a:pt x="30" y="46"/>
                          <a:pt x="31" y="54"/>
                          <a:pt x="32" y="62"/>
                        </a:cubicBezTo>
                        <a:moveTo>
                          <a:pt x="12" y="38"/>
                        </a:moveTo>
                        <a:cubicBezTo>
                          <a:pt x="16" y="26"/>
                          <a:pt x="25" y="16"/>
                          <a:pt x="37" y="12"/>
                        </a:cubicBezTo>
                        <a:cubicBezTo>
                          <a:pt x="34" y="19"/>
                          <a:pt x="32" y="27"/>
                          <a:pt x="31" y="34"/>
                        </a:cubicBezTo>
                        <a:cubicBezTo>
                          <a:pt x="23" y="35"/>
                          <a:pt x="16" y="37"/>
                          <a:pt x="12" y="38"/>
                        </a:cubicBezTo>
                        <a:moveTo>
                          <a:pt x="88" y="38"/>
                        </a:moveTo>
                        <a:cubicBezTo>
                          <a:pt x="81" y="36"/>
                          <a:pt x="75" y="34"/>
                          <a:pt x="68" y="34"/>
                        </a:cubicBezTo>
                        <a:cubicBezTo>
                          <a:pt x="68" y="33"/>
                          <a:pt x="68" y="32"/>
                          <a:pt x="68" y="32"/>
                        </a:cubicBezTo>
                        <a:cubicBezTo>
                          <a:pt x="67" y="25"/>
                          <a:pt x="65" y="18"/>
                          <a:pt x="63" y="12"/>
                        </a:cubicBezTo>
                        <a:cubicBezTo>
                          <a:pt x="75" y="16"/>
                          <a:pt x="84" y="25"/>
                          <a:pt x="88" y="38"/>
                        </a:cubicBezTo>
                        <a:moveTo>
                          <a:pt x="35" y="33"/>
                        </a:moveTo>
                        <a:cubicBezTo>
                          <a:pt x="36" y="26"/>
                          <a:pt x="38" y="18"/>
                          <a:pt x="41" y="10"/>
                        </a:cubicBezTo>
                        <a:cubicBezTo>
                          <a:pt x="44" y="10"/>
                          <a:pt x="47" y="9"/>
                          <a:pt x="50" y="9"/>
                        </a:cubicBezTo>
                        <a:cubicBezTo>
                          <a:pt x="53" y="9"/>
                          <a:pt x="56" y="10"/>
                          <a:pt x="59" y="10"/>
                        </a:cubicBezTo>
                        <a:cubicBezTo>
                          <a:pt x="62" y="18"/>
                          <a:pt x="64" y="25"/>
                          <a:pt x="65" y="32"/>
                        </a:cubicBezTo>
                        <a:cubicBezTo>
                          <a:pt x="65" y="33"/>
                          <a:pt x="65" y="33"/>
                          <a:pt x="65" y="33"/>
                        </a:cubicBezTo>
                        <a:cubicBezTo>
                          <a:pt x="60" y="33"/>
                          <a:pt x="56" y="33"/>
                          <a:pt x="51" y="33"/>
                        </a:cubicBezTo>
                        <a:cubicBezTo>
                          <a:pt x="46" y="33"/>
                          <a:pt x="40" y="33"/>
                          <a:pt x="35" y="33"/>
                        </a:cubicBezTo>
                        <a:moveTo>
                          <a:pt x="50" y="0"/>
                        </a:moveTo>
                        <a:cubicBezTo>
                          <a:pt x="23" y="0"/>
                          <a:pt x="0" y="22"/>
                          <a:pt x="0" y="49"/>
                        </a:cubicBezTo>
                        <a:cubicBezTo>
                          <a:pt x="0" y="51"/>
                          <a:pt x="0" y="53"/>
                          <a:pt x="1" y="55"/>
                        </a:cubicBezTo>
                        <a:cubicBezTo>
                          <a:pt x="3" y="80"/>
                          <a:pt x="24" y="100"/>
                          <a:pt x="50" y="100"/>
                        </a:cubicBezTo>
                        <a:cubicBezTo>
                          <a:pt x="52" y="100"/>
                          <a:pt x="53" y="100"/>
                          <a:pt x="55" y="100"/>
                        </a:cubicBezTo>
                        <a:cubicBezTo>
                          <a:pt x="52" y="90"/>
                          <a:pt x="52" y="90"/>
                          <a:pt x="52" y="90"/>
                        </a:cubicBezTo>
                        <a:cubicBezTo>
                          <a:pt x="52" y="90"/>
                          <a:pt x="51" y="90"/>
                          <a:pt x="50" y="90"/>
                        </a:cubicBezTo>
                        <a:cubicBezTo>
                          <a:pt x="47" y="90"/>
                          <a:pt x="44" y="90"/>
                          <a:pt x="41" y="89"/>
                        </a:cubicBezTo>
                        <a:cubicBezTo>
                          <a:pt x="40" y="84"/>
                          <a:pt x="37" y="76"/>
                          <a:pt x="36" y="66"/>
                        </a:cubicBezTo>
                        <a:cubicBezTo>
                          <a:pt x="39" y="67"/>
                          <a:pt x="43" y="67"/>
                          <a:pt x="46" y="67"/>
                        </a:cubicBezTo>
                        <a:cubicBezTo>
                          <a:pt x="45" y="63"/>
                          <a:pt x="45" y="63"/>
                          <a:pt x="45" y="63"/>
                        </a:cubicBezTo>
                        <a:cubicBezTo>
                          <a:pt x="42" y="63"/>
                          <a:pt x="39" y="62"/>
                          <a:pt x="35" y="62"/>
                        </a:cubicBezTo>
                        <a:cubicBezTo>
                          <a:pt x="35" y="62"/>
                          <a:pt x="35" y="62"/>
                          <a:pt x="35" y="62"/>
                        </a:cubicBezTo>
                        <a:cubicBezTo>
                          <a:pt x="34" y="54"/>
                          <a:pt x="34" y="46"/>
                          <a:pt x="34" y="38"/>
                        </a:cubicBezTo>
                        <a:cubicBezTo>
                          <a:pt x="40" y="37"/>
                          <a:pt x="45" y="37"/>
                          <a:pt x="52" y="37"/>
                        </a:cubicBezTo>
                        <a:cubicBezTo>
                          <a:pt x="56" y="37"/>
                          <a:pt x="60" y="37"/>
                          <a:pt x="65" y="37"/>
                        </a:cubicBezTo>
                        <a:cubicBezTo>
                          <a:pt x="65" y="42"/>
                          <a:pt x="65" y="46"/>
                          <a:pt x="65" y="50"/>
                        </a:cubicBezTo>
                        <a:cubicBezTo>
                          <a:pt x="69" y="51"/>
                          <a:pt x="69" y="51"/>
                          <a:pt x="69" y="51"/>
                        </a:cubicBezTo>
                        <a:cubicBezTo>
                          <a:pt x="69" y="47"/>
                          <a:pt x="69" y="42"/>
                          <a:pt x="68" y="38"/>
                        </a:cubicBezTo>
                        <a:cubicBezTo>
                          <a:pt x="75" y="39"/>
                          <a:pt x="82" y="40"/>
                          <a:pt x="90" y="42"/>
                        </a:cubicBezTo>
                        <a:cubicBezTo>
                          <a:pt x="90" y="43"/>
                          <a:pt x="90" y="44"/>
                          <a:pt x="90" y="45"/>
                        </a:cubicBezTo>
                        <a:cubicBezTo>
                          <a:pt x="90" y="47"/>
                          <a:pt x="90" y="48"/>
                          <a:pt x="90" y="49"/>
                        </a:cubicBezTo>
                        <a:cubicBezTo>
                          <a:pt x="90" y="52"/>
                          <a:pt x="90" y="55"/>
                          <a:pt x="89" y="58"/>
                        </a:cubicBezTo>
                        <a:cubicBezTo>
                          <a:pt x="89" y="58"/>
                          <a:pt x="88" y="58"/>
                          <a:pt x="87" y="59"/>
                        </a:cubicBezTo>
                        <a:cubicBezTo>
                          <a:pt x="98" y="63"/>
                          <a:pt x="98" y="63"/>
                          <a:pt x="98" y="63"/>
                        </a:cubicBezTo>
                        <a:cubicBezTo>
                          <a:pt x="99" y="59"/>
                          <a:pt x="100" y="55"/>
                          <a:pt x="100" y="50"/>
                        </a:cubicBezTo>
                        <a:cubicBezTo>
                          <a:pt x="100" y="48"/>
                          <a:pt x="100" y="46"/>
                          <a:pt x="99" y="44"/>
                        </a:cubicBezTo>
                        <a:cubicBezTo>
                          <a:pt x="97" y="19"/>
                          <a:pt x="76" y="0"/>
                          <a:pt x="50" y="0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8" name="Freeform 9"/>
                  <p:cNvSpPr/>
                  <p:nvPr/>
                </p:nvSpPr>
                <p:spPr bwMode="auto">
                  <a:xfrm>
                    <a:off x="2763465" y="5535534"/>
                    <a:ext cx="180572" cy="175364"/>
                  </a:xfrm>
                  <a:custGeom>
                    <a:avLst/>
                    <a:gdLst>
                      <a:gd name="T0" fmla="*/ 15 w 44"/>
                      <a:gd name="T1" fmla="*/ 0 h 43"/>
                      <a:gd name="T2" fmla="*/ 14 w 44"/>
                      <a:gd name="T3" fmla="*/ 8 h 43"/>
                      <a:gd name="T4" fmla="*/ 2 w 44"/>
                      <a:gd name="T5" fmla="*/ 9 h 43"/>
                      <a:gd name="T6" fmla="*/ 0 w 44"/>
                      <a:gd name="T7" fmla="*/ 9 h 43"/>
                      <a:gd name="T8" fmla="*/ 1 w 44"/>
                      <a:gd name="T9" fmla="*/ 13 h 43"/>
                      <a:gd name="T10" fmla="*/ 2 w 44"/>
                      <a:gd name="T11" fmla="*/ 13 h 43"/>
                      <a:gd name="T12" fmla="*/ 14 w 44"/>
                      <a:gd name="T13" fmla="*/ 13 h 43"/>
                      <a:gd name="T14" fmla="*/ 8 w 44"/>
                      <a:gd name="T15" fmla="*/ 36 h 43"/>
                      <a:gd name="T16" fmla="*/ 7 w 44"/>
                      <a:gd name="T17" fmla="*/ 36 h 43"/>
                      <a:gd name="T18" fmla="*/ 9 w 44"/>
                      <a:gd name="T19" fmla="*/ 43 h 43"/>
                      <a:gd name="T20" fmla="*/ 21 w 44"/>
                      <a:gd name="T21" fmla="*/ 32 h 43"/>
                      <a:gd name="T22" fmla="*/ 26 w 44"/>
                      <a:gd name="T23" fmla="*/ 38 h 43"/>
                      <a:gd name="T24" fmla="*/ 38 w 44"/>
                      <a:gd name="T25" fmla="*/ 29 h 43"/>
                      <a:gd name="T26" fmla="*/ 32 w 44"/>
                      <a:gd name="T27" fmla="*/ 22 h 43"/>
                      <a:gd name="T28" fmla="*/ 44 w 44"/>
                      <a:gd name="T29" fmla="*/ 12 h 43"/>
                      <a:gd name="T30" fmla="*/ 38 w 44"/>
                      <a:gd name="T31" fmla="*/ 9 h 43"/>
                      <a:gd name="T32" fmla="*/ 12 w 44"/>
                      <a:gd name="T33" fmla="*/ 34 h 43"/>
                      <a:gd name="T34" fmla="*/ 17 w 44"/>
                      <a:gd name="T35" fmla="*/ 12 h 43"/>
                      <a:gd name="T36" fmla="*/ 37 w 44"/>
                      <a:gd name="T37" fmla="*/ 9 h 43"/>
                      <a:gd name="T38" fmla="*/ 30 w 44"/>
                      <a:gd name="T39" fmla="*/ 6 h 43"/>
                      <a:gd name="T40" fmla="*/ 18 w 44"/>
                      <a:gd name="T41" fmla="*/ 8 h 43"/>
                      <a:gd name="T42" fmla="*/ 19 w 44"/>
                      <a:gd name="T43" fmla="*/ 2 h 43"/>
                      <a:gd name="T44" fmla="*/ 15 w 44"/>
                      <a:gd name="T45" fmla="*/ 0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44" h="43">
                        <a:moveTo>
                          <a:pt x="15" y="0"/>
                        </a:moveTo>
                        <a:cubicBezTo>
                          <a:pt x="15" y="3"/>
                          <a:pt x="15" y="6"/>
                          <a:pt x="14" y="8"/>
                        </a:cubicBezTo>
                        <a:cubicBezTo>
                          <a:pt x="10" y="9"/>
                          <a:pt x="6" y="9"/>
                          <a:pt x="2" y="9"/>
                        </a:cubicBezTo>
                        <a:cubicBezTo>
                          <a:pt x="1" y="9"/>
                          <a:pt x="1" y="9"/>
                          <a:pt x="0" y="9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2" y="13"/>
                          <a:pt x="2" y="13"/>
                          <a:pt x="2" y="13"/>
                        </a:cubicBezTo>
                        <a:cubicBezTo>
                          <a:pt x="6" y="13"/>
                          <a:pt x="10" y="13"/>
                          <a:pt x="14" y="13"/>
                        </a:cubicBezTo>
                        <a:cubicBezTo>
                          <a:pt x="12" y="22"/>
                          <a:pt x="10" y="30"/>
                          <a:pt x="8" y="36"/>
                        </a:cubicBezTo>
                        <a:cubicBezTo>
                          <a:pt x="7" y="36"/>
                          <a:pt x="7" y="36"/>
                          <a:pt x="7" y="36"/>
                        </a:cubicBezTo>
                        <a:cubicBezTo>
                          <a:pt x="9" y="43"/>
                          <a:pt x="9" y="43"/>
                          <a:pt x="9" y="43"/>
                        </a:cubicBezTo>
                        <a:cubicBezTo>
                          <a:pt x="21" y="32"/>
                          <a:pt x="21" y="32"/>
                          <a:pt x="21" y="32"/>
                        </a:cubicBezTo>
                        <a:cubicBezTo>
                          <a:pt x="26" y="38"/>
                          <a:pt x="26" y="38"/>
                          <a:pt x="26" y="38"/>
                        </a:cubicBezTo>
                        <a:cubicBezTo>
                          <a:pt x="31" y="36"/>
                          <a:pt x="34" y="32"/>
                          <a:pt x="38" y="29"/>
                        </a:cubicBezTo>
                        <a:cubicBezTo>
                          <a:pt x="32" y="22"/>
                          <a:pt x="32" y="22"/>
                          <a:pt x="32" y="22"/>
                        </a:cubicBezTo>
                        <a:cubicBezTo>
                          <a:pt x="44" y="12"/>
                          <a:pt x="44" y="12"/>
                          <a:pt x="44" y="12"/>
                        </a:cubicBezTo>
                        <a:cubicBezTo>
                          <a:pt x="38" y="9"/>
                          <a:pt x="38" y="9"/>
                          <a:pt x="38" y="9"/>
                        </a:cubicBezTo>
                        <a:cubicBezTo>
                          <a:pt x="33" y="21"/>
                          <a:pt x="24" y="30"/>
                          <a:pt x="12" y="34"/>
                        </a:cubicBezTo>
                        <a:cubicBezTo>
                          <a:pt x="14" y="29"/>
                          <a:pt x="16" y="21"/>
                          <a:pt x="17" y="12"/>
                        </a:cubicBezTo>
                        <a:cubicBezTo>
                          <a:pt x="25" y="12"/>
                          <a:pt x="32" y="10"/>
                          <a:pt x="37" y="9"/>
                        </a:cubicBezTo>
                        <a:cubicBezTo>
                          <a:pt x="30" y="6"/>
                          <a:pt x="30" y="6"/>
                          <a:pt x="30" y="6"/>
                        </a:cubicBezTo>
                        <a:cubicBezTo>
                          <a:pt x="26" y="7"/>
                          <a:pt x="22" y="8"/>
                          <a:pt x="18" y="8"/>
                        </a:cubicBezTo>
                        <a:cubicBezTo>
                          <a:pt x="18" y="6"/>
                          <a:pt x="18" y="4"/>
                          <a:pt x="19" y="2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9" name="Freeform 10"/>
                  <p:cNvSpPr/>
                  <p:nvPr/>
                </p:nvSpPr>
                <p:spPr bwMode="auto">
                  <a:xfrm>
                    <a:off x="2825970" y="5691799"/>
                    <a:ext cx="36462" cy="24308"/>
                  </a:xfrm>
                  <a:custGeom>
                    <a:avLst/>
                    <a:gdLst>
                      <a:gd name="T0" fmla="*/ 7 w 9"/>
                      <a:gd name="T1" fmla="*/ 0 h 6"/>
                      <a:gd name="T2" fmla="*/ 0 w 9"/>
                      <a:gd name="T3" fmla="*/ 6 h 6"/>
                      <a:gd name="T4" fmla="*/ 9 w 9"/>
                      <a:gd name="T5" fmla="*/ 2 h 6"/>
                      <a:gd name="T6" fmla="*/ 7 w 9"/>
                      <a:gd name="T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6">
                        <a:moveTo>
                          <a:pt x="7" y="0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3" y="5"/>
                          <a:pt x="6" y="3"/>
                          <a:pt x="9" y="2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</a:path>
                    </a:pathLst>
                  </a:custGeom>
                  <a:gradFill>
                    <a:gsLst>
                      <a:gs pos="0">
                        <a:srgbClr val="F8FB00"/>
                      </a:gs>
                      <a:gs pos="100000">
                        <a:srgbClr val="198800"/>
                      </a:gs>
                    </a:gsLst>
                    <a:path path="circle">
                      <a:fillToRect l="100000" b="100000"/>
                    </a:path>
                  </a:gra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201" name="TextBox 200"/>
              <p:cNvSpPr txBox="1"/>
              <p:nvPr/>
            </p:nvSpPr>
            <p:spPr>
              <a:xfrm>
                <a:off x="7649426" y="3251712"/>
                <a:ext cx="393927" cy="5071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335" dirty="0">
                    <a:solidFill>
                      <a:schemeClr val="bg1"/>
                    </a:solidFill>
                    <a:latin typeface="+mj-lt"/>
                  </a:rPr>
                  <a:t>2</a:t>
                </a:r>
                <a:endParaRPr lang="zh-CN" altLang="en-US" sz="3335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94" name="组合 216"/>
            <p:cNvGrpSpPr/>
            <p:nvPr/>
          </p:nvGrpSpPr>
          <p:grpSpPr>
            <a:xfrm>
              <a:off x="7324575" y="4392215"/>
              <a:ext cx="954815" cy="707523"/>
              <a:chOff x="3280683" y="4248199"/>
              <a:chExt cx="954815" cy="707523"/>
            </a:xfrm>
          </p:grpSpPr>
          <p:sp>
            <p:nvSpPr>
              <p:cNvPr id="198" name="TextBox 197"/>
              <p:cNvSpPr txBox="1"/>
              <p:nvPr/>
            </p:nvSpPr>
            <p:spPr>
              <a:xfrm>
                <a:off x="3343616" y="4248199"/>
                <a:ext cx="823119" cy="2811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3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99" name="TextBox 198"/>
              <p:cNvSpPr txBox="1"/>
              <p:nvPr/>
            </p:nvSpPr>
            <p:spPr>
              <a:xfrm>
                <a:off x="3280683" y="4558407"/>
                <a:ext cx="954815" cy="397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6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轻点此处输入文字内容</a:t>
                </a:r>
              </a:p>
            </p:txBody>
          </p:sp>
        </p:grpSp>
        <p:grpSp>
          <p:nvGrpSpPr>
            <p:cNvPr id="195" name="组合 227"/>
            <p:cNvGrpSpPr/>
            <p:nvPr/>
          </p:nvGrpSpPr>
          <p:grpSpPr>
            <a:xfrm>
              <a:off x="7296629" y="1886449"/>
              <a:ext cx="965042" cy="824341"/>
              <a:chOff x="1896731" y="1964106"/>
              <a:chExt cx="965042" cy="824341"/>
            </a:xfrm>
          </p:grpSpPr>
          <p:sp>
            <p:nvSpPr>
              <p:cNvPr id="196" name="TextBox 195"/>
              <p:cNvSpPr txBox="1"/>
              <p:nvPr/>
            </p:nvSpPr>
            <p:spPr>
              <a:xfrm>
                <a:off x="1982713" y="2507307"/>
                <a:ext cx="823119" cy="2811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3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97" name="TextBox 196"/>
              <p:cNvSpPr txBox="1"/>
              <p:nvPr/>
            </p:nvSpPr>
            <p:spPr>
              <a:xfrm>
                <a:off x="1896731" y="1964106"/>
                <a:ext cx="965042" cy="397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6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轻点此处输入文字内容</a:t>
                </a:r>
              </a:p>
            </p:txBody>
          </p:sp>
        </p:grpSp>
      </p:grpSp>
      <p:grpSp>
        <p:nvGrpSpPr>
          <p:cNvPr id="160" name="组合 69"/>
          <p:cNvGrpSpPr/>
          <p:nvPr/>
        </p:nvGrpSpPr>
        <p:grpSpPr>
          <a:xfrm>
            <a:off x="9385198" y="1211940"/>
            <a:ext cx="1588073" cy="5112151"/>
            <a:chOff x="8870307" y="1144623"/>
            <a:chExt cx="1501202" cy="4831768"/>
          </a:xfrm>
        </p:grpSpPr>
        <p:grpSp>
          <p:nvGrpSpPr>
            <p:cNvPr id="161" name="组合 30"/>
            <p:cNvGrpSpPr/>
            <p:nvPr/>
          </p:nvGrpSpPr>
          <p:grpSpPr>
            <a:xfrm>
              <a:off x="8870307" y="1144623"/>
              <a:ext cx="1501202" cy="4831768"/>
              <a:chOff x="9793485" y="1369595"/>
              <a:chExt cx="1331032" cy="4284059"/>
            </a:xfrm>
          </p:grpSpPr>
          <p:grpSp>
            <p:nvGrpSpPr>
              <p:cNvPr id="168" name="组合 29"/>
              <p:cNvGrpSpPr/>
              <p:nvPr/>
            </p:nvGrpSpPr>
            <p:grpSpPr>
              <a:xfrm>
                <a:off x="9793485" y="1369595"/>
                <a:ext cx="1331032" cy="4284059"/>
                <a:chOff x="9793485" y="1369595"/>
                <a:chExt cx="1331032" cy="4284059"/>
              </a:xfrm>
            </p:grpSpPr>
            <p:grpSp>
              <p:nvGrpSpPr>
                <p:cNvPr id="170" name="组合 18"/>
                <p:cNvGrpSpPr/>
                <p:nvPr/>
              </p:nvGrpSpPr>
              <p:grpSpPr>
                <a:xfrm>
                  <a:off x="9793485" y="1369595"/>
                  <a:ext cx="1331032" cy="4284059"/>
                  <a:chOff x="8785709" y="1367879"/>
                  <a:chExt cx="1331032" cy="4284059"/>
                </a:xfrm>
              </p:grpSpPr>
              <p:grpSp>
                <p:nvGrpSpPr>
                  <p:cNvPr id="179" name="组合 89"/>
                  <p:cNvGrpSpPr/>
                  <p:nvPr/>
                </p:nvGrpSpPr>
                <p:grpSpPr>
                  <a:xfrm rot="10800000" flipH="1">
                    <a:off x="8993152" y="3096071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191" name="Freeform 6"/>
                    <p:cNvSpPr/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39000">
                          <a:schemeClr val="bg1"/>
                        </a:gs>
                        <a:gs pos="100000">
                          <a:srgbClr val="AFAFB0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92" name="Freeform 7"/>
                    <p:cNvSpPr/>
                    <p:nvPr/>
                  </p:nvSpPr>
                  <p:spPr bwMode="auto">
                    <a:xfrm>
                      <a:off x="4352027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180" name="组合 92"/>
                  <p:cNvGrpSpPr/>
                  <p:nvPr/>
                </p:nvGrpSpPr>
                <p:grpSpPr>
                  <a:xfrm>
                    <a:off x="8993152" y="1367879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189" name="Freeform 6"/>
                    <p:cNvSpPr/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39000">
                          <a:schemeClr val="bg1"/>
                        </a:gs>
                        <a:gs pos="100000">
                          <a:srgbClr val="AFAFB0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90" name="Freeform 7"/>
                    <p:cNvSpPr/>
                    <p:nvPr/>
                  </p:nvSpPr>
                  <p:spPr bwMode="auto">
                    <a:xfrm>
                      <a:off x="4352027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181" name="组合 19"/>
                  <p:cNvGrpSpPr/>
                  <p:nvPr/>
                </p:nvGrpSpPr>
                <p:grpSpPr>
                  <a:xfrm>
                    <a:off x="8785709" y="2844392"/>
                    <a:ext cx="1331032" cy="1331032"/>
                    <a:chOff x="6193085" y="2917516"/>
                    <a:chExt cx="1492250" cy="1492250"/>
                  </a:xfrm>
                </p:grpSpPr>
                <p:grpSp>
                  <p:nvGrpSpPr>
                    <p:cNvPr id="182" name="组合 20"/>
                    <p:cNvGrpSpPr/>
                    <p:nvPr/>
                  </p:nvGrpSpPr>
                  <p:grpSpPr>
                    <a:xfrm>
                      <a:off x="6193085" y="2917516"/>
                      <a:ext cx="1492250" cy="1492250"/>
                      <a:chOff x="2232645" y="3355181"/>
                      <a:chExt cx="1492250" cy="1492250"/>
                    </a:xfrm>
                  </p:grpSpPr>
                  <p:sp>
                    <p:nvSpPr>
                      <p:cNvPr id="187" name="Oval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32645" y="3355181"/>
                        <a:ext cx="1492250" cy="149225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chemeClr val="bg1"/>
                          </a:gs>
                          <a:gs pos="100000">
                            <a:srgbClr val="E1E1E3"/>
                          </a:gs>
                        </a:gsLst>
                        <a:lin ang="8100000" scaled="1"/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121888" tIns="60944" rIns="121888" bIns="60944" numCol="1" anchor="t" anchorCtr="0" compatLnSpc="1"/>
                      <a:lstStyle/>
                      <a:p>
                        <a:endParaRPr lang="zh-CN" altLang="en-US" sz="3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  <p:sp>
                    <p:nvSpPr>
                      <p:cNvPr id="188" name="Oval 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66777" y="3390900"/>
                        <a:ext cx="1423987" cy="1420813"/>
                      </a:xfrm>
                      <a:prstGeom prst="ellipse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>
                        <a:noFill/>
                      </a:ln>
                    </p:spPr>
                    <p:txBody>
                      <a:bodyPr vert="horz" wrap="square" lIns="121888" tIns="60944" rIns="121888" bIns="60944" numCol="1" anchor="t" anchorCtr="0" compatLnSpc="1"/>
                      <a:lstStyle/>
                      <a:p>
                        <a:endParaRPr lang="zh-CN" altLang="en-US" sz="320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84" name="Oval 12"/>
                    <p:cNvSpPr>
                      <a:spLocks noChangeArrowheads="1"/>
                    </p:cNvSpPr>
                    <p:nvPr/>
                  </p:nvSpPr>
                  <p:spPr bwMode="auto">
                    <a:xfrm rot="19170873">
                      <a:off x="6532018" y="3257242"/>
                      <a:ext cx="814386" cy="812800"/>
                    </a:xfrm>
                    <a:prstGeom prst="ellipse">
                      <a:avLst/>
                    </a:pr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endParaRPr lang="zh-CN" altLang="en-US" sz="320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71" name="组合 2"/>
                <p:cNvGrpSpPr/>
                <p:nvPr/>
              </p:nvGrpSpPr>
              <p:grpSpPr>
                <a:xfrm>
                  <a:off x="10228946" y="1561379"/>
                  <a:ext cx="460111" cy="352463"/>
                  <a:chOff x="4345519" y="1618313"/>
                  <a:chExt cx="460111" cy="352463"/>
                </a:xfrm>
              </p:grpSpPr>
              <p:sp>
                <p:nvSpPr>
                  <p:cNvPr id="176" name="Freeform 24"/>
                  <p:cNvSpPr>
                    <a:spLocks noEditPoints="1"/>
                  </p:cNvSpPr>
                  <p:nvPr/>
                </p:nvSpPr>
                <p:spPr bwMode="auto">
                  <a:xfrm>
                    <a:off x="4345519" y="1696446"/>
                    <a:ext cx="267385" cy="258705"/>
                  </a:xfrm>
                  <a:custGeom>
                    <a:avLst/>
                    <a:gdLst>
                      <a:gd name="T0" fmla="*/ 59 w 65"/>
                      <a:gd name="T1" fmla="*/ 33 h 63"/>
                      <a:gd name="T2" fmla="*/ 65 w 65"/>
                      <a:gd name="T3" fmla="*/ 31 h 63"/>
                      <a:gd name="T4" fmla="*/ 63 w 65"/>
                      <a:gd name="T5" fmla="*/ 21 h 63"/>
                      <a:gd name="T6" fmla="*/ 57 w 65"/>
                      <a:gd name="T7" fmla="*/ 21 h 63"/>
                      <a:gd name="T8" fmla="*/ 54 w 65"/>
                      <a:gd name="T9" fmla="*/ 16 h 63"/>
                      <a:gd name="T10" fmla="*/ 57 w 65"/>
                      <a:gd name="T11" fmla="*/ 10 h 63"/>
                      <a:gd name="T12" fmla="*/ 49 w 65"/>
                      <a:gd name="T13" fmla="*/ 4 h 63"/>
                      <a:gd name="T14" fmla="*/ 45 w 65"/>
                      <a:gd name="T15" fmla="*/ 8 h 63"/>
                      <a:gd name="T16" fmla="*/ 39 w 65"/>
                      <a:gd name="T17" fmla="*/ 6 h 63"/>
                      <a:gd name="T18" fmla="*/ 38 w 65"/>
                      <a:gd name="T19" fmla="*/ 0 h 63"/>
                      <a:gd name="T20" fmla="*/ 28 w 65"/>
                      <a:gd name="T21" fmla="*/ 0 h 63"/>
                      <a:gd name="T22" fmla="*/ 27 w 65"/>
                      <a:gd name="T23" fmla="*/ 6 h 63"/>
                      <a:gd name="T24" fmla="*/ 21 w 65"/>
                      <a:gd name="T25" fmla="*/ 8 h 63"/>
                      <a:gd name="T26" fmla="*/ 16 w 65"/>
                      <a:gd name="T27" fmla="*/ 4 h 63"/>
                      <a:gd name="T28" fmla="*/ 8 w 65"/>
                      <a:gd name="T29" fmla="*/ 10 h 63"/>
                      <a:gd name="T30" fmla="*/ 12 w 65"/>
                      <a:gd name="T31" fmla="*/ 15 h 63"/>
                      <a:gd name="T32" fmla="*/ 8 w 65"/>
                      <a:gd name="T33" fmla="*/ 21 h 63"/>
                      <a:gd name="T34" fmla="*/ 2 w 65"/>
                      <a:gd name="T35" fmla="*/ 21 h 63"/>
                      <a:gd name="T36" fmla="*/ 0 w 65"/>
                      <a:gd name="T37" fmla="*/ 31 h 63"/>
                      <a:gd name="T38" fmla="*/ 6 w 65"/>
                      <a:gd name="T39" fmla="*/ 33 h 63"/>
                      <a:gd name="T40" fmla="*/ 7 w 65"/>
                      <a:gd name="T41" fmla="*/ 39 h 63"/>
                      <a:gd name="T42" fmla="*/ 3 w 65"/>
                      <a:gd name="T43" fmla="*/ 43 h 63"/>
                      <a:gd name="T44" fmla="*/ 8 w 65"/>
                      <a:gd name="T45" fmla="*/ 52 h 63"/>
                      <a:gd name="T46" fmla="*/ 13 w 65"/>
                      <a:gd name="T47" fmla="*/ 50 h 63"/>
                      <a:gd name="T48" fmla="*/ 18 w 65"/>
                      <a:gd name="T49" fmla="*/ 54 h 63"/>
                      <a:gd name="T50" fmla="*/ 17 w 65"/>
                      <a:gd name="T51" fmla="*/ 60 h 63"/>
                      <a:gd name="T52" fmla="*/ 26 w 65"/>
                      <a:gd name="T53" fmla="*/ 63 h 63"/>
                      <a:gd name="T54" fmla="*/ 29 w 65"/>
                      <a:gd name="T55" fmla="*/ 58 h 63"/>
                      <a:gd name="T56" fmla="*/ 33 w 65"/>
                      <a:gd name="T57" fmla="*/ 58 h 63"/>
                      <a:gd name="T58" fmla="*/ 36 w 65"/>
                      <a:gd name="T59" fmla="*/ 58 h 63"/>
                      <a:gd name="T60" fmla="*/ 39 w 65"/>
                      <a:gd name="T61" fmla="*/ 63 h 63"/>
                      <a:gd name="T62" fmla="*/ 48 w 65"/>
                      <a:gd name="T63" fmla="*/ 60 h 63"/>
                      <a:gd name="T64" fmla="*/ 47 w 65"/>
                      <a:gd name="T65" fmla="*/ 54 h 63"/>
                      <a:gd name="T66" fmla="*/ 52 w 65"/>
                      <a:gd name="T67" fmla="*/ 50 h 63"/>
                      <a:gd name="T68" fmla="*/ 58 w 65"/>
                      <a:gd name="T69" fmla="*/ 52 h 63"/>
                      <a:gd name="T70" fmla="*/ 63 w 65"/>
                      <a:gd name="T71" fmla="*/ 43 h 63"/>
                      <a:gd name="T72" fmla="*/ 58 w 65"/>
                      <a:gd name="T73" fmla="*/ 39 h 63"/>
                      <a:gd name="T74" fmla="*/ 59 w 65"/>
                      <a:gd name="T75" fmla="*/ 33 h 63"/>
                      <a:gd name="T76" fmla="*/ 33 w 65"/>
                      <a:gd name="T77" fmla="*/ 46 h 63"/>
                      <a:gd name="T78" fmla="*/ 18 w 65"/>
                      <a:gd name="T79" fmla="*/ 32 h 63"/>
                      <a:gd name="T80" fmla="*/ 33 w 65"/>
                      <a:gd name="T81" fmla="*/ 17 h 63"/>
                      <a:gd name="T82" fmla="*/ 47 w 65"/>
                      <a:gd name="T83" fmla="*/ 32 h 63"/>
                      <a:gd name="T84" fmla="*/ 33 w 65"/>
                      <a:gd name="T85" fmla="*/ 46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5" h="63">
                        <a:moveTo>
                          <a:pt x="59" y="33"/>
                        </a:moveTo>
                        <a:cubicBezTo>
                          <a:pt x="65" y="31"/>
                          <a:pt x="65" y="31"/>
                          <a:pt x="65" y="31"/>
                        </a:cubicBezTo>
                        <a:cubicBezTo>
                          <a:pt x="63" y="21"/>
                          <a:pt x="63" y="21"/>
                          <a:pt x="63" y="21"/>
                        </a:cubicBezTo>
                        <a:cubicBezTo>
                          <a:pt x="57" y="21"/>
                          <a:pt x="57" y="21"/>
                          <a:pt x="57" y="21"/>
                        </a:cubicBezTo>
                        <a:cubicBezTo>
                          <a:pt x="56" y="19"/>
                          <a:pt x="55" y="18"/>
                          <a:pt x="54" y="16"/>
                        </a:cubicBezTo>
                        <a:cubicBezTo>
                          <a:pt x="57" y="10"/>
                          <a:pt x="57" y="10"/>
                          <a:pt x="57" y="10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45" y="8"/>
                          <a:pt x="45" y="8"/>
                          <a:pt x="45" y="8"/>
                        </a:cubicBezTo>
                        <a:cubicBezTo>
                          <a:pt x="43" y="7"/>
                          <a:pt x="41" y="6"/>
                          <a:pt x="39" y="6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5" y="6"/>
                          <a:pt x="23" y="7"/>
                          <a:pt x="21" y="8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10" y="17"/>
                          <a:pt x="9" y="19"/>
                          <a:pt x="8" y="21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6" y="33"/>
                          <a:pt x="6" y="33"/>
                          <a:pt x="6" y="33"/>
                        </a:cubicBezTo>
                        <a:cubicBezTo>
                          <a:pt x="6" y="35"/>
                          <a:pt x="7" y="37"/>
                          <a:pt x="7" y="39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8" y="52"/>
                          <a:pt x="8" y="52"/>
                          <a:pt x="8" y="52"/>
                        </a:cubicBezTo>
                        <a:cubicBezTo>
                          <a:pt x="13" y="50"/>
                          <a:pt x="13" y="50"/>
                          <a:pt x="13" y="50"/>
                        </a:cubicBezTo>
                        <a:cubicBezTo>
                          <a:pt x="15" y="51"/>
                          <a:pt x="16" y="52"/>
                          <a:pt x="18" y="54"/>
                        </a:cubicBezTo>
                        <a:cubicBezTo>
                          <a:pt x="17" y="60"/>
                          <a:pt x="17" y="60"/>
                          <a:pt x="17" y="60"/>
                        </a:cubicBezTo>
                        <a:cubicBezTo>
                          <a:pt x="26" y="63"/>
                          <a:pt x="26" y="63"/>
                          <a:pt x="26" y="63"/>
                        </a:cubicBezTo>
                        <a:cubicBezTo>
                          <a:pt x="29" y="58"/>
                          <a:pt x="29" y="58"/>
                          <a:pt x="29" y="58"/>
                        </a:cubicBezTo>
                        <a:cubicBezTo>
                          <a:pt x="30" y="58"/>
                          <a:pt x="32" y="58"/>
                          <a:pt x="33" y="58"/>
                        </a:cubicBezTo>
                        <a:cubicBezTo>
                          <a:pt x="34" y="58"/>
                          <a:pt x="35" y="58"/>
                          <a:pt x="36" y="58"/>
                        </a:cubicBezTo>
                        <a:cubicBezTo>
                          <a:pt x="39" y="63"/>
                          <a:pt x="39" y="63"/>
                          <a:pt x="39" y="63"/>
                        </a:cubicBezTo>
                        <a:cubicBezTo>
                          <a:pt x="48" y="60"/>
                          <a:pt x="48" y="60"/>
                          <a:pt x="48" y="60"/>
                        </a:cubicBezTo>
                        <a:cubicBezTo>
                          <a:pt x="47" y="54"/>
                          <a:pt x="47" y="54"/>
                          <a:pt x="47" y="54"/>
                        </a:cubicBezTo>
                        <a:cubicBezTo>
                          <a:pt x="49" y="53"/>
                          <a:pt x="50" y="51"/>
                          <a:pt x="52" y="50"/>
                        </a:cubicBezTo>
                        <a:cubicBezTo>
                          <a:pt x="58" y="52"/>
                          <a:pt x="58" y="52"/>
                          <a:pt x="58" y="52"/>
                        </a:cubicBezTo>
                        <a:cubicBezTo>
                          <a:pt x="63" y="43"/>
                          <a:pt x="63" y="43"/>
                          <a:pt x="63" y="43"/>
                        </a:cubicBezTo>
                        <a:cubicBezTo>
                          <a:pt x="58" y="39"/>
                          <a:pt x="58" y="39"/>
                          <a:pt x="58" y="39"/>
                        </a:cubicBezTo>
                        <a:cubicBezTo>
                          <a:pt x="59" y="37"/>
                          <a:pt x="59" y="35"/>
                          <a:pt x="59" y="33"/>
                        </a:cubicBezTo>
                        <a:close/>
                        <a:moveTo>
                          <a:pt x="33" y="46"/>
                        </a:moveTo>
                        <a:cubicBezTo>
                          <a:pt x="25" y="46"/>
                          <a:pt x="18" y="40"/>
                          <a:pt x="18" y="32"/>
                        </a:cubicBezTo>
                        <a:cubicBezTo>
                          <a:pt x="18" y="23"/>
                          <a:pt x="25" y="17"/>
                          <a:pt x="33" y="17"/>
                        </a:cubicBezTo>
                        <a:cubicBezTo>
                          <a:pt x="41" y="17"/>
                          <a:pt x="47" y="23"/>
                          <a:pt x="47" y="32"/>
                        </a:cubicBezTo>
                        <a:cubicBezTo>
                          <a:pt x="47" y="40"/>
                          <a:pt x="41" y="46"/>
                          <a:pt x="33" y="4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7" name="Freeform 25"/>
                  <p:cNvSpPr>
                    <a:spLocks noEditPoints="1"/>
                  </p:cNvSpPr>
                  <p:nvPr/>
                </p:nvSpPr>
                <p:spPr bwMode="auto">
                  <a:xfrm>
                    <a:off x="4592069" y="1762424"/>
                    <a:ext cx="213561" cy="208352"/>
                  </a:xfrm>
                  <a:custGeom>
                    <a:avLst/>
                    <a:gdLst>
                      <a:gd name="T0" fmla="*/ 48 w 52"/>
                      <a:gd name="T1" fmla="*/ 27 h 51"/>
                      <a:gd name="T2" fmla="*/ 52 w 52"/>
                      <a:gd name="T3" fmla="*/ 25 h 51"/>
                      <a:gd name="T4" fmla="*/ 51 w 52"/>
                      <a:gd name="T5" fmla="*/ 17 h 51"/>
                      <a:gd name="T6" fmla="*/ 46 w 52"/>
                      <a:gd name="T7" fmla="*/ 17 h 51"/>
                      <a:gd name="T8" fmla="*/ 44 w 52"/>
                      <a:gd name="T9" fmla="*/ 13 h 51"/>
                      <a:gd name="T10" fmla="*/ 46 w 52"/>
                      <a:gd name="T11" fmla="*/ 8 h 51"/>
                      <a:gd name="T12" fmla="*/ 40 w 52"/>
                      <a:gd name="T13" fmla="*/ 3 h 51"/>
                      <a:gd name="T14" fmla="*/ 36 w 52"/>
                      <a:gd name="T15" fmla="*/ 6 h 51"/>
                      <a:gd name="T16" fmla="*/ 31 w 52"/>
                      <a:gd name="T17" fmla="*/ 5 h 51"/>
                      <a:gd name="T18" fmla="*/ 31 w 52"/>
                      <a:gd name="T19" fmla="*/ 0 h 51"/>
                      <a:gd name="T20" fmla="*/ 22 w 52"/>
                      <a:gd name="T21" fmla="*/ 0 h 51"/>
                      <a:gd name="T22" fmla="*/ 22 w 52"/>
                      <a:gd name="T23" fmla="*/ 4 h 51"/>
                      <a:gd name="T24" fmla="*/ 17 w 52"/>
                      <a:gd name="T25" fmla="*/ 6 h 51"/>
                      <a:gd name="T26" fmla="*/ 13 w 52"/>
                      <a:gd name="T27" fmla="*/ 3 h 51"/>
                      <a:gd name="T28" fmla="*/ 7 w 52"/>
                      <a:gd name="T29" fmla="*/ 8 h 51"/>
                      <a:gd name="T30" fmla="*/ 9 w 52"/>
                      <a:gd name="T31" fmla="*/ 12 h 51"/>
                      <a:gd name="T32" fmla="*/ 7 w 52"/>
                      <a:gd name="T33" fmla="*/ 17 h 51"/>
                      <a:gd name="T34" fmla="*/ 2 w 52"/>
                      <a:gd name="T35" fmla="*/ 17 h 51"/>
                      <a:gd name="T36" fmla="*/ 0 w 52"/>
                      <a:gd name="T37" fmla="*/ 25 h 51"/>
                      <a:gd name="T38" fmla="*/ 5 w 52"/>
                      <a:gd name="T39" fmla="*/ 26 h 51"/>
                      <a:gd name="T40" fmla="*/ 6 w 52"/>
                      <a:gd name="T41" fmla="*/ 31 h 51"/>
                      <a:gd name="T42" fmla="*/ 2 w 52"/>
                      <a:gd name="T43" fmla="*/ 35 h 51"/>
                      <a:gd name="T44" fmla="*/ 6 w 52"/>
                      <a:gd name="T45" fmla="*/ 42 h 51"/>
                      <a:gd name="T46" fmla="*/ 11 w 52"/>
                      <a:gd name="T47" fmla="*/ 40 h 51"/>
                      <a:gd name="T48" fmla="*/ 14 w 52"/>
                      <a:gd name="T49" fmla="*/ 43 h 51"/>
                      <a:gd name="T50" fmla="*/ 14 w 52"/>
                      <a:gd name="T51" fmla="*/ 48 h 51"/>
                      <a:gd name="T52" fmla="*/ 21 w 52"/>
                      <a:gd name="T53" fmla="*/ 51 h 51"/>
                      <a:gd name="T54" fmla="*/ 24 w 52"/>
                      <a:gd name="T55" fmla="*/ 47 h 51"/>
                      <a:gd name="T56" fmla="*/ 26 w 52"/>
                      <a:gd name="T57" fmla="*/ 47 h 51"/>
                      <a:gd name="T58" fmla="*/ 29 w 52"/>
                      <a:gd name="T59" fmla="*/ 47 h 51"/>
                      <a:gd name="T60" fmla="*/ 31 w 52"/>
                      <a:gd name="T61" fmla="*/ 51 h 51"/>
                      <a:gd name="T62" fmla="*/ 39 w 52"/>
                      <a:gd name="T63" fmla="*/ 48 h 51"/>
                      <a:gd name="T64" fmla="*/ 38 w 52"/>
                      <a:gd name="T65" fmla="*/ 43 h 51"/>
                      <a:gd name="T66" fmla="*/ 42 w 52"/>
                      <a:gd name="T67" fmla="*/ 40 h 51"/>
                      <a:gd name="T68" fmla="*/ 46 w 52"/>
                      <a:gd name="T69" fmla="*/ 42 h 51"/>
                      <a:gd name="T70" fmla="*/ 51 w 52"/>
                      <a:gd name="T71" fmla="*/ 35 h 51"/>
                      <a:gd name="T72" fmla="*/ 47 w 52"/>
                      <a:gd name="T73" fmla="*/ 32 h 51"/>
                      <a:gd name="T74" fmla="*/ 48 w 52"/>
                      <a:gd name="T75" fmla="*/ 27 h 51"/>
                      <a:gd name="T76" fmla="*/ 26 w 52"/>
                      <a:gd name="T77" fmla="*/ 42 h 51"/>
                      <a:gd name="T78" fmla="*/ 10 w 52"/>
                      <a:gd name="T79" fmla="*/ 25 h 51"/>
                      <a:gd name="T80" fmla="*/ 26 w 52"/>
                      <a:gd name="T81" fmla="*/ 9 h 51"/>
                      <a:gd name="T82" fmla="*/ 42 w 52"/>
                      <a:gd name="T83" fmla="*/ 25 h 51"/>
                      <a:gd name="T84" fmla="*/ 26 w 52"/>
                      <a:gd name="T85" fmla="*/ 42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52" h="51">
                        <a:moveTo>
                          <a:pt x="48" y="27"/>
                        </a:moveTo>
                        <a:cubicBezTo>
                          <a:pt x="52" y="25"/>
                          <a:pt x="52" y="25"/>
                          <a:pt x="52" y="25"/>
                        </a:cubicBezTo>
                        <a:cubicBezTo>
                          <a:pt x="51" y="17"/>
                          <a:pt x="51" y="17"/>
                          <a:pt x="51" y="17"/>
                        </a:cubicBezTo>
                        <a:cubicBezTo>
                          <a:pt x="46" y="17"/>
                          <a:pt x="46" y="17"/>
                          <a:pt x="46" y="17"/>
                        </a:cubicBezTo>
                        <a:cubicBezTo>
                          <a:pt x="45" y="16"/>
                          <a:pt x="45" y="14"/>
                          <a:pt x="44" y="13"/>
                        </a:cubicBezTo>
                        <a:cubicBezTo>
                          <a:pt x="46" y="8"/>
                          <a:pt x="46" y="8"/>
                          <a:pt x="46" y="8"/>
                        </a:cubicBezTo>
                        <a:cubicBezTo>
                          <a:pt x="40" y="3"/>
                          <a:pt x="40" y="3"/>
                          <a:pt x="40" y="3"/>
                        </a:cubicBezTo>
                        <a:cubicBezTo>
                          <a:pt x="36" y="6"/>
                          <a:pt x="36" y="6"/>
                          <a:pt x="36" y="6"/>
                        </a:cubicBezTo>
                        <a:cubicBezTo>
                          <a:pt x="35" y="6"/>
                          <a:pt x="33" y="5"/>
                          <a:pt x="31" y="5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0" y="5"/>
                          <a:pt x="18" y="5"/>
                          <a:pt x="17" y="6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8" y="14"/>
                          <a:pt x="7" y="15"/>
                          <a:pt x="7" y="17"/>
                        </a:cubicBezTo>
                        <a:cubicBezTo>
                          <a:pt x="2" y="17"/>
                          <a:pt x="2" y="17"/>
                          <a:pt x="2" y="17"/>
                        </a:cubicBezTo>
                        <a:cubicBezTo>
                          <a:pt x="0" y="25"/>
                          <a:pt x="0" y="25"/>
                          <a:pt x="0" y="25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8"/>
                          <a:pt x="5" y="30"/>
                          <a:pt x="6" y="31"/>
                        </a:cubicBezTo>
                        <a:cubicBezTo>
                          <a:pt x="2" y="35"/>
                          <a:pt x="2" y="35"/>
                          <a:pt x="2" y="35"/>
                        </a:cubicBezTo>
                        <a:cubicBezTo>
                          <a:pt x="6" y="42"/>
                          <a:pt x="6" y="42"/>
                          <a:pt x="6" y="42"/>
                        </a:cubicBezTo>
                        <a:cubicBezTo>
                          <a:pt x="11" y="40"/>
                          <a:pt x="11" y="40"/>
                          <a:pt x="11" y="40"/>
                        </a:cubicBezTo>
                        <a:cubicBezTo>
                          <a:pt x="12" y="41"/>
                          <a:pt x="13" y="42"/>
                          <a:pt x="14" y="43"/>
                        </a:cubicBezTo>
                        <a:cubicBezTo>
                          <a:pt x="14" y="48"/>
                          <a:pt x="14" y="48"/>
                          <a:pt x="14" y="48"/>
                        </a:cubicBezTo>
                        <a:cubicBezTo>
                          <a:pt x="21" y="51"/>
                          <a:pt x="21" y="51"/>
                          <a:pt x="21" y="51"/>
                        </a:cubicBezTo>
                        <a:cubicBezTo>
                          <a:pt x="24" y="47"/>
                          <a:pt x="24" y="47"/>
                          <a:pt x="24" y="47"/>
                        </a:cubicBezTo>
                        <a:cubicBezTo>
                          <a:pt x="25" y="47"/>
                          <a:pt x="25" y="47"/>
                          <a:pt x="26" y="47"/>
                        </a:cubicBezTo>
                        <a:cubicBezTo>
                          <a:pt x="27" y="47"/>
                          <a:pt x="28" y="47"/>
                          <a:pt x="29" y="47"/>
                        </a:cubicBezTo>
                        <a:cubicBezTo>
                          <a:pt x="31" y="51"/>
                          <a:pt x="31" y="51"/>
                          <a:pt x="31" y="51"/>
                        </a:cubicBezTo>
                        <a:cubicBezTo>
                          <a:pt x="39" y="48"/>
                          <a:pt x="39" y="48"/>
                          <a:pt x="39" y="48"/>
                        </a:cubicBezTo>
                        <a:cubicBezTo>
                          <a:pt x="38" y="43"/>
                          <a:pt x="38" y="43"/>
                          <a:pt x="38" y="43"/>
                        </a:cubicBezTo>
                        <a:cubicBezTo>
                          <a:pt x="39" y="43"/>
                          <a:pt x="41" y="41"/>
                          <a:pt x="42" y="40"/>
                        </a:cubicBezTo>
                        <a:cubicBezTo>
                          <a:pt x="46" y="42"/>
                          <a:pt x="46" y="42"/>
                          <a:pt x="46" y="42"/>
                        </a:cubicBezTo>
                        <a:cubicBezTo>
                          <a:pt x="51" y="35"/>
                          <a:pt x="51" y="35"/>
                          <a:pt x="51" y="35"/>
                        </a:cubicBezTo>
                        <a:cubicBezTo>
                          <a:pt x="47" y="32"/>
                          <a:pt x="47" y="32"/>
                          <a:pt x="47" y="32"/>
                        </a:cubicBezTo>
                        <a:cubicBezTo>
                          <a:pt x="47" y="30"/>
                          <a:pt x="48" y="29"/>
                          <a:pt x="48" y="27"/>
                        </a:cubicBezTo>
                        <a:close/>
                        <a:moveTo>
                          <a:pt x="26" y="42"/>
                        </a:moveTo>
                        <a:cubicBezTo>
                          <a:pt x="17" y="42"/>
                          <a:pt x="10" y="34"/>
                          <a:pt x="10" y="25"/>
                        </a:cubicBezTo>
                        <a:cubicBezTo>
                          <a:pt x="10" y="16"/>
                          <a:pt x="17" y="9"/>
                          <a:pt x="26" y="9"/>
                        </a:cubicBezTo>
                        <a:cubicBezTo>
                          <a:pt x="35" y="9"/>
                          <a:pt x="42" y="16"/>
                          <a:pt x="42" y="25"/>
                        </a:cubicBezTo>
                        <a:cubicBezTo>
                          <a:pt x="42" y="34"/>
                          <a:pt x="35" y="42"/>
                          <a:pt x="26" y="4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8" name="Freeform 26"/>
                  <p:cNvSpPr>
                    <a:spLocks noEditPoints="1"/>
                  </p:cNvSpPr>
                  <p:nvPr/>
                </p:nvSpPr>
                <p:spPr bwMode="auto">
                  <a:xfrm>
                    <a:off x="4574706" y="1618313"/>
                    <a:ext cx="144111" cy="144111"/>
                  </a:xfrm>
                  <a:custGeom>
                    <a:avLst/>
                    <a:gdLst>
                      <a:gd name="T0" fmla="*/ 26 w 35"/>
                      <a:gd name="T1" fmla="*/ 29 h 35"/>
                      <a:gd name="T2" fmla="*/ 29 w 35"/>
                      <a:gd name="T3" fmla="*/ 31 h 35"/>
                      <a:gd name="T4" fmla="*/ 32 w 35"/>
                      <a:gd name="T5" fmla="*/ 27 h 35"/>
                      <a:gd name="T6" fmla="*/ 30 w 35"/>
                      <a:gd name="T7" fmla="*/ 24 h 35"/>
                      <a:gd name="T8" fmla="*/ 32 w 35"/>
                      <a:gd name="T9" fmla="*/ 21 h 35"/>
                      <a:gd name="T10" fmla="*/ 35 w 35"/>
                      <a:gd name="T11" fmla="*/ 21 h 35"/>
                      <a:gd name="T12" fmla="*/ 35 w 35"/>
                      <a:gd name="T13" fmla="*/ 15 h 35"/>
                      <a:gd name="T14" fmla="*/ 32 w 35"/>
                      <a:gd name="T15" fmla="*/ 15 h 35"/>
                      <a:gd name="T16" fmla="*/ 31 w 35"/>
                      <a:gd name="T17" fmla="*/ 11 h 35"/>
                      <a:gd name="T18" fmla="*/ 33 w 35"/>
                      <a:gd name="T19" fmla="*/ 9 h 35"/>
                      <a:gd name="T20" fmla="*/ 30 w 35"/>
                      <a:gd name="T21" fmla="*/ 5 h 35"/>
                      <a:gd name="T22" fmla="*/ 27 w 35"/>
                      <a:gd name="T23" fmla="*/ 6 h 35"/>
                      <a:gd name="T24" fmla="*/ 24 w 35"/>
                      <a:gd name="T25" fmla="*/ 4 h 35"/>
                      <a:gd name="T26" fmla="*/ 24 w 35"/>
                      <a:gd name="T27" fmla="*/ 1 h 35"/>
                      <a:gd name="T28" fmla="*/ 19 w 35"/>
                      <a:gd name="T29" fmla="*/ 0 h 35"/>
                      <a:gd name="T30" fmla="*/ 17 w 35"/>
                      <a:gd name="T31" fmla="*/ 3 h 35"/>
                      <a:gd name="T32" fmla="*/ 14 w 35"/>
                      <a:gd name="T33" fmla="*/ 3 h 35"/>
                      <a:gd name="T34" fmla="*/ 12 w 35"/>
                      <a:gd name="T35" fmla="*/ 1 h 35"/>
                      <a:gd name="T36" fmla="*/ 7 w 35"/>
                      <a:gd name="T37" fmla="*/ 3 h 35"/>
                      <a:gd name="T38" fmla="*/ 8 w 35"/>
                      <a:gd name="T39" fmla="*/ 7 h 35"/>
                      <a:gd name="T40" fmla="*/ 6 w 35"/>
                      <a:gd name="T41" fmla="*/ 9 h 35"/>
                      <a:gd name="T42" fmla="*/ 3 w 35"/>
                      <a:gd name="T43" fmla="*/ 8 h 35"/>
                      <a:gd name="T44" fmla="*/ 1 w 35"/>
                      <a:gd name="T45" fmla="*/ 14 h 35"/>
                      <a:gd name="T46" fmla="*/ 3 w 35"/>
                      <a:gd name="T47" fmla="*/ 15 h 35"/>
                      <a:gd name="T48" fmla="*/ 3 w 35"/>
                      <a:gd name="T49" fmla="*/ 19 h 35"/>
                      <a:gd name="T50" fmla="*/ 0 w 35"/>
                      <a:gd name="T51" fmla="*/ 20 h 35"/>
                      <a:gd name="T52" fmla="*/ 2 w 35"/>
                      <a:gd name="T53" fmla="*/ 25 h 35"/>
                      <a:gd name="T54" fmla="*/ 5 w 35"/>
                      <a:gd name="T55" fmla="*/ 25 h 35"/>
                      <a:gd name="T56" fmla="*/ 6 w 35"/>
                      <a:gd name="T57" fmla="*/ 26 h 35"/>
                      <a:gd name="T58" fmla="*/ 7 w 35"/>
                      <a:gd name="T59" fmla="*/ 28 h 35"/>
                      <a:gd name="T60" fmla="*/ 6 w 35"/>
                      <a:gd name="T61" fmla="*/ 31 h 35"/>
                      <a:gd name="T62" fmla="*/ 11 w 35"/>
                      <a:gd name="T63" fmla="*/ 34 h 35"/>
                      <a:gd name="T64" fmla="*/ 13 w 35"/>
                      <a:gd name="T65" fmla="*/ 31 h 35"/>
                      <a:gd name="T66" fmla="*/ 16 w 35"/>
                      <a:gd name="T67" fmla="*/ 32 h 35"/>
                      <a:gd name="T68" fmla="*/ 17 w 35"/>
                      <a:gd name="T69" fmla="*/ 35 h 35"/>
                      <a:gd name="T70" fmla="*/ 23 w 35"/>
                      <a:gd name="T71" fmla="*/ 34 h 35"/>
                      <a:gd name="T72" fmla="*/ 23 w 35"/>
                      <a:gd name="T73" fmla="*/ 31 h 35"/>
                      <a:gd name="T74" fmla="*/ 26 w 35"/>
                      <a:gd name="T75" fmla="*/ 29 h 35"/>
                      <a:gd name="T76" fmla="*/ 9 w 35"/>
                      <a:gd name="T77" fmla="*/ 24 h 35"/>
                      <a:gd name="T78" fmla="*/ 11 w 35"/>
                      <a:gd name="T79" fmla="*/ 9 h 35"/>
                      <a:gd name="T80" fmla="*/ 26 w 35"/>
                      <a:gd name="T81" fmla="*/ 11 h 35"/>
                      <a:gd name="T82" fmla="*/ 24 w 35"/>
                      <a:gd name="T83" fmla="*/ 26 h 35"/>
                      <a:gd name="T84" fmla="*/ 9 w 35"/>
                      <a:gd name="T85" fmla="*/ 24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35" h="35">
                        <a:moveTo>
                          <a:pt x="26" y="29"/>
                        </a:moveTo>
                        <a:cubicBezTo>
                          <a:pt x="29" y="31"/>
                          <a:pt x="29" y="31"/>
                          <a:pt x="29" y="31"/>
                        </a:cubicBezTo>
                        <a:cubicBezTo>
                          <a:pt x="32" y="27"/>
                          <a:pt x="32" y="27"/>
                          <a:pt x="32" y="27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1" y="23"/>
                          <a:pt x="31" y="22"/>
                          <a:pt x="32" y="21"/>
                        </a:cubicBezTo>
                        <a:cubicBezTo>
                          <a:pt x="35" y="21"/>
                          <a:pt x="35" y="21"/>
                          <a:pt x="35" y="21"/>
                        </a:cubicBezTo>
                        <a:cubicBezTo>
                          <a:pt x="35" y="15"/>
                          <a:pt x="35" y="15"/>
                          <a:pt x="35" y="15"/>
                        </a:cubicBezTo>
                        <a:cubicBezTo>
                          <a:pt x="32" y="15"/>
                          <a:pt x="32" y="15"/>
                          <a:pt x="32" y="15"/>
                        </a:cubicBezTo>
                        <a:cubicBezTo>
                          <a:pt x="32" y="14"/>
                          <a:pt x="31" y="12"/>
                          <a:pt x="31" y="11"/>
                        </a:cubicBezTo>
                        <a:cubicBezTo>
                          <a:pt x="33" y="9"/>
                          <a:pt x="33" y="9"/>
                          <a:pt x="33" y="9"/>
                        </a:cubicBezTo>
                        <a:cubicBezTo>
                          <a:pt x="30" y="5"/>
                          <a:pt x="30" y="5"/>
                          <a:pt x="30" y="5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6" y="5"/>
                          <a:pt x="25" y="5"/>
                          <a:pt x="24" y="4"/>
                        </a:cubicBezTo>
                        <a:cubicBezTo>
                          <a:pt x="24" y="1"/>
                          <a:pt x="24" y="1"/>
                          <a:pt x="24" y="1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3"/>
                          <a:pt x="17" y="3"/>
                          <a:pt x="17" y="3"/>
                        </a:cubicBezTo>
                        <a:cubicBezTo>
                          <a:pt x="16" y="3"/>
                          <a:pt x="15" y="3"/>
                          <a:pt x="14" y="3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7" y="7"/>
                          <a:pt x="7" y="8"/>
                          <a:pt x="6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3" y="16"/>
                          <a:pt x="3" y="17"/>
                          <a:pt x="3" y="19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6" y="25"/>
                          <a:pt x="6" y="26"/>
                          <a:pt x="6" y="26"/>
                        </a:cubicBezTo>
                        <a:cubicBezTo>
                          <a:pt x="7" y="27"/>
                          <a:pt x="7" y="27"/>
                          <a:pt x="7" y="28"/>
                        </a:cubicBezTo>
                        <a:cubicBezTo>
                          <a:pt x="6" y="31"/>
                          <a:pt x="6" y="31"/>
                          <a:pt x="6" y="31"/>
                        </a:cubicBezTo>
                        <a:cubicBezTo>
                          <a:pt x="11" y="34"/>
                          <a:pt x="11" y="34"/>
                          <a:pt x="11" y="34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1"/>
                          <a:pt x="15" y="32"/>
                          <a:pt x="16" y="32"/>
                        </a:cubicBezTo>
                        <a:cubicBezTo>
                          <a:pt x="17" y="35"/>
                          <a:pt x="17" y="35"/>
                          <a:pt x="17" y="35"/>
                        </a:cubicBezTo>
                        <a:cubicBezTo>
                          <a:pt x="23" y="34"/>
                          <a:pt x="23" y="34"/>
                          <a:pt x="23" y="34"/>
                        </a:cubicBezTo>
                        <a:cubicBezTo>
                          <a:pt x="23" y="31"/>
                          <a:pt x="23" y="31"/>
                          <a:pt x="23" y="31"/>
                        </a:cubicBezTo>
                        <a:cubicBezTo>
                          <a:pt x="24" y="30"/>
                          <a:pt x="25" y="30"/>
                          <a:pt x="26" y="29"/>
                        </a:cubicBezTo>
                        <a:close/>
                        <a:moveTo>
                          <a:pt x="9" y="24"/>
                        </a:moveTo>
                        <a:cubicBezTo>
                          <a:pt x="5" y="20"/>
                          <a:pt x="6" y="13"/>
                          <a:pt x="11" y="9"/>
                        </a:cubicBezTo>
                        <a:cubicBezTo>
                          <a:pt x="16" y="5"/>
                          <a:pt x="22" y="6"/>
                          <a:pt x="26" y="11"/>
                        </a:cubicBezTo>
                        <a:cubicBezTo>
                          <a:pt x="30" y="15"/>
                          <a:pt x="29" y="22"/>
                          <a:pt x="24" y="26"/>
                        </a:cubicBezTo>
                        <a:cubicBezTo>
                          <a:pt x="20" y="30"/>
                          <a:pt x="13" y="29"/>
                          <a:pt x="9" y="2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72" name="组合 13"/>
                <p:cNvGrpSpPr/>
                <p:nvPr/>
              </p:nvGrpSpPr>
              <p:grpSpPr>
                <a:xfrm>
                  <a:off x="10297528" y="5109407"/>
                  <a:ext cx="322946" cy="434067"/>
                  <a:chOff x="4223209" y="5314160"/>
                  <a:chExt cx="322946" cy="434067"/>
                </a:xfrm>
              </p:grpSpPr>
              <p:sp>
                <p:nvSpPr>
                  <p:cNvPr id="173" name="Freeform 27"/>
                  <p:cNvSpPr/>
                  <p:nvPr/>
                </p:nvSpPr>
                <p:spPr bwMode="auto">
                  <a:xfrm>
                    <a:off x="4223209" y="5498204"/>
                    <a:ext cx="81605" cy="250023"/>
                  </a:xfrm>
                  <a:custGeom>
                    <a:avLst/>
                    <a:gdLst>
                      <a:gd name="T0" fmla="*/ 20 w 20"/>
                      <a:gd name="T1" fmla="*/ 53 h 61"/>
                      <a:gd name="T2" fmla="*/ 11 w 20"/>
                      <a:gd name="T3" fmla="*/ 61 h 61"/>
                      <a:gd name="T4" fmla="*/ 9 w 20"/>
                      <a:gd name="T5" fmla="*/ 61 h 61"/>
                      <a:gd name="T6" fmla="*/ 0 w 20"/>
                      <a:gd name="T7" fmla="*/ 53 h 61"/>
                      <a:gd name="T8" fmla="*/ 0 w 20"/>
                      <a:gd name="T9" fmla="*/ 8 h 61"/>
                      <a:gd name="T10" fmla="*/ 9 w 20"/>
                      <a:gd name="T11" fmla="*/ 0 h 61"/>
                      <a:gd name="T12" fmla="*/ 11 w 20"/>
                      <a:gd name="T13" fmla="*/ 0 h 61"/>
                      <a:gd name="T14" fmla="*/ 20 w 20"/>
                      <a:gd name="T15" fmla="*/ 8 h 61"/>
                      <a:gd name="T16" fmla="*/ 20 w 20"/>
                      <a:gd name="T17" fmla="*/ 5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61">
                        <a:moveTo>
                          <a:pt x="20" y="53"/>
                        </a:moveTo>
                        <a:cubicBezTo>
                          <a:pt x="20" y="57"/>
                          <a:pt x="16" y="61"/>
                          <a:pt x="11" y="61"/>
                        </a:cubicBezTo>
                        <a:cubicBezTo>
                          <a:pt x="9" y="61"/>
                          <a:pt x="9" y="61"/>
                          <a:pt x="9" y="61"/>
                        </a:cubicBezTo>
                        <a:cubicBezTo>
                          <a:pt x="4" y="61"/>
                          <a:pt x="0" y="57"/>
                          <a:pt x="0" y="53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9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6" y="0"/>
                          <a:pt x="20" y="3"/>
                          <a:pt x="20" y="8"/>
                        </a:cubicBezTo>
                        <a:lnTo>
                          <a:pt x="20" y="5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4" name="Freeform 28"/>
                  <p:cNvSpPr/>
                  <p:nvPr/>
                </p:nvSpPr>
                <p:spPr bwMode="auto">
                  <a:xfrm>
                    <a:off x="4341275" y="5314160"/>
                    <a:ext cx="81605" cy="434067"/>
                  </a:xfrm>
                  <a:custGeom>
                    <a:avLst/>
                    <a:gdLst>
                      <a:gd name="T0" fmla="*/ 20 w 20"/>
                      <a:gd name="T1" fmla="*/ 97 h 106"/>
                      <a:gd name="T2" fmla="*/ 12 w 20"/>
                      <a:gd name="T3" fmla="*/ 106 h 106"/>
                      <a:gd name="T4" fmla="*/ 9 w 20"/>
                      <a:gd name="T5" fmla="*/ 106 h 106"/>
                      <a:gd name="T6" fmla="*/ 0 w 20"/>
                      <a:gd name="T7" fmla="*/ 97 h 106"/>
                      <a:gd name="T8" fmla="*/ 0 w 20"/>
                      <a:gd name="T9" fmla="*/ 9 h 106"/>
                      <a:gd name="T10" fmla="*/ 9 w 20"/>
                      <a:gd name="T11" fmla="*/ 0 h 106"/>
                      <a:gd name="T12" fmla="*/ 12 w 20"/>
                      <a:gd name="T13" fmla="*/ 0 h 106"/>
                      <a:gd name="T14" fmla="*/ 20 w 20"/>
                      <a:gd name="T15" fmla="*/ 9 h 106"/>
                      <a:gd name="T16" fmla="*/ 20 w 20"/>
                      <a:gd name="T17" fmla="*/ 97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106">
                        <a:moveTo>
                          <a:pt x="20" y="97"/>
                        </a:moveTo>
                        <a:cubicBezTo>
                          <a:pt x="20" y="102"/>
                          <a:pt x="16" y="106"/>
                          <a:pt x="12" y="106"/>
                        </a:cubicBezTo>
                        <a:cubicBezTo>
                          <a:pt x="9" y="106"/>
                          <a:pt x="9" y="106"/>
                          <a:pt x="9" y="106"/>
                        </a:cubicBezTo>
                        <a:cubicBezTo>
                          <a:pt x="4" y="106"/>
                          <a:pt x="0" y="102"/>
                          <a:pt x="0" y="97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6" y="0"/>
                          <a:pt x="20" y="4"/>
                          <a:pt x="20" y="9"/>
                        </a:cubicBezTo>
                        <a:lnTo>
                          <a:pt x="20" y="9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5" name="Freeform 29"/>
                  <p:cNvSpPr/>
                  <p:nvPr/>
                </p:nvSpPr>
                <p:spPr bwMode="auto">
                  <a:xfrm>
                    <a:off x="4461077" y="5411391"/>
                    <a:ext cx="85078" cy="336836"/>
                  </a:xfrm>
                  <a:custGeom>
                    <a:avLst/>
                    <a:gdLst>
                      <a:gd name="T0" fmla="*/ 21 w 21"/>
                      <a:gd name="T1" fmla="*/ 73 h 82"/>
                      <a:gd name="T2" fmla="*/ 12 w 21"/>
                      <a:gd name="T3" fmla="*/ 82 h 82"/>
                      <a:gd name="T4" fmla="*/ 9 w 21"/>
                      <a:gd name="T5" fmla="*/ 82 h 82"/>
                      <a:gd name="T6" fmla="*/ 0 w 21"/>
                      <a:gd name="T7" fmla="*/ 73 h 82"/>
                      <a:gd name="T8" fmla="*/ 0 w 21"/>
                      <a:gd name="T9" fmla="*/ 8 h 82"/>
                      <a:gd name="T10" fmla="*/ 9 w 21"/>
                      <a:gd name="T11" fmla="*/ 0 h 82"/>
                      <a:gd name="T12" fmla="*/ 12 w 21"/>
                      <a:gd name="T13" fmla="*/ 0 h 82"/>
                      <a:gd name="T14" fmla="*/ 21 w 21"/>
                      <a:gd name="T15" fmla="*/ 8 h 82"/>
                      <a:gd name="T16" fmla="*/ 21 w 21"/>
                      <a:gd name="T17" fmla="*/ 73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" h="82">
                        <a:moveTo>
                          <a:pt x="21" y="73"/>
                        </a:moveTo>
                        <a:cubicBezTo>
                          <a:pt x="21" y="78"/>
                          <a:pt x="17" y="82"/>
                          <a:pt x="12" y="82"/>
                        </a:cubicBezTo>
                        <a:cubicBezTo>
                          <a:pt x="9" y="82"/>
                          <a:pt x="9" y="82"/>
                          <a:pt x="9" y="82"/>
                        </a:cubicBezTo>
                        <a:cubicBezTo>
                          <a:pt x="4" y="82"/>
                          <a:pt x="0" y="78"/>
                          <a:pt x="0" y="73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7" y="0"/>
                          <a:pt x="21" y="4"/>
                          <a:pt x="21" y="8"/>
                        </a:cubicBezTo>
                        <a:lnTo>
                          <a:pt x="21" y="7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endParaRPr lang="zh-CN" altLang="en-US" sz="32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169" name="TextBox 168"/>
              <p:cNvSpPr txBox="1"/>
              <p:nvPr/>
            </p:nvSpPr>
            <p:spPr>
              <a:xfrm>
                <a:off x="10264534" y="3232105"/>
                <a:ext cx="393927" cy="5071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335" dirty="0">
                    <a:solidFill>
                      <a:schemeClr val="bg1"/>
                    </a:solidFill>
                    <a:latin typeface="+mj-lt"/>
                  </a:rPr>
                  <a:t>3</a:t>
                </a:r>
                <a:endParaRPr lang="zh-CN" altLang="en-US" sz="3335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62" name="组合 63"/>
            <p:cNvGrpSpPr/>
            <p:nvPr/>
          </p:nvGrpSpPr>
          <p:grpSpPr>
            <a:xfrm>
              <a:off x="9192213" y="4392215"/>
              <a:ext cx="917383" cy="685902"/>
              <a:chOff x="3343616" y="4248199"/>
              <a:chExt cx="917383" cy="685902"/>
            </a:xfrm>
          </p:grpSpPr>
          <p:sp>
            <p:nvSpPr>
              <p:cNvPr id="166" name="TextBox 165"/>
              <p:cNvSpPr txBox="1"/>
              <p:nvPr/>
            </p:nvSpPr>
            <p:spPr>
              <a:xfrm>
                <a:off x="3343616" y="4248199"/>
                <a:ext cx="823119" cy="2811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3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3346553" y="4536786"/>
                <a:ext cx="914446" cy="397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6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轻点此处输入文字内容</a:t>
                </a:r>
              </a:p>
            </p:txBody>
          </p:sp>
        </p:grpSp>
        <p:grpSp>
          <p:nvGrpSpPr>
            <p:cNvPr id="163" name="组合 230"/>
            <p:cNvGrpSpPr/>
            <p:nvPr/>
          </p:nvGrpSpPr>
          <p:grpSpPr>
            <a:xfrm>
              <a:off x="9132217" y="1886449"/>
              <a:ext cx="977380" cy="824341"/>
              <a:chOff x="1919780" y="1964106"/>
              <a:chExt cx="977380" cy="824341"/>
            </a:xfrm>
          </p:grpSpPr>
          <p:sp>
            <p:nvSpPr>
              <p:cNvPr id="164" name="TextBox 163"/>
              <p:cNvSpPr txBox="1"/>
              <p:nvPr/>
            </p:nvSpPr>
            <p:spPr>
              <a:xfrm>
                <a:off x="1982713" y="2507307"/>
                <a:ext cx="823119" cy="2811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3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1919780" y="1964106"/>
                <a:ext cx="977380" cy="397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6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轻点此处输入文字内容</a:t>
                </a:r>
              </a:p>
            </p:txBody>
          </p:sp>
        </p:grpSp>
      </p:grpSp>
      <p:grpSp>
        <p:nvGrpSpPr>
          <p:cNvPr id="275" name="组合 2"/>
          <p:cNvGrpSpPr/>
          <p:nvPr/>
        </p:nvGrpSpPr>
        <p:grpSpPr>
          <a:xfrm>
            <a:off x="921524" y="2426816"/>
            <a:ext cx="3834622" cy="2215225"/>
            <a:chOff x="4997504" y="2116871"/>
            <a:chExt cx="3155896" cy="1661851"/>
          </a:xfrm>
        </p:grpSpPr>
        <p:sp>
          <p:nvSpPr>
            <p:cNvPr id="276" name="矩形 3"/>
            <p:cNvSpPr/>
            <p:nvPr/>
          </p:nvSpPr>
          <p:spPr>
            <a:xfrm>
              <a:off x="5022049" y="2656873"/>
              <a:ext cx="3004972" cy="1121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en-US" altLang="zh-CN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</a:p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</a:p>
          </p:txBody>
        </p:sp>
        <p:sp>
          <p:nvSpPr>
            <p:cNvPr id="277" name="矩形 4"/>
            <p:cNvSpPr/>
            <p:nvPr/>
          </p:nvSpPr>
          <p:spPr>
            <a:xfrm>
              <a:off x="4997504" y="2116871"/>
              <a:ext cx="2842425" cy="284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cxnSp>
          <p:nvCxnSpPr>
            <p:cNvPr id="278" name="直接连接符 5"/>
            <p:cNvCxnSpPr/>
            <p:nvPr/>
          </p:nvCxnSpPr>
          <p:spPr>
            <a:xfrm>
              <a:off x="5095875" y="2523523"/>
              <a:ext cx="3057525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"/>
          <p:cNvSpPr/>
          <p:nvPr/>
        </p:nvSpPr>
        <p:spPr bwMode="auto">
          <a:xfrm>
            <a:off x="1912483" y="1705086"/>
            <a:ext cx="3381725" cy="3378083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 vert="horz" wrap="square" lIns="121900" tIns="60949" rIns="121900" bIns="60949" numCol="1" anchor="t" anchorCtr="0" compatLnSpc="1"/>
          <a:lstStyle/>
          <a:p>
            <a:endParaRPr lang="zh-CN" altLang="en-US" sz="1895"/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99325" y="2322218"/>
            <a:ext cx="1608046" cy="14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967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967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5883579" y="3429000"/>
            <a:ext cx="3928274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0047" y="3668217"/>
            <a:ext cx="3286598" cy="40857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5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65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65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83582" y="2606307"/>
            <a:ext cx="4784418" cy="7879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120" b="1" dirty="0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添加大标题文字</a:t>
            </a:r>
            <a:endParaRPr lang="zh-CN" altLang="en-US" sz="5120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5883583" y="3504670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7916463" y="3504670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5883583" y="3859628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916463" y="3859628"/>
            <a:ext cx="190052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51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5" grpId="0"/>
          <p:bldP spid="6" grpId="0"/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5" grpId="0"/>
          <p:bldP spid="6" grpId="0"/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6"/>
          <p:cNvGraphicFramePr/>
          <p:nvPr/>
        </p:nvGraphicFramePr>
        <p:xfrm>
          <a:off x="2977693" y="2032365"/>
          <a:ext cx="7374239" cy="844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8"/>
          <p:cNvGraphicFramePr/>
          <p:nvPr/>
        </p:nvGraphicFramePr>
        <p:xfrm>
          <a:off x="2977693" y="3048100"/>
          <a:ext cx="7374239" cy="844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图表 9"/>
          <p:cNvGraphicFramePr/>
          <p:nvPr/>
        </p:nvGraphicFramePr>
        <p:xfrm>
          <a:off x="2977693" y="4063836"/>
          <a:ext cx="7374239" cy="844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图表 10"/>
          <p:cNvGraphicFramePr/>
          <p:nvPr/>
        </p:nvGraphicFramePr>
        <p:xfrm>
          <a:off x="2977693" y="5079571"/>
          <a:ext cx="7374239" cy="844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3142539" y="2536671"/>
            <a:ext cx="7702164" cy="326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3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</a:t>
            </a:r>
            <a:endParaRPr lang="en-US" altLang="zh-CN" sz="1335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142539" y="3581678"/>
            <a:ext cx="7702164" cy="326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3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33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</a:t>
            </a:r>
            <a:endParaRPr lang="en-US" altLang="zh-CN" sz="1335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3142539" y="4626684"/>
            <a:ext cx="7702164" cy="326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35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335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5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</a:t>
            </a:r>
            <a:endParaRPr lang="en-US" altLang="zh-CN" sz="1335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3142539" y="5671692"/>
            <a:ext cx="7702164" cy="326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35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335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5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</a:t>
            </a:r>
            <a:endParaRPr lang="en-US" altLang="zh-CN" sz="1335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682"/>
          <p:cNvSpPr txBox="1"/>
          <p:nvPr/>
        </p:nvSpPr>
        <p:spPr>
          <a:xfrm>
            <a:off x="1816575" y="5031896"/>
            <a:ext cx="1274708" cy="994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r>
              <a:rPr lang="en-US" altLang="zh-CN" sz="5865" dirty="0">
                <a:solidFill>
                  <a:schemeClr val="accent4"/>
                </a:solidFill>
                <a:latin typeface="Impact" panose="020B0806030902050204" pitchFamily="34" charset="0"/>
                <a:ea typeface="+mn-ea"/>
              </a:rPr>
              <a:t>85</a:t>
            </a:r>
            <a:r>
              <a:rPr lang="en-US" altLang="zh-CN" sz="3200" dirty="0">
                <a:solidFill>
                  <a:schemeClr val="accent4"/>
                </a:solidFill>
                <a:latin typeface="Impact" panose="020B0806030902050204" pitchFamily="34" charset="0"/>
                <a:ea typeface="+mn-ea"/>
              </a:rPr>
              <a:t>%</a:t>
            </a:r>
            <a:endParaRPr lang="zh-CN" altLang="en-US" sz="5865" dirty="0">
              <a:solidFill>
                <a:schemeClr val="accent4"/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12" name="TextBox 682"/>
          <p:cNvSpPr txBox="1"/>
          <p:nvPr/>
        </p:nvSpPr>
        <p:spPr>
          <a:xfrm>
            <a:off x="1831534" y="2941883"/>
            <a:ext cx="1247457" cy="994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r>
              <a:rPr lang="en-US" altLang="zh-CN" sz="5865" dirty="0">
                <a:solidFill>
                  <a:schemeClr val="accent2"/>
                </a:solidFill>
                <a:latin typeface="Impact" panose="020B0806030902050204" pitchFamily="34" charset="0"/>
                <a:ea typeface="+mn-ea"/>
              </a:rPr>
              <a:t>45</a:t>
            </a:r>
            <a:r>
              <a:rPr lang="en-US" altLang="zh-CN" sz="3200" dirty="0">
                <a:solidFill>
                  <a:schemeClr val="accent2"/>
                </a:solidFill>
                <a:latin typeface="Impact" panose="020B0806030902050204" pitchFamily="34" charset="0"/>
                <a:ea typeface="+mn-ea"/>
              </a:rPr>
              <a:t>%</a:t>
            </a:r>
            <a:endParaRPr lang="zh-CN" altLang="en-US" sz="5865" dirty="0">
              <a:solidFill>
                <a:schemeClr val="accent2"/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13" name="TextBox 682"/>
          <p:cNvSpPr txBox="1"/>
          <p:nvPr/>
        </p:nvSpPr>
        <p:spPr>
          <a:xfrm>
            <a:off x="1829397" y="1881036"/>
            <a:ext cx="1247457" cy="994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r>
              <a:rPr lang="en-US" altLang="zh-CN" sz="5865" dirty="0">
                <a:solidFill>
                  <a:schemeClr val="accent1"/>
                </a:solidFill>
                <a:latin typeface="Impact" panose="020B0806030902050204" pitchFamily="34" charset="0"/>
                <a:ea typeface="+mn-ea"/>
              </a:rPr>
              <a:t>40</a:t>
            </a:r>
            <a:r>
              <a:rPr lang="en-US" altLang="zh-CN" sz="3200" dirty="0">
                <a:solidFill>
                  <a:schemeClr val="accent1"/>
                </a:solidFill>
                <a:latin typeface="Impact" panose="020B0806030902050204" pitchFamily="34" charset="0"/>
                <a:ea typeface="+mn-ea"/>
              </a:rPr>
              <a:t>%</a:t>
            </a:r>
            <a:endParaRPr lang="zh-CN" altLang="en-US" sz="5865" dirty="0">
              <a:solidFill>
                <a:schemeClr val="accent1"/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14" name="TextBox 682"/>
          <p:cNvSpPr txBox="1"/>
          <p:nvPr/>
        </p:nvSpPr>
        <p:spPr>
          <a:xfrm>
            <a:off x="1813371" y="4006242"/>
            <a:ext cx="1279517" cy="994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r>
              <a:rPr lang="en-US" altLang="zh-CN" sz="5865" dirty="0">
                <a:solidFill>
                  <a:schemeClr val="accent3"/>
                </a:solidFill>
                <a:latin typeface="Impact" panose="020B0806030902050204" pitchFamily="34" charset="0"/>
                <a:ea typeface="+mn-ea"/>
              </a:rPr>
              <a:t>65</a:t>
            </a:r>
            <a:r>
              <a:rPr lang="en-US" altLang="zh-CN" sz="3200" dirty="0">
                <a:solidFill>
                  <a:schemeClr val="accent3"/>
                </a:solidFill>
                <a:latin typeface="Impact" panose="020B0806030902050204" pitchFamily="34" charset="0"/>
                <a:ea typeface="+mn-ea"/>
              </a:rPr>
              <a:t>%</a:t>
            </a:r>
            <a:endParaRPr lang="zh-CN" altLang="en-US" sz="5865" dirty="0">
              <a:solidFill>
                <a:schemeClr val="accent3"/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4" grpId="0">
        <p:bldAsOne/>
      </p:bldGraphic>
      <p:bldGraphic spid="5" grpId="0">
        <p:bldAsOne/>
      </p:bldGraphic>
      <p:bldGraphic spid="6" grpId="0">
        <p:bldAsOne/>
      </p:bldGraphic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3"/>
          <p:cNvGraphicFramePr/>
          <p:nvPr/>
        </p:nvGraphicFramePr>
        <p:xfrm>
          <a:off x="2806890" y="1703770"/>
          <a:ext cx="6578220" cy="4461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" name="直接连接符 45"/>
          <p:cNvCxnSpPr/>
          <p:nvPr/>
        </p:nvCxnSpPr>
        <p:spPr>
          <a:xfrm>
            <a:off x="801481" y="5639483"/>
            <a:ext cx="4346501" cy="0"/>
          </a:xfrm>
          <a:prstGeom prst="line">
            <a:avLst/>
          </a:prstGeom>
          <a:ln w="1905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40"/>
          <p:cNvCxnSpPr/>
          <p:nvPr/>
        </p:nvCxnSpPr>
        <p:spPr>
          <a:xfrm>
            <a:off x="7740525" y="2677278"/>
            <a:ext cx="3635185" cy="0"/>
          </a:xfrm>
          <a:prstGeom prst="line">
            <a:avLst/>
          </a:prstGeom>
          <a:ln w="1905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41"/>
          <p:cNvCxnSpPr/>
          <p:nvPr/>
        </p:nvCxnSpPr>
        <p:spPr>
          <a:xfrm>
            <a:off x="7740525" y="5011854"/>
            <a:ext cx="3649997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4"/>
          <p:cNvCxnSpPr/>
          <p:nvPr/>
        </p:nvCxnSpPr>
        <p:spPr>
          <a:xfrm>
            <a:off x="801481" y="2410608"/>
            <a:ext cx="3635185" cy="0"/>
          </a:xfrm>
          <a:prstGeom prst="line">
            <a:avLst/>
          </a:prstGeom>
          <a:ln w="1905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4"/>
          <p:cNvSpPr/>
          <p:nvPr/>
        </p:nvSpPr>
        <p:spPr>
          <a:xfrm>
            <a:off x="5334747" y="3171080"/>
            <a:ext cx="1522511" cy="152251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8" name="组合 38"/>
          <p:cNvGrpSpPr/>
          <p:nvPr/>
        </p:nvGrpSpPr>
        <p:grpSpPr>
          <a:xfrm>
            <a:off x="5727459" y="3648471"/>
            <a:ext cx="737085" cy="567724"/>
            <a:chOff x="4329113" y="2384425"/>
            <a:chExt cx="490537" cy="377826"/>
          </a:xfrm>
          <a:solidFill>
            <a:schemeClr val="accent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4462463" y="2389188"/>
              <a:ext cx="100013" cy="373063"/>
            </a:xfrm>
            <a:custGeom>
              <a:avLst/>
              <a:gdLst>
                <a:gd name="T0" fmla="*/ 63 w 63"/>
                <a:gd name="T1" fmla="*/ 0 h 235"/>
                <a:gd name="T2" fmla="*/ 0 w 63"/>
                <a:gd name="T3" fmla="*/ 19 h 235"/>
                <a:gd name="T4" fmla="*/ 0 w 63"/>
                <a:gd name="T5" fmla="*/ 235 h 235"/>
                <a:gd name="T6" fmla="*/ 63 w 63"/>
                <a:gd name="T7" fmla="*/ 216 h 235"/>
                <a:gd name="T8" fmla="*/ 63 w 63"/>
                <a:gd name="T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35">
                  <a:moveTo>
                    <a:pt x="63" y="0"/>
                  </a:moveTo>
                  <a:lnTo>
                    <a:pt x="0" y="19"/>
                  </a:lnTo>
                  <a:lnTo>
                    <a:pt x="0" y="235"/>
                  </a:lnTo>
                  <a:lnTo>
                    <a:pt x="63" y="216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4586288" y="2389188"/>
              <a:ext cx="98425" cy="373063"/>
            </a:xfrm>
            <a:custGeom>
              <a:avLst/>
              <a:gdLst>
                <a:gd name="T0" fmla="*/ 62 w 62"/>
                <a:gd name="T1" fmla="*/ 19 h 235"/>
                <a:gd name="T2" fmla="*/ 0 w 62"/>
                <a:gd name="T3" fmla="*/ 0 h 235"/>
                <a:gd name="T4" fmla="*/ 0 w 62"/>
                <a:gd name="T5" fmla="*/ 216 h 235"/>
                <a:gd name="T6" fmla="*/ 62 w 62"/>
                <a:gd name="T7" fmla="*/ 235 h 235"/>
                <a:gd name="T8" fmla="*/ 62 w 62"/>
                <a:gd name="T9" fmla="*/ 1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5">
                  <a:moveTo>
                    <a:pt x="62" y="19"/>
                  </a:moveTo>
                  <a:lnTo>
                    <a:pt x="0" y="0"/>
                  </a:lnTo>
                  <a:lnTo>
                    <a:pt x="0" y="216"/>
                  </a:lnTo>
                  <a:lnTo>
                    <a:pt x="62" y="235"/>
                  </a:lnTo>
                  <a:lnTo>
                    <a:pt x="6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4708525" y="2384425"/>
              <a:ext cx="111125" cy="377825"/>
            </a:xfrm>
            <a:custGeom>
              <a:avLst/>
              <a:gdLst>
                <a:gd name="T0" fmla="*/ 70 w 70"/>
                <a:gd name="T1" fmla="*/ 0 h 238"/>
                <a:gd name="T2" fmla="*/ 0 w 70"/>
                <a:gd name="T3" fmla="*/ 22 h 238"/>
                <a:gd name="T4" fmla="*/ 0 w 70"/>
                <a:gd name="T5" fmla="*/ 238 h 238"/>
                <a:gd name="T6" fmla="*/ 70 w 70"/>
                <a:gd name="T7" fmla="*/ 216 h 238"/>
                <a:gd name="T8" fmla="*/ 70 w 70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38">
                  <a:moveTo>
                    <a:pt x="70" y="0"/>
                  </a:moveTo>
                  <a:lnTo>
                    <a:pt x="0" y="22"/>
                  </a:lnTo>
                  <a:lnTo>
                    <a:pt x="0" y="238"/>
                  </a:lnTo>
                  <a:lnTo>
                    <a:pt x="70" y="216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4329113" y="2384425"/>
              <a:ext cx="111125" cy="377825"/>
            </a:xfrm>
            <a:custGeom>
              <a:avLst/>
              <a:gdLst>
                <a:gd name="T0" fmla="*/ 70 w 70"/>
                <a:gd name="T1" fmla="*/ 238 h 238"/>
                <a:gd name="T2" fmla="*/ 70 w 70"/>
                <a:gd name="T3" fmla="*/ 22 h 238"/>
                <a:gd name="T4" fmla="*/ 0 w 70"/>
                <a:gd name="T5" fmla="*/ 0 h 238"/>
                <a:gd name="T6" fmla="*/ 0 w 70"/>
                <a:gd name="T7" fmla="*/ 216 h 238"/>
                <a:gd name="T8" fmla="*/ 70 w 70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38">
                  <a:moveTo>
                    <a:pt x="70" y="238"/>
                  </a:moveTo>
                  <a:lnTo>
                    <a:pt x="70" y="22"/>
                  </a:lnTo>
                  <a:lnTo>
                    <a:pt x="0" y="0"/>
                  </a:lnTo>
                  <a:lnTo>
                    <a:pt x="0" y="216"/>
                  </a:lnTo>
                  <a:lnTo>
                    <a:pt x="70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01480" y="1877270"/>
            <a:ext cx="3124910" cy="1187111"/>
            <a:chOff x="600075" y="1407647"/>
            <a:chExt cx="2344293" cy="890565"/>
          </a:xfrm>
        </p:grpSpPr>
        <p:sp>
          <p:nvSpPr>
            <p:cNvPr id="13" name="文本框 49"/>
            <p:cNvSpPr txBox="1"/>
            <p:nvPr/>
          </p:nvSpPr>
          <p:spPr>
            <a:xfrm>
              <a:off x="600075" y="1407647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4" name="矩形 50"/>
            <p:cNvSpPr/>
            <p:nvPr/>
          </p:nvSpPr>
          <p:spPr>
            <a:xfrm>
              <a:off x="600075" y="1807757"/>
              <a:ext cx="2344293" cy="490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01480" y="4970782"/>
            <a:ext cx="3124910" cy="1048161"/>
            <a:chOff x="600075" y="3728388"/>
            <a:chExt cx="2344293" cy="786326"/>
          </a:xfrm>
        </p:grpSpPr>
        <p:sp>
          <p:nvSpPr>
            <p:cNvPr id="15" name="文本框 51"/>
            <p:cNvSpPr txBox="1"/>
            <p:nvPr/>
          </p:nvSpPr>
          <p:spPr>
            <a:xfrm>
              <a:off x="600075" y="4230043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6" name="矩形 52"/>
            <p:cNvSpPr/>
            <p:nvPr/>
          </p:nvSpPr>
          <p:spPr>
            <a:xfrm>
              <a:off x="600075" y="3728388"/>
              <a:ext cx="2344293" cy="490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411878" y="2143940"/>
            <a:ext cx="2972907" cy="1187111"/>
            <a:chOff x="6309360" y="1607702"/>
            <a:chExt cx="2230261" cy="890565"/>
          </a:xfrm>
        </p:grpSpPr>
        <p:sp>
          <p:nvSpPr>
            <p:cNvPr id="17" name="文本框 53"/>
            <p:cNvSpPr txBox="1"/>
            <p:nvPr/>
          </p:nvSpPr>
          <p:spPr>
            <a:xfrm>
              <a:off x="7043193" y="1607702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8" name="矩形 55"/>
            <p:cNvSpPr/>
            <p:nvPr/>
          </p:nvSpPr>
          <p:spPr>
            <a:xfrm>
              <a:off x="6309360" y="2007812"/>
              <a:ext cx="2230261" cy="490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411878" y="4568106"/>
            <a:ext cx="2972907" cy="1085536"/>
            <a:chOff x="6309360" y="3426302"/>
            <a:chExt cx="2230261" cy="814364"/>
          </a:xfrm>
        </p:grpSpPr>
        <p:sp>
          <p:nvSpPr>
            <p:cNvPr id="19" name="文本框 56"/>
            <p:cNvSpPr txBox="1"/>
            <p:nvPr/>
          </p:nvSpPr>
          <p:spPr>
            <a:xfrm>
              <a:off x="7043193" y="3426302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0" name="矩形 57"/>
            <p:cNvSpPr/>
            <p:nvPr/>
          </p:nvSpPr>
          <p:spPr>
            <a:xfrm>
              <a:off x="6309360" y="3750212"/>
              <a:ext cx="2230261" cy="490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6881100" y="1234330"/>
            <a:ext cx="2383252" cy="2256360"/>
            <a:chOff x="5093445" y="925317"/>
            <a:chExt cx="1787905" cy="1692711"/>
          </a:xfrm>
          <a:solidFill>
            <a:schemeClr val="accent4"/>
          </a:solidFill>
        </p:grpSpPr>
        <p:sp>
          <p:nvSpPr>
            <p:cNvPr id="4" name="Freeform 17"/>
            <p:cNvSpPr/>
            <p:nvPr/>
          </p:nvSpPr>
          <p:spPr bwMode="auto">
            <a:xfrm>
              <a:off x="5093445" y="925317"/>
              <a:ext cx="1787905" cy="1692711"/>
            </a:xfrm>
            <a:custGeom>
              <a:avLst/>
              <a:gdLst>
                <a:gd name="T0" fmla="*/ 101 w 569"/>
                <a:gd name="T1" fmla="*/ 468 h 569"/>
                <a:gd name="T2" fmla="*/ 468 w 569"/>
                <a:gd name="T3" fmla="*/ 468 h 569"/>
                <a:gd name="T4" fmla="*/ 468 w 569"/>
                <a:gd name="T5" fmla="*/ 101 h 569"/>
                <a:gd name="T6" fmla="*/ 101 w 569"/>
                <a:gd name="T7" fmla="*/ 101 h 569"/>
                <a:gd name="T8" fmla="*/ 101 w 569"/>
                <a:gd name="T9" fmla="*/ 46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569">
                  <a:moveTo>
                    <a:pt x="101" y="468"/>
                  </a:moveTo>
                  <a:cubicBezTo>
                    <a:pt x="202" y="569"/>
                    <a:pt x="366" y="569"/>
                    <a:pt x="468" y="468"/>
                  </a:cubicBezTo>
                  <a:cubicBezTo>
                    <a:pt x="569" y="366"/>
                    <a:pt x="569" y="202"/>
                    <a:pt x="468" y="101"/>
                  </a:cubicBezTo>
                  <a:cubicBezTo>
                    <a:pt x="366" y="0"/>
                    <a:pt x="202" y="0"/>
                    <a:pt x="101" y="101"/>
                  </a:cubicBezTo>
                  <a:cubicBezTo>
                    <a:pt x="0" y="202"/>
                    <a:pt x="0" y="366"/>
                    <a:pt x="101" y="468"/>
                  </a:cubicBezTo>
                  <a:close/>
                </a:path>
              </a:pathLst>
            </a:custGeom>
            <a:grpFill/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8" name="文本框 64"/>
            <p:cNvSpPr txBox="1"/>
            <p:nvPr/>
          </p:nvSpPr>
          <p:spPr>
            <a:xfrm>
              <a:off x="5314728" y="1389007"/>
              <a:ext cx="1372331" cy="315487"/>
            </a:xfrm>
            <a:prstGeom prst="rect">
              <a:avLst/>
            </a:prstGeom>
            <a:grp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zh-CN" altLang="en-US" sz="21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</a:rPr>
                <a:t>点击输入内容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638201" y="2423559"/>
            <a:ext cx="2381486" cy="2258033"/>
            <a:chOff x="4161030" y="1817472"/>
            <a:chExt cx="1786580" cy="1693966"/>
          </a:xfrm>
          <a:solidFill>
            <a:schemeClr val="accent3"/>
          </a:solidFill>
        </p:grpSpPr>
        <p:sp>
          <p:nvSpPr>
            <p:cNvPr id="7" name="Freeform 20"/>
            <p:cNvSpPr/>
            <p:nvPr/>
          </p:nvSpPr>
          <p:spPr bwMode="auto">
            <a:xfrm>
              <a:off x="4161030" y="1817472"/>
              <a:ext cx="1786580" cy="1693966"/>
            </a:xfrm>
            <a:custGeom>
              <a:avLst/>
              <a:gdLst>
                <a:gd name="T0" fmla="*/ 468 w 569"/>
                <a:gd name="T1" fmla="*/ 102 h 569"/>
                <a:gd name="T2" fmla="*/ 101 w 569"/>
                <a:gd name="T3" fmla="*/ 102 h 569"/>
                <a:gd name="T4" fmla="*/ 101 w 569"/>
                <a:gd name="T5" fmla="*/ 468 h 569"/>
                <a:gd name="T6" fmla="*/ 468 w 569"/>
                <a:gd name="T7" fmla="*/ 468 h 569"/>
                <a:gd name="T8" fmla="*/ 468 w 569"/>
                <a:gd name="T9" fmla="*/ 102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569">
                  <a:moveTo>
                    <a:pt x="468" y="102"/>
                  </a:moveTo>
                  <a:cubicBezTo>
                    <a:pt x="366" y="0"/>
                    <a:pt x="202" y="0"/>
                    <a:pt x="101" y="102"/>
                  </a:cubicBezTo>
                  <a:cubicBezTo>
                    <a:pt x="0" y="203"/>
                    <a:pt x="0" y="367"/>
                    <a:pt x="101" y="468"/>
                  </a:cubicBezTo>
                  <a:cubicBezTo>
                    <a:pt x="202" y="569"/>
                    <a:pt x="366" y="569"/>
                    <a:pt x="468" y="468"/>
                  </a:cubicBezTo>
                  <a:cubicBezTo>
                    <a:pt x="569" y="367"/>
                    <a:pt x="569" y="203"/>
                    <a:pt x="468" y="102"/>
                  </a:cubicBezTo>
                  <a:close/>
                </a:path>
              </a:pathLst>
            </a:custGeom>
            <a:grpFill/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6" name="文本框 62"/>
            <p:cNvSpPr txBox="1"/>
            <p:nvPr/>
          </p:nvSpPr>
          <p:spPr>
            <a:xfrm>
              <a:off x="4369516" y="2726905"/>
              <a:ext cx="1372331" cy="315487"/>
            </a:xfrm>
            <a:prstGeom prst="rect">
              <a:avLst/>
            </a:prstGeom>
            <a:grp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zh-CN" altLang="en-US" sz="21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</a:rPr>
                <a:t>点击输入内容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193751" y="1234331"/>
            <a:ext cx="2381486" cy="2256360"/>
            <a:chOff x="3077410" y="925318"/>
            <a:chExt cx="1786580" cy="1692711"/>
          </a:xfrm>
          <a:solidFill>
            <a:schemeClr val="accent2"/>
          </a:solidFill>
        </p:grpSpPr>
        <p:sp>
          <p:nvSpPr>
            <p:cNvPr id="3" name="Freeform 16"/>
            <p:cNvSpPr/>
            <p:nvPr/>
          </p:nvSpPr>
          <p:spPr bwMode="auto">
            <a:xfrm>
              <a:off x="3077410" y="925318"/>
              <a:ext cx="1786580" cy="1692711"/>
            </a:xfrm>
            <a:custGeom>
              <a:avLst/>
              <a:gdLst>
                <a:gd name="T0" fmla="*/ 101 w 569"/>
                <a:gd name="T1" fmla="*/ 468 h 569"/>
                <a:gd name="T2" fmla="*/ 468 w 569"/>
                <a:gd name="T3" fmla="*/ 468 h 569"/>
                <a:gd name="T4" fmla="*/ 468 w 569"/>
                <a:gd name="T5" fmla="*/ 101 h 569"/>
                <a:gd name="T6" fmla="*/ 101 w 569"/>
                <a:gd name="T7" fmla="*/ 101 h 569"/>
                <a:gd name="T8" fmla="*/ 101 w 569"/>
                <a:gd name="T9" fmla="*/ 46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569">
                  <a:moveTo>
                    <a:pt x="101" y="468"/>
                  </a:moveTo>
                  <a:cubicBezTo>
                    <a:pt x="202" y="569"/>
                    <a:pt x="366" y="569"/>
                    <a:pt x="468" y="468"/>
                  </a:cubicBezTo>
                  <a:cubicBezTo>
                    <a:pt x="569" y="366"/>
                    <a:pt x="569" y="202"/>
                    <a:pt x="468" y="101"/>
                  </a:cubicBezTo>
                  <a:cubicBezTo>
                    <a:pt x="366" y="0"/>
                    <a:pt x="202" y="0"/>
                    <a:pt x="101" y="101"/>
                  </a:cubicBezTo>
                  <a:cubicBezTo>
                    <a:pt x="0" y="202"/>
                    <a:pt x="0" y="366"/>
                    <a:pt x="101" y="468"/>
                  </a:cubicBezTo>
                  <a:close/>
                </a:path>
              </a:pathLst>
            </a:custGeom>
            <a:grpFill/>
            <a:ln w="28575" cap="flat">
              <a:noFill/>
              <a:prstDash val="solid"/>
              <a:miter lim="800000"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" name="文本框 63"/>
            <p:cNvSpPr txBox="1"/>
            <p:nvPr/>
          </p:nvSpPr>
          <p:spPr>
            <a:xfrm>
              <a:off x="3285896" y="1389007"/>
              <a:ext cx="1372331" cy="315487"/>
            </a:xfrm>
            <a:prstGeom prst="rect">
              <a:avLst/>
            </a:prstGeom>
            <a:grp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zh-CN" altLang="en-US" sz="21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</a:rPr>
                <a:t>点击输入内容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966767" y="2423559"/>
            <a:ext cx="2377950" cy="2258033"/>
            <a:chOff x="2156930" y="1817472"/>
            <a:chExt cx="1783927" cy="1693966"/>
          </a:xfrm>
          <a:solidFill>
            <a:schemeClr val="accent1"/>
          </a:solidFill>
        </p:grpSpPr>
        <p:sp>
          <p:nvSpPr>
            <p:cNvPr id="5" name="Freeform 18"/>
            <p:cNvSpPr/>
            <p:nvPr/>
          </p:nvSpPr>
          <p:spPr bwMode="auto">
            <a:xfrm>
              <a:off x="2156930" y="1817472"/>
              <a:ext cx="1783927" cy="1693966"/>
            </a:xfrm>
            <a:custGeom>
              <a:avLst/>
              <a:gdLst>
                <a:gd name="T0" fmla="*/ 467 w 568"/>
                <a:gd name="T1" fmla="*/ 102 h 569"/>
                <a:gd name="T2" fmla="*/ 101 w 568"/>
                <a:gd name="T3" fmla="*/ 102 h 569"/>
                <a:gd name="T4" fmla="*/ 101 w 568"/>
                <a:gd name="T5" fmla="*/ 468 h 569"/>
                <a:gd name="T6" fmla="*/ 467 w 568"/>
                <a:gd name="T7" fmla="*/ 468 h 569"/>
                <a:gd name="T8" fmla="*/ 467 w 568"/>
                <a:gd name="T9" fmla="*/ 102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8" h="569">
                  <a:moveTo>
                    <a:pt x="467" y="102"/>
                  </a:moveTo>
                  <a:cubicBezTo>
                    <a:pt x="366" y="0"/>
                    <a:pt x="202" y="0"/>
                    <a:pt x="101" y="102"/>
                  </a:cubicBezTo>
                  <a:cubicBezTo>
                    <a:pt x="0" y="203"/>
                    <a:pt x="0" y="367"/>
                    <a:pt x="101" y="468"/>
                  </a:cubicBezTo>
                  <a:cubicBezTo>
                    <a:pt x="202" y="569"/>
                    <a:pt x="366" y="569"/>
                    <a:pt x="467" y="468"/>
                  </a:cubicBezTo>
                  <a:cubicBezTo>
                    <a:pt x="568" y="367"/>
                    <a:pt x="568" y="203"/>
                    <a:pt x="467" y="102"/>
                  </a:cubicBezTo>
                  <a:close/>
                </a:path>
              </a:pathLst>
            </a:custGeom>
            <a:grpFill/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5" name="文本框 61"/>
            <p:cNvSpPr txBox="1"/>
            <p:nvPr/>
          </p:nvSpPr>
          <p:spPr>
            <a:xfrm>
              <a:off x="2379313" y="2726905"/>
              <a:ext cx="1372331" cy="315487"/>
            </a:xfrm>
            <a:prstGeom prst="rect">
              <a:avLst/>
            </a:prstGeom>
            <a:grp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zh-CN" altLang="en-US" sz="21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</a:rPr>
                <a:t>点击输入内容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239036" y="2229535"/>
            <a:ext cx="1734402" cy="1277879"/>
            <a:chOff x="2361187" y="1671916"/>
            <a:chExt cx="1301140" cy="958659"/>
          </a:xfrm>
        </p:grpSpPr>
        <p:sp>
          <p:nvSpPr>
            <p:cNvPr id="6" name="Freeform 19"/>
            <p:cNvSpPr/>
            <p:nvPr/>
          </p:nvSpPr>
          <p:spPr bwMode="auto">
            <a:xfrm>
              <a:off x="2361187" y="1671916"/>
              <a:ext cx="1301140" cy="958659"/>
            </a:xfrm>
            <a:custGeom>
              <a:avLst/>
              <a:gdLst>
                <a:gd name="T0" fmla="*/ 0 w 414"/>
                <a:gd name="T1" fmla="*/ 115 h 322"/>
                <a:gd name="T2" fmla="*/ 207 w 414"/>
                <a:gd name="T3" fmla="*/ 322 h 322"/>
                <a:gd name="T4" fmla="*/ 414 w 414"/>
                <a:gd name="T5" fmla="*/ 115 h 322"/>
                <a:gd name="T6" fmla="*/ 0 w 414"/>
                <a:gd name="T7" fmla="*/ 115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322">
                  <a:moveTo>
                    <a:pt x="0" y="115"/>
                  </a:moveTo>
                  <a:cubicBezTo>
                    <a:pt x="207" y="322"/>
                    <a:pt x="207" y="322"/>
                    <a:pt x="207" y="322"/>
                  </a:cubicBezTo>
                  <a:cubicBezTo>
                    <a:pt x="414" y="115"/>
                    <a:pt x="414" y="115"/>
                    <a:pt x="414" y="115"/>
                  </a:cubicBezTo>
                  <a:cubicBezTo>
                    <a:pt x="300" y="0"/>
                    <a:pt x="114" y="0"/>
                    <a:pt x="0" y="115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1" name="文本框 57"/>
            <p:cNvSpPr txBox="1"/>
            <p:nvPr/>
          </p:nvSpPr>
          <p:spPr>
            <a:xfrm>
              <a:off x="2836570" y="1961275"/>
              <a:ext cx="352556" cy="530939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262984" y="2416869"/>
            <a:ext cx="1732631" cy="1276208"/>
            <a:chOff x="5379933" y="1812453"/>
            <a:chExt cx="1299812" cy="957405"/>
          </a:xfrm>
        </p:grpSpPr>
        <p:sp>
          <p:nvSpPr>
            <p:cNvPr id="10" name="Freeform 23"/>
            <p:cNvSpPr/>
            <p:nvPr/>
          </p:nvSpPr>
          <p:spPr bwMode="auto">
            <a:xfrm>
              <a:off x="5379933" y="1812453"/>
              <a:ext cx="1299812" cy="957405"/>
            </a:xfrm>
            <a:custGeom>
              <a:avLst/>
              <a:gdLst>
                <a:gd name="T0" fmla="*/ 414 w 414"/>
                <a:gd name="T1" fmla="*/ 207 h 322"/>
                <a:gd name="T2" fmla="*/ 207 w 414"/>
                <a:gd name="T3" fmla="*/ 0 h 322"/>
                <a:gd name="T4" fmla="*/ 0 w 414"/>
                <a:gd name="T5" fmla="*/ 207 h 322"/>
                <a:gd name="T6" fmla="*/ 414 w 414"/>
                <a:gd name="T7" fmla="*/ 20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322">
                  <a:moveTo>
                    <a:pt x="414" y="207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14" y="322"/>
                    <a:pt x="300" y="322"/>
                    <a:pt x="414" y="207"/>
                  </a:cubicBez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endParaRPr lang="zh-CN" altLang="en-US" sz="3200"/>
            </a:p>
          </p:txBody>
        </p:sp>
        <p:sp>
          <p:nvSpPr>
            <p:cNvPr id="12" name="文本框 58"/>
            <p:cNvSpPr txBox="1"/>
            <p:nvPr/>
          </p:nvSpPr>
          <p:spPr>
            <a:xfrm>
              <a:off x="5853916" y="1961275"/>
              <a:ext cx="352556" cy="530939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4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575638" y="2416869"/>
            <a:ext cx="1732631" cy="1276208"/>
            <a:chOff x="3363899" y="1812453"/>
            <a:chExt cx="1299812" cy="957405"/>
          </a:xfrm>
        </p:grpSpPr>
        <p:sp>
          <p:nvSpPr>
            <p:cNvPr id="9" name="Freeform 22"/>
            <p:cNvSpPr/>
            <p:nvPr/>
          </p:nvSpPr>
          <p:spPr bwMode="auto">
            <a:xfrm>
              <a:off x="3363899" y="1812453"/>
              <a:ext cx="1299812" cy="957405"/>
            </a:xfrm>
            <a:custGeom>
              <a:avLst/>
              <a:gdLst>
                <a:gd name="T0" fmla="*/ 414 w 414"/>
                <a:gd name="T1" fmla="*/ 207 h 322"/>
                <a:gd name="T2" fmla="*/ 207 w 414"/>
                <a:gd name="T3" fmla="*/ 0 h 322"/>
                <a:gd name="T4" fmla="*/ 0 w 414"/>
                <a:gd name="T5" fmla="*/ 207 h 322"/>
                <a:gd name="T6" fmla="*/ 414 w 414"/>
                <a:gd name="T7" fmla="*/ 20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322">
                  <a:moveTo>
                    <a:pt x="414" y="207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15" y="322"/>
                    <a:pt x="300" y="322"/>
                    <a:pt x="414" y="207"/>
                  </a:cubicBezTo>
                  <a:close/>
                </a:path>
              </a:pathLst>
            </a:custGeom>
            <a:solidFill>
              <a:schemeClr val="accent2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endParaRPr lang="zh-CN" altLang="en-US" sz="3200"/>
            </a:p>
          </p:txBody>
        </p:sp>
        <p:sp>
          <p:nvSpPr>
            <p:cNvPr id="13" name="文本框 59"/>
            <p:cNvSpPr txBox="1"/>
            <p:nvPr/>
          </p:nvSpPr>
          <p:spPr>
            <a:xfrm>
              <a:off x="3842352" y="1961275"/>
              <a:ext cx="352556" cy="530939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910473" y="2229537"/>
            <a:ext cx="1737937" cy="1277881"/>
            <a:chOff x="4365286" y="1671916"/>
            <a:chExt cx="1303792" cy="958660"/>
          </a:xfrm>
        </p:grpSpPr>
        <p:sp>
          <p:nvSpPr>
            <p:cNvPr id="8" name="Freeform 21"/>
            <p:cNvSpPr/>
            <p:nvPr/>
          </p:nvSpPr>
          <p:spPr bwMode="auto">
            <a:xfrm>
              <a:off x="4365286" y="1671916"/>
              <a:ext cx="1303792" cy="958660"/>
            </a:xfrm>
            <a:custGeom>
              <a:avLst/>
              <a:gdLst>
                <a:gd name="T0" fmla="*/ 0 w 415"/>
                <a:gd name="T1" fmla="*/ 115 h 322"/>
                <a:gd name="T2" fmla="*/ 208 w 415"/>
                <a:gd name="T3" fmla="*/ 322 h 322"/>
                <a:gd name="T4" fmla="*/ 415 w 415"/>
                <a:gd name="T5" fmla="*/ 115 h 322"/>
                <a:gd name="T6" fmla="*/ 0 w 415"/>
                <a:gd name="T7" fmla="*/ 115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5" h="322">
                  <a:moveTo>
                    <a:pt x="0" y="115"/>
                  </a:moveTo>
                  <a:cubicBezTo>
                    <a:pt x="208" y="322"/>
                    <a:pt x="208" y="322"/>
                    <a:pt x="208" y="322"/>
                  </a:cubicBezTo>
                  <a:cubicBezTo>
                    <a:pt x="415" y="115"/>
                    <a:pt x="415" y="115"/>
                    <a:pt x="415" y="115"/>
                  </a:cubicBezTo>
                  <a:cubicBezTo>
                    <a:pt x="300" y="0"/>
                    <a:pt x="115" y="0"/>
                    <a:pt x="0" y="115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endParaRPr lang="zh-CN" altLang="en-US" sz="3200"/>
            </a:p>
          </p:txBody>
        </p:sp>
        <p:sp>
          <p:nvSpPr>
            <p:cNvPr id="14" name="文本框 60"/>
            <p:cNvSpPr txBox="1"/>
            <p:nvPr/>
          </p:nvSpPr>
          <p:spPr>
            <a:xfrm>
              <a:off x="4848134" y="1961275"/>
              <a:ext cx="352556" cy="530939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3"/>
          <p:cNvGrpSpPr/>
          <p:nvPr/>
        </p:nvGrpSpPr>
        <p:grpSpPr>
          <a:xfrm>
            <a:off x="1146506" y="5234319"/>
            <a:ext cx="9846038" cy="971799"/>
            <a:chOff x="5054599" y="1342008"/>
            <a:chExt cx="3392426" cy="729039"/>
          </a:xfrm>
        </p:grpSpPr>
        <p:sp>
          <p:nvSpPr>
            <p:cNvPr id="25" name="TextBox 24"/>
            <p:cNvSpPr txBox="1"/>
            <p:nvPr/>
          </p:nvSpPr>
          <p:spPr>
            <a:xfrm>
              <a:off x="6472116" y="1342008"/>
              <a:ext cx="557392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" name="矩形 35"/>
            <p:cNvSpPr/>
            <p:nvPr/>
          </p:nvSpPr>
          <p:spPr>
            <a:xfrm>
              <a:off x="5054599" y="1650919"/>
              <a:ext cx="3392426" cy="420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模板所有文字图片都可编辑，数据图表都可以修改颜色大小形状，轻点此处输入文字内容，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2133832" y="2472516"/>
            <a:ext cx="1225502" cy="1291472"/>
            <a:chOff x="1599600" y="1854200"/>
            <a:chExt cx="919366" cy="968856"/>
          </a:xfrm>
        </p:grpSpPr>
        <p:sp>
          <p:nvSpPr>
            <p:cNvPr id="11" name="AutoShape 2"/>
            <p:cNvSpPr/>
            <p:nvPr/>
          </p:nvSpPr>
          <p:spPr bwMode="auto">
            <a:xfrm>
              <a:off x="1599600" y="1854200"/>
              <a:ext cx="919366" cy="968856"/>
            </a:xfrm>
            <a:custGeom>
              <a:avLst/>
              <a:gdLst>
                <a:gd name="T0" fmla="*/ 145448192 w 21600"/>
                <a:gd name="T1" fmla="*/ 0 h 21600"/>
                <a:gd name="T2" fmla="*/ 290896268 w 21600"/>
                <a:gd name="T3" fmla="*/ 323057896 h 21600"/>
                <a:gd name="T4" fmla="*/ 0 w 21600"/>
                <a:gd name="T5" fmla="*/ 323057896 h 21600"/>
                <a:gd name="T6" fmla="*/ 145448192 w 21600"/>
                <a:gd name="T7" fmla="*/ 0 h 21600"/>
                <a:gd name="T8" fmla="*/ 145448192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  <a:moveTo>
                    <a:pt x="10800" y="0"/>
                  </a:move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AutoShape 7"/>
            <p:cNvSpPr/>
            <p:nvPr/>
          </p:nvSpPr>
          <p:spPr bwMode="auto">
            <a:xfrm>
              <a:off x="1917506" y="2385208"/>
              <a:ext cx="279478" cy="276567"/>
            </a:xfrm>
            <a:custGeom>
              <a:avLst/>
              <a:gdLst>
                <a:gd name="T0" fmla="*/ 0 w 21600"/>
                <a:gd name="T1" fmla="*/ 13162309 h 21600"/>
                <a:gd name="T2" fmla="*/ 26881667 w 21600"/>
                <a:gd name="T3" fmla="*/ 13162309 h 21600"/>
                <a:gd name="T4" fmla="*/ 18593153 w 21600"/>
                <a:gd name="T5" fmla="*/ 5264931 h 21600"/>
                <a:gd name="T6" fmla="*/ 19265194 w 21600"/>
                <a:gd name="T7" fmla="*/ 3071201 h 21600"/>
                <a:gd name="T8" fmla="*/ 19265194 w 21600"/>
                <a:gd name="T9" fmla="*/ 6142402 h 21600"/>
                <a:gd name="T10" fmla="*/ 10528653 w 21600"/>
                <a:gd name="T11" fmla="*/ 16891605 h 21600"/>
                <a:gd name="T12" fmla="*/ 9184569 w 21600"/>
                <a:gd name="T13" fmla="*/ 19304711 h 21600"/>
                <a:gd name="T14" fmla="*/ 8512528 w 21600"/>
                <a:gd name="T15" fmla="*/ 20840311 h 21600"/>
                <a:gd name="T16" fmla="*/ 8288514 w 21600"/>
                <a:gd name="T17" fmla="*/ 24130854 h 21600"/>
                <a:gd name="T18" fmla="*/ 6944431 w 21600"/>
                <a:gd name="T19" fmla="*/ 21717782 h 21600"/>
                <a:gd name="T20" fmla="*/ 5824361 w 21600"/>
                <a:gd name="T21" fmla="*/ 19524053 h 21600"/>
                <a:gd name="T22" fmla="*/ 3808236 w 21600"/>
                <a:gd name="T23" fmla="*/ 17988452 h 21600"/>
                <a:gd name="T24" fmla="*/ 3584222 w 21600"/>
                <a:gd name="T25" fmla="*/ 14917251 h 21600"/>
                <a:gd name="T26" fmla="*/ 3360208 w 21600"/>
                <a:gd name="T27" fmla="*/ 13162309 h 21600"/>
                <a:gd name="T28" fmla="*/ 2240139 w 21600"/>
                <a:gd name="T29" fmla="*/ 11846050 h 21600"/>
                <a:gd name="T30" fmla="*/ 2240139 w 21600"/>
                <a:gd name="T31" fmla="*/ 9871732 h 21600"/>
                <a:gd name="T32" fmla="*/ 8512528 w 21600"/>
                <a:gd name="T33" fmla="*/ 4387425 h 21600"/>
                <a:gd name="T34" fmla="*/ 6944431 w 21600"/>
                <a:gd name="T35" fmla="*/ 4387425 h 21600"/>
                <a:gd name="T36" fmla="*/ 6272389 w 21600"/>
                <a:gd name="T37" fmla="*/ 5703649 h 21600"/>
                <a:gd name="T38" fmla="*/ 7168444 w 21600"/>
                <a:gd name="T39" fmla="*/ 6142402 h 21600"/>
                <a:gd name="T40" fmla="*/ 6944431 w 21600"/>
                <a:gd name="T41" fmla="*/ 5264931 h 21600"/>
                <a:gd name="T42" fmla="*/ 10528653 w 21600"/>
                <a:gd name="T43" fmla="*/ 6581155 h 21600"/>
                <a:gd name="T44" fmla="*/ 9184569 w 21600"/>
                <a:gd name="T45" fmla="*/ 7458626 h 21600"/>
                <a:gd name="T46" fmla="*/ 8288514 w 21600"/>
                <a:gd name="T47" fmla="*/ 7897379 h 21600"/>
                <a:gd name="T48" fmla="*/ 8512528 w 21600"/>
                <a:gd name="T49" fmla="*/ 9432979 h 21600"/>
                <a:gd name="T50" fmla="*/ 7392458 w 21600"/>
                <a:gd name="T51" fmla="*/ 10749203 h 21600"/>
                <a:gd name="T52" fmla="*/ 6496403 w 21600"/>
                <a:gd name="T53" fmla="*/ 11187956 h 21600"/>
                <a:gd name="T54" fmla="*/ 4704292 w 21600"/>
                <a:gd name="T55" fmla="*/ 10749203 h 21600"/>
                <a:gd name="T56" fmla="*/ 3360208 w 21600"/>
                <a:gd name="T57" fmla="*/ 11846050 h 21600"/>
                <a:gd name="T58" fmla="*/ 3584222 w 21600"/>
                <a:gd name="T59" fmla="*/ 12723556 h 21600"/>
                <a:gd name="T60" fmla="*/ 6048375 w 21600"/>
                <a:gd name="T61" fmla="*/ 13601027 h 21600"/>
                <a:gd name="T62" fmla="*/ 9184569 w 21600"/>
                <a:gd name="T63" fmla="*/ 14478533 h 21600"/>
                <a:gd name="T64" fmla="*/ 10528653 w 21600"/>
                <a:gd name="T65" fmla="*/ 16891605 h 21600"/>
                <a:gd name="T66" fmla="*/ 12320764 w 21600"/>
                <a:gd name="T67" fmla="*/ 4606801 h 21600"/>
                <a:gd name="T68" fmla="*/ 9856611 w 21600"/>
                <a:gd name="T69" fmla="*/ 3290577 h 21600"/>
                <a:gd name="T70" fmla="*/ 14112875 w 21600"/>
                <a:gd name="T71" fmla="*/ 2193730 h 21600"/>
                <a:gd name="T72" fmla="*/ 23969486 w 21600"/>
                <a:gd name="T73" fmla="*/ 13601027 h 21600"/>
                <a:gd name="T74" fmla="*/ 20609278 w 21600"/>
                <a:gd name="T75" fmla="*/ 22375912 h 21600"/>
                <a:gd name="T76" fmla="*/ 20385264 w 21600"/>
                <a:gd name="T77" fmla="*/ 20182182 h 21600"/>
                <a:gd name="T78" fmla="*/ 18817167 w 21600"/>
                <a:gd name="T79" fmla="*/ 17769111 h 21600"/>
                <a:gd name="T80" fmla="*/ 14784917 w 21600"/>
                <a:gd name="T81" fmla="*/ 14697910 h 21600"/>
                <a:gd name="T82" fmla="*/ 21729347 w 21600"/>
                <a:gd name="T83" fmla="*/ 12284803 h 21600"/>
                <a:gd name="T84" fmla="*/ 23521458 w 21600"/>
                <a:gd name="T85" fmla="*/ 10749203 h 21600"/>
                <a:gd name="T86" fmla="*/ 20833292 w 21600"/>
                <a:gd name="T87" fmla="*/ 8555473 h 21600"/>
                <a:gd name="T88" fmla="*/ 20385264 w 21600"/>
                <a:gd name="T89" fmla="*/ 11407332 h 21600"/>
                <a:gd name="T90" fmla="*/ 17697097 w 21600"/>
                <a:gd name="T91" fmla="*/ 10749203 h 21600"/>
                <a:gd name="T92" fmla="*/ 16353014 w 21600"/>
                <a:gd name="T93" fmla="*/ 9652356 h 21600"/>
                <a:gd name="T94" fmla="*/ 17025056 w 21600"/>
                <a:gd name="T95" fmla="*/ 7678002 h 21600"/>
                <a:gd name="T96" fmla="*/ 20161250 w 21600"/>
                <a:gd name="T97" fmla="*/ 7897379 h 21600"/>
                <a:gd name="T98" fmla="*/ 22401389 w 21600"/>
                <a:gd name="T99" fmla="*/ 7897379 h 21600"/>
                <a:gd name="T100" fmla="*/ 23521458 w 21600"/>
                <a:gd name="T101" fmla="*/ 7019873 h 21600"/>
                <a:gd name="T102" fmla="*/ 24641528 w 21600"/>
                <a:gd name="T103" fmla="*/ 12504180 h 21600"/>
                <a:gd name="T104" fmla="*/ 23969486 w 21600"/>
                <a:gd name="T105" fmla="*/ 13601027 h 216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60" y="0"/>
                    <a:pt x="0" y="4860"/>
                    <a:pt x="0" y="10800"/>
                  </a:cubicBezTo>
                  <a:cubicBezTo>
                    <a:pt x="0" y="16740"/>
                    <a:pt x="4860" y="21600"/>
                    <a:pt x="10800" y="21600"/>
                  </a:cubicBezTo>
                  <a:cubicBezTo>
                    <a:pt x="16740" y="21600"/>
                    <a:pt x="21600" y="16740"/>
                    <a:pt x="21600" y="10800"/>
                  </a:cubicBezTo>
                  <a:cubicBezTo>
                    <a:pt x="21600" y="4860"/>
                    <a:pt x="16740" y="0"/>
                    <a:pt x="10800" y="0"/>
                  </a:cubicBezTo>
                  <a:close/>
                  <a:moveTo>
                    <a:pt x="14940" y="4320"/>
                  </a:moveTo>
                  <a:cubicBezTo>
                    <a:pt x="15660" y="3780"/>
                    <a:pt x="15660" y="3780"/>
                    <a:pt x="15660" y="3780"/>
                  </a:cubicBezTo>
                  <a:cubicBezTo>
                    <a:pt x="15660" y="3780"/>
                    <a:pt x="15300" y="3060"/>
                    <a:pt x="15480" y="2520"/>
                  </a:cubicBezTo>
                  <a:cubicBezTo>
                    <a:pt x="15660" y="2520"/>
                    <a:pt x="16380" y="2880"/>
                    <a:pt x="16920" y="3600"/>
                  </a:cubicBezTo>
                  <a:cubicBezTo>
                    <a:pt x="16560" y="5220"/>
                    <a:pt x="15480" y="5040"/>
                    <a:pt x="15480" y="5040"/>
                  </a:cubicBezTo>
                  <a:cubicBezTo>
                    <a:pt x="15480" y="5040"/>
                    <a:pt x="14760" y="5040"/>
                    <a:pt x="14940" y="4320"/>
                  </a:cubicBezTo>
                  <a:close/>
                  <a:moveTo>
                    <a:pt x="8460" y="13860"/>
                  </a:moveTo>
                  <a:cubicBezTo>
                    <a:pt x="8280" y="14040"/>
                    <a:pt x="8100" y="14580"/>
                    <a:pt x="7920" y="15120"/>
                  </a:cubicBezTo>
                  <a:cubicBezTo>
                    <a:pt x="7740" y="15480"/>
                    <a:pt x="7560" y="15660"/>
                    <a:pt x="7380" y="15840"/>
                  </a:cubicBezTo>
                  <a:cubicBezTo>
                    <a:pt x="7020" y="16020"/>
                    <a:pt x="7020" y="16380"/>
                    <a:pt x="7020" y="16380"/>
                  </a:cubicBezTo>
                  <a:cubicBezTo>
                    <a:pt x="6840" y="17100"/>
                    <a:pt x="6840" y="17100"/>
                    <a:pt x="6840" y="17100"/>
                  </a:cubicBezTo>
                  <a:cubicBezTo>
                    <a:pt x="6840" y="17100"/>
                    <a:pt x="7020" y="17820"/>
                    <a:pt x="7200" y="18000"/>
                  </a:cubicBezTo>
                  <a:cubicBezTo>
                    <a:pt x="7200" y="18360"/>
                    <a:pt x="6660" y="19800"/>
                    <a:pt x="6660" y="19800"/>
                  </a:cubicBezTo>
                  <a:cubicBezTo>
                    <a:pt x="6120" y="19620"/>
                    <a:pt x="5940" y="19080"/>
                    <a:pt x="5760" y="18720"/>
                  </a:cubicBezTo>
                  <a:cubicBezTo>
                    <a:pt x="5760" y="18360"/>
                    <a:pt x="5400" y="18180"/>
                    <a:pt x="5580" y="17820"/>
                  </a:cubicBezTo>
                  <a:cubicBezTo>
                    <a:pt x="5580" y="17280"/>
                    <a:pt x="5220" y="17100"/>
                    <a:pt x="5040" y="16920"/>
                  </a:cubicBezTo>
                  <a:cubicBezTo>
                    <a:pt x="4860" y="16560"/>
                    <a:pt x="4680" y="16200"/>
                    <a:pt x="4680" y="16020"/>
                  </a:cubicBezTo>
                  <a:cubicBezTo>
                    <a:pt x="4680" y="15840"/>
                    <a:pt x="4140" y="15480"/>
                    <a:pt x="4140" y="15480"/>
                  </a:cubicBezTo>
                  <a:cubicBezTo>
                    <a:pt x="4140" y="15480"/>
                    <a:pt x="3240" y="14940"/>
                    <a:pt x="3060" y="14760"/>
                  </a:cubicBezTo>
                  <a:cubicBezTo>
                    <a:pt x="2880" y="14580"/>
                    <a:pt x="2700" y="13860"/>
                    <a:pt x="2700" y="13500"/>
                  </a:cubicBezTo>
                  <a:cubicBezTo>
                    <a:pt x="2700" y="13140"/>
                    <a:pt x="2880" y="12240"/>
                    <a:pt x="2880" y="12240"/>
                  </a:cubicBezTo>
                  <a:cubicBezTo>
                    <a:pt x="2880" y="12240"/>
                    <a:pt x="3240" y="11880"/>
                    <a:pt x="3060" y="11700"/>
                  </a:cubicBezTo>
                  <a:cubicBezTo>
                    <a:pt x="2700" y="11520"/>
                    <a:pt x="2700" y="10800"/>
                    <a:pt x="2700" y="10800"/>
                  </a:cubicBezTo>
                  <a:cubicBezTo>
                    <a:pt x="2340" y="10440"/>
                    <a:pt x="2340" y="10440"/>
                    <a:pt x="2340" y="10440"/>
                  </a:cubicBezTo>
                  <a:cubicBezTo>
                    <a:pt x="2340" y="10440"/>
                    <a:pt x="1980" y="9900"/>
                    <a:pt x="1800" y="9720"/>
                  </a:cubicBezTo>
                  <a:cubicBezTo>
                    <a:pt x="1800" y="9360"/>
                    <a:pt x="1800" y="9180"/>
                    <a:pt x="1980" y="9000"/>
                  </a:cubicBezTo>
                  <a:cubicBezTo>
                    <a:pt x="1980" y="8820"/>
                    <a:pt x="1800" y="8280"/>
                    <a:pt x="1800" y="8100"/>
                  </a:cubicBezTo>
                  <a:cubicBezTo>
                    <a:pt x="3600" y="3600"/>
                    <a:pt x="6660" y="2700"/>
                    <a:pt x="6660" y="2700"/>
                  </a:cubicBezTo>
                  <a:cubicBezTo>
                    <a:pt x="6840" y="3600"/>
                    <a:pt x="6840" y="3600"/>
                    <a:pt x="6840" y="3600"/>
                  </a:cubicBezTo>
                  <a:cubicBezTo>
                    <a:pt x="6840" y="3600"/>
                    <a:pt x="6300" y="3780"/>
                    <a:pt x="6120" y="3780"/>
                  </a:cubicBezTo>
                  <a:cubicBezTo>
                    <a:pt x="5760" y="3600"/>
                    <a:pt x="5580" y="3600"/>
                    <a:pt x="5580" y="3600"/>
                  </a:cubicBezTo>
                  <a:cubicBezTo>
                    <a:pt x="5220" y="4140"/>
                    <a:pt x="5220" y="4140"/>
                    <a:pt x="5220" y="4140"/>
                  </a:cubicBezTo>
                  <a:cubicBezTo>
                    <a:pt x="5220" y="4140"/>
                    <a:pt x="5040" y="4500"/>
                    <a:pt x="5040" y="4680"/>
                  </a:cubicBezTo>
                  <a:cubicBezTo>
                    <a:pt x="5040" y="4860"/>
                    <a:pt x="5220" y="5220"/>
                    <a:pt x="5220" y="5220"/>
                  </a:cubicBezTo>
                  <a:cubicBezTo>
                    <a:pt x="5220" y="5220"/>
                    <a:pt x="5760" y="5220"/>
                    <a:pt x="5760" y="5040"/>
                  </a:cubicBezTo>
                  <a:cubicBezTo>
                    <a:pt x="5760" y="4860"/>
                    <a:pt x="5760" y="4680"/>
                    <a:pt x="5760" y="4680"/>
                  </a:cubicBezTo>
                  <a:cubicBezTo>
                    <a:pt x="5580" y="4320"/>
                    <a:pt x="5580" y="4320"/>
                    <a:pt x="5580" y="4320"/>
                  </a:cubicBezTo>
                  <a:cubicBezTo>
                    <a:pt x="5580" y="4320"/>
                    <a:pt x="6120" y="4140"/>
                    <a:pt x="7200" y="4320"/>
                  </a:cubicBezTo>
                  <a:cubicBezTo>
                    <a:pt x="8460" y="4320"/>
                    <a:pt x="7920" y="5220"/>
                    <a:pt x="8460" y="5400"/>
                  </a:cubicBezTo>
                  <a:cubicBezTo>
                    <a:pt x="9000" y="5580"/>
                    <a:pt x="8100" y="6300"/>
                    <a:pt x="7920" y="6660"/>
                  </a:cubicBezTo>
                  <a:cubicBezTo>
                    <a:pt x="7740" y="7020"/>
                    <a:pt x="7380" y="6120"/>
                    <a:pt x="7380" y="6120"/>
                  </a:cubicBezTo>
                  <a:cubicBezTo>
                    <a:pt x="7380" y="6120"/>
                    <a:pt x="7740" y="5760"/>
                    <a:pt x="7200" y="5760"/>
                  </a:cubicBezTo>
                  <a:cubicBezTo>
                    <a:pt x="6660" y="5580"/>
                    <a:pt x="6300" y="6480"/>
                    <a:pt x="6660" y="6480"/>
                  </a:cubicBezTo>
                  <a:cubicBezTo>
                    <a:pt x="6840" y="6480"/>
                    <a:pt x="7200" y="6840"/>
                    <a:pt x="7020" y="7020"/>
                  </a:cubicBezTo>
                  <a:cubicBezTo>
                    <a:pt x="7020" y="7200"/>
                    <a:pt x="7020" y="7200"/>
                    <a:pt x="6840" y="7740"/>
                  </a:cubicBezTo>
                  <a:cubicBezTo>
                    <a:pt x="6480" y="8280"/>
                    <a:pt x="6120" y="8640"/>
                    <a:pt x="6120" y="8640"/>
                  </a:cubicBezTo>
                  <a:cubicBezTo>
                    <a:pt x="6120" y="8640"/>
                    <a:pt x="5760" y="8460"/>
                    <a:pt x="5940" y="8820"/>
                  </a:cubicBezTo>
                  <a:cubicBezTo>
                    <a:pt x="6120" y="9180"/>
                    <a:pt x="5940" y="9720"/>
                    <a:pt x="5940" y="9900"/>
                  </a:cubicBezTo>
                  <a:cubicBezTo>
                    <a:pt x="5940" y="10260"/>
                    <a:pt x="5220" y="9720"/>
                    <a:pt x="5220" y="9180"/>
                  </a:cubicBezTo>
                  <a:cubicBezTo>
                    <a:pt x="5040" y="8640"/>
                    <a:pt x="4500" y="9180"/>
                    <a:pt x="4320" y="9180"/>
                  </a:cubicBezTo>
                  <a:cubicBezTo>
                    <a:pt x="4140" y="9180"/>
                    <a:pt x="3780" y="9000"/>
                    <a:pt x="3780" y="8820"/>
                  </a:cubicBezTo>
                  <a:cubicBezTo>
                    <a:pt x="3600" y="8640"/>
                    <a:pt x="2700" y="9360"/>
                    <a:pt x="2520" y="9360"/>
                  </a:cubicBezTo>
                  <a:cubicBezTo>
                    <a:pt x="2340" y="9540"/>
                    <a:pt x="2340" y="9900"/>
                    <a:pt x="2700" y="9720"/>
                  </a:cubicBezTo>
                  <a:cubicBezTo>
                    <a:pt x="3060" y="9540"/>
                    <a:pt x="3420" y="9720"/>
                    <a:pt x="3420" y="10080"/>
                  </a:cubicBezTo>
                  <a:cubicBezTo>
                    <a:pt x="3240" y="10440"/>
                    <a:pt x="2880" y="10260"/>
                    <a:pt x="2880" y="10440"/>
                  </a:cubicBezTo>
                  <a:cubicBezTo>
                    <a:pt x="3060" y="10800"/>
                    <a:pt x="3420" y="10980"/>
                    <a:pt x="3420" y="11340"/>
                  </a:cubicBezTo>
                  <a:cubicBezTo>
                    <a:pt x="3600" y="11700"/>
                    <a:pt x="4500" y="11340"/>
                    <a:pt x="4860" y="11160"/>
                  </a:cubicBezTo>
                  <a:cubicBezTo>
                    <a:pt x="5040" y="11160"/>
                    <a:pt x="5940" y="10980"/>
                    <a:pt x="5940" y="11340"/>
                  </a:cubicBezTo>
                  <a:cubicBezTo>
                    <a:pt x="6120" y="11700"/>
                    <a:pt x="7020" y="11880"/>
                    <a:pt x="7380" y="11880"/>
                  </a:cubicBezTo>
                  <a:cubicBezTo>
                    <a:pt x="7740" y="12060"/>
                    <a:pt x="8280" y="12060"/>
                    <a:pt x="8820" y="12420"/>
                  </a:cubicBezTo>
                  <a:cubicBezTo>
                    <a:pt x="9180" y="12960"/>
                    <a:pt x="8460" y="13680"/>
                    <a:pt x="8460" y="13860"/>
                  </a:cubicBezTo>
                  <a:close/>
                  <a:moveTo>
                    <a:pt x="10620" y="2520"/>
                  </a:moveTo>
                  <a:cubicBezTo>
                    <a:pt x="10440" y="3060"/>
                    <a:pt x="9720" y="3600"/>
                    <a:pt x="9900" y="3780"/>
                  </a:cubicBezTo>
                  <a:cubicBezTo>
                    <a:pt x="9900" y="3960"/>
                    <a:pt x="9900" y="4860"/>
                    <a:pt x="9180" y="4140"/>
                  </a:cubicBezTo>
                  <a:cubicBezTo>
                    <a:pt x="8460" y="3420"/>
                    <a:pt x="7740" y="3240"/>
                    <a:pt x="7920" y="2700"/>
                  </a:cubicBezTo>
                  <a:cubicBezTo>
                    <a:pt x="7920" y="2520"/>
                    <a:pt x="8640" y="2520"/>
                    <a:pt x="8640" y="2340"/>
                  </a:cubicBezTo>
                  <a:cubicBezTo>
                    <a:pt x="9540" y="1260"/>
                    <a:pt x="11160" y="1440"/>
                    <a:pt x="11340" y="1800"/>
                  </a:cubicBezTo>
                  <a:cubicBezTo>
                    <a:pt x="10980" y="2160"/>
                    <a:pt x="10620" y="1980"/>
                    <a:pt x="10620" y="2520"/>
                  </a:cubicBezTo>
                  <a:close/>
                  <a:moveTo>
                    <a:pt x="19260" y="11160"/>
                  </a:moveTo>
                  <a:cubicBezTo>
                    <a:pt x="19260" y="11160"/>
                    <a:pt x="19620" y="11700"/>
                    <a:pt x="20160" y="11700"/>
                  </a:cubicBezTo>
                  <a:cubicBezTo>
                    <a:pt x="19800" y="15660"/>
                    <a:pt x="16560" y="18360"/>
                    <a:pt x="16560" y="18360"/>
                  </a:cubicBezTo>
                  <a:cubicBezTo>
                    <a:pt x="16020" y="17820"/>
                    <a:pt x="16200" y="17280"/>
                    <a:pt x="16200" y="17280"/>
                  </a:cubicBezTo>
                  <a:cubicBezTo>
                    <a:pt x="16380" y="16560"/>
                    <a:pt x="16380" y="16560"/>
                    <a:pt x="16380" y="16560"/>
                  </a:cubicBezTo>
                  <a:cubicBezTo>
                    <a:pt x="16380" y="15300"/>
                    <a:pt x="16380" y="15300"/>
                    <a:pt x="16380" y="15300"/>
                  </a:cubicBezTo>
                  <a:cubicBezTo>
                    <a:pt x="16380" y="15300"/>
                    <a:pt x="16380" y="13860"/>
                    <a:pt x="15120" y="14580"/>
                  </a:cubicBezTo>
                  <a:cubicBezTo>
                    <a:pt x="13860" y="14940"/>
                    <a:pt x="14400" y="14940"/>
                    <a:pt x="12960" y="14940"/>
                  </a:cubicBezTo>
                  <a:cubicBezTo>
                    <a:pt x="11520" y="15120"/>
                    <a:pt x="11880" y="12060"/>
                    <a:pt x="11880" y="12060"/>
                  </a:cubicBezTo>
                  <a:cubicBezTo>
                    <a:pt x="11880" y="7740"/>
                    <a:pt x="15120" y="10980"/>
                    <a:pt x="15120" y="10980"/>
                  </a:cubicBezTo>
                  <a:cubicBezTo>
                    <a:pt x="17100" y="12420"/>
                    <a:pt x="17460" y="10080"/>
                    <a:pt x="17460" y="10080"/>
                  </a:cubicBezTo>
                  <a:cubicBezTo>
                    <a:pt x="18720" y="9540"/>
                    <a:pt x="18720" y="9540"/>
                    <a:pt x="18720" y="9540"/>
                  </a:cubicBezTo>
                  <a:cubicBezTo>
                    <a:pt x="18900" y="8820"/>
                    <a:pt x="18900" y="8820"/>
                    <a:pt x="18900" y="8820"/>
                  </a:cubicBezTo>
                  <a:cubicBezTo>
                    <a:pt x="18720" y="7920"/>
                    <a:pt x="18720" y="7920"/>
                    <a:pt x="18720" y="7920"/>
                  </a:cubicBezTo>
                  <a:cubicBezTo>
                    <a:pt x="16740" y="7020"/>
                    <a:pt x="16740" y="7020"/>
                    <a:pt x="16740" y="7020"/>
                  </a:cubicBezTo>
                  <a:cubicBezTo>
                    <a:pt x="16740" y="7020"/>
                    <a:pt x="16380" y="7740"/>
                    <a:pt x="16920" y="8640"/>
                  </a:cubicBezTo>
                  <a:cubicBezTo>
                    <a:pt x="16920" y="8640"/>
                    <a:pt x="16740" y="9540"/>
                    <a:pt x="16380" y="9360"/>
                  </a:cubicBezTo>
                  <a:cubicBezTo>
                    <a:pt x="15120" y="8640"/>
                    <a:pt x="15120" y="8640"/>
                    <a:pt x="15120" y="8640"/>
                  </a:cubicBezTo>
                  <a:cubicBezTo>
                    <a:pt x="15120" y="8640"/>
                    <a:pt x="14760" y="8460"/>
                    <a:pt x="14220" y="8820"/>
                  </a:cubicBezTo>
                  <a:cubicBezTo>
                    <a:pt x="13500" y="9360"/>
                    <a:pt x="12420" y="8820"/>
                    <a:pt x="12420" y="8820"/>
                  </a:cubicBezTo>
                  <a:cubicBezTo>
                    <a:pt x="12420" y="8820"/>
                    <a:pt x="12420" y="8280"/>
                    <a:pt x="13140" y="7920"/>
                  </a:cubicBezTo>
                  <a:cubicBezTo>
                    <a:pt x="13680" y="7560"/>
                    <a:pt x="13680" y="7560"/>
                    <a:pt x="13680" y="7560"/>
                  </a:cubicBezTo>
                  <a:cubicBezTo>
                    <a:pt x="13680" y="7560"/>
                    <a:pt x="13500" y="6840"/>
                    <a:pt x="13680" y="6300"/>
                  </a:cubicBezTo>
                  <a:cubicBezTo>
                    <a:pt x="13860" y="5760"/>
                    <a:pt x="14040" y="6300"/>
                    <a:pt x="14580" y="5940"/>
                  </a:cubicBezTo>
                  <a:cubicBezTo>
                    <a:pt x="15120" y="5580"/>
                    <a:pt x="15480" y="6660"/>
                    <a:pt x="16200" y="6480"/>
                  </a:cubicBezTo>
                  <a:cubicBezTo>
                    <a:pt x="16920" y="6480"/>
                    <a:pt x="16560" y="6300"/>
                    <a:pt x="17100" y="5940"/>
                  </a:cubicBezTo>
                  <a:cubicBezTo>
                    <a:pt x="17640" y="5760"/>
                    <a:pt x="18000" y="6480"/>
                    <a:pt x="18000" y="6480"/>
                  </a:cubicBezTo>
                  <a:cubicBezTo>
                    <a:pt x="19080" y="6660"/>
                    <a:pt x="19080" y="6660"/>
                    <a:pt x="19080" y="6660"/>
                  </a:cubicBezTo>
                  <a:cubicBezTo>
                    <a:pt x="19080" y="6660"/>
                    <a:pt x="18900" y="5400"/>
                    <a:pt x="18900" y="5760"/>
                  </a:cubicBezTo>
                  <a:cubicBezTo>
                    <a:pt x="19620" y="6840"/>
                    <a:pt x="20520" y="9900"/>
                    <a:pt x="20160" y="10440"/>
                  </a:cubicBezTo>
                  <a:cubicBezTo>
                    <a:pt x="19980" y="10260"/>
                    <a:pt x="19800" y="10260"/>
                    <a:pt x="19800" y="10260"/>
                  </a:cubicBezTo>
                  <a:cubicBezTo>
                    <a:pt x="18540" y="10260"/>
                    <a:pt x="18540" y="10260"/>
                    <a:pt x="18540" y="10260"/>
                  </a:cubicBezTo>
                  <a:lnTo>
                    <a:pt x="19260" y="11160"/>
                  </a:lnTo>
                  <a:close/>
                  <a:moveTo>
                    <a:pt x="19260" y="1116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254486" y="5198267"/>
            <a:ext cx="2984200" cy="645736"/>
            <a:chOff x="939916" y="3899046"/>
            <a:chExt cx="2238733" cy="484428"/>
          </a:xfrm>
        </p:grpSpPr>
        <p:sp>
          <p:nvSpPr>
            <p:cNvPr id="14" name="AutoShape 5"/>
            <p:cNvSpPr/>
            <p:nvPr/>
          </p:nvSpPr>
          <p:spPr bwMode="auto">
            <a:xfrm>
              <a:off x="939916" y="3899046"/>
              <a:ext cx="2238733" cy="484428"/>
            </a:xfrm>
            <a:custGeom>
              <a:avLst/>
              <a:gdLst>
                <a:gd name="T0" fmla="*/ 1552418536 w 21600"/>
                <a:gd name="T1" fmla="*/ 0 h 21600"/>
                <a:gd name="T2" fmla="*/ 1724909579 w 21600"/>
                <a:gd name="T3" fmla="*/ 80764474 h 21600"/>
                <a:gd name="T4" fmla="*/ 0 w 21600"/>
                <a:gd name="T5" fmla="*/ 80764474 h 21600"/>
                <a:gd name="T6" fmla="*/ 172491043 w 21600"/>
                <a:gd name="T7" fmla="*/ 0 h 21600"/>
                <a:gd name="T8" fmla="*/ 1552418536 w 21600"/>
                <a:gd name="T9" fmla="*/ 0 h 21600"/>
                <a:gd name="T10" fmla="*/ 1552418536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944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2160" y="0"/>
                  </a:lnTo>
                  <a:lnTo>
                    <a:pt x="19440" y="0"/>
                  </a:lnTo>
                  <a:close/>
                  <a:moveTo>
                    <a:pt x="19440" y="0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 bwMode="auto">
            <a:xfrm>
              <a:off x="1919253" y="4007926"/>
              <a:ext cx="279478" cy="270162"/>
              <a:chOff x="0" y="0"/>
              <a:chExt cx="480" cy="463"/>
            </a:xfrm>
          </p:grpSpPr>
          <p:sp>
            <p:nvSpPr>
              <p:cNvPr id="18" name="AutoShape 9"/>
              <p:cNvSpPr/>
              <p:nvPr/>
            </p:nvSpPr>
            <p:spPr bwMode="auto">
              <a:xfrm>
                <a:off x="0" y="0"/>
                <a:ext cx="480" cy="463"/>
              </a:xfrm>
              <a:custGeom>
                <a:avLst/>
                <a:gdLst>
                  <a:gd name="T0" fmla="*/ 10 w 21600"/>
                  <a:gd name="T1" fmla="*/ 0 h 21600"/>
                  <a:gd name="T2" fmla="*/ 1 w 21600"/>
                  <a:gd name="T3" fmla="*/ 0 h 21600"/>
                  <a:gd name="T4" fmla="*/ 0 w 21600"/>
                  <a:gd name="T5" fmla="*/ 1 h 21600"/>
                  <a:gd name="T6" fmla="*/ 0 w 21600"/>
                  <a:gd name="T7" fmla="*/ 7 h 21600"/>
                  <a:gd name="T8" fmla="*/ 1 w 21600"/>
                  <a:gd name="T9" fmla="*/ 8 h 21600"/>
                  <a:gd name="T10" fmla="*/ 4 w 21600"/>
                  <a:gd name="T11" fmla="*/ 8 h 21600"/>
                  <a:gd name="T12" fmla="*/ 3 w 21600"/>
                  <a:gd name="T13" fmla="*/ 9 h 21600"/>
                  <a:gd name="T14" fmla="*/ 3 w 21600"/>
                  <a:gd name="T15" fmla="*/ 10 h 21600"/>
                  <a:gd name="T16" fmla="*/ 4 w 21600"/>
                  <a:gd name="T17" fmla="*/ 10 h 21600"/>
                  <a:gd name="T18" fmla="*/ 6 w 21600"/>
                  <a:gd name="T19" fmla="*/ 10 h 21600"/>
                  <a:gd name="T20" fmla="*/ 7 w 21600"/>
                  <a:gd name="T21" fmla="*/ 10 h 21600"/>
                  <a:gd name="T22" fmla="*/ 7 w 21600"/>
                  <a:gd name="T23" fmla="*/ 9 h 21600"/>
                  <a:gd name="T24" fmla="*/ 6 w 21600"/>
                  <a:gd name="T25" fmla="*/ 8 h 21600"/>
                  <a:gd name="T26" fmla="*/ 10 w 21600"/>
                  <a:gd name="T27" fmla="*/ 8 h 21600"/>
                  <a:gd name="T28" fmla="*/ 11 w 21600"/>
                  <a:gd name="T29" fmla="*/ 7 h 21600"/>
                  <a:gd name="T30" fmla="*/ 11 w 21600"/>
                  <a:gd name="T31" fmla="*/ 1 h 21600"/>
                  <a:gd name="T32" fmla="*/ 10 w 21600"/>
                  <a:gd name="T33" fmla="*/ 0 h 21600"/>
                  <a:gd name="T34" fmla="*/ 5 w 21600"/>
                  <a:gd name="T35" fmla="*/ 7 h 21600"/>
                  <a:gd name="T36" fmla="*/ 5 w 21600"/>
                  <a:gd name="T37" fmla="*/ 6 h 21600"/>
                  <a:gd name="T38" fmla="*/ 6 w 21600"/>
                  <a:gd name="T39" fmla="*/ 7 h 21600"/>
                  <a:gd name="T40" fmla="*/ 5 w 21600"/>
                  <a:gd name="T41" fmla="*/ 8 h 21600"/>
                  <a:gd name="T42" fmla="*/ 5 w 21600"/>
                  <a:gd name="T43" fmla="*/ 7 h 21600"/>
                  <a:gd name="T44" fmla="*/ 10 w 21600"/>
                  <a:gd name="T45" fmla="*/ 6 h 21600"/>
                  <a:gd name="T46" fmla="*/ 1 w 21600"/>
                  <a:gd name="T47" fmla="*/ 6 h 21600"/>
                  <a:gd name="T48" fmla="*/ 1 w 21600"/>
                  <a:gd name="T49" fmla="*/ 1 h 21600"/>
                  <a:gd name="T50" fmla="*/ 10 w 21600"/>
                  <a:gd name="T51" fmla="*/ 1 h 21600"/>
                  <a:gd name="T52" fmla="*/ 10 w 21600"/>
                  <a:gd name="T53" fmla="*/ 6 h 21600"/>
                  <a:gd name="T54" fmla="*/ 10 w 21600"/>
                  <a:gd name="T55" fmla="*/ 6 h 2160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1600" h="21600">
                    <a:moveTo>
                      <a:pt x="20138" y="0"/>
                    </a:moveTo>
                    <a:cubicBezTo>
                      <a:pt x="1462" y="0"/>
                      <a:pt x="1462" y="0"/>
                      <a:pt x="1462" y="0"/>
                    </a:cubicBezTo>
                    <a:cubicBezTo>
                      <a:pt x="650" y="0"/>
                      <a:pt x="0" y="680"/>
                      <a:pt x="0" y="1531"/>
                    </a:cubicBezTo>
                    <a:cubicBezTo>
                      <a:pt x="0" y="15477"/>
                      <a:pt x="0" y="15477"/>
                      <a:pt x="0" y="15477"/>
                    </a:cubicBezTo>
                    <a:cubicBezTo>
                      <a:pt x="0" y="16328"/>
                      <a:pt x="650" y="17008"/>
                      <a:pt x="1462" y="17008"/>
                    </a:cubicBezTo>
                    <a:cubicBezTo>
                      <a:pt x="8608" y="17008"/>
                      <a:pt x="8608" y="17008"/>
                      <a:pt x="8608" y="17008"/>
                    </a:cubicBezTo>
                    <a:cubicBezTo>
                      <a:pt x="8608" y="17008"/>
                      <a:pt x="8932" y="20069"/>
                      <a:pt x="6334" y="20069"/>
                    </a:cubicBezTo>
                    <a:cubicBezTo>
                      <a:pt x="6334" y="21600"/>
                      <a:pt x="6334" y="21600"/>
                      <a:pt x="6334" y="21600"/>
                    </a:cubicBezTo>
                    <a:cubicBezTo>
                      <a:pt x="8608" y="21600"/>
                      <a:pt x="8608" y="21600"/>
                      <a:pt x="8608" y="21600"/>
                    </a:cubicBezTo>
                    <a:cubicBezTo>
                      <a:pt x="12992" y="21600"/>
                      <a:pt x="12992" y="21600"/>
                      <a:pt x="12992" y="21600"/>
                    </a:cubicBezTo>
                    <a:cubicBezTo>
                      <a:pt x="15104" y="21600"/>
                      <a:pt x="15104" y="21600"/>
                      <a:pt x="15104" y="21600"/>
                    </a:cubicBezTo>
                    <a:cubicBezTo>
                      <a:pt x="15104" y="20069"/>
                      <a:pt x="15104" y="20069"/>
                      <a:pt x="15104" y="20069"/>
                    </a:cubicBezTo>
                    <a:cubicBezTo>
                      <a:pt x="12505" y="20069"/>
                      <a:pt x="12992" y="17008"/>
                      <a:pt x="12992" y="17008"/>
                    </a:cubicBezTo>
                    <a:cubicBezTo>
                      <a:pt x="20138" y="17008"/>
                      <a:pt x="20138" y="17008"/>
                      <a:pt x="20138" y="17008"/>
                    </a:cubicBezTo>
                    <a:cubicBezTo>
                      <a:pt x="20950" y="17008"/>
                      <a:pt x="21600" y="16328"/>
                      <a:pt x="21600" y="15477"/>
                    </a:cubicBezTo>
                    <a:cubicBezTo>
                      <a:pt x="21600" y="1531"/>
                      <a:pt x="21600" y="1531"/>
                      <a:pt x="21600" y="1531"/>
                    </a:cubicBezTo>
                    <a:cubicBezTo>
                      <a:pt x="21600" y="680"/>
                      <a:pt x="20950" y="0"/>
                      <a:pt x="20138" y="0"/>
                    </a:cubicBezTo>
                    <a:close/>
                    <a:moveTo>
                      <a:pt x="9582" y="15137"/>
                    </a:moveTo>
                    <a:cubicBezTo>
                      <a:pt x="9582" y="14457"/>
                      <a:pt x="10232" y="13946"/>
                      <a:pt x="10881" y="13946"/>
                    </a:cubicBezTo>
                    <a:cubicBezTo>
                      <a:pt x="11531" y="13946"/>
                      <a:pt x="12180" y="14457"/>
                      <a:pt x="12180" y="15137"/>
                    </a:cubicBezTo>
                    <a:cubicBezTo>
                      <a:pt x="12180" y="15817"/>
                      <a:pt x="11531" y="16498"/>
                      <a:pt x="10881" y="16498"/>
                    </a:cubicBezTo>
                    <a:cubicBezTo>
                      <a:pt x="10232" y="16498"/>
                      <a:pt x="9582" y="15817"/>
                      <a:pt x="9582" y="15137"/>
                    </a:cubicBezTo>
                    <a:close/>
                    <a:moveTo>
                      <a:pt x="19976" y="13436"/>
                    </a:moveTo>
                    <a:cubicBezTo>
                      <a:pt x="1462" y="13436"/>
                      <a:pt x="1462" y="13436"/>
                      <a:pt x="1462" y="13436"/>
                    </a:cubicBezTo>
                    <a:cubicBezTo>
                      <a:pt x="1462" y="1701"/>
                      <a:pt x="1462" y="1701"/>
                      <a:pt x="1462" y="1701"/>
                    </a:cubicBezTo>
                    <a:cubicBezTo>
                      <a:pt x="19976" y="1701"/>
                      <a:pt x="19976" y="1701"/>
                      <a:pt x="19976" y="1701"/>
                    </a:cubicBezTo>
                    <a:lnTo>
                      <a:pt x="19976" y="13436"/>
                    </a:lnTo>
                    <a:close/>
                    <a:moveTo>
                      <a:pt x="19976" y="13436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5pPr>
                <a:lvl6pPr marL="22860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6pPr>
                <a:lvl7pPr marL="27432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7pPr>
                <a:lvl8pPr marL="32004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8pPr>
                <a:lvl9pPr marL="36576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9pPr>
              </a:lstStyle>
              <a:p>
                <a:endParaRPr lang="zh-CN" altLang="en-US" sz="773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9" name="AutoShape 10"/>
              <p:cNvSpPr/>
              <p:nvPr/>
            </p:nvSpPr>
            <p:spPr bwMode="auto">
              <a:xfrm>
                <a:off x="225" y="304"/>
                <a:ext cx="36" cy="39"/>
              </a:xfrm>
              <a:custGeom>
                <a:avLst/>
                <a:gdLst>
                  <a:gd name="T0" fmla="*/ 0 w 19679"/>
                  <a:gd name="T1" fmla="*/ 0 h 19679"/>
                  <a:gd name="T2" fmla="*/ 0 w 19679"/>
                  <a:gd name="T3" fmla="*/ 0 h 19679"/>
                  <a:gd name="T4" fmla="*/ 0 w 19679"/>
                  <a:gd name="T5" fmla="*/ 0 h 19679"/>
                  <a:gd name="T6" fmla="*/ 0 w 19679"/>
                  <a:gd name="T7" fmla="*/ 0 h 19679"/>
                  <a:gd name="T8" fmla="*/ 0 w 19679"/>
                  <a:gd name="T9" fmla="*/ 0 h 19679"/>
                  <a:gd name="T10" fmla="*/ 0 w 19679"/>
                  <a:gd name="T11" fmla="*/ 0 h 196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  <a:moveTo>
                      <a:pt x="16796" y="2882"/>
                    </a:moveTo>
                  </a:path>
                </a:pathLst>
              </a:custGeom>
              <a:solidFill>
                <a:srgbClr val="FF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5pPr>
                <a:lvl6pPr marL="22860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6pPr>
                <a:lvl7pPr marL="27432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7pPr>
                <a:lvl8pPr marL="32004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8pPr>
                <a:lvl9pPr marL="36576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9pPr>
              </a:lstStyle>
              <a:p>
                <a:endParaRPr lang="zh-CN" altLang="en-US" sz="773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1842008" y="3801242"/>
            <a:ext cx="1808372" cy="645736"/>
            <a:chOff x="1380675" y="2851004"/>
            <a:chExt cx="1356632" cy="484428"/>
          </a:xfrm>
        </p:grpSpPr>
        <p:sp>
          <p:nvSpPr>
            <p:cNvPr id="12" name="AutoShape 3"/>
            <p:cNvSpPr/>
            <p:nvPr/>
          </p:nvSpPr>
          <p:spPr bwMode="auto">
            <a:xfrm>
              <a:off x="1380675" y="2851004"/>
              <a:ext cx="1356632" cy="484428"/>
            </a:xfrm>
            <a:custGeom>
              <a:avLst/>
              <a:gdLst>
                <a:gd name="T0" fmla="*/ 527842477 w 21600"/>
                <a:gd name="T1" fmla="*/ 0 h 21600"/>
                <a:gd name="T2" fmla="*/ 633410938 w 21600"/>
                <a:gd name="T3" fmla="*/ 80764474 h 21600"/>
                <a:gd name="T4" fmla="*/ 0 w 21600"/>
                <a:gd name="T5" fmla="*/ 80764474 h 21600"/>
                <a:gd name="T6" fmla="*/ 105568461 w 21600"/>
                <a:gd name="T7" fmla="*/ 0 h 21600"/>
                <a:gd name="T8" fmla="*/ 527842477 w 21600"/>
                <a:gd name="T9" fmla="*/ 0 h 21600"/>
                <a:gd name="T10" fmla="*/ 52784247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80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3600" y="0"/>
                  </a:lnTo>
                  <a:lnTo>
                    <a:pt x="18000" y="0"/>
                  </a:lnTo>
                  <a:close/>
                  <a:moveTo>
                    <a:pt x="18000" y="0"/>
                  </a:move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AutoShape 11"/>
            <p:cNvSpPr/>
            <p:nvPr/>
          </p:nvSpPr>
          <p:spPr bwMode="auto">
            <a:xfrm>
              <a:off x="1915177" y="3010539"/>
              <a:ext cx="279478" cy="190394"/>
            </a:xfrm>
            <a:custGeom>
              <a:avLst/>
              <a:gdLst>
                <a:gd name="T0" fmla="*/ 23114494 w 21600"/>
                <a:gd name="T1" fmla="*/ 5480127 h 21600"/>
                <a:gd name="T2" fmla="*/ 23456759 w 21600"/>
                <a:gd name="T3" fmla="*/ 4313997 h 21600"/>
                <a:gd name="T4" fmla="*/ 17122140 w 21600"/>
                <a:gd name="T5" fmla="*/ 0 h 21600"/>
                <a:gd name="T6" fmla="*/ 12498740 w 21600"/>
                <a:gd name="T7" fmla="*/ 2098947 h 21600"/>
                <a:gd name="T8" fmla="*/ 7876575 w 21600"/>
                <a:gd name="T9" fmla="*/ 932793 h 21600"/>
                <a:gd name="T10" fmla="*/ 3424908 w 21600"/>
                <a:gd name="T11" fmla="*/ 4664014 h 21600"/>
                <a:gd name="T12" fmla="*/ 3595441 w 21600"/>
                <a:gd name="T13" fmla="*/ 5480127 h 21600"/>
                <a:gd name="T14" fmla="*/ 0 w 21600"/>
                <a:gd name="T15" fmla="*/ 8861307 h 21600"/>
                <a:gd name="T16" fmla="*/ 5307894 w 21600"/>
                <a:gd name="T17" fmla="*/ 12475848 h 21600"/>
                <a:gd name="T18" fmla="*/ 21573772 w 21600"/>
                <a:gd name="T19" fmla="*/ 12475848 h 21600"/>
                <a:gd name="T20" fmla="*/ 26881667 w 21600"/>
                <a:gd name="T21" fmla="*/ 8861307 h 21600"/>
                <a:gd name="T22" fmla="*/ 23114494 w 21600"/>
                <a:gd name="T23" fmla="*/ 5480127 h 21600"/>
                <a:gd name="T24" fmla="*/ 20547048 w 21600"/>
                <a:gd name="T25" fmla="*/ 11776391 h 21600"/>
                <a:gd name="T26" fmla="*/ 13526699 w 21600"/>
                <a:gd name="T27" fmla="*/ 11776391 h 21600"/>
                <a:gd name="T28" fmla="*/ 17806599 w 21600"/>
                <a:gd name="T29" fmla="*/ 8861307 h 21600"/>
                <a:gd name="T30" fmla="*/ 17636102 w 21600"/>
                <a:gd name="T31" fmla="*/ 8511290 h 21600"/>
                <a:gd name="T32" fmla="*/ 15751916 w 21600"/>
                <a:gd name="T33" fmla="*/ 8511290 h 21600"/>
                <a:gd name="T34" fmla="*/ 15751916 w 21600"/>
                <a:gd name="T35" fmla="*/ 7928514 h 21600"/>
                <a:gd name="T36" fmla="*/ 15751916 w 21600"/>
                <a:gd name="T37" fmla="*/ 4313997 h 21600"/>
                <a:gd name="T38" fmla="*/ 15409651 w 21600"/>
                <a:gd name="T39" fmla="*/ 4197317 h 21600"/>
                <a:gd name="T40" fmla="*/ 10958019 w 21600"/>
                <a:gd name="T41" fmla="*/ 4197317 h 21600"/>
                <a:gd name="T42" fmla="*/ 10615754 w 21600"/>
                <a:gd name="T43" fmla="*/ 4430653 h 21600"/>
                <a:gd name="T44" fmla="*/ 10615754 w 21600"/>
                <a:gd name="T45" fmla="*/ 7928514 h 21600"/>
                <a:gd name="T46" fmla="*/ 10615754 w 21600"/>
                <a:gd name="T47" fmla="*/ 8511290 h 21600"/>
                <a:gd name="T48" fmla="*/ 8732802 w 21600"/>
                <a:gd name="T49" fmla="*/ 8511290 h 21600"/>
                <a:gd name="T50" fmla="*/ 8732802 w 21600"/>
                <a:gd name="T51" fmla="*/ 8861307 h 21600"/>
                <a:gd name="T52" fmla="*/ 13012702 w 21600"/>
                <a:gd name="T53" fmla="*/ 11776391 h 21600"/>
                <a:gd name="T54" fmla="*/ 6506351 w 21600"/>
                <a:gd name="T55" fmla="*/ 11776391 h 21600"/>
                <a:gd name="T56" fmla="*/ 1882951 w 21600"/>
                <a:gd name="T57" fmla="*/ 8744651 h 21600"/>
                <a:gd name="T58" fmla="*/ 4965629 w 21600"/>
                <a:gd name="T59" fmla="*/ 5829567 h 21600"/>
                <a:gd name="T60" fmla="*/ 4793897 w 21600"/>
                <a:gd name="T61" fmla="*/ 5130110 h 21600"/>
                <a:gd name="T62" fmla="*/ 8732802 w 21600"/>
                <a:gd name="T63" fmla="*/ 1982267 h 21600"/>
                <a:gd name="T64" fmla="*/ 12840970 w 21600"/>
                <a:gd name="T65" fmla="*/ 3497860 h 21600"/>
                <a:gd name="T66" fmla="*/ 16779875 w 21600"/>
                <a:gd name="T67" fmla="*/ 1282810 h 21600"/>
                <a:gd name="T68" fmla="*/ 21916037 w 21600"/>
                <a:gd name="T69" fmla="*/ 4896774 h 21600"/>
                <a:gd name="T70" fmla="*/ 21745540 w 21600"/>
                <a:gd name="T71" fmla="*/ 5829567 h 21600"/>
                <a:gd name="T72" fmla="*/ 25169213 w 21600"/>
                <a:gd name="T73" fmla="*/ 8744651 h 21600"/>
                <a:gd name="T74" fmla="*/ 20547048 w 21600"/>
                <a:gd name="T75" fmla="*/ 11776391 h 21600"/>
                <a:gd name="T76" fmla="*/ 20547048 w 21600"/>
                <a:gd name="T77" fmla="*/ 11776391 h 216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600" h="21600">
                  <a:moveTo>
                    <a:pt x="18573" y="9488"/>
                  </a:moveTo>
                  <a:cubicBezTo>
                    <a:pt x="18711" y="8882"/>
                    <a:pt x="18848" y="8075"/>
                    <a:pt x="18848" y="7469"/>
                  </a:cubicBezTo>
                  <a:cubicBezTo>
                    <a:pt x="18848" y="3432"/>
                    <a:pt x="16510" y="0"/>
                    <a:pt x="13758" y="0"/>
                  </a:cubicBezTo>
                  <a:cubicBezTo>
                    <a:pt x="10456" y="0"/>
                    <a:pt x="10043" y="3634"/>
                    <a:pt x="10043" y="3634"/>
                  </a:cubicBezTo>
                  <a:cubicBezTo>
                    <a:pt x="10043" y="3634"/>
                    <a:pt x="8668" y="1211"/>
                    <a:pt x="6329" y="1615"/>
                  </a:cubicBezTo>
                  <a:cubicBezTo>
                    <a:pt x="4127" y="2221"/>
                    <a:pt x="2752" y="5047"/>
                    <a:pt x="2752" y="8075"/>
                  </a:cubicBezTo>
                  <a:cubicBezTo>
                    <a:pt x="2752" y="8478"/>
                    <a:pt x="2752" y="9084"/>
                    <a:pt x="2889" y="9488"/>
                  </a:cubicBezTo>
                  <a:cubicBezTo>
                    <a:pt x="1238" y="10295"/>
                    <a:pt x="0" y="12718"/>
                    <a:pt x="0" y="15342"/>
                  </a:cubicBezTo>
                  <a:cubicBezTo>
                    <a:pt x="0" y="18774"/>
                    <a:pt x="1926" y="21600"/>
                    <a:pt x="4265" y="21600"/>
                  </a:cubicBezTo>
                  <a:cubicBezTo>
                    <a:pt x="17335" y="21600"/>
                    <a:pt x="17335" y="21600"/>
                    <a:pt x="17335" y="21600"/>
                  </a:cubicBezTo>
                  <a:cubicBezTo>
                    <a:pt x="19674" y="21600"/>
                    <a:pt x="21600" y="18774"/>
                    <a:pt x="21600" y="15342"/>
                  </a:cubicBezTo>
                  <a:cubicBezTo>
                    <a:pt x="21600" y="12516"/>
                    <a:pt x="20362" y="10295"/>
                    <a:pt x="18573" y="9488"/>
                  </a:cubicBezTo>
                  <a:close/>
                  <a:moveTo>
                    <a:pt x="16510" y="20389"/>
                  </a:moveTo>
                  <a:cubicBezTo>
                    <a:pt x="10869" y="20389"/>
                    <a:pt x="10869" y="20389"/>
                    <a:pt x="10869" y="20389"/>
                  </a:cubicBezTo>
                  <a:cubicBezTo>
                    <a:pt x="11282" y="19581"/>
                    <a:pt x="14308" y="15342"/>
                    <a:pt x="14308" y="15342"/>
                  </a:cubicBezTo>
                  <a:cubicBezTo>
                    <a:pt x="14308" y="15342"/>
                    <a:pt x="14721" y="14736"/>
                    <a:pt x="14171" y="14736"/>
                  </a:cubicBezTo>
                  <a:cubicBezTo>
                    <a:pt x="13620" y="14736"/>
                    <a:pt x="12657" y="14736"/>
                    <a:pt x="12657" y="14736"/>
                  </a:cubicBezTo>
                  <a:cubicBezTo>
                    <a:pt x="12657" y="14736"/>
                    <a:pt x="12657" y="14333"/>
                    <a:pt x="12657" y="13727"/>
                  </a:cubicBezTo>
                  <a:cubicBezTo>
                    <a:pt x="12657" y="12112"/>
                    <a:pt x="12657" y="8882"/>
                    <a:pt x="12657" y="7469"/>
                  </a:cubicBezTo>
                  <a:cubicBezTo>
                    <a:pt x="12657" y="7469"/>
                    <a:pt x="12657" y="7267"/>
                    <a:pt x="12382" y="7267"/>
                  </a:cubicBezTo>
                  <a:cubicBezTo>
                    <a:pt x="12107" y="7267"/>
                    <a:pt x="9218" y="7267"/>
                    <a:pt x="8805" y="7267"/>
                  </a:cubicBezTo>
                  <a:cubicBezTo>
                    <a:pt x="8530" y="7267"/>
                    <a:pt x="8530" y="7671"/>
                    <a:pt x="8530" y="7671"/>
                  </a:cubicBezTo>
                  <a:cubicBezTo>
                    <a:pt x="8530" y="8882"/>
                    <a:pt x="8530" y="12112"/>
                    <a:pt x="8530" y="13727"/>
                  </a:cubicBezTo>
                  <a:cubicBezTo>
                    <a:pt x="8530" y="14333"/>
                    <a:pt x="8530" y="14736"/>
                    <a:pt x="8530" y="14736"/>
                  </a:cubicBezTo>
                  <a:cubicBezTo>
                    <a:pt x="8530" y="14736"/>
                    <a:pt x="7429" y="14736"/>
                    <a:pt x="7017" y="14736"/>
                  </a:cubicBezTo>
                  <a:cubicBezTo>
                    <a:pt x="6604" y="14736"/>
                    <a:pt x="7017" y="15342"/>
                    <a:pt x="7017" y="15342"/>
                  </a:cubicBezTo>
                  <a:cubicBezTo>
                    <a:pt x="10456" y="20389"/>
                    <a:pt x="10456" y="20389"/>
                    <a:pt x="10456" y="20389"/>
                  </a:cubicBezTo>
                  <a:cubicBezTo>
                    <a:pt x="5228" y="20389"/>
                    <a:pt x="5228" y="20389"/>
                    <a:pt x="5228" y="20389"/>
                  </a:cubicBezTo>
                  <a:cubicBezTo>
                    <a:pt x="3164" y="20389"/>
                    <a:pt x="1513" y="17966"/>
                    <a:pt x="1513" y="15140"/>
                  </a:cubicBezTo>
                  <a:cubicBezTo>
                    <a:pt x="1513" y="12718"/>
                    <a:pt x="2614" y="10901"/>
                    <a:pt x="3990" y="10093"/>
                  </a:cubicBezTo>
                  <a:cubicBezTo>
                    <a:pt x="3852" y="9690"/>
                    <a:pt x="3852" y="9286"/>
                    <a:pt x="3852" y="8882"/>
                  </a:cubicBezTo>
                  <a:cubicBezTo>
                    <a:pt x="3852" y="6460"/>
                    <a:pt x="5090" y="4037"/>
                    <a:pt x="7017" y="3432"/>
                  </a:cubicBezTo>
                  <a:cubicBezTo>
                    <a:pt x="9080" y="3230"/>
                    <a:pt x="10318" y="6056"/>
                    <a:pt x="10318" y="6056"/>
                  </a:cubicBezTo>
                  <a:cubicBezTo>
                    <a:pt x="10318" y="6056"/>
                    <a:pt x="10594" y="2221"/>
                    <a:pt x="13483" y="2221"/>
                  </a:cubicBezTo>
                  <a:cubicBezTo>
                    <a:pt x="15822" y="2221"/>
                    <a:pt x="17610" y="5047"/>
                    <a:pt x="17610" y="8478"/>
                  </a:cubicBezTo>
                  <a:cubicBezTo>
                    <a:pt x="17610" y="9084"/>
                    <a:pt x="17610" y="9690"/>
                    <a:pt x="17473" y="10093"/>
                  </a:cubicBezTo>
                  <a:cubicBezTo>
                    <a:pt x="18986" y="10699"/>
                    <a:pt x="20224" y="12718"/>
                    <a:pt x="20224" y="15140"/>
                  </a:cubicBezTo>
                  <a:cubicBezTo>
                    <a:pt x="20224" y="17966"/>
                    <a:pt x="18573" y="20389"/>
                    <a:pt x="16510" y="20389"/>
                  </a:cubicBezTo>
                  <a:close/>
                  <a:moveTo>
                    <a:pt x="16510" y="2038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554066" y="4496650"/>
            <a:ext cx="2384256" cy="645736"/>
            <a:chOff x="1164662" y="3372696"/>
            <a:chExt cx="1788658" cy="484428"/>
          </a:xfrm>
        </p:grpSpPr>
        <p:sp>
          <p:nvSpPr>
            <p:cNvPr id="13" name="AutoShape 4"/>
            <p:cNvSpPr/>
            <p:nvPr/>
          </p:nvSpPr>
          <p:spPr bwMode="auto">
            <a:xfrm>
              <a:off x="1164662" y="3372696"/>
              <a:ext cx="1788658" cy="484428"/>
            </a:xfrm>
            <a:custGeom>
              <a:avLst/>
              <a:gdLst>
                <a:gd name="T0" fmla="*/ 963438933 w 21600"/>
                <a:gd name="T1" fmla="*/ 0 h 21600"/>
                <a:gd name="T2" fmla="*/ 1101073067 w 21600"/>
                <a:gd name="T3" fmla="*/ 80764474 h 21600"/>
                <a:gd name="T4" fmla="*/ 0 w 21600"/>
                <a:gd name="T5" fmla="*/ 80764474 h 21600"/>
                <a:gd name="T6" fmla="*/ 137634133 w 21600"/>
                <a:gd name="T7" fmla="*/ 0 h 21600"/>
                <a:gd name="T8" fmla="*/ 963438933 w 21600"/>
                <a:gd name="T9" fmla="*/ 0 h 21600"/>
                <a:gd name="T10" fmla="*/ 96343893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89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2700" y="0"/>
                  </a:lnTo>
                  <a:lnTo>
                    <a:pt x="18900" y="0"/>
                  </a:lnTo>
                  <a:close/>
                  <a:moveTo>
                    <a:pt x="18900" y="0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AutoShape 12"/>
            <p:cNvSpPr/>
            <p:nvPr/>
          </p:nvSpPr>
          <p:spPr bwMode="auto">
            <a:xfrm>
              <a:off x="1919253" y="3506612"/>
              <a:ext cx="279478" cy="246872"/>
            </a:xfrm>
            <a:custGeom>
              <a:avLst/>
              <a:gdLst>
                <a:gd name="T0" fmla="*/ 26881667 w 21600"/>
                <a:gd name="T1" fmla="*/ 8390067 h 21600"/>
                <a:gd name="T2" fmla="*/ 13440833 w 21600"/>
                <a:gd name="T3" fmla="*/ 0 h 21600"/>
                <a:gd name="T4" fmla="*/ 0 w 21600"/>
                <a:gd name="T5" fmla="*/ 8390067 h 21600"/>
                <a:gd name="T6" fmla="*/ 7312801 w 21600"/>
                <a:gd name="T7" fmla="*/ 15906163 h 21600"/>
                <a:gd name="T8" fmla="*/ 4150466 w 21600"/>
                <a:gd name="T9" fmla="*/ 20975167 h 21600"/>
                <a:gd name="T10" fmla="*/ 14231091 w 21600"/>
                <a:gd name="T11" fmla="*/ 16780134 h 21600"/>
                <a:gd name="T12" fmla="*/ 26881667 w 21600"/>
                <a:gd name="T13" fmla="*/ 8390067 h 21600"/>
                <a:gd name="T14" fmla="*/ 26881667 w 21600"/>
                <a:gd name="T15" fmla="*/ 839006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8640"/>
                  </a:moveTo>
                  <a:cubicBezTo>
                    <a:pt x="21600" y="3960"/>
                    <a:pt x="16676" y="0"/>
                    <a:pt x="10800" y="0"/>
                  </a:cubicBezTo>
                  <a:cubicBezTo>
                    <a:pt x="4765" y="0"/>
                    <a:pt x="0" y="3960"/>
                    <a:pt x="0" y="8640"/>
                  </a:cubicBezTo>
                  <a:cubicBezTo>
                    <a:pt x="0" y="12060"/>
                    <a:pt x="2382" y="14940"/>
                    <a:pt x="5876" y="16380"/>
                  </a:cubicBezTo>
                  <a:cubicBezTo>
                    <a:pt x="6035" y="17280"/>
                    <a:pt x="5718" y="19080"/>
                    <a:pt x="3335" y="21600"/>
                  </a:cubicBezTo>
                  <a:cubicBezTo>
                    <a:pt x="3335" y="21600"/>
                    <a:pt x="8576" y="19980"/>
                    <a:pt x="11435" y="17280"/>
                  </a:cubicBezTo>
                  <a:cubicBezTo>
                    <a:pt x="17153" y="16920"/>
                    <a:pt x="21600" y="13140"/>
                    <a:pt x="21600" y="8640"/>
                  </a:cubicBezTo>
                  <a:close/>
                  <a:moveTo>
                    <a:pt x="21600" y="864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954901" y="5881257"/>
            <a:ext cx="3582593" cy="645736"/>
            <a:chOff x="715169" y="4411422"/>
            <a:chExt cx="2687645" cy="484428"/>
          </a:xfrm>
        </p:grpSpPr>
        <p:sp>
          <p:nvSpPr>
            <p:cNvPr id="15" name="AutoShape 6"/>
            <p:cNvSpPr/>
            <p:nvPr/>
          </p:nvSpPr>
          <p:spPr bwMode="auto">
            <a:xfrm>
              <a:off x="715169" y="4411422"/>
              <a:ext cx="2687645" cy="484428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80764474 h 21600"/>
                <a:gd name="T4" fmla="*/ 0 w 21600"/>
                <a:gd name="T5" fmla="*/ 80764474 h 21600"/>
                <a:gd name="T6" fmla="*/ 207283900 w 21600"/>
                <a:gd name="T7" fmla="*/ 0 h 21600"/>
                <a:gd name="T8" fmla="*/ 2147483647 w 21600"/>
                <a:gd name="T9" fmla="*/ 0 h 21600"/>
                <a:gd name="T10" fmla="*/ 214748364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9799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1801" y="0"/>
                  </a:lnTo>
                  <a:lnTo>
                    <a:pt x="19799" y="0"/>
                  </a:lnTo>
                  <a:close/>
                  <a:moveTo>
                    <a:pt x="19799" y="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AutoShape 13"/>
            <p:cNvSpPr/>
            <p:nvPr/>
          </p:nvSpPr>
          <p:spPr bwMode="auto">
            <a:xfrm>
              <a:off x="1904696" y="4488278"/>
              <a:ext cx="330715" cy="275984"/>
            </a:xfrm>
            <a:custGeom>
              <a:avLst/>
              <a:gdLst>
                <a:gd name="T0" fmla="*/ 37641800 w 21600"/>
                <a:gd name="T1" fmla="*/ 11419145 h 21579"/>
                <a:gd name="T2" fmla="*/ 36976087 w 21600"/>
                <a:gd name="T3" fmla="*/ 13007192 h 21579"/>
                <a:gd name="T4" fmla="*/ 35311824 w 21600"/>
                <a:gd name="T5" fmla="*/ 13896047 h 21579"/>
                <a:gd name="T6" fmla="*/ 35311824 w 21600"/>
                <a:gd name="T7" fmla="*/ 20198404 h 21579"/>
                <a:gd name="T8" fmla="*/ 34382990 w 21600"/>
                <a:gd name="T9" fmla="*/ 22043030 h 21579"/>
                <a:gd name="T10" fmla="*/ 32168064 w 21600"/>
                <a:gd name="T11" fmla="*/ 22810325 h 21579"/>
                <a:gd name="T12" fmla="*/ 28818624 w 21600"/>
                <a:gd name="T13" fmla="*/ 20554678 h 21579"/>
                <a:gd name="T14" fmla="*/ 24599628 w 21600"/>
                <a:gd name="T15" fmla="*/ 18549578 h 21579"/>
                <a:gd name="T16" fmla="*/ 19953619 w 21600"/>
                <a:gd name="T17" fmla="*/ 16985836 h 21579"/>
                <a:gd name="T18" fmla="*/ 15316376 w 21600"/>
                <a:gd name="T19" fmla="*/ 16133456 h 21579"/>
                <a:gd name="T20" fmla="*/ 13887391 w 21600"/>
                <a:gd name="T21" fmla="*/ 16815597 h 21579"/>
                <a:gd name="T22" fmla="*/ 13131048 w 21600"/>
                <a:gd name="T23" fmla="*/ 17882013 h 21579"/>
                <a:gd name="T24" fmla="*/ 13089219 w 21600"/>
                <a:gd name="T25" fmla="*/ 19088225 h 21579"/>
                <a:gd name="T26" fmla="*/ 13849027 w 21600"/>
                <a:gd name="T27" fmla="*/ 20198404 h 21579"/>
                <a:gd name="T28" fmla="*/ 13378515 w 21600"/>
                <a:gd name="T29" fmla="*/ 21489771 h 21579"/>
                <a:gd name="T30" fmla="*/ 13796761 w 21600"/>
                <a:gd name="T31" fmla="*/ 22624255 h 21579"/>
                <a:gd name="T32" fmla="*/ 14809254 w 21600"/>
                <a:gd name="T33" fmla="*/ 23673654 h 21579"/>
                <a:gd name="T34" fmla="*/ 16156335 w 21600"/>
                <a:gd name="T35" fmla="*/ 24673188 h 21579"/>
                <a:gd name="T36" fmla="*/ 14736074 w 21600"/>
                <a:gd name="T37" fmla="*/ 25794281 h 21579"/>
                <a:gd name="T38" fmla="*/ 12568195 w 21600"/>
                <a:gd name="T39" fmla="*/ 26229607 h 21579"/>
                <a:gd name="T40" fmla="*/ 10311399 w 21600"/>
                <a:gd name="T41" fmla="*/ 26050860 h 21579"/>
                <a:gd name="T42" fmla="*/ 8579175 w 21600"/>
                <a:gd name="T43" fmla="*/ 25305463 h 21579"/>
                <a:gd name="T44" fmla="*/ 7760130 w 21600"/>
                <a:gd name="T45" fmla="*/ 23171446 h 21579"/>
                <a:gd name="T46" fmla="*/ 7026456 w 21600"/>
                <a:gd name="T47" fmla="*/ 20943800 h 21579"/>
                <a:gd name="T48" fmla="*/ 6740667 w 21600"/>
                <a:gd name="T49" fmla="*/ 18581170 h 21579"/>
                <a:gd name="T50" fmla="*/ 7232093 w 21600"/>
                <a:gd name="T51" fmla="*/ 15994810 h 21579"/>
                <a:gd name="T52" fmla="*/ 3143802 w 21600"/>
                <a:gd name="T53" fmla="*/ 15994810 h 21579"/>
                <a:gd name="T54" fmla="*/ 930588 w 21600"/>
                <a:gd name="T55" fmla="*/ 15227550 h 21579"/>
                <a:gd name="T56" fmla="*/ 0 w 21600"/>
                <a:gd name="T57" fmla="*/ 13364687 h 21579"/>
                <a:gd name="T58" fmla="*/ 0 w 21600"/>
                <a:gd name="T59" fmla="*/ 9452926 h 21579"/>
                <a:gd name="T60" fmla="*/ 916645 w 21600"/>
                <a:gd name="T61" fmla="*/ 7593724 h 21579"/>
                <a:gd name="T62" fmla="*/ 3143802 w 21600"/>
                <a:gd name="T63" fmla="*/ 6815480 h 21579"/>
                <a:gd name="T64" fmla="*/ 13336686 w 21600"/>
                <a:gd name="T65" fmla="*/ 6815480 h 21579"/>
                <a:gd name="T66" fmla="*/ 18341663 w 21600"/>
                <a:gd name="T67" fmla="*/ 6245204 h 21579"/>
                <a:gd name="T68" fmla="*/ 23545307 w 21600"/>
                <a:gd name="T69" fmla="*/ 4710649 h 21579"/>
                <a:gd name="T70" fmla="*/ 28358548 w 21600"/>
                <a:gd name="T71" fmla="*/ 2519478 h 21579"/>
                <a:gd name="T72" fmla="*/ 32168064 w 21600"/>
                <a:gd name="T73" fmla="*/ 0 h 21579"/>
                <a:gd name="T74" fmla="*/ 34382990 w 21600"/>
                <a:gd name="T75" fmla="*/ 770922 h 21579"/>
                <a:gd name="T76" fmla="*/ 35311824 w 21600"/>
                <a:gd name="T77" fmla="*/ 2633785 h 21579"/>
                <a:gd name="T78" fmla="*/ 35311824 w 21600"/>
                <a:gd name="T79" fmla="*/ 8917905 h 21579"/>
                <a:gd name="T80" fmla="*/ 36976087 w 21600"/>
                <a:gd name="T81" fmla="*/ 9814047 h 21579"/>
                <a:gd name="T82" fmla="*/ 37641800 w 21600"/>
                <a:gd name="T83" fmla="*/ 11419145 h 21579"/>
                <a:gd name="T84" fmla="*/ 32168064 w 21600"/>
                <a:gd name="T85" fmla="*/ 3471588 h 21579"/>
                <a:gd name="T86" fmla="*/ 28776795 w 21600"/>
                <a:gd name="T87" fmla="*/ 5413468 h 21579"/>
                <a:gd name="T88" fmla="*/ 24885417 w 21600"/>
                <a:gd name="T89" fmla="*/ 7093957 h 21579"/>
                <a:gd name="T90" fmla="*/ 20699525 w 21600"/>
                <a:gd name="T91" fmla="*/ 8418138 h 21579"/>
                <a:gd name="T92" fmla="*/ 16480488 w 21600"/>
                <a:gd name="T93" fmla="*/ 9246212 h 21579"/>
                <a:gd name="T94" fmla="*/ 16480488 w 21600"/>
                <a:gd name="T95" fmla="*/ 13585976 h 21579"/>
                <a:gd name="T96" fmla="*/ 20699525 w 21600"/>
                <a:gd name="T97" fmla="*/ 14423780 h 21579"/>
                <a:gd name="T98" fmla="*/ 24885417 w 21600"/>
                <a:gd name="T99" fmla="*/ 15755283 h 21579"/>
                <a:gd name="T100" fmla="*/ 28797710 w 21600"/>
                <a:gd name="T101" fmla="*/ 17446687 h 21579"/>
                <a:gd name="T102" fmla="*/ 32168064 w 21600"/>
                <a:gd name="T103" fmla="*/ 19359415 h 21579"/>
                <a:gd name="T104" fmla="*/ 32168064 w 21600"/>
                <a:gd name="T105" fmla="*/ 3471588 h 21579"/>
                <a:gd name="T106" fmla="*/ 32168064 w 21600"/>
                <a:gd name="T107" fmla="*/ 3471588 h 2157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3" y="10321"/>
                    <a:pt x="21218" y="10697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1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1"/>
                    <a:pt x="18951" y="18759"/>
                    <a:pt x="18459" y="18759"/>
                  </a:cubicBezTo>
                  <a:cubicBezTo>
                    <a:pt x="17928" y="18122"/>
                    <a:pt x="17286" y="17506"/>
                    <a:pt x="16537" y="16904"/>
                  </a:cubicBezTo>
                  <a:cubicBezTo>
                    <a:pt x="15786" y="16305"/>
                    <a:pt x="14980" y="15757"/>
                    <a:pt x="14116" y="15255"/>
                  </a:cubicBezTo>
                  <a:cubicBezTo>
                    <a:pt x="13254" y="14756"/>
                    <a:pt x="12363" y="14325"/>
                    <a:pt x="11450" y="13969"/>
                  </a:cubicBezTo>
                  <a:cubicBezTo>
                    <a:pt x="10537" y="13614"/>
                    <a:pt x="9648" y="13380"/>
                    <a:pt x="8789" y="13268"/>
                  </a:cubicBezTo>
                  <a:cubicBezTo>
                    <a:pt x="8453" y="13379"/>
                    <a:pt x="8179" y="13564"/>
                    <a:pt x="7969" y="13829"/>
                  </a:cubicBezTo>
                  <a:cubicBezTo>
                    <a:pt x="7758" y="14093"/>
                    <a:pt x="7614" y="14386"/>
                    <a:pt x="7535" y="14706"/>
                  </a:cubicBezTo>
                  <a:cubicBezTo>
                    <a:pt x="7457" y="15029"/>
                    <a:pt x="7450" y="15361"/>
                    <a:pt x="7511" y="15698"/>
                  </a:cubicBezTo>
                  <a:cubicBezTo>
                    <a:pt x="7575" y="16036"/>
                    <a:pt x="7719" y="16341"/>
                    <a:pt x="7947" y="16611"/>
                  </a:cubicBezTo>
                  <a:cubicBezTo>
                    <a:pt x="7751" y="16992"/>
                    <a:pt x="7660" y="17347"/>
                    <a:pt x="7677" y="17673"/>
                  </a:cubicBezTo>
                  <a:cubicBezTo>
                    <a:pt x="7692" y="17993"/>
                    <a:pt x="7773" y="18307"/>
                    <a:pt x="7917" y="18606"/>
                  </a:cubicBezTo>
                  <a:cubicBezTo>
                    <a:pt x="8059" y="18909"/>
                    <a:pt x="8255" y="19193"/>
                    <a:pt x="8498" y="19469"/>
                  </a:cubicBezTo>
                  <a:cubicBezTo>
                    <a:pt x="8737" y="19745"/>
                    <a:pt x="8997" y="20021"/>
                    <a:pt x="9271" y="20291"/>
                  </a:cubicBezTo>
                  <a:cubicBezTo>
                    <a:pt x="9114" y="20696"/>
                    <a:pt x="8843" y="21001"/>
                    <a:pt x="8456" y="21213"/>
                  </a:cubicBezTo>
                  <a:cubicBezTo>
                    <a:pt x="8069" y="21424"/>
                    <a:pt x="7655" y="21541"/>
                    <a:pt x="7212" y="21571"/>
                  </a:cubicBezTo>
                  <a:cubicBezTo>
                    <a:pt x="6772" y="21600"/>
                    <a:pt x="6341" y="21550"/>
                    <a:pt x="5917" y="21424"/>
                  </a:cubicBezTo>
                  <a:cubicBezTo>
                    <a:pt x="5496" y="21295"/>
                    <a:pt x="5163" y="21092"/>
                    <a:pt x="4923" y="20811"/>
                  </a:cubicBezTo>
                  <a:cubicBezTo>
                    <a:pt x="4781" y="20241"/>
                    <a:pt x="4625" y="19657"/>
                    <a:pt x="4453" y="19056"/>
                  </a:cubicBezTo>
                  <a:cubicBezTo>
                    <a:pt x="4282" y="18454"/>
                    <a:pt x="4140" y="17843"/>
                    <a:pt x="4032" y="17224"/>
                  </a:cubicBezTo>
                  <a:cubicBezTo>
                    <a:pt x="3922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50" y="13154"/>
                  </a:cubicBezTo>
                  <a:lnTo>
                    <a:pt x="1804" y="13154"/>
                  </a:lnTo>
                  <a:cubicBezTo>
                    <a:pt x="1312" y="13154"/>
                    <a:pt x="889" y="12945"/>
                    <a:pt x="534" y="12523"/>
                  </a:cubicBezTo>
                  <a:cubicBezTo>
                    <a:pt x="176" y="12100"/>
                    <a:pt x="0" y="11592"/>
                    <a:pt x="0" y="10991"/>
                  </a:cubicBezTo>
                  <a:lnTo>
                    <a:pt x="0" y="7774"/>
                  </a:lnTo>
                  <a:cubicBezTo>
                    <a:pt x="0" y="7184"/>
                    <a:pt x="176" y="6677"/>
                    <a:pt x="526" y="6245"/>
                  </a:cubicBezTo>
                  <a:cubicBezTo>
                    <a:pt x="879" y="5820"/>
                    <a:pt x="1305" y="5605"/>
                    <a:pt x="1804" y="5605"/>
                  </a:cubicBezTo>
                  <a:lnTo>
                    <a:pt x="7653" y="5605"/>
                  </a:lnTo>
                  <a:cubicBezTo>
                    <a:pt x="8551" y="5605"/>
                    <a:pt x="9509" y="5450"/>
                    <a:pt x="10525" y="5136"/>
                  </a:cubicBezTo>
                  <a:cubicBezTo>
                    <a:pt x="11541" y="4822"/>
                    <a:pt x="12537" y="4399"/>
                    <a:pt x="13511" y="3874"/>
                  </a:cubicBezTo>
                  <a:cubicBezTo>
                    <a:pt x="14488" y="3343"/>
                    <a:pt x="15409" y="2744"/>
                    <a:pt x="16273" y="2072"/>
                  </a:cubicBezTo>
                  <a:cubicBezTo>
                    <a:pt x="17135" y="1406"/>
                    <a:pt x="17864" y="713"/>
                    <a:pt x="18459" y="0"/>
                  </a:cubicBezTo>
                  <a:cubicBezTo>
                    <a:pt x="18951" y="0"/>
                    <a:pt x="19375" y="214"/>
                    <a:pt x="19730" y="634"/>
                  </a:cubicBezTo>
                  <a:cubicBezTo>
                    <a:pt x="20087" y="1057"/>
                    <a:pt x="20263" y="1567"/>
                    <a:pt x="20263" y="2166"/>
                  </a:cubicBezTo>
                  <a:lnTo>
                    <a:pt x="20263" y="7334"/>
                  </a:lnTo>
                  <a:cubicBezTo>
                    <a:pt x="20648" y="7446"/>
                    <a:pt x="20963" y="7692"/>
                    <a:pt x="21218" y="8071"/>
                  </a:cubicBezTo>
                  <a:cubicBezTo>
                    <a:pt x="21473" y="8455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3" y="4452"/>
                  </a:cubicBezTo>
                  <a:cubicBezTo>
                    <a:pt x="15810" y="4963"/>
                    <a:pt x="15066" y="5423"/>
                    <a:pt x="14280" y="5834"/>
                  </a:cubicBezTo>
                  <a:cubicBezTo>
                    <a:pt x="13494" y="6245"/>
                    <a:pt x="12694" y="6609"/>
                    <a:pt x="11878" y="6923"/>
                  </a:cubicBezTo>
                  <a:cubicBezTo>
                    <a:pt x="11061" y="7237"/>
                    <a:pt x="10255" y="7463"/>
                    <a:pt x="9457" y="7604"/>
                  </a:cubicBezTo>
                  <a:lnTo>
                    <a:pt x="9457" y="11173"/>
                  </a:lnTo>
                  <a:cubicBezTo>
                    <a:pt x="10255" y="11325"/>
                    <a:pt x="11061" y="11554"/>
                    <a:pt x="11878" y="11862"/>
                  </a:cubicBezTo>
                  <a:cubicBezTo>
                    <a:pt x="12694" y="12170"/>
                    <a:pt x="13494" y="12537"/>
                    <a:pt x="14280" y="12957"/>
                  </a:cubicBezTo>
                  <a:cubicBezTo>
                    <a:pt x="15066" y="13379"/>
                    <a:pt x="15813" y="13843"/>
                    <a:pt x="16525" y="14348"/>
                  </a:cubicBezTo>
                  <a:cubicBezTo>
                    <a:pt x="17235" y="14856"/>
                    <a:pt x="17881" y="15381"/>
                    <a:pt x="18459" y="15921"/>
                  </a:cubicBezTo>
                  <a:lnTo>
                    <a:pt x="18459" y="2855"/>
                  </a:lnTo>
                  <a:close/>
                  <a:moveTo>
                    <a:pt x="18459" y="285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270079" y="2909476"/>
            <a:ext cx="2309748" cy="433854"/>
            <a:chOff x="2452007" y="2182004"/>
            <a:chExt cx="1732762" cy="325475"/>
          </a:xfrm>
        </p:grpSpPr>
        <p:sp>
          <p:nvSpPr>
            <p:cNvPr id="23" name="Freeform 25"/>
            <p:cNvSpPr/>
            <p:nvPr/>
          </p:nvSpPr>
          <p:spPr bwMode="auto">
            <a:xfrm>
              <a:off x="2471221" y="2182004"/>
              <a:ext cx="1655906" cy="268415"/>
            </a:xfrm>
            <a:custGeom>
              <a:avLst/>
              <a:gdLst>
                <a:gd name="T0" fmla="*/ 0 w 21600"/>
                <a:gd name="T1" fmla="*/ 2147483647 h 9600"/>
                <a:gd name="T2" fmla="*/ 2147483647 w 21600"/>
                <a:gd name="T3" fmla="*/ 2147483647 h 960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1600" h="9600">
                  <a:moveTo>
                    <a:pt x="0" y="9600"/>
                  </a:moveTo>
                  <a:cubicBezTo>
                    <a:pt x="0" y="9600"/>
                    <a:pt x="9029" y="-12000"/>
                    <a:pt x="21600" y="9600"/>
                  </a:cubicBezTo>
                </a:path>
              </a:pathLst>
            </a:custGeom>
            <a:noFill/>
            <a:ln w="38100" cap="flat">
              <a:solidFill>
                <a:schemeClr val="bg2">
                  <a:lumMod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Oval 30"/>
            <p:cNvSpPr/>
            <p:nvPr/>
          </p:nvSpPr>
          <p:spPr bwMode="auto">
            <a:xfrm>
              <a:off x="2452007" y="2386372"/>
              <a:ext cx="93159" cy="93159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pPr eaLnBrk="1" hangingPunct="1"/>
              <a:endParaRPr lang="es-ES" altLang="zh-CN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Oval 31"/>
            <p:cNvSpPr/>
            <p:nvPr/>
          </p:nvSpPr>
          <p:spPr bwMode="auto">
            <a:xfrm>
              <a:off x="4091610" y="2414320"/>
              <a:ext cx="93159" cy="93159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pPr eaLnBrk="1" hangingPunct="1"/>
              <a:endParaRPr lang="es-ES" altLang="zh-CN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543275" y="3583152"/>
            <a:ext cx="2030343" cy="455585"/>
            <a:chOff x="2656957" y="2687393"/>
            <a:chExt cx="1523154" cy="341778"/>
          </a:xfrm>
        </p:grpSpPr>
        <p:grpSp>
          <p:nvGrpSpPr>
            <p:cNvPr id="49" name="Group 48"/>
            <p:cNvGrpSpPr/>
            <p:nvPr/>
          </p:nvGrpSpPr>
          <p:grpSpPr>
            <a:xfrm>
              <a:off x="2701208" y="2687393"/>
              <a:ext cx="1478903" cy="291123"/>
              <a:chOff x="2701208" y="2687393"/>
              <a:chExt cx="1478903" cy="291123"/>
            </a:xfrm>
          </p:grpSpPr>
          <p:sp>
            <p:nvSpPr>
              <p:cNvPr id="24" name="Freeform 26"/>
              <p:cNvSpPr/>
              <p:nvPr/>
            </p:nvSpPr>
            <p:spPr bwMode="auto">
              <a:xfrm>
                <a:off x="2701208" y="2687393"/>
                <a:ext cx="1473081" cy="291123"/>
              </a:xfrm>
              <a:custGeom>
                <a:avLst/>
                <a:gdLst>
                  <a:gd name="T0" fmla="*/ 0 w 21600"/>
                  <a:gd name="T1" fmla="*/ 2147483647 h 10845"/>
                  <a:gd name="T2" fmla="*/ 2147483647 w 21600"/>
                  <a:gd name="T3" fmla="*/ 2147483647 h 1084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1600" h="10845">
                    <a:moveTo>
                      <a:pt x="0" y="10845"/>
                    </a:moveTo>
                    <a:cubicBezTo>
                      <a:pt x="0" y="10845"/>
                      <a:pt x="8479" y="-10755"/>
                      <a:pt x="21600" y="7012"/>
                    </a:cubicBezTo>
                  </a:path>
                </a:pathLst>
              </a:custGeom>
              <a:noFill/>
              <a:ln w="38100" cap="flat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5pPr>
                <a:lvl6pPr marL="22860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6pPr>
                <a:lvl7pPr marL="27432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7pPr>
                <a:lvl8pPr marL="32004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8pPr>
                <a:lvl9pPr marL="36576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9pPr>
              </a:lstStyle>
              <a:p>
                <a:endParaRPr lang="zh-CN" altLang="en-US" sz="773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1" name="Oval 32"/>
              <p:cNvSpPr/>
              <p:nvPr/>
            </p:nvSpPr>
            <p:spPr bwMode="auto">
              <a:xfrm>
                <a:off x="4086952" y="2810247"/>
                <a:ext cx="93159" cy="9315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</p:spPr>
            <p:txBody>
              <a:bodyPr lIns="0" tIns="0" rIns="0" bIns="0"/>
              <a:lstStyle>
                <a:defPPr>
                  <a:defRPr lang="en-US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5pPr>
                <a:lvl6pPr marL="22860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6pPr>
                <a:lvl7pPr marL="27432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7pPr>
                <a:lvl8pPr marL="32004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8pPr>
                <a:lvl9pPr marL="3657600" algn="l" defTabSz="914400" rtl="0" eaLnBrk="1" latinLnBrk="0" hangingPunct="1">
                  <a:defRPr sz="5800" kern="1200">
                    <a:solidFill>
                      <a:srgbClr val="000000"/>
                    </a:solidFill>
                    <a:latin typeface="Gill Sans" pitchFamily="2" charset="0"/>
                    <a:ea typeface="ヒラギノ角ゴ ProN W3" pitchFamily="2" charset="-128"/>
                    <a:cs typeface="+mn-cs"/>
                    <a:sym typeface="Gill Sans" pitchFamily="2" charset="0"/>
                  </a:defRPr>
                </a:lvl9pPr>
              </a:lstStyle>
              <a:p>
                <a:pPr eaLnBrk="1" hangingPunct="1"/>
                <a:endParaRPr lang="es-ES" altLang="zh-CN" sz="773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32" name="Oval 33"/>
            <p:cNvSpPr/>
            <p:nvPr/>
          </p:nvSpPr>
          <p:spPr bwMode="auto">
            <a:xfrm>
              <a:off x="2656957" y="2936012"/>
              <a:ext cx="93159" cy="9315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pPr eaLnBrk="1" hangingPunct="1"/>
              <a:endParaRPr lang="es-ES" altLang="zh-CN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859933" y="4265367"/>
            <a:ext cx="1688848" cy="549496"/>
            <a:chOff x="2894513" y="3199187"/>
            <a:chExt cx="1266966" cy="412229"/>
          </a:xfrm>
        </p:grpSpPr>
        <p:sp>
          <p:nvSpPr>
            <p:cNvPr id="25" name="Freeform 27"/>
            <p:cNvSpPr/>
            <p:nvPr/>
          </p:nvSpPr>
          <p:spPr bwMode="auto">
            <a:xfrm>
              <a:off x="2948080" y="3199187"/>
              <a:ext cx="1191857" cy="352841"/>
            </a:xfrm>
            <a:custGeom>
              <a:avLst/>
              <a:gdLst>
                <a:gd name="T0" fmla="*/ 0 w 21600"/>
                <a:gd name="T1" fmla="*/ 2147483647 h 13858"/>
                <a:gd name="T2" fmla="*/ 2147483647 w 21600"/>
                <a:gd name="T3" fmla="*/ 2147483647 h 1385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1600" h="13858">
                  <a:moveTo>
                    <a:pt x="0" y="13858"/>
                  </a:moveTo>
                  <a:cubicBezTo>
                    <a:pt x="0" y="13858"/>
                    <a:pt x="7202" y="-7742"/>
                    <a:pt x="21600" y="2992"/>
                  </a:cubicBezTo>
                </a:path>
              </a:pathLst>
            </a:custGeom>
            <a:noFill/>
            <a:ln w="38100" cap="flat">
              <a:solidFill>
                <a:schemeClr val="bg2">
                  <a:lumMod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3" name="Oval 34"/>
            <p:cNvSpPr/>
            <p:nvPr/>
          </p:nvSpPr>
          <p:spPr bwMode="auto">
            <a:xfrm>
              <a:off x="2894513" y="3518257"/>
              <a:ext cx="93159" cy="93159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pPr eaLnBrk="1" hangingPunct="1"/>
              <a:endParaRPr lang="es-ES" altLang="zh-CN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" name="Oval 35"/>
            <p:cNvSpPr/>
            <p:nvPr/>
          </p:nvSpPr>
          <p:spPr bwMode="auto">
            <a:xfrm>
              <a:off x="4068320" y="3220148"/>
              <a:ext cx="93159" cy="93159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pPr eaLnBrk="1" hangingPunct="1"/>
              <a:endParaRPr lang="es-ES" altLang="zh-CN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151760" y="4867947"/>
            <a:ext cx="1397024" cy="667161"/>
            <a:chOff x="3113438" y="3651239"/>
            <a:chExt cx="1048041" cy="500501"/>
          </a:xfrm>
        </p:grpSpPr>
        <p:sp>
          <p:nvSpPr>
            <p:cNvPr id="26" name="Freeform 28"/>
            <p:cNvSpPr/>
            <p:nvPr/>
          </p:nvSpPr>
          <p:spPr bwMode="auto">
            <a:xfrm>
              <a:off x="3163511" y="3678957"/>
              <a:ext cx="973514" cy="416306"/>
            </a:xfrm>
            <a:custGeom>
              <a:avLst/>
              <a:gdLst>
                <a:gd name="T0" fmla="*/ 0 w 21600"/>
                <a:gd name="T1" fmla="*/ 2147483647 h 17258"/>
                <a:gd name="T2" fmla="*/ 2147483647 w 21600"/>
                <a:gd name="T3" fmla="*/ 1459504296 h 1725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1600" h="17258">
                  <a:moveTo>
                    <a:pt x="0" y="17258"/>
                  </a:moveTo>
                  <a:cubicBezTo>
                    <a:pt x="0" y="17258"/>
                    <a:pt x="5818" y="-4342"/>
                    <a:pt x="21600" y="788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Oval 36"/>
            <p:cNvSpPr/>
            <p:nvPr/>
          </p:nvSpPr>
          <p:spPr bwMode="auto">
            <a:xfrm>
              <a:off x="4068320" y="3651239"/>
              <a:ext cx="93159" cy="9315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pPr eaLnBrk="1" hangingPunct="1"/>
              <a:endParaRPr lang="es-ES" altLang="zh-CN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Oval 37"/>
            <p:cNvSpPr/>
            <p:nvPr/>
          </p:nvSpPr>
          <p:spPr bwMode="auto">
            <a:xfrm>
              <a:off x="3113438" y="4058581"/>
              <a:ext cx="93159" cy="9315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pPr eaLnBrk="1" hangingPunct="1"/>
              <a:endParaRPr lang="es-ES" altLang="zh-CN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468419" y="5373674"/>
            <a:ext cx="1074156" cy="850633"/>
            <a:chOff x="3350994" y="4030633"/>
            <a:chExt cx="805827" cy="638141"/>
          </a:xfrm>
        </p:grpSpPr>
        <p:sp>
          <p:nvSpPr>
            <p:cNvPr id="28" name="Freeform 29"/>
            <p:cNvSpPr/>
            <p:nvPr/>
          </p:nvSpPr>
          <p:spPr bwMode="auto">
            <a:xfrm>
              <a:off x="3398738" y="4075466"/>
              <a:ext cx="728389" cy="546728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cubicBezTo>
                    <a:pt x="0" y="21600"/>
                    <a:pt x="3117" y="2089"/>
                    <a:pt x="21600" y="0"/>
                  </a:cubicBezTo>
                </a:path>
              </a:pathLst>
            </a:custGeom>
            <a:noFill/>
            <a:ln w="38100" cap="flat">
              <a:solidFill>
                <a:schemeClr val="bg2">
                  <a:lumMod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endParaRPr lang="zh-CN" altLang="en-US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Oval 38"/>
            <p:cNvSpPr/>
            <p:nvPr/>
          </p:nvSpPr>
          <p:spPr bwMode="auto">
            <a:xfrm>
              <a:off x="3350994" y="4575615"/>
              <a:ext cx="93159" cy="93159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solidFill>
                <a:schemeClr val="bg2"/>
              </a:solidFill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pPr eaLnBrk="1" hangingPunct="1"/>
              <a:endParaRPr lang="es-ES" altLang="zh-CN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Oval 39"/>
            <p:cNvSpPr/>
            <p:nvPr/>
          </p:nvSpPr>
          <p:spPr bwMode="auto">
            <a:xfrm>
              <a:off x="4063662" y="4030633"/>
              <a:ext cx="93159" cy="93159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</p:spPr>
          <p:txBody>
            <a:bodyPr lIns="0" tIns="0" rIns="0" bIns="0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5pPr>
              <a:lvl6pPr marL="22860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6pPr>
              <a:lvl7pPr marL="27432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7pPr>
              <a:lvl8pPr marL="32004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8pPr>
              <a:lvl9pPr marL="3657600" algn="l" defTabSz="914400" rtl="0" eaLnBrk="1" latinLnBrk="0" hangingPunct="1">
                <a:defRPr sz="5800" kern="12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cs typeface="+mn-cs"/>
                  <a:sym typeface="Gill Sans" pitchFamily="2" charset="0"/>
                </a:defRPr>
              </a:lvl9pPr>
            </a:lstStyle>
            <a:p>
              <a:pPr eaLnBrk="1" hangingPunct="1"/>
              <a:endParaRPr lang="es-ES" altLang="zh-CN" sz="773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aphicFrame>
        <p:nvGraphicFramePr>
          <p:cNvPr id="39" name="图表 43"/>
          <p:cNvGraphicFramePr/>
          <p:nvPr/>
        </p:nvGraphicFramePr>
        <p:xfrm>
          <a:off x="5542573" y="2593594"/>
          <a:ext cx="5775469" cy="3506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0" name="组合 3"/>
          <p:cNvGrpSpPr/>
          <p:nvPr/>
        </p:nvGrpSpPr>
        <p:grpSpPr>
          <a:xfrm>
            <a:off x="298899" y="1017881"/>
            <a:ext cx="10685330" cy="1205646"/>
            <a:chOff x="5054599" y="1342008"/>
            <a:chExt cx="3392426" cy="904470"/>
          </a:xfrm>
        </p:grpSpPr>
        <p:sp>
          <p:nvSpPr>
            <p:cNvPr id="41" name="TextBox 40"/>
            <p:cNvSpPr txBox="1"/>
            <p:nvPr/>
          </p:nvSpPr>
          <p:spPr>
            <a:xfrm>
              <a:off x="5054600" y="1342008"/>
              <a:ext cx="513611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2" name="矩形 35"/>
            <p:cNvSpPr/>
            <p:nvPr/>
          </p:nvSpPr>
          <p:spPr>
            <a:xfrm>
              <a:off x="5054599" y="1650919"/>
              <a:ext cx="3392426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模板所有文字图片都可编辑，数据图表都可以修改颜色大小形状，轻点此处输入文字内容，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  <a:p>
              <a:pPr algn="just">
                <a:lnSpc>
                  <a:spcPct val="114000"/>
                </a:lnSpc>
              </a:pP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9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9"/>
          <p:cNvGrpSpPr/>
          <p:nvPr/>
        </p:nvGrpSpPr>
        <p:grpSpPr>
          <a:xfrm>
            <a:off x="4902514" y="1600677"/>
            <a:ext cx="2629207" cy="4225419"/>
            <a:chOff x="539551" y="1090127"/>
            <a:chExt cx="2551632" cy="3785879"/>
          </a:xfrm>
        </p:grpSpPr>
        <p:pic>
          <p:nvPicPr>
            <p:cNvPr id="3" name="Picture 2" descr="C:\Documents and Settings\Administrator\桌面\高清配图\高清图片01\2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52" t="405" r="31224" b="1"/>
            <a:stretch>
              <a:fillRect/>
            </a:stretch>
          </p:blipFill>
          <p:spPr bwMode="auto">
            <a:xfrm>
              <a:off x="671252" y="1432719"/>
              <a:ext cx="2288232" cy="3227263"/>
            </a:xfrm>
            <a:prstGeom prst="hexagon">
              <a:avLst>
                <a:gd name="adj" fmla="val 0"/>
                <a:gd name="vf" fmla="val 115470"/>
              </a:avLst>
            </a:prstGeom>
            <a:noFill/>
            <a:ln w="38100">
              <a:noFill/>
            </a:ln>
            <a:effectLst/>
          </p:spPr>
        </p:pic>
        <p:pic>
          <p:nvPicPr>
            <p:cNvPr id="4" name="Picture 3" descr="C:\Documents and Settings\Administrator\桌面\ipad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1" y="1090127"/>
              <a:ext cx="2551632" cy="37858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Group 4"/>
          <p:cNvGrpSpPr/>
          <p:nvPr/>
        </p:nvGrpSpPr>
        <p:grpSpPr>
          <a:xfrm>
            <a:off x="1028721" y="1498584"/>
            <a:ext cx="3286111" cy="1386309"/>
            <a:chOff x="484797" y="3002145"/>
            <a:chExt cx="2465225" cy="1040002"/>
          </a:xfrm>
        </p:grpSpPr>
        <p:sp>
          <p:nvSpPr>
            <p:cNvPr id="6" name="椭圆 10"/>
            <p:cNvSpPr/>
            <p:nvPr/>
          </p:nvSpPr>
          <p:spPr>
            <a:xfrm>
              <a:off x="2600325" y="3271159"/>
              <a:ext cx="349697" cy="3496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11"/>
            <p:cNvSpPr txBox="1"/>
            <p:nvPr/>
          </p:nvSpPr>
          <p:spPr>
            <a:xfrm>
              <a:off x="125911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8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9"/>
            <p:cNvSpPr/>
            <p:nvPr/>
          </p:nvSpPr>
          <p:spPr>
            <a:xfrm>
              <a:off x="484797" y="3271159"/>
              <a:ext cx="2115528" cy="770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28721" y="3098886"/>
            <a:ext cx="3286111" cy="1386309"/>
            <a:chOff x="484797" y="3002145"/>
            <a:chExt cx="2465225" cy="1040002"/>
          </a:xfrm>
        </p:grpSpPr>
        <p:sp>
          <p:nvSpPr>
            <p:cNvPr id="10" name="椭圆 10"/>
            <p:cNvSpPr/>
            <p:nvPr/>
          </p:nvSpPr>
          <p:spPr>
            <a:xfrm>
              <a:off x="2600325" y="3271159"/>
              <a:ext cx="349697" cy="3496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1"/>
            <p:cNvSpPr txBox="1"/>
            <p:nvPr/>
          </p:nvSpPr>
          <p:spPr>
            <a:xfrm>
              <a:off x="125911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865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9"/>
            <p:cNvSpPr/>
            <p:nvPr/>
          </p:nvSpPr>
          <p:spPr>
            <a:xfrm>
              <a:off x="484797" y="3271159"/>
              <a:ext cx="2115528" cy="770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28721" y="4688626"/>
            <a:ext cx="3286111" cy="1386309"/>
            <a:chOff x="484797" y="3002145"/>
            <a:chExt cx="2465225" cy="1040002"/>
          </a:xfrm>
        </p:grpSpPr>
        <p:sp>
          <p:nvSpPr>
            <p:cNvPr id="14" name="椭圆 10"/>
            <p:cNvSpPr/>
            <p:nvPr/>
          </p:nvSpPr>
          <p:spPr>
            <a:xfrm>
              <a:off x="2600325" y="3271159"/>
              <a:ext cx="349697" cy="3496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1"/>
            <p:cNvSpPr txBox="1"/>
            <p:nvPr/>
          </p:nvSpPr>
          <p:spPr>
            <a:xfrm>
              <a:off x="125911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865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9"/>
            <p:cNvSpPr/>
            <p:nvPr/>
          </p:nvSpPr>
          <p:spPr>
            <a:xfrm>
              <a:off x="484797" y="3271159"/>
              <a:ext cx="2115528" cy="770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045462" y="1513416"/>
            <a:ext cx="3281581" cy="1386309"/>
            <a:chOff x="138498" y="3002145"/>
            <a:chExt cx="2461827" cy="1040002"/>
          </a:xfrm>
        </p:grpSpPr>
        <p:sp>
          <p:nvSpPr>
            <p:cNvPr id="18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9"/>
            <p:cNvSpPr/>
            <p:nvPr/>
          </p:nvSpPr>
          <p:spPr>
            <a:xfrm>
              <a:off x="484797" y="3271159"/>
              <a:ext cx="2115528" cy="770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058159" y="3086189"/>
            <a:ext cx="3281581" cy="1386309"/>
            <a:chOff x="138498" y="3002145"/>
            <a:chExt cx="2461827" cy="1040002"/>
          </a:xfrm>
        </p:grpSpPr>
        <p:sp>
          <p:nvSpPr>
            <p:cNvPr id="22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9"/>
            <p:cNvSpPr/>
            <p:nvPr/>
          </p:nvSpPr>
          <p:spPr>
            <a:xfrm>
              <a:off x="484797" y="3271159"/>
              <a:ext cx="2115528" cy="770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070855" y="4688626"/>
            <a:ext cx="3281581" cy="1386309"/>
            <a:chOff x="138498" y="3002145"/>
            <a:chExt cx="2461827" cy="1040002"/>
          </a:xfrm>
        </p:grpSpPr>
        <p:sp>
          <p:nvSpPr>
            <p:cNvPr id="26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65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9"/>
            <p:cNvSpPr/>
            <p:nvPr/>
          </p:nvSpPr>
          <p:spPr>
            <a:xfrm>
              <a:off x="484797" y="3271159"/>
              <a:ext cx="2115528" cy="770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29" name="标题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6214" y="1028945"/>
            <a:ext cx="33265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tx2"/>
                </a:solidFill>
                <a:latin typeface="+mj-ea"/>
                <a:ea typeface="+mj-ea"/>
              </a:rPr>
              <a:t>202X</a:t>
            </a:r>
            <a:endParaRPr lang="zh-CN" altLang="en-US" sz="96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64945" y="2452122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2"/>
                </a:solidFill>
                <a:latin typeface="+mj-ea"/>
                <a:ea typeface="+mj-ea"/>
              </a:rPr>
              <a:t>感谢您的耐心观看</a:t>
            </a:r>
            <a:endParaRPr lang="zh-CN" altLang="en-US" sz="4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18346" y="5578591"/>
            <a:ext cx="46022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2"/>
                </a:solidFill>
                <a:latin typeface="+mj-ea"/>
                <a:ea typeface="+mj-ea"/>
              </a:rPr>
              <a:t>CREATIVE FASHION GENERAL PPT TEMPLATE</a:t>
            </a:r>
            <a:endParaRPr lang="zh-CN" altLang="en-US" sz="16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38682" y="3281066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2"/>
                </a:solidFill>
                <a:latin typeface="+mj-ea"/>
                <a:ea typeface="+mj-ea"/>
              </a:rPr>
              <a:t>总结汇报 </a:t>
            </a:r>
            <a:r>
              <a:rPr lang="en-US" altLang="zh-CN" sz="1600" dirty="0" smtClean="0">
                <a:solidFill>
                  <a:schemeClr val="tx2"/>
                </a:solidFill>
                <a:latin typeface="+mj-ea"/>
                <a:ea typeface="+mj-ea"/>
              </a:rPr>
              <a:t>| </a:t>
            </a:r>
            <a:r>
              <a:rPr lang="zh-CN" altLang="en-US" sz="1600" dirty="0" smtClean="0">
                <a:solidFill>
                  <a:schemeClr val="tx2"/>
                </a:solidFill>
                <a:latin typeface="+mj-ea"/>
                <a:ea typeface="+mj-ea"/>
              </a:rPr>
              <a:t>计划报告 </a:t>
            </a:r>
            <a:r>
              <a:rPr lang="en-US" altLang="zh-CN" sz="1600" dirty="0" smtClean="0">
                <a:solidFill>
                  <a:schemeClr val="tx2"/>
                </a:solidFill>
                <a:latin typeface="+mj-ea"/>
                <a:ea typeface="+mj-ea"/>
              </a:rPr>
              <a:t>| </a:t>
            </a:r>
            <a:r>
              <a:rPr lang="zh-CN" altLang="en-US" sz="1600" dirty="0" smtClean="0">
                <a:solidFill>
                  <a:schemeClr val="tx2"/>
                </a:solidFill>
                <a:latin typeface="+mj-ea"/>
                <a:ea typeface="+mj-ea"/>
              </a:rPr>
              <a:t>框架完整</a:t>
            </a:r>
            <a:r>
              <a:rPr lang="en-US" altLang="zh-CN" sz="1600" dirty="0">
                <a:solidFill>
                  <a:schemeClr val="tx2"/>
                </a:solidFill>
                <a:latin typeface="+mj-ea"/>
                <a:ea typeface="+mj-ea"/>
              </a:rPr>
              <a:t> </a:t>
            </a:r>
            <a:r>
              <a:rPr lang="en-US" altLang="zh-CN" sz="1600" dirty="0" smtClean="0">
                <a:solidFill>
                  <a:schemeClr val="tx2"/>
                </a:solidFill>
                <a:latin typeface="+mj-ea"/>
                <a:ea typeface="+mj-ea"/>
              </a:rPr>
              <a:t>| </a:t>
            </a:r>
            <a:r>
              <a:rPr lang="zh-CN" altLang="en-US" sz="1600" dirty="0" smtClean="0">
                <a:solidFill>
                  <a:schemeClr val="tx2"/>
                </a:solidFill>
                <a:latin typeface="+mj-ea"/>
                <a:ea typeface="+mj-ea"/>
              </a:rPr>
              <a:t>行业通用 </a:t>
            </a:r>
            <a:r>
              <a:rPr lang="en-US" altLang="zh-CN" sz="1600" dirty="0" smtClean="0">
                <a:solidFill>
                  <a:schemeClr val="tx2"/>
                </a:solidFill>
                <a:latin typeface="+mj-ea"/>
                <a:ea typeface="+mj-ea"/>
              </a:rPr>
              <a:t>| </a:t>
            </a:r>
            <a:r>
              <a:rPr lang="zh-CN" altLang="en-US" sz="1600" dirty="0" smtClean="0">
                <a:solidFill>
                  <a:schemeClr val="tx2"/>
                </a:solidFill>
                <a:latin typeface="+mj-ea"/>
                <a:ea typeface="+mj-ea"/>
              </a:rPr>
              <a:t>动态模版</a:t>
            </a:r>
            <a:endParaRPr lang="zh-CN" altLang="en-US" sz="1600" dirty="0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600"/>
                            </p:stCondLst>
                            <p:childTnLst>
                              <p:par>
                                <p:cTn id="2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2920" y="2840854"/>
            <a:ext cx="516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060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489217" y="3135587"/>
            <a:ext cx="1106728" cy="1108844"/>
            <a:chOff x="1005742" y="1959743"/>
            <a:chExt cx="1189994" cy="1189994"/>
          </a:xfrm>
        </p:grpSpPr>
        <p:sp>
          <p:nvSpPr>
            <p:cNvPr id="3" name="椭圆 2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 panose="02070603080606020203"/>
                  <a:ea typeface="微软雅黑" panose="020B0503020204020204" pitchFamily="34" charset="-122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latin typeface="Bodoni MT" panose="02070603080606020203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 panose="02070603080606020203"/>
                  <a:ea typeface="微软雅黑" panose="020B0503020204020204" pitchFamily="34" charset="-122"/>
                </a:rPr>
                <a:t>说明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1005742" y="1959743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latin typeface="Bodoni MT" panose="02070603080606020203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3429695" y="2401296"/>
            <a:ext cx="1108844" cy="1106728"/>
            <a:chOff x="3750551" y="1408378"/>
            <a:chExt cx="1111514" cy="1111514"/>
          </a:xfrm>
        </p:grpSpPr>
        <p:sp>
          <p:nvSpPr>
            <p:cNvPr id="6" name="椭圆 5"/>
            <p:cNvSpPr/>
            <p:nvPr/>
          </p:nvSpPr>
          <p:spPr>
            <a:xfrm>
              <a:off x="3801460" y="1459384"/>
              <a:ext cx="1009696" cy="1009501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 panose="02070603080606020203"/>
                  <a:ea typeface="微软雅黑" panose="020B0503020204020204" pitchFamily="34" charset="-122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latin typeface="Bodoni MT" panose="02070603080606020203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 panose="02070603080606020203"/>
                  <a:ea typeface="微软雅黑" panose="020B0503020204020204" pitchFamily="34" charset="-122"/>
                </a:rPr>
                <a:t>说明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3750551" y="1408378"/>
              <a:ext cx="1111514" cy="1111514"/>
            </a:xfrm>
            <a:prstGeom prst="ellipse">
              <a:avLst/>
            </a:prstGeom>
            <a:noFill/>
            <a:ln w="127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latin typeface="Bodoni MT" panose="02070603080606020203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3429695" y="3969338"/>
            <a:ext cx="1108844" cy="1106729"/>
            <a:chOff x="1005742" y="1959742"/>
            <a:chExt cx="1189994" cy="1189994"/>
          </a:xfrm>
        </p:grpSpPr>
        <p:sp>
          <p:nvSpPr>
            <p:cNvPr id="9" name="椭圆 8"/>
            <p:cNvSpPr/>
            <p:nvPr/>
          </p:nvSpPr>
          <p:spPr>
            <a:xfrm>
              <a:off x="1060246" y="2014350"/>
              <a:ext cx="1080987" cy="1080779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 panose="02070603080606020203"/>
                  <a:ea typeface="微软雅黑" panose="020B0503020204020204" pitchFamily="34" charset="-122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latin typeface="Bodoni MT" panose="02070603080606020203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 panose="02070603080606020203"/>
                  <a:ea typeface="微软雅黑" panose="020B0503020204020204" pitchFamily="34" charset="-122"/>
                </a:rPr>
                <a:t>说明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latin typeface="Bodoni MT" panose="02070603080606020203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5492908" y="1597172"/>
            <a:ext cx="1106728" cy="1108844"/>
            <a:chOff x="1005742" y="1959742"/>
            <a:chExt cx="1189994" cy="1189994"/>
          </a:xfrm>
        </p:grpSpPr>
        <p:sp>
          <p:nvSpPr>
            <p:cNvPr id="12" name="椭圆 11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 panose="02070603080606020203"/>
                  <a:ea typeface="微软雅黑" panose="020B0503020204020204" pitchFamily="34" charset="-122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latin typeface="Bodoni MT" panose="02070603080606020203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 panose="02070603080606020203"/>
                  <a:ea typeface="微软雅黑" panose="020B0503020204020204" pitchFamily="34" charset="-122"/>
                </a:rPr>
                <a:t>说明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4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latin typeface="Bodoni MT" panose="02070603080606020203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5505605" y="4817899"/>
            <a:ext cx="1108844" cy="1106728"/>
            <a:chOff x="1005742" y="2208327"/>
            <a:chExt cx="1189994" cy="1189994"/>
          </a:xfrm>
        </p:grpSpPr>
        <p:sp>
          <p:nvSpPr>
            <p:cNvPr id="15" name="椭圆 14"/>
            <p:cNvSpPr/>
            <p:nvPr/>
          </p:nvSpPr>
          <p:spPr>
            <a:xfrm>
              <a:off x="1060246" y="2262935"/>
              <a:ext cx="1080987" cy="1080778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 panose="02070603080606020203"/>
                  <a:ea typeface="微软雅黑" panose="020B0503020204020204" pitchFamily="34" charset="-122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latin typeface="Bodoni MT" panose="02070603080606020203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 panose="02070603080606020203"/>
                  <a:ea typeface="微软雅黑" panose="020B0503020204020204" pitchFamily="34" charset="-122"/>
                </a:rPr>
                <a:t>说明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1005742" y="2208327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latin typeface="Bodoni MT" panose="02070603080606020203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5492908" y="3207537"/>
            <a:ext cx="1106728" cy="1106729"/>
            <a:chOff x="1005742" y="1959742"/>
            <a:chExt cx="1189994" cy="1189994"/>
          </a:xfrm>
        </p:grpSpPr>
        <p:sp>
          <p:nvSpPr>
            <p:cNvPr id="18" name="椭圆 17"/>
            <p:cNvSpPr/>
            <p:nvPr/>
          </p:nvSpPr>
          <p:spPr>
            <a:xfrm>
              <a:off x="1060350" y="2014350"/>
              <a:ext cx="1080778" cy="1080779"/>
            </a:xfrm>
            <a:prstGeom prst="ellipse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 panose="02070603080606020203"/>
                  <a:ea typeface="微软雅黑" panose="020B0503020204020204" pitchFamily="34" charset="-122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latin typeface="Bodoni MT" panose="02070603080606020203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Bodoni MT" panose="02070603080606020203"/>
                  <a:ea typeface="微软雅黑" panose="020B0503020204020204" pitchFamily="34" charset="-122"/>
                </a:rPr>
                <a:t>说明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5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latin typeface="Bodoni MT" panose="02070603080606020203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0" name="直接连接符 19"/>
          <p:cNvCxnSpPr>
            <a:cxnSpLocks noChangeShapeType="1"/>
            <a:stCxn id="4" idx="7"/>
            <a:endCxn id="7" idx="2"/>
          </p:cNvCxnSpPr>
          <p:nvPr/>
        </p:nvCxnSpPr>
        <p:spPr bwMode="auto">
          <a:xfrm flipV="1">
            <a:off x="2433005" y="2955719"/>
            <a:ext cx="996690" cy="342811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1" name="直接连接符 20"/>
          <p:cNvCxnSpPr>
            <a:cxnSpLocks noChangeShapeType="1"/>
            <a:stCxn id="4" idx="5"/>
            <a:endCxn id="10" idx="2"/>
          </p:cNvCxnSpPr>
          <p:nvPr/>
        </p:nvCxnSpPr>
        <p:spPr bwMode="auto">
          <a:xfrm>
            <a:off x="2433005" y="4081491"/>
            <a:ext cx="996690" cy="440152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2" name="直接连接符 21"/>
          <p:cNvCxnSpPr>
            <a:cxnSpLocks noChangeShapeType="1"/>
            <a:stCxn id="10" idx="5"/>
            <a:endCxn id="16" idx="2"/>
          </p:cNvCxnSpPr>
          <p:nvPr/>
        </p:nvCxnSpPr>
        <p:spPr bwMode="auto">
          <a:xfrm>
            <a:off x="4375599" y="4913125"/>
            <a:ext cx="1130006" cy="457081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3" name="直接连接符 22"/>
          <p:cNvCxnSpPr>
            <a:cxnSpLocks noChangeShapeType="1"/>
            <a:stCxn id="7" idx="7"/>
            <a:endCxn id="13" idx="2"/>
          </p:cNvCxnSpPr>
          <p:nvPr/>
        </p:nvCxnSpPr>
        <p:spPr bwMode="auto">
          <a:xfrm flipV="1">
            <a:off x="4375600" y="2151594"/>
            <a:ext cx="1117309" cy="412642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4" name="直接连接符 23"/>
          <p:cNvCxnSpPr>
            <a:cxnSpLocks noChangeShapeType="1"/>
            <a:stCxn id="7" idx="6"/>
            <a:endCxn id="19" idx="1"/>
          </p:cNvCxnSpPr>
          <p:nvPr/>
        </p:nvCxnSpPr>
        <p:spPr bwMode="auto">
          <a:xfrm>
            <a:off x="4538539" y="2955719"/>
            <a:ext cx="1115194" cy="414759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5" name="直接连接符 24"/>
          <p:cNvCxnSpPr>
            <a:cxnSpLocks noChangeShapeType="1"/>
            <a:stCxn id="10" idx="6"/>
            <a:endCxn id="19" idx="3"/>
          </p:cNvCxnSpPr>
          <p:nvPr/>
        </p:nvCxnSpPr>
        <p:spPr bwMode="auto">
          <a:xfrm flipV="1">
            <a:off x="4538539" y="4153440"/>
            <a:ext cx="1115194" cy="368204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7046138" y="1930261"/>
            <a:ext cx="3657175" cy="6052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046138" y="3501569"/>
            <a:ext cx="3657175" cy="6052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046136" y="5073949"/>
            <a:ext cx="3561190" cy="6052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3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025" y="5939335"/>
            <a:ext cx="1314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收入来源一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85353" y="5259113"/>
            <a:ext cx="28795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58905" y="5939335"/>
            <a:ext cx="1314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收入来源二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39470" y="5939335"/>
            <a:ext cx="1314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收入来源三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0036" y="5939335"/>
            <a:ext cx="1314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收入来源四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85353" y="4767186"/>
            <a:ext cx="28795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5353" y="4275260"/>
            <a:ext cx="28795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5353" y="3783333"/>
            <a:ext cx="28795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5353" y="3291407"/>
            <a:ext cx="28795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5353" y="2799480"/>
            <a:ext cx="28795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5353" y="2299232"/>
            <a:ext cx="28795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69296" y="1907936"/>
            <a:ext cx="5951111" cy="3935412"/>
            <a:chOff x="1126939" y="1350372"/>
            <a:chExt cx="4464496" cy="295232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1185353" y="1815627"/>
            <a:ext cx="28795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85353" y="5751039"/>
            <a:ext cx="28795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16984" y="2399864"/>
            <a:ext cx="863871" cy="34434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16984" y="2640803"/>
            <a:ext cx="863871" cy="32025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84405" y="3383717"/>
            <a:ext cx="863871" cy="24596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84405" y="3783334"/>
            <a:ext cx="863871" cy="206001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64970" y="4121606"/>
            <a:ext cx="863871" cy="172174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64970" y="4767187"/>
            <a:ext cx="863871" cy="107616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53486" y="4367571"/>
            <a:ext cx="863871" cy="147578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53486" y="4687845"/>
            <a:ext cx="863871" cy="115550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11700" y="2384188"/>
            <a:ext cx="3263513" cy="1353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点击输入简要文字解说，解说文字尽量概括精炼，不用多余的文字修饰，简洁精准的 解说所提炼的核心概念。 点击输入简要文字解说，解说文字尽量概括精炼，不用多余的文字修饰。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111699" y="1738686"/>
            <a:ext cx="2745076" cy="410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6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081228" y="4264423"/>
            <a:ext cx="3033033" cy="615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18,888,666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111700" y="3948286"/>
            <a:ext cx="1919713" cy="2871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8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全年总额：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126230" y="5477486"/>
            <a:ext cx="846350" cy="2871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毛利润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26230" y="5936431"/>
            <a:ext cx="846350" cy="2871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纯利润</a:t>
            </a:r>
          </a:p>
        </p:txBody>
      </p:sp>
      <p:sp>
        <p:nvSpPr>
          <p:cNvPr id="39" name="TextBox 9"/>
          <p:cNvSpPr txBox="1">
            <a:spLocks noChangeArrowheads="1"/>
          </p:cNvSpPr>
          <p:nvPr/>
        </p:nvSpPr>
        <p:spPr bwMode="auto">
          <a:xfrm>
            <a:off x="4941499" y="3749754"/>
            <a:ext cx="7325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40" name="TextBox 9"/>
          <p:cNvSpPr txBox="1">
            <a:spLocks noChangeArrowheads="1"/>
          </p:cNvSpPr>
          <p:nvPr/>
        </p:nvSpPr>
        <p:spPr bwMode="auto">
          <a:xfrm>
            <a:off x="3450054" y="3036351"/>
            <a:ext cx="7325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41" name="TextBox 9"/>
          <p:cNvSpPr txBox="1">
            <a:spLocks noChangeArrowheads="1"/>
          </p:cNvSpPr>
          <p:nvPr/>
        </p:nvSpPr>
        <p:spPr bwMode="auto">
          <a:xfrm>
            <a:off x="6414905" y="4028855"/>
            <a:ext cx="7325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53511" y="5970105"/>
            <a:ext cx="704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（万元）</a:t>
            </a: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2065991" y="2768133"/>
            <a:ext cx="5658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3533409" y="3888651"/>
            <a:ext cx="5658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5013974" y="4859497"/>
            <a:ext cx="5658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46" name="TextBox 9"/>
          <p:cNvSpPr txBox="1">
            <a:spLocks noChangeArrowheads="1"/>
          </p:cNvSpPr>
          <p:nvPr/>
        </p:nvSpPr>
        <p:spPr bwMode="auto">
          <a:xfrm>
            <a:off x="6471430" y="4828726"/>
            <a:ext cx="5658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47" name="矩形 46"/>
          <p:cNvSpPr/>
          <p:nvPr/>
        </p:nvSpPr>
        <p:spPr>
          <a:xfrm>
            <a:off x="8972580" y="5512137"/>
            <a:ext cx="511656" cy="24576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8" name="矩形 47"/>
          <p:cNvSpPr/>
          <p:nvPr/>
        </p:nvSpPr>
        <p:spPr>
          <a:xfrm>
            <a:off x="8972580" y="5957139"/>
            <a:ext cx="511656" cy="245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1999486" y="2076494"/>
            <a:ext cx="7325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50" name="标题 4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 animBg="1"/>
      <p:bldP spid="48" grpId="0" animBg="1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71"/>
          <p:cNvGrpSpPr/>
          <p:nvPr/>
        </p:nvGrpSpPr>
        <p:grpSpPr>
          <a:xfrm>
            <a:off x="672397" y="1750643"/>
            <a:ext cx="2340670" cy="2111238"/>
            <a:chOff x="533400" y="1226477"/>
            <a:chExt cx="1832400" cy="1652788"/>
          </a:xfrm>
        </p:grpSpPr>
        <p:pic>
          <p:nvPicPr>
            <p:cNvPr id="16" name="图片 7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5056" y="1226477"/>
              <a:ext cx="1822532" cy="1652788"/>
            </a:xfrm>
            <a:custGeom>
              <a:avLst/>
              <a:gdLst>
                <a:gd name="connsiteX0" fmla="*/ 0 w 1839600"/>
                <a:gd name="connsiteY0" fmla="*/ 0 h 1658557"/>
                <a:gd name="connsiteX1" fmla="*/ 1839600 w 1839600"/>
                <a:gd name="connsiteY1" fmla="*/ 0 h 1658557"/>
                <a:gd name="connsiteX2" fmla="*/ 1839600 w 1839600"/>
                <a:gd name="connsiteY2" fmla="*/ 1658557 h 1658557"/>
                <a:gd name="connsiteX3" fmla="*/ 0 w 1839600"/>
                <a:gd name="connsiteY3" fmla="*/ 1658557 h 165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9600" h="1658557">
                  <a:moveTo>
                    <a:pt x="0" y="0"/>
                  </a:moveTo>
                  <a:lnTo>
                    <a:pt x="1839600" y="0"/>
                  </a:lnTo>
                  <a:lnTo>
                    <a:pt x="1839600" y="1658557"/>
                  </a:lnTo>
                  <a:lnTo>
                    <a:pt x="0" y="1658557"/>
                  </a:lnTo>
                  <a:close/>
                </a:path>
              </a:pathLst>
            </a:custGeom>
          </p:spPr>
        </p:pic>
        <p:sp>
          <p:nvSpPr>
            <p:cNvPr id="17" name="矩形 7"/>
            <p:cNvSpPr>
              <a:spLocks noChangeArrowheads="1"/>
            </p:cNvSpPr>
            <p:nvPr/>
          </p:nvSpPr>
          <p:spPr bwMode="auto">
            <a:xfrm>
              <a:off x="533400" y="2638814"/>
              <a:ext cx="1832400" cy="23286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81"/>
          <p:cNvGrpSpPr/>
          <p:nvPr/>
        </p:nvGrpSpPr>
        <p:grpSpPr>
          <a:xfrm>
            <a:off x="3502367" y="1750181"/>
            <a:ext cx="2347827" cy="2119940"/>
            <a:chOff x="2628947" y="1226131"/>
            <a:chExt cx="1838001" cy="1659600"/>
          </a:xfrm>
        </p:grpSpPr>
        <p:pic>
          <p:nvPicPr>
            <p:cNvPr id="19" name="图片 8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37406" y="1226131"/>
              <a:ext cx="1822681" cy="1659600"/>
            </a:xfrm>
            <a:custGeom>
              <a:avLst/>
              <a:gdLst>
                <a:gd name="connsiteX0" fmla="*/ 0 w 1839600"/>
                <a:gd name="connsiteY0" fmla="*/ 0 h 1659600"/>
                <a:gd name="connsiteX1" fmla="*/ 1839600 w 1839600"/>
                <a:gd name="connsiteY1" fmla="*/ 0 h 1659600"/>
                <a:gd name="connsiteX2" fmla="*/ 1839600 w 1839600"/>
                <a:gd name="connsiteY2" fmla="*/ 1659600 h 1659600"/>
                <a:gd name="connsiteX3" fmla="*/ 0 w 1839600"/>
                <a:gd name="connsiteY3" fmla="*/ 1659600 h 165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9600" h="1659600">
                  <a:moveTo>
                    <a:pt x="0" y="0"/>
                  </a:moveTo>
                  <a:lnTo>
                    <a:pt x="1839600" y="0"/>
                  </a:lnTo>
                  <a:lnTo>
                    <a:pt x="1839600" y="1659600"/>
                  </a:lnTo>
                  <a:lnTo>
                    <a:pt x="0" y="1659600"/>
                  </a:lnTo>
                  <a:close/>
                </a:path>
              </a:pathLst>
            </a:custGeom>
          </p:spPr>
        </p:pic>
        <p:sp>
          <p:nvSpPr>
            <p:cNvPr id="20" name="矩形 7"/>
            <p:cNvSpPr>
              <a:spLocks noChangeArrowheads="1"/>
            </p:cNvSpPr>
            <p:nvPr/>
          </p:nvSpPr>
          <p:spPr bwMode="auto">
            <a:xfrm>
              <a:off x="2628947" y="2639509"/>
              <a:ext cx="1838001" cy="23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86"/>
          <p:cNvGrpSpPr/>
          <p:nvPr/>
        </p:nvGrpSpPr>
        <p:grpSpPr>
          <a:xfrm>
            <a:off x="6332334" y="1749717"/>
            <a:ext cx="2349869" cy="2119940"/>
            <a:chOff x="4734064" y="1225783"/>
            <a:chExt cx="1839600" cy="1659600"/>
          </a:xfrm>
        </p:grpSpPr>
        <p:pic>
          <p:nvPicPr>
            <p:cNvPr id="22" name="图片 8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42523" y="1225783"/>
              <a:ext cx="1822681" cy="1659600"/>
            </a:xfrm>
            <a:custGeom>
              <a:avLst/>
              <a:gdLst>
                <a:gd name="connsiteX0" fmla="*/ 0 w 1839600"/>
                <a:gd name="connsiteY0" fmla="*/ 0 h 1659600"/>
                <a:gd name="connsiteX1" fmla="*/ 1839600 w 1839600"/>
                <a:gd name="connsiteY1" fmla="*/ 0 h 1659600"/>
                <a:gd name="connsiteX2" fmla="*/ 1839600 w 1839600"/>
                <a:gd name="connsiteY2" fmla="*/ 1659600 h 1659600"/>
                <a:gd name="connsiteX3" fmla="*/ 0 w 1839600"/>
                <a:gd name="connsiteY3" fmla="*/ 1659600 h 165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9600" h="1659600">
                  <a:moveTo>
                    <a:pt x="0" y="0"/>
                  </a:moveTo>
                  <a:lnTo>
                    <a:pt x="1839600" y="0"/>
                  </a:lnTo>
                  <a:lnTo>
                    <a:pt x="1839600" y="1659600"/>
                  </a:lnTo>
                  <a:lnTo>
                    <a:pt x="0" y="1659600"/>
                  </a:lnTo>
                  <a:close/>
                </a:path>
              </a:pathLst>
            </a:custGeom>
          </p:spPr>
        </p:pic>
        <p:sp>
          <p:nvSpPr>
            <p:cNvPr id="23" name="矩形 7"/>
            <p:cNvSpPr>
              <a:spLocks noChangeArrowheads="1"/>
            </p:cNvSpPr>
            <p:nvPr/>
          </p:nvSpPr>
          <p:spPr bwMode="auto">
            <a:xfrm>
              <a:off x="4734064" y="2639161"/>
              <a:ext cx="1839600" cy="2328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89"/>
          <p:cNvGrpSpPr/>
          <p:nvPr/>
        </p:nvGrpSpPr>
        <p:grpSpPr>
          <a:xfrm>
            <a:off x="9164339" y="1702253"/>
            <a:ext cx="2350908" cy="2149877"/>
            <a:chOff x="6840781" y="1188640"/>
            <a:chExt cx="1840413" cy="1683036"/>
          </a:xfrm>
        </p:grpSpPr>
        <p:pic>
          <p:nvPicPr>
            <p:cNvPr id="25" name="图片 9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49121" y="1188640"/>
              <a:ext cx="1832073" cy="1663027"/>
            </a:xfrm>
            <a:custGeom>
              <a:avLst/>
              <a:gdLst>
                <a:gd name="connsiteX0" fmla="*/ 0 w 1839600"/>
                <a:gd name="connsiteY0" fmla="*/ 0 h 1659600"/>
                <a:gd name="connsiteX1" fmla="*/ 1839600 w 1839600"/>
                <a:gd name="connsiteY1" fmla="*/ 0 h 1659600"/>
                <a:gd name="connsiteX2" fmla="*/ 1839600 w 1839600"/>
                <a:gd name="connsiteY2" fmla="*/ 1659600 h 1659600"/>
                <a:gd name="connsiteX3" fmla="*/ 0 w 1839600"/>
                <a:gd name="connsiteY3" fmla="*/ 1659600 h 165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9600" h="1659600">
                  <a:moveTo>
                    <a:pt x="0" y="0"/>
                  </a:moveTo>
                  <a:lnTo>
                    <a:pt x="1839600" y="0"/>
                  </a:lnTo>
                  <a:lnTo>
                    <a:pt x="1839600" y="1659600"/>
                  </a:lnTo>
                  <a:lnTo>
                    <a:pt x="0" y="1659600"/>
                  </a:lnTo>
                  <a:close/>
                </a:path>
              </a:pathLst>
            </a:custGeom>
          </p:spPr>
        </p:pic>
        <p:sp>
          <p:nvSpPr>
            <p:cNvPr id="26" name="矩形 7"/>
            <p:cNvSpPr>
              <a:spLocks noChangeArrowheads="1"/>
            </p:cNvSpPr>
            <p:nvPr/>
          </p:nvSpPr>
          <p:spPr bwMode="auto">
            <a:xfrm>
              <a:off x="6840781" y="2638813"/>
              <a:ext cx="1838001" cy="23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"/>
          <p:cNvGrpSpPr/>
          <p:nvPr/>
        </p:nvGrpSpPr>
        <p:grpSpPr>
          <a:xfrm>
            <a:off x="749237" y="4521591"/>
            <a:ext cx="2478290" cy="1517563"/>
            <a:chOff x="437058" y="3441362"/>
            <a:chExt cx="1859202" cy="1138469"/>
          </a:xfrm>
        </p:grpSpPr>
        <p:sp>
          <p:nvSpPr>
            <p:cNvPr id="28" name="TextBox 27"/>
            <p:cNvSpPr txBox="1"/>
            <p:nvPr/>
          </p:nvSpPr>
          <p:spPr>
            <a:xfrm>
              <a:off x="514003" y="3441362"/>
              <a:ext cx="1213630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矩形 95"/>
            <p:cNvSpPr/>
            <p:nvPr/>
          </p:nvSpPr>
          <p:spPr>
            <a:xfrm>
              <a:off x="437058" y="3808842"/>
              <a:ext cx="1859202" cy="770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30" name="组合 96"/>
          <p:cNvGrpSpPr/>
          <p:nvPr/>
        </p:nvGrpSpPr>
        <p:grpSpPr>
          <a:xfrm>
            <a:off x="3538400" y="4521591"/>
            <a:ext cx="2478290" cy="1517563"/>
            <a:chOff x="437058" y="3441362"/>
            <a:chExt cx="1859202" cy="1138469"/>
          </a:xfrm>
        </p:grpSpPr>
        <p:sp>
          <p:nvSpPr>
            <p:cNvPr id="31" name="TextBox 30"/>
            <p:cNvSpPr txBox="1"/>
            <p:nvPr/>
          </p:nvSpPr>
          <p:spPr>
            <a:xfrm>
              <a:off x="514003" y="3441362"/>
              <a:ext cx="1213630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" name="矩形 99"/>
            <p:cNvSpPr/>
            <p:nvPr/>
          </p:nvSpPr>
          <p:spPr>
            <a:xfrm>
              <a:off x="437058" y="3808842"/>
              <a:ext cx="1859202" cy="770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37" name="组合 100"/>
          <p:cNvGrpSpPr/>
          <p:nvPr/>
        </p:nvGrpSpPr>
        <p:grpSpPr>
          <a:xfrm>
            <a:off x="6315211" y="4521591"/>
            <a:ext cx="2478290" cy="1517563"/>
            <a:chOff x="437058" y="3441362"/>
            <a:chExt cx="1859202" cy="1138469"/>
          </a:xfrm>
        </p:grpSpPr>
        <p:sp>
          <p:nvSpPr>
            <p:cNvPr id="43" name="TextBox 42"/>
            <p:cNvSpPr txBox="1"/>
            <p:nvPr/>
          </p:nvSpPr>
          <p:spPr>
            <a:xfrm>
              <a:off x="514003" y="3441362"/>
              <a:ext cx="1213630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4" name="矩形 102"/>
            <p:cNvSpPr/>
            <p:nvPr/>
          </p:nvSpPr>
          <p:spPr>
            <a:xfrm>
              <a:off x="437058" y="3808842"/>
              <a:ext cx="1859202" cy="770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45" name="组合 103"/>
          <p:cNvGrpSpPr/>
          <p:nvPr/>
        </p:nvGrpSpPr>
        <p:grpSpPr>
          <a:xfrm>
            <a:off x="9170915" y="4521592"/>
            <a:ext cx="2478290" cy="1439491"/>
            <a:chOff x="437058" y="3441362"/>
            <a:chExt cx="1859202" cy="1079900"/>
          </a:xfrm>
        </p:grpSpPr>
        <p:sp>
          <p:nvSpPr>
            <p:cNvPr id="46" name="TextBox 45"/>
            <p:cNvSpPr txBox="1"/>
            <p:nvPr/>
          </p:nvSpPr>
          <p:spPr>
            <a:xfrm>
              <a:off x="514003" y="3441362"/>
              <a:ext cx="1213630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点击添加标题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7" name="矩形 106"/>
            <p:cNvSpPr/>
            <p:nvPr/>
          </p:nvSpPr>
          <p:spPr>
            <a:xfrm>
              <a:off x="437058" y="3750273"/>
              <a:ext cx="1859202" cy="770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07161" y="1965912"/>
            <a:ext cx="4045930" cy="3776666"/>
            <a:chOff x="1356184" y="1198174"/>
            <a:chExt cx="3035238" cy="2833237"/>
          </a:xfrm>
          <a:solidFill>
            <a:srgbClr val="414455"/>
          </a:solidFill>
        </p:grpSpPr>
        <p:grpSp>
          <p:nvGrpSpPr>
            <p:cNvPr id="3" name="组合 2"/>
            <p:cNvGrpSpPr/>
            <p:nvPr/>
          </p:nvGrpSpPr>
          <p:grpSpPr>
            <a:xfrm>
              <a:off x="1356184" y="1198174"/>
              <a:ext cx="3035238" cy="2833237"/>
              <a:chOff x="1356184" y="1198174"/>
              <a:chExt cx="3035238" cy="2833237"/>
            </a:xfrm>
            <a:grpFill/>
          </p:grpSpPr>
          <p:grpSp>
            <p:nvGrpSpPr>
              <p:cNvPr id="5" name="组合 4"/>
              <p:cNvGrpSpPr/>
              <p:nvPr/>
            </p:nvGrpSpPr>
            <p:grpSpPr>
              <a:xfrm>
                <a:off x="1356184" y="2251948"/>
                <a:ext cx="2361706" cy="1779463"/>
                <a:chOff x="1356184" y="2251948"/>
                <a:chExt cx="2361706" cy="1779463"/>
              </a:xfrm>
              <a:grpFill/>
            </p:grpSpPr>
            <p:sp>
              <p:nvSpPr>
                <p:cNvPr id="9" name="Freeform 5"/>
                <p:cNvSpPr>
                  <a:spLocks noEditPoints="1"/>
                </p:cNvSpPr>
                <p:nvPr/>
              </p:nvSpPr>
              <p:spPr bwMode="auto">
                <a:xfrm>
                  <a:off x="1356184" y="2251948"/>
                  <a:ext cx="1464389" cy="895164"/>
                </a:xfrm>
                <a:custGeom>
                  <a:avLst/>
                  <a:gdLst>
                    <a:gd name="T0" fmla="*/ 1069975 w 674"/>
                    <a:gd name="T1" fmla="*/ 654050 h 412"/>
                    <a:gd name="T2" fmla="*/ 1065213 w 674"/>
                    <a:gd name="T3" fmla="*/ 652463 h 412"/>
                    <a:gd name="T4" fmla="*/ 0 w 674"/>
                    <a:gd name="T5" fmla="*/ 522288 h 412"/>
                    <a:gd name="T6" fmla="*/ 4763 w 674"/>
                    <a:gd name="T7" fmla="*/ 519113 h 412"/>
                    <a:gd name="T8" fmla="*/ 641350 w 674"/>
                    <a:gd name="T9" fmla="*/ 0 h 412"/>
                    <a:gd name="T10" fmla="*/ 1069975 w 674"/>
                    <a:gd name="T11" fmla="*/ 654050 h 412"/>
                    <a:gd name="T12" fmla="*/ 7938 w 674"/>
                    <a:gd name="T13" fmla="*/ 519113 h 412"/>
                    <a:gd name="T14" fmla="*/ 1062038 w 674"/>
                    <a:gd name="T15" fmla="*/ 649288 h 412"/>
                    <a:gd name="T16" fmla="*/ 641350 w 674"/>
                    <a:gd name="T17" fmla="*/ 6350 h 412"/>
                    <a:gd name="T18" fmla="*/ 7938 w 674"/>
                    <a:gd name="T19" fmla="*/ 519113 h 4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74" h="412">
                      <a:moveTo>
                        <a:pt x="674" y="412"/>
                      </a:moveTo>
                      <a:lnTo>
                        <a:pt x="671" y="411"/>
                      </a:lnTo>
                      <a:lnTo>
                        <a:pt x="0" y="329"/>
                      </a:lnTo>
                      <a:lnTo>
                        <a:pt x="3" y="327"/>
                      </a:lnTo>
                      <a:lnTo>
                        <a:pt x="404" y="0"/>
                      </a:lnTo>
                      <a:lnTo>
                        <a:pt x="674" y="412"/>
                      </a:lnTo>
                      <a:close/>
                      <a:moveTo>
                        <a:pt x="5" y="327"/>
                      </a:moveTo>
                      <a:lnTo>
                        <a:pt x="669" y="409"/>
                      </a:lnTo>
                      <a:lnTo>
                        <a:pt x="404" y="4"/>
                      </a:lnTo>
                      <a:lnTo>
                        <a:pt x="5" y="32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10" name="Freeform 6"/>
                <p:cNvSpPr/>
                <p:nvPr/>
              </p:nvSpPr>
              <p:spPr bwMode="auto">
                <a:xfrm>
                  <a:off x="1360529" y="2962429"/>
                  <a:ext cx="827793" cy="929927"/>
                </a:xfrm>
                <a:custGeom>
                  <a:avLst/>
                  <a:gdLst>
                    <a:gd name="T0" fmla="*/ 601663 w 381"/>
                    <a:gd name="T1" fmla="*/ 679450 h 428"/>
                    <a:gd name="T2" fmla="*/ 0 w 381"/>
                    <a:gd name="T3" fmla="*/ 3175 h 428"/>
                    <a:gd name="T4" fmla="*/ 1588 w 381"/>
                    <a:gd name="T5" fmla="*/ 0 h 428"/>
                    <a:gd name="T6" fmla="*/ 604838 w 381"/>
                    <a:gd name="T7" fmla="*/ 677863 h 428"/>
                    <a:gd name="T8" fmla="*/ 601663 w 381"/>
                    <a:gd name="T9" fmla="*/ 679450 h 4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81" h="428">
                      <a:moveTo>
                        <a:pt x="379" y="428"/>
                      </a:move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81" y="427"/>
                      </a:lnTo>
                      <a:lnTo>
                        <a:pt x="379" y="42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11" name="Freeform 7"/>
                <p:cNvSpPr>
                  <a:spLocks noEditPoints="1"/>
                </p:cNvSpPr>
                <p:nvPr/>
              </p:nvSpPr>
              <p:spPr bwMode="auto">
                <a:xfrm>
                  <a:off x="2179630" y="3138420"/>
                  <a:ext cx="1538260" cy="892991"/>
                </a:xfrm>
                <a:custGeom>
                  <a:avLst/>
                  <a:gdLst>
                    <a:gd name="T0" fmla="*/ 1123950 w 708"/>
                    <a:gd name="T1" fmla="*/ 652463 h 411"/>
                    <a:gd name="T2" fmla="*/ 0 w 708"/>
                    <a:gd name="T3" fmla="*/ 552450 h 411"/>
                    <a:gd name="T4" fmla="*/ 463550 w 708"/>
                    <a:gd name="T5" fmla="*/ 0 h 411"/>
                    <a:gd name="T6" fmla="*/ 465138 w 708"/>
                    <a:gd name="T7" fmla="*/ 1588 h 411"/>
                    <a:gd name="T8" fmla="*/ 1123950 w 708"/>
                    <a:gd name="T9" fmla="*/ 652463 h 411"/>
                    <a:gd name="T10" fmla="*/ 7938 w 708"/>
                    <a:gd name="T11" fmla="*/ 547688 h 411"/>
                    <a:gd name="T12" fmla="*/ 1112838 w 708"/>
                    <a:gd name="T13" fmla="*/ 649288 h 411"/>
                    <a:gd name="T14" fmla="*/ 463550 w 708"/>
                    <a:gd name="T15" fmla="*/ 6350 h 411"/>
                    <a:gd name="T16" fmla="*/ 7938 w 708"/>
                    <a:gd name="T17" fmla="*/ 547688 h 4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08" h="411">
                      <a:moveTo>
                        <a:pt x="708" y="411"/>
                      </a:moveTo>
                      <a:lnTo>
                        <a:pt x="0" y="348"/>
                      </a:lnTo>
                      <a:lnTo>
                        <a:pt x="292" y="0"/>
                      </a:lnTo>
                      <a:lnTo>
                        <a:pt x="293" y="1"/>
                      </a:lnTo>
                      <a:lnTo>
                        <a:pt x="708" y="411"/>
                      </a:lnTo>
                      <a:close/>
                      <a:moveTo>
                        <a:pt x="5" y="345"/>
                      </a:moveTo>
                      <a:lnTo>
                        <a:pt x="701" y="409"/>
                      </a:lnTo>
                      <a:lnTo>
                        <a:pt x="292" y="4"/>
                      </a:lnTo>
                      <a:lnTo>
                        <a:pt x="5" y="345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2231774" y="1198174"/>
                <a:ext cx="2159648" cy="1948937"/>
                <a:chOff x="2231774" y="1198174"/>
                <a:chExt cx="2159648" cy="1948937"/>
              </a:xfrm>
              <a:grpFill/>
            </p:grpSpPr>
            <p:sp>
              <p:nvSpPr>
                <p:cNvPr id="7" name="Freeform 8"/>
                <p:cNvSpPr>
                  <a:spLocks noEditPoints="1"/>
                </p:cNvSpPr>
                <p:nvPr/>
              </p:nvSpPr>
              <p:spPr bwMode="auto">
                <a:xfrm>
                  <a:off x="2853162" y="1232938"/>
                  <a:ext cx="1538260" cy="1914173"/>
                </a:xfrm>
                <a:custGeom>
                  <a:avLst/>
                  <a:gdLst>
                    <a:gd name="T0" fmla="*/ 0 w 708"/>
                    <a:gd name="T1" fmla="*/ 1398588 h 881"/>
                    <a:gd name="T2" fmla="*/ 176213 w 708"/>
                    <a:gd name="T3" fmla="*/ 0 h 881"/>
                    <a:gd name="T4" fmla="*/ 179388 w 708"/>
                    <a:gd name="T5" fmla="*/ 4763 h 881"/>
                    <a:gd name="T6" fmla="*/ 1123950 w 708"/>
                    <a:gd name="T7" fmla="*/ 1160463 h 881"/>
                    <a:gd name="T8" fmla="*/ 1120775 w 708"/>
                    <a:gd name="T9" fmla="*/ 1162050 h 881"/>
                    <a:gd name="T10" fmla="*/ 0 w 708"/>
                    <a:gd name="T11" fmla="*/ 1398588 h 881"/>
                    <a:gd name="T12" fmla="*/ 179388 w 708"/>
                    <a:gd name="T13" fmla="*/ 11113 h 881"/>
                    <a:gd name="T14" fmla="*/ 4763 w 708"/>
                    <a:gd name="T15" fmla="*/ 1393825 h 881"/>
                    <a:gd name="T16" fmla="*/ 1117600 w 708"/>
                    <a:gd name="T17" fmla="*/ 1157288 h 881"/>
                    <a:gd name="T18" fmla="*/ 179388 w 708"/>
                    <a:gd name="T19" fmla="*/ 11113 h 88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8" h="881">
                      <a:moveTo>
                        <a:pt x="0" y="881"/>
                      </a:moveTo>
                      <a:lnTo>
                        <a:pt x="111" y="0"/>
                      </a:lnTo>
                      <a:lnTo>
                        <a:pt x="113" y="3"/>
                      </a:lnTo>
                      <a:lnTo>
                        <a:pt x="708" y="731"/>
                      </a:lnTo>
                      <a:lnTo>
                        <a:pt x="706" y="732"/>
                      </a:lnTo>
                      <a:lnTo>
                        <a:pt x="0" y="881"/>
                      </a:lnTo>
                      <a:close/>
                      <a:moveTo>
                        <a:pt x="113" y="7"/>
                      </a:moveTo>
                      <a:lnTo>
                        <a:pt x="3" y="878"/>
                      </a:lnTo>
                      <a:lnTo>
                        <a:pt x="704" y="729"/>
                      </a:lnTo>
                      <a:lnTo>
                        <a:pt x="113" y="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8" name="Freeform 9"/>
                <p:cNvSpPr/>
                <p:nvPr/>
              </p:nvSpPr>
              <p:spPr bwMode="auto">
                <a:xfrm>
                  <a:off x="2231774" y="1198174"/>
                  <a:ext cx="923391" cy="1060291"/>
                </a:xfrm>
                <a:custGeom>
                  <a:avLst/>
                  <a:gdLst>
                    <a:gd name="T0" fmla="*/ 3175 w 425"/>
                    <a:gd name="T1" fmla="*/ 774700 h 488"/>
                    <a:gd name="T2" fmla="*/ 0 w 425"/>
                    <a:gd name="T3" fmla="*/ 771525 h 488"/>
                    <a:gd name="T4" fmla="*/ 673100 w 425"/>
                    <a:gd name="T5" fmla="*/ 0 h 488"/>
                    <a:gd name="T6" fmla="*/ 674688 w 425"/>
                    <a:gd name="T7" fmla="*/ 1588 h 488"/>
                    <a:gd name="T8" fmla="*/ 3175 w 425"/>
                    <a:gd name="T9" fmla="*/ 774700 h 4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25" h="488">
                      <a:moveTo>
                        <a:pt x="2" y="488"/>
                      </a:moveTo>
                      <a:lnTo>
                        <a:pt x="0" y="486"/>
                      </a:lnTo>
                      <a:lnTo>
                        <a:pt x="424" y="0"/>
                      </a:lnTo>
                      <a:lnTo>
                        <a:pt x="425" y="1"/>
                      </a:lnTo>
                      <a:lnTo>
                        <a:pt x="2" y="48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4" name="Freeform 10"/>
            <p:cNvSpPr/>
            <p:nvPr/>
          </p:nvSpPr>
          <p:spPr bwMode="auto">
            <a:xfrm>
              <a:off x="3707027" y="2819029"/>
              <a:ext cx="682223" cy="1210210"/>
            </a:xfrm>
            <a:custGeom>
              <a:avLst/>
              <a:gdLst>
                <a:gd name="T0" fmla="*/ 3175 w 314"/>
                <a:gd name="T1" fmla="*/ 884238 h 557"/>
                <a:gd name="T2" fmla="*/ 0 w 314"/>
                <a:gd name="T3" fmla="*/ 884238 h 557"/>
                <a:gd name="T4" fmla="*/ 495300 w 314"/>
                <a:gd name="T5" fmla="*/ 0 h 557"/>
                <a:gd name="T6" fmla="*/ 498475 w 314"/>
                <a:gd name="T7" fmla="*/ 1588 h 557"/>
                <a:gd name="T8" fmla="*/ 3175 w 314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557">
                  <a:moveTo>
                    <a:pt x="2" y="557"/>
                  </a:moveTo>
                  <a:lnTo>
                    <a:pt x="0" y="557"/>
                  </a:lnTo>
                  <a:lnTo>
                    <a:pt x="312" y="0"/>
                  </a:lnTo>
                  <a:lnTo>
                    <a:pt x="314" y="1"/>
                  </a:lnTo>
                  <a:lnTo>
                    <a:pt x="2" y="557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12" name="Oval 951"/>
          <p:cNvSpPr>
            <a:spLocks noChangeArrowheads="1"/>
          </p:cNvSpPr>
          <p:nvPr/>
        </p:nvSpPr>
        <p:spPr bwMode="auto">
          <a:xfrm>
            <a:off x="2977210" y="3871622"/>
            <a:ext cx="1398845" cy="1393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3" name="Oval 952"/>
          <p:cNvSpPr>
            <a:spLocks noChangeArrowheads="1"/>
          </p:cNvSpPr>
          <p:nvPr/>
        </p:nvSpPr>
        <p:spPr bwMode="auto">
          <a:xfrm>
            <a:off x="1245308" y="3729707"/>
            <a:ext cx="1033929" cy="103394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4" name="Oval 953"/>
          <p:cNvSpPr>
            <a:spLocks noChangeArrowheads="1"/>
          </p:cNvSpPr>
          <p:nvPr/>
        </p:nvSpPr>
        <p:spPr bwMode="auto">
          <a:xfrm>
            <a:off x="4535340" y="5395031"/>
            <a:ext cx="625570" cy="62558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5" name="Oval 954"/>
          <p:cNvSpPr>
            <a:spLocks noChangeArrowheads="1"/>
          </p:cNvSpPr>
          <p:nvPr/>
        </p:nvSpPr>
        <p:spPr bwMode="auto">
          <a:xfrm>
            <a:off x="3492724" y="1505413"/>
            <a:ext cx="1227971" cy="122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6" name="Oval 955"/>
          <p:cNvSpPr>
            <a:spLocks noChangeArrowheads="1"/>
          </p:cNvSpPr>
          <p:nvPr/>
        </p:nvSpPr>
        <p:spPr bwMode="auto">
          <a:xfrm>
            <a:off x="2739723" y="5383447"/>
            <a:ext cx="344644" cy="34754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7" name="Oval 956"/>
          <p:cNvSpPr>
            <a:spLocks noChangeArrowheads="1"/>
          </p:cNvSpPr>
          <p:nvPr/>
        </p:nvSpPr>
        <p:spPr bwMode="auto">
          <a:xfrm>
            <a:off x="5149325" y="3495115"/>
            <a:ext cx="1225076" cy="12222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8" name="Oval 957"/>
          <p:cNvSpPr>
            <a:spLocks noChangeArrowheads="1"/>
          </p:cNvSpPr>
          <p:nvPr/>
        </p:nvSpPr>
        <p:spPr bwMode="auto">
          <a:xfrm>
            <a:off x="2699177" y="3098331"/>
            <a:ext cx="556062" cy="55607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19" name="Oval 952"/>
          <p:cNvSpPr>
            <a:spLocks noChangeArrowheads="1"/>
          </p:cNvSpPr>
          <p:nvPr/>
        </p:nvSpPr>
        <p:spPr bwMode="auto">
          <a:xfrm>
            <a:off x="7100432" y="3863240"/>
            <a:ext cx="372330" cy="3726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20" name="Oval 952"/>
          <p:cNvSpPr>
            <a:spLocks noChangeArrowheads="1"/>
          </p:cNvSpPr>
          <p:nvPr/>
        </p:nvSpPr>
        <p:spPr bwMode="auto">
          <a:xfrm>
            <a:off x="7100432" y="4407158"/>
            <a:ext cx="372330" cy="3726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21" name="Oval 952"/>
          <p:cNvSpPr>
            <a:spLocks noChangeArrowheads="1"/>
          </p:cNvSpPr>
          <p:nvPr/>
        </p:nvSpPr>
        <p:spPr bwMode="auto">
          <a:xfrm>
            <a:off x="7100432" y="4951077"/>
            <a:ext cx="372330" cy="3726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22" name="Oval 952"/>
          <p:cNvSpPr>
            <a:spLocks noChangeArrowheads="1"/>
          </p:cNvSpPr>
          <p:nvPr/>
        </p:nvSpPr>
        <p:spPr bwMode="auto">
          <a:xfrm>
            <a:off x="7100432" y="5494996"/>
            <a:ext cx="372330" cy="3726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zh-CN" sz="3200"/>
          </a:p>
        </p:txBody>
      </p:sp>
      <p:sp>
        <p:nvSpPr>
          <p:cNvPr id="23" name="Rectangle 971"/>
          <p:cNvSpPr/>
          <p:nvPr/>
        </p:nvSpPr>
        <p:spPr>
          <a:xfrm>
            <a:off x="6191683" y="1317316"/>
            <a:ext cx="4725888" cy="655667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spcBef>
                <a:spcPts val="800"/>
              </a:spcBef>
            </a:pPr>
            <a:endParaRPr lang="bg-BG" altLang="zh-CN" sz="5330" dirty="0">
              <a:solidFill>
                <a:schemeClr val="bg1"/>
              </a:solidFill>
            </a:endParaRPr>
          </a:p>
        </p:txBody>
      </p:sp>
      <p:sp>
        <p:nvSpPr>
          <p:cNvPr id="24" name="Rectangle 972"/>
          <p:cNvSpPr/>
          <p:nvPr/>
        </p:nvSpPr>
        <p:spPr>
          <a:xfrm>
            <a:off x="8384946" y="2071060"/>
            <a:ext cx="2303005" cy="557588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800"/>
              </a:spcBef>
            </a:pPr>
            <a:endParaRPr lang="bg-BG" altLang="zh-CN" sz="5330" i="1" dirty="0">
              <a:solidFill>
                <a:schemeClr val="bg1"/>
              </a:solidFill>
            </a:endParaRPr>
          </a:p>
        </p:txBody>
      </p:sp>
      <p:sp>
        <p:nvSpPr>
          <p:cNvPr id="25" name="TextBox 974"/>
          <p:cNvSpPr txBox="1">
            <a:spLocks noChangeArrowheads="1"/>
          </p:cNvSpPr>
          <p:nvPr/>
        </p:nvSpPr>
        <p:spPr bwMode="auto">
          <a:xfrm>
            <a:off x="3513809" y="1825075"/>
            <a:ext cx="1207807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sz="26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 panose="02000000000000000000" pitchFamily="2" charset="0"/>
              </a:rPr>
              <a:t>2014</a:t>
            </a:r>
            <a:endParaRPr lang="bg-BG" altLang="zh-CN" sz="26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" panose="02000000000000000000" pitchFamily="2" charset="0"/>
            </a:endParaRPr>
          </a:p>
        </p:txBody>
      </p:sp>
      <p:sp>
        <p:nvSpPr>
          <p:cNvPr id="26" name="TextBox 975"/>
          <p:cNvSpPr txBox="1">
            <a:spLocks noChangeArrowheads="1"/>
          </p:cNvSpPr>
          <p:nvPr/>
        </p:nvSpPr>
        <p:spPr bwMode="auto">
          <a:xfrm>
            <a:off x="5193841" y="3839444"/>
            <a:ext cx="1213256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6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 panose="02000000000000000000" pitchFamily="2" charset="0"/>
              </a:rPr>
              <a:t>2015</a:t>
            </a:r>
            <a:endParaRPr lang="bg-BG" altLang="zh-CN" sz="26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" panose="02000000000000000000" pitchFamily="2" charset="0"/>
            </a:endParaRPr>
          </a:p>
        </p:txBody>
      </p:sp>
      <p:sp>
        <p:nvSpPr>
          <p:cNvPr id="27" name="TextBox 976"/>
          <p:cNvSpPr txBox="1">
            <a:spLocks noChangeArrowheads="1"/>
          </p:cNvSpPr>
          <p:nvPr/>
        </p:nvSpPr>
        <p:spPr bwMode="auto">
          <a:xfrm>
            <a:off x="1299797" y="4011840"/>
            <a:ext cx="1004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 panose="02000000000000000000" pitchFamily="2" charset="0"/>
              </a:rPr>
              <a:t>2013</a:t>
            </a:r>
            <a:endParaRPr lang="bg-BG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" panose="02000000000000000000" pitchFamily="2" charset="0"/>
            </a:endParaRPr>
          </a:p>
        </p:txBody>
      </p:sp>
      <p:sp>
        <p:nvSpPr>
          <p:cNvPr id="28" name="TextBox 977"/>
          <p:cNvSpPr txBox="1">
            <a:spLocks noChangeArrowheads="1"/>
          </p:cNvSpPr>
          <p:nvPr/>
        </p:nvSpPr>
        <p:spPr bwMode="auto">
          <a:xfrm>
            <a:off x="3022259" y="4271432"/>
            <a:ext cx="1400331" cy="625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34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 panose="02000000000000000000" pitchFamily="2" charset="0"/>
              </a:rPr>
              <a:t>2017</a:t>
            </a:r>
            <a:endParaRPr lang="bg-BG" altLang="zh-CN" sz="34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" panose="02000000000000000000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72762" y="3812942"/>
            <a:ext cx="3348486" cy="518708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 Placeholder 2"/>
          <p:cNvSpPr txBox="1"/>
          <p:nvPr/>
        </p:nvSpPr>
        <p:spPr bwMode="auto">
          <a:xfrm>
            <a:off x="8444231" y="2181188"/>
            <a:ext cx="2031060" cy="3578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anose="020B0503020204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添加会议副标题</a:t>
            </a:r>
            <a:endParaRPr lang="en-AU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72762" y="4356861"/>
            <a:ext cx="3348486" cy="518708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472762" y="4900779"/>
            <a:ext cx="3348486" cy="518708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472762" y="5444699"/>
            <a:ext cx="3348486" cy="518708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Text Placeholder 2"/>
          <p:cNvSpPr txBox="1"/>
          <p:nvPr/>
        </p:nvSpPr>
        <p:spPr bwMode="auto">
          <a:xfrm>
            <a:off x="6369246" y="1343008"/>
            <a:ext cx="4370765" cy="3578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anose="020B0503020204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年度利润对比表</a:t>
            </a:r>
            <a:endParaRPr lang="en-AU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标题 4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49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49"/>
                            </p:stCondLst>
                            <p:childTnLst>
                              <p:par>
                                <p:cTn id="8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750"/>
                            </p:stCondLst>
                            <p:childTnLst>
                              <p:par>
                                <p:cTn id="8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50"/>
                            </p:stCondLst>
                            <p:childTnLst>
                              <p:par>
                                <p:cTn id="9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050"/>
                            </p:stCondLst>
                            <p:childTnLst>
                              <p:par>
                                <p:cTn id="1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7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4" dur="1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5" dur="1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7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9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0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7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4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5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382479" y="1892701"/>
            <a:ext cx="7704776" cy="1627293"/>
          </a:xfrm>
          <a:prstGeom prst="roundRect">
            <a:avLst>
              <a:gd name="adj" fmla="val 3818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/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212267" y="2387871"/>
            <a:ext cx="1936246" cy="636951"/>
            <a:chOff x="1677848" y="1867118"/>
            <a:chExt cx="1453992" cy="477352"/>
          </a:xfrm>
        </p:grpSpPr>
        <p:sp>
          <p:nvSpPr>
            <p:cNvPr id="4" name="圆角矩形 3"/>
            <p:cNvSpPr/>
            <p:nvPr/>
          </p:nvSpPr>
          <p:spPr>
            <a:xfrm>
              <a:off x="1677848" y="1867118"/>
              <a:ext cx="1453992" cy="477352"/>
            </a:xfrm>
            <a:prstGeom prst="roundRect">
              <a:avLst>
                <a:gd name="adj" fmla="val 2487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/>
            </a:p>
          </p:txBody>
        </p:sp>
        <p:sp>
          <p:nvSpPr>
            <p:cNvPr id="5" name="矩形 35"/>
            <p:cNvSpPr>
              <a:spLocks noChangeArrowheads="1"/>
            </p:cNvSpPr>
            <p:nvPr/>
          </p:nvSpPr>
          <p:spPr bwMode="auto">
            <a:xfrm>
              <a:off x="2164746" y="1921128"/>
              <a:ext cx="890580" cy="2998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32500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8186061" y="2263023"/>
            <a:ext cx="0" cy="89300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361699" y="2263021"/>
            <a:ext cx="2513945" cy="892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zh-CN" altLang="en-US" sz="1335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376131" y="4000352"/>
            <a:ext cx="7704777" cy="1625177"/>
          </a:xfrm>
          <a:prstGeom prst="roundRect">
            <a:avLst>
              <a:gd name="adj" fmla="val 3818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/>
          </a:p>
        </p:txBody>
      </p:sp>
      <p:cxnSp>
        <p:nvCxnSpPr>
          <p:cNvPr id="19" name="直接连接符 18"/>
          <p:cNvCxnSpPr/>
          <p:nvPr/>
        </p:nvCxnSpPr>
        <p:spPr>
          <a:xfrm>
            <a:off x="8179712" y="4368557"/>
            <a:ext cx="0" cy="89300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8355351" y="4368556"/>
            <a:ext cx="2513945" cy="892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zh-CN" altLang="en-US" sz="1335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2205919" y="4493414"/>
            <a:ext cx="1938362" cy="636951"/>
            <a:chOff x="1673457" y="3447102"/>
            <a:chExt cx="1453992" cy="477352"/>
          </a:xfrm>
        </p:grpSpPr>
        <p:sp>
          <p:nvSpPr>
            <p:cNvPr id="22" name="圆角矩形 21"/>
            <p:cNvSpPr/>
            <p:nvPr/>
          </p:nvSpPr>
          <p:spPr>
            <a:xfrm>
              <a:off x="1673457" y="3447102"/>
              <a:ext cx="1453992" cy="477352"/>
            </a:xfrm>
            <a:prstGeom prst="roundRect">
              <a:avLst>
                <a:gd name="adj" fmla="val 248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/>
            </a:p>
          </p:txBody>
        </p:sp>
        <p:sp>
          <p:nvSpPr>
            <p:cNvPr id="23" name="矩形 78"/>
            <p:cNvSpPr>
              <a:spLocks noChangeArrowheads="1"/>
            </p:cNvSpPr>
            <p:nvPr/>
          </p:nvSpPr>
          <p:spPr bwMode="auto">
            <a:xfrm>
              <a:off x="2106095" y="3501111"/>
              <a:ext cx="890580" cy="2998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12340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71"/>
          <p:cNvGrpSpPr>
            <a:grpSpLocks noChangeAspect="1"/>
          </p:cNvGrpSpPr>
          <p:nvPr/>
        </p:nvGrpSpPr>
        <p:grpSpPr>
          <a:xfrm>
            <a:off x="4470097" y="2313624"/>
            <a:ext cx="303628" cy="791794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43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4" name="Group 72"/>
          <p:cNvGrpSpPr>
            <a:grpSpLocks noChangeAspect="1"/>
          </p:cNvGrpSpPr>
          <p:nvPr/>
        </p:nvGrpSpPr>
        <p:grpSpPr>
          <a:xfrm>
            <a:off x="4933944" y="2313624"/>
            <a:ext cx="303628" cy="791794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41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2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5" name="Group 73"/>
          <p:cNvGrpSpPr>
            <a:grpSpLocks noChangeAspect="1"/>
          </p:cNvGrpSpPr>
          <p:nvPr/>
        </p:nvGrpSpPr>
        <p:grpSpPr>
          <a:xfrm>
            <a:off x="5397791" y="2313624"/>
            <a:ext cx="303628" cy="791794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39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6" name="Group 74"/>
          <p:cNvGrpSpPr>
            <a:grpSpLocks noChangeAspect="1"/>
          </p:cNvGrpSpPr>
          <p:nvPr/>
        </p:nvGrpSpPr>
        <p:grpSpPr>
          <a:xfrm>
            <a:off x="6325483" y="2313624"/>
            <a:ext cx="303628" cy="791794"/>
            <a:chOff x="2323306" y="2203133"/>
            <a:chExt cx="979488" cy="255428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7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6" name="Group 169"/>
          <p:cNvGrpSpPr>
            <a:grpSpLocks noChangeAspect="1"/>
          </p:cNvGrpSpPr>
          <p:nvPr/>
        </p:nvGrpSpPr>
        <p:grpSpPr>
          <a:xfrm>
            <a:off x="4435524" y="4447780"/>
            <a:ext cx="357148" cy="813777"/>
            <a:chOff x="3672681" y="1899920"/>
            <a:chExt cx="1293813" cy="2947988"/>
          </a:xfrm>
          <a:solidFill>
            <a:schemeClr val="accent2"/>
          </a:solidFill>
        </p:grpSpPr>
        <p:sp>
          <p:nvSpPr>
            <p:cNvPr id="59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0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7" name="Group 170"/>
          <p:cNvGrpSpPr>
            <a:grpSpLocks noChangeAspect="1"/>
          </p:cNvGrpSpPr>
          <p:nvPr/>
        </p:nvGrpSpPr>
        <p:grpSpPr>
          <a:xfrm>
            <a:off x="4899558" y="4444097"/>
            <a:ext cx="357148" cy="813777"/>
            <a:chOff x="3672681" y="1899920"/>
            <a:chExt cx="1293813" cy="2947988"/>
          </a:xfrm>
          <a:solidFill>
            <a:schemeClr val="accent2"/>
          </a:solidFill>
        </p:grpSpPr>
        <p:sp>
          <p:nvSpPr>
            <p:cNvPr id="57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8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8" name="Group 171"/>
          <p:cNvGrpSpPr>
            <a:grpSpLocks noChangeAspect="1"/>
          </p:cNvGrpSpPr>
          <p:nvPr/>
        </p:nvGrpSpPr>
        <p:grpSpPr>
          <a:xfrm>
            <a:off x="5363592" y="4444097"/>
            <a:ext cx="357148" cy="813777"/>
            <a:chOff x="3672681" y="1899920"/>
            <a:chExt cx="1293813" cy="2947988"/>
          </a:xfrm>
          <a:solidFill>
            <a:schemeClr val="accent2"/>
          </a:solidFill>
        </p:grpSpPr>
        <p:sp>
          <p:nvSpPr>
            <p:cNvPr id="55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6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9" name="Group 172"/>
          <p:cNvGrpSpPr>
            <a:grpSpLocks noChangeAspect="1"/>
          </p:cNvGrpSpPr>
          <p:nvPr/>
        </p:nvGrpSpPr>
        <p:grpSpPr>
          <a:xfrm>
            <a:off x="5827625" y="4444097"/>
            <a:ext cx="357148" cy="813777"/>
            <a:chOff x="3672681" y="1899920"/>
            <a:chExt cx="1293813" cy="29479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4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0" name="Group 173"/>
          <p:cNvGrpSpPr>
            <a:grpSpLocks noChangeAspect="1"/>
          </p:cNvGrpSpPr>
          <p:nvPr/>
        </p:nvGrpSpPr>
        <p:grpSpPr>
          <a:xfrm>
            <a:off x="6291658" y="4449519"/>
            <a:ext cx="357148" cy="813777"/>
            <a:chOff x="3672681" y="1899920"/>
            <a:chExt cx="1293813" cy="29479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1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2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1" name="Group 74"/>
          <p:cNvGrpSpPr>
            <a:grpSpLocks noChangeAspect="1"/>
          </p:cNvGrpSpPr>
          <p:nvPr/>
        </p:nvGrpSpPr>
        <p:grpSpPr>
          <a:xfrm>
            <a:off x="5861638" y="2313624"/>
            <a:ext cx="303628" cy="791794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62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3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77930" y="1893230"/>
            <a:ext cx="1626168" cy="1626168"/>
            <a:chOff x="755576" y="1419622"/>
            <a:chExt cx="1219944" cy="1219944"/>
          </a:xfrm>
        </p:grpSpPr>
        <p:sp>
          <p:nvSpPr>
            <p:cNvPr id="7" name="Oval 25"/>
            <p:cNvSpPr/>
            <p:nvPr/>
          </p:nvSpPr>
          <p:spPr>
            <a:xfrm>
              <a:off x="755576" y="1419622"/>
              <a:ext cx="1219944" cy="1219944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3200" kern="0">
                <a:solidFill>
                  <a:sysClr val="window" lastClr="FFFFFF"/>
                </a:solidFill>
              </a:endParaRPr>
            </a:p>
          </p:txBody>
        </p:sp>
        <p:grpSp>
          <p:nvGrpSpPr>
            <p:cNvPr id="67" name="Group 71"/>
            <p:cNvGrpSpPr>
              <a:grpSpLocks noChangeAspect="1"/>
            </p:cNvGrpSpPr>
            <p:nvPr/>
          </p:nvGrpSpPr>
          <p:grpSpPr>
            <a:xfrm>
              <a:off x="1205157" y="1600664"/>
              <a:ext cx="328962" cy="857860"/>
              <a:chOff x="2323306" y="2203133"/>
              <a:chExt cx="979488" cy="2554287"/>
            </a:xfrm>
            <a:solidFill>
              <a:schemeClr val="bg1"/>
            </a:solidFill>
          </p:grpSpPr>
          <p:sp>
            <p:nvSpPr>
              <p:cNvPr id="68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3200" b="1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69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3200" b="1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1078029" y="3999292"/>
            <a:ext cx="1625177" cy="1625177"/>
            <a:chOff x="755650" y="4219575"/>
            <a:chExt cx="1219200" cy="1219200"/>
          </a:xfrm>
        </p:grpSpPr>
        <p:sp>
          <p:nvSpPr>
            <p:cNvPr id="72" name="Oval 25"/>
            <p:cNvSpPr/>
            <p:nvPr/>
          </p:nvSpPr>
          <p:spPr bwMode="auto">
            <a:xfrm>
              <a:off x="755650" y="4219575"/>
              <a:ext cx="1219200" cy="12192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3200" kern="0">
                <a:solidFill>
                  <a:sysClr val="window" lastClr="FFFFFF"/>
                </a:solidFill>
              </a:endParaRPr>
            </a:p>
          </p:txBody>
        </p:sp>
        <p:grpSp>
          <p:nvGrpSpPr>
            <p:cNvPr id="74" name="Group 169"/>
            <p:cNvGrpSpPr>
              <a:grpSpLocks noChangeAspect="1"/>
            </p:cNvGrpSpPr>
            <p:nvPr/>
          </p:nvGrpSpPr>
          <p:grpSpPr>
            <a:xfrm>
              <a:off x="1163370" y="4369183"/>
              <a:ext cx="403760" cy="919984"/>
              <a:chOff x="3672681" y="1899920"/>
              <a:chExt cx="1293813" cy="2947988"/>
            </a:xfrm>
            <a:solidFill>
              <a:schemeClr val="bg1"/>
            </a:solidFill>
          </p:grpSpPr>
          <p:sp>
            <p:nvSpPr>
              <p:cNvPr id="75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3200" b="1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76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3200" b="1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sp>
        <p:nvSpPr>
          <p:cNvPr id="133" name="TextBox 132"/>
          <p:cNvSpPr txBox="1"/>
          <p:nvPr/>
        </p:nvSpPr>
        <p:spPr>
          <a:xfrm>
            <a:off x="6839335" y="2407974"/>
            <a:ext cx="1172116" cy="666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373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6839335" y="4555284"/>
            <a:ext cx="1172116" cy="666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373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5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7" grpId="0" animBg="1"/>
      <p:bldP spid="20" grpId="0"/>
      <p:bldP spid="133" grpId="0"/>
      <p:bldP spid="1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6806" y="2190098"/>
            <a:ext cx="4317106" cy="143945"/>
            <a:chOff x="1507396" y="1628800"/>
            <a:chExt cx="4320480" cy="14401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398841" y="2190098"/>
            <a:ext cx="4317106" cy="143945"/>
            <a:chOff x="1507396" y="1628800"/>
            <a:chExt cx="4320480" cy="14401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5654338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82270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02594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22915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43236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63559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83880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04202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24525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99999" y="1891760"/>
            <a:ext cx="545269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19007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6558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76237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655915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135593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615272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094950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574627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054306" y="1891760"/>
            <a:ext cx="425044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89140" y="1891760"/>
            <a:ext cx="545269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五边形 45"/>
          <p:cNvSpPr/>
          <p:nvPr/>
        </p:nvSpPr>
        <p:spPr>
          <a:xfrm flipH="1">
            <a:off x="2668121" y="2731941"/>
            <a:ext cx="3175791" cy="32384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五边形 46"/>
          <p:cNvSpPr/>
          <p:nvPr/>
        </p:nvSpPr>
        <p:spPr>
          <a:xfrm flipH="1">
            <a:off x="3890804" y="3283731"/>
            <a:ext cx="1953106" cy="32384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五边形 47"/>
          <p:cNvSpPr/>
          <p:nvPr/>
        </p:nvSpPr>
        <p:spPr>
          <a:xfrm flipH="1">
            <a:off x="3147798" y="3835520"/>
            <a:ext cx="2696112" cy="32384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五边形 48"/>
          <p:cNvSpPr/>
          <p:nvPr/>
        </p:nvSpPr>
        <p:spPr>
          <a:xfrm flipH="1">
            <a:off x="1557833" y="4387310"/>
            <a:ext cx="4286078" cy="32384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五边形 49"/>
          <p:cNvSpPr/>
          <p:nvPr/>
        </p:nvSpPr>
        <p:spPr>
          <a:xfrm flipH="1">
            <a:off x="2304204" y="4939100"/>
            <a:ext cx="3539709" cy="32384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五边形 50"/>
          <p:cNvSpPr/>
          <p:nvPr/>
        </p:nvSpPr>
        <p:spPr>
          <a:xfrm flipH="1">
            <a:off x="3445517" y="5490888"/>
            <a:ext cx="2398394" cy="32384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五边形 51"/>
          <p:cNvSpPr/>
          <p:nvPr/>
        </p:nvSpPr>
        <p:spPr>
          <a:xfrm flipH="1">
            <a:off x="4404876" y="6043151"/>
            <a:ext cx="1439037" cy="32384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82860" y="2728764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881665" y="3281179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166572" y="3832580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33806" y="4376026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384913" y="4935923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434197" y="5488336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385497" y="6039737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60" name="五边形 59"/>
          <p:cNvSpPr/>
          <p:nvPr/>
        </p:nvSpPr>
        <p:spPr>
          <a:xfrm>
            <a:off x="6398839" y="2731941"/>
            <a:ext cx="1620992" cy="323841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五边形 60"/>
          <p:cNvSpPr/>
          <p:nvPr/>
        </p:nvSpPr>
        <p:spPr>
          <a:xfrm>
            <a:off x="6398841" y="3283731"/>
            <a:ext cx="3060027" cy="323841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五边形 61"/>
          <p:cNvSpPr/>
          <p:nvPr/>
        </p:nvSpPr>
        <p:spPr>
          <a:xfrm>
            <a:off x="6398838" y="3835520"/>
            <a:ext cx="1918714" cy="323841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五边形 62"/>
          <p:cNvSpPr/>
          <p:nvPr/>
        </p:nvSpPr>
        <p:spPr>
          <a:xfrm>
            <a:off x="6398840" y="4387310"/>
            <a:ext cx="4090299" cy="323841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五边形 63"/>
          <p:cNvSpPr/>
          <p:nvPr/>
        </p:nvSpPr>
        <p:spPr>
          <a:xfrm>
            <a:off x="6398839" y="4939100"/>
            <a:ext cx="3357748" cy="323841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五边形 64"/>
          <p:cNvSpPr/>
          <p:nvPr/>
        </p:nvSpPr>
        <p:spPr>
          <a:xfrm>
            <a:off x="6398840" y="5490888"/>
            <a:ext cx="3655466" cy="323841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6398839" y="6043151"/>
            <a:ext cx="2878069" cy="323841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081607" y="2728764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535408" y="3292465"/>
            <a:ext cx="559696" cy="317869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46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361621" y="3832580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0466580" y="4376026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807472" y="4935923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0072436" y="5488336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9372672" y="6039737"/>
            <a:ext cx="1005331" cy="338516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938616" y="2693905"/>
            <a:ext cx="365733" cy="400071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938614" y="3245694"/>
            <a:ext cx="344894" cy="400071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938616" y="3797484"/>
            <a:ext cx="356115" cy="400071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938615" y="4349273"/>
            <a:ext cx="380160" cy="400071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938615" y="4901063"/>
            <a:ext cx="325657" cy="400071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938617" y="5452853"/>
            <a:ext cx="320849" cy="400071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38616" y="6004643"/>
            <a:ext cx="375351" cy="400071"/>
          </a:xfrm>
          <a:prstGeom prst="rect">
            <a:avLst/>
          </a:prstGeom>
          <a:noFill/>
        </p:spPr>
        <p:txBody>
          <a:bodyPr wrap="none" lIns="91404" tIns="45701" rIns="91404" bIns="45701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176302" y="1078586"/>
            <a:ext cx="3839401" cy="4634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7" rIns="91436" bIns="45717" rtlCol="0" anchor="ctr"/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</a:p>
        </p:txBody>
      </p:sp>
      <p:sp>
        <p:nvSpPr>
          <p:cNvPr id="89" name="标题 8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0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5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1WJbqXVIEKuzluq6Thzv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">
  <a:themeElements>
    <a:clrScheme name="自定义 2060">
      <a:dk1>
        <a:sysClr val="windowText" lastClr="000000"/>
      </a:dk1>
      <a:lt1>
        <a:sysClr val="window" lastClr="FFFFFF"/>
      </a:lt1>
      <a:dk2>
        <a:srgbClr val="569853"/>
      </a:dk2>
      <a:lt2>
        <a:srgbClr val="E9AC3E"/>
      </a:lt2>
      <a:accent1>
        <a:srgbClr val="E9AC3E"/>
      </a:accent1>
      <a:accent2>
        <a:srgbClr val="569853"/>
      </a:accent2>
      <a:accent3>
        <a:srgbClr val="E9AC3E"/>
      </a:accent3>
      <a:accent4>
        <a:srgbClr val="569853"/>
      </a:accent4>
      <a:accent5>
        <a:srgbClr val="E9AC3E"/>
      </a:accent5>
      <a:accent6>
        <a:srgbClr val="569853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94754"/>
      </a:accent1>
      <a:accent2>
        <a:srgbClr val="00939F"/>
      </a:accent2>
      <a:accent3>
        <a:srgbClr val="F6AA26"/>
      </a:accent3>
      <a:accent4>
        <a:srgbClr val="EA552B"/>
      </a:accent4>
      <a:accent5>
        <a:srgbClr val="956134"/>
      </a:accent5>
      <a:accent6>
        <a:srgbClr val="394754"/>
      </a:accent6>
      <a:hlink>
        <a:srgbClr val="00939F"/>
      </a:hlink>
      <a:folHlink>
        <a:srgbClr val="F6AA2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5355</Words>
  <Application>Microsoft Office PowerPoint</Application>
  <PresentationFormat>宽屏</PresentationFormat>
  <Paragraphs>462</Paragraphs>
  <Slides>38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63" baseType="lpstr">
      <vt:lpstr>Arial Unicode MS</vt:lpstr>
      <vt:lpstr>Batang</vt:lpstr>
      <vt:lpstr>Bodoni MT</vt:lpstr>
      <vt:lpstr>Century Gothic</vt:lpstr>
      <vt:lpstr>Gill Sans</vt:lpstr>
      <vt:lpstr>Microsoft YaHei UI</vt:lpstr>
      <vt:lpstr>Open Sans</vt:lpstr>
      <vt:lpstr>Raavi</vt:lpstr>
      <vt:lpstr>Roboto Condensed</vt:lpstr>
      <vt:lpstr>ヒラギノ角ゴ ProN W3</vt:lpstr>
      <vt:lpstr>方正兰亭细黑_GBK_M</vt:lpstr>
      <vt:lpstr>华文黑体</vt:lpstr>
      <vt:lpstr>宋体</vt:lpstr>
      <vt:lpstr>微软雅黑</vt:lpstr>
      <vt:lpstr>微软雅黑 Light</vt:lpstr>
      <vt:lpstr>Arial</vt:lpstr>
      <vt:lpstr>Arial Black</vt:lpstr>
      <vt:lpstr>Calibri</vt:lpstr>
      <vt:lpstr>Calibri Light</vt:lpstr>
      <vt:lpstr>Corbel</vt:lpstr>
      <vt:lpstr>Impact</vt:lpstr>
      <vt:lpstr>Tahoma</vt:lpstr>
      <vt:lpstr>Times New Roman</vt:lpstr>
      <vt:lpstr>Office 主题</vt:lpstr>
      <vt:lpstr>自定义设计方案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阳光 男孩</cp:lastModifiedBy>
  <cp:revision>21</cp:revision>
  <dcterms:created xsi:type="dcterms:W3CDTF">2015-05-05T08:02:00Z</dcterms:created>
  <dcterms:modified xsi:type="dcterms:W3CDTF">2020-05-23T13:17:45Z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