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0" r:id="rId2"/>
    <p:sldId id="259" r:id="rId3"/>
    <p:sldId id="257" r:id="rId4"/>
    <p:sldId id="260" r:id="rId5"/>
    <p:sldId id="265" r:id="rId6"/>
    <p:sldId id="258" r:id="rId7"/>
    <p:sldId id="261" r:id="rId8"/>
    <p:sldId id="262" r:id="rId9"/>
    <p:sldId id="263" r:id="rId10"/>
    <p:sldId id="256" r:id="rId11"/>
    <p:sldId id="264" r:id="rId12"/>
    <p:sldId id="269" r:id="rId13"/>
    <p:sldId id="27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400E660-4E48-4DB6-AB12-E979C4213272}">
          <p14:sldIdLst>
            <p14:sldId id="270"/>
            <p14:sldId id="259"/>
            <p14:sldId id="257"/>
            <p14:sldId id="260"/>
            <p14:sldId id="265"/>
            <p14:sldId id="258"/>
            <p14:sldId id="261"/>
            <p14:sldId id="262"/>
            <p14:sldId id="263"/>
            <p14:sldId id="256"/>
            <p14:sldId id="264"/>
          </p14:sldIdLst>
        </p14:section>
        <p14:section name="设计规范" id="{91D46762-507D-4311-82A3-4F1C99BBA380}">
          <p14:sldIdLst>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CC52"/>
    <a:srgbClr val="F8F8F8"/>
    <a:srgbClr val="EDF1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5044" autoAdjust="0"/>
  </p:normalViewPr>
  <p:slideViewPr>
    <p:cSldViewPr snapToGrid="0">
      <p:cViewPr varScale="1">
        <p:scale>
          <a:sx n="79" d="100"/>
          <a:sy n="79" d="100"/>
        </p:scale>
        <p:origin x="240" y="60"/>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3F4DF9-D251-4FF9-A726-CC6D5E0024E4}" type="datetimeFigureOut">
              <a:rPr lang="zh-CN" altLang="en-US" smtClean="0"/>
              <a:t>2020/5/24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698DA5-3B05-42A3-9CDF-EC7435807030}" type="slidenum">
              <a:rPr lang="zh-CN" altLang="en-US" smtClean="0"/>
              <a:t>‹#›</a:t>
            </a:fld>
            <a:endParaRPr lang="zh-CN" altLang="en-US"/>
          </a:p>
        </p:txBody>
      </p:sp>
    </p:spTree>
    <p:extLst>
      <p:ext uri="{BB962C8B-B14F-4D97-AF65-F5344CB8AC3E}">
        <p14:creationId xmlns:p14="http://schemas.microsoft.com/office/powerpoint/2010/main" val="3479572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698DA5-3B05-42A3-9CDF-EC7435807030}" type="slidenum">
              <a:rPr lang="zh-CN" altLang="en-US" smtClean="0"/>
              <a:t>4</a:t>
            </a:fld>
            <a:endParaRPr lang="zh-CN" altLang="en-US"/>
          </a:p>
        </p:txBody>
      </p:sp>
    </p:spTree>
    <p:extLst>
      <p:ext uri="{BB962C8B-B14F-4D97-AF65-F5344CB8AC3E}">
        <p14:creationId xmlns:p14="http://schemas.microsoft.com/office/powerpoint/2010/main" val="129437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698DA5-3B05-42A3-9CDF-EC7435807030}" type="slidenum">
              <a:rPr lang="zh-CN" altLang="en-US" smtClean="0"/>
              <a:t>8</a:t>
            </a:fld>
            <a:endParaRPr lang="zh-CN" altLang="en-US"/>
          </a:p>
        </p:txBody>
      </p:sp>
    </p:spTree>
    <p:extLst>
      <p:ext uri="{BB962C8B-B14F-4D97-AF65-F5344CB8AC3E}">
        <p14:creationId xmlns:p14="http://schemas.microsoft.com/office/powerpoint/2010/main" val="3558098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8698DA5-3B05-42A3-9CDF-EC7435807030}" type="slidenum">
              <a:rPr lang="zh-CN" altLang="en-US" smtClean="0"/>
              <a:t>10</a:t>
            </a:fld>
            <a:endParaRPr lang="zh-CN" altLang="en-US"/>
          </a:p>
        </p:txBody>
      </p:sp>
    </p:spTree>
    <p:extLst>
      <p:ext uri="{BB962C8B-B14F-4D97-AF65-F5344CB8AC3E}">
        <p14:creationId xmlns:p14="http://schemas.microsoft.com/office/powerpoint/2010/main" val="2851774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78203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 xmlns:a16="http://schemas.microsoft.com/office/drawing/2014/main" id="{8D451F54-C1D4-4146-811C-C0C5184A9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466909295"/>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屏幕的截图&#10;&#10;描述已自动生成">
            <a:extLst>
              <a:ext uri="{FF2B5EF4-FFF2-40B4-BE49-F238E27FC236}">
                <a16:creationId xmlns="" xmlns:a16="http://schemas.microsoft.com/office/drawing/2014/main" id="{43E0FB86-2BBE-4544-962C-4E2C3F777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50850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a:extLst>
              <a:ext uri="{FF2B5EF4-FFF2-40B4-BE49-F238E27FC236}">
                <a16:creationId xmlns="" xmlns:a16="http://schemas.microsoft.com/office/drawing/2014/main" id="{3F7A8BDF-4577-4DC9-A760-89F0397497E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 xmlns:a16="http://schemas.microsoft.com/office/drawing/2014/main" id="{0B66D9E1-6775-4460-A4FE-FF4FA92F1E20}"/>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ABEBB651-805B-4616-84A5-F855E3C43AEC}"/>
              </a:ext>
            </a:extLst>
          </p:cNvPr>
          <p:cNvSpPr/>
          <p:nvPr/>
        </p:nvSpPr>
        <p:spPr>
          <a:xfrm>
            <a:off x="1770473" y="2354580"/>
            <a:ext cx="2112010" cy="2148840"/>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室内, 桌子, 女人, 黑色&#10;&#10;描述已自动生成">
            <a:extLst>
              <a:ext uri="{FF2B5EF4-FFF2-40B4-BE49-F238E27FC236}">
                <a16:creationId xmlns="" xmlns:a16="http://schemas.microsoft.com/office/drawing/2014/main" id="{47C5A8BF-5581-4669-81EC-A91184A51C8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005" b="22005"/>
          <a:stretch/>
        </p:blipFill>
        <p:spPr>
          <a:xfrm>
            <a:off x="1936875" y="2501794"/>
            <a:ext cx="1779207" cy="1000804"/>
          </a:xfrm>
          <a:prstGeom prst="roundRect">
            <a:avLst>
              <a:gd name="adj" fmla="val 3819"/>
            </a:avLst>
          </a:prstGeom>
        </p:spPr>
      </p:pic>
      <p:sp>
        <p:nvSpPr>
          <p:cNvPr id="12" name="文本框 11">
            <a:extLst>
              <a:ext uri="{FF2B5EF4-FFF2-40B4-BE49-F238E27FC236}">
                <a16:creationId xmlns="" xmlns:a16="http://schemas.microsoft.com/office/drawing/2014/main" id="{08174C36-3D8E-4CF2-93D2-274E23AFBD78}"/>
              </a:ext>
            </a:extLst>
          </p:cNvPr>
          <p:cNvSpPr txBox="1"/>
          <p:nvPr/>
        </p:nvSpPr>
        <p:spPr>
          <a:xfrm>
            <a:off x="1845403" y="35292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13" name="文本框 12">
            <a:extLst>
              <a:ext uri="{FF2B5EF4-FFF2-40B4-BE49-F238E27FC236}">
                <a16:creationId xmlns="" xmlns:a16="http://schemas.microsoft.com/office/drawing/2014/main" id="{16275704-8E40-4BA2-B644-2E09FF94D40E}"/>
              </a:ext>
            </a:extLst>
          </p:cNvPr>
          <p:cNvSpPr txBox="1"/>
          <p:nvPr/>
        </p:nvSpPr>
        <p:spPr>
          <a:xfrm>
            <a:off x="1845403" y="40792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15" name="Freeform 5">
            <a:extLst>
              <a:ext uri="{FF2B5EF4-FFF2-40B4-BE49-F238E27FC236}">
                <a16:creationId xmlns="" xmlns:a16="http://schemas.microsoft.com/office/drawing/2014/main" id="{E62322BC-662F-45EC-8F95-296E4927DA56}"/>
              </a:ext>
            </a:extLst>
          </p:cNvPr>
          <p:cNvSpPr>
            <a:spLocks/>
          </p:cNvSpPr>
          <p:nvPr/>
        </p:nvSpPr>
        <p:spPr bwMode="auto">
          <a:xfrm>
            <a:off x="3554602" y="41395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圆角 17">
            <a:extLst>
              <a:ext uri="{FF2B5EF4-FFF2-40B4-BE49-F238E27FC236}">
                <a16:creationId xmlns="" xmlns:a16="http://schemas.microsoft.com/office/drawing/2014/main" id="{E0121E39-F355-457F-A676-59D93F19E27A}"/>
              </a:ext>
            </a:extLst>
          </p:cNvPr>
          <p:cNvSpPr>
            <a:spLocks/>
          </p:cNvSpPr>
          <p:nvPr/>
        </p:nvSpPr>
        <p:spPr>
          <a:xfrm>
            <a:off x="8429943" y="982365"/>
            <a:ext cx="1800000" cy="2621587"/>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图片包含 建筑, 室内, 窗户, 房间&#10;&#10;描述已自动生成">
            <a:extLst>
              <a:ext uri="{FF2B5EF4-FFF2-40B4-BE49-F238E27FC236}">
                <a16:creationId xmlns="" xmlns:a16="http://schemas.microsoft.com/office/drawing/2014/main" id="{81996D7C-28AF-4E55-91D2-5C1E1DA6567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875" r="21875"/>
          <a:stretch/>
        </p:blipFill>
        <p:spPr>
          <a:xfrm>
            <a:off x="8587300" y="1113644"/>
            <a:ext cx="1485286" cy="1485286"/>
          </a:xfrm>
          <a:prstGeom prst="roundRect">
            <a:avLst>
              <a:gd name="adj" fmla="val 1945"/>
            </a:avLst>
          </a:prstGeom>
        </p:spPr>
      </p:pic>
      <p:sp>
        <p:nvSpPr>
          <p:cNvPr id="25" name="文本框 24">
            <a:extLst>
              <a:ext uri="{FF2B5EF4-FFF2-40B4-BE49-F238E27FC236}">
                <a16:creationId xmlns="" xmlns:a16="http://schemas.microsoft.com/office/drawing/2014/main" id="{406305DA-9FF2-40DA-A5E6-371EEC196C51}"/>
              </a:ext>
            </a:extLst>
          </p:cNvPr>
          <p:cNvSpPr txBox="1"/>
          <p:nvPr/>
        </p:nvSpPr>
        <p:spPr>
          <a:xfrm>
            <a:off x="8501873" y="2635692"/>
            <a:ext cx="1656141" cy="523220"/>
          </a:xfrm>
          <a:prstGeom prst="rect">
            <a:avLst/>
          </a:prstGeom>
          <a:noFill/>
        </p:spPr>
        <p:txBody>
          <a:bodyPr wrap="square" rtlCol="0">
            <a:spAutoFit/>
          </a:bodyPr>
          <a:lstStyle/>
          <a:p>
            <a:r>
              <a:rPr lang="fr-FR" altLang="zh-CN" sz="1400" b="1"/>
              <a:t>Pellentesque habitant morbi</a:t>
            </a:r>
            <a:endParaRPr lang="zh-CN" altLang="en-US" sz="1400" b="1"/>
          </a:p>
        </p:txBody>
      </p:sp>
      <p:sp>
        <p:nvSpPr>
          <p:cNvPr id="26" name="文本框 25">
            <a:extLst>
              <a:ext uri="{FF2B5EF4-FFF2-40B4-BE49-F238E27FC236}">
                <a16:creationId xmlns="" xmlns:a16="http://schemas.microsoft.com/office/drawing/2014/main" id="{CEFDE481-F4DA-4333-B6EF-81CAEC484A16}"/>
              </a:ext>
            </a:extLst>
          </p:cNvPr>
          <p:cNvSpPr txBox="1"/>
          <p:nvPr/>
        </p:nvSpPr>
        <p:spPr>
          <a:xfrm>
            <a:off x="8501873" y="3195674"/>
            <a:ext cx="1656141"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29" name="Freeform 5">
            <a:extLst>
              <a:ext uri="{FF2B5EF4-FFF2-40B4-BE49-F238E27FC236}">
                <a16:creationId xmlns="" xmlns:a16="http://schemas.microsoft.com/office/drawing/2014/main" id="{E965359E-D7FB-45D0-B000-01D8C065FA0A}"/>
              </a:ext>
            </a:extLst>
          </p:cNvPr>
          <p:cNvSpPr>
            <a:spLocks/>
          </p:cNvSpPr>
          <p:nvPr/>
        </p:nvSpPr>
        <p:spPr bwMode="auto">
          <a:xfrm>
            <a:off x="9911106" y="3255993"/>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矩形: 圆角 44">
            <a:extLst>
              <a:ext uri="{FF2B5EF4-FFF2-40B4-BE49-F238E27FC236}">
                <a16:creationId xmlns="" xmlns:a16="http://schemas.microsoft.com/office/drawing/2014/main" id="{91E56EB8-8F56-4105-BC99-290EF24DEFAA}"/>
              </a:ext>
            </a:extLst>
          </p:cNvPr>
          <p:cNvSpPr>
            <a:spLocks noChangeAspect="1"/>
          </p:cNvSpPr>
          <p:nvPr/>
        </p:nvSpPr>
        <p:spPr>
          <a:xfrm rot="16200000">
            <a:off x="5497775" y="2320466"/>
            <a:ext cx="1316876" cy="1317600"/>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04D0A76A-95D8-48C0-B6DD-93268E22E6E4}"/>
              </a:ext>
            </a:extLst>
          </p:cNvPr>
          <p:cNvSpPr txBox="1"/>
          <p:nvPr/>
        </p:nvSpPr>
        <p:spPr>
          <a:xfrm>
            <a:off x="5627028" y="2499447"/>
            <a:ext cx="1058371" cy="523220"/>
          </a:xfrm>
          <a:prstGeom prst="rect">
            <a:avLst/>
          </a:prstGeom>
          <a:noFill/>
        </p:spPr>
        <p:txBody>
          <a:bodyPr wrap="square" rtlCol="0">
            <a:spAutoFit/>
          </a:bodyPr>
          <a:lstStyle/>
          <a:p>
            <a:pPr algn="dist"/>
            <a:r>
              <a:rPr lang="fr-FR" altLang="zh-CN" sz="1400" b="1"/>
              <a:t>DESIGNED BY XIAO</a:t>
            </a:r>
            <a:endParaRPr lang="zh-CN" altLang="en-US" sz="1400" b="1"/>
          </a:p>
        </p:txBody>
      </p:sp>
      <p:sp>
        <p:nvSpPr>
          <p:cNvPr id="47" name="文本框 46">
            <a:extLst>
              <a:ext uri="{FF2B5EF4-FFF2-40B4-BE49-F238E27FC236}">
                <a16:creationId xmlns="" xmlns:a16="http://schemas.microsoft.com/office/drawing/2014/main" id="{9B076C18-EACD-4ADD-BCB2-E3DD15BF1198}"/>
              </a:ext>
            </a:extLst>
          </p:cNvPr>
          <p:cNvSpPr txBox="1"/>
          <p:nvPr/>
        </p:nvSpPr>
        <p:spPr>
          <a:xfrm>
            <a:off x="5497413" y="2997419"/>
            <a:ext cx="1317600" cy="461665"/>
          </a:xfrm>
          <a:prstGeom prst="rect">
            <a:avLst/>
          </a:prstGeom>
          <a:noFill/>
        </p:spPr>
        <p:txBody>
          <a:bodyPr wrap="square" rtlCol="0">
            <a:spAutoFit/>
          </a:bodyPr>
          <a:lstStyle/>
          <a:p>
            <a:pPr algn="ctr"/>
            <a:r>
              <a:rPr lang="fr-FR" altLang="zh-CN" sz="1200">
                <a:solidFill>
                  <a:schemeClr val="bg1">
                    <a:lumMod val="75000"/>
                  </a:schemeClr>
                </a:solidFill>
              </a:rPr>
              <a:t>habitant morbi senectus et netus</a:t>
            </a:r>
            <a:endParaRPr lang="zh-CN" altLang="en-US" sz="1200">
              <a:solidFill>
                <a:schemeClr val="bg1">
                  <a:lumMod val="75000"/>
                </a:schemeClr>
              </a:solidFill>
            </a:endParaRPr>
          </a:p>
        </p:txBody>
      </p:sp>
      <p:sp>
        <p:nvSpPr>
          <p:cNvPr id="32" name="矩形: 圆角 31">
            <a:extLst>
              <a:ext uri="{FF2B5EF4-FFF2-40B4-BE49-F238E27FC236}">
                <a16:creationId xmlns="" xmlns:a16="http://schemas.microsoft.com/office/drawing/2014/main" id="{2585C0D9-E16B-4164-BB1E-CD26F6B1C03A}"/>
              </a:ext>
            </a:extLst>
          </p:cNvPr>
          <p:cNvSpPr>
            <a:spLocks/>
          </p:cNvSpPr>
          <p:nvPr/>
        </p:nvSpPr>
        <p:spPr>
          <a:xfrm rot="16200000">
            <a:off x="5341771" y="4019387"/>
            <a:ext cx="1316876" cy="3318949"/>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图片包含 游戏机, 文字&#10;&#10;描述已自动生成">
            <a:extLst>
              <a:ext uri="{FF2B5EF4-FFF2-40B4-BE49-F238E27FC236}">
                <a16:creationId xmlns="" xmlns:a16="http://schemas.microsoft.com/office/drawing/2014/main" id="{4CC8925A-CE71-4F0F-A789-9B449EC343E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2500" b="12500"/>
          <a:stretch/>
        </p:blipFill>
        <p:spPr>
          <a:xfrm>
            <a:off x="4435671" y="5134991"/>
            <a:ext cx="1087739" cy="1087740"/>
          </a:xfrm>
          <a:prstGeom prst="roundRect">
            <a:avLst>
              <a:gd name="adj" fmla="val 4343"/>
            </a:avLst>
          </a:prstGeom>
        </p:spPr>
      </p:pic>
      <p:sp>
        <p:nvSpPr>
          <p:cNvPr id="40" name="文本框 39">
            <a:extLst>
              <a:ext uri="{FF2B5EF4-FFF2-40B4-BE49-F238E27FC236}">
                <a16:creationId xmlns="" xmlns:a16="http://schemas.microsoft.com/office/drawing/2014/main" id="{992EC2DE-C2FB-4C8F-AAA9-763E0FCD664F}"/>
              </a:ext>
            </a:extLst>
          </p:cNvPr>
          <p:cNvSpPr txBox="1"/>
          <p:nvPr/>
        </p:nvSpPr>
        <p:spPr>
          <a:xfrm>
            <a:off x="5610472" y="5265405"/>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41" name="文本框 40">
            <a:extLst>
              <a:ext uri="{FF2B5EF4-FFF2-40B4-BE49-F238E27FC236}">
                <a16:creationId xmlns="" xmlns:a16="http://schemas.microsoft.com/office/drawing/2014/main" id="{C606D372-10DF-43F5-A7B9-7D5153D6033E}"/>
              </a:ext>
            </a:extLst>
          </p:cNvPr>
          <p:cNvSpPr txBox="1"/>
          <p:nvPr/>
        </p:nvSpPr>
        <p:spPr>
          <a:xfrm>
            <a:off x="5610472" y="5815319"/>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43" name="Freeform 5">
            <a:extLst>
              <a:ext uri="{FF2B5EF4-FFF2-40B4-BE49-F238E27FC236}">
                <a16:creationId xmlns="" xmlns:a16="http://schemas.microsoft.com/office/drawing/2014/main" id="{E4FD41EB-5FEB-4278-821F-DFDC58B109E5}"/>
              </a:ext>
            </a:extLst>
          </p:cNvPr>
          <p:cNvSpPr>
            <a:spLocks/>
          </p:cNvSpPr>
          <p:nvPr/>
        </p:nvSpPr>
        <p:spPr bwMode="auto">
          <a:xfrm>
            <a:off x="7340847" y="5875638"/>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矩形 54">
            <a:extLst>
              <a:ext uri="{FF2B5EF4-FFF2-40B4-BE49-F238E27FC236}">
                <a16:creationId xmlns="" xmlns:a16="http://schemas.microsoft.com/office/drawing/2014/main" id="{1D025F79-341E-4099-B64E-60F05C11D376}"/>
              </a:ext>
            </a:extLst>
          </p:cNvPr>
          <p:cNvSpPr/>
          <p:nvPr/>
        </p:nvSpPr>
        <p:spPr>
          <a:xfrm>
            <a:off x="9382542" y="5257279"/>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 xmlns:a16="http://schemas.microsoft.com/office/drawing/2014/main" id="{430C945D-3350-49C0-8EA7-477B5F20E37B}"/>
              </a:ext>
            </a:extLst>
          </p:cNvPr>
          <p:cNvSpPr txBox="1"/>
          <p:nvPr/>
        </p:nvSpPr>
        <p:spPr>
          <a:xfrm>
            <a:off x="9258014" y="5020423"/>
            <a:ext cx="1800000" cy="369332"/>
          </a:xfrm>
          <a:prstGeom prst="rect">
            <a:avLst/>
          </a:prstGeom>
          <a:noFill/>
        </p:spPr>
        <p:txBody>
          <a:bodyPr wrap="square" rtlCol="0">
            <a:spAutoFit/>
          </a:bodyPr>
          <a:lstStyle/>
          <a:p>
            <a:pPr algn="r"/>
            <a:r>
              <a:rPr lang="en-US" altLang="zh-CN" b="1"/>
              <a:t>Supporters Say</a:t>
            </a:r>
            <a:endParaRPr lang="zh-CN" altLang="en-US" b="1"/>
          </a:p>
        </p:txBody>
      </p:sp>
      <p:sp>
        <p:nvSpPr>
          <p:cNvPr id="65" name="矩形 64">
            <a:extLst>
              <a:ext uri="{FF2B5EF4-FFF2-40B4-BE49-F238E27FC236}">
                <a16:creationId xmlns="" xmlns:a16="http://schemas.microsoft.com/office/drawing/2014/main" id="{E05C6F5D-2827-4AC4-B341-A41C1D404256}"/>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 xmlns:a16="http://schemas.microsoft.com/office/drawing/2014/main" id="{F4BF1E31-D02F-4A44-9FFE-EB8217A7BCC8}"/>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Tree>
    <p:extLst>
      <p:ext uri="{BB962C8B-B14F-4D97-AF65-F5344CB8AC3E}">
        <p14:creationId xmlns:p14="http://schemas.microsoft.com/office/powerpoint/2010/main" val="205302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0FC92DCB-9D9D-4E21-B7F9-EF8878E6456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A7324EEC-25A5-4778-B64D-4FB0078F59B1}"/>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BFED34CA-8E28-40AB-A41E-117FA648DE76}"/>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BBA786B6-0443-4523-A9E8-91D14A1BC449}"/>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16" name="矩形 15">
            <a:extLst>
              <a:ext uri="{FF2B5EF4-FFF2-40B4-BE49-F238E27FC236}">
                <a16:creationId xmlns="" xmlns:a16="http://schemas.microsoft.com/office/drawing/2014/main" id="{9795964A-B2E0-45F2-8FA4-EA8F829A19B9}"/>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B122B268-FF13-4E8C-8D23-4EF461D4DD03}"/>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pic>
        <p:nvPicPr>
          <p:cNvPr id="24" name="图片 23" descr="图片包含 游戏机, 监控, 门, 冰箱&#10;&#10;描述已自动生成">
            <a:extLst>
              <a:ext uri="{FF2B5EF4-FFF2-40B4-BE49-F238E27FC236}">
                <a16:creationId xmlns="" xmlns:a16="http://schemas.microsoft.com/office/drawing/2014/main" id="{60671A58-91C8-4E79-938B-5A5A6902BF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1943" y="1543150"/>
            <a:ext cx="7228114" cy="4178100"/>
          </a:xfrm>
          <a:prstGeom prst="rect">
            <a:avLst/>
          </a:prstGeom>
          <a:effectLst>
            <a:outerShdw blurRad="88900" dist="152400" dir="2700000" algn="tl" rotWithShape="0">
              <a:prstClr val="black">
                <a:alpha val="20000"/>
              </a:prstClr>
            </a:outerShdw>
          </a:effectLst>
        </p:spPr>
      </p:pic>
      <p:sp>
        <p:nvSpPr>
          <p:cNvPr id="25" name="文本框 24">
            <a:extLst>
              <a:ext uri="{FF2B5EF4-FFF2-40B4-BE49-F238E27FC236}">
                <a16:creationId xmlns="" xmlns:a16="http://schemas.microsoft.com/office/drawing/2014/main" id="{2F8C0CDA-F8FB-4A00-ADDD-A324600210E6}"/>
              </a:ext>
            </a:extLst>
          </p:cNvPr>
          <p:cNvSpPr txBox="1"/>
          <p:nvPr/>
        </p:nvSpPr>
        <p:spPr>
          <a:xfrm>
            <a:off x="7656490" y="2616913"/>
            <a:ext cx="1515053" cy="664221"/>
          </a:xfrm>
          <a:prstGeom prst="rect">
            <a:avLst/>
          </a:prstGeom>
          <a:noFill/>
        </p:spPr>
        <p:txBody>
          <a:bodyPr wrap="square" rtlCol="0">
            <a:spAutoFit/>
          </a:bodyPr>
          <a:lstStyle/>
          <a:p>
            <a:pPr>
              <a:lnSpc>
                <a:spcPct val="120000"/>
              </a:lnSpc>
            </a:pPr>
            <a:r>
              <a:rPr lang="fr-FR" altLang="zh-CN" sz="1600" b="1"/>
              <a:t>DESIGNED BY XIAO</a:t>
            </a:r>
            <a:endParaRPr lang="zh-CN" altLang="en-US" sz="1600" b="1"/>
          </a:p>
        </p:txBody>
      </p:sp>
      <p:sp>
        <p:nvSpPr>
          <p:cNvPr id="26" name="文本框 25">
            <a:extLst>
              <a:ext uri="{FF2B5EF4-FFF2-40B4-BE49-F238E27FC236}">
                <a16:creationId xmlns="" xmlns:a16="http://schemas.microsoft.com/office/drawing/2014/main" id="{C4B8E593-25FB-4DF3-AD0D-0EB1D80C89F7}"/>
              </a:ext>
            </a:extLst>
          </p:cNvPr>
          <p:cNvSpPr txBox="1"/>
          <p:nvPr/>
        </p:nvSpPr>
        <p:spPr>
          <a:xfrm>
            <a:off x="7656490" y="3537697"/>
            <a:ext cx="1739221" cy="1109791"/>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Tree>
    <p:extLst>
      <p:ext uri="{BB962C8B-B14F-4D97-AF65-F5344CB8AC3E}">
        <p14:creationId xmlns:p14="http://schemas.microsoft.com/office/powerpoint/2010/main" val="1112407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658793"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忘吃药的晓公</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子</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smtClean="0">
                <a:solidFill>
                  <a:srgbClr val="0033CC"/>
                </a:solidFill>
                <a:latin typeface="微软雅黑" panose="020B0503020204020204" pitchFamily="34" charset="-122"/>
                <a:ea typeface="微软雅黑" panose="020B0503020204020204" pitchFamily="34" charset="-122"/>
              </a:rPr>
              <a:t>授权发布</a:t>
            </a:r>
            <a:endParaRPr lang="zh-CN" altLang="en-US"/>
          </a:p>
        </p:txBody>
      </p:sp>
    </p:spTree>
    <p:extLst>
      <p:ext uri="{BB962C8B-B14F-4D97-AF65-F5344CB8AC3E}">
        <p14:creationId xmlns:p14="http://schemas.microsoft.com/office/powerpoint/2010/main" val="11500076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0FC92DCB-9D9D-4E21-B7F9-EF8878E6456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 xmlns:a16="http://schemas.microsoft.com/office/drawing/2014/main" id="{A7324EEC-25A5-4778-B64D-4FB0078F59B1}"/>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BFED34CA-8E28-40AB-A41E-117FA648DE76}"/>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BBA786B6-0443-4523-A9E8-91D14A1BC449}"/>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16" name="矩形 15">
            <a:extLst>
              <a:ext uri="{FF2B5EF4-FFF2-40B4-BE49-F238E27FC236}">
                <a16:creationId xmlns="" xmlns:a16="http://schemas.microsoft.com/office/drawing/2014/main" id="{9795964A-B2E0-45F2-8FA4-EA8F829A19B9}"/>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B122B268-FF13-4E8C-8D23-4EF461D4DD03}"/>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pic>
        <p:nvPicPr>
          <p:cNvPr id="24" name="图片 23" descr="图片包含 游戏机, 监控, 门, 冰箱&#10;&#10;描述已自动生成">
            <a:extLst>
              <a:ext uri="{FF2B5EF4-FFF2-40B4-BE49-F238E27FC236}">
                <a16:creationId xmlns="" xmlns:a16="http://schemas.microsoft.com/office/drawing/2014/main" id="{60671A58-91C8-4E79-938B-5A5A6902BF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1943" y="1543150"/>
            <a:ext cx="7228114" cy="4178100"/>
          </a:xfrm>
          <a:prstGeom prst="rect">
            <a:avLst/>
          </a:prstGeom>
          <a:effectLst>
            <a:outerShdw blurRad="88900" dist="152400" dir="2700000" algn="tl" rotWithShape="0">
              <a:prstClr val="black">
                <a:alpha val="20000"/>
              </a:prstClr>
            </a:outerShdw>
          </a:effectLst>
        </p:spPr>
      </p:pic>
      <p:sp>
        <p:nvSpPr>
          <p:cNvPr id="25" name="文本框 24">
            <a:extLst>
              <a:ext uri="{FF2B5EF4-FFF2-40B4-BE49-F238E27FC236}">
                <a16:creationId xmlns="" xmlns:a16="http://schemas.microsoft.com/office/drawing/2014/main" id="{2F8C0CDA-F8FB-4A00-ADDD-A324600210E6}"/>
              </a:ext>
            </a:extLst>
          </p:cNvPr>
          <p:cNvSpPr txBox="1"/>
          <p:nvPr/>
        </p:nvSpPr>
        <p:spPr>
          <a:xfrm>
            <a:off x="7656490" y="2616913"/>
            <a:ext cx="1515053" cy="664221"/>
          </a:xfrm>
          <a:prstGeom prst="rect">
            <a:avLst/>
          </a:prstGeom>
          <a:noFill/>
        </p:spPr>
        <p:txBody>
          <a:bodyPr wrap="square" rtlCol="0">
            <a:spAutoFit/>
          </a:bodyPr>
          <a:lstStyle/>
          <a:p>
            <a:pPr>
              <a:lnSpc>
                <a:spcPct val="120000"/>
              </a:lnSpc>
            </a:pPr>
            <a:r>
              <a:rPr lang="fr-FR" altLang="zh-CN" sz="1600" b="1"/>
              <a:t>DESIGNED BY XIAO</a:t>
            </a:r>
            <a:endParaRPr lang="zh-CN" altLang="en-US" sz="1600" b="1"/>
          </a:p>
        </p:txBody>
      </p:sp>
      <p:sp>
        <p:nvSpPr>
          <p:cNvPr id="26" name="文本框 25">
            <a:extLst>
              <a:ext uri="{FF2B5EF4-FFF2-40B4-BE49-F238E27FC236}">
                <a16:creationId xmlns="" xmlns:a16="http://schemas.microsoft.com/office/drawing/2014/main" id="{C4B8E593-25FB-4DF3-AD0D-0EB1D80C89F7}"/>
              </a:ext>
            </a:extLst>
          </p:cNvPr>
          <p:cNvSpPr txBox="1"/>
          <p:nvPr/>
        </p:nvSpPr>
        <p:spPr>
          <a:xfrm>
            <a:off x="7656490" y="3537697"/>
            <a:ext cx="1739221" cy="1109791"/>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Tree>
    <p:extLst>
      <p:ext uri="{BB962C8B-B14F-4D97-AF65-F5344CB8AC3E}">
        <p14:creationId xmlns:p14="http://schemas.microsoft.com/office/powerpoint/2010/main" val="1476108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0" name="矩形 139">
            <a:extLst>
              <a:ext uri="{FF2B5EF4-FFF2-40B4-BE49-F238E27FC236}">
                <a16:creationId xmlns="" xmlns:a16="http://schemas.microsoft.com/office/drawing/2014/main" id="{F196F8A0-503B-4D41-8D8C-EAC8DFC005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19ABA8E6-41E5-4D90-A12C-9FBD3F6620C1}"/>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551CE476-698E-47F0-85B0-165DC9236C73}"/>
              </a:ext>
            </a:extLst>
          </p:cNvPr>
          <p:cNvSpPr>
            <a:spLocks noChangeAspect="1"/>
          </p:cNvSpPr>
          <p:nvPr/>
        </p:nvSpPr>
        <p:spPr>
          <a:xfrm>
            <a:off x="1244957" y="1604283"/>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09237766-1919-4F41-8278-9362C3B037ED}"/>
              </a:ext>
            </a:extLst>
          </p:cNvPr>
          <p:cNvSpPr txBox="1"/>
          <p:nvPr/>
        </p:nvSpPr>
        <p:spPr>
          <a:xfrm>
            <a:off x="1244957" y="2059893"/>
            <a:ext cx="1175692" cy="523220"/>
          </a:xfrm>
          <a:prstGeom prst="rect">
            <a:avLst/>
          </a:prstGeom>
          <a:noFill/>
        </p:spPr>
        <p:txBody>
          <a:bodyPr wrap="square" rtlCol="0">
            <a:spAutoFit/>
          </a:bodyPr>
          <a:lstStyle/>
          <a:p>
            <a:r>
              <a:rPr lang="fr-FR" altLang="zh-CN" sz="1400" b="1"/>
              <a:t>senectus et netus</a:t>
            </a:r>
          </a:p>
        </p:txBody>
      </p:sp>
      <p:sp>
        <p:nvSpPr>
          <p:cNvPr id="10" name="文本框 9">
            <a:extLst>
              <a:ext uri="{FF2B5EF4-FFF2-40B4-BE49-F238E27FC236}">
                <a16:creationId xmlns="" xmlns:a16="http://schemas.microsoft.com/office/drawing/2014/main" id="{EC58C413-D5F0-4DD8-99FE-DF2695A3B50F}"/>
              </a:ext>
            </a:extLst>
          </p:cNvPr>
          <p:cNvSpPr txBox="1"/>
          <p:nvPr/>
        </p:nvSpPr>
        <p:spPr>
          <a:xfrm>
            <a:off x="1244957" y="1706045"/>
            <a:ext cx="1175692" cy="338554"/>
          </a:xfrm>
          <a:prstGeom prst="rect">
            <a:avLst/>
          </a:prstGeom>
          <a:noFill/>
        </p:spPr>
        <p:txBody>
          <a:bodyPr wrap="square" rtlCol="0">
            <a:spAutoFit/>
          </a:bodyPr>
          <a:lstStyle/>
          <a:p>
            <a:r>
              <a:rPr lang="fr-FR" altLang="zh-CN" sz="1600" b="1">
                <a:solidFill>
                  <a:schemeClr val="bg1">
                    <a:lumMod val="75000"/>
                  </a:schemeClr>
                </a:solidFill>
              </a:rPr>
              <a:t>01</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20" name="矩形: 圆角 19">
            <a:extLst>
              <a:ext uri="{FF2B5EF4-FFF2-40B4-BE49-F238E27FC236}">
                <a16:creationId xmlns="" xmlns:a16="http://schemas.microsoft.com/office/drawing/2014/main" id="{230E45C8-8E25-4876-9065-E9F8BB7172DA}"/>
              </a:ext>
            </a:extLst>
          </p:cNvPr>
          <p:cNvSpPr>
            <a:spLocks noChangeAspect="1"/>
          </p:cNvSpPr>
          <p:nvPr/>
        </p:nvSpPr>
        <p:spPr>
          <a:xfrm>
            <a:off x="4087089" y="1604283"/>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4F78D589-D96C-4512-93EE-8AFD550C658B}"/>
              </a:ext>
            </a:extLst>
          </p:cNvPr>
          <p:cNvSpPr txBox="1"/>
          <p:nvPr/>
        </p:nvSpPr>
        <p:spPr>
          <a:xfrm>
            <a:off x="4087089" y="2059893"/>
            <a:ext cx="1175692" cy="523220"/>
          </a:xfrm>
          <a:prstGeom prst="rect">
            <a:avLst/>
          </a:prstGeom>
          <a:noFill/>
        </p:spPr>
        <p:txBody>
          <a:bodyPr wrap="square" rtlCol="0">
            <a:spAutoFit/>
          </a:bodyPr>
          <a:lstStyle/>
          <a:p>
            <a:r>
              <a:rPr lang="fr-FR" altLang="zh-CN" sz="1400" b="1"/>
              <a:t>senectus et netus</a:t>
            </a:r>
          </a:p>
        </p:txBody>
      </p:sp>
      <p:sp>
        <p:nvSpPr>
          <p:cNvPr id="22" name="文本框 21">
            <a:extLst>
              <a:ext uri="{FF2B5EF4-FFF2-40B4-BE49-F238E27FC236}">
                <a16:creationId xmlns="" xmlns:a16="http://schemas.microsoft.com/office/drawing/2014/main" id="{2AE93C41-F357-43B3-8211-F921EBFCFA00}"/>
              </a:ext>
            </a:extLst>
          </p:cNvPr>
          <p:cNvSpPr txBox="1"/>
          <p:nvPr/>
        </p:nvSpPr>
        <p:spPr>
          <a:xfrm>
            <a:off x="4087089" y="1706045"/>
            <a:ext cx="1175692" cy="338554"/>
          </a:xfrm>
          <a:prstGeom prst="rect">
            <a:avLst/>
          </a:prstGeom>
          <a:noFill/>
        </p:spPr>
        <p:txBody>
          <a:bodyPr wrap="square" rtlCol="0">
            <a:spAutoFit/>
          </a:bodyPr>
          <a:lstStyle/>
          <a:p>
            <a:r>
              <a:rPr lang="fr-FR" altLang="zh-CN" sz="1600" b="1">
                <a:solidFill>
                  <a:schemeClr val="bg1">
                    <a:lumMod val="75000"/>
                  </a:schemeClr>
                </a:solidFill>
              </a:rPr>
              <a:t>02</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24" name="矩形: 圆角 23">
            <a:extLst>
              <a:ext uri="{FF2B5EF4-FFF2-40B4-BE49-F238E27FC236}">
                <a16:creationId xmlns="" xmlns:a16="http://schemas.microsoft.com/office/drawing/2014/main" id="{4FADBCAC-F371-4AE5-9B63-110994AB7694}"/>
              </a:ext>
            </a:extLst>
          </p:cNvPr>
          <p:cNvSpPr>
            <a:spLocks noChangeAspect="1"/>
          </p:cNvSpPr>
          <p:nvPr/>
        </p:nvSpPr>
        <p:spPr>
          <a:xfrm>
            <a:off x="6929221" y="1604283"/>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F5912664-2360-4304-866F-C4C8216813B1}"/>
              </a:ext>
            </a:extLst>
          </p:cNvPr>
          <p:cNvSpPr txBox="1"/>
          <p:nvPr/>
        </p:nvSpPr>
        <p:spPr>
          <a:xfrm>
            <a:off x="6929221" y="2059893"/>
            <a:ext cx="1175692" cy="523220"/>
          </a:xfrm>
          <a:prstGeom prst="rect">
            <a:avLst/>
          </a:prstGeom>
          <a:noFill/>
        </p:spPr>
        <p:txBody>
          <a:bodyPr wrap="square" rtlCol="0">
            <a:spAutoFit/>
          </a:bodyPr>
          <a:lstStyle/>
          <a:p>
            <a:r>
              <a:rPr lang="fr-FR" altLang="zh-CN" sz="1400" b="1"/>
              <a:t>senectus et netus</a:t>
            </a:r>
          </a:p>
        </p:txBody>
      </p:sp>
      <p:sp>
        <p:nvSpPr>
          <p:cNvPr id="26" name="文本框 25">
            <a:extLst>
              <a:ext uri="{FF2B5EF4-FFF2-40B4-BE49-F238E27FC236}">
                <a16:creationId xmlns="" xmlns:a16="http://schemas.microsoft.com/office/drawing/2014/main" id="{93FE96FC-A3C2-44D8-856B-07947D249C49}"/>
              </a:ext>
            </a:extLst>
          </p:cNvPr>
          <p:cNvSpPr txBox="1"/>
          <p:nvPr/>
        </p:nvSpPr>
        <p:spPr>
          <a:xfrm>
            <a:off x="6929221" y="1706045"/>
            <a:ext cx="1175692" cy="338554"/>
          </a:xfrm>
          <a:prstGeom prst="rect">
            <a:avLst/>
          </a:prstGeom>
          <a:noFill/>
        </p:spPr>
        <p:txBody>
          <a:bodyPr wrap="square" rtlCol="0">
            <a:spAutoFit/>
          </a:bodyPr>
          <a:lstStyle/>
          <a:p>
            <a:r>
              <a:rPr lang="fr-FR" altLang="zh-CN" sz="1600" b="1">
                <a:solidFill>
                  <a:schemeClr val="bg1">
                    <a:lumMod val="75000"/>
                  </a:schemeClr>
                </a:solidFill>
              </a:rPr>
              <a:t>03</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32" name="矩形: 圆角 31">
            <a:extLst>
              <a:ext uri="{FF2B5EF4-FFF2-40B4-BE49-F238E27FC236}">
                <a16:creationId xmlns="" xmlns:a16="http://schemas.microsoft.com/office/drawing/2014/main" id="{E89F36BD-1329-4A4B-A8FE-3D7D37F365A4}"/>
              </a:ext>
            </a:extLst>
          </p:cNvPr>
          <p:cNvSpPr>
            <a:spLocks noChangeAspect="1"/>
          </p:cNvSpPr>
          <p:nvPr/>
        </p:nvSpPr>
        <p:spPr>
          <a:xfrm>
            <a:off x="4087089" y="3379886"/>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 xmlns:a16="http://schemas.microsoft.com/office/drawing/2014/main" id="{11CCF0E3-02FA-4FBB-80D9-FEE26677A21E}"/>
              </a:ext>
            </a:extLst>
          </p:cNvPr>
          <p:cNvSpPr txBox="1"/>
          <p:nvPr/>
        </p:nvSpPr>
        <p:spPr>
          <a:xfrm>
            <a:off x="4087089" y="3835496"/>
            <a:ext cx="1175692" cy="523220"/>
          </a:xfrm>
          <a:prstGeom prst="rect">
            <a:avLst/>
          </a:prstGeom>
          <a:noFill/>
        </p:spPr>
        <p:txBody>
          <a:bodyPr wrap="square" rtlCol="0">
            <a:spAutoFit/>
          </a:bodyPr>
          <a:lstStyle/>
          <a:p>
            <a:r>
              <a:rPr lang="fr-FR" altLang="zh-CN" sz="1400" b="1"/>
              <a:t>senectus et netus</a:t>
            </a:r>
          </a:p>
        </p:txBody>
      </p:sp>
      <p:sp>
        <p:nvSpPr>
          <p:cNvPr id="34" name="文本框 33">
            <a:extLst>
              <a:ext uri="{FF2B5EF4-FFF2-40B4-BE49-F238E27FC236}">
                <a16:creationId xmlns="" xmlns:a16="http://schemas.microsoft.com/office/drawing/2014/main" id="{963B4B93-C669-42CA-AAB3-ED5843633197}"/>
              </a:ext>
            </a:extLst>
          </p:cNvPr>
          <p:cNvSpPr txBox="1"/>
          <p:nvPr/>
        </p:nvSpPr>
        <p:spPr>
          <a:xfrm>
            <a:off x="4087089" y="3481648"/>
            <a:ext cx="1175692" cy="338554"/>
          </a:xfrm>
          <a:prstGeom prst="rect">
            <a:avLst/>
          </a:prstGeom>
          <a:noFill/>
        </p:spPr>
        <p:txBody>
          <a:bodyPr wrap="square" rtlCol="0">
            <a:spAutoFit/>
          </a:bodyPr>
          <a:lstStyle/>
          <a:p>
            <a:r>
              <a:rPr lang="fr-FR" altLang="zh-CN" sz="1600" b="1">
                <a:solidFill>
                  <a:schemeClr val="bg1">
                    <a:lumMod val="75000"/>
                  </a:schemeClr>
                </a:solidFill>
              </a:rPr>
              <a:t>04</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36" name="矩形: 圆角 35">
            <a:extLst>
              <a:ext uri="{FF2B5EF4-FFF2-40B4-BE49-F238E27FC236}">
                <a16:creationId xmlns="" xmlns:a16="http://schemas.microsoft.com/office/drawing/2014/main" id="{650EA629-6CF8-4544-81D6-D494D2A4D12D}"/>
              </a:ext>
            </a:extLst>
          </p:cNvPr>
          <p:cNvSpPr>
            <a:spLocks noChangeAspect="1"/>
          </p:cNvSpPr>
          <p:nvPr/>
        </p:nvSpPr>
        <p:spPr>
          <a:xfrm>
            <a:off x="6929221" y="3379886"/>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9B57ED93-1287-4BFC-9B11-EB7A7D2E23BF}"/>
              </a:ext>
            </a:extLst>
          </p:cNvPr>
          <p:cNvSpPr txBox="1"/>
          <p:nvPr/>
        </p:nvSpPr>
        <p:spPr>
          <a:xfrm>
            <a:off x="6929221" y="3835496"/>
            <a:ext cx="1175692" cy="523220"/>
          </a:xfrm>
          <a:prstGeom prst="rect">
            <a:avLst/>
          </a:prstGeom>
          <a:noFill/>
        </p:spPr>
        <p:txBody>
          <a:bodyPr wrap="square" rtlCol="0">
            <a:spAutoFit/>
          </a:bodyPr>
          <a:lstStyle/>
          <a:p>
            <a:r>
              <a:rPr lang="fr-FR" altLang="zh-CN" sz="1400" b="1"/>
              <a:t>senectus et netus</a:t>
            </a:r>
          </a:p>
        </p:txBody>
      </p:sp>
      <p:sp>
        <p:nvSpPr>
          <p:cNvPr id="38" name="文本框 37">
            <a:extLst>
              <a:ext uri="{FF2B5EF4-FFF2-40B4-BE49-F238E27FC236}">
                <a16:creationId xmlns="" xmlns:a16="http://schemas.microsoft.com/office/drawing/2014/main" id="{6920D740-5CB8-4791-B6E9-5EC40CECBE99}"/>
              </a:ext>
            </a:extLst>
          </p:cNvPr>
          <p:cNvSpPr txBox="1"/>
          <p:nvPr/>
        </p:nvSpPr>
        <p:spPr>
          <a:xfrm>
            <a:off x="6929221" y="3481648"/>
            <a:ext cx="1175692" cy="338554"/>
          </a:xfrm>
          <a:prstGeom prst="rect">
            <a:avLst/>
          </a:prstGeom>
          <a:noFill/>
        </p:spPr>
        <p:txBody>
          <a:bodyPr wrap="square" rtlCol="0">
            <a:spAutoFit/>
          </a:bodyPr>
          <a:lstStyle/>
          <a:p>
            <a:r>
              <a:rPr lang="fr-FR" altLang="zh-CN" sz="1600" b="1">
                <a:solidFill>
                  <a:schemeClr val="bg1">
                    <a:lumMod val="75000"/>
                  </a:schemeClr>
                </a:solidFill>
              </a:rPr>
              <a:t>05</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40" name="矩形: 圆角 39">
            <a:extLst>
              <a:ext uri="{FF2B5EF4-FFF2-40B4-BE49-F238E27FC236}">
                <a16:creationId xmlns="" xmlns:a16="http://schemas.microsoft.com/office/drawing/2014/main" id="{A2AC73ED-545B-4596-852B-73EB9E0356E2}"/>
              </a:ext>
            </a:extLst>
          </p:cNvPr>
          <p:cNvSpPr>
            <a:spLocks noChangeAspect="1"/>
          </p:cNvSpPr>
          <p:nvPr/>
        </p:nvSpPr>
        <p:spPr>
          <a:xfrm>
            <a:off x="9771352" y="3379886"/>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 xmlns:a16="http://schemas.microsoft.com/office/drawing/2014/main" id="{EE777532-C137-401F-9383-C5F4C6A7C4FE}"/>
              </a:ext>
            </a:extLst>
          </p:cNvPr>
          <p:cNvSpPr txBox="1"/>
          <p:nvPr/>
        </p:nvSpPr>
        <p:spPr>
          <a:xfrm>
            <a:off x="9771352" y="3835496"/>
            <a:ext cx="1175692" cy="523220"/>
          </a:xfrm>
          <a:prstGeom prst="rect">
            <a:avLst/>
          </a:prstGeom>
          <a:noFill/>
        </p:spPr>
        <p:txBody>
          <a:bodyPr wrap="square" rtlCol="0">
            <a:spAutoFit/>
          </a:bodyPr>
          <a:lstStyle/>
          <a:p>
            <a:r>
              <a:rPr lang="fr-FR" altLang="zh-CN" sz="1400" b="1"/>
              <a:t>senectus et netus</a:t>
            </a:r>
          </a:p>
        </p:txBody>
      </p:sp>
      <p:sp>
        <p:nvSpPr>
          <p:cNvPr id="42" name="文本框 41">
            <a:extLst>
              <a:ext uri="{FF2B5EF4-FFF2-40B4-BE49-F238E27FC236}">
                <a16:creationId xmlns="" xmlns:a16="http://schemas.microsoft.com/office/drawing/2014/main" id="{ED8CE953-BE5B-41DA-8B2A-7F99325CCD2C}"/>
              </a:ext>
            </a:extLst>
          </p:cNvPr>
          <p:cNvSpPr txBox="1"/>
          <p:nvPr/>
        </p:nvSpPr>
        <p:spPr>
          <a:xfrm>
            <a:off x="9771352" y="3481648"/>
            <a:ext cx="1175692" cy="338554"/>
          </a:xfrm>
          <a:prstGeom prst="rect">
            <a:avLst/>
          </a:prstGeom>
          <a:noFill/>
        </p:spPr>
        <p:txBody>
          <a:bodyPr wrap="square" rtlCol="0">
            <a:spAutoFit/>
          </a:bodyPr>
          <a:lstStyle/>
          <a:p>
            <a:r>
              <a:rPr lang="fr-FR" altLang="zh-CN" sz="1600" b="1">
                <a:solidFill>
                  <a:schemeClr val="bg1">
                    <a:lumMod val="75000"/>
                  </a:schemeClr>
                </a:solidFill>
              </a:rPr>
              <a:t>06</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45" name="矩形: 圆角 44">
            <a:extLst>
              <a:ext uri="{FF2B5EF4-FFF2-40B4-BE49-F238E27FC236}">
                <a16:creationId xmlns="" xmlns:a16="http://schemas.microsoft.com/office/drawing/2014/main" id="{64673E41-D9FD-45B8-B274-3C2191FAD90A}"/>
              </a:ext>
            </a:extLst>
          </p:cNvPr>
          <p:cNvSpPr>
            <a:spLocks noChangeAspect="1"/>
          </p:cNvSpPr>
          <p:nvPr/>
        </p:nvSpPr>
        <p:spPr>
          <a:xfrm>
            <a:off x="1244957" y="5155489"/>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4B205840-D9EB-4615-8EE2-B7B21D1FE4AC}"/>
              </a:ext>
            </a:extLst>
          </p:cNvPr>
          <p:cNvSpPr txBox="1"/>
          <p:nvPr/>
        </p:nvSpPr>
        <p:spPr>
          <a:xfrm>
            <a:off x="1244957" y="5611099"/>
            <a:ext cx="1175692" cy="523220"/>
          </a:xfrm>
          <a:prstGeom prst="rect">
            <a:avLst/>
          </a:prstGeom>
          <a:noFill/>
        </p:spPr>
        <p:txBody>
          <a:bodyPr wrap="square" rtlCol="0">
            <a:spAutoFit/>
          </a:bodyPr>
          <a:lstStyle/>
          <a:p>
            <a:r>
              <a:rPr lang="fr-FR" altLang="zh-CN" sz="1400" b="1"/>
              <a:t>senectus et netus</a:t>
            </a:r>
          </a:p>
        </p:txBody>
      </p:sp>
      <p:sp>
        <p:nvSpPr>
          <p:cNvPr id="47" name="文本框 46">
            <a:extLst>
              <a:ext uri="{FF2B5EF4-FFF2-40B4-BE49-F238E27FC236}">
                <a16:creationId xmlns="" xmlns:a16="http://schemas.microsoft.com/office/drawing/2014/main" id="{CD11DEAC-3276-4BC7-A772-9D1AE4EFD303}"/>
              </a:ext>
            </a:extLst>
          </p:cNvPr>
          <p:cNvSpPr txBox="1"/>
          <p:nvPr/>
        </p:nvSpPr>
        <p:spPr>
          <a:xfrm>
            <a:off x="1244957" y="5257251"/>
            <a:ext cx="1175692" cy="338554"/>
          </a:xfrm>
          <a:prstGeom prst="rect">
            <a:avLst/>
          </a:prstGeom>
          <a:noFill/>
        </p:spPr>
        <p:txBody>
          <a:bodyPr wrap="square" rtlCol="0">
            <a:spAutoFit/>
          </a:bodyPr>
          <a:lstStyle/>
          <a:p>
            <a:r>
              <a:rPr lang="fr-FR" altLang="zh-CN" sz="1600" b="1">
                <a:solidFill>
                  <a:schemeClr val="bg1">
                    <a:lumMod val="75000"/>
                  </a:schemeClr>
                </a:solidFill>
              </a:rPr>
              <a:t>07</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49" name="矩形: 圆角 48">
            <a:extLst>
              <a:ext uri="{FF2B5EF4-FFF2-40B4-BE49-F238E27FC236}">
                <a16:creationId xmlns="" xmlns:a16="http://schemas.microsoft.com/office/drawing/2014/main" id="{88765658-AE9B-4407-ABF8-588EA7E614AA}"/>
              </a:ext>
            </a:extLst>
          </p:cNvPr>
          <p:cNvSpPr>
            <a:spLocks noChangeAspect="1"/>
          </p:cNvSpPr>
          <p:nvPr/>
        </p:nvSpPr>
        <p:spPr>
          <a:xfrm>
            <a:off x="4087089" y="5155489"/>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 xmlns:a16="http://schemas.microsoft.com/office/drawing/2014/main" id="{26786526-E1AB-4542-8042-E2CE61E23742}"/>
              </a:ext>
            </a:extLst>
          </p:cNvPr>
          <p:cNvSpPr txBox="1"/>
          <p:nvPr/>
        </p:nvSpPr>
        <p:spPr>
          <a:xfrm>
            <a:off x="4087089" y="5611099"/>
            <a:ext cx="1175692" cy="523220"/>
          </a:xfrm>
          <a:prstGeom prst="rect">
            <a:avLst/>
          </a:prstGeom>
          <a:noFill/>
        </p:spPr>
        <p:txBody>
          <a:bodyPr wrap="square" rtlCol="0">
            <a:spAutoFit/>
          </a:bodyPr>
          <a:lstStyle/>
          <a:p>
            <a:r>
              <a:rPr lang="fr-FR" altLang="zh-CN" sz="1400" b="1"/>
              <a:t>senectus et netus</a:t>
            </a:r>
          </a:p>
        </p:txBody>
      </p:sp>
      <p:sp>
        <p:nvSpPr>
          <p:cNvPr id="51" name="文本框 50">
            <a:extLst>
              <a:ext uri="{FF2B5EF4-FFF2-40B4-BE49-F238E27FC236}">
                <a16:creationId xmlns="" xmlns:a16="http://schemas.microsoft.com/office/drawing/2014/main" id="{BB5C58EF-3173-4356-BAAB-8EE539D23FFF}"/>
              </a:ext>
            </a:extLst>
          </p:cNvPr>
          <p:cNvSpPr txBox="1"/>
          <p:nvPr/>
        </p:nvSpPr>
        <p:spPr>
          <a:xfrm>
            <a:off x="4087089" y="5257251"/>
            <a:ext cx="1175692" cy="338554"/>
          </a:xfrm>
          <a:prstGeom prst="rect">
            <a:avLst/>
          </a:prstGeom>
          <a:noFill/>
        </p:spPr>
        <p:txBody>
          <a:bodyPr wrap="square" rtlCol="0">
            <a:spAutoFit/>
          </a:bodyPr>
          <a:lstStyle/>
          <a:p>
            <a:r>
              <a:rPr lang="fr-FR" altLang="zh-CN" sz="1600" b="1">
                <a:solidFill>
                  <a:schemeClr val="bg1">
                    <a:lumMod val="75000"/>
                  </a:schemeClr>
                </a:solidFill>
              </a:rPr>
              <a:t>08</a:t>
            </a:r>
            <a:r>
              <a:rPr lang="en-US" altLang="zh-CN" sz="1600" b="1">
                <a:solidFill>
                  <a:schemeClr val="bg1">
                    <a:lumMod val="75000"/>
                  </a:schemeClr>
                </a:solidFill>
              </a:rPr>
              <a:t>.</a:t>
            </a:r>
            <a:endParaRPr lang="fr-FR" altLang="zh-CN" sz="1600" b="1">
              <a:solidFill>
                <a:schemeClr val="bg1">
                  <a:lumMod val="75000"/>
                </a:schemeClr>
              </a:solidFill>
            </a:endParaRPr>
          </a:p>
        </p:txBody>
      </p:sp>
      <p:sp>
        <p:nvSpPr>
          <p:cNvPr id="53" name="矩形: 圆角 52">
            <a:extLst>
              <a:ext uri="{FF2B5EF4-FFF2-40B4-BE49-F238E27FC236}">
                <a16:creationId xmlns="" xmlns:a16="http://schemas.microsoft.com/office/drawing/2014/main" id="{6AC1BA89-27AF-4A21-84FA-1D4E7EA21F7E}"/>
              </a:ext>
            </a:extLst>
          </p:cNvPr>
          <p:cNvSpPr>
            <a:spLocks noChangeAspect="1"/>
          </p:cNvSpPr>
          <p:nvPr/>
        </p:nvSpPr>
        <p:spPr>
          <a:xfrm>
            <a:off x="6929221" y="5155489"/>
            <a:ext cx="1080000" cy="1080593"/>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 xmlns:a16="http://schemas.microsoft.com/office/drawing/2014/main" id="{39AA05DA-3F92-4FEA-AD66-77F7561F3DB4}"/>
              </a:ext>
            </a:extLst>
          </p:cNvPr>
          <p:cNvSpPr txBox="1"/>
          <p:nvPr/>
        </p:nvSpPr>
        <p:spPr>
          <a:xfrm>
            <a:off x="6929221" y="5611099"/>
            <a:ext cx="1175692" cy="523220"/>
          </a:xfrm>
          <a:prstGeom prst="rect">
            <a:avLst/>
          </a:prstGeom>
          <a:noFill/>
        </p:spPr>
        <p:txBody>
          <a:bodyPr wrap="square" rtlCol="0">
            <a:spAutoFit/>
          </a:bodyPr>
          <a:lstStyle/>
          <a:p>
            <a:r>
              <a:rPr lang="fr-FR" altLang="zh-CN" sz="1400" b="1"/>
              <a:t>senectus et netus</a:t>
            </a:r>
          </a:p>
        </p:txBody>
      </p:sp>
      <p:sp>
        <p:nvSpPr>
          <p:cNvPr id="55" name="文本框 54">
            <a:extLst>
              <a:ext uri="{FF2B5EF4-FFF2-40B4-BE49-F238E27FC236}">
                <a16:creationId xmlns="" xmlns:a16="http://schemas.microsoft.com/office/drawing/2014/main" id="{2B8E624F-F12B-49AC-A548-C998BA017B2F}"/>
              </a:ext>
            </a:extLst>
          </p:cNvPr>
          <p:cNvSpPr txBox="1"/>
          <p:nvPr/>
        </p:nvSpPr>
        <p:spPr>
          <a:xfrm>
            <a:off x="6929221" y="5257251"/>
            <a:ext cx="1175692" cy="338554"/>
          </a:xfrm>
          <a:prstGeom prst="rect">
            <a:avLst/>
          </a:prstGeom>
          <a:noFill/>
        </p:spPr>
        <p:txBody>
          <a:bodyPr wrap="square" rtlCol="0">
            <a:spAutoFit/>
          </a:bodyPr>
          <a:lstStyle/>
          <a:p>
            <a:r>
              <a:rPr lang="fr-FR" altLang="zh-CN" sz="1600" b="1">
                <a:solidFill>
                  <a:schemeClr val="bg1">
                    <a:lumMod val="75000"/>
                  </a:schemeClr>
                </a:solidFill>
              </a:rPr>
              <a:t>09</a:t>
            </a:r>
            <a:r>
              <a:rPr lang="en-US" altLang="zh-CN" sz="1600" b="1">
                <a:solidFill>
                  <a:schemeClr val="bg1">
                    <a:lumMod val="75000"/>
                  </a:schemeClr>
                </a:solidFill>
              </a:rPr>
              <a:t>.</a:t>
            </a:r>
            <a:endParaRPr lang="fr-FR" altLang="zh-CN" sz="1600" b="1">
              <a:solidFill>
                <a:schemeClr val="bg1">
                  <a:lumMod val="75000"/>
                </a:schemeClr>
              </a:solidFill>
            </a:endParaRPr>
          </a:p>
        </p:txBody>
      </p:sp>
      <p:cxnSp>
        <p:nvCxnSpPr>
          <p:cNvPr id="61" name="直接箭头连接符 60">
            <a:extLst>
              <a:ext uri="{FF2B5EF4-FFF2-40B4-BE49-F238E27FC236}">
                <a16:creationId xmlns="" xmlns:a16="http://schemas.microsoft.com/office/drawing/2014/main" id="{48B0AFFD-B83D-4326-987D-4F6A2C283F06}"/>
              </a:ext>
            </a:extLst>
          </p:cNvPr>
          <p:cNvCxnSpPr>
            <a:stCxn id="7" idx="3"/>
            <a:endCxn id="20" idx="1"/>
          </p:cNvCxnSpPr>
          <p:nvPr/>
        </p:nvCxnSpPr>
        <p:spPr>
          <a:xfrm>
            <a:off x="2324957" y="2144580"/>
            <a:ext cx="1762132"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 xmlns:a16="http://schemas.microsoft.com/office/drawing/2014/main" id="{A1E4A668-5130-4D64-B757-071B50877366}"/>
              </a:ext>
            </a:extLst>
          </p:cNvPr>
          <p:cNvCxnSpPr>
            <a:stCxn id="20" idx="3"/>
            <a:endCxn id="24" idx="1"/>
          </p:cNvCxnSpPr>
          <p:nvPr/>
        </p:nvCxnSpPr>
        <p:spPr>
          <a:xfrm>
            <a:off x="5167089" y="2144580"/>
            <a:ext cx="1762132"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a:extLst>
              <a:ext uri="{FF2B5EF4-FFF2-40B4-BE49-F238E27FC236}">
                <a16:creationId xmlns="" xmlns:a16="http://schemas.microsoft.com/office/drawing/2014/main" id="{92ED38FC-08E6-4DF1-B6FE-E3806AE9A8AF}"/>
              </a:ext>
            </a:extLst>
          </p:cNvPr>
          <p:cNvCxnSpPr>
            <a:stCxn id="32" idx="3"/>
          </p:cNvCxnSpPr>
          <p:nvPr/>
        </p:nvCxnSpPr>
        <p:spPr>
          <a:xfrm flipV="1">
            <a:off x="5167089" y="3920182"/>
            <a:ext cx="1762132" cy="1"/>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a:extLst>
              <a:ext uri="{FF2B5EF4-FFF2-40B4-BE49-F238E27FC236}">
                <a16:creationId xmlns="" xmlns:a16="http://schemas.microsoft.com/office/drawing/2014/main" id="{D496B100-7953-4267-8185-8C0215A5E57C}"/>
              </a:ext>
            </a:extLst>
          </p:cNvPr>
          <p:cNvCxnSpPr>
            <a:stCxn id="36" idx="3"/>
          </p:cNvCxnSpPr>
          <p:nvPr/>
        </p:nvCxnSpPr>
        <p:spPr>
          <a:xfrm flipV="1">
            <a:off x="8009221" y="3920182"/>
            <a:ext cx="1762131" cy="1"/>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接箭头连接符 68">
            <a:extLst>
              <a:ext uri="{FF2B5EF4-FFF2-40B4-BE49-F238E27FC236}">
                <a16:creationId xmlns="" xmlns:a16="http://schemas.microsoft.com/office/drawing/2014/main" id="{9A15F39F-698C-4337-859C-6DB36498C3B1}"/>
              </a:ext>
            </a:extLst>
          </p:cNvPr>
          <p:cNvCxnSpPr>
            <a:stCxn id="45" idx="3"/>
            <a:endCxn id="49" idx="1"/>
          </p:cNvCxnSpPr>
          <p:nvPr/>
        </p:nvCxnSpPr>
        <p:spPr>
          <a:xfrm>
            <a:off x="2324957" y="5695786"/>
            <a:ext cx="1762132"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a:extLst>
              <a:ext uri="{FF2B5EF4-FFF2-40B4-BE49-F238E27FC236}">
                <a16:creationId xmlns="" xmlns:a16="http://schemas.microsoft.com/office/drawing/2014/main" id="{D951A321-2172-4F1D-8933-47899D48935A}"/>
              </a:ext>
            </a:extLst>
          </p:cNvPr>
          <p:cNvCxnSpPr>
            <a:stCxn id="49" idx="3"/>
            <a:endCxn id="53" idx="1"/>
          </p:cNvCxnSpPr>
          <p:nvPr/>
        </p:nvCxnSpPr>
        <p:spPr>
          <a:xfrm>
            <a:off x="5167089" y="5695786"/>
            <a:ext cx="1762132"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 xmlns:a16="http://schemas.microsoft.com/office/drawing/2014/main" id="{3102579D-FAE2-409D-93DD-BB169491CD77}"/>
              </a:ext>
            </a:extLst>
          </p:cNvPr>
          <p:cNvCxnSpPr>
            <a:stCxn id="20" idx="2"/>
            <a:endCxn id="32" idx="0"/>
          </p:cNvCxnSpPr>
          <p:nvPr/>
        </p:nvCxnSpPr>
        <p:spPr>
          <a:xfrm>
            <a:off x="4627089" y="2684876"/>
            <a:ext cx="0" cy="69501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a:extLst>
              <a:ext uri="{FF2B5EF4-FFF2-40B4-BE49-F238E27FC236}">
                <a16:creationId xmlns="" xmlns:a16="http://schemas.microsoft.com/office/drawing/2014/main" id="{4476F72F-6A49-4A75-93A9-B790ECF87B5F}"/>
              </a:ext>
            </a:extLst>
          </p:cNvPr>
          <p:cNvCxnSpPr>
            <a:stCxn id="36" idx="2"/>
          </p:cNvCxnSpPr>
          <p:nvPr/>
        </p:nvCxnSpPr>
        <p:spPr>
          <a:xfrm>
            <a:off x="7469221" y="4460479"/>
            <a:ext cx="0" cy="69501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 xmlns:a16="http://schemas.microsoft.com/office/drawing/2014/main" id="{05521D63-4D38-4A8A-9DB7-F06A3BBA07D3}"/>
              </a:ext>
            </a:extLst>
          </p:cNvPr>
          <p:cNvCxnSpPr>
            <a:stCxn id="36" idx="2"/>
            <a:endCxn id="49" idx="0"/>
          </p:cNvCxnSpPr>
          <p:nvPr/>
        </p:nvCxnSpPr>
        <p:spPr>
          <a:xfrm flipH="1">
            <a:off x="4627089" y="4460479"/>
            <a:ext cx="2842132" cy="69501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 xmlns:a16="http://schemas.microsoft.com/office/drawing/2014/main" id="{7B5C88FB-DEAA-4CEF-B8B4-00B11A64661C}"/>
              </a:ext>
            </a:extLst>
          </p:cNvPr>
          <p:cNvSpPr txBox="1"/>
          <p:nvPr/>
        </p:nvSpPr>
        <p:spPr>
          <a:xfrm>
            <a:off x="8596357" y="1773163"/>
            <a:ext cx="2633787" cy="742832"/>
          </a:xfrm>
          <a:prstGeom prst="rect">
            <a:avLst/>
          </a:prstGeom>
          <a:noFill/>
        </p:spPr>
        <p:txBody>
          <a:bodyPr wrap="square" rtlCol="0">
            <a:spAutoFit/>
          </a:bodyPr>
          <a:lstStyle/>
          <a:p>
            <a:pPr>
              <a:lnSpc>
                <a:spcPct val="120000"/>
              </a:lnSpc>
            </a:pPr>
            <a:r>
              <a:rPr lang="fr-FR" altLang="zh-CN" sz="1200">
                <a:solidFill>
                  <a:schemeClr val="bg1">
                    <a:lumMod val="75000"/>
                  </a:schemeClr>
                </a:solidFill>
              </a:rPr>
              <a:t>Fusce est. Vivamus a tellus. Pellentesque habitant morbi tristique senectus et netus et malesuada</a:t>
            </a:r>
            <a:endParaRPr lang="zh-CN" altLang="en-US" sz="1200">
              <a:solidFill>
                <a:schemeClr val="bg1">
                  <a:lumMod val="75000"/>
                </a:schemeClr>
              </a:solidFill>
            </a:endParaRPr>
          </a:p>
        </p:txBody>
      </p:sp>
      <p:sp>
        <p:nvSpPr>
          <p:cNvPr id="102" name="文本框 101">
            <a:extLst>
              <a:ext uri="{FF2B5EF4-FFF2-40B4-BE49-F238E27FC236}">
                <a16:creationId xmlns="" xmlns:a16="http://schemas.microsoft.com/office/drawing/2014/main" id="{D1A9782F-1ABE-441D-892A-9A5B6B8E1369}"/>
              </a:ext>
            </a:extLst>
          </p:cNvPr>
          <p:cNvSpPr txBox="1"/>
          <p:nvPr/>
        </p:nvSpPr>
        <p:spPr>
          <a:xfrm>
            <a:off x="961857" y="3548766"/>
            <a:ext cx="2633787" cy="742832"/>
          </a:xfrm>
          <a:prstGeom prst="rect">
            <a:avLst/>
          </a:prstGeom>
          <a:noFill/>
        </p:spPr>
        <p:txBody>
          <a:bodyPr wrap="square" rtlCol="0">
            <a:spAutoFit/>
          </a:bodyPr>
          <a:lstStyle/>
          <a:p>
            <a:pPr algn="r">
              <a:lnSpc>
                <a:spcPct val="120000"/>
              </a:lnSpc>
            </a:pPr>
            <a:r>
              <a:rPr lang="fr-FR" altLang="zh-CN" sz="1200">
                <a:solidFill>
                  <a:schemeClr val="bg1">
                    <a:lumMod val="75000"/>
                  </a:schemeClr>
                </a:solidFill>
              </a:rPr>
              <a:t>Fusce est. Vivamus a tellus. Pellentesque habitant morbi tristique senectus et netus et malesuada</a:t>
            </a:r>
            <a:endParaRPr lang="zh-CN" altLang="en-US" sz="1200">
              <a:solidFill>
                <a:schemeClr val="bg1">
                  <a:lumMod val="75000"/>
                </a:schemeClr>
              </a:solidFill>
            </a:endParaRPr>
          </a:p>
        </p:txBody>
      </p:sp>
      <p:sp>
        <p:nvSpPr>
          <p:cNvPr id="106" name="直角三角形 105">
            <a:extLst>
              <a:ext uri="{FF2B5EF4-FFF2-40B4-BE49-F238E27FC236}">
                <a16:creationId xmlns="" xmlns:a16="http://schemas.microsoft.com/office/drawing/2014/main" id="{5F492BBB-A0F5-4FAE-851A-2008180599C5}"/>
              </a:ext>
            </a:extLst>
          </p:cNvPr>
          <p:cNvSpPr/>
          <p:nvPr/>
        </p:nvSpPr>
        <p:spPr>
          <a:xfrm rot="16200000" flipH="1">
            <a:off x="9916666" y="-380787"/>
            <a:ext cx="1234149" cy="1995721"/>
          </a:xfrm>
          <a:prstGeom prst="rtTriangl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圆角 115">
            <a:extLst>
              <a:ext uri="{FF2B5EF4-FFF2-40B4-BE49-F238E27FC236}">
                <a16:creationId xmlns="" xmlns:a16="http://schemas.microsoft.com/office/drawing/2014/main" id="{6C2AA8F0-7B7C-48A8-976D-E69EE00EFE4B}"/>
              </a:ext>
            </a:extLst>
          </p:cNvPr>
          <p:cNvSpPr>
            <a:spLocks/>
          </p:cNvSpPr>
          <p:nvPr/>
        </p:nvSpPr>
        <p:spPr>
          <a:xfrm rot="16200000">
            <a:off x="9407484" y="-303580"/>
            <a:ext cx="727735" cy="1834125"/>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descr="图片包含 游戏机, 文字&#10;&#10;描述已自动生成">
            <a:extLst>
              <a:ext uri="{FF2B5EF4-FFF2-40B4-BE49-F238E27FC236}">
                <a16:creationId xmlns="" xmlns:a16="http://schemas.microsoft.com/office/drawing/2014/main" id="{39C7E569-4E45-4C12-A873-8A94241599B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500" b="12500"/>
          <a:stretch/>
        </p:blipFill>
        <p:spPr>
          <a:xfrm>
            <a:off x="8906753" y="312928"/>
            <a:ext cx="601109" cy="601109"/>
          </a:xfrm>
          <a:prstGeom prst="roundRect">
            <a:avLst>
              <a:gd name="adj" fmla="val 4343"/>
            </a:avLst>
          </a:prstGeom>
        </p:spPr>
      </p:pic>
      <p:sp>
        <p:nvSpPr>
          <p:cNvPr id="118" name="文本框 117">
            <a:extLst>
              <a:ext uri="{FF2B5EF4-FFF2-40B4-BE49-F238E27FC236}">
                <a16:creationId xmlns="" xmlns:a16="http://schemas.microsoft.com/office/drawing/2014/main" id="{95E7A47E-21DF-4F60-A9F4-D6E568DF6003}"/>
              </a:ext>
            </a:extLst>
          </p:cNvPr>
          <p:cNvSpPr txBox="1"/>
          <p:nvPr/>
        </p:nvSpPr>
        <p:spPr>
          <a:xfrm>
            <a:off x="9517782" y="364417"/>
            <a:ext cx="1170107" cy="276999"/>
          </a:xfrm>
          <a:prstGeom prst="rect">
            <a:avLst/>
          </a:prstGeom>
          <a:noFill/>
        </p:spPr>
        <p:txBody>
          <a:bodyPr wrap="square" rtlCol="0">
            <a:spAutoFit/>
          </a:bodyPr>
          <a:lstStyle/>
          <a:p>
            <a:r>
              <a:rPr lang="fr-FR" altLang="zh-CN" sz="1200" b="1"/>
              <a:t>2020/05/22</a:t>
            </a:r>
            <a:endParaRPr lang="zh-CN" altLang="en-US" sz="1200" b="1"/>
          </a:p>
        </p:txBody>
      </p:sp>
      <p:sp>
        <p:nvSpPr>
          <p:cNvPr id="119" name="文本框 118">
            <a:extLst>
              <a:ext uri="{FF2B5EF4-FFF2-40B4-BE49-F238E27FC236}">
                <a16:creationId xmlns="" xmlns:a16="http://schemas.microsoft.com/office/drawing/2014/main" id="{CEFE88E1-7EE6-45E5-A009-01C90D66F68E}"/>
              </a:ext>
            </a:extLst>
          </p:cNvPr>
          <p:cNvSpPr txBox="1"/>
          <p:nvPr/>
        </p:nvSpPr>
        <p:spPr>
          <a:xfrm>
            <a:off x="9517782" y="585549"/>
            <a:ext cx="1168251" cy="276999"/>
          </a:xfrm>
          <a:prstGeom prst="rect">
            <a:avLst/>
          </a:prstGeom>
          <a:noFill/>
        </p:spPr>
        <p:txBody>
          <a:bodyPr wrap="square" rtlCol="0">
            <a:spAutoFit/>
          </a:bodyPr>
          <a:lstStyle/>
          <a:p>
            <a:r>
              <a:rPr lang="fr-FR" altLang="zh-CN" sz="1200">
                <a:solidFill>
                  <a:schemeClr val="bg1">
                    <a:lumMod val="75000"/>
                  </a:schemeClr>
                </a:solidFill>
              </a:rPr>
              <a:t>Supporters Say</a:t>
            </a:r>
          </a:p>
        </p:txBody>
      </p:sp>
      <p:sp>
        <p:nvSpPr>
          <p:cNvPr id="132" name="任意多边形: 形状 131">
            <a:extLst>
              <a:ext uri="{FF2B5EF4-FFF2-40B4-BE49-F238E27FC236}">
                <a16:creationId xmlns="" xmlns:a16="http://schemas.microsoft.com/office/drawing/2014/main" id="{DD52B780-5319-4EA8-975C-89BC8CAC0516}"/>
              </a:ext>
            </a:extLst>
          </p:cNvPr>
          <p:cNvSpPr/>
          <p:nvPr/>
        </p:nvSpPr>
        <p:spPr>
          <a:xfrm rot="16200000" flipH="1">
            <a:off x="10246136" y="-303101"/>
            <a:ext cx="982365" cy="1588565"/>
          </a:xfrm>
          <a:custGeom>
            <a:avLst/>
            <a:gdLst>
              <a:gd name="connsiteX0" fmla="*/ 268951 w 982365"/>
              <a:gd name="connsiteY0" fmla="*/ 685711 h 1588565"/>
              <a:gd name="connsiteX1" fmla="*/ 313808 w 982365"/>
              <a:gd name="connsiteY1" fmla="*/ 640854 h 1588565"/>
              <a:gd name="connsiteX2" fmla="*/ 358665 w 982365"/>
              <a:gd name="connsiteY2" fmla="*/ 685711 h 1588565"/>
              <a:gd name="connsiteX3" fmla="*/ 313808 w 982365"/>
              <a:gd name="connsiteY3" fmla="*/ 730568 h 1588565"/>
              <a:gd name="connsiteX4" fmla="*/ 268951 w 982365"/>
              <a:gd name="connsiteY4" fmla="*/ 685711 h 1588565"/>
              <a:gd name="connsiteX5" fmla="*/ 0 w 982365"/>
              <a:gd name="connsiteY5" fmla="*/ 0 h 1588565"/>
              <a:gd name="connsiteX6" fmla="*/ 0 w 982365"/>
              <a:gd name="connsiteY6" fmla="*/ 1588565 h 1588565"/>
              <a:gd name="connsiteX7" fmla="*/ 982365 w 982365"/>
              <a:gd name="connsiteY7" fmla="*/ 1588565 h 158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365" h="1588565">
                <a:moveTo>
                  <a:pt x="268951" y="685711"/>
                </a:moveTo>
                <a:cubicBezTo>
                  <a:pt x="268951" y="660937"/>
                  <a:pt x="289034" y="640854"/>
                  <a:pt x="313808" y="640854"/>
                </a:cubicBezTo>
                <a:cubicBezTo>
                  <a:pt x="338582" y="640854"/>
                  <a:pt x="358665" y="660937"/>
                  <a:pt x="358665" y="685711"/>
                </a:cubicBezTo>
                <a:cubicBezTo>
                  <a:pt x="358665" y="710485"/>
                  <a:pt x="338582" y="730568"/>
                  <a:pt x="313808" y="730568"/>
                </a:cubicBezTo>
                <a:cubicBezTo>
                  <a:pt x="289034" y="730568"/>
                  <a:pt x="268951" y="710485"/>
                  <a:pt x="268951" y="685711"/>
                </a:cubicBezTo>
                <a:close/>
                <a:moveTo>
                  <a:pt x="0" y="0"/>
                </a:moveTo>
                <a:lnTo>
                  <a:pt x="0" y="1588565"/>
                </a:lnTo>
                <a:lnTo>
                  <a:pt x="982365" y="1588565"/>
                </a:lnTo>
                <a:close/>
              </a:path>
            </a:pathLst>
          </a:custGeom>
          <a:solidFill>
            <a:srgbClr val="A9CC52"/>
          </a:solidFill>
          <a:ln>
            <a:noFill/>
          </a:ln>
          <a:effectLst>
            <a:outerShdw blurRad="127000" dist="381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8" name="椭圆 127">
            <a:extLst>
              <a:ext uri="{FF2B5EF4-FFF2-40B4-BE49-F238E27FC236}">
                <a16:creationId xmlns="" xmlns:a16="http://schemas.microsoft.com/office/drawing/2014/main" id="{9BB3DD5E-02F1-4F74-A54A-DA903B93EBD9}"/>
              </a:ext>
            </a:extLst>
          </p:cNvPr>
          <p:cNvSpPr/>
          <p:nvPr/>
        </p:nvSpPr>
        <p:spPr>
          <a:xfrm>
            <a:off x="10610747" y="295807"/>
            <a:ext cx="36000" cy="36000"/>
          </a:xfrm>
          <a:prstGeom prst="ellips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140">
            <a:extLst>
              <a:ext uri="{FF2B5EF4-FFF2-40B4-BE49-F238E27FC236}">
                <a16:creationId xmlns="" xmlns:a16="http://schemas.microsoft.com/office/drawing/2014/main" id="{6DBF33DA-93FF-43F4-930F-8913A0DB0867}"/>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文本框 141">
            <a:extLst>
              <a:ext uri="{FF2B5EF4-FFF2-40B4-BE49-F238E27FC236}">
                <a16:creationId xmlns="" xmlns:a16="http://schemas.microsoft.com/office/drawing/2014/main" id="{258FF08D-D914-4D61-A3C7-DD49C270B119}"/>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143" name="矩形 142">
            <a:extLst>
              <a:ext uri="{FF2B5EF4-FFF2-40B4-BE49-F238E27FC236}">
                <a16:creationId xmlns="" xmlns:a16="http://schemas.microsoft.com/office/drawing/2014/main" id="{F4FABD2A-BA2C-4D62-8BDF-679D27530F81}"/>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文本框 143">
            <a:extLst>
              <a:ext uri="{FF2B5EF4-FFF2-40B4-BE49-F238E27FC236}">
                <a16:creationId xmlns="" xmlns:a16="http://schemas.microsoft.com/office/drawing/2014/main" id="{F77D8077-2D8D-440E-BD30-EBEC798F98A4}"/>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spTree>
    <p:extLst>
      <p:ext uri="{BB962C8B-B14F-4D97-AF65-F5344CB8AC3E}">
        <p14:creationId xmlns:p14="http://schemas.microsoft.com/office/powerpoint/2010/main" val="19653690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277BCF5-65F2-48DC-9D56-499AB80C22A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EABAB929-7F71-4F0D-90F0-77A5293C353E}"/>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4FB610EB-A256-406C-88E2-161A1DBFE3CB}"/>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429C2B89-8009-43BF-AC99-42E5D29FBB13}"/>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8" name="矩形 7">
            <a:extLst>
              <a:ext uri="{FF2B5EF4-FFF2-40B4-BE49-F238E27FC236}">
                <a16:creationId xmlns="" xmlns:a16="http://schemas.microsoft.com/office/drawing/2014/main" id="{FBDEE1EB-FDC3-4F12-9BED-E5A113353D65}"/>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1BA2A11E-F309-4086-96AB-2E1733CE99E0}"/>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pic>
        <p:nvPicPr>
          <p:cNvPr id="3" name="图片 2" descr="图片包含 游戏机, 桌子&#10;&#10;描述已自动生成">
            <a:extLst>
              <a:ext uri="{FF2B5EF4-FFF2-40B4-BE49-F238E27FC236}">
                <a16:creationId xmlns="" xmlns:a16="http://schemas.microsoft.com/office/drawing/2014/main" id="{FAA4B972-CE99-4800-BD05-C4D0F6C74C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038" y="1562825"/>
            <a:ext cx="4822783" cy="3097349"/>
          </a:xfrm>
          <a:prstGeom prst="rect">
            <a:avLst/>
          </a:prstGeom>
        </p:spPr>
      </p:pic>
      <p:sp>
        <p:nvSpPr>
          <p:cNvPr id="10" name="文本框 9">
            <a:extLst>
              <a:ext uri="{FF2B5EF4-FFF2-40B4-BE49-F238E27FC236}">
                <a16:creationId xmlns="" xmlns:a16="http://schemas.microsoft.com/office/drawing/2014/main" id="{EBEAA5FA-CCFA-4F20-A2A7-34770D92CAA3}"/>
              </a:ext>
            </a:extLst>
          </p:cNvPr>
          <p:cNvSpPr txBox="1"/>
          <p:nvPr/>
        </p:nvSpPr>
        <p:spPr>
          <a:xfrm>
            <a:off x="3673065" y="1929659"/>
            <a:ext cx="1922893"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11" name="文本框 10">
            <a:extLst>
              <a:ext uri="{FF2B5EF4-FFF2-40B4-BE49-F238E27FC236}">
                <a16:creationId xmlns="" xmlns:a16="http://schemas.microsoft.com/office/drawing/2014/main" id="{19228DDE-DA6B-4075-BA69-C3FACEC1228C}"/>
              </a:ext>
            </a:extLst>
          </p:cNvPr>
          <p:cNvSpPr txBox="1"/>
          <p:nvPr/>
        </p:nvSpPr>
        <p:spPr>
          <a:xfrm>
            <a:off x="3673065" y="2336392"/>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14" name="文本框 13">
            <a:extLst>
              <a:ext uri="{FF2B5EF4-FFF2-40B4-BE49-F238E27FC236}">
                <a16:creationId xmlns="" xmlns:a16="http://schemas.microsoft.com/office/drawing/2014/main" id="{B0FECF51-60DB-4B57-A6EA-9EF2F638F23E}"/>
              </a:ext>
            </a:extLst>
          </p:cNvPr>
          <p:cNvSpPr txBox="1"/>
          <p:nvPr/>
        </p:nvSpPr>
        <p:spPr>
          <a:xfrm>
            <a:off x="3673065" y="3141480"/>
            <a:ext cx="1922893"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15" name="文本框 14">
            <a:extLst>
              <a:ext uri="{FF2B5EF4-FFF2-40B4-BE49-F238E27FC236}">
                <a16:creationId xmlns="" xmlns:a16="http://schemas.microsoft.com/office/drawing/2014/main" id="{13D9BEE6-3494-4FBA-AF12-A35D89BEFB8C}"/>
              </a:ext>
            </a:extLst>
          </p:cNvPr>
          <p:cNvSpPr txBox="1"/>
          <p:nvPr/>
        </p:nvSpPr>
        <p:spPr>
          <a:xfrm>
            <a:off x="3673065" y="3548213"/>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18" name="文本框 17">
            <a:extLst>
              <a:ext uri="{FF2B5EF4-FFF2-40B4-BE49-F238E27FC236}">
                <a16:creationId xmlns="" xmlns:a16="http://schemas.microsoft.com/office/drawing/2014/main" id="{D5049DE4-A721-4F88-859B-49F9B70E19D9}"/>
              </a:ext>
            </a:extLst>
          </p:cNvPr>
          <p:cNvSpPr txBox="1"/>
          <p:nvPr/>
        </p:nvSpPr>
        <p:spPr>
          <a:xfrm>
            <a:off x="1332402" y="1929659"/>
            <a:ext cx="1922892"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19" name="文本框 18">
            <a:extLst>
              <a:ext uri="{FF2B5EF4-FFF2-40B4-BE49-F238E27FC236}">
                <a16:creationId xmlns="" xmlns:a16="http://schemas.microsoft.com/office/drawing/2014/main" id="{356E4707-49F8-4C5F-B5C7-1500EA4B1B7C}"/>
              </a:ext>
            </a:extLst>
          </p:cNvPr>
          <p:cNvSpPr txBox="1"/>
          <p:nvPr/>
        </p:nvSpPr>
        <p:spPr>
          <a:xfrm>
            <a:off x="1332402" y="2336392"/>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21" name="文本框 20">
            <a:extLst>
              <a:ext uri="{FF2B5EF4-FFF2-40B4-BE49-F238E27FC236}">
                <a16:creationId xmlns="" xmlns:a16="http://schemas.microsoft.com/office/drawing/2014/main" id="{EA83AC74-9651-4438-8F34-0D858C092E64}"/>
              </a:ext>
            </a:extLst>
          </p:cNvPr>
          <p:cNvSpPr txBox="1"/>
          <p:nvPr/>
        </p:nvSpPr>
        <p:spPr>
          <a:xfrm>
            <a:off x="1332402" y="3141480"/>
            <a:ext cx="1922892"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22" name="文本框 21">
            <a:extLst>
              <a:ext uri="{FF2B5EF4-FFF2-40B4-BE49-F238E27FC236}">
                <a16:creationId xmlns="" xmlns:a16="http://schemas.microsoft.com/office/drawing/2014/main" id="{64D7CD81-B1B4-4D03-8F17-CCC694CA1AC2}"/>
              </a:ext>
            </a:extLst>
          </p:cNvPr>
          <p:cNvSpPr txBox="1"/>
          <p:nvPr/>
        </p:nvSpPr>
        <p:spPr>
          <a:xfrm>
            <a:off x="1332402" y="3548213"/>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pic>
        <p:nvPicPr>
          <p:cNvPr id="40" name="图片 39" descr="图片包含 游戏机, 桌子&#10;&#10;描述已自动生成">
            <a:extLst>
              <a:ext uri="{FF2B5EF4-FFF2-40B4-BE49-F238E27FC236}">
                <a16:creationId xmlns="" xmlns:a16="http://schemas.microsoft.com/office/drawing/2014/main" id="{A67AF3AB-567E-4EBE-B6FC-A4A2124CC0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3179" y="1562825"/>
            <a:ext cx="4822783" cy="3097349"/>
          </a:xfrm>
          <a:prstGeom prst="rect">
            <a:avLst/>
          </a:prstGeom>
        </p:spPr>
      </p:pic>
      <p:sp>
        <p:nvSpPr>
          <p:cNvPr id="41" name="文本框 40">
            <a:extLst>
              <a:ext uri="{FF2B5EF4-FFF2-40B4-BE49-F238E27FC236}">
                <a16:creationId xmlns="" xmlns:a16="http://schemas.microsoft.com/office/drawing/2014/main" id="{43F91734-79FF-4A32-A364-22C4B53C6847}"/>
              </a:ext>
            </a:extLst>
          </p:cNvPr>
          <p:cNvSpPr txBox="1"/>
          <p:nvPr/>
        </p:nvSpPr>
        <p:spPr>
          <a:xfrm>
            <a:off x="8910206" y="1929659"/>
            <a:ext cx="1922893"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42" name="文本框 41">
            <a:extLst>
              <a:ext uri="{FF2B5EF4-FFF2-40B4-BE49-F238E27FC236}">
                <a16:creationId xmlns="" xmlns:a16="http://schemas.microsoft.com/office/drawing/2014/main" id="{1AD4A48E-79E5-48BA-8399-4B09BD3243C7}"/>
              </a:ext>
            </a:extLst>
          </p:cNvPr>
          <p:cNvSpPr txBox="1"/>
          <p:nvPr/>
        </p:nvSpPr>
        <p:spPr>
          <a:xfrm>
            <a:off x="8910206" y="2336392"/>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43" name="文本框 42">
            <a:extLst>
              <a:ext uri="{FF2B5EF4-FFF2-40B4-BE49-F238E27FC236}">
                <a16:creationId xmlns="" xmlns:a16="http://schemas.microsoft.com/office/drawing/2014/main" id="{FE059313-9D1D-43E2-8F1C-3060CB13C757}"/>
              </a:ext>
            </a:extLst>
          </p:cNvPr>
          <p:cNvSpPr txBox="1"/>
          <p:nvPr/>
        </p:nvSpPr>
        <p:spPr>
          <a:xfrm>
            <a:off x="8910206" y="3141480"/>
            <a:ext cx="1922893"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44" name="文本框 43">
            <a:extLst>
              <a:ext uri="{FF2B5EF4-FFF2-40B4-BE49-F238E27FC236}">
                <a16:creationId xmlns="" xmlns:a16="http://schemas.microsoft.com/office/drawing/2014/main" id="{60EE28D9-C485-4692-AB2B-DAA07636ECD9}"/>
              </a:ext>
            </a:extLst>
          </p:cNvPr>
          <p:cNvSpPr txBox="1"/>
          <p:nvPr/>
        </p:nvSpPr>
        <p:spPr>
          <a:xfrm>
            <a:off x="8910206" y="3548213"/>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45" name="文本框 44">
            <a:extLst>
              <a:ext uri="{FF2B5EF4-FFF2-40B4-BE49-F238E27FC236}">
                <a16:creationId xmlns="" xmlns:a16="http://schemas.microsoft.com/office/drawing/2014/main" id="{F16B06DE-DD77-4EEA-A648-D12653A46D81}"/>
              </a:ext>
            </a:extLst>
          </p:cNvPr>
          <p:cNvSpPr txBox="1"/>
          <p:nvPr/>
        </p:nvSpPr>
        <p:spPr>
          <a:xfrm>
            <a:off x="6569543" y="1929659"/>
            <a:ext cx="1922892"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46" name="文本框 45">
            <a:extLst>
              <a:ext uri="{FF2B5EF4-FFF2-40B4-BE49-F238E27FC236}">
                <a16:creationId xmlns="" xmlns:a16="http://schemas.microsoft.com/office/drawing/2014/main" id="{A5AC3C48-30F6-4D4A-A04A-B48579015F3C}"/>
              </a:ext>
            </a:extLst>
          </p:cNvPr>
          <p:cNvSpPr txBox="1"/>
          <p:nvPr/>
        </p:nvSpPr>
        <p:spPr>
          <a:xfrm>
            <a:off x="6569543" y="2336392"/>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47" name="文本框 46">
            <a:extLst>
              <a:ext uri="{FF2B5EF4-FFF2-40B4-BE49-F238E27FC236}">
                <a16:creationId xmlns="" xmlns:a16="http://schemas.microsoft.com/office/drawing/2014/main" id="{E4C28B0F-6A3F-4664-9E31-6027D86AB609}"/>
              </a:ext>
            </a:extLst>
          </p:cNvPr>
          <p:cNvSpPr txBox="1"/>
          <p:nvPr/>
        </p:nvSpPr>
        <p:spPr>
          <a:xfrm>
            <a:off x="6569543" y="3141480"/>
            <a:ext cx="1922892" cy="368755"/>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fr-FR" altLang="zh-CN" sz="1600" b="1">
                <a:solidFill>
                  <a:schemeClr val="bg1"/>
                </a:solidFill>
              </a:rPr>
              <a:t>Pellentesque</a:t>
            </a:r>
            <a:endParaRPr lang="zh-CN" altLang="en-US" sz="1600" b="1">
              <a:solidFill>
                <a:schemeClr val="bg1"/>
              </a:solidFill>
            </a:endParaRPr>
          </a:p>
        </p:txBody>
      </p:sp>
      <p:sp>
        <p:nvSpPr>
          <p:cNvPr id="48" name="文本框 47">
            <a:extLst>
              <a:ext uri="{FF2B5EF4-FFF2-40B4-BE49-F238E27FC236}">
                <a16:creationId xmlns="" xmlns:a16="http://schemas.microsoft.com/office/drawing/2014/main" id="{0AC1F07F-2D0C-4385-A61E-DB0D75AA33E8}"/>
              </a:ext>
            </a:extLst>
          </p:cNvPr>
          <p:cNvSpPr txBox="1"/>
          <p:nvPr/>
        </p:nvSpPr>
        <p:spPr>
          <a:xfrm>
            <a:off x="6569543" y="3548213"/>
            <a:ext cx="1804188" cy="592726"/>
          </a:xfrm>
          <a:prstGeom prst="rect">
            <a:avLst/>
          </a:prstGeom>
          <a:noFill/>
        </p:spPr>
        <p:txBody>
          <a:bodyPr wrap="square" rtlCol="0">
            <a:spAutoFit/>
          </a:bodyPr>
          <a:lstStyle/>
          <a:p>
            <a:pPr>
              <a:lnSpc>
                <a:spcPct val="120000"/>
              </a:lnSpc>
            </a:pPr>
            <a:r>
              <a:rPr lang="fr-FR" altLang="zh-CN" sz="1400">
                <a:solidFill>
                  <a:schemeClr val="bg1"/>
                </a:solidFill>
              </a:rPr>
              <a:t>habitant morbi tristique senectus et</a:t>
            </a:r>
            <a:endParaRPr lang="zh-CN" altLang="en-US" sz="1400">
              <a:solidFill>
                <a:schemeClr val="bg1"/>
              </a:solidFill>
            </a:endParaRPr>
          </a:p>
        </p:txBody>
      </p:sp>
      <p:sp>
        <p:nvSpPr>
          <p:cNvPr id="51" name="文本框 50">
            <a:extLst>
              <a:ext uri="{FF2B5EF4-FFF2-40B4-BE49-F238E27FC236}">
                <a16:creationId xmlns="" xmlns:a16="http://schemas.microsoft.com/office/drawing/2014/main" id="{052D33A3-4B93-4BB4-B2B4-842A6F9556F0}"/>
              </a:ext>
            </a:extLst>
          </p:cNvPr>
          <p:cNvSpPr txBox="1"/>
          <p:nvPr/>
        </p:nvSpPr>
        <p:spPr>
          <a:xfrm>
            <a:off x="1134215" y="5120515"/>
            <a:ext cx="7664596" cy="1277144"/>
          </a:xfrm>
          <a:prstGeom prst="rect">
            <a:avLst/>
          </a:prstGeom>
          <a:noFill/>
        </p:spPr>
        <p:txBody>
          <a:bodyPr wrap="square" rtlCol="0">
            <a:spAutoFit/>
          </a:bodyPr>
          <a:lstStyle/>
          <a:p>
            <a:pPr>
              <a:lnSpc>
                <a:spcPct val="120000"/>
              </a:lnSpc>
            </a:pPr>
            <a:r>
              <a:rPr lang="fr-FR" altLang="zh-CN" sz="1300"/>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fr-FR" altLang="zh-CN" sz="1300"/>
              <a:t>Fusce est. Vivamus a tellus. Pellentesque habitant morbi tristique senectus et netus et malesuada fames ac turpis egestas. Proin pharetra nonummy pede.</a:t>
            </a:r>
          </a:p>
        </p:txBody>
      </p:sp>
      <p:sp>
        <p:nvSpPr>
          <p:cNvPr id="52" name="直角三角形 51">
            <a:extLst>
              <a:ext uri="{FF2B5EF4-FFF2-40B4-BE49-F238E27FC236}">
                <a16:creationId xmlns="" xmlns:a16="http://schemas.microsoft.com/office/drawing/2014/main" id="{550EA611-9E74-4EFE-9D12-9B0A38EAD0F0}"/>
              </a:ext>
            </a:extLst>
          </p:cNvPr>
          <p:cNvSpPr/>
          <p:nvPr/>
        </p:nvSpPr>
        <p:spPr>
          <a:xfrm rot="16200000" flipH="1">
            <a:off x="9916666" y="-380787"/>
            <a:ext cx="1234149" cy="1995721"/>
          </a:xfrm>
          <a:prstGeom prst="rtTriangl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 xmlns:a16="http://schemas.microsoft.com/office/drawing/2014/main" id="{67A8A01B-8B0D-47FB-8205-92140D558963}"/>
              </a:ext>
            </a:extLst>
          </p:cNvPr>
          <p:cNvSpPr>
            <a:spLocks/>
          </p:cNvSpPr>
          <p:nvPr/>
        </p:nvSpPr>
        <p:spPr>
          <a:xfrm rot="16200000">
            <a:off x="9407484" y="-303580"/>
            <a:ext cx="727735" cy="1834125"/>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 xmlns:a16="http://schemas.microsoft.com/office/drawing/2014/main" id="{2F0167E2-1A93-4295-A597-B42369DCE99F}"/>
              </a:ext>
            </a:extLst>
          </p:cNvPr>
          <p:cNvSpPr txBox="1"/>
          <p:nvPr/>
        </p:nvSpPr>
        <p:spPr>
          <a:xfrm>
            <a:off x="9517782" y="364417"/>
            <a:ext cx="1170107" cy="276999"/>
          </a:xfrm>
          <a:prstGeom prst="rect">
            <a:avLst/>
          </a:prstGeom>
          <a:noFill/>
        </p:spPr>
        <p:txBody>
          <a:bodyPr wrap="square" rtlCol="0">
            <a:spAutoFit/>
          </a:bodyPr>
          <a:lstStyle/>
          <a:p>
            <a:r>
              <a:rPr lang="fr-FR" altLang="zh-CN" sz="1200" b="1"/>
              <a:t>2020/05/22</a:t>
            </a:r>
            <a:endParaRPr lang="zh-CN" altLang="en-US" sz="1200" b="1"/>
          </a:p>
        </p:txBody>
      </p:sp>
      <p:sp>
        <p:nvSpPr>
          <p:cNvPr id="56" name="文本框 55">
            <a:extLst>
              <a:ext uri="{FF2B5EF4-FFF2-40B4-BE49-F238E27FC236}">
                <a16:creationId xmlns="" xmlns:a16="http://schemas.microsoft.com/office/drawing/2014/main" id="{C2DFDE05-CCE8-4979-8A2F-4B901B31A081}"/>
              </a:ext>
            </a:extLst>
          </p:cNvPr>
          <p:cNvSpPr txBox="1"/>
          <p:nvPr/>
        </p:nvSpPr>
        <p:spPr>
          <a:xfrm>
            <a:off x="9517782" y="585549"/>
            <a:ext cx="1168251" cy="276999"/>
          </a:xfrm>
          <a:prstGeom prst="rect">
            <a:avLst/>
          </a:prstGeom>
          <a:noFill/>
        </p:spPr>
        <p:txBody>
          <a:bodyPr wrap="square" rtlCol="0">
            <a:spAutoFit/>
          </a:bodyPr>
          <a:lstStyle/>
          <a:p>
            <a:r>
              <a:rPr lang="fr-FR" altLang="zh-CN" sz="1200">
                <a:solidFill>
                  <a:schemeClr val="bg1">
                    <a:lumMod val="75000"/>
                  </a:schemeClr>
                </a:solidFill>
              </a:rPr>
              <a:t>Supporters Say</a:t>
            </a:r>
          </a:p>
        </p:txBody>
      </p:sp>
      <p:sp>
        <p:nvSpPr>
          <p:cNvPr id="57" name="任意多边形: 形状 56">
            <a:extLst>
              <a:ext uri="{FF2B5EF4-FFF2-40B4-BE49-F238E27FC236}">
                <a16:creationId xmlns="" xmlns:a16="http://schemas.microsoft.com/office/drawing/2014/main" id="{643DE8C3-145A-445C-B69D-937184F27BB3}"/>
              </a:ext>
            </a:extLst>
          </p:cNvPr>
          <p:cNvSpPr/>
          <p:nvPr/>
        </p:nvSpPr>
        <p:spPr>
          <a:xfrm rot="16200000" flipH="1">
            <a:off x="10246136" y="-303101"/>
            <a:ext cx="982365" cy="1588565"/>
          </a:xfrm>
          <a:custGeom>
            <a:avLst/>
            <a:gdLst>
              <a:gd name="connsiteX0" fmla="*/ 268951 w 982365"/>
              <a:gd name="connsiteY0" fmla="*/ 685711 h 1588565"/>
              <a:gd name="connsiteX1" fmla="*/ 313808 w 982365"/>
              <a:gd name="connsiteY1" fmla="*/ 640854 h 1588565"/>
              <a:gd name="connsiteX2" fmla="*/ 358665 w 982365"/>
              <a:gd name="connsiteY2" fmla="*/ 685711 h 1588565"/>
              <a:gd name="connsiteX3" fmla="*/ 313808 w 982365"/>
              <a:gd name="connsiteY3" fmla="*/ 730568 h 1588565"/>
              <a:gd name="connsiteX4" fmla="*/ 268951 w 982365"/>
              <a:gd name="connsiteY4" fmla="*/ 685711 h 1588565"/>
              <a:gd name="connsiteX5" fmla="*/ 0 w 982365"/>
              <a:gd name="connsiteY5" fmla="*/ 0 h 1588565"/>
              <a:gd name="connsiteX6" fmla="*/ 0 w 982365"/>
              <a:gd name="connsiteY6" fmla="*/ 1588565 h 1588565"/>
              <a:gd name="connsiteX7" fmla="*/ 982365 w 982365"/>
              <a:gd name="connsiteY7" fmla="*/ 1588565 h 158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365" h="1588565">
                <a:moveTo>
                  <a:pt x="268951" y="685711"/>
                </a:moveTo>
                <a:cubicBezTo>
                  <a:pt x="268951" y="660937"/>
                  <a:pt x="289034" y="640854"/>
                  <a:pt x="313808" y="640854"/>
                </a:cubicBezTo>
                <a:cubicBezTo>
                  <a:pt x="338582" y="640854"/>
                  <a:pt x="358665" y="660937"/>
                  <a:pt x="358665" y="685711"/>
                </a:cubicBezTo>
                <a:cubicBezTo>
                  <a:pt x="358665" y="710485"/>
                  <a:pt x="338582" y="730568"/>
                  <a:pt x="313808" y="730568"/>
                </a:cubicBezTo>
                <a:cubicBezTo>
                  <a:pt x="289034" y="730568"/>
                  <a:pt x="268951" y="710485"/>
                  <a:pt x="268951" y="685711"/>
                </a:cubicBezTo>
                <a:close/>
                <a:moveTo>
                  <a:pt x="0" y="0"/>
                </a:moveTo>
                <a:lnTo>
                  <a:pt x="0" y="1588565"/>
                </a:lnTo>
                <a:lnTo>
                  <a:pt x="982365" y="1588565"/>
                </a:lnTo>
                <a:close/>
              </a:path>
            </a:pathLst>
          </a:custGeom>
          <a:solidFill>
            <a:srgbClr val="A9CC52"/>
          </a:solidFill>
          <a:ln>
            <a:noFill/>
          </a:ln>
          <a:effectLst>
            <a:outerShdw blurRad="127000" dist="381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椭圆 57">
            <a:extLst>
              <a:ext uri="{FF2B5EF4-FFF2-40B4-BE49-F238E27FC236}">
                <a16:creationId xmlns="" xmlns:a16="http://schemas.microsoft.com/office/drawing/2014/main" id="{8A25C4DB-28FB-4A4A-A307-2512F4DE6B7F}"/>
              </a:ext>
            </a:extLst>
          </p:cNvPr>
          <p:cNvSpPr/>
          <p:nvPr/>
        </p:nvSpPr>
        <p:spPr>
          <a:xfrm>
            <a:off x="10610747" y="295807"/>
            <a:ext cx="36000" cy="36000"/>
          </a:xfrm>
          <a:prstGeom prst="ellips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descr="图片包含 建筑, 室内, 窗户, 房间&#10;&#10;描述已自动生成">
            <a:extLst>
              <a:ext uri="{FF2B5EF4-FFF2-40B4-BE49-F238E27FC236}">
                <a16:creationId xmlns="" xmlns:a16="http://schemas.microsoft.com/office/drawing/2014/main" id="{D42D9D3F-96CB-482D-9C1F-653C08EB72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875" r="21875"/>
          <a:stretch/>
        </p:blipFill>
        <p:spPr>
          <a:xfrm>
            <a:off x="8906662" y="312928"/>
            <a:ext cx="601200" cy="601200"/>
          </a:xfrm>
          <a:prstGeom prst="roundRect">
            <a:avLst>
              <a:gd name="adj" fmla="val 3056"/>
            </a:avLst>
          </a:prstGeom>
        </p:spPr>
      </p:pic>
    </p:spTree>
    <p:extLst>
      <p:ext uri="{BB962C8B-B14F-4D97-AF65-F5344CB8AC3E}">
        <p14:creationId xmlns:p14="http://schemas.microsoft.com/office/powerpoint/2010/main" val="1563838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4A6BCEE6-DF82-42D1-86E8-6B87EC1729B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7F49FEBF-411F-469B-97EA-C8AF0CDD6CC5}"/>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5C8CDEF6-A333-4187-8591-E07ED429DBBA}"/>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B5A04BE6-E6AE-4CDF-8968-C972AB0D0F5E}"/>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6" name="矩形 5">
            <a:extLst>
              <a:ext uri="{FF2B5EF4-FFF2-40B4-BE49-F238E27FC236}">
                <a16:creationId xmlns="" xmlns:a16="http://schemas.microsoft.com/office/drawing/2014/main" id="{58C32470-B264-411D-A745-FDF7E9E36DC1}"/>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5E54D64F-8B11-40E3-BAC8-785DDD639FBA}"/>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sp>
        <p:nvSpPr>
          <p:cNvPr id="548" name="矩形: 圆角 547">
            <a:extLst>
              <a:ext uri="{FF2B5EF4-FFF2-40B4-BE49-F238E27FC236}">
                <a16:creationId xmlns="" xmlns:a16="http://schemas.microsoft.com/office/drawing/2014/main" id="{6821B204-BB80-456E-8449-F31E22BCAED1}"/>
              </a:ext>
            </a:extLst>
          </p:cNvPr>
          <p:cNvSpPr>
            <a:spLocks/>
          </p:cNvSpPr>
          <p:nvPr/>
        </p:nvSpPr>
        <p:spPr>
          <a:xfrm>
            <a:off x="1122774" y="2305832"/>
            <a:ext cx="1800000" cy="2621587"/>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9" name="图片 548" descr="图片包含 建筑, 室内, 窗户, 房间&#10;&#10;描述已自动生成">
            <a:extLst>
              <a:ext uri="{FF2B5EF4-FFF2-40B4-BE49-F238E27FC236}">
                <a16:creationId xmlns="" xmlns:a16="http://schemas.microsoft.com/office/drawing/2014/main" id="{8482AF5F-FED0-4CED-914C-F7018089D51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875" r="21875"/>
          <a:stretch/>
        </p:blipFill>
        <p:spPr>
          <a:xfrm>
            <a:off x="1280131" y="2437111"/>
            <a:ext cx="1485286" cy="1485286"/>
          </a:xfrm>
          <a:prstGeom prst="roundRect">
            <a:avLst>
              <a:gd name="adj" fmla="val 1945"/>
            </a:avLst>
          </a:prstGeom>
        </p:spPr>
      </p:pic>
      <p:sp>
        <p:nvSpPr>
          <p:cNvPr id="550" name="文本框 549">
            <a:extLst>
              <a:ext uri="{FF2B5EF4-FFF2-40B4-BE49-F238E27FC236}">
                <a16:creationId xmlns="" xmlns:a16="http://schemas.microsoft.com/office/drawing/2014/main" id="{E3266B89-8765-4B61-ACB3-DD040BB1ACC2}"/>
              </a:ext>
            </a:extLst>
          </p:cNvPr>
          <p:cNvSpPr txBox="1"/>
          <p:nvPr/>
        </p:nvSpPr>
        <p:spPr>
          <a:xfrm>
            <a:off x="1194704" y="3959159"/>
            <a:ext cx="1656141" cy="523220"/>
          </a:xfrm>
          <a:prstGeom prst="rect">
            <a:avLst/>
          </a:prstGeom>
          <a:noFill/>
        </p:spPr>
        <p:txBody>
          <a:bodyPr wrap="square" rtlCol="0">
            <a:spAutoFit/>
          </a:bodyPr>
          <a:lstStyle/>
          <a:p>
            <a:r>
              <a:rPr lang="fr-FR" altLang="zh-CN" sz="1400" b="1"/>
              <a:t>Pellentesque habitant morbi</a:t>
            </a:r>
            <a:endParaRPr lang="zh-CN" altLang="en-US" sz="1400" b="1"/>
          </a:p>
        </p:txBody>
      </p:sp>
      <p:sp>
        <p:nvSpPr>
          <p:cNvPr id="551" name="文本框 550">
            <a:extLst>
              <a:ext uri="{FF2B5EF4-FFF2-40B4-BE49-F238E27FC236}">
                <a16:creationId xmlns="" xmlns:a16="http://schemas.microsoft.com/office/drawing/2014/main" id="{13ED6B53-804E-42ED-AC90-38BD8C317AA8}"/>
              </a:ext>
            </a:extLst>
          </p:cNvPr>
          <p:cNvSpPr txBox="1"/>
          <p:nvPr/>
        </p:nvSpPr>
        <p:spPr>
          <a:xfrm>
            <a:off x="1194704" y="4519141"/>
            <a:ext cx="1656141"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552" name="Freeform 5">
            <a:extLst>
              <a:ext uri="{FF2B5EF4-FFF2-40B4-BE49-F238E27FC236}">
                <a16:creationId xmlns="" xmlns:a16="http://schemas.microsoft.com/office/drawing/2014/main" id="{A28149BF-646A-4287-B8BD-41E090E53E91}"/>
              </a:ext>
            </a:extLst>
          </p:cNvPr>
          <p:cNvSpPr>
            <a:spLocks/>
          </p:cNvSpPr>
          <p:nvPr/>
        </p:nvSpPr>
        <p:spPr bwMode="auto">
          <a:xfrm>
            <a:off x="2603937" y="4579460"/>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4" name="文本框 553">
            <a:extLst>
              <a:ext uri="{FF2B5EF4-FFF2-40B4-BE49-F238E27FC236}">
                <a16:creationId xmlns="" xmlns:a16="http://schemas.microsoft.com/office/drawing/2014/main" id="{0CDE8D0F-8A6C-41C0-8C31-6457D5DAAF96}"/>
              </a:ext>
            </a:extLst>
          </p:cNvPr>
          <p:cNvSpPr txBox="1"/>
          <p:nvPr/>
        </p:nvSpPr>
        <p:spPr>
          <a:xfrm>
            <a:off x="3635423" y="146457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555" name="文本框 554">
            <a:extLst>
              <a:ext uri="{FF2B5EF4-FFF2-40B4-BE49-F238E27FC236}">
                <a16:creationId xmlns="" xmlns:a16="http://schemas.microsoft.com/office/drawing/2014/main" id="{2467182D-2E27-4975-BB69-D99A215E5613}"/>
              </a:ext>
            </a:extLst>
          </p:cNvPr>
          <p:cNvSpPr txBox="1"/>
          <p:nvPr/>
        </p:nvSpPr>
        <p:spPr>
          <a:xfrm>
            <a:off x="3635423" y="203012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558" name="文本框 557">
            <a:extLst>
              <a:ext uri="{FF2B5EF4-FFF2-40B4-BE49-F238E27FC236}">
                <a16:creationId xmlns="" xmlns:a16="http://schemas.microsoft.com/office/drawing/2014/main" id="{088A0811-6735-4753-87E5-3DCAA446A0D4}"/>
              </a:ext>
            </a:extLst>
          </p:cNvPr>
          <p:cNvSpPr txBox="1"/>
          <p:nvPr/>
        </p:nvSpPr>
        <p:spPr>
          <a:xfrm>
            <a:off x="3635423" y="3037486"/>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559" name="文本框 558">
            <a:extLst>
              <a:ext uri="{FF2B5EF4-FFF2-40B4-BE49-F238E27FC236}">
                <a16:creationId xmlns="" xmlns:a16="http://schemas.microsoft.com/office/drawing/2014/main" id="{5D2F8BDE-3864-4632-B6A5-5FE94FE782C7}"/>
              </a:ext>
            </a:extLst>
          </p:cNvPr>
          <p:cNvSpPr txBox="1"/>
          <p:nvPr/>
        </p:nvSpPr>
        <p:spPr>
          <a:xfrm>
            <a:off x="3635423" y="3603038"/>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561" name="文本框 560">
            <a:extLst>
              <a:ext uri="{FF2B5EF4-FFF2-40B4-BE49-F238E27FC236}">
                <a16:creationId xmlns="" xmlns:a16="http://schemas.microsoft.com/office/drawing/2014/main" id="{C81E32D6-07C4-43A7-AD1D-664457FF012C}"/>
              </a:ext>
            </a:extLst>
          </p:cNvPr>
          <p:cNvSpPr txBox="1"/>
          <p:nvPr/>
        </p:nvSpPr>
        <p:spPr>
          <a:xfrm>
            <a:off x="3635423" y="4610398"/>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562" name="文本框 561">
            <a:extLst>
              <a:ext uri="{FF2B5EF4-FFF2-40B4-BE49-F238E27FC236}">
                <a16:creationId xmlns="" xmlns:a16="http://schemas.microsoft.com/office/drawing/2014/main" id="{F53875CD-B207-4AB1-8DDC-E722097EDF4E}"/>
              </a:ext>
            </a:extLst>
          </p:cNvPr>
          <p:cNvSpPr txBox="1"/>
          <p:nvPr/>
        </p:nvSpPr>
        <p:spPr>
          <a:xfrm>
            <a:off x="3635423" y="5175950"/>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578" name="文本框 577">
            <a:extLst>
              <a:ext uri="{FF2B5EF4-FFF2-40B4-BE49-F238E27FC236}">
                <a16:creationId xmlns="" xmlns:a16="http://schemas.microsoft.com/office/drawing/2014/main" id="{5CF47BA6-BBBC-4101-B4D3-F3A51CE15CF8}"/>
              </a:ext>
            </a:extLst>
          </p:cNvPr>
          <p:cNvSpPr txBox="1"/>
          <p:nvPr/>
        </p:nvSpPr>
        <p:spPr>
          <a:xfrm>
            <a:off x="8126072" y="146457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579" name="文本框 578">
            <a:extLst>
              <a:ext uri="{FF2B5EF4-FFF2-40B4-BE49-F238E27FC236}">
                <a16:creationId xmlns="" xmlns:a16="http://schemas.microsoft.com/office/drawing/2014/main" id="{1501A3DA-C5C6-4914-B968-94E851DD1960}"/>
              </a:ext>
            </a:extLst>
          </p:cNvPr>
          <p:cNvSpPr txBox="1"/>
          <p:nvPr/>
        </p:nvSpPr>
        <p:spPr>
          <a:xfrm>
            <a:off x="8126072" y="203012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576" name="文本框 575">
            <a:extLst>
              <a:ext uri="{FF2B5EF4-FFF2-40B4-BE49-F238E27FC236}">
                <a16:creationId xmlns="" xmlns:a16="http://schemas.microsoft.com/office/drawing/2014/main" id="{EC6D5681-F210-4FD2-AB05-2D3A713283D7}"/>
              </a:ext>
            </a:extLst>
          </p:cNvPr>
          <p:cNvSpPr txBox="1"/>
          <p:nvPr/>
        </p:nvSpPr>
        <p:spPr>
          <a:xfrm>
            <a:off x="8126072" y="3037486"/>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577" name="文本框 576">
            <a:extLst>
              <a:ext uri="{FF2B5EF4-FFF2-40B4-BE49-F238E27FC236}">
                <a16:creationId xmlns="" xmlns:a16="http://schemas.microsoft.com/office/drawing/2014/main" id="{E950E762-2E9F-4E66-BE7C-696F759F4707}"/>
              </a:ext>
            </a:extLst>
          </p:cNvPr>
          <p:cNvSpPr txBox="1"/>
          <p:nvPr/>
        </p:nvSpPr>
        <p:spPr>
          <a:xfrm>
            <a:off x="8126072" y="3603038"/>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574" name="文本框 573">
            <a:extLst>
              <a:ext uri="{FF2B5EF4-FFF2-40B4-BE49-F238E27FC236}">
                <a16:creationId xmlns="" xmlns:a16="http://schemas.microsoft.com/office/drawing/2014/main" id="{B29FC192-9BC0-4FCB-B1B6-DD2CD710FD99}"/>
              </a:ext>
            </a:extLst>
          </p:cNvPr>
          <p:cNvSpPr txBox="1"/>
          <p:nvPr/>
        </p:nvSpPr>
        <p:spPr>
          <a:xfrm>
            <a:off x="8126072" y="4610398"/>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575" name="文本框 574">
            <a:extLst>
              <a:ext uri="{FF2B5EF4-FFF2-40B4-BE49-F238E27FC236}">
                <a16:creationId xmlns="" xmlns:a16="http://schemas.microsoft.com/office/drawing/2014/main" id="{10B9FE2D-7ACD-4123-A7DD-00D6D2AC1C33}"/>
              </a:ext>
            </a:extLst>
          </p:cNvPr>
          <p:cNvSpPr txBox="1"/>
          <p:nvPr/>
        </p:nvSpPr>
        <p:spPr>
          <a:xfrm>
            <a:off x="8126072" y="5175950"/>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cxnSp>
        <p:nvCxnSpPr>
          <p:cNvPr id="584" name="直接箭头连接符 583">
            <a:extLst>
              <a:ext uri="{FF2B5EF4-FFF2-40B4-BE49-F238E27FC236}">
                <a16:creationId xmlns="" xmlns:a16="http://schemas.microsoft.com/office/drawing/2014/main" id="{5F825EBF-6E66-4CEA-89C3-BA873CDAFC94}"/>
              </a:ext>
            </a:extLst>
          </p:cNvPr>
          <p:cNvCxnSpPr>
            <a:cxnSpLocks/>
            <a:stCxn id="554" idx="3"/>
            <a:endCxn id="578" idx="1"/>
          </p:cNvCxnSpPr>
          <p:nvPr/>
        </p:nvCxnSpPr>
        <p:spPr>
          <a:xfrm>
            <a:off x="5838806" y="1648952"/>
            <a:ext cx="2287266"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586" name="直接箭头连接符 585">
            <a:extLst>
              <a:ext uri="{FF2B5EF4-FFF2-40B4-BE49-F238E27FC236}">
                <a16:creationId xmlns="" xmlns:a16="http://schemas.microsoft.com/office/drawing/2014/main" id="{F34910A1-3F8B-4F48-9397-9BC136145DEE}"/>
              </a:ext>
            </a:extLst>
          </p:cNvPr>
          <p:cNvCxnSpPr>
            <a:cxnSpLocks/>
            <a:stCxn id="558" idx="3"/>
            <a:endCxn id="576" idx="1"/>
          </p:cNvCxnSpPr>
          <p:nvPr/>
        </p:nvCxnSpPr>
        <p:spPr>
          <a:xfrm>
            <a:off x="5838806" y="3221864"/>
            <a:ext cx="2287266"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cxnSp>
        <p:nvCxnSpPr>
          <p:cNvPr id="588" name="直接箭头连接符 587">
            <a:extLst>
              <a:ext uri="{FF2B5EF4-FFF2-40B4-BE49-F238E27FC236}">
                <a16:creationId xmlns="" xmlns:a16="http://schemas.microsoft.com/office/drawing/2014/main" id="{F723A858-D717-4C38-A570-E113CA6D0582}"/>
              </a:ext>
            </a:extLst>
          </p:cNvPr>
          <p:cNvCxnSpPr>
            <a:cxnSpLocks/>
            <a:stCxn id="561" idx="3"/>
            <a:endCxn id="574" idx="1"/>
          </p:cNvCxnSpPr>
          <p:nvPr/>
        </p:nvCxnSpPr>
        <p:spPr>
          <a:xfrm>
            <a:off x="5838806" y="4794776"/>
            <a:ext cx="2287266" cy="0"/>
          </a:xfrm>
          <a:prstGeom prst="straightConnector1">
            <a:avLst/>
          </a:prstGeom>
          <a:ln w="12700">
            <a:solidFill>
              <a:srgbClr val="A9CC52"/>
            </a:solidFill>
            <a:tailEnd type="triangle"/>
          </a:ln>
        </p:spPr>
        <p:style>
          <a:lnRef idx="1">
            <a:schemeClr val="accent1"/>
          </a:lnRef>
          <a:fillRef idx="0">
            <a:schemeClr val="accent1"/>
          </a:fillRef>
          <a:effectRef idx="0">
            <a:schemeClr val="accent1"/>
          </a:effectRef>
          <a:fontRef idx="minor">
            <a:schemeClr val="tx1"/>
          </a:fontRef>
        </p:style>
      </p:cxnSp>
      <p:sp>
        <p:nvSpPr>
          <p:cNvPr id="595" name="直角三角形 594">
            <a:extLst>
              <a:ext uri="{FF2B5EF4-FFF2-40B4-BE49-F238E27FC236}">
                <a16:creationId xmlns="" xmlns:a16="http://schemas.microsoft.com/office/drawing/2014/main" id="{C5CC967B-AEB5-4513-97F3-8FB26F5E6791}"/>
              </a:ext>
            </a:extLst>
          </p:cNvPr>
          <p:cNvSpPr/>
          <p:nvPr/>
        </p:nvSpPr>
        <p:spPr>
          <a:xfrm rot="16200000" flipV="1">
            <a:off x="1041186" y="5243065"/>
            <a:ext cx="1234149" cy="1995721"/>
          </a:xfrm>
          <a:prstGeom prst="rtTriangl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直角三角形 595">
            <a:extLst>
              <a:ext uri="{FF2B5EF4-FFF2-40B4-BE49-F238E27FC236}">
                <a16:creationId xmlns="" xmlns:a16="http://schemas.microsoft.com/office/drawing/2014/main" id="{1BC2E10F-F8B1-4346-978C-1E1A3E38106F}"/>
              </a:ext>
            </a:extLst>
          </p:cNvPr>
          <p:cNvSpPr/>
          <p:nvPr/>
        </p:nvSpPr>
        <p:spPr>
          <a:xfrm rot="16200000" flipV="1">
            <a:off x="963500" y="5572535"/>
            <a:ext cx="982365" cy="1588565"/>
          </a:xfrm>
          <a:prstGeom prst="rtTriangle">
            <a:avLst/>
          </a:prstGeom>
          <a:solidFill>
            <a:srgbClr val="A9CC52"/>
          </a:solidFill>
          <a:ln>
            <a:noFill/>
          </a:ln>
          <a:effectLst>
            <a:outerShdw blurRad="127000" dist="381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8" name="文本框 597">
            <a:extLst>
              <a:ext uri="{FF2B5EF4-FFF2-40B4-BE49-F238E27FC236}">
                <a16:creationId xmlns="" xmlns:a16="http://schemas.microsoft.com/office/drawing/2014/main" id="{66B12465-A929-43FB-A003-8B1F0808338F}"/>
              </a:ext>
            </a:extLst>
          </p:cNvPr>
          <p:cNvSpPr txBox="1"/>
          <p:nvPr/>
        </p:nvSpPr>
        <p:spPr>
          <a:xfrm>
            <a:off x="4459906" y="547062"/>
            <a:ext cx="6674777" cy="521233"/>
          </a:xfrm>
          <a:prstGeom prst="rect">
            <a:avLst/>
          </a:prstGeom>
          <a:noFill/>
        </p:spPr>
        <p:txBody>
          <a:bodyPr wrap="square" rtlCol="0">
            <a:spAutoFit/>
          </a:bodyPr>
          <a:lstStyle/>
          <a:p>
            <a:pPr>
              <a:lnSpc>
                <a:spcPct val="120000"/>
              </a:lnSpc>
            </a:pPr>
            <a:r>
              <a:rPr lang="fr-FR" altLang="zh-CN" sz="1200">
                <a:solidFill>
                  <a:schemeClr val="bg1">
                    <a:lumMod val="75000"/>
                  </a:schemeClr>
                </a:solidFill>
              </a:rPr>
              <a:t>Fusce est. Vivamus a tellus. Pellentesque habitant morbi tristique senectus et netus et malesuada fames ac turpis egestas. Proin pharetra nonummy pede.</a:t>
            </a:r>
          </a:p>
        </p:txBody>
      </p:sp>
    </p:spTree>
    <p:extLst>
      <p:ext uri="{BB962C8B-B14F-4D97-AF65-F5344CB8AC3E}">
        <p14:creationId xmlns:p14="http://schemas.microsoft.com/office/powerpoint/2010/main" val="966803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矩形 150">
            <a:extLst>
              <a:ext uri="{FF2B5EF4-FFF2-40B4-BE49-F238E27FC236}">
                <a16:creationId xmlns="" xmlns:a16="http://schemas.microsoft.com/office/drawing/2014/main" id="{FD47044C-DAFE-4709-BCFC-6191BF8A5AB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4FB18192-F854-4C4D-ADEE-8208FE38E5AD}"/>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10">
            <a:extLst>
              <a:ext uri="{FF2B5EF4-FFF2-40B4-BE49-F238E27FC236}">
                <a16:creationId xmlns="" xmlns:a16="http://schemas.microsoft.com/office/drawing/2014/main" id="{6C3B945E-EC2A-4082-9776-83EB4650E044}"/>
              </a:ext>
            </a:extLst>
          </p:cNvPr>
          <p:cNvGrpSpPr>
            <a:grpSpLocks noChangeAspect="1"/>
          </p:cNvGrpSpPr>
          <p:nvPr/>
        </p:nvGrpSpPr>
        <p:grpSpPr bwMode="auto">
          <a:xfrm>
            <a:off x="4602815" y="705757"/>
            <a:ext cx="708570" cy="720000"/>
            <a:chOff x="-1" y="1"/>
            <a:chExt cx="496" cy="504"/>
          </a:xfrm>
          <a:solidFill>
            <a:srgbClr val="A9CC52"/>
          </a:solidFill>
        </p:grpSpPr>
        <p:sp>
          <p:nvSpPr>
            <p:cNvPr id="20" name="Freeform 111">
              <a:extLst>
                <a:ext uri="{FF2B5EF4-FFF2-40B4-BE49-F238E27FC236}">
                  <a16:creationId xmlns="" xmlns:a16="http://schemas.microsoft.com/office/drawing/2014/main" id="{0D82FA82-5871-4968-93A9-E220A66D15A7}"/>
                </a:ext>
              </a:extLst>
            </p:cNvPr>
            <p:cNvSpPr>
              <a:spLocks/>
            </p:cNvSpPr>
            <p:nvPr/>
          </p:nvSpPr>
          <p:spPr bwMode="auto">
            <a:xfrm>
              <a:off x="31" y="50"/>
              <a:ext cx="17"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4 h 8"/>
                <a:gd name="T12" fmla="*/ 0 w 8"/>
                <a:gd name="T13" fmla="*/ 6 h 8"/>
                <a:gd name="T14" fmla="*/ 1 w 8"/>
                <a:gd name="T15" fmla="*/ 7 h 8"/>
                <a:gd name="T16" fmla="*/ 4 w 8"/>
                <a:gd name="T17" fmla="*/ 8 h 8"/>
                <a:gd name="T18" fmla="*/ 6 w 8"/>
                <a:gd name="T19" fmla="*/ 8 h 8"/>
                <a:gd name="T20" fmla="*/ 8 w 8"/>
                <a:gd name="T21" fmla="*/ 6 h 8"/>
                <a:gd name="T22" fmla="*/ 8 w 8"/>
                <a:gd name="T23" fmla="*/ 2 h 8"/>
                <a:gd name="T24" fmla="*/ 7 w 8"/>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2" y="8"/>
                    <a:pt x="3" y="8"/>
                    <a:pt x="4" y="8"/>
                  </a:cubicBezTo>
                  <a:cubicBezTo>
                    <a:pt x="5" y="8"/>
                    <a:pt x="5" y="8"/>
                    <a:pt x="6" y="8"/>
                  </a:cubicBezTo>
                  <a:cubicBezTo>
                    <a:pt x="6" y="7"/>
                    <a:pt x="7" y="6"/>
                    <a:pt x="8" y="6"/>
                  </a:cubicBezTo>
                  <a:cubicBezTo>
                    <a:pt x="8" y="5"/>
                    <a:pt x="8" y="3"/>
                    <a:pt x="8"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2">
              <a:extLst>
                <a:ext uri="{FF2B5EF4-FFF2-40B4-BE49-F238E27FC236}">
                  <a16:creationId xmlns="" xmlns:a16="http://schemas.microsoft.com/office/drawing/2014/main" id="{BD01AA21-DF6E-4B13-A171-5876AB6AD05A}"/>
                </a:ext>
              </a:extLst>
            </p:cNvPr>
            <p:cNvSpPr>
              <a:spLocks/>
            </p:cNvSpPr>
            <p:nvPr/>
          </p:nvSpPr>
          <p:spPr bwMode="auto">
            <a:xfrm>
              <a:off x="64" y="50"/>
              <a:ext cx="16" cy="16"/>
            </a:xfrm>
            <a:custGeom>
              <a:avLst/>
              <a:gdLst>
                <a:gd name="T0" fmla="*/ 3 w 8"/>
                <a:gd name="T1" fmla="*/ 0 h 8"/>
                <a:gd name="T2" fmla="*/ 2 w 8"/>
                <a:gd name="T3" fmla="*/ 0 h 8"/>
                <a:gd name="T4" fmla="*/ 2 w 8"/>
                <a:gd name="T5" fmla="*/ 1 h 8"/>
                <a:gd name="T6" fmla="*/ 1 w 8"/>
                <a:gd name="T7" fmla="*/ 1 h 8"/>
                <a:gd name="T8" fmla="*/ 0 w 8"/>
                <a:gd name="T9" fmla="*/ 4 h 8"/>
                <a:gd name="T10" fmla="*/ 0 w 8"/>
                <a:gd name="T11" fmla="*/ 6 h 8"/>
                <a:gd name="T12" fmla="*/ 1 w 8"/>
                <a:gd name="T13" fmla="*/ 7 h 8"/>
                <a:gd name="T14" fmla="*/ 7 w 8"/>
                <a:gd name="T15" fmla="*/ 7 h 8"/>
                <a:gd name="T16" fmla="*/ 8 w 8"/>
                <a:gd name="T17" fmla="*/ 4 h 8"/>
                <a:gd name="T18" fmla="*/ 7 w 8"/>
                <a:gd name="T19" fmla="*/ 1 h 8"/>
                <a:gd name="T20" fmla="*/ 3 w 8"/>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3" y="0"/>
                  </a:moveTo>
                  <a:cubicBezTo>
                    <a:pt x="3" y="0"/>
                    <a:pt x="3" y="0"/>
                    <a:pt x="2" y="0"/>
                  </a:cubicBezTo>
                  <a:cubicBezTo>
                    <a:pt x="2" y="0"/>
                    <a:pt x="2" y="1"/>
                    <a:pt x="2" y="1"/>
                  </a:cubicBezTo>
                  <a:cubicBezTo>
                    <a:pt x="2" y="1"/>
                    <a:pt x="1" y="1"/>
                    <a:pt x="1" y="1"/>
                  </a:cubicBezTo>
                  <a:cubicBezTo>
                    <a:pt x="0" y="2"/>
                    <a:pt x="0" y="3"/>
                    <a:pt x="0" y="4"/>
                  </a:cubicBezTo>
                  <a:cubicBezTo>
                    <a:pt x="0" y="5"/>
                    <a:pt x="0" y="5"/>
                    <a:pt x="0" y="6"/>
                  </a:cubicBezTo>
                  <a:cubicBezTo>
                    <a:pt x="1" y="6"/>
                    <a:pt x="1" y="6"/>
                    <a:pt x="1" y="7"/>
                  </a:cubicBezTo>
                  <a:cubicBezTo>
                    <a:pt x="3" y="8"/>
                    <a:pt x="5" y="8"/>
                    <a:pt x="7" y="7"/>
                  </a:cubicBezTo>
                  <a:cubicBezTo>
                    <a:pt x="8" y="6"/>
                    <a:pt x="8" y="5"/>
                    <a:pt x="8" y="4"/>
                  </a:cubicBezTo>
                  <a:cubicBezTo>
                    <a:pt x="8" y="3"/>
                    <a:pt x="8" y="2"/>
                    <a:pt x="7" y="1"/>
                  </a:cubicBezTo>
                  <a:cubicBezTo>
                    <a:pt x="6" y="0"/>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3">
              <a:extLst>
                <a:ext uri="{FF2B5EF4-FFF2-40B4-BE49-F238E27FC236}">
                  <a16:creationId xmlns="" xmlns:a16="http://schemas.microsoft.com/office/drawing/2014/main" id="{E477C759-E6DC-408B-9956-C3B3D081910F}"/>
                </a:ext>
              </a:extLst>
            </p:cNvPr>
            <p:cNvSpPr>
              <a:spLocks/>
            </p:cNvSpPr>
            <p:nvPr/>
          </p:nvSpPr>
          <p:spPr bwMode="auto">
            <a:xfrm>
              <a:off x="96" y="50"/>
              <a:ext cx="16" cy="16"/>
            </a:xfrm>
            <a:custGeom>
              <a:avLst/>
              <a:gdLst>
                <a:gd name="T0" fmla="*/ 7 w 8"/>
                <a:gd name="T1" fmla="*/ 1 h 8"/>
                <a:gd name="T2" fmla="*/ 3 w 8"/>
                <a:gd name="T3" fmla="*/ 0 h 8"/>
                <a:gd name="T4" fmla="*/ 2 w 8"/>
                <a:gd name="T5" fmla="*/ 0 h 8"/>
                <a:gd name="T6" fmla="*/ 2 w 8"/>
                <a:gd name="T7" fmla="*/ 1 h 8"/>
                <a:gd name="T8" fmla="*/ 1 w 8"/>
                <a:gd name="T9" fmla="*/ 1 h 8"/>
                <a:gd name="T10" fmla="*/ 0 w 8"/>
                <a:gd name="T11" fmla="*/ 2 h 8"/>
                <a:gd name="T12" fmla="*/ 1 w 8"/>
                <a:gd name="T13" fmla="*/ 7 h 8"/>
                <a:gd name="T14" fmla="*/ 4 w 8"/>
                <a:gd name="T15" fmla="*/ 8 h 8"/>
                <a:gd name="T16" fmla="*/ 6 w 8"/>
                <a:gd name="T17" fmla="*/ 8 h 8"/>
                <a:gd name="T18" fmla="*/ 7 w 8"/>
                <a:gd name="T19" fmla="*/ 7 h 8"/>
                <a:gd name="T20" fmla="*/ 8 w 8"/>
                <a:gd name="T21" fmla="*/ 2 h 8"/>
                <a:gd name="T22" fmla="*/ 7 w 8"/>
                <a:gd name="T23"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7" y="1"/>
                  </a:moveTo>
                  <a:cubicBezTo>
                    <a:pt x="6" y="0"/>
                    <a:pt x="5" y="0"/>
                    <a:pt x="3" y="0"/>
                  </a:cubicBezTo>
                  <a:cubicBezTo>
                    <a:pt x="3" y="0"/>
                    <a:pt x="3" y="0"/>
                    <a:pt x="2" y="0"/>
                  </a:cubicBezTo>
                  <a:cubicBezTo>
                    <a:pt x="2" y="0"/>
                    <a:pt x="2" y="1"/>
                    <a:pt x="2" y="1"/>
                  </a:cubicBezTo>
                  <a:cubicBezTo>
                    <a:pt x="2" y="1"/>
                    <a:pt x="1" y="1"/>
                    <a:pt x="1" y="1"/>
                  </a:cubicBezTo>
                  <a:cubicBezTo>
                    <a:pt x="1" y="2"/>
                    <a:pt x="1" y="2"/>
                    <a:pt x="0" y="2"/>
                  </a:cubicBezTo>
                  <a:cubicBezTo>
                    <a:pt x="0" y="4"/>
                    <a:pt x="0" y="6"/>
                    <a:pt x="1" y="7"/>
                  </a:cubicBezTo>
                  <a:cubicBezTo>
                    <a:pt x="2" y="8"/>
                    <a:pt x="3" y="8"/>
                    <a:pt x="4" y="8"/>
                  </a:cubicBezTo>
                  <a:cubicBezTo>
                    <a:pt x="5" y="8"/>
                    <a:pt x="5" y="8"/>
                    <a:pt x="6" y="8"/>
                  </a:cubicBezTo>
                  <a:cubicBezTo>
                    <a:pt x="6" y="7"/>
                    <a:pt x="6" y="7"/>
                    <a:pt x="7" y="7"/>
                  </a:cubicBezTo>
                  <a:cubicBezTo>
                    <a:pt x="8" y="6"/>
                    <a:pt x="8" y="4"/>
                    <a:pt x="8"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4">
              <a:extLst>
                <a:ext uri="{FF2B5EF4-FFF2-40B4-BE49-F238E27FC236}">
                  <a16:creationId xmlns="" xmlns:a16="http://schemas.microsoft.com/office/drawing/2014/main" id="{0555510A-781C-4E1E-BBB8-FEDDD7A68DE7}"/>
                </a:ext>
              </a:extLst>
            </p:cNvPr>
            <p:cNvSpPr>
              <a:spLocks/>
            </p:cNvSpPr>
            <p:nvPr/>
          </p:nvSpPr>
          <p:spPr bwMode="auto">
            <a:xfrm>
              <a:off x="329" y="244"/>
              <a:ext cx="18" cy="16"/>
            </a:xfrm>
            <a:custGeom>
              <a:avLst/>
              <a:gdLst>
                <a:gd name="T0" fmla="*/ 5 w 9"/>
                <a:gd name="T1" fmla="*/ 8 h 8"/>
                <a:gd name="T2" fmla="*/ 8 w 9"/>
                <a:gd name="T3" fmla="*/ 7 h 8"/>
                <a:gd name="T4" fmla="*/ 9 w 9"/>
                <a:gd name="T5" fmla="*/ 6 h 8"/>
                <a:gd name="T6" fmla="*/ 9 w 9"/>
                <a:gd name="T7" fmla="*/ 2 h 8"/>
                <a:gd name="T8" fmla="*/ 8 w 9"/>
                <a:gd name="T9" fmla="*/ 1 h 8"/>
                <a:gd name="T10" fmla="*/ 7 w 9"/>
                <a:gd name="T11" fmla="*/ 0 h 8"/>
                <a:gd name="T12" fmla="*/ 2 w 9"/>
                <a:gd name="T13" fmla="*/ 1 h 8"/>
                <a:gd name="T14" fmla="*/ 1 w 9"/>
                <a:gd name="T15" fmla="*/ 2 h 8"/>
                <a:gd name="T16" fmla="*/ 3 w 9"/>
                <a:gd name="T17" fmla="*/ 8 h 8"/>
                <a:gd name="T18" fmla="*/ 5 w 9"/>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5" y="8"/>
                  </a:moveTo>
                  <a:cubicBezTo>
                    <a:pt x="6" y="8"/>
                    <a:pt x="7" y="8"/>
                    <a:pt x="8" y="7"/>
                  </a:cubicBezTo>
                  <a:cubicBezTo>
                    <a:pt x="8" y="6"/>
                    <a:pt x="8" y="6"/>
                    <a:pt x="9" y="6"/>
                  </a:cubicBezTo>
                  <a:cubicBezTo>
                    <a:pt x="9" y="5"/>
                    <a:pt x="9" y="3"/>
                    <a:pt x="9" y="2"/>
                  </a:cubicBezTo>
                  <a:cubicBezTo>
                    <a:pt x="8" y="2"/>
                    <a:pt x="8" y="2"/>
                    <a:pt x="8" y="1"/>
                  </a:cubicBezTo>
                  <a:cubicBezTo>
                    <a:pt x="7" y="1"/>
                    <a:pt x="7" y="1"/>
                    <a:pt x="7" y="0"/>
                  </a:cubicBezTo>
                  <a:cubicBezTo>
                    <a:pt x="5" y="0"/>
                    <a:pt x="3" y="0"/>
                    <a:pt x="2" y="1"/>
                  </a:cubicBezTo>
                  <a:cubicBezTo>
                    <a:pt x="2" y="2"/>
                    <a:pt x="2" y="2"/>
                    <a:pt x="1" y="2"/>
                  </a:cubicBezTo>
                  <a:cubicBezTo>
                    <a:pt x="0" y="4"/>
                    <a:pt x="1" y="7"/>
                    <a:pt x="3" y="8"/>
                  </a:cubicBezTo>
                  <a:cubicBezTo>
                    <a:pt x="4" y="8"/>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5">
              <a:extLst>
                <a:ext uri="{FF2B5EF4-FFF2-40B4-BE49-F238E27FC236}">
                  <a16:creationId xmlns="" xmlns:a16="http://schemas.microsoft.com/office/drawing/2014/main" id="{A76231C5-CEEB-40FA-9435-088D44C19C28}"/>
                </a:ext>
              </a:extLst>
            </p:cNvPr>
            <p:cNvSpPr>
              <a:spLocks/>
            </p:cNvSpPr>
            <p:nvPr/>
          </p:nvSpPr>
          <p:spPr bwMode="auto">
            <a:xfrm>
              <a:off x="329" y="422"/>
              <a:ext cx="18" cy="18"/>
            </a:xfrm>
            <a:custGeom>
              <a:avLst/>
              <a:gdLst>
                <a:gd name="T0" fmla="*/ 8 w 9"/>
                <a:gd name="T1" fmla="*/ 1 h 9"/>
                <a:gd name="T2" fmla="*/ 2 w 9"/>
                <a:gd name="T3" fmla="*/ 1 h 9"/>
                <a:gd name="T4" fmla="*/ 1 w 9"/>
                <a:gd name="T5" fmla="*/ 2 h 9"/>
                <a:gd name="T6" fmla="*/ 3 w 9"/>
                <a:gd name="T7" fmla="*/ 8 h 9"/>
                <a:gd name="T8" fmla="*/ 9 w 9"/>
                <a:gd name="T9" fmla="*/ 6 h 9"/>
                <a:gd name="T10" fmla="*/ 9 w 9"/>
                <a:gd name="T11" fmla="*/ 2 h 9"/>
                <a:gd name="T12" fmla="*/ 8 w 9"/>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8" y="1"/>
                  </a:moveTo>
                  <a:cubicBezTo>
                    <a:pt x="6" y="0"/>
                    <a:pt x="4" y="0"/>
                    <a:pt x="2" y="1"/>
                  </a:cubicBezTo>
                  <a:cubicBezTo>
                    <a:pt x="2" y="2"/>
                    <a:pt x="2" y="2"/>
                    <a:pt x="1" y="2"/>
                  </a:cubicBezTo>
                  <a:cubicBezTo>
                    <a:pt x="0" y="5"/>
                    <a:pt x="1" y="7"/>
                    <a:pt x="3" y="8"/>
                  </a:cubicBezTo>
                  <a:cubicBezTo>
                    <a:pt x="5" y="9"/>
                    <a:pt x="8" y="8"/>
                    <a:pt x="9" y="6"/>
                  </a:cubicBezTo>
                  <a:cubicBezTo>
                    <a:pt x="9" y="5"/>
                    <a:pt x="9" y="3"/>
                    <a:pt x="9" y="2"/>
                  </a:cubicBezTo>
                  <a:cubicBezTo>
                    <a:pt x="8" y="2"/>
                    <a:pt x="8"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6">
              <a:extLst>
                <a:ext uri="{FF2B5EF4-FFF2-40B4-BE49-F238E27FC236}">
                  <a16:creationId xmlns="" xmlns:a16="http://schemas.microsoft.com/office/drawing/2014/main" id="{D337E758-7CBE-4473-8976-041CA5810E2E}"/>
                </a:ext>
              </a:extLst>
            </p:cNvPr>
            <p:cNvSpPr>
              <a:spLocks/>
            </p:cNvSpPr>
            <p:nvPr/>
          </p:nvSpPr>
          <p:spPr bwMode="auto">
            <a:xfrm>
              <a:off x="420" y="333"/>
              <a:ext cx="16" cy="16"/>
            </a:xfrm>
            <a:custGeom>
              <a:avLst/>
              <a:gdLst>
                <a:gd name="T0" fmla="*/ 8 w 8"/>
                <a:gd name="T1" fmla="*/ 2 h 8"/>
                <a:gd name="T2" fmla="*/ 7 w 8"/>
                <a:gd name="T3" fmla="*/ 1 h 8"/>
                <a:gd name="T4" fmla="*/ 1 w 8"/>
                <a:gd name="T5" fmla="*/ 1 h 8"/>
                <a:gd name="T6" fmla="*/ 0 w 8"/>
                <a:gd name="T7" fmla="*/ 2 h 8"/>
                <a:gd name="T8" fmla="*/ 0 w 8"/>
                <a:gd name="T9" fmla="*/ 4 h 8"/>
                <a:gd name="T10" fmla="*/ 0 w 8"/>
                <a:gd name="T11" fmla="*/ 6 h 8"/>
                <a:gd name="T12" fmla="*/ 1 w 8"/>
                <a:gd name="T13" fmla="*/ 7 h 8"/>
                <a:gd name="T14" fmla="*/ 4 w 8"/>
                <a:gd name="T15" fmla="*/ 8 h 8"/>
                <a:gd name="T16" fmla="*/ 6 w 8"/>
                <a:gd name="T17" fmla="*/ 8 h 8"/>
                <a:gd name="T18" fmla="*/ 7 w 8"/>
                <a:gd name="T19" fmla="*/ 7 h 8"/>
                <a:gd name="T20" fmla="*/ 8 w 8"/>
                <a:gd name="T21" fmla="*/ 6 h 8"/>
                <a:gd name="T22" fmla="*/ 8 w 8"/>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8" y="2"/>
                  </a:moveTo>
                  <a:cubicBezTo>
                    <a:pt x="7" y="2"/>
                    <a:pt x="7" y="2"/>
                    <a:pt x="7" y="1"/>
                  </a:cubicBezTo>
                  <a:cubicBezTo>
                    <a:pt x="5" y="0"/>
                    <a:pt x="3" y="0"/>
                    <a:pt x="1" y="1"/>
                  </a:cubicBezTo>
                  <a:cubicBezTo>
                    <a:pt x="1" y="2"/>
                    <a:pt x="1" y="2"/>
                    <a:pt x="0" y="2"/>
                  </a:cubicBezTo>
                  <a:cubicBezTo>
                    <a:pt x="0" y="3"/>
                    <a:pt x="0" y="3"/>
                    <a:pt x="0" y="4"/>
                  </a:cubicBezTo>
                  <a:cubicBezTo>
                    <a:pt x="0" y="5"/>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7">
              <a:extLst>
                <a:ext uri="{FF2B5EF4-FFF2-40B4-BE49-F238E27FC236}">
                  <a16:creationId xmlns="" xmlns:a16="http://schemas.microsoft.com/office/drawing/2014/main" id="{6237589F-0337-4344-BB03-B67035F4F458}"/>
                </a:ext>
              </a:extLst>
            </p:cNvPr>
            <p:cNvSpPr>
              <a:spLocks/>
            </p:cNvSpPr>
            <p:nvPr/>
          </p:nvSpPr>
          <p:spPr bwMode="auto">
            <a:xfrm>
              <a:off x="242" y="333"/>
              <a:ext cx="16" cy="16"/>
            </a:xfrm>
            <a:custGeom>
              <a:avLst/>
              <a:gdLst>
                <a:gd name="T0" fmla="*/ 7 w 8"/>
                <a:gd name="T1" fmla="*/ 1 h 8"/>
                <a:gd name="T2" fmla="*/ 1 w 8"/>
                <a:gd name="T3" fmla="*/ 1 h 8"/>
                <a:gd name="T4" fmla="*/ 0 w 8"/>
                <a:gd name="T5" fmla="*/ 2 h 8"/>
                <a:gd name="T6" fmla="*/ 0 w 8"/>
                <a:gd name="T7" fmla="*/ 6 h 8"/>
                <a:gd name="T8" fmla="*/ 1 w 8"/>
                <a:gd name="T9" fmla="*/ 7 h 8"/>
                <a:gd name="T10" fmla="*/ 4 w 8"/>
                <a:gd name="T11" fmla="*/ 8 h 8"/>
                <a:gd name="T12" fmla="*/ 6 w 8"/>
                <a:gd name="T13" fmla="*/ 8 h 8"/>
                <a:gd name="T14" fmla="*/ 7 w 8"/>
                <a:gd name="T15" fmla="*/ 7 h 8"/>
                <a:gd name="T16" fmla="*/ 8 w 8"/>
                <a:gd name="T17" fmla="*/ 6 h 8"/>
                <a:gd name="T18" fmla="*/ 8 w 8"/>
                <a:gd name="T19" fmla="*/ 2 h 8"/>
                <a:gd name="T20" fmla="*/ 7 w 8"/>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7" y="1"/>
                  </a:moveTo>
                  <a:cubicBezTo>
                    <a:pt x="5" y="0"/>
                    <a:pt x="3" y="0"/>
                    <a:pt x="1" y="1"/>
                  </a:cubicBezTo>
                  <a:cubicBezTo>
                    <a:pt x="1" y="2"/>
                    <a:pt x="1" y="2"/>
                    <a:pt x="0" y="2"/>
                  </a:cubicBezTo>
                  <a:cubicBezTo>
                    <a:pt x="0" y="3"/>
                    <a:pt x="0" y="5"/>
                    <a:pt x="0" y="6"/>
                  </a:cubicBezTo>
                  <a:cubicBezTo>
                    <a:pt x="1" y="6"/>
                    <a:pt x="1" y="6"/>
                    <a:pt x="1" y="7"/>
                  </a:cubicBezTo>
                  <a:cubicBezTo>
                    <a:pt x="2" y="8"/>
                    <a:pt x="3" y="8"/>
                    <a:pt x="4" y="8"/>
                  </a:cubicBezTo>
                  <a:cubicBezTo>
                    <a:pt x="5" y="8"/>
                    <a:pt x="5" y="8"/>
                    <a:pt x="6" y="8"/>
                  </a:cubicBezTo>
                  <a:cubicBezTo>
                    <a:pt x="6" y="7"/>
                    <a:pt x="6" y="7"/>
                    <a:pt x="7" y="7"/>
                  </a:cubicBezTo>
                  <a:cubicBezTo>
                    <a:pt x="7" y="6"/>
                    <a:pt x="7" y="6"/>
                    <a:pt x="8" y="6"/>
                  </a:cubicBezTo>
                  <a:cubicBezTo>
                    <a:pt x="8" y="5"/>
                    <a:pt x="8" y="3"/>
                    <a:pt x="8" y="2"/>
                  </a:cubicBezTo>
                  <a:cubicBezTo>
                    <a:pt x="7" y="2"/>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8">
              <a:extLst>
                <a:ext uri="{FF2B5EF4-FFF2-40B4-BE49-F238E27FC236}">
                  <a16:creationId xmlns="" xmlns:a16="http://schemas.microsoft.com/office/drawing/2014/main" id="{1EB5C484-0796-4B70-800A-E18A88E515EC}"/>
                </a:ext>
              </a:extLst>
            </p:cNvPr>
            <p:cNvSpPr>
              <a:spLocks noEditPoints="1"/>
            </p:cNvSpPr>
            <p:nvPr/>
          </p:nvSpPr>
          <p:spPr bwMode="auto">
            <a:xfrm>
              <a:off x="145" y="33"/>
              <a:ext cx="259" cy="49"/>
            </a:xfrm>
            <a:custGeom>
              <a:avLst/>
              <a:gdLst>
                <a:gd name="T0" fmla="*/ 12 w 128"/>
                <a:gd name="T1" fmla="*/ 24 h 24"/>
                <a:gd name="T2" fmla="*/ 116 w 128"/>
                <a:gd name="T3" fmla="*/ 24 h 24"/>
                <a:gd name="T4" fmla="*/ 128 w 128"/>
                <a:gd name="T5" fmla="*/ 12 h 24"/>
                <a:gd name="T6" fmla="*/ 116 w 128"/>
                <a:gd name="T7" fmla="*/ 0 h 24"/>
                <a:gd name="T8" fmla="*/ 12 w 128"/>
                <a:gd name="T9" fmla="*/ 0 h 24"/>
                <a:gd name="T10" fmla="*/ 0 w 128"/>
                <a:gd name="T11" fmla="*/ 12 h 24"/>
                <a:gd name="T12" fmla="*/ 12 w 128"/>
                <a:gd name="T13" fmla="*/ 24 h 24"/>
                <a:gd name="T14" fmla="*/ 12 w 128"/>
                <a:gd name="T15" fmla="*/ 8 h 24"/>
                <a:gd name="T16" fmla="*/ 116 w 128"/>
                <a:gd name="T17" fmla="*/ 8 h 24"/>
                <a:gd name="T18" fmla="*/ 120 w 128"/>
                <a:gd name="T19" fmla="*/ 12 h 24"/>
                <a:gd name="T20" fmla="*/ 116 w 128"/>
                <a:gd name="T21" fmla="*/ 16 h 24"/>
                <a:gd name="T22" fmla="*/ 12 w 128"/>
                <a:gd name="T23" fmla="*/ 16 h 24"/>
                <a:gd name="T24" fmla="*/ 8 w 128"/>
                <a:gd name="T25" fmla="*/ 12 h 24"/>
                <a:gd name="T26" fmla="*/ 12 w 128"/>
                <a:gd name="T2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24">
                  <a:moveTo>
                    <a:pt x="12" y="24"/>
                  </a:moveTo>
                  <a:cubicBezTo>
                    <a:pt x="116" y="24"/>
                    <a:pt x="116" y="24"/>
                    <a:pt x="116" y="24"/>
                  </a:cubicBezTo>
                  <a:cubicBezTo>
                    <a:pt x="123" y="24"/>
                    <a:pt x="128" y="19"/>
                    <a:pt x="128" y="12"/>
                  </a:cubicBezTo>
                  <a:cubicBezTo>
                    <a:pt x="128" y="5"/>
                    <a:pt x="123" y="0"/>
                    <a:pt x="116" y="0"/>
                  </a:cubicBezTo>
                  <a:cubicBezTo>
                    <a:pt x="12" y="0"/>
                    <a:pt x="12" y="0"/>
                    <a:pt x="12" y="0"/>
                  </a:cubicBezTo>
                  <a:cubicBezTo>
                    <a:pt x="5" y="0"/>
                    <a:pt x="0" y="5"/>
                    <a:pt x="0" y="12"/>
                  </a:cubicBezTo>
                  <a:cubicBezTo>
                    <a:pt x="0" y="19"/>
                    <a:pt x="5" y="24"/>
                    <a:pt x="12" y="24"/>
                  </a:cubicBezTo>
                  <a:close/>
                  <a:moveTo>
                    <a:pt x="12" y="8"/>
                  </a:moveTo>
                  <a:cubicBezTo>
                    <a:pt x="116" y="8"/>
                    <a:pt x="116" y="8"/>
                    <a:pt x="116" y="8"/>
                  </a:cubicBezTo>
                  <a:cubicBezTo>
                    <a:pt x="118" y="8"/>
                    <a:pt x="120" y="10"/>
                    <a:pt x="120" y="12"/>
                  </a:cubicBezTo>
                  <a:cubicBezTo>
                    <a:pt x="120" y="14"/>
                    <a:pt x="118" y="16"/>
                    <a:pt x="116" y="16"/>
                  </a:cubicBezTo>
                  <a:cubicBezTo>
                    <a:pt x="12" y="16"/>
                    <a:pt x="12" y="16"/>
                    <a:pt x="12" y="16"/>
                  </a:cubicBezTo>
                  <a:cubicBezTo>
                    <a:pt x="10" y="16"/>
                    <a:pt x="8" y="14"/>
                    <a:pt x="8" y="12"/>
                  </a:cubicBezTo>
                  <a:cubicBezTo>
                    <a:pt x="8" y="10"/>
                    <a:pt x="10"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9">
              <a:extLst>
                <a:ext uri="{FF2B5EF4-FFF2-40B4-BE49-F238E27FC236}">
                  <a16:creationId xmlns="" xmlns:a16="http://schemas.microsoft.com/office/drawing/2014/main" id="{042C09B3-1310-47D4-BCA7-66539B272748}"/>
                </a:ext>
              </a:extLst>
            </p:cNvPr>
            <p:cNvSpPr>
              <a:spLocks noEditPoints="1"/>
            </p:cNvSpPr>
            <p:nvPr/>
          </p:nvSpPr>
          <p:spPr bwMode="auto">
            <a:xfrm>
              <a:off x="-1" y="1"/>
              <a:ext cx="496" cy="504"/>
            </a:xfrm>
            <a:custGeom>
              <a:avLst/>
              <a:gdLst>
                <a:gd name="T0" fmla="*/ 224 w 245"/>
                <a:gd name="T1" fmla="*/ 123 h 249"/>
                <a:gd name="T2" fmla="*/ 224 w 245"/>
                <a:gd name="T3" fmla="*/ 20 h 249"/>
                <a:gd name="T4" fmla="*/ 204 w 245"/>
                <a:gd name="T5" fmla="*/ 0 h 249"/>
                <a:gd name="T6" fmla="*/ 20 w 245"/>
                <a:gd name="T7" fmla="*/ 0 h 249"/>
                <a:gd name="T8" fmla="*/ 0 w 245"/>
                <a:gd name="T9" fmla="*/ 20 h 249"/>
                <a:gd name="T10" fmla="*/ 0 w 245"/>
                <a:gd name="T11" fmla="*/ 204 h 249"/>
                <a:gd name="T12" fmla="*/ 20 w 245"/>
                <a:gd name="T13" fmla="*/ 224 h 249"/>
                <a:gd name="T14" fmla="*/ 123 w 245"/>
                <a:gd name="T15" fmla="*/ 224 h 249"/>
                <a:gd name="T16" fmla="*/ 224 w 245"/>
                <a:gd name="T17" fmla="*/ 213 h 249"/>
                <a:gd name="T18" fmla="*/ 224 w 245"/>
                <a:gd name="T19" fmla="*/ 123 h 249"/>
                <a:gd name="T20" fmla="*/ 216 w 245"/>
                <a:gd name="T21" fmla="*/ 56 h 249"/>
                <a:gd name="T22" fmla="*/ 216 w 245"/>
                <a:gd name="T23" fmla="*/ 114 h 249"/>
                <a:gd name="T24" fmla="*/ 114 w 245"/>
                <a:gd name="T25" fmla="*/ 120 h 249"/>
                <a:gd name="T26" fmla="*/ 114 w 245"/>
                <a:gd name="T27" fmla="*/ 216 h 249"/>
                <a:gd name="T28" fmla="*/ 64 w 245"/>
                <a:gd name="T29" fmla="*/ 216 h 249"/>
                <a:gd name="T30" fmla="*/ 64 w 245"/>
                <a:gd name="T31" fmla="*/ 56 h 249"/>
                <a:gd name="T32" fmla="*/ 216 w 245"/>
                <a:gd name="T33" fmla="*/ 56 h 249"/>
                <a:gd name="T34" fmla="*/ 8 w 245"/>
                <a:gd name="T35" fmla="*/ 20 h 249"/>
                <a:gd name="T36" fmla="*/ 20 w 245"/>
                <a:gd name="T37" fmla="*/ 8 h 249"/>
                <a:gd name="T38" fmla="*/ 204 w 245"/>
                <a:gd name="T39" fmla="*/ 8 h 249"/>
                <a:gd name="T40" fmla="*/ 216 w 245"/>
                <a:gd name="T41" fmla="*/ 20 h 249"/>
                <a:gd name="T42" fmla="*/ 216 w 245"/>
                <a:gd name="T43" fmla="*/ 48 h 249"/>
                <a:gd name="T44" fmla="*/ 8 w 245"/>
                <a:gd name="T45" fmla="*/ 48 h 249"/>
                <a:gd name="T46" fmla="*/ 8 w 245"/>
                <a:gd name="T47" fmla="*/ 20 h 249"/>
                <a:gd name="T48" fmla="*/ 20 w 245"/>
                <a:gd name="T49" fmla="*/ 216 h 249"/>
                <a:gd name="T50" fmla="*/ 8 w 245"/>
                <a:gd name="T51" fmla="*/ 204 h 249"/>
                <a:gd name="T52" fmla="*/ 8 w 245"/>
                <a:gd name="T53" fmla="*/ 56 h 249"/>
                <a:gd name="T54" fmla="*/ 56 w 245"/>
                <a:gd name="T55" fmla="*/ 56 h 249"/>
                <a:gd name="T56" fmla="*/ 56 w 245"/>
                <a:gd name="T57" fmla="*/ 216 h 249"/>
                <a:gd name="T58" fmla="*/ 20 w 245"/>
                <a:gd name="T59" fmla="*/ 216 h 249"/>
                <a:gd name="T60" fmla="*/ 168 w 245"/>
                <a:gd name="T61" fmla="*/ 232 h 249"/>
                <a:gd name="T62" fmla="*/ 104 w 245"/>
                <a:gd name="T63" fmla="*/ 168 h 249"/>
                <a:gd name="T64" fmla="*/ 168 w 245"/>
                <a:gd name="T65" fmla="*/ 104 h 249"/>
                <a:gd name="T66" fmla="*/ 232 w 245"/>
                <a:gd name="T67" fmla="*/ 168 h 249"/>
                <a:gd name="T68" fmla="*/ 168 w 245"/>
                <a:gd name="T69" fmla="*/ 2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5" h="249">
                  <a:moveTo>
                    <a:pt x="224" y="123"/>
                  </a:moveTo>
                  <a:cubicBezTo>
                    <a:pt x="224" y="20"/>
                    <a:pt x="224" y="20"/>
                    <a:pt x="224" y="20"/>
                  </a:cubicBezTo>
                  <a:cubicBezTo>
                    <a:pt x="224" y="9"/>
                    <a:pt x="215" y="0"/>
                    <a:pt x="204" y="0"/>
                  </a:cubicBezTo>
                  <a:cubicBezTo>
                    <a:pt x="20" y="0"/>
                    <a:pt x="20" y="0"/>
                    <a:pt x="20" y="0"/>
                  </a:cubicBezTo>
                  <a:cubicBezTo>
                    <a:pt x="9" y="0"/>
                    <a:pt x="0" y="9"/>
                    <a:pt x="0" y="20"/>
                  </a:cubicBezTo>
                  <a:cubicBezTo>
                    <a:pt x="0" y="204"/>
                    <a:pt x="0" y="204"/>
                    <a:pt x="0" y="204"/>
                  </a:cubicBezTo>
                  <a:cubicBezTo>
                    <a:pt x="0" y="215"/>
                    <a:pt x="9" y="224"/>
                    <a:pt x="20" y="224"/>
                  </a:cubicBezTo>
                  <a:cubicBezTo>
                    <a:pt x="123" y="224"/>
                    <a:pt x="123" y="224"/>
                    <a:pt x="123" y="224"/>
                  </a:cubicBezTo>
                  <a:cubicBezTo>
                    <a:pt x="154" y="249"/>
                    <a:pt x="199" y="244"/>
                    <a:pt x="224" y="213"/>
                  </a:cubicBezTo>
                  <a:cubicBezTo>
                    <a:pt x="245" y="187"/>
                    <a:pt x="245" y="149"/>
                    <a:pt x="224" y="123"/>
                  </a:cubicBezTo>
                  <a:close/>
                  <a:moveTo>
                    <a:pt x="216" y="56"/>
                  </a:moveTo>
                  <a:cubicBezTo>
                    <a:pt x="216" y="114"/>
                    <a:pt x="216" y="114"/>
                    <a:pt x="216" y="114"/>
                  </a:cubicBezTo>
                  <a:cubicBezTo>
                    <a:pt x="187" y="88"/>
                    <a:pt x="141" y="90"/>
                    <a:pt x="114" y="120"/>
                  </a:cubicBezTo>
                  <a:cubicBezTo>
                    <a:pt x="90" y="147"/>
                    <a:pt x="90" y="189"/>
                    <a:pt x="114" y="216"/>
                  </a:cubicBezTo>
                  <a:cubicBezTo>
                    <a:pt x="64" y="216"/>
                    <a:pt x="64" y="216"/>
                    <a:pt x="64" y="216"/>
                  </a:cubicBezTo>
                  <a:cubicBezTo>
                    <a:pt x="64" y="56"/>
                    <a:pt x="64" y="56"/>
                    <a:pt x="64" y="56"/>
                  </a:cubicBezTo>
                  <a:lnTo>
                    <a:pt x="216" y="56"/>
                  </a:lnTo>
                  <a:close/>
                  <a:moveTo>
                    <a:pt x="8" y="20"/>
                  </a:moveTo>
                  <a:cubicBezTo>
                    <a:pt x="8" y="13"/>
                    <a:pt x="13" y="8"/>
                    <a:pt x="20" y="8"/>
                  </a:cubicBezTo>
                  <a:cubicBezTo>
                    <a:pt x="204" y="8"/>
                    <a:pt x="204" y="8"/>
                    <a:pt x="204" y="8"/>
                  </a:cubicBezTo>
                  <a:cubicBezTo>
                    <a:pt x="211" y="8"/>
                    <a:pt x="216" y="13"/>
                    <a:pt x="216" y="20"/>
                  </a:cubicBezTo>
                  <a:cubicBezTo>
                    <a:pt x="216" y="48"/>
                    <a:pt x="216" y="48"/>
                    <a:pt x="216" y="48"/>
                  </a:cubicBezTo>
                  <a:cubicBezTo>
                    <a:pt x="8" y="48"/>
                    <a:pt x="8" y="48"/>
                    <a:pt x="8" y="48"/>
                  </a:cubicBezTo>
                  <a:lnTo>
                    <a:pt x="8" y="20"/>
                  </a:lnTo>
                  <a:close/>
                  <a:moveTo>
                    <a:pt x="20" y="216"/>
                  </a:moveTo>
                  <a:cubicBezTo>
                    <a:pt x="13" y="216"/>
                    <a:pt x="8" y="211"/>
                    <a:pt x="8" y="204"/>
                  </a:cubicBezTo>
                  <a:cubicBezTo>
                    <a:pt x="8" y="56"/>
                    <a:pt x="8" y="56"/>
                    <a:pt x="8" y="56"/>
                  </a:cubicBezTo>
                  <a:cubicBezTo>
                    <a:pt x="56" y="56"/>
                    <a:pt x="56" y="56"/>
                    <a:pt x="56" y="56"/>
                  </a:cubicBezTo>
                  <a:cubicBezTo>
                    <a:pt x="56" y="216"/>
                    <a:pt x="56" y="216"/>
                    <a:pt x="56" y="216"/>
                  </a:cubicBezTo>
                  <a:lnTo>
                    <a:pt x="20" y="216"/>
                  </a:lnTo>
                  <a:close/>
                  <a:moveTo>
                    <a:pt x="168" y="232"/>
                  </a:moveTo>
                  <a:cubicBezTo>
                    <a:pt x="133" y="232"/>
                    <a:pt x="104" y="203"/>
                    <a:pt x="104" y="168"/>
                  </a:cubicBezTo>
                  <a:cubicBezTo>
                    <a:pt x="104" y="133"/>
                    <a:pt x="133" y="104"/>
                    <a:pt x="168" y="104"/>
                  </a:cubicBezTo>
                  <a:cubicBezTo>
                    <a:pt x="203" y="104"/>
                    <a:pt x="232" y="133"/>
                    <a:pt x="232" y="168"/>
                  </a:cubicBezTo>
                  <a:cubicBezTo>
                    <a:pt x="232" y="203"/>
                    <a:pt x="203" y="232"/>
                    <a:pt x="168"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20">
              <a:extLst>
                <a:ext uri="{FF2B5EF4-FFF2-40B4-BE49-F238E27FC236}">
                  <a16:creationId xmlns="" xmlns:a16="http://schemas.microsoft.com/office/drawing/2014/main" id="{B857E1B6-60B0-437D-BDCC-181F3E9F195B}"/>
                </a:ext>
              </a:extLst>
            </p:cNvPr>
            <p:cNvSpPr>
              <a:spLocks noEditPoints="1"/>
            </p:cNvSpPr>
            <p:nvPr/>
          </p:nvSpPr>
          <p:spPr bwMode="auto">
            <a:xfrm>
              <a:off x="218" y="220"/>
              <a:ext cx="243" cy="243"/>
            </a:xfrm>
            <a:custGeom>
              <a:avLst/>
              <a:gdLst>
                <a:gd name="T0" fmla="*/ 60 w 120"/>
                <a:gd name="T1" fmla="*/ 0 h 120"/>
                <a:gd name="T2" fmla="*/ 0 w 120"/>
                <a:gd name="T3" fmla="*/ 60 h 120"/>
                <a:gd name="T4" fmla="*/ 60 w 120"/>
                <a:gd name="T5" fmla="*/ 120 h 120"/>
                <a:gd name="T6" fmla="*/ 120 w 120"/>
                <a:gd name="T7" fmla="*/ 60 h 120"/>
                <a:gd name="T8" fmla="*/ 60 w 120"/>
                <a:gd name="T9" fmla="*/ 0 h 120"/>
                <a:gd name="T10" fmla="*/ 60 w 120"/>
                <a:gd name="T11" fmla="*/ 112 h 120"/>
                <a:gd name="T12" fmla="*/ 8 w 120"/>
                <a:gd name="T13" fmla="*/ 60 h 120"/>
                <a:gd name="T14" fmla="*/ 60 w 120"/>
                <a:gd name="T15" fmla="*/ 8 h 120"/>
                <a:gd name="T16" fmla="*/ 112 w 120"/>
                <a:gd name="T17" fmla="*/ 60 h 120"/>
                <a:gd name="T18" fmla="*/ 60 w 120"/>
                <a:gd name="T19"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60" y="112"/>
                  </a:moveTo>
                  <a:cubicBezTo>
                    <a:pt x="31" y="112"/>
                    <a:pt x="8" y="89"/>
                    <a:pt x="8" y="60"/>
                  </a:cubicBezTo>
                  <a:cubicBezTo>
                    <a:pt x="8" y="31"/>
                    <a:pt x="31" y="8"/>
                    <a:pt x="60" y="8"/>
                  </a:cubicBezTo>
                  <a:cubicBezTo>
                    <a:pt x="89" y="8"/>
                    <a:pt x="112" y="31"/>
                    <a:pt x="112" y="60"/>
                  </a:cubicBezTo>
                  <a:cubicBezTo>
                    <a:pt x="112" y="89"/>
                    <a:pt x="89" y="112"/>
                    <a:pt x="60"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1">
              <a:extLst>
                <a:ext uri="{FF2B5EF4-FFF2-40B4-BE49-F238E27FC236}">
                  <a16:creationId xmlns="" xmlns:a16="http://schemas.microsoft.com/office/drawing/2014/main" id="{4BCC3983-31DA-44F1-9ECE-771A13A320F3}"/>
                </a:ext>
              </a:extLst>
            </p:cNvPr>
            <p:cNvSpPr>
              <a:spLocks/>
            </p:cNvSpPr>
            <p:nvPr/>
          </p:nvSpPr>
          <p:spPr bwMode="auto">
            <a:xfrm>
              <a:off x="293" y="287"/>
              <a:ext cx="109" cy="70"/>
            </a:xfrm>
            <a:custGeom>
              <a:avLst/>
              <a:gdLst>
                <a:gd name="T0" fmla="*/ 23 w 54"/>
                <a:gd name="T1" fmla="*/ 25 h 35"/>
                <a:gd name="T2" fmla="*/ 6 w 54"/>
                <a:gd name="T3" fmla="*/ 8 h 35"/>
                <a:gd name="T4" fmla="*/ 0 w 54"/>
                <a:gd name="T5" fmla="*/ 14 h 35"/>
                <a:gd name="T6" fmla="*/ 20 w 54"/>
                <a:gd name="T7" fmla="*/ 34 h 35"/>
                <a:gd name="T8" fmla="*/ 26 w 54"/>
                <a:gd name="T9" fmla="*/ 34 h 35"/>
                <a:gd name="T10" fmla="*/ 54 w 54"/>
                <a:gd name="T11" fmla="*/ 6 h 35"/>
                <a:gd name="T12" fmla="*/ 48 w 54"/>
                <a:gd name="T13" fmla="*/ 0 h 35"/>
                <a:gd name="T14" fmla="*/ 23 w 54"/>
                <a:gd name="T15" fmla="*/ 2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5">
                  <a:moveTo>
                    <a:pt x="23" y="25"/>
                  </a:moveTo>
                  <a:cubicBezTo>
                    <a:pt x="6" y="8"/>
                    <a:pt x="6" y="8"/>
                    <a:pt x="6" y="8"/>
                  </a:cubicBezTo>
                  <a:cubicBezTo>
                    <a:pt x="0" y="14"/>
                    <a:pt x="0" y="14"/>
                    <a:pt x="0" y="14"/>
                  </a:cubicBezTo>
                  <a:cubicBezTo>
                    <a:pt x="20" y="34"/>
                    <a:pt x="20" y="34"/>
                    <a:pt x="20" y="34"/>
                  </a:cubicBezTo>
                  <a:cubicBezTo>
                    <a:pt x="22" y="35"/>
                    <a:pt x="24" y="35"/>
                    <a:pt x="26" y="34"/>
                  </a:cubicBezTo>
                  <a:cubicBezTo>
                    <a:pt x="54" y="6"/>
                    <a:pt x="54" y="6"/>
                    <a:pt x="54" y="6"/>
                  </a:cubicBezTo>
                  <a:cubicBezTo>
                    <a:pt x="48" y="0"/>
                    <a:pt x="48" y="0"/>
                    <a:pt x="48" y="0"/>
                  </a:cubicBezTo>
                  <a:lnTo>
                    <a:pt x="2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69">
            <a:extLst>
              <a:ext uri="{FF2B5EF4-FFF2-40B4-BE49-F238E27FC236}">
                <a16:creationId xmlns="" xmlns:a16="http://schemas.microsoft.com/office/drawing/2014/main" id="{DB6C74EE-E10B-4AEE-8FA2-3ECB3E45614A}"/>
              </a:ext>
            </a:extLst>
          </p:cNvPr>
          <p:cNvGrpSpPr>
            <a:grpSpLocks noChangeAspect="1"/>
          </p:cNvGrpSpPr>
          <p:nvPr/>
        </p:nvGrpSpPr>
        <p:grpSpPr bwMode="auto">
          <a:xfrm>
            <a:off x="8136574" y="705757"/>
            <a:ext cx="718523" cy="720000"/>
            <a:chOff x="1" y="1"/>
            <a:chExt cx="486" cy="487"/>
          </a:xfrm>
          <a:solidFill>
            <a:srgbClr val="A9CC52"/>
          </a:solidFill>
        </p:grpSpPr>
        <p:sp>
          <p:nvSpPr>
            <p:cNvPr id="32" name="Freeform 70">
              <a:extLst>
                <a:ext uri="{FF2B5EF4-FFF2-40B4-BE49-F238E27FC236}">
                  <a16:creationId xmlns="" xmlns:a16="http://schemas.microsoft.com/office/drawing/2014/main" id="{D2CC5011-E480-4E6B-A43C-93C6D8413544}"/>
                </a:ext>
              </a:extLst>
            </p:cNvPr>
            <p:cNvSpPr>
              <a:spLocks noEditPoints="1"/>
            </p:cNvSpPr>
            <p:nvPr/>
          </p:nvSpPr>
          <p:spPr bwMode="auto">
            <a:xfrm>
              <a:off x="1" y="1"/>
              <a:ext cx="486" cy="487"/>
            </a:xfrm>
            <a:custGeom>
              <a:avLst/>
              <a:gdLst>
                <a:gd name="T0" fmla="*/ 216 w 240"/>
                <a:gd name="T1" fmla="*/ 0 h 240"/>
                <a:gd name="T2" fmla="*/ 216 w 240"/>
                <a:gd name="T3" fmla="*/ 8 h 240"/>
                <a:gd name="T4" fmla="*/ 24 w 240"/>
                <a:gd name="T5" fmla="*/ 8 h 240"/>
                <a:gd name="T6" fmla="*/ 24 w 240"/>
                <a:gd name="T7" fmla="*/ 0 h 240"/>
                <a:gd name="T8" fmla="*/ 0 w 240"/>
                <a:gd name="T9" fmla="*/ 0 h 240"/>
                <a:gd name="T10" fmla="*/ 0 w 240"/>
                <a:gd name="T11" fmla="*/ 40 h 240"/>
                <a:gd name="T12" fmla="*/ 24 w 240"/>
                <a:gd name="T13" fmla="*/ 40 h 240"/>
                <a:gd name="T14" fmla="*/ 24 w 240"/>
                <a:gd name="T15" fmla="*/ 32 h 240"/>
                <a:gd name="T16" fmla="*/ 32 w 240"/>
                <a:gd name="T17" fmla="*/ 32 h 240"/>
                <a:gd name="T18" fmla="*/ 32 w 240"/>
                <a:gd name="T19" fmla="*/ 208 h 240"/>
                <a:gd name="T20" fmla="*/ 116 w 240"/>
                <a:gd name="T21" fmla="*/ 208 h 240"/>
                <a:gd name="T22" fmla="*/ 116 w 240"/>
                <a:gd name="T23" fmla="*/ 217 h 240"/>
                <a:gd name="T24" fmla="*/ 108 w 240"/>
                <a:gd name="T25" fmla="*/ 228 h 240"/>
                <a:gd name="T26" fmla="*/ 120 w 240"/>
                <a:gd name="T27" fmla="*/ 240 h 240"/>
                <a:gd name="T28" fmla="*/ 132 w 240"/>
                <a:gd name="T29" fmla="*/ 228 h 240"/>
                <a:gd name="T30" fmla="*/ 124 w 240"/>
                <a:gd name="T31" fmla="*/ 217 h 240"/>
                <a:gd name="T32" fmla="*/ 124 w 240"/>
                <a:gd name="T33" fmla="*/ 208 h 240"/>
                <a:gd name="T34" fmla="*/ 208 w 240"/>
                <a:gd name="T35" fmla="*/ 208 h 240"/>
                <a:gd name="T36" fmla="*/ 208 w 240"/>
                <a:gd name="T37" fmla="*/ 32 h 240"/>
                <a:gd name="T38" fmla="*/ 216 w 240"/>
                <a:gd name="T39" fmla="*/ 32 h 240"/>
                <a:gd name="T40" fmla="*/ 216 w 240"/>
                <a:gd name="T41" fmla="*/ 40 h 240"/>
                <a:gd name="T42" fmla="*/ 240 w 240"/>
                <a:gd name="T43" fmla="*/ 40 h 240"/>
                <a:gd name="T44" fmla="*/ 240 w 240"/>
                <a:gd name="T45" fmla="*/ 0 h 240"/>
                <a:gd name="T46" fmla="*/ 216 w 240"/>
                <a:gd name="T47" fmla="*/ 0 h 240"/>
                <a:gd name="T48" fmla="*/ 120 w 240"/>
                <a:gd name="T49" fmla="*/ 232 h 240"/>
                <a:gd name="T50" fmla="*/ 116 w 240"/>
                <a:gd name="T51" fmla="*/ 228 h 240"/>
                <a:gd name="T52" fmla="*/ 120 w 240"/>
                <a:gd name="T53" fmla="*/ 224 h 240"/>
                <a:gd name="T54" fmla="*/ 124 w 240"/>
                <a:gd name="T55" fmla="*/ 228 h 240"/>
                <a:gd name="T56" fmla="*/ 120 w 240"/>
                <a:gd name="T57" fmla="*/ 232 h 240"/>
                <a:gd name="T58" fmla="*/ 16 w 240"/>
                <a:gd name="T59" fmla="*/ 32 h 240"/>
                <a:gd name="T60" fmla="*/ 8 w 240"/>
                <a:gd name="T61" fmla="*/ 32 h 240"/>
                <a:gd name="T62" fmla="*/ 8 w 240"/>
                <a:gd name="T63" fmla="*/ 8 h 240"/>
                <a:gd name="T64" fmla="*/ 16 w 240"/>
                <a:gd name="T65" fmla="*/ 8 h 240"/>
                <a:gd name="T66" fmla="*/ 16 w 240"/>
                <a:gd name="T67" fmla="*/ 32 h 240"/>
                <a:gd name="T68" fmla="*/ 40 w 240"/>
                <a:gd name="T69" fmla="*/ 200 h 240"/>
                <a:gd name="T70" fmla="*/ 40 w 240"/>
                <a:gd name="T71" fmla="*/ 192 h 240"/>
                <a:gd name="T72" fmla="*/ 200 w 240"/>
                <a:gd name="T73" fmla="*/ 192 h 240"/>
                <a:gd name="T74" fmla="*/ 200 w 240"/>
                <a:gd name="T75" fmla="*/ 200 h 240"/>
                <a:gd name="T76" fmla="*/ 40 w 240"/>
                <a:gd name="T77" fmla="*/ 200 h 240"/>
                <a:gd name="T78" fmla="*/ 200 w 240"/>
                <a:gd name="T79" fmla="*/ 184 h 240"/>
                <a:gd name="T80" fmla="*/ 40 w 240"/>
                <a:gd name="T81" fmla="*/ 184 h 240"/>
                <a:gd name="T82" fmla="*/ 40 w 240"/>
                <a:gd name="T83" fmla="*/ 32 h 240"/>
                <a:gd name="T84" fmla="*/ 200 w 240"/>
                <a:gd name="T85" fmla="*/ 32 h 240"/>
                <a:gd name="T86" fmla="*/ 200 w 240"/>
                <a:gd name="T87" fmla="*/ 184 h 240"/>
                <a:gd name="T88" fmla="*/ 24 w 240"/>
                <a:gd name="T89" fmla="*/ 24 h 240"/>
                <a:gd name="T90" fmla="*/ 24 w 240"/>
                <a:gd name="T91" fmla="*/ 16 h 240"/>
                <a:gd name="T92" fmla="*/ 216 w 240"/>
                <a:gd name="T93" fmla="*/ 16 h 240"/>
                <a:gd name="T94" fmla="*/ 216 w 240"/>
                <a:gd name="T95" fmla="*/ 24 h 240"/>
                <a:gd name="T96" fmla="*/ 24 w 240"/>
                <a:gd name="T97" fmla="*/ 24 h 240"/>
                <a:gd name="T98" fmla="*/ 232 w 240"/>
                <a:gd name="T99" fmla="*/ 32 h 240"/>
                <a:gd name="T100" fmla="*/ 224 w 240"/>
                <a:gd name="T101" fmla="*/ 32 h 240"/>
                <a:gd name="T102" fmla="*/ 224 w 240"/>
                <a:gd name="T103" fmla="*/ 8 h 240"/>
                <a:gd name="T104" fmla="*/ 232 w 240"/>
                <a:gd name="T105" fmla="*/ 8 h 240"/>
                <a:gd name="T106" fmla="*/ 232 w 240"/>
                <a:gd name="T107" fmla="*/ 3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0" h="240">
                  <a:moveTo>
                    <a:pt x="216" y="0"/>
                  </a:moveTo>
                  <a:cubicBezTo>
                    <a:pt x="216" y="8"/>
                    <a:pt x="216" y="8"/>
                    <a:pt x="216" y="8"/>
                  </a:cubicBezTo>
                  <a:cubicBezTo>
                    <a:pt x="24" y="8"/>
                    <a:pt x="24" y="8"/>
                    <a:pt x="24" y="8"/>
                  </a:cubicBezTo>
                  <a:cubicBezTo>
                    <a:pt x="24" y="0"/>
                    <a:pt x="24" y="0"/>
                    <a:pt x="24" y="0"/>
                  </a:cubicBezTo>
                  <a:cubicBezTo>
                    <a:pt x="0" y="0"/>
                    <a:pt x="0" y="0"/>
                    <a:pt x="0" y="0"/>
                  </a:cubicBezTo>
                  <a:cubicBezTo>
                    <a:pt x="0" y="40"/>
                    <a:pt x="0" y="40"/>
                    <a:pt x="0" y="40"/>
                  </a:cubicBezTo>
                  <a:cubicBezTo>
                    <a:pt x="24" y="40"/>
                    <a:pt x="24" y="40"/>
                    <a:pt x="24" y="40"/>
                  </a:cubicBezTo>
                  <a:cubicBezTo>
                    <a:pt x="24" y="32"/>
                    <a:pt x="24" y="32"/>
                    <a:pt x="24" y="32"/>
                  </a:cubicBezTo>
                  <a:cubicBezTo>
                    <a:pt x="32" y="32"/>
                    <a:pt x="32" y="32"/>
                    <a:pt x="32" y="32"/>
                  </a:cubicBezTo>
                  <a:cubicBezTo>
                    <a:pt x="32" y="208"/>
                    <a:pt x="32" y="208"/>
                    <a:pt x="32" y="208"/>
                  </a:cubicBezTo>
                  <a:cubicBezTo>
                    <a:pt x="116" y="208"/>
                    <a:pt x="116" y="208"/>
                    <a:pt x="116" y="208"/>
                  </a:cubicBezTo>
                  <a:cubicBezTo>
                    <a:pt x="116" y="217"/>
                    <a:pt x="116" y="217"/>
                    <a:pt x="116" y="217"/>
                  </a:cubicBezTo>
                  <a:cubicBezTo>
                    <a:pt x="111" y="218"/>
                    <a:pt x="108" y="223"/>
                    <a:pt x="108" y="228"/>
                  </a:cubicBezTo>
                  <a:cubicBezTo>
                    <a:pt x="108" y="235"/>
                    <a:pt x="113" y="240"/>
                    <a:pt x="120" y="240"/>
                  </a:cubicBezTo>
                  <a:cubicBezTo>
                    <a:pt x="127" y="240"/>
                    <a:pt x="132" y="235"/>
                    <a:pt x="132" y="228"/>
                  </a:cubicBezTo>
                  <a:cubicBezTo>
                    <a:pt x="132" y="223"/>
                    <a:pt x="129" y="218"/>
                    <a:pt x="124" y="217"/>
                  </a:cubicBezTo>
                  <a:cubicBezTo>
                    <a:pt x="124" y="208"/>
                    <a:pt x="124" y="208"/>
                    <a:pt x="124" y="208"/>
                  </a:cubicBezTo>
                  <a:cubicBezTo>
                    <a:pt x="208" y="208"/>
                    <a:pt x="208" y="208"/>
                    <a:pt x="208" y="208"/>
                  </a:cubicBezTo>
                  <a:cubicBezTo>
                    <a:pt x="208" y="32"/>
                    <a:pt x="208" y="32"/>
                    <a:pt x="208" y="32"/>
                  </a:cubicBezTo>
                  <a:cubicBezTo>
                    <a:pt x="216" y="32"/>
                    <a:pt x="216" y="32"/>
                    <a:pt x="216" y="32"/>
                  </a:cubicBezTo>
                  <a:cubicBezTo>
                    <a:pt x="216" y="40"/>
                    <a:pt x="216" y="40"/>
                    <a:pt x="216" y="40"/>
                  </a:cubicBezTo>
                  <a:cubicBezTo>
                    <a:pt x="240" y="40"/>
                    <a:pt x="240" y="40"/>
                    <a:pt x="240" y="40"/>
                  </a:cubicBezTo>
                  <a:cubicBezTo>
                    <a:pt x="240" y="0"/>
                    <a:pt x="240" y="0"/>
                    <a:pt x="240" y="0"/>
                  </a:cubicBezTo>
                  <a:lnTo>
                    <a:pt x="216" y="0"/>
                  </a:lnTo>
                  <a:close/>
                  <a:moveTo>
                    <a:pt x="120" y="232"/>
                  </a:moveTo>
                  <a:cubicBezTo>
                    <a:pt x="118" y="232"/>
                    <a:pt x="116" y="230"/>
                    <a:pt x="116" y="228"/>
                  </a:cubicBezTo>
                  <a:cubicBezTo>
                    <a:pt x="116" y="226"/>
                    <a:pt x="118" y="224"/>
                    <a:pt x="120" y="224"/>
                  </a:cubicBezTo>
                  <a:cubicBezTo>
                    <a:pt x="122" y="224"/>
                    <a:pt x="124" y="226"/>
                    <a:pt x="124" y="228"/>
                  </a:cubicBezTo>
                  <a:cubicBezTo>
                    <a:pt x="124" y="230"/>
                    <a:pt x="122" y="232"/>
                    <a:pt x="120" y="232"/>
                  </a:cubicBezTo>
                  <a:close/>
                  <a:moveTo>
                    <a:pt x="16" y="32"/>
                  </a:moveTo>
                  <a:cubicBezTo>
                    <a:pt x="8" y="32"/>
                    <a:pt x="8" y="32"/>
                    <a:pt x="8" y="32"/>
                  </a:cubicBezTo>
                  <a:cubicBezTo>
                    <a:pt x="8" y="8"/>
                    <a:pt x="8" y="8"/>
                    <a:pt x="8" y="8"/>
                  </a:cubicBezTo>
                  <a:cubicBezTo>
                    <a:pt x="16" y="8"/>
                    <a:pt x="16" y="8"/>
                    <a:pt x="16" y="8"/>
                  </a:cubicBezTo>
                  <a:lnTo>
                    <a:pt x="16" y="32"/>
                  </a:lnTo>
                  <a:close/>
                  <a:moveTo>
                    <a:pt x="40" y="200"/>
                  </a:moveTo>
                  <a:cubicBezTo>
                    <a:pt x="40" y="192"/>
                    <a:pt x="40" y="192"/>
                    <a:pt x="40" y="192"/>
                  </a:cubicBezTo>
                  <a:cubicBezTo>
                    <a:pt x="200" y="192"/>
                    <a:pt x="200" y="192"/>
                    <a:pt x="200" y="192"/>
                  </a:cubicBezTo>
                  <a:cubicBezTo>
                    <a:pt x="200" y="200"/>
                    <a:pt x="200" y="200"/>
                    <a:pt x="200" y="200"/>
                  </a:cubicBezTo>
                  <a:lnTo>
                    <a:pt x="40" y="200"/>
                  </a:lnTo>
                  <a:close/>
                  <a:moveTo>
                    <a:pt x="200" y="184"/>
                  </a:moveTo>
                  <a:cubicBezTo>
                    <a:pt x="40" y="184"/>
                    <a:pt x="40" y="184"/>
                    <a:pt x="40" y="184"/>
                  </a:cubicBezTo>
                  <a:cubicBezTo>
                    <a:pt x="40" y="32"/>
                    <a:pt x="40" y="32"/>
                    <a:pt x="40" y="32"/>
                  </a:cubicBezTo>
                  <a:cubicBezTo>
                    <a:pt x="200" y="32"/>
                    <a:pt x="200" y="32"/>
                    <a:pt x="200" y="32"/>
                  </a:cubicBezTo>
                  <a:lnTo>
                    <a:pt x="200" y="184"/>
                  </a:lnTo>
                  <a:close/>
                  <a:moveTo>
                    <a:pt x="24" y="24"/>
                  </a:moveTo>
                  <a:cubicBezTo>
                    <a:pt x="24" y="16"/>
                    <a:pt x="24" y="16"/>
                    <a:pt x="24" y="16"/>
                  </a:cubicBezTo>
                  <a:cubicBezTo>
                    <a:pt x="216" y="16"/>
                    <a:pt x="216" y="16"/>
                    <a:pt x="216" y="16"/>
                  </a:cubicBezTo>
                  <a:cubicBezTo>
                    <a:pt x="216" y="24"/>
                    <a:pt x="216" y="24"/>
                    <a:pt x="216" y="24"/>
                  </a:cubicBezTo>
                  <a:lnTo>
                    <a:pt x="24" y="24"/>
                  </a:lnTo>
                  <a:close/>
                  <a:moveTo>
                    <a:pt x="232" y="32"/>
                  </a:moveTo>
                  <a:cubicBezTo>
                    <a:pt x="224" y="32"/>
                    <a:pt x="224" y="32"/>
                    <a:pt x="224" y="32"/>
                  </a:cubicBezTo>
                  <a:cubicBezTo>
                    <a:pt x="224" y="8"/>
                    <a:pt x="224" y="8"/>
                    <a:pt x="224" y="8"/>
                  </a:cubicBezTo>
                  <a:cubicBezTo>
                    <a:pt x="232" y="8"/>
                    <a:pt x="232" y="8"/>
                    <a:pt x="232" y="8"/>
                  </a:cubicBezTo>
                  <a:lnTo>
                    <a:pt x="23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1">
              <a:extLst>
                <a:ext uri="{FF2B5EF4-FFF2-40B4-BE49-F238E27FC236}">
                  <a16:creationId xmlns="" xmlns:a16="http://schemas.microsoft.com/office/drawing/2014/main" id="{B532C8F3-EB61-40BC-863D-92E782A107B6}"/>
                </a:ext>
              </a:extLst>
            </p:cNvPr>
            <p:cNvSpPr>
              <a:spLocks noEditPoints="1"/>
            </p:cNvSpPr>
            <p:nvPr/>
          </p:nvSpPr>
          <p:spPr bwMode="auto">
            <a:xfrm>
              <a:off x="98" y="90"/>
              <a:ext cx="292" cy="130"/>
            </a:xfrm>
            <a:custGeom>
              <a:avLst/>
              <a:gdLst>
                <a:gd name="T0" fmla="*/ 292 w 292"/>
                <a:gd name="T1" fmla="*/ 114 h 130"/>
                <a:gd name="T2" fmla="*/ 267 w 292"/>
                <a:gd name="T3" fmla="*/ 114 h 130"/>
                <a:gd name="T4" fmla="*/ 267 w 292"/>
                <a:gd name="T5" fmla="*/ 0 h 130"/>
                <a:gd name="T6" fmla="*/ 219 w 292"/>
                <a:gd name="T7" fmla="*/ 0 h 130"/>
                <a:gd name="T8" fmla="*/ 219 w 292"/>
                <a:gd name="T9" fmla="*/ 114 h 130"/>
                <a:gd name="T10" fmla="*/ 203 w 292"/>
                <a:gd name="T11" fmla="*/ 114 h 130"/>
                <a:gd name="T12" fmla="*/ 203 w 292"/>
                <a:gd name="T13" fmla="*/ 17 h 130"/>
                <a:gd name="T14" fmla="*/ 154 w 292"/>
                <a:gd name="T15" fmla="*/ 17 h 130"/>
                <a:gd name="T16" fmla="*/ 154 w 292"/>
                <a:gd name="T17" fmla="*/ 114 h 130"/>
                <a:gd name="T18" fmla="*/ 138 w 292"/>
                <a:gd name="T19" fmla="*/ 114 h 130"/>
                <a:gd name="T20" fmla="*/ 138 w 292"/>
                <a:gd name="T21" fmla="*/ 33 h 130"/>
                <a:gd name="T22" fmla="*/ 89 w 292"/>
                <a:gd name="T23" fmla="*/ 33 h 130"/>
                <a:gd name="T24" fmla="*/ 89 w 292"/>
                <a:gd name="T25" fmla="*/ 114 h 130"/>
                <a:gd name="T26" fmla="*/ 73 w 292"/>
                <a:gd name="T27" fmla="*/ 114 h 130"/>
                <a:gd name="T28" fmla="*/ 73 w 292"/>
                <a:gd name="T29" fmla="*/ 49 h 130"/>
                <a:gd name="T30" fmla="*/ 24 w 292"/>
                <a:gd name="T31" fmla="*/ 49 h 130"/>
                <a:gd name="T32" fmla="*/ 24 w 292"/>
                <a:gd name="T33" fmla="*/ 114 h 130"/>
                <a:gd name="T34" fmla="*/ 0 w 292"/>
                <a:gd name="T35" fmla="*/ 114 h 130"/>
                <a:gd name="T36" fmla="*/ 0 w 292"/>
                <a:gd name="T37" fmla="*/ 130 h 130"/>
                <a:gd name="T38" fmla="*/ 292 w 292"/>
                <a:gd name="T39" fmla="*/ 130 h 130"/>
                <a:gd name="T40" fmla="*/ 292 w 292"/>
                <a:gd name="T41" fmla="*/ 114 h 130"/>
                <a:gd name="T42" fmla="*/ 235 w 292"/>
                <a:gd name="T43" fmla="*/ 17 h 130"/>
                <a:gd name="T44" fmla="*/ 251 w 292"/>
                <a:gd name="T45" fmla="*/ 17 h 130"/>
                <a:gd name="T46" fmla="*/ 251 w 292"/>
                <a:gd name="T47" fmla="*/ 114 h 130"/>
                <a:gd name="T48" fmla="*/ 235 w 292"/>
                <a:gd name="T49" fmla="*/ 114 h 130"/>
                <a:gd name="T50" fmla="*/ 235 w 292"/>
                <a:gd name="T51" fmla="*/ 17 h 130"/>
                <a:gd name="T52" fmla="*/ 170 w 292"/>
                <a:gd name="T53" fmla="*/ 33 h 130"/>
                <a:gd name="T54" fmla="*/ 186 w 292"/>
                <a:gd name="T55" fmla="*/ 33 h 130"/>
                <a:gd name="T56" fmla="*/ 186 w 292"/>
                <a:gd name="T57" fmla="*/ 114 h 130"/>
                <a:gd name="T58" fmla="*/ 170 w 292"/>
                <a:gd name="T59" fmla="*/ 114 h 130"/>
                <a:gd name="T60" fmla="*/ 170 w 292"/>
                <a:gd name="T61" fmla="*/ 33 h 130"/>
                <a:gd name="T62" fmla="*/ 105 w 292"/>
                <a:gd name="T63" fmla="*/ 49 h 130"/>
                <a:gd name="T64" fmla="*/ 122 w 292"/>
                <a:gd name="T65" fmla="*/ 49 h 130"/>
                <a:gd name="T66" fmla="*/ 122 w 292"/>
                <a:gd name="T67" fmla="*/ 114 h 130"/>
                <a:gd name="T68" fmla="*/ 105 w 292"/>
                <a:gd name="T69" fmla="*/ 114 h 130"/>
                <a:gd name="T70" fmla="*/ 105 w 292"/>
                <a:gd name="T71" fmla="*/ 49 h 130"/>
                <a:gd name="T72" fmla="*/ 41 w 292"/>
                <a:gd name="T73" fmla="*/ 65 h 130"/>
                <a:gd name="T74" fmla="*/ 57 w 292"/>
                <a:gd name="T75" fmla="*/ 65 h 130"/>
                <a:gd name="T76" fmla="*/ 57 w 292"/>
                <a:gd name="T77" fmla="*/ 114 h 130"/>
                <a:gd name="T78" fmla="*/ 41 w 292"/>
                <a:gd name="T79" fmla="*/ 114 h 130"/>
                <a:gd name="T80" fmla="*/ 41 w 292"/>
                <a:gd name="T81"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 h="130">
                  <a:moveTo>
                    <a:pt x="292" y="114"/>
                  </a:moveTo>
                  <a:lnTo>
                    <a:pt x="267" y="114"/>
                  </a:lnTo>
                  <a:lnTo>
                    <a:pt x="267" y="0"/>
                  </a:lnTo>
                  <a:lnTo>
                    <a:pt x="219" y="0"/>
                  </a:lnTo>
                  <a:lnTo>
                    <a:pt x="219" y="114"/>
                  </a:lnTo>
                  <a:lnTo>
                    <a:pt x="203" y="114"/>
                  </a:lnTo>
                  <a:lnTo>
                    <a:pt x="203" y="17"/>
                  </a:lnTo>
                  <a:lnTo>
                    <a:pt x="154" y="17"/>
                  </a:lnTo>
                  <a:lnTo>
                    <a:pt x="154" y="114"/>
                  </a:lnTo>
                  <a:lnTo>
                    <a:pt x="138" y="114"/>
                  </a:lnTo>
                  <a:lnTo>
                    <a:pt x="138" y="33"/>
                  </a:lnTo>
                  <a:lnTo>
                    <a:pt x="89" y="33"/>
                  </a:lnTo>
                  <a:lnTo>
                    <a:pt x="89" y="114"/>
                  </a:lnTo>
                  <a:lnTo>
                    <a:pt x="73" y="114"/>
                  </a:lnTo>
                  <a:lnTo>
                    <a:pt x="73" y="49"/>
                  </a:lnTo>
                  <a:lnTo>
                    <a:pt x="24" y="49"/>
                  </a:lnTo>
                  <a:lnTo>
                    <a:pt x="24" y="114"/>
                  </a:lnTo>
                  <a:lnTo>
                    <a:pt x="0" y="114"/>
                  </a:lnTo>
                  <a:lnTo>
                    <a:pt x="0" y="130"/>
                  </a:lnTo>
                  <a:lnTo>
                    <a:pt x="292" y="130"/>
                  </a:lnTo>
                  <a:lnTo>
                    <a:pt x="292" y="114"/>
                  </a:lnTo>
                  <a:close/>
                  <a:moveTo>
                    <a:pt x="235" y="17"/>
                  </a:moveTo>
                  <a:lnTo>
                    <a:pt x="251" y="17"/>
                  </a:lnTo>
                  <a:lnTo>
                    <a:pt x="251" y="114"/>
                  </a:lnTo>
                  <a:lnTo>
                    <a:pt x="235" y="114"/>
                  </a:lnTo>
                  <a:lnTo>
                    <a:pt x="235" y="17"/>
                  </a:lnTo>
                  <a:close/>
                  <a:moveTo>
                    <a:pt x="170" y="33"/>
                  </a:moveTo>
                  <a:lnTo>
                    <a:pt x="186" y="33"/>
                  </a:lnTo>
                  <a:lnTo>
                    <a:pt x="186" y="114"/>
                  </a:lnTo>
                  <a:lnTo>
                    <a:pt x="170" y="114"/>
                  </a:lnTo>
                  <a:lnTo>
                    <a:pt x="170" y="33"/>
                  </a:lnTo>
                  <a:close/>
                  <a:moveTo>
                    <a:pt x="105" y="49"/>
                  </a:moveTo>
                  <a:lnTo>
                    <a:pt x="122" y="49"/>
                  </a:lnTo>
                  <a:lnTo>
                    <a:pt x="122" y="114"/>
                  </a:lnTo>
                  <a:lnTo>
                    <a:pt x="105" y="114"/>
                  </a:lnTo>
                  <a:lnTo>
                    <a:pt x="105" y="49"/>
                  </a:lnTo>
                  <a:close/>
                  <a:moveTo>
                    <a:pt x="41" y="65"/>
                  </a:moveTo>
                  <a:lnTo>
                    <a:pt x="57" y="65"/>
                  </a:lnTo>
                  <a:lnTo>
                    <a:pt x="57" y="114"/>
                  </a:lnTo>
                  <a:lnTo>
                    <a:pt x="41" y="114"/>
                  </a:lnTo>
                  <a:lnTo>
                    <a:pt x="41"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72">
              <a:extLst>
                <a:ext uri="{FF2B5EF4-FFF2-40B4-BE49-F238E27FC236}">
                  <a16:creationId xmlns="" xmlns:a16="http://schemas.microsoft.com/office/drawing/2014/main" id="{8B490BD8-119A-48D8-A292-623F9A956E97}"/>
                </a:ext>
              </a:extLst>
            </p:cNvPr>
            <p:cNvSpPr>
              <a:spLocks noChangeArrowheads="1"/>
            </p:cNvSpPr>
            <p:nvPr/>
          </p:nvSpPr>
          <p:spPr bwMode="auto">
            <a:xfrm>
              <a:off x="98" y="236"/>
              <a:ext cx="130" cy="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73">
              <a:extLst>
                <a:ext uri="{FF2B5EF4-FFF2-40B4-BE49-F238E27FC236}">
                  <a16:creationId xmlns="" xmlns:a16="http://schemas.microsoft.com/office/drawing/2014/main" id="{616E7423-928F-4B57-857C-7D0D5B67EF2B}"/>
                </a:ext>
              </a:extLst>
            </p:cNvPr>
            <p:cNvSpPr>
              <a:spLocks noChangeArrowheads="1"/>
            </p:cNvSpPr>
            <p:nvPr/>
          </p:nvSpPr>
          <p:spPr bwMode="auto">
            <a:xfrm>
              <a:off x="260" y="236"/>
              <a:ext cx="130" cy="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74">
              <a:extLst>
                <a:ext uri="{FF2B5EF4-FFF2-40B4-BE49-F238E27FC236}">
                  <a16:creationId xmlns="" xmlns:a16="http://schemas.microsoft.com/office/drawing/2014/main" id="{4EAAC5BD-3CC1-4781-AFEA-88AABE608794}"/>
                </a:ext>
              </a:extLst>
            </p:cNvPr>
            <p:cNvSpPr>
              <a:spLocks noChangeArrowheads="1"/>
            </p:cNvSpPr>
            <p:nvPr/>
          </p:nvSpPr>
          <p:spPr bwMode="auto">
            <a:xfrm>
              <a:off x="98" y="269"/>
              <a:ext cx="130" cy="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75">
              <a:extLst>
                <a:ext uri="{FF2B5EF4-FFF2-40B4-BE49-F238E27FC236}">
                  <a16:creationId xmlns="" xmlns:a16="http://schemas.microsoft.com/office/drawing/2014/main" id="{8DC46A3B-8F6B-4CF7-BC2C-1B595C7B12C2}"/>
                </a:ext>
              </a:extLst>
            </p:cNvPr>
            <p:cNvSpPr>
              <a:spLocks noChangeArrowheads="1"/>
            </p:cNvSpPr>
            <p:nvPr/>
          </p:nvSpPr>
          <p:spPr bwMode="auto">
            <a:xfrm>
              <a:off x="260" y="269"/>
              <a:ext cx="130" cy="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76">
              <a:extLst>
                <a:ext uri="{FF2B5EF4-FFF2-40B4-BE49-F238E27FC236}">
                  <a16:creationId xmlns="" xmlns:a16="http://schemas.microsoft.com/office/drawing/2014/main" id="{651904C5-D225-4D99-8E1D-C8C759964812}"/>
                </a:ext>
              </a:extLst>
            </p:cNvPr>
            <p:cNvSpPr>
              <a:spLocks noChangeArrowheads="1"/>
            </p:cNvSpPr>
            <p:nvPr/>
          </p:nvSpPr>
          <p:spPr bwMode="auto">
            <a:xfrm>
              <a:off x="98" y="301"/>
              <a:ext cx="130" cy="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77">
              <a:extLst>
                <a:ext uri="{FF2B5EF4-FFF2-40B4-BE49-F238E27FC236}">
                  <a16:creationId xmlns="" xmlns:a16="http://schemas.microsoft.com/office/drawing/2014/main" id="{3C43703C-8986-4A7A-B587-9C4301D3C659}"/>
                </a:ext>
              </a:extLst>
            </p:cNvPr>
            <p:cNvSpPr>
              <a:spLocks noChangeArrowheads="1"/>
            </p:cNvSpPr>
            <p:nvPr/>
          </p:nvSpPr>
          <p:spPr bwMode="auto">
            <a:xfrm>
              <a:off x="260" y="301"/>
              <a:ext cx="130" cy="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Rectangle 78">
              <a:extLst>
                <a:ext uri="{FF2B5EF4-FFF2-40B4-BE49-F238E27FC236}">
                  <a16:creationId xmlns="" xmlns:a16="http://schemas.microsoft.com/office/drawing/2014/main" id="{7FF59995-56A2-477C-B564-1841D6B8CA8B}"/>
                </a:ext>
              </a:extLst>
            </p:cNvPr>
            <p:cNvSpPr>
              <a:spLocks noChangeArrowheads="1"/>
            </p:cNvSpPr>
            <p:nvPr/>
          </p:nvSpPr>
          <p:spPr bwMode="auto">
            <a:xfrm>
              <a:off x="98" y="334"/>
              <a:ext cx="130" cy="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79">
              <a:extLst>
                <a:ext uri="{FF2B5EF4-FFF2-40B4-BE49-F238E27FC236}">
                  <a16:creationId xmlns="" xmlns:a16="http://schemas.microsoft.com/office/drawing/2014/main" id="{2457918A-4E64-4657-81A8-FDE71F5273D3}"/>
                </a:ext>
              </a:extLst>
            </p:cNvPr>
            <p:cNvSpPr>
              <a:spLocks noChangeArrowheads="1"/>
            </p:cNvSpPr>
            <p:nvPr/>
          </p:nvSpPr>
          <p:spPr bwMode="auto">
            <a:xfrm>
              <a:off x="260" y="334"/>
              <a:ext cx="130" cy="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32">
            <a:extLst>
              <a:ext uri="{FF2B5EF4-FFF2-40B4-BE49-F238E27FC236}">
                <a16:creationId xmlns="" xmlns:a16="http://schemas.microsoft.com/office/drawing/2014/main" id="{8F65D1D3-F14D-42F6-A399-18643187E5ED}"/>
              </a:ext>
            </a:extLst>
          </p:cNvPr>
          <p:cNvGrpSpPr>
            <a:grpSpLocks noChangeAspect="1"/>
          </p:cNvGrpSpPr>
          <p:nvPr/>
        </p:nvGrpSpPr>
        <p:grpSpPr bwMode="auto">
          <a:xfrm>
            <a:off x="4590449" y="3173187"/>
            <a:ext cx="835583" cy="720000"/>
            <a:chOff x="-2" y="-5"/>
            <a:chExt cx="788" cy="679"/>
          </a:xfrm>
          <a:solidFill>
            <a:srgbClr val="A9CC52"/>
          </a:solidFill>
        </p:grpSpPr>
        <p:sp>
          <p:nvSpPr>
            <p:cNvPr id="43" name="Freeform 133">
              <a:extLst>
                <a:ext uri="{FF2B5EF4-FFF2-40B4-BE49-F238E27FC236}">
                  <a16:creationId xmlns="" xmlns:a16="http://schemas.microsoft.com/office/drawing/2014/main" id="{B20E72AB-49CB-459D-B91E-5FB71DE82105}"/>
                </a:ext>
              </a:extLst>
            </p:cNvPr>
            <p:cNvSpPr>
              <a:spLocks noEditPoints="1"/>
            </p:cNvSpPr>
            <p:nvPr/>
          </p:nvSpPr>
          <p:spPr bwMode="auto">
            <a:xfrm>
              <a:off x="-2" y="19"/>
              <a:ext cx="222" cy="651"/>
            </a:xfrm>
            <a:custGeom>
              <a:avLst/>
              <a:gdLst>
                <a:gd name="T0" fmla="*/ 95 w 110"/>
                <a:gd name="T1" fmla="*/ 322 h 322"/>
                <a:gd name="T2" fmla="*/ 14 w 110"/>
                <a:gd name="T3" fmla="*/ 322 h 322"/>
                <a:gd name="T4" fmla="*/ 0 w 110"/>
                <a:gd name="T5" fmla="*/ 308 h 322"/>
                <a:gd name="T6" fmla="*/ 0 w 110"/>
                <a:gd name="T7" fmla="*/ 14 h 322"/>
                <a:gd name="T8" fmla="*/ 14 w 110"/>
                <a:gd name="T9" fmla="*/ 0 h 322"/>
                <a:gd name="T10" fmla="*/ 95 w 110"/>
                <a:gd name="T11" fmla="*/ 0 h 322"/>
                <a:gd name="T12" fmla="*/ 110 w 110"/>
                <a:gd name="T13" fmla="*/ 14 h 322"/>
                <a:gd name="T14" fmla="*/ 110 w 110"/>
                <a:gd name="T15" fmla="*/ 308 h 322"/>
                <a:gd name="T16" fmla="*/ 95 w 110"/>
                <a:gd name="T17" fmla="*/ 322 h 322"/>
                <a:gd name="T18" fmla="*/ 14 w 110"/>
                <a:gd name="T19" fmla="*/ 10 h 322"/>
                <a:gd name="T20" fmla="*/ 10 w 110"/>
                <a:gd name="T21" fmla="*/ 14 h 322"/>
                <a:gd name="T22" fmla="*/ 10 w 110"/>
                <a:gd name="T23" fmla="*/ 308 h 322"/>
                <a:gd name="T24" fmla="*/ 14 w 110"/>
                <a:gd name="T25" fmla="*/ 312 h 322"/>
                <a:gd name="T26" fmla="*/ 95 w 110"/>
                <a:gd name="T27" fmla="*/ 312 h 322"/>
                <a:gd name="T28" fmla="*/ 99 w 110"/>
                <a:gd name="T29" fmla="*/ 308 h 322"/>
                <a:gd name="T30" fmla="*/ 99 w 110"/>
                <a:gd name="T31" fmla="*/ 14 h 322"/>
                <a:gd name="T32" fmla="*/ 95 w 110"/>
                <a:gd name="T33" fmla="*/ 10 h 322"/>
                <a:gd name="T34" fmla="*/ 14 w 110"/>
                <a:gd name="T35" fmla="*/ 1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322">
                  <a:moveTo>
                    <a:pt x="95" y="322"/>
                  </a:moveTo>
                  <a:cubicBezTo>
                    <a:pt x="14" y="322"/>
                    <a:pt x="14" y="322"/>
                    <a:pt x="14" y="322"/>
                  </a:cubicBezTo>
                  <a:cubicBezTo>
                    <a:pt x="6" y="322"/>
                    <a:pt x="0" y="316"/>
                    <a:pt x="0" y="308"/>
                  </a:cubicBezTo>
                  <a:cubicBezTo>
                    <a:pt x="0" y="14"/>
                    <a:pt x="0" y="14"/>
                    <a:pt x="0" y="14"/>
                  </a:cubicBezTo>
                  <a:cubicBezTo>
                    <a:pt x="0" y="6"/>
                    <a:pt x="6" y="0"/>
                    <a:pt x="14" y="0"/>
                  </a:cubicBezTo>
                  <a:cubicBezTo>
                    <a:pt x="95" y="0"/>
                    <a:pt x="95" y="0"/>
                    <a:pt x="95" y="0"/>
                  </a:cubicBezTo>
                  <a:cubicBezTo>
                    <a:pt x="103" y="0"/>
                    <a:pt x="110" y="6"/>
                    <a:pt x="110" y="14"/>
                  </a:cubicBezTo>
                  <a:cubicBezTo>
                    <a:pt x="110" y="308"/>
                    <a:pt x="110" y="308"/>
                    <a:pt x="110" y="308"/>
                  </a:cubicBezTo>
                  <a:cubicBezTo>
                    <a:pt x="110" y="316"/>
                    <a:pt x="104" y="322"/>
                    <a:pt x="95" y="322"/>
                  </a:cubicBezTo>
                  <a:close/>
                  <a:moveTo>
                    <a:pt x="14" y="10"/>
                  </a:moveTo>
                  <a:cubicBezTo>
                    <a:pt x="12" y="10"/>
                    <a:pt x="10" y="12"/>
                    <a:pt x="10" y="14"/>
                  </a:cubicBezTo>
                  <a:cubicBezTo>
                    <a:pt x="10" y="308"/>
                    <a:pt x="10" y="308"/>
                    <a:pt x="10" y="308"/>
                  </a:cubicBezTo>
                  <a:cubicBezTo>
                    <a:pt x="10" y="310"/>
                    <a:pt x="12" y="312"/>
                    <a:pt x="14" y="312"/>
                  </a:cubicBezTo>
                  <a:cubicBezTo>
                    <a:pt x="95" y="312"/>
                    <a:pt x="95" y="312"/>
                    <a:pt x="95" y="312"/>
                  </a:cubicBezTo>
                  <a:cubicBezTo>
                    <a:pt x="98" y="312"/>
                    <a:pt x="99" y="310"/>
                    <a:pt x="99" y="308"/>
                  </a:cubicBezTo>
                  <a:cubicBezTo>
                    <a:pt x="99" y="14"/>
                    <a:pt x="99" y="14"/>
                    <a:pt x="99" y="14"/>
                  </a:cubicBezTo>
                  <a:cubicBezTo>
                    <a:pt x="99" y="12"/>
                    <a:pt x="97" y="10"/>
                    <a:pt x="95" y="10"/>
                  </a:cubicBezTo>
                  <a:lnTo>
                    <a:pt x="1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4">
              <a:extLst>
                <a:ext uri="{FF2B5EF4-FFF2-40B4-BE49-F238E27FC236}">
                  <a16:creationId xmlns="" xmlns:a16="http://schemas.microsoft.com/office/drawing/2014/main" id="{3412FCDD-CE0C-4F11-8702-834066781DA5}"/>
                </a:ext>
              </a:extLst>
            </p:cNvPr>
            <p:cNvSpPr>
              <a:spLocks noEditPoints="1"/>
            </p:cNvSpPr>
            <p:nvPr/>
          </p:nvSpPr>
          <p:spPr bwMode="auto">
            <a:xfrm>
              <a:off x="38" y="82"/>
              <a:ext cx="143" cy="220"/>
            </a:xfrm>
            <a:custGeom>
              <a:avLst/>
              <a:gdLst>
                <a:gd name="T0" fmla="*/ 57 w 71"/>
                <a:gd name="T1" fmla="*/ 109 h 109"/>
                <a:gd name="T2" fmla="*/ 13 w 71"/>
                <a:gd name="T3" fmla="*/ 109 h 109"/>
                <a:gd name="T4" fmla="*/ 0 w 71"/>
                <a:gd name="T5" fmla="*/ 96 h 109"/>
                <a:gd name="T6" fmla="*/ 0 w 71"/>
                <a:gd name="T7" fmla="*/ 13 h 109"/>
                <a:gd name="T8" fmla="*/ 13 w 71"/>
                <a:gd name="T9" fmla="*/ 0 h 109"/>
                <a:gd name="T10" fmla="*/ 57 w 71"/>
                <a:gd name="T11" fmla="*/ 0 h 109"/>
                <a:gd name="T12" fmla="*/ 70 w 71"/>
                <a:gd name="T13" fmla="*/ 13 h 109"/>
                <a:gd name="T14" fmla="*/ 70 w 71"/>
                <a:gd name="T15" fmla="*/ 95 h 109"/>
                <a:gd name="T16" fmla="*/ 57 w 71"/>
                <a:gd name="T17" fmla="*/ 109 h 109"/>
                <a:gd name="T18" fmla="*/ 13 w 71"/>
                <a:gd name="T19" fmla="*/ 10 h 109"/>
                <a:gd name="T20" fmla="*/ 10 w 71"/>
                <a:gd name="T21" fmla="*/ 13 h 109"/>
                <a:gd name="T22" fmla="*/ 10 w 71"/>
                <a:gd name="T23" fmla="*/ 95 h 109"/>
                <a:gd name="T24" fmla="*/ 13 w 71"/>
                <a:gd name="T25" fmla="*/ 98 h 109"/>
                <a:gd name="T26" fmla="*/ 57 w 71"/>
                <a:gd name="T27" fmla="*/ 98 h 109"/>
                <a:gd name="T28" fmla="*/ 60 w 71"/>
                <a:gd name="T29" fmla="*/ 95 h 109"/>
                <a:gd name="T30" fmla="*/ 60 w 71"/>
                <a:gd name="T31" fmla="*/ 13 h 109"/>
                <a:gd name="T32" fmla="*/ 57 w 71"/>
                <a:gd name="T33" fmla="*/ 10 h 109"/>
                <a:gd name="T34" fmla="*/ 13 w 71"/>
                <a:gd name="T35" fmla="*/ 1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109">
                  <a:moveTo>
                    <a:pt x="57" y="109"/>
                  </a:moveTo>
                  <a:cubicBezTo>
                    <a:pt x="13" y="109"/>
                    <a:pt x="13" y="109"/>
                    <a:pt x="13" y="109"/>
                  </a:cubicBezTo>
                  <a:cubicBezTo>
                    <a:pt x="6" y="109"/>
                    <a:pt x="0" y="103"/>
                    <a:pt x="0" y="96"/>
                  </a:cubicBezTo>
                  <a:cubicBezTo>
                    <a:pt x="0" y="13"/>
                    <a:pt x="0" y="13"/>
                    <a:pt x="0" y="13"/>
                  </a:cubicBezTo>
                  <a:cubicBezTo>
                    <a:pt x="0" y="6"/>
                    <a:pt x="6" y="0"/>
                    <a:pt x="13" y="0"/>
                  </a:cubicBezTo>
                  <a:cubicBezTo>
                    <a:pt x="57" y="0"/>
                    <a:pt x="57" y="0"/>
                    <a:pt x="57" y="0"/>
                  </a:cubicBezTo>
                  <a:cubicBezTo>
                    <a:pt x="64" y="0"/>
                    <a:pt x="70" y="6"/>
                    <a:pt x="70" y="13"/>
                  </a:cubicBezTo>
                  <a:cubicBezTo>
                    <a:pt x="70" y="95"/>
                    <a:pt x="70" y="95"/>
                    <a:pt x="70" y="95"/>
                  </a:cubicBezTo>
                  <a:cubicBezTo>
                    <a:pt x="71" y="103"/>
                    <a:pt x="65" y="109"/>
                    <a:pt x="57" y="109"/>
                  </a:cubicBezTo>
                  <a:close/>
                  <a:moveTo>
                    <a:pt x="13" y="10"/>
                  </a:moveTo>
                  <a:cubicBezTo>
                    <a:pt x="11" y="10"/>
                    <a:pt x="10" y="11"/>
                    <a:pt x="10" y="13"/>
                  </a:cubicBezTo>
                  <a:cubicBezTo>
                    <a:pt x="10" y="95"/>
                    <a:pt x="10" y="95"/>
                    <a:pt x="10" y="95"/>
                  </a:cubicBezTo>
                  <a:cubicBezTo>
                    <a:pt x="10" y="97"/>
                    <a:pt x="11" y="98"/>
                    <a:pt x="13" y="98"/>
                  </a:cubicBezTo>
                  <a:cubicBezTo>
                    <a:pt x="57" y="98"/>
                    <a:pt x="57" y="98"/>
                    <a:pt x="57" y="98"/>
                  </a:cubicBezTo>
                  <a:cubicBezTo>
                    <a:pt x="59" y="98"/>
                    <a:pt x="60" y="97"/>
                    <a:pt x="60" y="95"/>
                  </a:cubicBezTo>
                  <a:cubicBezTo>
                    <a:pt x="60" y="13"/>
                    <a:pt x="60" y="13"/>
                    <a:pt x="60" y="13"/>
                  </a:cubicBezTo>
                  <a:cubicBezTo>
                    <a:pt x="60" y="11"/>
                    <a:pt x="59" y="10"/>
                    <a:pt x="57" y="10"/>
                  </a:cubicBezTo>
                  <a:lnTo>
                    <a:pt x="1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135">
              <a:extLst>
                <a:ext uri="{FF2B5EF4-FFF2-40B4-BE49-F238E27FC236}">
                  <a16:creationId xmlns="" xmlns:a16="http://schemas.microsoft.com/office/drawing/2014/main" id="{5F2E6780-4BFC-4B07-B0AF-3297A36FCC36}"/>
                </a:ext>
              </a:extLst>
            </p:cNvPr>
            <p:cNvSpPr>
              <a:spLocks noChangeArrowheads="1"/>
            </p:cNvSpPr>
            <p:nvPr/>
          </p:nvSpPr>
          <p:spPr bwMode="auto">
            <a:xfrm>
              <a:off x="72" y="116"/>
              <a:ext cx="73"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36">
              <a:extLst>
                <a:ext uri="{FF2B5EF4-FFF2-40B4-BE49-F238E27FC236}">
                  <a16:creationId xmlns="" xmlns:a16="http://schemas.microsoft.com/office/drawing/2014/main" id="{4E4EAC52-8FF6-4540-B902-D77C9C0FB443}"/>
                </a:ext>
              </a:extLst>
            </p:cNvPr>
            <p:cNvSpPr>
              <a:spLocks noChangeArrowheads="1"/>
            </p:cNvSpPr>
            <p:nvPr/>
          </p:nvSpPr>
          <p:spPr bwMode="auto">
            <a:xfrm>
              <a:off x="72" y="177"/>
              <a:ext cx="73"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37">
              <a:extLst>
                <a:ext uri="{FF2B5EF4-FFF2-40B4-BE49-F238E27FC236}">
                  <a16:creationId xmlns="" xmlns:a16="http://schemas.microsoft.com/office/drawing/2014/main" id="{DD9704F9-4FF0-42FC-8F53-A50E446E61AB}"/>
                </a:ext>
              </a:extLst>
            </p:cNvPr>
            <p:cNvSpPr>
              <a:spLocks noChangeArrowheads="1"/>
            </p:cNvSpPr>
            <p:nvPr/>
          </p:nvSpPr>
          <p:spPr bwMode="auto">
            <a:xfrm>
              <a:off x="72" y="211"/>
              <a:ext cx="73"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138">
              <a:extLst>
                <a:ext uri="{FF2B5EF4-FFF2-40B4-BE49-F238E27FC236}">
                  <a16:creationId xmlns="" xmlns:a16="http://schemas.microsoft.com/office/drawing/2014/main" id="{FDDBD19B-FC8B-4CEA-B6E4-4106BF1B304D}"/>
                </a:ext>
              </a:extLst>
            </p:cNvPr>
            <p:cNvSpPr>
              <a:spLocks noChangeArrowheads="1"/>
            </p:cNvSpPr>
            <p:nvPr/>
          </p:nvSpPr>
          <p:spPr bwMode="auto">
            <a:xfrm>
              <a:off x="72" y="248"/>
              <a:ext cx="73"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9">
              <a:extLst>
                <a:ext uri="{FF2B5EF4-FFF2-40B4-BE49-F238E27FC236}">
                  <a16:creationId xmlns="" xmlns:a16="http://schemas.microsoft.com/office/drawing/2014/main" id="{88E46FD1-537D-47D1-9BAB-1B327BB65859}"/>
                </a:ext>
              </a:extLst>
            </p:cNvPr>
            <p:cNvSpPr>
              <a:spLocks noEditPoints="1"/>
            </p:cNvSpPr>
            <p:nvPr/>
          </p:nvSpPr>
          <p:spPr bwMode="auto">
            <a:xfrm>
              <a:off x="56" y="494"/>
              <a:ext cx="105" cy="105"/>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0 h 52"/>
                <a:gd name="T12" fmla="*/ 10 w 52"/>
                <a:gd name="T13" fmla="*/ 26 h 52"/>
                <a:gd name="T14" fmla="*/ 26 w 52"/>
                <a:gd name="T15" fmla="*/ 41 h 52"/>
                <a:gd name="T16" fmla="*/ 42 w 52"/>
                <a:gd name="T17" fmla="*/ 26 h 52"/>
                <a:gd name="T18" fmla="*/ 26 w 52"/>
                <a:gd name="T19"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1"/>
                    <a:pt x="12" y="0"/>
                    <a:pt x="26" y="0"/>
                  </a:cubicBezTo>
                  <a:cubicBezTo>
                    <a:pt x="40" y="0"/>
                    <a:pt x="52" y="11"/>
                    <a:pt x="52" y="26"/>
                  </a:cubicBezTo>
                  <a:cubicBezTo>
                    <a:pt x="52" y="40"/>
                    <a:pt x="40" y="52"/>
                    <a:pt x="26" y="52"/>
                  </a:cubicBezTo>
                  <a:close/>
                  <a:moveTo>
                    <a:pt x="26" y="10"/>
                  </a:moveTo>
                  <a:cubicBezTo>
                    <a:pt x="17" y="10"/>
                    <a:pt x="10" y="17"/>
                    <a:pt x="10" y="26"/>
                  </a:cubicBezTo>
                  <a:cubicBezTo>
                    <a:pt x="10" y="35"/>
                    <a:pt x="18" y="41"/>
                    <a:pt x="26" y="41"/>
                  </a:cubicBezTo>
                  <a:cubicBezTo>
                    <a:pt x="34" y="41"/>
                    <a:pt x="42" y="34"/>
                    <a:pt x="42" y="26"/>
                  </a:cubicBezTo>
                  <a:cubicBezTo>
                    <a:pt x="42" y="17"/>
                    <a:pt x="35" y="10"/>
                    <a:pt x="2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0">
              <a:extLst>
                <a:ext uri="{FF2B5EF4-FFF2-40B4-BE49-F238E27FC236}">
                  <a16:creationId xmlns="" xmlns:a16="http://schemas.microsoft.com/office/drawing/2014/main" id="{56D02235-C897-4EA3-B534-1CD2D589BCBD}"/>
                </a:ext>
              </a:extLst>
            </p:cNvPr>
            <p:cNvSpPr>
              <a:spLocks noEditPoints="1"/>
            </p:cNvSpPr>
            <p:nvPr/>
          </p:nvSpPr>
          <p:spPr bwMode="auto">
            <a:xfrm>
              <a:off x="270" y="82"/>
              <a:ext cx="141" cy="220"/>
            </a:xfrm>
            <a:custGeom>
              <a:avLst/>
              <a:gdLst>
                <a:gd name="T0" fmla="*/ 57 w 70"/>
                <a:gd name="T1" fmla="*/ 0 h 109"/>
                <a:gd name="T2" fmla="*/ 13 w 70"/>
                <a:gd name="T3" fmla="*/ 0 h 109"/>
                <a:gd name="T4" fmla="*/ 0 w 70"/>
                <a:gd name="T5" fmla="*/ 13 h 109"/>
                <a:gd name="T6" fmla="*/ 0 w 70"/>
                <a:gd name="T7" fmla="*/ 95 h 109"/>
                <a:gd name="T8" fmla="*/ 13 w 70"/>
                <a:gd name="T9" fmla="*/ 109 h 109"/>
                <a:gd name="T10" fmla="*/ 57 w 70"/>
                <a:gd name="T11" fmla="*/ 109 h 109"/>
                <a:gd name="T12" fmla="*/ 70 w 70"/>
                <a:gd name="T13" fmla="*/ 95 h 109"/>
                <a:gd name="T14" fmla="*/ 70 w 70"/>
                <a:gd name="T15" fmla="*/ 13 h 109"/>
                <a:gd name="T16" fmla="*/ 57 w 70"/>
                <a:gd name="T17" fmla="*/ 0 h 109"/>
                <a:gd name="T18" fmla="*/ 60 w 70"/>
                <a:gd name="T19" fmla="*/ 96 h 109"/>
                <a:gd name="T20" fmla="*/ 57 w 70"/>
                <a:gd name="T21" fmla="*/ 99 h 109"/>
                <a:gd name="T22" fmla="*/ 13 w 70"/>
                <a:gd name="T23" fmla="*/ 99 h 109"/>
                <a:gd name="T24" fmla="*/ 10 w 70"/>
                <a:gd name="T25" fmla="*/ 96 h 109"/>
                <a:gd name="T26" fmla="*/ 10 w 70"/>
                <a:gd name="T27" fmla="*/ 13 h 109"/>
                <a:gd name="T28" fmla="*/ 13 w 70"/>
                <a:gd name="T29" fmla="*/ 10 h 109"/>
                <a:gd name="T30" fmla="*/ 57 w 70"/>
                <a:gd name="T31" fmla="*/ 10 h 109"/>
                <a:gd name="T32" fmla="*/ 60 w 70"/>
                <a:gd name="T33" fmla="*/ 13 h 109"/>
                <a:gd name="T34" fmla="*/ 60 w 70"/>
                <a:gd name="T35" fmla="*/ 9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109">
                  <a:moveTo>
                    <a:pt x="57" y="0"/>
                  </a:moveTo>
                  <a:cubicBezTo>
                    <a:pt x="13" y="0"/>
                    <a:pt x="13" y="0"/>
                    <a:pt x="13" y="0"/>
                  </a:cubicBezTo>
                  <a:cubicBezTo>
                    <a:pt x="6" y="0"/>
                    <a:pt x="0" y="6"/>
                    <a:pt x="0" y="13"/>
                  </a:cubicBezTo>
                  <a:cubicBezTo>
                    <a:pt x="0" y="95"/>
                    <a:pt x="0" y="95"/>
                    <a:pt x="0" y="95"/>
                  </a:cubicBezTo>
                  <a:cubicBezTo>
                    <a:pt x="0" y="103"/>
                    <a:pt x="6" y="109"/>
                    <a:pt x="13" y="109"/>
                  </a:cubicBezTo>
                  <a:cubicBezTo>
                    <a:pt x="57" y="109"/>
                    <a:pt x="57" y="109"/>
                    <a:pt x="57" y="109"/>
                  </a:cubicBezTo>
                  <a:cubicBezTo>
                    <a:pt x="64" y="109"/>
                    <a:pt x="70" y="103"/>
                    <a:pt x="70" y="95"/>
                  </a:cubicBezTo>
                  <a:cubicBezTo>
                    <a:pt x="70" y="13"/>
                    <a:pt x="70" y="13"/>
                    <a:pt x="70" y="13"/>
                  </a:cubicBezTo>
                  <a:cubicBezTo>
                    <a:pt x="70" y="6"/>
                    <a:pt x="64" y="0"/>
                    <a:pt x="57" y="0"/>
                  </a:cubicBezTo>
                  <a:close/>
                  <a:moveTo>
                    <a:pt x="60" y="96"/>
                  </a:moveTo>
                  <a:cubicBezTo>
                    <a:pt x="60" y="97"/>
                    <a:pt x="59" y="99"/>
                    <a:pt x="57" y="99"/>
                  </a:cubicBezTo>
                  <a:cubicBezTo>
                    <a:pt x="13" y="99"/>
                    <a:pt x="13" y="99"/>
                    <a:pt x="13" y="99"/>
                  </a:cubicBezTo>
                  <a:cubicBezTo>
                    <a:pt x="12" y="99"/>
                    <a:pt x="10" y="97"/>
                    <a:pt x="10" y="96"/>
                  </a:cubicBezTo>
                  <a:cubicBezTo>
                    <a:pt x="10" y="13"/>
                    <a:pt x="10" y="13"/>
                    <a:pt x="10" y="13"/>
                  </a:cubicBezTo>
                  <a:cubicBezTo>
                    <a:pt x="10" y="11"/>
                    <a:pt x="12" y="10"/>
                    <a:pt x="13" y="10"/>
                  </a:cubicBezTo>
                  <a:cubicBezTo>
                    <a:pt x="57" y="10"/>
                    <a:pt x="57" y="10"/>
                    <a:pt x="57" y="10"/>
                  </a:cubicBezTo>
                  <a:cubicBezTo>
                    <a:pt x="59" y="10"/>
                    <a:pt x="60" y="11"/>
                    <a:pt x="60" y="13"/>
                  </a:cubicBezTo>
                  <a:lnTo>
                    <a:pt x="6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141">
              <a:extLst>
                <a:ext uri="{FF2B5EF4-FFF2-40B4-BE49-F238E27FC236}">
                  <a16:creationId xmlns="" xmlns:a16="http://schemas.microsoft.com/office/drawing/2014/main" id="{DDCDA9BF-EAF7-4068-8C97-78B62EF8E274}"/>
                </a:ext>
              </a:extLst>
            </p:cNvPr>
            <p:cNvSpPr>
              <a:spLocks noChangeArrowheads="1"/>
            </p:cNvSpPr>
            <p:nvPr/>
          </p:nvSpPr>
          <p:spPr bwMode="auto">
            <a:xfrm>
              <a:off x="304" y="116"/>
              <a:ext cx="73"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142">
              <a:extLst>
                <a:ext uri="{FF2B5EF4-FFF2-40B4-BE49-F238E27FC236}">
                  <a16:creationId xmlns="" xmlns:a16="http://schemas.microsoft.com/office/drawing/2014/main" id="{836B9DCD-37EA-4FF9-A78C-F95080A65417}"/>
                </a:ext>
              </a:extLst>
            </p:cNvPr>
            <p:cNvSpPr>
              <a:spLocks noChangeArrowheads="1"/>
            </p:cNvSpPr>
            <p:nvPr/>
          </p:nvSpPr>
          <p:spPr bwMode="auto">
            <a:xfrm>
              <a:off x="304" y="177"/>
              <a:ext cx="73"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143">
              <a:extLst>
                <a:ext uri="{FF2B5EF4-FFF2-40B4-BE49-F238E27FC236}">
                  <a16:creationId xmlns="" xmlns:a16="http://schemas.microsoft.com/office/drawing/2014/main" id="{87E3AE7F-AAF3-4CEC-BA54-40D44DB2B51A}"/>
                </a:ext>
              </a:extLst>
            </p:cNvPr>
            <p:cNvSpPr>
              <a:spLocks noChangeArrowheads="1"/>
            </p:cNvSpPr>
            <p:nvPr/>
          </p:nvSpPr>
          <p:spPr bwMode="auto">
            <a:xfrm>
              <a:off x="304" y="211"/>
              <a:ext cx="73" cy="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144">
              <a:extLst>
                <a:ext uri="{FF2B5EF4-FFF2-40B4-BE49-F238E27FC236}">
                  <a16:creationId xmlns="" xmlns:a16="http://schemas.microsoft.com/office/drawing/2014/main" id="{C7EA002E-F8DF-47AB-82DD-B0600A22B1C5}"/>
                </a:ext>
              </a:extLst>
            </p:cNvPr>
            <p:cNvSpPr>
              <a:spLocks noChangeArrowheads="1"/>
            </p:cNvSpPr>
            <p:nvPr/>
          </p:nvSpPr>
          <p:spPr bwMode="auto">
            <a:xfrm>
              <a:off x="304" y="248"/>
              <a:ext cx="73" cy="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45">
              <a:extLst>
                <a:ext uri="{FF2B5EF4-FFF2-40B4-BE49-F238E27FC236}">
                  <a16:creationId xmlns="" xmlns:a16="http://schemas.microsoft.com/office/drawing/2014/main" id="{0740E2C2-F235-4700-8D38-73D801C880CF}"/>
                </a:ext>
              </a:extLst>
            </p:cNvPr>
            <p:cNvSpPr>
              <a:spLocks noEditPoints="1"/>
            </p:cNvSpPr>
            <p:nvPr/>
          </p:nvSpPr>
          <p:spPr bwMode="auto">
            <a:xfrm>
              <a:off x="288" y="494"/>
              <a:ext cx="105" cy="10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1 h 52"/>
                <a:gd name="T12" fmla="*/ 11 w 52"/>
                <a:gd name="T13" fmla="*/ 26 h 52"/>
                <a:gd name="T14" fmla="*/ 26 w 52"/>
                <a:gd name="T15" fmla="*/ 10 h 52"/>
                <a:gd name="T16" fmla="*/ 42 w 52"/>
                <a:gd name="T17" fmla="*/ 26 h 52"/>
                <a:gd name="T18" fmla="*/ 26 w 52"/>
                <a:gd name="T19"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1" y="52"/>
                    <a:pt x="52" y="40"/>
                    <a:pt x="52" y="26"/>
                  </a:cubicBezTo>
                  <a:cubicBezTo>
                    <a:pt x="52" y="11"/>
                    <a:pt x="41" y="0"/>
                    <a:pt x="26" y="0"/>
                  </a:cubicBezTo>
                  <a:close/>
                  <a:moveTo>
                    <a:pt x="26" y="41"/>
                  </a:moveTo>
                  <a:cubicBezTo>
                    <a:pt x="17" y="41"/>
                    <a:pt x="11" y="34"/>
                    <a:pt x="11" y="26"/>
                  </a:cubicBezTo>
                  <a:cubicBezTo>
                    <a:pt x="11" y="17"/>
                    <a:pt x="18" y="10"/>
                    <a:pt x="26" y="10"/>
                  </a:cubicBezTo>
                  <a:cubicBezTo>
                    <a:pt x="35" y="10"/>
                    <a:pt x="42" y="17"/>
                    <a:pt x="42" y="26"/>
                  </a:cubicBezTo>
                  <a:cubicBezTo>
                    <a:pt x="42" y="35"/>
                    <a:pt x="35" y="41"/>
                    <a:pt x="2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46">
              <a:extLst>
                <a:ext uri="{FF2B5EF4-FFF2-40B4-BE49-F238E27FC236}">
                  <a16:creationId xmlns="" xmlns:a16="http://schemas.microsoft.com/office/drawing/2014/main" id="{48B22CD8-9126-4AE5-925D-9E9D244890F3}"/>
                </a:ext>
              </a:extLst>
            </p:cNvPr>
            <p:cNvSpPr>
              <a:spLocks noEditPoints="1"/>
            </p:cNvSpPr>
            <p:nvPr/>
          </p:nvSpPr>
          <p:spPr bwMode="auto">
            <a:xfrm>
              <a:off x="230" y="-5"/>
              <a:ext cx="556" cy="679"/>
            </a:xfrm>
            <a:custGeom>
              <a:avLst/>
              <a:gdLst>
                <a:gd name="T0" fmla="*/ 275 w 276"/>
                <a:gd name="T1" fmla="*/ 300 h 336"/>
                <a:gd name="T2" fmla="*/ 215 w 276"/>
                <a:gd name="T3" fmla="*/ 13 h 336"/>
                <a:gd name="T4" fmla="*/ 198 w 276"/>
                <a:gd name="T5" fmla="*/ 2 h 336"/>
                <a:gd name="T6" fmla="*/ 118 w 276"/>
                <a:gd name="T7" fmla="*/ 18 h 336"/>
                <a:gd name="T8" fmla="*/ 110 w 276"/>
                <a:gd name="T9" fmla="*/ 24 h 336"/>
                <a:gd name="T10" fmla="*/ 96 w 276"/>
                <a:gd name="T11" fmla="*/ 12 h 336"/>
                <a:gd name="T12" fmla="*/ 14 w 276"/>
                <a:gd name="T13" fmla="*/ 12 h 336"/>
                <a:gd name="T14" fmla="*/ 0 w 276"/>
                <a:gd name="T15" fmla="*/ 26 h 336"/>
                <a:gd name="T16" fmla="*/ 0 w 276"/>
                <a:gd name="T17" fmla="*/ 320 h 336"/>
                <a:gd name="T18" fmla="*/ 14 w 276"/>
                <a:gd name="T19" fmla="*/ 334 h 336"/>
                <a:gd name="T20" fmla="*/ 96 w 276"/>
                <a:gd name="T21" fmla="*/ 334 h 336"/>
                <a:gd name="T22" fmla="*/ 110 w 276"/>
                <a:gd name="T23" fmla="*/ 320 h 336"/>
                <a:gd name="T24" fmla="*/ 110 w 276"/>
                <a:gd name="T25" fmla="*/ 51 h 336"/>
                <a:gd name="T26" fmla="*/ 166 w 276"/>
                <a:gd name="T27" fmla="*/ 323 h 336"/>
                <a:gd name="T28" fmla="*/ 184 w 276"/>
                <a:gd name="T29" fmla="*/ 334 h 336"/>
                <a:gd name="T30" fmla="*/ 263 w 276"/>
                <a:gd name="T31" fmla="*/ 318 h 336"/>
                <a:gd name="T32" fmla="*/ 275 w 276"/>
                <a:gd name="T33" fmla="*/ 300 h 336"/>
                <a:gd name="T34" fmla="*/ 100 w 276"/>
                <a:gd name="T35" fmla="*/ 320 h 336"/>
                <a:gd name="T36" fmla="*/ 96 w 276"/>
                <a:gd name="T37" fmla="*/ 324 h 336"/>
                <a:gd name="T38" fmla="*/ 14 w 276"/>
                <a:gd name="T39" fmla="*/ 324 h 336"/>
                <a:gd name="T40" fmla="*/ 10 w 276"/>
                <a:gd name="T41" fmla="*/ 320 h 336"/>
                <a:gd name="T42" fmla="*/ 10 w 276"/>
                <a:gd name="T43" fmla="*/ 26 h 336"/>
                <a:gd name="T44" fmla="*/ 14 w 276"/>
                <a:gd name="T45" fmla="*/ 22 h 336"/>
                <a:gd name="T46" fmla="*/ 96 w 276"/>
                <a:gd name="T47" fmla="*/ 22 h 336"/>
                <a:gd name="T48" fmla="*/ 100 w 276"/>
                <a:gd name="T49" fmla="*/ 26 h 336"/>
                <a:gd name="T50" fmla="*/ 100 w 276"/>
                <a:gd name="T51" fmla="*/ 320 h 336"/>
                <a:gd name="T52" fmla="*/ 262 w 276"/>
                <a:gd name="T53" fmla="*/ 307 h 336"/>
                <a:gd name="T54" fmla="*/ 182 w 276"/>
                <a:gd name="T55" fmla="*/ 324 h 336"/>
                <a:gd name="T56" fmla="*/ 177 w 276"/>
                <a:gd name="T57" fmla="*/ 321 h 336"/>
                <a:gd name="T58" fmla="*/ 117 w 276"/>
                <a:gd name="T59" fmla="*/ 34 h 336"/>
                <a:gd name="T60" fmla="*/ 120 w 276"/>
                <a:gd name="T61" fmla="*/ 29 h 336"/>
                <a:gd name="T62" fmla="*/ 200 w 276"/>
                <a:gd name="T63" fmla="*/ 12 h 336"/>
                <a:gd name="T64" fmla="*/ 205 w 276"/>
                <a:gd name="T65" fmla="*/ 15 h 336"/>
                <a:gd name="T66" fmla="*/ 264 w 276"/>
                <a:gd name="T67" fmla="*/ 302 h 336"/>
                <a:gd name="T68" fmla="*/ 262 w 276"/>
                <a:gd name="T69" fmla="*/ 307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6" h="336">
                  <a:moveTo>
                    <a:pt x="275" y="300"/>
                  </a:moveTo>
                  <a:cubicBezTo>
                    <a:pt x="215" y="13"/>
                    <a:pt x="215" y="13"/>
                    <a:pt x="215" y="13"/>
                  </a:cubicBezTo>
                  <a:cubicBezTo>
                    <a:pt x="214" y="5"/>
                    <a:pt x="206" y="0"/>
                    <a:pt x="198" y="2"/>
                  </a:cubicBezTo>
                  <a:cubicBezTo>
                    <a:pt x="118" y="18"/>
                    <a:pt x="118" y="18"/>
                    <a:pt x="118" y="18"/>
                  </a:cubicBezTo>
                  <a:cubicBezTo>
                    <a:pt x="115" y="19"/>
                    <a:pt x="112" y="21"/>
                    <a:pt x="110" y="24"/>
                  </a:cubicBezTo>
                  <a:cubicBezTo>
                    <a:pt x="109" y="17"/>
                    <a:pt x="103" y="12"/>
                    <a:pt x="96" y="12"/>
                  </a:cubicBezTo>
                  <a:cubicBezTo>
                    <a:pt x="14" y="12"/>
                    <a:pt x="14" y="12"/>
                    <a:pt x="14" y="12"/>
                  </a:cubicBezTo>
                  <a:cubicBezTo>
                    <a:pt x="6" y="12"/>
                    <a:pt x="0" y="18"/>
                    <a:pt x="0" y="26"/>
                  </a:cubicBezTo>
                  <a:cubicBezTo>
                    <a:pt x="0" y="320"/>
                    <a:pt x="0" y="320"/>
                    <a:pt x="0" y="320"/>
                  </a:cubicBezTo>
                  <a:cubicBezTo>
                    <a:pt x="0" y="328"/>
                    <a:pt x="6" y="334"/>
                    <a:pt x="14" y="334"/>
                  </a:cubicBezTo>
                  <a:cubicBezTo>
                    <a:pt x="96" y="334"/>
                    <a:pt x="96" y="334"/>
                    <a:pt x="96" y="334"/>
                  </a:cubicBezTo>
                  <a:cubicBezTo>
                    <a:pt x="104" y="334"/>
                    <a:pt x="110" y="328"/>
                    <a:pt x="110" y="320"/>
                  </a:cubicBezTo>
                  <a:cubicBezTo>
                    <a:pt x="110" y="51"/>
                    <a:pt x="110" y="51"/>
                    <a:pt x="110" y="51"/>
                  </a:cubicBezTo>
                  <a:cubicBezTo>
                    <a:pt x="166" y="323"/>
                    <a:pt x="166" y="323"/>
                    <a:pt x="166" y="323"/>
                  </a:cubicBezTo>
                  <a:cubicBezTo>
                    <a:pt x="168" y="331"/>
                    <a:pt x="176" y="336"/>
                    <a:pt x="184" y="334"/>
                  </a:cubicBezTo>
                  <a:cubicBezTo>
                    <a:pt x="263" y="318"/>
                    <a:pt x="263" y="318"/>
                    <a:pt x="263" y="318"/>
                  </a:cubicBezTo>
                  <a:cubicBezTo>
                    <a:pt x="272" y="316"/>
                    <a:pt x="276" y="308"/>
                    <a:pt x="275" y="300"/>
                  </a:cubicBezTo>
                  <a:close/>
                  <a:moveTo>
                    <a:pt x="100" y="320"/>
                  </a:moveTo>
                  <a:cubicBezTo>
                    <a:pt x="100" y="322"/>
                    <a:pt x="98" y="324"/>
                    <a:pt x="96" y="324"/>
                  </a:cubicBezTo>
                  <a:cubicBezTo>
                    <a:pt x="14" y="324"/>
                    <a:pt x="14" y="324"/>
                    <a:pt x="14" y="324"/>
                  </a:cubicBezTo>
                  <a:cubicBezTo>
                    <a:pt x="12" y="324"/>
                    <a:pt x="10" y="322"/>
                    <a:pt x="10" y="320"/>
                  </a:cubicBezTo>
                  <a:cubicBezTo>
                    <a:pt x="10" y="26"/>
                    <a:pt x="10" y="26"/>
                    <a:pt x="10" y="26"/>
                  </a:cubicBezTo>
                  <a:cubicBezTo>
                    <a:pt x="10" y="24"/>
                    <a:pt x="12" y="22"/>
                    <a:pt x="14" y="22"/>
                  </a:cubicBezTo>
                  <a:cubicBezTo>
                    <a:pt x="96" y="22"/>
                    <a:pt x="96" y="22"/>
                    <a:pt x="96" y="22"/>
                  </a:cubicBezTo>
                  <a:cubicBezTo>
                    <a:pt x="98" y="22"/>
                    <a:pt x="100" y="24"/>
                    <a:pt x="100" y="26"/>
                  </a:cubicBezTo>
                  <a:lnTo>
                    <a:pt x="100" y="320"/>
                  </a:lnTo>
                  <a:close/>
                  <a:moveTo>
                    <a:pt x="262" y="307"/>
                  </a:moveTo>
                  <a:cubicBezTo>
                    <a:pt x="182" y="324"/>
                    <a:pt x="182" y="324"/>
                    <a:pt x="182" y="324"/>
                  </a:cubicBezTo>
                  <a:cubicBezTo>
                    <a:pt x="180" y="324"/>
                    <a:pt x="178" y="323"/>
                    <a:pt x="177" y="321"/>
                  </a:cubicBezTo>
                  <a:cubicBezTo>
                    <a:pt x="117" y="34"/>
                    <a:pt x="117" y="34"/>
                    <a:pt x="117" y="34"/>
                  </a:cubicBezTo>
                  <a:cubicBezTo>
                    <a:pt x="117" y="31"/>
                    <a:pt x="118" y="29"/>
                    <a:pt x="120" y="29"/>
                  </a:cubicBezTo>
                  <a:cubicBezTo>
                    <a:pt x="200" y="12"/>
                    <a:pt x="200" y="12"/>
                    <a:pt x="200" y="12"/>
                  </a:cubicBezTo>
                  <a:cubicBezTo>
                    <a:pt x="202" y="12"/>
                    <a:pt x="204" y="13"/>
                    <a:pt x="205" y="15"/>
                  </a:cubicBezTo>
                  <a:cubicBezTo>
                    <a:pt x="264" y="302"/>
                    <a:pt x="264" y="302"/>
                    <a:pt x="264" y="302"/>
                  </a:cubicBezTo>
                  <a:cubicBezTo>
                    <a:pt x="265" y="305"/>
                    <a:pt x="264" y="307"/>
                    <a:pt x="262" y="3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47">
              <a:extLst>
                <a:ext uri="{FF2B5EF4-FFF2-40B4-BE49-F238E27FC236}">
                  <a16:creationId xmlns="" xmlns:a16="http://schemas.microsoft.com/office/drawing/2014/main" id="{DCFA0FDC-4AA1-4E6D-9560-E5BDFC9A57A2}"/>
                </a:ext>
              </a:extLst>
            </p:cNvPr>
            <p:cNvSpPr>
              <a:spLocks noEditPoints="1"/>
            </p:cNvSpPr>
            <p:nvPr/>
          </p:nvSpPr>
          <p:spPr bwMode="auto">
            <a:xfrm>
              <a:off x="494" y="64"/>
              <a:ext cx="179" cy="240"/>
            </a:xfrm>
            <a:custGeom>
              <a:avLst/>
              <a:gdLst>
                <a:gd name="T0" fmla="*/ 88 w 89"/>
                <a:gd name="T1" fmla="*/ 93 h 119"/>
                <a:gd name="T2" fmla="*/ 71 w 89"/>
                <a:gd name="T3" fmla="*/ 12 h 119"/>
                <a:gd name="T4" fmla="*/ 55 w 89"/>
                <a:gd name="T5" fmla="*/ 2 h 119"/>
                <a:gd name="T6" fmla="*/ 12 w 89"/>
                <a:gd name="T7" fmla="*/ 10 h 119"/>
                <a:gd name="T8" fmla="*/ 1 w 89"/>
                <a:gd name="T9" fmla="*/ 26 h 119"/>
                <a:gd name="T10" fmla="*/ 18 w 89"/>
                <a:gd name="T11" fmla="*/ 107 h 119"/>
                <a:gd name="T12" fmla="*/ 34 w 89"/>
                <a:gd name="T13" fmla="*/ 118 h 119"/>
                <a:gd name="T14" fmla="*/ 77 w 89"/>
                <a:gd name="T15" fmla="*/ 109 h 119"/>
                <a:gd name="T16" fmla="*/ 88 w 89"/>
                <a:gd name="T17" fmla="*/ 93 h 119"/>
                <a:gd name="T18" fmla="*/ 75 w 89"/>
                <a:gd name="T19" fmla="*/ 98 h 119"/>
                <a:gd name="T20" fmla="*/ 32 w 89"/>
                <a:gd name="T21" fmla="*/ 107 h 119"/>
                <a:gd name="T22" fmla="*/ 28 w 89"/>
                <a:gd name="T23" fmla="*/ 105 h 119"/>
                <a:gd name="T24" fmla="*/ 11 w 89"/>
                <a:gd name="T25" fmla="*/ 24 h 119"/>
                <a:gd name="T26" fmla="*/ 14 w 89"/>
                <a:gd name="T27" fmla="*/ 20 h 119"/>
                <a:gd name="T28" fmla="*/ 57 w 89"/>
                <a:gd name="T29" fmla="*/ 12 h 119"/>
                <a:gd name="T30" fmla="*/ 61 w 89"/>
                <a:gd name="T31" fmla="*/ 14 h 119"/>
                <a:gd name="T32" fmla="*/ 77 w 89"/>
                <a:gd name="T33" fmla="*/ 95 h 119"/>
                <a:gd name="T34" fmla="*/ 75 w 89"/>
                <a:gd name="T35" fmla="*/ 9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119">
                  <a:moveTo>
                    <a:pt x="88" y="93"/>
                  </a:moveTo>
                  <a:cubicBezTo>
                    <a:pt x="71" y="12"/>
                    <a:pt x="71" y="12"/>
                    <a:pt x="71" y="12"/>
                  </a:cubicBezTo>
                  <a:cubicBezTo>
                    <a:pt x="69" y="5"/>
                    <a:pt x="63" y="0"/>
                    <a:pt x="55" y="2"/>
                  </a:cubicBezTo>
                  <a:cubicBezTo>
                    <a:pt x="12" y="10"/>
                    <a:pt x="12" y="10"/>
                    <a:pt x="12" y="10"/>
                  </a:cubicBezTo>
                  <a:cubicBezTo>
                    <a:pt x="5" y="12"/>
                    <a:pt x="0" y="19"/>
                    <a:pt x="1" y="26"/>
                  </a:cubicBezTo>
                  <a:cubicBezTo>
                    <a:pt x="18" y="107"/>
                    <a:pt x="18" y="107"/>
                    <a:pt x="18" y="107"/>
                  </a:cubicBezTo>
                  <a:cubicBezTo>
                    <a:pt x="20" y="114"/>
                    <a:pt x="27" y="119"/>
                    <a:pt x="34" y="118"/>
                  </a:cubicBezTo>
                  <a:cubicBezTo>
                    <a:pt x="77" y="109"/>
                    <a:pt x="77" y="109"/>
                    <a:pt x="77" y="109"/>
                  </a:cubicBezTo>
                  <a:cubicBezTo>
                    <a:pt x="85" y="107"/>
                    <a:pt x="89" y="100"/>
                    <a:pt x="88" y="93"/>
                  </a:cubicBezTo>
                  <a:close/>
                  <a:moveTo>
                    <a:pt x="75" y="98"/>
                  </a:moveTo>
                  <a:cubicBezTo>
                    <a:pt x="32" y="107"/>
                    <a:pt x="32" y="107"/>
                    <a:pt x="32" y="107"/>
                  </a:cubicBezTo>
                  <a:cubicBezTo>
                    <a:pt x="30" y="108"/>
                    <a:pt x="29" y="106"/>
                    <a:pt x="28" y="105"/>
                  </a:cubicBezTo>
                  <a:cubicBezTo>
                    <a:pt x="11" y="24"/>
                    <a:pt x="11" y="24"/>
                    <a:pt x="11" y="24"/>
                  </a:cubicBezTo>
                  <a:cubicBezTo>
                    <a:pt x="11" y="22"/>
                    <a:pt x="12" y="21"/>
                    <a:pt x="14" y="20"/>
                  </a:cubicBezTo>
                  <a:cubicBezTo>
                    <a:pt x="57" y="12"/>
                    <a:pt x="57" y="12"/>
                    <a:pt x="57" y="12"/>
                  </a:cubicBezTo>
                  <a:cubicBezTo>
                    <a:pt x="59" y="12"/>
                    <a:pt x="60" y="13"/>
                    <a:pt x="61" y="14"/>
                  </a:cubicBezTo>
                  <a:cubicBezTo>
                    <a:pt x="77" y="95"/>
                    <a:pt x="77" y="95"/>
                    <a:pt x="77" y="95"/>
                  </a:cubicBezTo>
                  <a:cubicBezTo>
                    <a:pt x="78" y="97"/>
                    <a:pt x="77" y="98"/>
                    <a:pt x="75"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48">
              <a:extLst>
                <a:ext uri="{FF2B5EF4-FFF2-40B4-BE49-F238E27FC236}">
                  <a16:creationId xmlns="" xmlns:a16="http://schemas.microsoft.com/office/drawing/2014/main" id="{69A996E8-8477-4A9F-BE49-F4897B3640CA}"/>
                </a:ext>
              </a:extLst>
            </p:cNvPr>
            <p:cNvSpPr>
              <a:spLocks/>
            </p:cNvSpPr>
            <p:nvPr/>
          </p:nvSpPr>
          <p:spPr bwMode="auto">
            <a:xfrm>
              <a:off x="532" y="102"/>
              <a:ext cx="81" cy="57"/>
            </a:xfrm>
            <a:custGeom>
              <a:avLst/>
              <a:gdLst>
                <a:gd name="T0" fmla="*/ 0 w 81"/>
                <a:gd name="T1" fmla="*/ 14 h 57"/>
                <a:gd name="T2" fmla="*/ 71 w 81"/>
                <a:gd name="T3" fmla="*/ 0 h 57"/>
                <a:gd name="T4" fmla="*/ 81 w 81"/>
                <a:gd name="T5" fmla="*/ 41 h 57"/>
                <a:gd name="T6" fmla="*/ 8 w 81"/>
                <a:gd name="T7" fmla="*/ 57 h 57"/>
                <a:gd name="T8" fmla="*/ 0 w 81"/>
                <a:gd name="T9" fmla="*/ 14 h 57"/>
              </a:gdLst>
              <a:ahLst/>
              <a:cxnLst>
                <a:cxn ang="0">
                  <a:pos x="T0" y="T1"/>
                </a:cxn>
                <a:cxn ang="0">
                  <a:pos x="T2" y="T3"/>
                </a:cxn>
                <a:cxn ang="0">
                  <a:pos x="T4" y="T5"/>
                </a:cxn>
                <a:cxn ang="0">
                  <a:pos x="T6" y="T7"/>
                </a:cxn>
                <a:cxn ang="0">
                  <a:pos x="T8" y="T9"/>
                </a:cxn>
              </a:cxnLst>
              <a:rect l="0" t="0" r="r" b="b"/>
              <a:pathLst>
                <a:path w="81" h="57">
                  <a:moveTo>
                    <a:pt x="0" y="14"/>
                  </a:moveTo>
                  <a:lnTo>
                    <a:pt x="71" y="0"/>
                  </a:lnTo>
                  <a:lnTo>
                    <a:pt x="81" y="41"/>
                  </a:lnTo>
                  <a:lnTo>
                    <a:pt x="8" y="57"/>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9">
              <a:extLst>
                <a:ext uri="{FF2B5EF4-FFF2-40B4-BE49-F238E27FC236}">
                  <a16:creationId xmlns="" xmlns:a16="http://schemas.microsoft.com/office/drawing/2014/main" id="{F47FC5A5-5279-4CA3-88E7-B2846DF327FD}"/>
                </a:ext>
              </a:extLst>
            </p:cNvPr>
            <p:cNvSpPr>
              <a:spLocks/>
            </p:cNvSpPr>
            <p:nvPr/>
          </p:nvSpPr>
          <p:spPr bwMode="auto">
            <a:xfrm>
              <a:off x="546" y="163"/>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0">
              <a:extLst>
                <a:ext uri="{FF2B5EF4-FFF2-40B4-BE49-F238E27FC236}">
                  <a16:creationId xmlns="" xmlns:a16="http://schemas.microsoft.com/office/drawing/2014/main" id="{6DFFCA9A-42C1-4B24-9244-FEB36BC2274F}"/>
                </a:ext>
              </a:extLst>
            </p:cNvPr>
            <p:cNvSpPr>
              <a:spLocks/>
            </p:cNvSpPr>
            <p:nvPr/>
          </p:nvSpPr>
          <p:spPr bwMode="auto">
            <a:xfrm>
              <a:off x="552" y="197"/>
              <a:ext cx="75" cy="34"/>
            </a:xfrm>
            <a:custGeom>
              <a:avLst/>
              <a:gdLst>
                <a:gd name="T0" fmla="*/ 0 w 75"/>
                <a:gd name="T1" fmla="*/ 14 h 34"/>
                <a:gd name="T2" fmla="*/ 71 w 75"/>
                <a:gd name="T3" fmla="*/ 0 h 34"/>
                <a:gd name="T4" fmla="*/ 75 w 75"/>
                <a:gd name="T5" fmla="*/ 20 h 34"/>
                <a:gd name="T6" fmla="*/ 4 w 75"/>
                <a:gd name="T7" fmla="*/ 34 h 34"/>
                <a:gd name="T8" fmla="*/ 0 w 75"/>
                <a:gd name="T9" fmla="*/ 14 h 34"/>
              </a:gdLst>
              <a:ahLst/>
              <a:cxnLst>
                <a:cxn ang="0">
                  <a:pos x="T0" y="T1"/>
                </a:cxn>
                <a:cxn ang="0">
                  <a:pos x="T2" y="T3"/>
                </a:cxn>
                <a:cxn ang="0">
                  <a:pos x="T4" y="T5"/>
                </a:cxn>
                <a:cxn ang="0">
                  <a:pos x="T6" y="T7"/>
                </a:cxn>
                <a:cxn ang="0">
                  <a:pos x="T8" y="T9"/>
                </a:cxn>
              </a:cxnLst>
              <a:rect l="0" t="0" r="r" b="b"/>
              <a:pathLst>
                <a:path w="75" h="34">
                  <a:moveTo>
                    <a:pt x="0" y="14"/>
                  </a:moveTo>
                  <a:lnTo>
                    <a:pt x="71" y="0"/>
                  </a:lnTo>
                  <a:lnTo>
                    <a:pt x="75" y="20"/>
                  </a:lnTo>
                  <a:lnTo>
                    <a:pt x="4" y="34"/>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51">
              <a:extLst>
                <a:ext uri="{FF2B5EF4-FFF2-40B4-BE49-F238E27FC236}">
                  <a16:creationId xmlns="" xmlns:a16="http://schemas.microsoft.com/office/drawing/2014/main" id="{538FD44A-E2B0-4E2C-A24F-E62D256D1A15}"/>
                </a:ext>
              </a:extLst>
            </p:cNvPr>
            <p:cNvSpPr>
              <a:spLocks/>
            </p:cNvSpPr>
            <p:nvPr/>
          </p:nvSpPr>
          <p:spPr bwMode="auto">
            <a:xfrm>
              <a:off x="558" y="231"/>
              <a:ext cx="77" cy="35"/>
            </a:xfrm>
            <a:custGeom>
              <a:avLst/>
              <a:gdLst>
                <a:gd name="T0" fmla="*/ 0 w 77"/>
                <a:gd name="T1" fmla="*/ 15 h 35"/>
                <a:gd name="T2" fmla="*/ 73 w 77"/>
                <a:gd name="T3" fmla="*/ 0 h 35"/>
                <a:gd name="T4" fmla="*/ 77 w 77"/>
                <a:gd name="T5" fmla="*/ 21 h 35"/>
                <a:gd name="T6" fmla="*/ 4 w 77"/>
                <a:gd name="T7" fmla="*/ 35 h 35"/>
                <a:gd name="T8" fmla="*/ 0 w 77"/>
                <a:gd name="T9" fmla="*/ 15 h 35"/>
              </a:gdLst>
              <a:ahLst/>
              <a:cxnLst>
                <a:cxn ang="0">
                  <a:pos x="T0" y="T1"/>
                </a:cxn>
                <a:cxn ang="0">
                  <a:pos x="T2" y="T3"/>
                </a:cxn>
                <a:cxn ang="0">
                  <a:pos x="T4" y="T5"/>
                </a:cxn>
                <a:cxn ang="0">
                  <a:pos x="T6" y="T7"/>
                </a:cxn>
                <a:cxn ang="0">
                  <a:pos x="T8" y="T9"/>
                </a:cxn>
              </a:cxnLst>
              <a:rect l="0" t="0" r="r" b="b"/>
              <a:pathLst>
                <a:path w="77" h="35">
                  <a:moveTo>
                    <a:pt x="0" y="15"/>
                  </a:moveTo>
                  <a:lnTo>
                    <a:pt x="73" y="0"/>
                  </a:lnTo>
                  <a:lnTo>
                    <a:pt x="77" y="21"/>
                  </a:lnTo>
                  <a:lnTo>
                    <a:pt x="4" y="35"/>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52">
              <a:extLst>
                <a:ext uri="{FF2B5EF4-FFF2-40B4-BE49-F238E27FC236}">
                  <a16:creationId xmlns="" xmlns:a16="http://schemas.microsoft.com/office/drawing/2014/main" id="{9D407C29-45D4-456C-9286-1787190FE1E3}"/>
                </a:ext>
              </a:extLst>
            </p:cNvPr>
            <p:cNvSpPr>
              <a:spLocks noEditPoints="1"/>
            </p:cNvSpPr>
            <p:nvPr/>
          </p:nvSpPr>
          <p:spPr bwMode="auto">
            <a:xfrm>
              <a:off x="599" y="474"/>
              <a:ext cx="114" cy="115"/>
            </a:xfrm>
            <a:custGeom>
              <a:avLst/>
              <a:gdLst>
                <a:gd name="T0" fmla="*/ 23 w 57"/>
                <a:gd name="T1" fmla="*/ 3 h 57"/>
                <a:gd name="T2" fmla="*/ 3 w 57"/>
                <a:gd name="T3" fmla="*/ 34 h 57"/>
                <a:gd name="T4" fmla="*/ 33 w 57"/>
                <a:gd name="T5" fmla="*/ 54 h 57"/>
                <a:gd name="T6" fmla="*/ 54 w 57"/>
                <a:gd name="T7" fmla="*/ 23 h 57"/>
                <a:gd name="T8" fmla="*/ 23 w 57"/>
                <a:gd name="T9" fmla="*/ 3 h 57"/>
                <a:gd name="T10" fmla="*/ 31 w 57"/>
                <a:gd name="T11" fmla="*/ 44 h 57"/>
                <a:gd name="T12" fmla="*/ 13 w 57"/>
                <a:gd name="T13" fmla="*/ 32 h 57"/>
                <a:gd name="T14" fmla="*/ 25 w 57"/>
                <a:gd name="T15" fmla="*/ 13 h 57"/>
                <a:gd name="T16" fmla="*/ 43 w 57"/>
                <a:gd name="T17" fmla="*/ 25 h 57"/>
                <a:gd name="T18" fmla="*/ 31 w 57"/>
                <a:gd name="T19" fmla="*/ 4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3" y="3"/>
                  </a:moveTo>
                  <a:cubicBezTo>
                    <a:pt x="9" y="6"/>
                    <a:pt x="0" y="20"/>
                    <a:pt x="3" y="34"/>
                  </a:cubicBezTo>
                  <a:cubicBezTo>
                    <a:pt x="5" y="48"/>
                    <a:pt x="19" y="57"/>
                    <a:pt x="33" y="54"/>
                  </a:cubicBezTo>
                  <a:cubicBezTo>
                    <a:pt x="47" y="51"/>
                    <a:pt x="57" y="37"/>
                    <a:pt x="54" y="23"/>
                  </a:cubicBezTo>
                  <a:cubicBezTo>
                    <a:pt x="51" y="9"/>
                    <a:pt x="37" y="0"/>
                    <a:pt x="23" y="3"/>
                  </a:cubicBezTo>
                  <a:close/>
                  <a:moveTo>
                    <a:pt x="31" y="44"/>
                  </a:moveTo>
                  <a:cubicBezTo>
                    <a:pt x="23" y="45"/>
                    <a:pt x="15" y="40"/>
                    <a:pt x="13" y="32"/>
                  </a:cubicBezTo>
                  <a:cubicBezTo>
                    <a:pt x="11" y="23"/>
                    <a:pt x="17" y="15"/>
                    <a:pt x="25" y="13"/>
                  </a:cubicBezTo>
                  <a:cubicBezTo>
                    <a:pt x="33" y="12"/>
                    <a:pt x="42" y="17"/>
                    <a:pt x="43" y="25"/>
                  </a:cubicBezTo>
                  <a:cubicBezTo>
                    <a:pt x="45" y="34"/>
                    <a:pt x="40" y="42"/>
                    <a:pt x="3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Group 58">
            <a:extLst>
              <a:ext uri="{FF2B5EF4-FFF2-40B4-BE49-F238E27FC236}">
                <a16:creationId xmlns="" xmlns:a16="http://schemas.microsoft.com/office/drawing/2014/main" id="{91296565-8758-4DEA-8851-DC347E69F5A8}"/>
              </a:ext>
            </a:extLst>
          </p:cNvPr>
          <p:cNvGrpSpPr>
            <a:grpSpLocks noChangeAspect="1"/>
          </p:cNvGrpSpPr>
          <p:nvPr/>
        </p:nvGrpSpPr>
        <p:grpSpPr bwMode="auto">
          <a:xfrm>
            <a:off x="8219465" y="3173187"/>
            <a:ext cx="635632" cy="720000"/>
            <a:chOff x="1" y="-1"/>
            <a:chExt cx="550" cy="623"/>
          </a:xfrm>
          <a:solidFill>
            <a:srgbClr val="A9CC52"/>
          </a:solidFill>
        </p:grpSpPr>
        <p:sp>
          <p:nvSpPr>
            <p:cNvPr id="65" name="Freeform 59">
              <a:extLst>
                <a:ext uri="{FF2B5EF4-FFF2-40B4-BE49-F238E27FC236}">
                  <a16:creationId xmlns="" xmlns:a16="http://schemas.microsoft.com/office/drawing/2014/main" id="{078E55B9-DB67-4C7B-BD66-F397A1DE776B}"/>
                </a:ext>
              </a:extLst>
            </p:cNvPr>
            <p:cNvSpPr>
              <a:spLocks noEditPoints="1"/>
            </p:cNvSpPr>
            <p:nvPr/>
          </p:nvSpPr>
          <p:spPr bwMode="auto">
            <a:xfrm>
              <a:off x="173" y="169"/>
              <a:ext cx="60" cy="150"/>
            </a:xfrm>
            <a:custGeom>
              <a:avLst/>
              <a:gdLst>
                <a:gd name="T0" fmla="*/ 4 w 30"/>
                <a:gd name="T1" fmla="*/ 74 h 74"/>
                <a:gd name="T2" fmla="*/ 26 w 30"/>
                <a:gd name="T3" fmla="*/ 74 h 74"/>
                <a:gd name="T4" fmla="*/ 30 w 30"/>
                <a:gd name="T5" fmla="*/ 70 h 74"/>
                <a:gd name="T6" fmla="*/ 30 w 30"/>
                <a:gd name="T7" fmla="*/ 4 h 74"/>
                <a:gd name="T8" fmla="*/ 26 w 30"/>
                <a:gd name="T9" fmla="*/ 0 h 74"/>
                <a:gd name="T10" fmla="*/ 4 w 30"/>
                <a:gd name="T11" fmla="*/ 0 h 74"/>
                <a:gd name="T12" fmla="*/ 0 w 30"/>
                <a:gd name="T13" fmla="*/ 4 h 74"/>
                <a:gd name="T14" fmla="*/ 0 w 30"/>
                <a:gd name="T15" fmla="*/ 70 h 74"/>
                <a:gd name="T16" fmla="*/ 4 w 30"/>
                <a:gd name="T17" fmla="*/ 74 h 74"/>
                <a:gd name="T18" fmla="*/ 8 w 30"/>
                <a:gd name="T19" fmla="*/ 8 h 74"/>
                <a:gd name="T20" fmla="*/ 22 w 30"/>
                <a:gd name="T21" fmla="*/ 8 h 74"/>
                <a:gd name="T22" fmla="*/ 22 w 30"/>
                <a:gd name="T23" fmla="*/ 66 h 74"/>
                <a:gd name="T24" fmla="*/ 8 w 30"/>
                <a:gd name="T25" fmla="*/ 66 h 74"/>
                <a:gd name="T26" fmla="*/ 8 w 30"/>
                <a:gd name="T27" fmla="*/ 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4">
                  <a:moveTo>
                    <a:pt x="4" y="74"/>
                  </a:moveTo>
                  <a:cubicBezTo>
                    <a:pt x="26" y="74"/>
                    <a:pt x="26" y="74"/>
                    <a:pt x="26" y="74"/>
                  </a:cubicBezTo>
                  <a:cubicBezTo>
                    <a:pt x="28" y="74"/>
                    <a:pt x="30" y="72"/>
                    <a:pt x="30" y="70"/>
                  </a:cubicBezTo>
                  <a:cubicBezTo>
                    <a:pt x="30" y="4"/>
                    <a:pt x="30" y="4"/>
                    <a:pt x="30" y="4"/>
                  </a:cubicBezTo>
                  <a:cubicBezTo>
                    <a:pt x="30" y="1"/>
                    <a:pt x="28" y="0"/>
                    <a:pt x="26" y="0"/>
                  </a:cubicBezTo>
                  <a:cubicBezTo>
                    <a:pt x="4" y="0"/>
                    <a:pt x="4" y="0"/>
                    <a:pt x="4" y="0"/>
                  </a:cubicBezTo>
                  <a:cubicBezTo>
                    <a:pt x="1" y="0"/>
                    <a:pt x="0" y="1"/>
                    <a:pt x="0" y="4"/>
                  </a:cubicBezTo>
                  <a:cubicBezTo>
                    <a:pt x="0" y="70"/>
                    <a:pt x="0" y="70"/>
                    <a:pt x="0" y="70"/>
                  </a:cubicBezTo>
                  <a:cubicBezTo>
                    <a:pt x="0" y="72"/>
                    <a:pt x="2" y="74"/>
                    <a:pt x="4" y="74"/>
                  </a:cubicBezTo>
                  <a:close/>
                  <a:moveTo>
                    <a:pt x="8" y="8"/>
                  </a:moveTo>
                  <a:cubicBezTo>
                    <a:pt x="22" y="8"/>
                    <a:pt x="22" y="8"/>
                    <a:pt x="22" y="8"/>
                  </a:cubicBezTo>
                  <a:cubicBezTo>
                    <a:pt x="22" y="66"/>
                    <a:pt x="22" y="66"/>
                    <a:pt x="22" y="66"/>
                  </a:cubicBezTo>
                  <a:cubicBezTo>
                    <a:pt x="8" y="66"/>
                    <a:pt x="8" y="66"/>
                    <a:pt x="8" y="66"/>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0">
              <a:extLst>
                <a:ext uri="{FF2B5EF4-FFF2-40B4-BE49-F238E27FC236}">
                  <a16:creationId xmlns="" xmlns:a16="http://schemas.microsoft.com/office/drawing/2014/main" id="{C0AD0A28-B8A0-4F67-A746-FB16C82E48C1}"/>
                </a:ext>
              </a:extLst>
            </p:cNvPr>
            <p:cNvSpPr>
              <a:spLocks noEditPoints="1"/>
            </p:cNvSpPr>
            <p:nvPr/>
          </p:nvSpPr>
          <p:spPr bwMode="auto">
            <a:xfrm>
              <a:off x="246" y="191"/>
              <a:ext cx="60" cy="128"/>
            </a:xfrm>
            <a:custGeom>
              <a:avLst/>
              <a:gdLst>
                <a:gd name="T0" fmla="*/ 4 w 30"/>
                <a:gd name="T1" fmla="*/ 63 h 63"/>
                <a:gd name="T2" fmla="*/ 26 w 30"/>
                <a:gd name="T3" fmla="*/ 63 h 63"/>
                <a:gd name="T4" fmla="*/ 30 w 30"/>
                <a:gd name="T5" fmla="*/ 59 h 63"/>
                <a:gd name="T6" fmla="*/ 30 w 30"/>
                <a:gd name="T7" fmla="*/ 4 h 63"/>
                <a:gd name="T8" fmla="*/ 26 w 30"/>
                <a:gd name="T9" fmla="*/ 0 h 63"/>
                <a:gd name="T10" fmla="*/ 4 w 30"/>
                <a:gd name="T11" fmla="*/ 0 h 63"/>
                <a:gd name="T12" fmla="*/ 0 w 30"/>
                <a:gd name="T13" fmla="*/ 4 h 63"/>
                <a:gd name="T14" fmla="*/ 0 w 30"/>
                <a:gd name="T15" fmla="*/ 59 h 63"/>
                <a:gd name="T16" fmla="*/ 4 w 30"/>
                <a:gd name="T17" fmla="*/ 63 h 63"/>
                <a:gd name="T18" fmla="*/ 8 w 30"/>
                <a:gd name="T19" fmla="*/ 8 h 63"/>
                <a:gd name="T20" fmla="*/ 22 w 30"/>
                <a:gd name="T21" fmla="*/ 8 h 63"/>
                <a:gd name="T22" fmla="*/ 22 w 30"/>
                <a:gd name="T23" fmla="*/ 55 h 63"/>
                <a:gd name="T24" fmla="*/ 8 w 30"/>
                <a:gd name="T25" fmla="*/ 55 h 63"/>
                <a:gd name="T26" fmla="*/ 8 w 30"/>
                <a:gd name="T27"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63">
                  <a:moveTo>
                    <a:pt x="4" y="63"/>
                  </a:moveTo>
                  <a:cubicBezTo>
                    <a:pt x="26" y="63"/>
                    <a:pt x="26" y="63"/>
                    <a:pt x="26" y="63"/>
                  </a:cubicBezTo>
                  <a:cubicBezTo>
                    <a:pt x="28" y="63"/>
                    <a:pt x="30" y="61"/>
                    <a:pt x="30" y="59"/>
                  </a:cubicBezTo>
                  <a:cubicBezTo>
                    <a:pt x="30" y="4"/>
                    <a:pt x="30" y="4"/>
                    <a:pt x="30" y="4"/>
                  </a:cubicBezTo>
                  <a:cubicBezTo>
                    <a:pt x="30" y="1"/>
                    <a:pt x="28" y="0"/>
                    <a:pt x="26" y="0"/>
                  </a:cubicBezTo>
                  <a:cubicBezTo>
                    <a:pt x="4" y="0"/>
                    <a:pt x="4" y="0"/>
                    <a:pt x="4" y="0"/>
                  </a:cubicBezTo>
                  <a:cubicBezTo>
                    <a:pt x="1" y="0"/>
                    <a:pt x="0" y="1"/>
                    <a:pt x="0" y="4"/>
                  </a:cubicBezTo>
                  <a:cubicBezTo>
                    <a:pt x="0" y="59"/>
                    <a:pt x="0" y="59"/>
                    <a:pt x="0" y="59"/>
                  </a:cubicBezTo>
                  <a:cubicBezTo>
                    <a:pt x="0" y="61"/>
                    <a:pt x="2" y="63"/>
                    <a:pt x="4" y="63"/>
                  </a:cubicBezTo>
                  <a:close/>
                  <a:moveTo>
                    <a:pt x="8" y="8"/>
                  </a:moveTo>
                  <a:cubicBezTo>
                    <a:pt x="22" y="8"/>
                    <a:pt x="22" y="8"/>
                    <a:pt x="22" y="8"/>
                  </a:cubicBezTo>
                  <a:cubicBezTo>
                    <a:pt x="22" y="55"/>
                    <a:pt x="22" y="55"/>
                    <a:pt x="22" y="55"/>
                  </a:cubicBezTo>
                  <a:cubicBezTo>
                    <a:pt x="8" y="55"/>
                    <a:pt x="8" y="55"/>
                    <a:pt x="8" y="55"/>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1">
              <a:extLst>
                <a:ext uri="{FF2B5EF4-FFF2-40B4-BE49-F238E27FC236}">
                  <a16:creationId xmlns="" xmlns:a16="http://schemas.microsoft.com/office/drawing/2014/main" id="{D130D3C0-F8A7-4017-9A85-E69D182E6448}"/>
                </a:ext>
              </a:extLst>
            </p:cNvPr>
            <p:cNvSpPr>
              <a:spLocks noEditPoints="1"/>
            </p:cNvSpPr>
            <p:nvPr/>
          </p:nvSpPr>
          <p:spPr bwMode="auto">
            <a:xfrm>
              <a:off x="100" y="234"/>
              <a:ext cx="61" cy="85"/>
            </a:xfrm>
            <a:custGeom>
              <a:avLst/>
              <a:gdLst>
                <a:gd name="T0" fmla="*/ 4 w 30"/>
                <a:gd name="T1" fmla="*/ 42 h 42"/>
                <a:gd name="T2" fmla="*/ 26 w 30"/>
                <a:gd name="T3" fmla="*/ 42 h 42"/>
                <a:gd name="T4" fmla="*/ 30 w 30"/>
                <a:gd name="T5" fmla="*/ 38 h 42"/>
                <a:gd name="T6" fmla="*/ 30 w 30"/>
                <a:gd name="T7" fmla="*/ 4 h 42"/>
                <a:gd name="T8" fmla="*/ 26 w 30"/>
                <a:gd name="T9" fmla="*/ 0 h 42"/>
                <a:gd name="T10" fmla="*/ 4 w 30"/>
                <a:gd name="T11" fmla="*/ 0 h 42"/>
                <a:gd name="T12" fmla="*/ 0 w 30"/>
                <a:gd name="T13" fmla="*/ 4 h 42"/>
                <a:gd name="T14" fmla="*/ 0 w 30"/>
                <a:gd name="T15" fmla="*/ 38 h 42"/>
                <a:gd name="T16" fmla="*/ 4 w 30"/>
                <a:gd name="T17" fmla="*/ 42 h 42"/>
                <a:gd name="T18" fmla="*/ 8 w 30"/>
                <a:gd name="T19" fmla="*/ 8 h 42"/>
                <a:gd name="T20" fmla="*/ 22 w 30"/>
                <a:gd name="T21" fmla="*/ 8 h 42"/>
                <a:gd name="T22" fmla="*/ 22 w 30"/>
                <a:gd name="T23" fmla="*/ 34 h 42"/>
                <a:gd name="T24" fmla="*/ 8 w 30"/>
                <a:gd name="T25" fmla="*/ 34 h 42"/>
                <a:gd name="T26" fmla="*/ 8 w 30"/>
                <a:gd name="T27"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42">
                  <a:moveTo>
                    <a:pt x="4" y="42"/>
                  </a:moveTo>
                  <a:cubicBezTo>
                    <a:pt x="26" y="42"/>
                    <a:pt x="26" y="42"/>
                    <a:pt x="26" y="42"/>
                  </a:cubicBezTo>
                  <a:cubicBezTo>
                    <a:pt x="28" y="42"/>
                    <a:pt x="30" y="40"/>
                    <a:pt x="30" y="38"/>
                  </a:cubicBezTo>
                  <a:cubicBezTo>
                    <a:pt x="30" y="4"/>
                    <a:pt x="30" y="4"/>
                    <a:pt x="30" y="4"/>
                  </a:cubicBezTo>
                  <a:cubicBezTo>
                    <a:pt x="30" y="1"/>
                    <a:pt x="28" y="0"/>
                    <a:pt x="26" y="0"/>
                  </a:cubicBezTo>
                  <a:cubicBezTo>
                    <a:pt x="4" y="0"/>
                    <a:pt x="4" y="0"/>
                    <a:pt x="4" y="0"/>
                  </a:cubicBezTo>
                  <a:cubicBezTo>
                    <a:pt x="1" y="0"/>
                    <a:pt x="0" y="1"/>
                    <a:pt x="0" y="4"/>
                  </a:cubicBezTo>
                  <a:cubicBezTo>
                    <a:pt x="0" y="38"/>
                    <a:pt x="0" y="38"/>
                    <a:pt x="0" y="38"/>
                  </a:cubicBezTo>
                  <a:cubicBezTo>
                    <a:pt x="0" y="40"/>
                    <a:pt x="2" y="42"/>
                    <a:pt x="4" y="42"/>
                  </a:cubicBezTo>
                  <a:close/>
                  <a:moveTo>
                    <a:pt x="8" y="8"/>
                  </a:moveTo>
                  <a:cubicBezTo>
                    <a:pt x="22" y="8"/>
                    <a:pt x="22" y="8"/>
                    <a:pt x="22" y="8"/>
                  </a:cubicBezTo>
                  <a:cubicBezTo>
                    <a:pt x="22" y="34"/>
                    <a:pt x="22" y="34"/>
                    <a:pt x="22" y="34"/>
                  </a:cubicBezTo>
                  <a:cubicBezTo>
                    <a:pt x="8" y="34"/>
                    <a:pt x="8" y="34"/>
                    <a:pt x="8" y="3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62">
              <a:extLst>
                <a:ext uri="{FF2B5EF4-FFF2-40B4-BE49-F238E27FC236}">
                  <a16:creationId xmlns="" xmlns:a16="http://schemas.microsoft.com/office/drawing/2014/main" id="{1A7DF53D-C5B2-402D-B0BE-A11D8F8ED2A4}"/>
                </a:ext>
              </a:extLst>
            </p:cNvPr>
            <p:cNvSpPr>
              <a:spLocks noChangeArrowheads="1"/>
            </p:cNvSpPr>
            <p:nvPr/>
          </p:nvSpPr>
          <p:spPr bwMode="auto">
            <a:xfrm>
              <a:off x="193" y="40"/>
              <a:ext cx="24" cy="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3">
              <a:extLst>
                <a:ext uri="{FF2B5EF4-FFF2-40B4-BE49-F238E27FC236}">
                  <a16:creationId xmlns="" xmlns:a16="http://schemas.microsoft.com/office/drawing/2014/main" id="{1A975835-1775-4B8D-82F6-B095ECD36633}"/>
                </a:ext>
              </a:extLst>
            </p:cNvPr>
            <p:cNvSpPr>
              <a:spLocks noEditPoints="1"/>
            </p:cNvSpPr>
            <p:nvPr/>
          </p:nvSpPr>
          <p:spPr bwMode="auto">
            <a:xfrm>
              <a:off x="1" y="-1"/>
              <a:ext cx="404" cy="623"/>
            </a:xfrm>
            <a:custGeom>
              <a:avLst/>
              <a:gdLst>
                <a:gd name="T0" fmla="*/ 196 w 200"/>
                <a:gd name="T1" fmla="*/ 44 h 308"/>
                <a:gd name="T2" fmla="*/ 157 w 200"/>
                <a:gd name="T3" fmla="*/ 44 h 308"/>
                <a:gd name="T4" fmla="*/ 157 w 200"/>
                <a:gd name="T5" fmla="*/ 41 h 308"/>
                <a:gd name="T6" fmla="*/ 137 w 200"/>
                <a:gd name="T7" fmla="*/ 22 h 308"/>
                <a:gd name="T8" fmla="*/ 126 w 200"/>
                <a:gd name="T9" fmla="*/ 22 h 308"/>
                <a:gd name="T10" fmla="*/ 100 w 200"/>
                <a:gd name="T11" fmla="*/ 0 h 308"/>
                <a:gd name="T12" fmla="*/ 74 w 200"/>
                <a:gd name="T13" fmla="*/ 22 h 308"/>
                <a:gd name="T14" fmla="*/ 64 w 200"/>
                <a:gd name="T15" fmla="*/ 22 h 308"/>
                <a:gd name="T16" fmla="*/ 43 w 200"/>
                <a:gd name="T17" fmla="*/ 41 h 308"/>
                <a:gd name="T18" fmla="*/ 43 w 200"/>
                <a:gd name="T19" fmla="*/ 44 h 308"/>
                <a:gd name="T20" fmla="*/ 4 w 200"/>
                <a:gd name="T21" fmla="*/ 44 h 308"/>
                <a:gd name="T22" fmla="*/ 0 w 200"/>
                <a:gd name="T23" fmla="*/ 48 h 308"/>
                <a:gd name="T24" fmla="*/ 0 w 200"/>
                <a:gd name="T25" fmla="*/ 304 h 308"/>
                <a:gd name="T26" fmla="*/ 4 w 200"/>
                <a:gd name="T27" fmla="*/ 308 h 308"/>
                <a:gd name="T28" fmla="*/ 196 w 200"/>
                <a:gd name="T29" fmla="*/ 308 h 308"/>
                <a:gd name="T30" fmla="*/ 200 w 200"/>
                <a:gd name="T31" fmla="*/ 304 h 308"/>
                <a:gd name="T32" fmla="*/ 200 w 200"/>
                <a:gd name="T33" fmla="*/ 48 h 308"/>
                <a:gd name="T34" fmla="*/ 196 w 200"/>
                <a:gd name="T35" fmla="*/ 44 h 308"/>
                <a:gd name="T36" fmla="*/ 33 w 200"/>
                <a:gd name="T37" fmla="*/ 185 h 308"/>
                <a:gd name="T38" fmla="*/ 168 w 200"/>
                <a:gd name="T39" fmla="*/ 185 h 308"/>
                <a:gd name="T40" fmla="*/ 168 w 200"/>
                <a:gd name="T41" fmla="*/ 269 h 308"/>
                <a:gd name="T42" fmla="*/ 33 w 200"/>
                <a:gd name="T43" fmla="*/ 269 h 308"/>
                <a:gd name="T44" fmla="*/ 33 w 200"/>
                <a:gd name="T45" fmla="*/ 185 h 308"/>
                <a:gd name="T46" fmla="*/ 52 w 200"/>
                <a:gd name="T47" fmla="*/ 41 h 308"/>
                <a:gd name="T48" fmla="*/ 65 w 200"/>
                <a:gd name="T49" fmla="*/ 30 h 308"/>
                <a:gd name="T50" fmla="*/ 79 w 200"/>
                <a:gd name="T51" fmla="*/ 30 h 308"/>
                <a:gd name="T52" fmla="*/ 83 w 200"/>
                <a:gd name="T53" fmla="*/ 26 h 308"/>
                <a:gd name="T54" fmla="*/ 101 w 200"/>
                <a:gd name="T55" fmla="*/ 8 h 308"/>
                <a:gd name="T56" fmla="*/ 119 w 200"/>
                <a:gd name="T57" fmla="*/ 26 h 308"/>
                <a:gd name="T58" fmla="*/ 123 w 200"/>
                <a:gd name="T59" fmla="*/ 30 h 308"/>
                <a:gd name="T60" fmla="*/ 137 w 200"/>
                <a:gd name="T61" fmla="*/ 30 h 308"/>
                <a:gd name="T62" fmla="*/ 149 w 200"/>
                <a:gd name="T63" fmla="*/ 41 h 308"/>
                <a:gd name="T64" fmla="*/ 149 w 200"/>
                <a:gd name="T65" fmla="*/ 60 h 308"/>
                <a:gd name="T66" fmla="*/ 52 w 200"/>
                <a:gd name="T67" fmla="*/ 60 h 308"/>
                <a:gd name="T68" fmla="*/ 52 w 200"/>
                <a:gd name="T69" fmla="*/ 41 h 308"/>
                <a:gd name="T70" fmla="*/ 48 w 200"/>
                <a:gd name="T71" fmla="*/ 68 h 308"/>
                <a:gd name="T72" fmla="*/ 153 w 200"/>
                <a:gd name="T73" fmla="*/ 68 h 308"/>
                <a:gd name="T74" fmla="*/ 157 w 200"/>
                <a:gd name="T75" fmla="*/ 64 h 308"/>
                <a:gd name="T76" fmla="*/ 157 w 200"/>
                <a:gd name="T77" fmla="*/ 52 h 308"/>
                <a:gd name="T78" fmla="*/ 168 w 200"/>
                <a:gd name="T79" fmla="*/ 52 h 308"/>
                <a:gd name="T80" fmla="*/ 168 w 200"/>
                <a:gd name="T81" fmla="*/ 178 h 308"/>
                <a:gd name="T82" fmla="*/ 33 w 200"/>
                <a:gd name="T83" fmla="*/ 178 h 308"/>
                <a:gd name="T84" fmla="*/ 33 w 200"/>
                <a:gd name="T85" fmla="*/ 52 h 308"/>
                <a:gd name="T86" fmla="*/ 44 w 200"/>
                <a:gd name="T87" fmla="*/ 52 h 308"/>
                <a:gd name="T88" fmla="*/ 44 w 200"/>
                <a:gd name="T89" fmla="*/ 64 h 308"/>
                <a:gd name="T90" fmla="*/ 48 w 200"/>
                <a:gd name="T91" fmla="*/ 68 h 308"/>
                <a:gd name="T92" fmla="*/ 192 w 200"/>
                <a:gd name="T93" fmla="*/ 300 h 308"/>
                <a:gd name="T94" fmla="*/ 9 w 200"/>
                <a:gd name="T95" fmla="*/ 300 h 308"/>
                <a:gd name="T96" fmla="*/ 9 w 200"/>
                <a:gd name="T97" fmla="*/ 52 h 308"/>
                <a:gd name="T98" fmla="*/ 25 w 200"/>
                <a:gd name="T99" fmla="*/ 52 h 308"/>
                <a:gd name="T100" fmla="*/ 25 w 200"/>
                <a:gd name="T101" fmla="*/ 273 h 308"/>
                <a:gd name="T102" fmla="*/ 29 w 200"/>
                <a:gd name="T103" fmla="*/ 277 h 308"/>
                <a:gd name="T104" fmla="*/ 172 w 200"/>
                <a:gd name="T105" fmla="*/ 277 h 308"/>
                <a:gd name="T106" fmla="*/ 176 w 200"/>
                <a:gd name="T107" fmla="*/ 273 h 308"/>
                <a:gd name="T108" fmla="*/ 176 w 200"/>
                <a:gd name="T109" fmla="*/ 52 h 308"/>
                <a:gd name="T110" fmla="*/ 192 w 200"/>
                <a:gd name="T111" fmla="*/ 52 h 308"/>
                <a:gd name="T112" fmla="*/ 192 w 200"/>
                <a:gd name="T113" fmla="*/ 30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308">
                  <a:moveTo>
                    <a:pt x="196" y="44"/>
                  </a:moveTo>
                  <a:cubicBezTo>
                    <a:pt x="157" y="44"/>
                    <a:pt x="157" y="44"/>
                    <a:pt x="157" y="44"/>
                  </a:cubicBezTo>
                  <a:cubicBezTo>
                    <a:pt x="157" y="41"/>
                    <a:pt x="157" y="41"/>
                    <a:pt x="157" y="41"/>
                  </a:cubicBezTo>
                  <a:cubicBezTo>
                    <a:pt x="157" y="31"/>
                    <a:pt x="148" y="22"/>
                    <a:pt x="137" y="22"/>
                  </a:cubicBezTo>
                  <a:cubicBezTo>
                    <a:pt x="126" y="22"/>
                    <a:pt x="126" y="22"/>
                    <a:pt x="126" y="22"/>
                  </a:cubicBezTo>
                  <a:cubicBezTo>
                    <a:pt x="124" y="10"/>
                    <a:pt x="113" y="0"/>
                    <a:pt x="100" y="0"/>
                  </a:cubicBezTo>
                  <a:cubicBezTo>
                    <a:pt x="87" y="0"/>
                    <a:pt x="76" y="10"/>
                    <a:pt x="74" y="22"/>
                  </a:cubicBezTo>
                  <a:cubicBezTo>
                    <a:pt x="64" y="22"/>
                    <a:pt x="64" y="22"/>
                    <a:pt x="64" y="22"/>
                  </a:cubicBezTo>
                  <a:cubicBezTo>
                    <a:pt x="53" y="22"/>
                    <a:pt x="43" y="30"/>
                    <a:pt x="43" y="41"/>
                  </a:cubicBezTo>
                  <a:cubicBezTo>
                    <a:pt x="43" y="44"/>
                    <a:pt x="43" y="44"/>
                    <a:pt x="43" y="44"/>
                  </a:cubicBezTo>
                  <a:cubicBezTo>
                    <a:pt x="4" y="44"/>
                    <a:pt x="4" y="44"/>
                    <a:pt x="4" y="44"/>
                  </a:cubicBezTo>
                  <a:cubicBezTo>
                    <a:pt x="2" y="44"/>
                    <a:pt x="0" y="46"/>
                    <a:pt x="0" y="48"/>
                  </a:cubicBezTo>
                  <a:cubicBezTo>
                    <a:pt x="0" y="304"/>
                    <a:pt x="0" y="304"/>
                    <a:pt x="0" y="304"/>
                  </a:cubicBezTo>
                  <a:cubicBezTo>
                    <a:pt x="0" y="306"/>
                    <a:pt x="2" y="308"/>
                    <a:pt x="4" y="308"/>
                  </a:cubicBezTo>
                  <a:cubicBezTo>
                    <a:pt x="196" y="308"/>
                    <a:pt x="196" y="308"/>
                    <a:pt x="196" y="308"/>
                  </a:cubicBezTo>
                  <a:cubicBezTo>
                    <a:pt x="198" y="308"/>
                    <a:pt x="200" y="306"/>
                    <a:pt x="200" y="304"/>
                  </a:cubicBezTo>
                  <a:cubicBezTo>
                    <a:pt x="200" y="48"/>
                    <a:pt x="200" y="48"/>
                    <a:pt x="200" y="48"/>
                  </a:cubicBezTo>
                  <a:cubicBezTo>
                    <a:pt x="200" y="46"/>
                    <a:pt x="199" y="44"/>
                    <a:pt x="196" y="44"/>
                  </a:cubicBezTo>
                  <a:close/>
                  <a:moveTo>
                    <a:pt x="33" y="185"/>
                  </a:moveTo>
                  <a:cubicBezTo>
                    <a:pt x="168" y="185"/>
                    <a:pt x="168" y="185"/>
                    <a:pt x="168" y="185"/>
                  </a:cubicBezTo>
                  <a:cubicBezTo>
                    <a:pt x="168" y="269"/>
                    <a:pt x="168" y="269"/>
                    <a:pt x="168" y="269"/>
                  </a:cubicBezTo>
                  <a:cubicBezTo>
                    <a:pt x="33" y="269"/>
                    <a:pt x="33" y="269"/>
                    <a:pt x="33" y="269"/>
                  </a:cubicBezTo>
                  <a:lnTo>
                    <a:pt x="33" y="185"/>
                  </a:lnTo>
                  <a:close/>
                  <a:moveTo>
                    <a:pt x="52" y="41"/>
                  </a:moveTo>
                  <a:cubicBezTo>
                    <a:pt x="52" y="35"/>
                    <a:pt x="58" y="30"/>
                    <a:pt x="65" y="30"/>
                  </a:cubicBezTo>
                  <a:cubicBezTo>
                    <a:pt x="79" y="30"/>
                    <a:pt x="79" y="30"/>
                    <a:pt x="79" y="30"/>
                  </a:cubicBezTo>
                  <a:cubicBezTo>
                    <a:pt x="81" y="30"/>
                    <a:pt x="83" y="29"/>
                    <a:pt x="83" y="26"/>
                  </a:cubicBezTo>
                  <a:cubicBezTo>
                    <a:pt x="83" y="16"/>
                    <a:pt x="91" y="8"/>
                    <a:pt x="101" y="8"/>
                  </a:cubicBezTo>
                  <a:cubicBezTo>
                    <a:pt x="111" y="8"/>
                    <a:pt x="119" y="16"/>
                    <a:pt x="119" y="26"/>
                  </a:cubicBezTo>
                  <a:cubicBezTo>
                    <a:pt x="119" y="29"/>
                    <a:pt x="120" y="30"/>
                    <a:pt x="123" y="30"/>
                  </a:cubicBezTo>
                  <a:cubicBezTo>
                    <a:pt x="137" y="30"/>
                    <a:pt x="137" y="30"/>
                    <a:pt x="137" y="30"/>
                  </a:cubicBezTo>
                  <a:cubicBezTo>
                    <a:pt x="143" y="30"/>
                    <a:pt x="149" y="35"/>
                    <a:pt x="149" y="41"/>
                  </a:cubicBezTo>
                  <a:cubicBezTo>
                    <a:pt x="149" y="60"/>
                    <a:pt x="149" y="60"/>
                    <a:pt x="149" y="60"/>
                  </a:cubicBezTo>
                  <a:cubicBezTo>
                    <a:pt x="52" y="60"/>
                    <a:pt x="52" y="60"/>
                    <a:pt x="52" y="60"/>
                  </a:cubicBezTo>
                  <a:lnTo>
                    <a:pt x="52" y="41"/>
                  </a:lnTo>
                  <a:close/>
                  <a:moveTo>
                    <a:pt x="48" y="68"/>
                  </a:moveTo>
                  <a:cubicBezTo>
                    <a:pt x="153" y="68"/>
                    <a:pt x="153" y="68"/>
                    <a:pt x="153" y="68"/>
                  </a:cubicBezTo>
                  <a:cubicBezTo>
                    <a:pt x="156" y="68"/>
                    <a:pt x="157" y="66"/>
                    <a:pt x="157" y="64"/>
                  </a:cubicBezTo>
                  <a:cubicBezTo>
                    <a:pt x="157" y="52"/>
                    <a:pt x="157" y="52"/>
                    <a:pt x="157" y="52"/>
                  </a:cubicBezTo>
                  <a:cubicBezTo>
                    <a:pt x="168" y="52"/>
                    <a:pt x="168" y="52"/>
                    <a:pt x="168" y="52"/>
                  </a:cubicBezTo>
                  <a:cubicBezTo>
                    <a:pt x="168" y="178"/>
                    <a:pt x="168" y="178"/>
                    <a:pt x="168" y="178"/>
                  </a:cubicBezTo>
                  <a:cubicBezTo>
                    <a:pt x="33" y="178"/>
                    <a:pt x="33" y="178"/>
                    <a:pt x="33" y="178"/>
                  </a:cubicBezTo>
                  <a:cubicBezTo>
                    <a:pt x="33" y="52"/>
                    <a:pt x="33" y="52"/>
                    <a:pt x="33" y="52"/>
                  </a:cubicBezTo>
                  <a:cubicBezTo>
                    <a:pt x="44" y="52"/>
                    <a:pt x="44" y="52"/>
                    <a:pt x="44" y="52"/>
                  </a:cubicBezTo>
                  <a:cubicBezTo>
                    <a:pt x="44" y="64"/>
                    <a:pt x="44" y="64"/>
                    <a:pt x="44" y="64"/>
                  </a:cubicBezTo>
                  <a:cubicBezTo>
                    <a:pt x="44" y="66"/>
                    <a:pt x="46" y="68"/>
                    <a:pt x="48" y="68"/>
                  </a:cubicBezTo>
                  <a:close/>
                  <a:moveTo>
                    <a:pt x="192" y="300"/>
                  </a:moveTo>
                  <a:cubicBezTo>
                    <a:pt x="9" y="300"/>
                    <a:pt x="9" y="300"/>
                    <a:pt x="9" y="300"/>
                  </a:cubicBezTo>
                  <a:cubicBezTo>
                    <a:pt x="9" y="52"/>
                    <a:pt x="9" y="52"/>
                    <a:pt x="9" y="52"/>
                  </a:cubicBezTo>
                  <a:cubicBezTo>
                    <a:pt x="25" y="52"/>
                    <a:pt x="25" y="52"/>
                    <a:pt x="25" y="52"/>
                  </a:cubicBezTo>
                  <a:cubicBezTo>
                    <a:pt x="25" y="273"/>
                    <a:pt x="25" y="273"/>
                    <a:pt x="25" y="273"/>
                  </a:cubicBezTo>
                  <a:cubicBezTo>
                    <a:pt x="25" y="276"/>
                    <a:pt x="27" y="277"/>
                    <a:pt x="29" y="277"/>
                  </a:cubicBezTo>
                  <a:cubicBezTo>
                    <a:pt x="172" y="277"/>
                    <a:pt x="172" y="277"/>
                    <a:pt x="172" y="277"/>
                  </a:cubicBezTo>
                  <a:cubicBezTo>
                    <a:pt x="174" y="277"/>
                    <a:pt x="176" y="276"/>
                    <a:pt x="176" y="273"/>
                  </a:cubicBezTo>
                  <a:cubicBezTo>
                    <a:pt x="176" y="52"/>
                    <a:pt x="176" y="52"/>
                    <a:pt x="176" y="52"/>
                  </a:cubicBezTo>
                  <a:cubicBezTo>
                    <a:pt x="192" y="52"/>
                    <a:pt x="192" y="52"/>
                    <a:pt x="192" y="52"/>
                  </a:cubicBezTo>
                  <a:lnTo>
                    <a:pt x="192"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4">
              <a:extLst>
                <a:ext uri="{FF2B5EF4-FFF2-40B4-BE49-F238E27FC236}">
                  <a16:creationId xmlns="" xmlns:a16="http://schemas.microsoft.com/office/drawing/2014/main" id="{B065DD73-41C0-4B11-9744-E78A50A98417}"/>
                </a:ext>
              </a:extLst>
            </p:cNvPr>
            <p:cNvSpPr>
              <a:spLocks/>
            </p:cNvSpPr>
            <p:nvPr/>
          </p:nvSpPr>
          <p:spPr bwMode="auto">
            <a:xfrm>
              <a:off x="100" y="424"/>
              <a:ext cx="210" cy="16"/>
            </a:xfrm>
            <a:custGeom>
              <a:avLst/>
              <a:gdLst>
                <a:gd name="T0" fmla="*/ 100 w 104"/>
                <a:gd name="T1" fmla="*/ 0 h 8"/>
                <a:gd name="T2" fmla="*/ 4 w 104"/>
                <a:gd name="T3" fmla="*/ 0 h 8"/>
                <a:gd name="T4" fmla="*/ 0 w 104"/>
                <a:gd name="T5" fmla="*/ 4 h 8"/>
                <a:gd name="T6" fmla="*/ 4 w 104"/>
                <a:gd name="T7" fmla="*/ 8 h 8"/>
                <a:gd name="T8" fmla="*/ 100 w 104"/>
                <a:gd name="T9" fmla="*/ 8 h 8"/>
                <a:gd name="T10" fmla="*/ 104 w 104"/>
                <a:gd name="T11" fmla="*/ 4 h 8"/>
                <a:gd name="T12" fmla="*/ 100 w 10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100" y="0"/>
                  </a:moveTo>
                  <a:cubicBezTo>
                    <a:pt x="4" y="0"/>
                    <a:pt x="4" y="0"/>
                    <a:pt x="4" y="0"/>
                  </a:cubicBezTo>
                  <a:cubicBezTo>
                    <a:pt x="1" y="0"/>
                    <a:pt x="0" y="1"/>
                    <a:pt x="0" y="4"/>
                  </a:cubicBezTo>
                  <a:cubicBezTo>
                    <a:pt x="0" y="6"/>
                    <a:pt x="1" y="8"/>
                    <a:pt x="4" y="8"/>
                  </a:cubicBezTo>
                  <a:cubicBezTo>
                    <a:pt x="100" y="8"/>
                    <a:pt x="100" y="8"/>
                    <a:pt x="100" y="8"/>
                  </a:cubicBezTo>
                  <a:cubicBezTo>
                    <a:pt x="102" y="8"/>
                    <a:pt x="104" y="6"/>
                    <a:pt x="104" y="4"/>
                  </a:cubicBezTo>
                  <a:cubicBezTo>
                    <a:pt x="104" y="1"/>
                    <a:pt x="102" y="0"/>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65">
              <a:extLst>
                <a:ext uri="{FF2B5EF4-FFF2-40B4-BE49-F238E27FC236}">
                  <a16:creationId xmlns="" xmlns:a16="http://schemas.microsoft.com/office/drawing/2014/main" id="{2D9412EE-2724-401A-BC0A-07B80B4B16D1}"/>
                </a:ext>
              </a:extLst>
            </p:cNvPr>
            <p:cNvSpPr>
              <a:spLocks/>
            </p:cNvSpPr>
            <p:nvPr/>
          </p:nvSpPr>
          <p:spPr bwMode="auto">
            <a:xfrm>
              <a:off x="100" y="480"/>
              <a:ext cx="210" cy="17"/>
            </a:xfrm>
            <a:custGeom>
              <a:avLst/>
              <a:gdLst>
                <a:gd name="T0" fmla="*/ 100 w 104"/>
                <a:gd name="T1" fmla="*/ 0 h 8"/>
                <a:gd name="T2" fmla="*/ 4 w 104"/>
                <a:gd name="T3" fmla="*/ 0 h 8"/>
                <a:gd name="T4" fmla="*/ 0 w 104"/>
                <a:gd name="T5" fmla="*/ 4 h 8"/>
                <a:gd name="T6" fmla="*/ 4 w 104"/>
                <a:gd name="T7" fmla="*/ 8 h 8"/>
                <a:gd name="T8" fmla="*/ 100 w 104"/>
                <a:gd name="T9" fmla="*/ 8 h 8"/>
                <a:gd name="T10" fmla="*/ 104 w 104"/>
                <a:gd name="T11" fmla="*/ 4 h 8"/>
                <a:gd name="T12" fmla="*/ 100 w 10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4" h="8">
                  <a:moveTo>
                    <a:pt x="100" y="0"/>
                  </a:moveTo>
                  <a:cubicBezTo>
                    <a:pt x="4" y="0"/>
                    <a:pt x="4" y="0"/>
                    <a:pt x="4" y="0"/>
                  </a:cubicBezTo>
                  <a:cubicBezTo>
                    <a:pt x="1" y="0"/>
                    <a:pt x="0" y="1"/>
                    <a:pt x="0" y="4"/>
                  </a:cubicBezTo>
                  <a:cubicBezTo>
                    <a:pt x="0" y="6"/>
                    <a:pt x="1" y="8"/>
                    <a:pt x="4" y="8"/>
                  </a:cubicBezTo>
                  <a:cubicBezTo>
                    <a:pt x="100" y="8"/>
                    <a:pt x="100" y="8"/>
                    <a:pt x="100" y="8"/>
                  </a:cubicBezTo>
                  <a:cubicBezTo>
                    <a:pt x="102" y="8"/>
                    <a:pt x="104" y="6"/>
                    <a:pt x="104" y="4"/>
                  </a:cubicBezTo>
                  <a:cubicBezTo>
                    <a:pt x="104" y="1"/>
                    <a:pt x="102" y="0"/>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66">
              <a:extLst>
                <a:ext uri="{FF2B5EF4-FFF2-40B4-BE49-F238E27FC236}">
                  <a16:creationId xmlns="" xmlns:a16="http://schemas.microsoft.com/office/drawing/2014/main" id="{43878230-2648-48CC-88BD-048298ACA917}"/>
                </a:ext>
              </a:extLst>
            </p:cNvPr>
            <p:cNvSpPr>
              <a:spLocks noEditPoints="1"/>
            </p:cNvSpPr>
            <p:nvPr/>
          </p:nvSpPr>
          <p:spPr bwMode="auto">
            <a:xfrm>
              <a:off x="462" y="102"/>
              <a:ext cx="89" cy="520"/>
            </a:xfrm>
            <a:custGeom>
              <a:avLst/>
              <a:gdLst>
                <a:gd name="T0" fmla="*/ 40 w 44"/>
                <a:gd name="T1" fmla="*/ 15 h 257"/>
                <a:gd name="T2" fmla="*/ 33 w 44"/>
                <a:gd name="T3" fmla="*/ 15 h 257"/>
                <a:gd name="T4" fmla="*/ 33 w 44"/>
                <a:gd name="T5" fmla="*/ 4 h 257"/>
                <a:gd name="T6" fmla="*/ 29 w 44"/>
                <a:gd name="T7" fmla="*/ 0 h 257"/>
                <a:gd name="T8" fmla="*/ 4 w 44"/>
                <a:gd name="T9" fmla="*/ 0 h 257"/>
                <a:gd name="T10" fmla="*/ 0 w 44"/>
                <a:gd name="T11" fmla="*/ 4 h 257"/>
                <a:gd name="T12" fmla="*/ 0 w 44"/>
                <a:gd name="T13" fmla="*/ 86 h 257"/>
                <a:gd name="T14" fmla="*/ 3 w 44"/>
                <a:gd name="T15" fmla="*/ 90 h 257"/>
                <a:gd name="T16" fmla="*/ 3 w 44"/>
                <a:gd name="T17" fmla="*/ 253 h 257"/>
                <a:gd name="T18" fmla="*/ 7 w 44"/>
                <a:gd name="T19" fmla="*/ 257 h 257"/>
                <a:gd name="T20" fmla="*/ 26 w 44"/>
                <a:gd name="T21" fmla="*/ 257 h 257"/>
                <a:gd name="T22" fmla="*/ 30 w 44"/>
                <a:gd name="T23" fmla="*/ 253 h 257"/>
                <a:gd name="T24" fmla="*/ 30 w 44"/>
                <a:gd name="T25" fmla="*/ 90 h 257"/>
                <a:gd name="T26" fmla="*/ 33 w 44"/>
                <a:gd name="T27" fmla="*/ 86 h 257"/>
                <a:gd name="T28" fmla="*/ 33 w 44"/>
                <a:gd name="T29" fmla="*/ 23 h 257"/>
                <a:gd name="T30" fmla="*/ 36 w 44"/>
                <a:gd name="T31" fmla="*/ 23 h 257"/>
                <a:gd name="T32" fmla="*/ 36 w 44"/>
                <a:gd name="T33" fmla="*/ 103 h 257"/>
                <a:gd name="T34" fmla="*/ 40 w 44"/>
                <a:gd name="T35" fmla="*/ 107 h 257"/>
                <a:gd name="T36" fmla="*/ 44 w 44"/>
                <a:gd name="T37" fmla="*/ 103 h 257"/>
                <a:gd name="T38" fmla="*/ 44 w 44"/>
                <a:gd name="T39" fmla="*/ 19 h 257"/>
                <a:gd name="T40" fmla="*/ 40 w 44"/>
                <a:gd name="T41" fmla="*/ 15 h 257"/>
                <a:gd name="T42" fmla="*/ 22 w 44"/>
                <a:gd name="T43" fmla="*/ 233 h 257"/>
                <a:gd name="T44" fmla="*/ 11 w 44"/>
                <a:gd name="T45" fmla="*/ 233 h 257"/>
                <a:gd name="T46" fmla="*/ 11 w 44"/>
                <a:gd name="T47" fmla="*/ 90 h 257"/>
                <a:gd name="T48" fmla="*/ 21 w 44"/>
                <a:gd name="T49" fmla="*/ 90 h 257"/>
                <a:gd name="T50" fmla="*/ 21 w 44"/>
                <a:gd name="T51" fmla="*/ 233 h 257"/>
                <a:gd name="T52" fmla="*/ 22 w 44"/>
                <a:gd name="T53" fmla="*/ 233 h 257"/>
                <a:gd name="T54" fmla="*/ 8 w 44"/>
                <a:gd name="T55" fmla="*/ 8 h 257"/>
                <a:gd name="T56" fmla="*/ 25 w 44"/>
                <a:gd name="T57" fmla="*/ 8 h 257"/>
                <a:gd name="T58" fmla="*/ 25 w 44"/>
                <a:gd name="T59" fmla="*/ 82 h 257"/>
                <a:gd name="T60" fmla="*/ 8 w 44"/>
                <a:gd name="T61" fmla="*/ 82 h 257"/>
                <a:gd name="T62" fmla="*/ 8 w 44"/>
                <a:gd name="T63" fmla="*/ 8 h 257"/>
                <a:gd name="T64" fmla="*/ 11 w 44"/>
                <a:gd name="T65" fmla="*/ 249 h 257"/>
                <a:gd name="T66" fmla="*/ 11 w 44"/>
                <a:gd name="T67" fmla="*/ 241 h 257"/>
                <a:gd name="T68" fmla="*/ 21 w 44"/>
                <a:gd name="T69" fmla="*/ 241 h 257"/>
                <a:gd name="T70" fmla="*/ 21 w 44"/>
                <a:gd name="T71" fmla="*/ 249 h 257"/>
                <a:gd name="T72" fmla="*/ 11 w 44"/>
                <a:gd name="T73" fmla="*/ 24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257">
                  <a:moveTo>
                    <a:pt x="40" y="15"/>
                  </a:moveTo>
                  <a:cubicBezTo>
                    <a:pt x="33" y="15"/>
                    <a:pt x="33" y="15"/>
                    <a:pt x="33" y="15"/>
                  </a:cubicBezTo>
                  <a:cubicBezTo>
                    <a:pt x="33" y="4"/>
                    <a:pt x="33" y="4"/>
                    <a:pt x="33" y="4"/>
                  </a:cubicBezTo>
                  <a:cubicBezTo>
                    <a:pt x="33" y="2"/>
                    <a:pt x="31" y="0"/>
                    <a:pt x="29" y="0"/>
                  </a:cubicBezTo>
                  <a:cubicBezTo>
                    <a:pt x="4" y="0"/>
                    <a:pt x="4" y="0"/>
                    <a:pt x="4" y="0"/>
                  </a:cubicBezTo>
                  <a:cubicBezTo>
                    <a:pt x="2" y="0"/>
                    <a:pt x="0" y="2"/>
                    <a:pt x="0" y="4"/>
                  </a:cubicBezTo>
                  <a:cubicBezTo>
                    <a:pt x="0" y="86"/>
                    <a:pt x="0" y="86"/>
                    <a:pt x="0" y="86"/>
                  </a:cubicBezTo>
                  <a:cubicBezTo>
                    <a:pt x="0" y="88"/>
                    <a:pt x="1" y="90"/>
                    <a:pt x="3" y="90"/>
                  </a:cubicBezTo>
                  <a:cubicBezTo>
                    <a:pt x="3" y="253"/>
                    <a:pt x="3" y="253"/>
                    <a:pt x="3" y="253"/>
                  </a:cubicBezTo>
                  <a:cubicBezTo>
                    <a:pt x="3" y="255"/>
                    <a:pt x="5" y="257"/>
                    <a:pt x="7" y="257"/>
                  </a:cubicBezTo>
                  <a:cubicBezTo>
                    <a:pt x="26" y="257"/>
                    <a:pt x="26" y="257"/>
                    <a:pt x="26" y="257"/>
                  </a:cubicBezTo>
                  <a:cubicBezTo>
                    <a:pt x="28" y="257"/>
                    <a:pt x="30" y="255"/>
                    <a:pt x="30" y="253"/>
                  </a:cubicBezTo>
                  <a:cubicBezTo>
                    <a:pt x="30" y="90"/>
                    <a:pt x="30" y="90"/>
                    <a:pt x="30" y="90"/>
                  </a:cubicBezTo>
                  <a:cubicBezTo>
                    <a:pt x="31" y="90"/>
                    <a:pt x="33" y="88"/>
                    <a:pt x="33" y="86"/>
                  </a:cubicBezTo>
                  <a:cubicBezTo>
                    <a:pt x="33" y="23"/>
                    <a:pt x="33" y="23"/>
                    <a:pt x="33" y="23"/>
                  </a:cubicBezTo>
                  <a:cubicBezTo>
                    <a:pt x="36" y="23"/>
                    <a:pt x="36" y="23"/>
                    <a:pt x="36" y="23"/>
                  </a:cubicBezTo>
                  <a:cubicBezTo>
                    <a:pt x="36" y="103"/>
                    <a:pt x="36" y="103"/>
                    <a:pt x="36" y="103"/>
                  </a:cubicBezTo>
                  <a:cubicBezTo>
                    <a:pt x="36" y="106"/>
                    <a:pt x="37" y="107"/>
                    <a:pt x="40" y="107"/>
                  </a:cubicBezTo>
                  <a:cubicBezTo>
                    <a:pt x="42" y="107"/>
                    <a:pt x="44" y="106"/>
                    <a:pt x="44" y="103"/>
                  </a:cubicBezTo>
                  <a:cubicBezTo>
                    <a:pt x="44" y="19"/>
                    <a:pt x="44" y="19"/>
                    <a:pt x="44" y="19"/>
                  </a:cubicBezTo>
                  <a:cubicBezTo>
                    <a:pt x="44" y="17"/>
                    <a:pt x="42" y="15"/>
                    <a:pt x="40" y="15"/>
                  </a:cubicBezTo>
                  <a:close/>
                  <a:moveTo>
                    <a:pt x="22" y="233"/>
                  </a:moveTo>
                  <a:cubicBezTo>
                    <a:pt x="11" y="233"/>
                    <a:pt x="11" y="233"/>
                    <a:pt x="11" y="233"/>
                  </a:cubicBezTo>
                  <a:cubicBezTo>
                    <a:pt x="11" y="90"/>
                    <a:pt x="11" y="90"/>
                    <a:pt x="11" y="90"/>
                  </a:cubicBezTo>
                  <a:cubicBezTo>
                    <a:pt x="21" y="90"/>
                    <a:pt x="21" y="90"/>
                    <a:pt x="21" y="90"/>
                  </a:cubicBezTo>
                  <a:cubicBezTo>
                    <a:pt x="21" y="233"/>
                    <a:pt x="21" y="233"/>
                    <a:pt x="21" y="233"/>
                  </a:cubicBezTo>
                  <a:lnTo>
                    <a:pt x="22" y="233"/>
                  </a:lnTo>
                  <a:close/>
                  <a:moveTo>
                    <a:pt x="8" y="8"/>
                  </a:moveTo>
                  <a:cubicBezTo>
                    <a:pt x="25" y="8"/>
                    <a:pt x="25" y="8"/>
                    <a:pt x="25" y="8"/>
                  </a:cubicBezTo>
                  <a:cubicBezTo>
                    <a:pt x="25" y="82"/>
                    <a:pt x="25" y="82"/>
                    <a:pt x="25" y="82"/>
                  </a:cubicBezTo>
                  <a:cubicBezTo>
                    <a:pt x="8" y="82"/>
                    <a:pt x="8" y="82"/>
                    <a:pt x="8" y="82"/>
                  </a:cubicBezTo>
                  <a:lnTo>
                    <a:pt x="8" y="8"/>
                  </a:lnTo>
                  <a:close/>
                  <a:moveTo>
                    <a:pt x="11" y="249"/>
                  </a:moveTo>
                  <a:cubicBezTo>
                    <a:pt x="11" y="241"/>
                    <a:pt x="11" y="241"/>
                    <a:pt x="11" y="241"/>
                  </a:cubicBezTo>
                  <a:cubicBezTo>
                    <a:pt x="21" y="241"/>
                    <a:pt x="21" y="241"/>
                    <a:pt x="21" y="241"/>
                  </a:cubicBezTo>
                  <a:cubicBezTo>
                    <a:pt x="21" y="249"/>
                    <a:pt x="21" y="249"/>
                    <a:pt x="21" y="249"/>
                  </a:cubicBezTo>
                  <a:lnTo>
                    <a:pt x="11" y="2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Group 1154">
            <a:extLst>
              <a:ext uri="{FF2B5EF4-FFF2-40B4-BE49-F238E27FC236}">
                <a16:creationId xmlns="" xmlns:a16="http://schemas.microsoft.com/office/drawing/2014/main" id="{8D784E0A-45F0-467C-9D0C-CC5D7BC38821}"/>
              </a:ext>
            </a:extLst>
          </p:cNvPr>
          <p:cNvGrpSpPr>
            <a:grpSpLocks noChangeAspect="1"/>
          </p:cNvGrpSpPr>
          <p:nvPr/>
        </p:nvGrpSpPr>
        <p:grpSpPr bwMode="auto">
          <a:xfrm>
            <a:off x="1096257" y="3173187"/>
            <a:ext cx="700760" cy="720000"/>
            <a:chOff x="1506" y="-1"/>
            <a:chExt cx="692" cy="711"/>
          </a:xfrm>
          <a:solidFill>
            <a:srgbClr val="A9CC52"/>
          </a:solidFill>
        </p:grpSpPr>
        <p:sp>
          <p:nvSpPr>
            <p:cNvPr id="75" name="Freeform 1155">
              <a:extLst>
                <a:ext uri="{FF2B5EF4-FFF2-40B4-BE49-F238E27FC236}">
                  <a16:creationId xmlns="" xmlns:a16="http://schemas.microsoft.com/office/drawing/2014/main" id="{4EBC9F1E-9F51-40BE-99C3-7659D448268A}"/>
                </a:ext>
              </a:extLst>
            </p:cNvPr>
            <p:cNvSpPr>
              <a:spLocks noEditPoints="1"/>
            </p:cNvSpPr>
            <p:nvPr/>
          </p:nvSpPr>
          <p:spPr bwMode="auto">
            <a:xfrm>
              <a:off x="1506" y="19"/>
              <a:ext cx="692" cy="691"/>
            </a:xfrm>
            <a:custGeom>
              <a:avLst/>
              <a:gdLst>
                <a:gd name="T0" fmla="*/ 330 w 343"/>
                <a:gd name="T1" fmla="*/ 229 h 342"/>
                <a:gd name="T2" fmla="*/ 343 w 343"/>
                <a:gd name="T3" fmla="*/ 216 h 342"/>
                <a:gd name="T4" fmla="*/ 343 w 343"/>
                <a:gd name="T5" fmla="*/ 13 h 342"/>
                <a:gd name="T6" fmla="*/ 330 w 343"/>
                <a:gd name="T7" fmla="*/ 0 h 342"/>
                <a:gd name="T8" fmla="*/ 132 w 343"/>
                <a:gd name="T9" fmla="*/ 0 h 342"/>
                <a:gd name="T10" fmla="*/ 132 w 343"/>
                <a:gd name="T11" fmla="*/ 10 h 342"/>
                <a:gd name="T12" fmla="*/ 330 w 343"/>
                <a:gd name="T13" fmla="*/ 10 h 342"/>
                <a:gd name="T14" fmla="*/ 333 w 343"/>
                <a:gd name="T15" fmla="*/ 13 h 342"/>
                <a:gd name="T16" fmla="*/ 333 w 343"/>
                <a:gd name="T17" fmla="*/ 216 h 342"/>
                <a:gd name="T18" fmla="*/ 330 w 343"/>
                <a:gd name="T19" fmla="*/ 219 h 342"/>
                <a:gd name="T20" fmla="*/ 13 w 343"/>
                <a:gd name="T21" fmla="*/ 219 h 342"/>
                <a:gd name="T22" fmla="*/ 10 w 343"/>
                <a:gd name="T23" fmla="*/ 216 h 342"/>
                <a:gd name="T24" fmla="*/ 10 w 343"/>
                <a:gd name="T25" fmla="*/ 13 h 342"/>
                <a:gd name="T26" fmla="*/ 13 w 343"/>
                <a:gd name="T27" fmla="*/ 10 h 342"/>
                <a:gd name="T28" fmla="*/ 59 w 343"/>
                <a:gd name="T29" fmla="*/ 10 h 342"/>
                <a:gd name="T30" fmla="*/ 59 w 343"/>
                <a:gd name="T31" fmla="*/ 0 h 342"/>
                <a:gd name="T32" fmla="*/ 13 w 343"/>
                <a:gd name="T33" fmla="*/ 0 h 342"/>
                <a:gd name="T34" fmla="*/ 0 w 343"/>
                <a:gd name="T35" fmla="*/ 13 h 342"/>
                <a:gd name="T36" fmla="*/ 0 w 343"/>
                <a:gd name="T37" fmla="*/ 216 h 342"/>
                <a:gd name="T38" fmla="*/ 13 w 343"/>
                <a:gd name="T39" fmla="*/ 229 h 342"/>
                <a:gd name="T40" fmla="*/ 125 w 343"/>
                <a:gd name="T41" fmla="*/ 229 h 342"/>
                <a:gd name="T42" fmla="*/ 125 w 343"/>
                <a:gd name="T43" fmla="*/ 259 h 342"/>
                <a:gd name="T44" fmla="*/ 59 w 343"/>
                <a:gd name="T45" fmla="*/ 259 h 342"/>
                <a:gd name="T46" fmla="*/ 55 w 343"/>
                <a:gd name="T47" fmla="*/ 260 h 342"/>
                <a:gd name="T48" fmla="*/ 1 w 343"/>
                <a:gd name="T49" fmla="*/ 314 h 342"/>
                <a:gd name="T50" fmla="*/ 0 w 343"/>
                <a:gd name="T51" fmla="*/ 318 h 342"/>
                <a:gd name="T52" fmla="*/ 0 w 343"/>
                <a:gd name="T53" fmla="*/ 318 h 342"/>
                <a:gd name="T54" fmla="*/ 0 w 343"/>
                <a:gd name="T55" fmla="*/ 337 h 342"/>
                <a:gd name="T56" fmla="*/ 5 w 343"/>
                <a:gd name="T57" fmla="*/ 342 h 342"/>
                <a:gd name="T58" fmla="*/ 338 w 343"/>
                <a:gd name="T59" fmla="*/ 342 h 342"/>
                <a:gd name="T60" fmla="*/ 343 w 343"/>
                <a:gd name="T61" fmla="*/ 337 h 342"/>
                <a:gd name="T62" fmla="*/ 343 w 343"/>
                <a:gd name="T63" fmla="*/ 319 h 342"/>
                <a:gd name="T64" fmla="*/ 343 w 343"/>
                <a:gd name="T65" fmla="*/ 319 h 342"/>
                <a:gd name="T66" fmla="*/ 342 w 343"/>
                <a:gd name="T67" fmla="*/ 315 h 342"/>
                <a:gd name="T68" fmla="*/ 295 w 343"/>
                <a:gd name="T69" fmla="*/ 261 h 342"/>
                <a:gd name="T70" fmla="*/ 291 w 343"/>
                <a:gd name="T71" fmla="*/ 259 h 342"/>
                <a:gd name="T72" fmla="*/ 216 w 343"/>
                <a:gd name="T73" fmla="*/ 259 h 342"/>
                <a:gd name="T74" fmla="*/ 216 w 343"/>
                <a:gd name="T75" fmla="*/ 229 h 342"/>
                <a:gd name="T76" fmla="*/ 330 w 343"/>
                <a:gd name="T77" fmla="*/ 229 h 342"/>
                <a:gd name="T78" fmla="*/ 10 w 343"/>
                <a:gd name="T79" fmla="*/ 332 h 342"/>
                <a:gd name="T80" fmla="*/ 10 w 343"/>
                <a:gd name="T81" fmla="*/ 323 h 342"/>
                <a:gd name="T82" fmla="*/ 333 w 343"/>
                <a:gd name="T83" fmla="*/ 323 h 342"/>
                <a:gd name="T84" fmla="*/ 333 w 343"/>
                <a:gd name="T85" fmla="*/ 332 h 342"/>
                <a:gd name="T86" fmla="*/ 10 w 343"/>
                <a:gd name="T87" fmla="*/ 332 h 342"/>
                <a:gd name="T88" fmla="*/ 289 w 343"/>
                <a:gd name="T89" fmla="*/ 269 h 342"/>
                <a:gd name="T90" fmla="*/ 327 w 343"/>
                <a:gd name="T91" fmla="*/ 313 h 342"/>
                <a:gd name="T92" fmla="*/ 17 w 343"/>
                <a:gd name="T93" fmla="*/ 313 h 342"/>
                <a:gd name="T94" fmla="*/ 61 w 343"/>
                <a:gd name="T95" fmla="*/ 269 h 342"/>
                <a:gd name="T96" fmla="*/ 125 w 343"/>
                <a:gd name="T97" fmla="*/ 269 h 342"/>
                <a:gd name="T98" fmla="*/ 125 w 343"/>
                <a:gd name="T99" fmla="*/ 296 h 342"/>
                <a:gd name="T100" fmla="*/ 216 w 343"/>
                <a:gd name="T101" fmla="*/ 296 h 342"/>
                <a:gd name="T102" fmla="*/ 216 w 343"/>
                <a:gd name="T103" fmla="*/ 269 h 342"/>
                <a:gd name="T104" fmla="*/ 289 w 343"/>
                <a:gd name="T105" fmla="*/ 269 h 342"/>
                <a:gd name="T106" fmla="*/ 206 w 343"/>
                <a:gd name="T107" fmla="*/ 286 h 342"/>
                <a:gd name="T108" fmla="*/ 135 w 343"/>
                <a:gd name="T109" fmla="*/ 286 h 342"/>
                <a:gd name="T110" fmla="*/ 135 w 343"/>
                <a:gd name="T111" fmla="*/ 229 h 342"/>
                <a:gd name="T112" fmla="*/ 206 w 343"/>
                <a:gd name="T113" fmla="*/ 229 h 342"/>
                <a:gd name="T114" fmla="*/ 206 w 343"/>
                <a:gd name="T115" fmla="*/ 28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3" h="342">
                  <a:moveTo>
                    <a:pt x="330" y="229"/>
                  </a:moveTo>
                  <a:cubicBezTo>
                    <a:pt x="337" y="229"/>
                    <a:pt x="343" y="223"/>
                    <a:pt x="343" y="216"/>
                  </a:cubicBezTo>
                  <a:cubicBezTo>
                    <a:pt x="343" y="13"/>
                    <a:pt x="343" y="13"/>
                    <a:pt x="343" y="13"/>
                  </a:cubicBezTo>
                  <a:cubicBezTo>
                    <a:pt x="343" y="6"/>
                    <a:pt x="337" y="0"/>
                    <a:pt x="330" y="0"/>
                  </a:cubicBezTo>
                  <a:cubicBezTo>
                    <a:pt x="132" y="0"/>
                    <a:pt x="132" y="0"/>
                    <a:pt x="132" y="0"/>
                  </a:cubicBezTo>
                  <a:cubicBezTo>
                    <a:pt x="132" y="10"/>
                    <a:pt x="132" y="10"/>
                    <a:pt x="132" y="10"/>
                  </a:cubicBezTo>
                  <a:cubicBezTo>
                    <a:pt x="330" y="10"/>
                    <a:pt x="330" y="10"/>
                    <a:pt x="330" y="10"/>
                  </a:cubicBezTo>
                  <a:cubicBezTo>
                    <a:pt x="332" y="10"/>
                    <a:pt x="333" y="11"/>
                    <a:pt x="333" y="13"/>
                  </a:cubicBezTo>
                  <a:cubicBezTo>
                    <a:pt x="333" y="216"/>
                    <a:pt x="333" y="216"/>
                    <a:pt x="333" y="216"/>
                  </a:cubicBezTo>
                  <a:cubicBezTo>
                    <a:pt x="333" y="218"/>
                    <a:pt x="332" y="219"/>
                    <a:pt x="330" y="219"/>
                  </a:cubicBezTo>
                  <a:cubicBezTo>
                    <a:pt x="13" y="219"/>
                    <a:pt x="13" y="219"/>
                    <a:pt x="13" y="219"/>
                  </a:cubicBezTo>
                  <a:cubicBezTo>
                    <a:pt x="11" y="219"/>
                    <a:pt x="10" y="218"/>
                    <a:pt x="10" y="216"/>
                  </a:cubicBezTo>
                  <a:cubicBezTo>
                    <a:pt x="10" y="13"/>
                    <a:pt x="10" y="13"/>
                    <a:pt x="10" y="13"/>
                  </a:cubicBezTo>
                  <a:cubicBezTo>
                    <a:pt x="10" y="11"/>
                    <a:pt x="11" y="10"/>
                    <a:pt x="13" y="10"/>
                  </a:cubicBezTo>
                  <a:cubicBezTo>
                    <a:pt x="59" y="10"/>
                    <a:pt x="59" y="10"/>
                    <a:pt x="59" y="10"/>
                  </a:cubicBezTo>
                  <a:cubicBezTo>
                    <a:pt x="59" y="0"/>
                    <a:pt x="59" y="0"/>
                    <a:pt x="59" y="0"/>
                  </a:cubicBezTo>
                  <a:cubicBezTo>
                    <a:pt x="13" y="0"/>
                    <a:pt x="13" y="0"/>
                    <a:pt x="13" y="0"/>
                  </a:cubicBezTo>
                  <a:cubicBezTo>
                    <a:pt x="6" y="0"/>
                    <a:pt x="0" y="6"/>
                    <a:pt x="0" y="13"/>
                  </a:cubicBezTo>
                  <a:cubicBezTo>
                    <a:pt x="0" y="216"/>
                    <a:pt x="0" y="216"/>
                    <a:pt x="0" y="216"/>
                  </a:cubicBezTo>
                  <a:cubicBezTo>
                    <a:pt x="0" y="223"/>
                    <a:pt x="6" y="229"/>
                    <a:pt x="13" y="229"/>
                  </a:cubicBezTo>
                  <a:cubicBezTo>
                    <a:pt x="125" y="229"/>
                    <a:pt x="125" y="229"/>
                    <a:pt x="125" y="229"/>
                  </a:cubicBezTo>
                  <a:cubicBezTo>
                    <a:pt x="125" y="259"/>
                    <a:pt x="125" y="259"/>
                    <a:pt x="125" y="259"/>
                  </a:cubicBezTo>
                  <a:cubicBezTo>
                    <a:pt x="59" y="259"/>
                    <a:pt x="59" y="259"/>
                    <a:pt x="59" y="259"/>
                  </a:cubicBezTo>
                  <a:cubicBezTo>
                    <a:pt x="57" y="259"/>
                    <a:pt x="56" y="260"/>
                    <a:pt x="55" y="260"/>
                  </a:cubicBezTo>
                  <a:cubicBezTo>
                    <a:pt x="1" y="314"/>
                    <a:pt x="1" y="314"/>
                    <a:pt x="1" y="314"/>
                  </a:cubicBezTo>
                  <a:cubicBezTo>
                    <a:pt x="1" y="315"/>
                    <a:pt x="0" y="317"/>
                    <a:pt x="0" y="318"/>
                  </a:cubicBezTo>
                  <a:cubicBezTo>
                    <a:pt x="0" y="318"/>
                    <a:pt x="0" y="318"/>
                    <a:pt x="0" y="318"/>
                  </a:cubicBezTo>
                  <a:cubicBezTo>
                    <a:pt x="0" y="337"/>
                    <a:pt x="0" y="337"/>
                    <a:pt x="0" y="337"/>
                  </a:cubicBezTo>
                  <a:cubicBezTo>
                    <a:pt x="0" y="340"/>
                    <a:pt x="2" y="342"/>
                    <a:pt x="5" y="342"/>
                  </a:cubicBezTo>
                  <a:cubicBezTo>
                    <a:pt x="338" y="342"/>
                    <a:pt x="338" y="342"/>
                    <a:pt x="338" y="342"/>
                  </a:cubicBezTo>
                  <a:cubicBezTo>
                    <a:pt x="341" y="342"/>
                    <a:pt x="343" y="340"/>
                    <a:pt x="343" y="337"/>
                  </a:cubicBezTo>
                  <a:cubicBezTo>
                    <a:pt x="343" y="319"/>
                    <a:pt x="343" y="319"/>
                    <a:pt x="343" y="319"/>
                  </a:cubicBezTo>
                  <a:cubicBezTo>
                    <a:pt x="343" y="319"/>
                    <a:pt x="343" y="319"/>
                    <a:pt x="343" y="319"/>
                  </a:cubicBezTo>
                  <a:cubicBezTo>
                    <a:pt x="343" y="318"/>
                    <a:pt x="343" y="316"/>
                    <a:pt x="342" y="315"/>
                  </a:cubicBezTo>
                  <a:cubicBezTo>
                    <a:pt x="295" y="261"/>
                    <a:pt x="295" y="261"/>
                    <a:pt x="295" y="261"/>
                  </a:cubicBezTo>
                  <a:cubicBezTo>
                    <a:pt x="294" y="260"/>
                    <a:pt x="293" y="259"/>
                    <a:pt x="291" y="259"/>
                  </a:cubicBezTo>
                  <a:cubicBezTo>
                    <a:pt x="216" y="259"/>
                    <a:pt x="216" y="259"/>
                    <a:pt x="216" y="259"/>
                  </a:cubicBezTo>
                  <a:cubicBezTo>
                    <a:pt x="216" y="229"/>
                    <a:pt x="216" y="229"/>
                    <a:pt x="216" y="229"/>
                  </a:cubicBezTo>
                  <a:cubicBezTo>
                    <a:pt x="330" y="229"/>
                    <a:pt x="330" y="229"/>
                    <a:pt x="330" y="229"/>
                  </a:cubicBezTo>
                  <a:close/>
                  <a:moveTo>
                    <a:pt x="10" y="332"/>
                  </a:moveTo>
                  <a:cubicBezTo>
                    <a:pt x="10" y="323"/>
                    <a:pt x="10" y="323"/>
                    <a:pt x="10" y="323"/>
                  </a:cubicBezTo>
                  <a:cubicBezTo>
                    <a:pt x="333" y="323"/>
                    <a:pt x="333" y="323"/>
                    <a:pt x="333" y="323"/>
                  </a:cubicBezTo>
                  <a:cubicBezTo>
                    <a:pt x="333" y="332"/>
                    <a:pt x="333" y="332"/>
                    <a:pt x="333" y="332"/>
                  </a:cubicBezTo>
                  <a:lnTo>
                    <a:pt x="10" y="332"/>
                  </a:lnTo>
                  <a:close/>
                  <a:moveTo>
                    <a:pt x="289" y="269"/>
                  </a:moveTo>
                  <a:cubicBezTo>
                    <a:pt x="327" y="313"/>
                    <a:pt x="327" y="313"/>
                    <a:pt x="327" y="313"/>
                  </a:cubicBezTo>
                  <a:cubicBezTo>
                    <a:pt x="17" y="313"/>
                    <a:pt x="17" y="313"/>
                    <a:pt x="17" y="313"/>
                  </a:cubicBezTo>
                  <a:cubicBezTo>
                    <a:pt x="61" y="269"/>
                    <a:pt x="61" y="269"/>
                    <a:pt x="61" y="269"/>
                  </a:cubicBezTo>
                  <a:cubicBezTo>
                    <a:pt x="125" y="269"/>
                    <a:pt x="125" y="269"/>
                    <a:pt x="125" y="269"/>
                  </a:cubicBezTo>
                  <a:cubicBezTo>
                    <a:pt x="125" y="296"/>
                    <a:pt x="125" y="296"/>
                    <a:pt x="125" y="296"/>
                  </a:cubicBezTo>
                  <a:cubicBezTo>
                    <a:pt x="216" y="296"/>
                    <a:pt x="216" y="296"/>
                    <a:pt x="216" y="296"/>
                  </a:cubicBezTo>
                  <a:cubicBezTo>
                    <a:pt x="216" y="269"/>
                    <a:pt x="216" y="269"/>
                    <a:pt x="216" y="269"/>
                  </a:cubicBezTo>
                  <a:lnTo>
                    <a:pt x="289" y="269"/>
                  </a:lnTo>
                  <a:close/>
                  <a:moveTo>
                    <a:pt x="206" y="286"/>
                  </a:moveTo>
                  <a:cubicBezTo>
                    <a:pt x="135" y="286"/>
                    <a:pt x="135" y="286"/>
                    <a:pt x="135" y="286"/>
                  </a:cubicBezTo>
                  <a:cubicBezTo>
                    <a:pt x="135" y="229"/>
                    <a:pt x="135" y="229"/>
                    <a:pt x="135" y="229"/>
                  </a:cubicBezTo>
                  <a:cubicBezTo>
                    <a:pt x="206" y="229"/>
                    <a:pt x="206" y="229"/>
                    <a:pt x="206" y="229"/>
                  </a:cubicBezTo>
                  <a:lnTo>
                    <a:pt x="206" y="2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156">
              <a:extLst>
                <a:ext uri="{FF2B5EF4-FFF2-40B4-BE49-F238E27FC236}">
                  <a16:creationId xmlns="" xmlns:a16="http://schemas.microsoft.com/office/drawing/2014/main" id="{33D51AFC-B82B-44DF-A721-B5A3D1513BFF}"/>
                </a:ext>
              </a:extLst>
            </p:cNvPr>
            <p:cNvSpPr>
              <a:spLocks/>
            </p:cNvSpPr>
            <p:nvPr/>
          </p:nvSpPr>
          <p:spPr bwMode="auto">
            <a:xfrm>
              <a:off x="1546" y="60"/>
              <a:ext cx="612" cy="381"/>
            </a:xfrm>
            <a:custGeom>
              <a:avLst/>
              <a:gdLst>
                <a:gd name="T0" fmla="*/ 0 w 612"/>
                <a:gd name="T1" fmla="*/ 381 h 381"/>
                <a:gd name="T2" fmla="*/ 612 w 612"/>
                <a:gd name="T3" fmla="*/ 381 h 381"/>
                <a:gd name="T4" fmla="*/ 612 w 612"/>
                <a:gd name="T5" fmla="*/ 0 h 381"/>
                <a:gd name="T6" fmla="*/ 307 w 612"/>
                <a:gd name="T7" fmla="*/ 0 h 381"/>
                <a:gd name="T8" fmla="*/ 307 w 612"/>
                <a:gd name="T9" fmla="*/ 20 h 381"/>
                <a:gd name="T10" fmla="*/ 591 w 612"/>
                <a:gd name="T11" fmla="*/ 20 h 381"/>
                <a:gd name="T12" fmla="*/ 591 w 612"/>
                <a:gd name="T13" fmla="*/ 361 h 381"/>
                <a:gd name="T14" fmla="*/ 21 w 612"/>
                <a:gd name="T15" fmla="*/ 361 h 381"/>
                <a:gd name="T16" fmla="*/ 21 w 612"/>
                <a:gd name="T17" fmla="*/ 20 h 381"/>
                <a:gd name="T18" fmla="*/ 69 w 612"/>
                <a:gd name="T19" fmla="*/ 20 h 381"/>
                <a:gd name="T20" fmla="*/ 69 w 612"/>
                <a:gd name="T21" fmla="*/ 0 h 381"/>
                <a:gd name="T22" fmla="*/ 0 w 612"/>
                <a:gd name="T23" fmla="*/ 0 h 381"/>
                <a:gd name="T24" fmla="*/ 0 w 612"/>
                <a:gd name="T25" fmla="*/ 38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2" h="381">
                  <a:moveTo>
                    <a:pt x="0" y="381"/>
                  </a:moveTo>
                  <a:lnTo>
                    <a:pt x="612" y="381"/>
                  </a:lnTo>
                  <a:lnTo>
                    <a:pt x="612" y="0"/>
                  </a:lnTo>
                  <a:lnTo>
                    <a:pt x="307" y="0"/>
                  </a:lnTo>
                  <a:lnTo>
                    <a:pt x="307" y="20"/>
                  </a:lnTo>
                  <a:lnTo>
                    <a:pt x="591" y="20"/>
                  </a:lnTo>
                  <a:lnTo>
                    <a:pt x="591" y="361"/>
                  </a:lnTo>
                  <a:lnTo>
                    <a:pt x="21" y="361"/>
                  </a:lnTo>
                  <a:lnTo>
                    <a:pt x="21" y="20"/>
                  </a:lnTo>
                  <a:lnTo>
                    <a:pt x="69" y="20"/>
                  </a:lnTo>
                  <a:lnTo>
                    <a:pt x="69" y="0"/>
                  </a:lnTo>
                  <a:lnTo>
                    <a:pt x="0" y="0"/>
                  </a:lnTo>
                  <a:lnTo>
                    <a:pt x="0" y="3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57">
              <a:extLst>
                <a:ext uri="{FF2B5EF4-FFF2-40B4-BE49-F238E27FC236}">
                  <a16:creationId xmlns="" xmlns:a16="http://schemas.microsoft.com/office/drawing/2014/main" id="{13330ECF-A2EB-4C70-A560-9A82D29ABBC8}"/>
                </a:ext>
              </a:extLst>
            </p:cNvPr>
            <p:cNvSpPr>
              <a:spLocks noEditPoints="1"/>
            </p:cNvSpPr>
            <p:nvPr/>
          </p:nvSpPr>
          <p:spPr bwMode="auto">
            <a:xfrm>
              <a:off x="1641" y="-1"/>
              <a:ext cx="450" cy="362"/>
            </a:xfrm>
            <a:custGeom>
              <a:avLst/>
              <a:gdLst>
                <a:gd name="T0" fmla="*/ 30 w 223"/>
                <a:gd name="T1" fmla="*/ 60 h 179"/>
                <a:gd name="T2" fmla="*/ 32 w 223"/>
                <a:gd name="T3" fmla="*/ 60 h 179"/>
                <a:gd name="T4" fmla="*/ 53 w 223"/>
                <a:gd name="T5" fmla="*/ 123 h 179"/>
                <a:gd name="T6" fmla="*/ 36 w 223"/>
                <a:gd name="T7" fmla="*/ 149 h 179"/>
                <a:gd name="T8" fmla="*/ 66 w 223"/>
                <a:gd name="T9" fmla="*/ 179 h 179"/>
                <a:gd name="T10" fmla="*/ 95 w 223"/>
                <a:gd name="T11" fmla="*/ 149 h 179"/>
                <a:gd name="T12" fmla="*/ 93 w 223"/>
                <a:gd name="T13" fmla="*/ 138 h 179"/>
                <a:gd name="T14" fmla="*/ 172 w 223"/>
                <a:gd name="T15" fmla="*/ 97 h 179"/>
                <a:gd name="T16" fmla="*/ 193 w 223"/>
                <a:gd name="T17" fmla="*/ 106 h 179"/>
                <a:gd name="T18" fmla="*/ 223 w 223"/>
                <a:gd name="T19" fmla="*/ 76 h 179"/>
                <a:gd name="T20" fmla="*/ 193 w 223"/>
                <a:gd name="T21" fmla="*/ 47 h 179"/>
                <a:gd name="T22" fmla="*/ 168 w 223"/>
                <a:gd name="T23" fmla="*/ 60 h 179"/>
                <a:gd name="T24" fmla="*/ 59 w 223"/>
                <a:gd name="T25" fmla="*/ 31 h 179"/>
                <a:gd name="T26" fmla="*/ 59 w 223"/>
                <a:gd name="T27" fmla="*/ 30 h 179"/>
                <a:gd name="T28" fmla="*/ 30 w 223"/>
                <a:gd name="T29" fmla="*/ 0 h 179"/>
                <a:gd name="T30" fmla="*/ 0 w 223"/>
                <a:gd name="T31" fmla="*/ 30 h 179"/>
                <a:gd name="T32" fmla="*/ 30 w 223"/>
                <a:gd name="T33" fmla="*/ 60 h 179"/>
                <a:gd name="T34" fmla="*/ 66 w 223"/>
                <a:gd name="T35" fmla="*/ 169 h 179"/>
                <a:gd name="T36" fmla="*/ 46 w 223"/>
                <a:gd name="T37" fmla="*/ 149 h 179"/>
                <a:gd name="T38" fmla="*/ 66 w 223"/>
                <a:gd name="T39" fmla="*/ 130 h 179"/>
                <a:gd name="T40" fmla="*/ 85 w 223"/>
                <a:gd name="T41" fmla="*/ 149 h 179"/>
                <a:gd name="T42" fmla="*/ 66 w 223"/>
                <a:gd name="T43" fmla="*/ 169 h 179"/>
                <a:gd name="T44" fmla="*/ 193 w 223"/>
                <a:gd name="T45" fmla="*/ 57 h 179"/>
                <a:gd name="T46" fmla="*/ 213 w 223"/>
                <a:gd name="T47" fmla="*/ 76 h 179"/>
                <a:gd name="T48" fmla="*/ 193 w 223"/>
                <a:gd name="T49" fmla="*/ 96 h 179"/>
                <a:gd name="T50" fmla="*/ 174 w 223"/>
                <a:gd name="T51" fmla="*/ 76 h 179"/>
                <a:gd name="T52" fmla="*/ 193 w 223"/>
                <a:gd name="T53" fmla="*/ 57 h 179"/>
                <a:gd name="T54" fmla="*/ 57 w 223"/>
                <a:gd name="T55" fmla="*/ 41 h 179"/>
                <a:gd name="T56" fmla="*/ 164 w 223"/>
                <a:gd name="T57" fmla="*/ 70 h 179"/>
                <a:gd name="T58" fmla="*/ 164 w 223"/>
                <a:gd name="T59" fmla="*/ 76 h 179"/>
                <a:gd name="T60" fmla="*/ 166 w 223"/>
                <a:gd name="T61" fmla="*/ 88 h 179"/>
                <a:gd name="T62" fmla="*/ 88 w 223"/>
                <a:gd name="T63" fmla="*/ 130 h 179"/>
                <a:gd name="T64" fmla="*/ 66 w 223"/>
                <a:gd name="T65" fmla="*/ 120 h 179"/>
                <a:gd name="T66" fmla="*/ 62 w 223"/>
                <a:gd name="T67" fmla="*/ 120 h 179"/>
                <a:gd name="T68" fmla="*/ 41 w 223"/>
                <a:gd name="T69" fmla="*/ 57 h 179"/>
                <a:gd name="T70" fmla="*/ 57 w 223"/>
                <a:gd name="T71" fmla="*/ 41 h 179"/>
                <a:gd name="T72" fmla="*/ 30 w 223"/>
                <a:gd name="T73" fmla="*/ 10 h 179"/>
                <a:gd name="T74" fmla="*/ 49 w 223"/>
                <a:gd name="T75" fmla="*/ 30 h 179"/>
                <a:gd name="T76" fmla="*/ 30 w 223"/>
                <a:gd name="T77" fmla="*/ 50 h 179"/>
                <a:gd name="T78" fmla="*/ 10 w 223"/>
                <a:gd name="T79" fmla="*/ 30 h 179"/>
                <a:gd name="T80" fmla="*/ 30 w 223"/>
                <a:gd name="T81" fmla="*/ 1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3" h="179">
                  <a:moveTo>
                    <a:pt x="30" y="60"/>
                  </a:moveTo>
                  <a:cubicBezTo>
                    <a:pt x="30" y="60"/>
                    <a:pt x="31" y="60"/>
                    <a:pt x="32" y="60"/>
                  </a:cubicBezTo>
                  <a:cubicBezTo>
                    <a:pt x="53" y="123"/>
                    <a:pt x="53" y="123"/>
                    <a:pt x="53" y="123"/>
                  </a:cubicBezTo>
                  <a:cubicBezTo>
                    <a:pt x="43" y="127"/>
                    <a:pt x="36" y="138"/>
                    <a:pt x="36" y="149"/>
                  </a:cubicBezTo>
                  <a:cubicBezTo>
                    <a:pt x="36" y="166"/>
                    <a:pt x="49" y="179"/>
                    <a:pt x="66" y="179"/>
                  </a:cubicBezTo>
                  <a:cubicBezTo>
                    <a:pt x="82" y="179"/>
                    <a:pt x="95" y="166"/>
                    <a:pt x="95" y="149"/>
                  </a:cubicBezTo>
                  <a:cubicBezTo>
                    <a:pt x="95" y="145"/>
                    <a:pt x="94" y="142"/>
                    <a:pt x="93" y="138"/>
                  </a:cubicBezTo>
                  <a:cubicBezTo>
                    <a:pt x="172" y="97"/>
                    <a:pt x="172" y="97"/>
                    <a:pt x="172" y="97"/>
                  </a:cubicBezTo>
                  <a:cubicBezTo>
                    <a:pt x="177" y="103"/>
                    <a:pt x="185" y="106"/>
                    <a:pt x="193" y="106"/>
                  </a:cubicBezTo>
                  <a:cubicBezTo>
                    <a:pt x="210" y="106"/>
                    <a:pt x="223" y="93"/>
                    <a:pt x="223" y="76"/>
                  </a:cubicBezTo>
                  <a:cubicBezTo>
                    <a:pt x="223" y="60"/>
                    <a:pt x="210" y="47"/>
                    <a:pt x="193" y="47"/>
                  </a:cubicBezTo>
                  <a:cubicBezTo>
                    <a:pt x="183" y="47"/>
                    <a:pt x="174" y="52"/>
                    <a:pt x="168" y="60"/>
                  </a:cubicBezTo>
                  <a:cubicBezTo>
                    <a:pt x="59" y="31"/>
                    <a:pt x="59" y="31"/>
                    <a:pt x="59" y="31"/>
                  </a:cubicBezTo>
                  <a:cubicBezTo>
                    <a:pt x="59" y="31"/>
                    <a:pt x="59" y="30"/>
                    <a:pt x="59" y="30"/>
                  </a:cubicBezTo>
                  <a:cubicBezTo>
                    <a:pt x="59" y="14"/>
                    <a:pt x="46" y="0"/>
                    <a:pt x="30" y="0"/>
                  </a:cubicBezTo>
                  <a:cubicBezTo>
                    <a:pt x="13" y="0"/>
                    <a:pt x="0" y="14"/>
                    <a:pt x="0" y="30"/>
                  </a:cubicBezTo>
                  <a:cubicBezTo>
                    <a:pt x="0" y="46"/>
                    <a:pt x="13" y="60"/>
                    <a:pt x="30" y="60"/>
                  </a:cubicBezTo>
                  <a:close/>
                  <a:moveTo>
                    <a:pt x="66" y="169"/>
                  </a:moveTo>
                  <a:cubicBezTo>
                    <a:pt x="55" y="169"/>
                    <a:pt x="46" y="160"/>
                    <a:pt x="46" y="149"/>
                  </a:cubicBezTo>
                  <a:cubicBezTo>
                    <a:pt x="46" y="138"/>
                    <a:pt x="55" y="130"/>
                    <a:pt x="66" y="130"/>
                  </a:cubicBezTo>
                  <a:cubicBezTo>
                    <a:pt x="76" y="130"/>
                    <a:pt x="85" y="138"/>
                    <a:pt x="85" y="149"/>
                  </a:cubicBezTo>
                  <a:cubicBezTo>
                    <a:pt x="85" y="160"/>
                    <a:pt x="76" y="169"/>
                    <a:pt x="66" y="169"/>
                  </a:cubicBezTo>
                  <a:close/>
                  <a:moveTo>
                    <a:pt x="193" y="57"/>
                  </a:moveTo>
                  <a:cubicBezTo>
                    <a:pt x="204" y="57"/>
                    <a:pt x="213" y="66"/>
                    <a:pt x="213" y="76"/>
                  </a:cubicBezTo>
                  <a:cubicBezTo>
                    <a:pt x="213" y="87"/>
                    <a:pt x="204" y="96"/>
                    <a:pt x="193" y="96"/>
                  </a:cubicBezTo>
                  <a:cubicBezTo>
                    <a:pt x="182" y="96"/>
                    <a:pt x="174" y="87"/>
                    <a:pt x="174" y="76"/>
                  </a:cubicBezTo>
                  <a:cubicBezTo>
                    <a:pt x="174" y="66"/>
                    <a:pt x="182" y="57"/>
                    <a:pt x="193" y="57"/>
                  </a:cubicBezTo>
                  <a:close/>
                  <a:moveTo>
                    <a:pt x="57" y="41"/>
                  </a:moveTo>
                  <a:cubicBezTo>
                    <a:pt x="164" y="70"/>
                    <a:pt x="164" y="70"/>
                    <a:pt x="164" y="70"/>
                  </a:cubicBezTo>
                  <a:cubicBezTo>
                    <a:pt x="164" y="72"/>
                    <a:pt x="164" y="74"/>
                    <a:pt x="164" y="76"/>
                  </a:cubicBezTo>
                  <a:cubicBezTo>
                    <a:pt x="164" y="81"/>
                    <a:pt x="165" y="85"/>
                    <a:pt x="166" y="88"/>
                  </a:cubicBezTo>
                  <a:cubicBezTo>
                    <a:pt x="88" y="130"/>
                    <a:pt x="88" y="130"/>
                    <a:pt x="88" y="130"/>
                  </a:cubicBezTo>
                  <a:cubicBezTo>
                    <a:pt x="82" y="123"/>
                    <a:pt x="74" y="120"/>
                    <a:pt x="66" y="120"/>
                  </a:cubicBezTo>
                  <a:cubicBezTo>
                    <a:pt x="64" y="120"/>
                    <a:pt x="63" y="120"/>
                    <a:pt x="62" y="120"/>
                  </a:cubicBezTo>
                  <a:cubicBezTo>
                    <a:pt x="41" y="57"/>
                    <a:pt x="41" y="57"/>
                    <a:pt x="41" y="57"/>
                  </a:cubicBezTo>
                  <a:cubicBezTo>
                    <a:pt x="49" y="54"/>
                    <a:pt x="54" y="48"/>
                    <a:pt x="57" y="41"/>
                  </a:cubicBezTo>
                  <a:close/>
                  <a:moveTo>
                    <a:pt x="30" y="10"/>
                  </a:moveTo>
                  <a:cubicBezTo>
                    <a:pt x="41" y="10"/>
                    <a:pt x="49" y="19"/>
                    <a:pt x="49" y="30"/>
                  </a:cubicBezTo>
                  <a:cubicBezTo>
                    <a:pt x="49" y="41"/>
                    <a:pt x="41" y="50"/>
                    <a:pt x="30" y="50"/>
                  </a:cubicBezTo>
                  <a:cubicBezTo>
                    <a:pt x="19" y="50"/>
                    <a:pt x="10" y="41"/>
                    <a:pt x="10" y="30"/>
                  </a:cubicBezTo>
                  <a:cubicBezTo>
                    <a:pt x="10" y="19"/>
                    <a:pt x="19" y="10"/>
                    <a:pt x="3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1158">
              <a:extLst>
                <a:ext uri="{FF2B5EF4-FFF2-40B4-BE49-F238E27FC236}">
                  <a16:creationId xmlns="" xmlns:a16="http://schemas.microsoft.com/office/drawing/2014/main" id="{2C9FCDC2-26D5-4659-8D34-D24A56FEFFC1}"/>
                </a:ext>
              </a:extLst>
            </p:cNvPr>
            <p:cNvSpPr>
              <a:spLocks noChangeArrowheads="1"/>
            </p:cNvSpPr>
            <p:nvPr/>
          </p:nvSpPr>
          <p:spPr bwMode="auto">
            <a:xfrm>
              <a:off x="1928" y="320"/>
              <a:ext cx="20" cy="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1159">
              <a:extLst>
                <a:ext uri="{FF2B5EF4-FFF2-40B4-BE49-F238E27FC236}">
                  <a16:creationId xmlns="" xmlns:a16="http://schemas.microsoft.com/office/drawing/2014/main" id="{B0581C65-94CF-458A-B252-581BEE194CE3}"/>
                </a:ext>
              </a:extLst>
            </p:cNvPr>
            <p:cNvSpPr>
              <a:spLocks noChangeArrowheads="1"/>
            </p:cNvSpPr>
            <p:nvPr/>
          </p:nvSpPr>
          <p:spPr bwMode="auto">
            <a:xfrm>
              <a:off x="1895" y="336"/>
              <a:ext cx="21" cy="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Rectangle 1160">
              <a:extLst>
                <a:ext uri="{FF2B5EF4-FFF2-40B4-BE49-F238E27FC236}">
                  <a16:creationId xmlns="" xmlns:a16="http://schemas.microsoft.com/office/drawing/2014/main" id="{83ACD747-07F2-42AB-B9D6-0BB8524271DF}"/>
                </a:ext>
              </a:extLst>
            </p:cNvPr>
            <p:cNvSpPr>
              <a:spLocks noChangeArrowheads="1"/>
            </p:cNvSpPr>
            <p:nvPr/>
          </p:nvSpPr>
          <p:spPr bwMode="auto">
            <a:xfrm>
              <a:off x="1863" y="359"/>
              <a:ext cx="20" cy="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1161">
              <a:extLst>
                <a:ext uri="{FF2B5EF4-FFF2-40B4-BE49-F238E27FC236}">
                  <a16:creationId xmlns="" xmlns:a16="http://schemas.microsoft.com/office/drawing/2014/main" id="{86FA9442-0F32-4D3C-91A8-35E19A2C0EEC}"/>
                </a:ext>
              </a:extLst>
            </p:cNvPr>
            <p:cNvSpPr>
              <a:spLocks noChangeArrowheads="1"/>
            </p:cNvSpPr>
            <p:nvPr/>
          </p:nvSpPr>
          <p:spPr bwMode="auto">
            <a:xfrm>
              <a:off x="1960" y="306"/>
              <a:ext cx="20" cy="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1162">
              <a:extLst>
                <a:ext uri="{FF2B5EF4-FFF2-40B4-BE49-F238E27FC236}">
                  <a16:creationId xmlns="" xmlns:a16="http://schemas.microsoft.com/office/drawing/2014/main" id="{D868F7D8-AB9F-429F-A34C-196EBE573141}"/>
                </a:ext>
              </a:extLst>
            </p:cNvPr>
            <p:cNvSpPr>
              <a:spLocks noChangeArrowheads="1"/>
            </p:cNvSpPr>
            <p:nvPr/>
          </p:nvSpPr>
          <p:spPr bwMode="auto">
            <a:xfrm>
              <a:off x="1992" y="294"/>
              <a:ext cx="20" cy="10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1163">
              <a:extLst>
                <a:ext uri="{FF2B5EF4-FFF2-40B4-BE49-F238E27FC236}">
                  <a16:creationId xmlns="" xmlns:a16="http://schemas.microsoft.com/office/drawing/2014/main" id="{EDB919AB-7A80-4B25-9C33-D8949D616949}"/>
                </a:ext>
              </a:extLst>
            </p:cNvPr>
            <p:cNvSpPr>
              <a:spLocks noChangeArrowheads="1"/>
            </p:cNvSpPr>
            <p:nvPr/>
          </p:nvSpPr>
          <p:spPr bwMode="auto">
            <a:xfrm>
              <a:off x="2024" y="284"/>
              <a:ext cx="21" cy="1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1164">
              <a:extLst>
                <a:ext uri="{FF2B5EF4-FFF2-40B4-BE49-F238E27FC236}">
                  <a16:creationId xmlns="" xmlns:a16="http://schemas.microsoft.com/office/drawing/2014/main" id="{F2D0474E-288C-4DE4-A098-D63B4B0274CE}"/>
                </a:ext>
              </a:extLst>
            </p:cNvPr>
            <p:cNvSpPr>
              <a:spLocks noChangeArrowheads="1"/>
            </p:cNvSpPr>
            <p:nvPr/>
          </p:nvSpPr>
          <p:spPr bwMode="auto">
            <a:xfrm>
              <a:off x="2057" y="274"/>
              <a:ext cx="20" cy="1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1165">
              <a:extLst>
                <a:ext uri="{FF2B5EF4-FFF2-40B4-BE49-F238E27FC236}">
                  <a16:creationId xmlns="" xmlns:a16="http://schemas.microsoft.com/office/drawing/2014/main" id="{2C9806C4-F260-4417-8FBE-B01960909E1C}"/>
                </a:ext>
              </a:extLst>
            </p:cNvPr>
            <p:cNvSpPr>
              <a:spLocks noChangeArrowheads="1"/>
            </p:cNvSpPr>
            <p:nvPr/>
          </p:nvSpPr>
          <p:spPr bwMode="auto">
            <a:xfrm>
              <a:off x="2089" y="258"/>
              <a:ext cx="20" cy="1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166">
              <a:extLst>
                <a:ext uri="{FF2B5EF4-FFF2-40B4-BE49-F238E27FC236}">
                  <a16:creationId xmlns="" xmlns:a16="http://schemas.microsoft.com/office/drawing/2014/main" id="{B716A5AF-34B0-4FF9-8CCB-67BBC7DFA405}"/>
                </a:ext>
              </a:extLst>
            </p:cNvPr>
            <p:cNvSpPr>
              <a:spLocks noEditPoints="1"/>
            </p:cNvSpPr>
            <p:nvPr/>
          </p:nvSpPr>
          <p:spPr bwMode="auto">
            <a:xfrm>
              <a:off x="1585" y="126"/>
              <a:ext cx="123" cy="285"/>
            </a:xfrm>
            <a:custGeom>
              <a:avLst/>
              <a:gdLst>
                <a:gd name="T0" fmla="*/ 90 w 123"/>
                <a:gd name="T1" fmla="*/ 285 h 285"/>
                <a:gd name="T2" fmla="*/ 90 w 123"/>
                <a:gd name="T3" fmla="*/ 75 h 285"/>
                <a:gd name="T4" fmla="*/ 123 w 123"/>
                <a:gd name="T5" fmla="*/ 75 h 285"/>
                <a:gd name="T6" fmla="*/ 62 w 123"/>
                <a:gd name="T7" fmla="*/ 0 h 285"/>
                <a:gd name="T8" fmla="*/ 0 w 123"/>
                <a:gd name="T9" fmla="*/ 75 h 285"/>
                <a:gd name="T10" fmla="*/ 34 w 123"/>
                <a:gd name="T11" fmla="*/ 75 h 285"/>
                <a:gd name="T12" fmla="*/ 34 w 123"/>
                <a:gd name="T13" fmla="*/ 285 h 285"/>
                <a:gd name="T14" fmla="*/ 90 w 123"/>
                <a:gd name="T15" fmla="*/ 285 h 285"/>
                <a:gd name="T16" fmla="*/ 62 w 123"/>
                <a:gd name="T17" fmla="*/ 31 h 285"/>
                <a:gd name="T18" fmla="*/ 80 w 123"/>
                <a:gd name="T19" fmla="*/ 55 h 285"/>
                <a:gd name="T20" fmla="*/ 70 w 123"/>
                <a:gd name="T21" fmla="*/ 55 h 285"/>
                <a:gd name="T22" fmla="*/ 70 w 123"/>
                <a:gd name="T23" fmla="*/ 265 h 285"/>
                <a:gd name="T24" fmla="*/ 54 w 123"/>
                <a:gd name="T25" fmla="*/ 265 h 285"/>
                <a:gd name="T26" fmla="*/ 54 w 123"/>
                <a:gd name="T27" fmla="*/ 55 h 285"/>
                <a:gd name="T28" fmla="*/ 42 w 123"/>
                <a:gd name="T29" fmla="*/ 55 h 285"/>
                <a:gd name="T30" fmla="*/ 62 w 123"/>
                <a:gd name="T31" fmla="*/ 3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285">
                  <a:moveTo>
                    <a:pt x="90" y="285"/>
                  </a:moveTo>
                  <a:lnTo>
                    <a:pt x="90" y="75"/>
                  </a:lnTo>
                  <a:lnTo>
                    <a:pt x="123" y="75"/>
                  </a:lnTo>
                  <a:lnTo>
                    <a:pt x="62" y="0"/>
                  </a:lnTo>
                  <a:lnTo>
                    <a:pt x="0" y="75"/>
                  </a:lnTo>
                  <a:lnTo>
                    <a:pt x="34" y="75"/>
                  </a:lnTo>
                  <a:lnTo>
                    <a:pt x="34" y="285"/>
                  </a:lnTo>
                  <a:lnTo>
                    <a:pt x="90" y="285"/>
                  </a:lnTo>
                  <a:close/>
                  <a:moveTo>
                    <a:pt x="62" y="31"/>
                  </a:moveTo>
                  <a:lnTo>
                    <a:pt x="80" y="55"/>
                  </a:lnTo>
                  <a:lnTo>
                    <a:pt x="70" y="55"/>
                  </a:lnTo>
                  <a:lnTo>
                    <a:pt x="70" y="265"/>
                  </a:lnTo>
                  <a:lnTo>
                    <a:pt x="54" y="265"/>
                  </a:lnTo>
                  <a:lnTo>
                    <a:pt x="54" y="55"/>
                  </a:lnTo>
                  <a:lnTo>
                    <a:pt x="42" y="55"/>
                  </a:lnTo>
                  <a:lnTo>
                    <a:pt x="6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125">
            <a:extLst>
              <a:ext uri="{FF2B5EF4-FFF2-40B4-BE49-F238E27FC236}">
                <a16:creationId xmlns="" xmlns:a16="http://schemas.microsoft.com/office/drawing/2014/main" id="{07CCA795-DE9B-45F2-9340-D74DFFF31F48}"/>
              </a:ext>
            </a:extLst>
          </p:cNvPr>
          <p:cNvSpPr>
            <a:spLocks noChangeAspect="1" noEditPoints="1"/>
          </p:cNvSpPr>
          <p:nvPr/>
        </p:nvSpPr>
        <p:spPr bwMode="auto">
          <a:xfrm>
            <a:off x="1116005" y="705757"/>
            <a:ext cx="661622" cy="720000"/>
          </a:xfrm>
          <a:custGeom>
            <a:avLst/>
            <a:gdLst>
              <a:gd name="T0" fmla="*/ 38 w 320"/>
              <a:gd name="T1" fmla="*/ 27 h 348"/>
              <a:gd name="T2" fmla="*/ 33 w 320"/>
              <a:gd name="T3" fmla="*/ 204 h 348"/>
              <a:gd name="T4" fmla="*/ 290 w 320"/>
              <a:gd name="T5" fmla="*/ 321 h 348"/>
              <a:gd name="T6" fmla="*/ 316 w 320"/>
              <a:gd name="T7" fmla="*/ 0 h 348"/>
              <a:gd name="T8" fmla="*/ 311 w 320"/>
              <a:gd name="T9" fmla="*/ 312 h 348"/>
              <a:gd name="T10" fmla="*/ 290 w 320"/>
              <a:gd name="T11" fmla="*/ 115 h 348"/>
              <a:gd name="T12" fmla="*/ 209 w 320"/>
              <a:gd name="T13" fmla="*/ 29 h 348"/>
              <a:gd name="T14" fmla="*/ 208 w 320"/>
              <a:gd name="T15" fmla="*/ 28 h 348"/>
              <a:gd name="T16" fmla="*/ 72 w 320"/>
              <a:gd name="T17" fmla="*/ 9 h 348"/>
              <a:gd name="T18" fmla="*/ 205 w 320"/>
              <a:gd name="T19" fmla="*/ 122 h 348"/>
              <a:gd name="T20" fmla="*/ 42 w 320"/>
              <a:gd name="T21" fmla="*/ 339 h 348"/>
              <a:gd name="T22" fmla="*/ 72 w 320"/>
              <a:gd name="T23" fmla="*/ 215 h 348"/>
              <a:gd name="T24" fmla="*/ 144 w 320"/>
              <a:gd name="T25" fmla="*/ 141 h 348"/>
              <a:gd name="T26" fmla="*/ 142 w 320"/>
              <a:gd name="T27" fmla="*/ 139 h 348"/>
              <a:gd name="T28" fmla="*/ 77 w 320"/>
              <a:gd name="T29" fmla="*/ 75 h 348"/>
              <a:gd name="T30" fmla="*/ 75 w 320"/>
              <a:gd name="T31" fmla="*/ 72 h 348"/>
              <a:gd name="T32" fmla="*/ 75 w 320"/>
              <a:gd name="T33" fmla="*/ 71 h 348"/>
              <a:gd name="T34" fmla="*/ 42 w 320"/>
              <a:gd name="T35" fmla="*/ 77 h 348"/>
              <a:gd name="T36" fmla="*/ 210 w 320"/>
              <a:gd name="T37" fmla="*/ 43 h 348"/>
              <a:gd name="T38" fmla="*/ 88 w 320"/>
              <a:gd name="T39" fmla="*/ 129 h 348"/>
              <a:gd name="T40" fmla="*/ 88 w 320"/>
              <a:gd name="T41" fmla="*/ 52 h 348"/>
              <a:gd name="T42" fmla="*/ 93 w 320"/>
              <a:gd name="T43" fmla="*/ 61 h 348"/>
              <a:gd name="T44" fmla="*/ 97 w 320"/>
              <a:gd name="T45" fmla="*/ 69 h 348"/>
              <a:gd name="T46" fmla="*/ 107 w 320"/>
              <a:gd name="T47" fmla="*/ 69 h 348"/>
              <a:gd name="T48" fmla="*/ 97 w 320"/>
              <a:gd name="T49" fmla="*/ 79 h 348"/>
              <a:gd name="T50" fmla="*/ 107 w 320"/>
              <a:gd name="T51" fmla="*/ 79 h 348"/>
              <a:gd name="T52" fmla="*/ 117 w 320"/>
              <a:gd name="T53" fmla="*/ 79 h 348"/>
              <a:gd name="T54" fmla="*/ 69 w 320"/>
              <a:gd name="T55" fmla="*/ 146 h 348"/>
              <a:gd name="T56" fmla="*/ 135 w 320"/>
              <a:gd name="T57" fmla="*/ 147 h 348"/>
              <a:gd name="T58" fmla="*/ 72 w 320"/>
              <a:gd name="T59" fmla="*/ 206 h 348"/>
              <a:gd name="T60" fmla="*/ 47 w 320"/>
              <a:gd name="T61" fmla="*/ 201 h 348"/>
              <a:gd name="T62" fmla="*/ 50 w 320"/>
              <a:gd name="T63" fmla="*/ 84 h 348"/>
              <a:gd name="T64" fmla="*/ 68 w 320"/>
              <a:gd name="T65" fmla="*/ 80 h 348"/>
              <a:gd name="T66" fmla="*/ 97 w 320"/>
              <a:gd name="T67" fmla="*/ 89 h 348"/>
              <a:gd name="T68" fmla="*/ 107 w 320"/>
              <a:gd name="T69" fmla="*/ 89 h 348"/>
              <a:gd name="T70" fmla="*/ 117 w 320"/>
              <a:gd name="T71" fmla="*/ 89 h 348"/>
              <a:gd name="T72" fmla="*/ 126 w 320"/>
              <a:gd name="T73" fmla="*/ 89 h 348"/>
              <a:gd name="T74" fmla="*/ 97 w 320"/>
              <a:gd name="T75" fmla="*/ 99 h 348"/>
              <a:gd name="T76" fmla="*/ 107 w 320"/>
              <a:gd name="T77" fmla="*/ 99 h 348"/>
              <a:gd name="T78" fmla="*/ 117 w 320"/>
              <a:gd name="T79" fmla="*/ 99 h 348"/>
              <a:gd name="T80" fmla="*/ 126 w 320"/>
              <a:gd name="T81" fmla="*/ 99 h 348"/>
              <a:gd name="T82" fmla="*/ 136 w 320"/>
              <a:gd name="T83" fmla="*/ 99 h 348"/>
              <a:gd name="T84" fmla="*/ 97 w 320"/>
              <a:gd name="T85" fmla="*/ 109 h 348"/>
              <a:gd name="T86" fmla="*/ 107 w 320"/>
              <a:gd name="T87" fmla="*/ 109 h 348"/>
              <a:gd name="T88" fmla="*/ 117 w 320"/>
              <a:gd name="T89" fmla="*/ 109 h 348"/>
              <a:gd name="T90" fmla="*/ 126 w 320"/>
              <a:gd name="T91" fmla="*/ 109 h 348"/>
              <a:gd name="T92" fmla="*/ 136 w 320"/>
              <a:gd name="T93" fmla="*/ 109 h 348"/>
              <a:gd name="T94" fmla="*/ 263 w 320"/>
              <a:gd name="T95" fmla="*/ 171 h 348"/>
              <a:gd name="T96" fmla="*/ 165 w 320"/>
              <a:gd name="T97" fmla="*/ 196 h 348"/>
              <a:gd name="T98" fmla="*/ 165 w 320"/>
              <a:gd name="T99" fmla="*/ 187 h 348"/>
              <a:gd name="T100" fmla="*/ 258 w 320"/>
              <a:gd name="T101" fmla="*/ 215 h 348"/>
              <a:gd name="T102" fmla="*/ 164 w 320"/>
              <a:gd name="T103" fmla="*/ 207 h 348"/>
              <a:gd name="T104" fmla="*/ 255 w 320"/>
              <a:gd name="T105" fmla="*/ 245 h 348"/>
              <a:gd name="T106" fmla="*/ 70 w 320"/>
              <a:gd name="T107" fmla="*/ 256 h 348"/>
              <a:gd name="T108" fmla="*/ 255 w 320"/>
              <a:gd name="T109" fmla="*/ 256 h 348"/>
              <a:gd name="T110" fmla="*/ 70 w 320"/>
              <a:gd name="T111" fmla="*/ 285 h 348"/>
              <a:gd name="T112" fmla="*/ 70 w 320"/>
              <a:gd name="T113" fmla="*/ 276 h 348"/>
              <a:gd name="T114" fmla="*/ 68 w 320"/>
              <a:gd name="T115" fmla="*/ 32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0" h="348">
                <a:moveTo>
                  <a:pt x="68" y="0"/>
                </a:moveTo>
                <a:cubicBezTo>
                  <a:pt x="65" y="0"/>
                  <a:pt x="63" y="2"/>
                  <a:pt x="63" y="4"/>
                </a:cubicBezTo>
                <a:cubicBezTo>
                  <a:pt x="63" y="4"/>
                  <a:pt x="63" y="4"/>
                  <a:pt x="63" y="4"/>
                </a:cubicBezTo>
                <a:cubicBezTo>
                  <a:pt x="63" y="27"/>
                  <a:pt x="63" y="27"/>
                  <a:pt x="63" y="27"/>
                </a:cubicBezTo>
                <a:cubicBezTo>
                  <a:pt x="38" y="27"/>
                  <a:pt x="38" y="27"/>
                  <a:pt x="38" y="27"/>
                </a:cubicBezTo>
                <a:cubicBezTo>
                  <a:pt x="38" y="27"/>
                  <a:pt x="38" y="27"/>
                  <a:pt x="37" y="27"/>
                </a:cubicBezTo>
                <a:cubicBezTo>
                  <a:pt x="35" y="28"/>
                  <a:pt x="34" y="29"/>
                  <a:pt x="33" y="32"/>
                </a:cubicBezTo>
                <a:cubicBezTo>
                  <a:pt x="33" y="82"/>
                  <a:pt x="33" y="82"/>
                  <a:pt x="33" y="82"/>
                </a:cubicBezTo>
                <a:cubicBezTo>
                  <a:pt x="13" y="95"/>
                  <a:pt x="0" y="117"/>
                  <a:pt x="0" y="143"/>
                </a:cubicBezTo>
                <a:cubicBezTo>
                  <a:pt x="0" y="169"/>
                  <a:pt x="13" y="191"/>
                  <a:pt x="33" y="204"/>
                </a:cubicBezTo>
                <a:cubicBezTo>
                  <a:pt x="33" y="344"/>
                  <a:pt x="33" y="344"/>
                  <a:pt x="33" y="344"/>
                </a:cubicBezTo>
                <a:cubicBezTo>
                  <a:pt x="34" y="346"/>
                  <a:pt x="35" y="348"/>
                  <a:pt x="38" y="348"/>
                </a:cubicBezTo>
                <a:cubicBezTo>
                  <a:pt x="286" y="348"/>
                  <a:pt x="286" y="348"/>
                  <a:pt x="286" y="348"/>
                </a:cubicBezTo>
                <a:cubicBezTo>
                  <a:pt x="288" y="348"/>
                  <a:pt x="290" y="346"/>
                  <a:pt x="290" y="344"/>
                </a:cubicBezTo>
                <a:cubicBezTo>
                  <a:pt x="290" y="321"/>
                  <a:pt x="290" y="321"/>
                  <a:pt x="290" y="321"/>
                </a:cubicBezTo>
                <a:cubicBezTo>
                  <a:pt x="316" y="321"/>
                  <a:pt x="316" y="321"/>
                  <a:pt x="316" y="321"/>
                </a:cubicBezTo>
                <a:cubicBezTo>
                  <a:pt x="318" y="321"/>
                  <a:pt x="320" y="319"/>
                  <a:pt x="320" y="316"/>
                </a:cubicBezTo>
                <a:cubicBezTo>
                  <a:pt x="320" y="316"/>
                  <a:pt x="320" y="316"/>
                  <a:pt x="320" y="316"/>
                </a:cubicBezTo>
                <a:cubicBezTo>
                  <a:pt x="320" y="4"/>
                  <a:pt x="320" y="4"/>
                  <a:pt x="320" y="4"/>
                </a:cubicBezTo>
                <a:cubicBezTo>
                  <a:pt x="320" y="2"/>
                  <a:pt x="318" y="0"/>
                  <a:pt x="316" y="0"/>
                </a:cubicBezTo>
                <a:cubicBezTo>
                  <a:pt x="316" y="0"/>
                  <a:pt x="316" y="0"/>
                  <a:pt x="316" y="0"/>
                </a:cubicBezTo>
                <a:cubicBezTo>
                  <a:pt x="68" y="0"/>
                  <a:pt x="68" y="0"/>
                  <a:pt x="68" y="0"/>
                </a:cubicBezTo>
                <a:close/>
                <a:moveTo>
                  <a:pt x="72" y="9"/>
                </a:moveTo>
                <a:cubicBezTo>
                  <a:pt x="311" y="9"/>
                  <a:pt x="311" y="9"/>
                  <a:pt x="311" y="9"/>
                </a:cubicBezTo>
                <a:cubicBezTo>
                  <a:pt x="311" y="312"/>
                  <a:pt x="311" y="312"/>
                  <a:pt x="311" y="312"/>
                </a:cubicBezTo>
                <a:cubicBezTo>
                  <a:pt x="290" y="312"/>
                  <a:pt x="290" y="312"/>
                  <a:pt x="290" y="312"/>
                </a:cubicBezTo>
                <a:cubicBezTo>
                  <a:pt x="290" y="118"/>
                  <a:pt x="290" y="118"/>
                  <a:pt x="290" y="118"/>
                </a:cubicBezTo>
                <a:cubicBezTo>
                  <a:pt x="290" y="117"/>
                  <a:pt x="290" y="116"/>
                  <a:pt x="290" y="116"/>
                </a:cubicBezTo>
                <a:cubicBezTo>
                  <a:pt x="290" y="116"/>
                  <a:pt x="290" y="116"/>
                  <a:pt x="290" y="115"/>
                </a:cubicBezTo>
                <a:cubicBezTo>
                  <a:pt x="290" y="115"/>
                  <a:pt x="290" y="115"/>
                  <a:pt x="290" y="115"/>
                </a:cubicBezTo>
                <a:cubicBezTo>
                  <a:pt x="289" y="114"/>
                  <a:pt x="289" y="114"/>
                  <a:pt x="289" y="114"/>
                </a:cubicBezTo>
                <a:cubicBezTo>
                  <a:pt x="289" y="114"/>
                  <a:pt x="289" y="114"/>
                  <a:pt x="289" y="114"/>
                </a:cubicBezTo>
                <a:cubicBezTo>
                  <a:pt x="209" y="30"/>
                  <a:pt x="209" y="30"/>
                  <a:pt x="209" y="30"/>
                </a:cubicBezTo>
                <a:cubicBezTo>
                  <a:pt x="209" y="30"/>
                  <a:pt x="209" y="29"/>
                  <a:pt x="209" y="29"/>
                </a:cubicBezTo>
                <a:cubicBezTo>
                  <a:pt x="209" y="29"/>
                  <a:pt x="209" y="29"/>
                  <a:pt x="209" y="29"/>
                </a:cubicBezTo>
                <a:cubicBezTo>
                  <a:pt x="209" y="29"/>
                  <a:pt x="209" y="29"/>
                  <a:pt x="209" y="29"/>
                </a:cubicBezTo>
                <a:cubicBezTo>
                  <a:pt x="209" y="29"/>
                  <a:pt x="209" y="29"/>
                  <a:pt x="209" y="29"/>
                </a:cubicBezTo>
                <a:cubicBezTo>
                  <a:pt x="209" y="29"/>
                  <a:pt x="208" y="28"/>
                  <a:pt x="208" y="28"/>
                </a:cubicBezTo>
                <a:cubicBezTo>
                  <a:pt x="208" y="28"/>
                  <a:pt x="208" y="28"/>
                  <a:pt x="208" y="28"/>
                </a:cubicBezTo>
                <a:cubicBezTo>
                  <a:pt x="208" y="28"/>
                  <a:pt x="208" y="28"/>
                  <a:pt x="208" y="28"/>
                </a:cubicBezTo>
                <a:cubicBezTo>
                  <a:pt x="208" y="28"/>
                  <a:pt x="207" y="28"/>
                  <a:pt x="207" y="28"/>
                </a:cubicBezTo>
                <a:cubicBezTo>
                  <a:pt x="207" y="27"/>
                  <a:pt x="206" y="27"/>
                  <a:pt x="205" y="27"/>
                </a:cubicBezTo>
                <a:cubicBezTo>
                  <a:pt x="205" y="27"/>
                  <a:pt x="205" y="27"/>
                  <a:pt x="205" y="27"/>
                </a:cubicBezTo>
                <a:cubicBezTo>
                  <a:pt x="72" y="27"/>
                  <a:pt x="72" y="27"/>
                  <a:pt x="72" y="27"/>
                </a:cubicBezTo>
                <a:cubicBezTo>
                  <a:pt x="72" y="9"/>
                  <a:pt x="72" y="9"/>
                  <a:pt x="72" y="9"/>
                </a:cubicBezTo>
                <a:close/>
                <a:moveTo>
                  <a:pt x="42" y="36"/>
                </a:moveTo>
                <a:cubicBezTo>
                  <a:pt x="201" y="36"/>
                  <a:pt x="201" y="36"/>
                  <a:pt x="201" y="36"/>
                </a:cubicBezTo>
                <a:cubicBezTo>
                  <a:pt x="201" y="117"/>
                  <a:pt x="201" y="117"/>
                  <a:pt x="201" y="117"/>
                </a:cubicBezTo>
                <a:cubicBezTo>
                  <a:pt x="201" y="120"/>
                  <a:pt x="203" y="122"/>
                  <a:pt x="205" y="122"/>
                </a:cubicBezTo>
                <a:cubicBezTo>
                  <a:pt x="205" y="122"/>
                  <a:pt x="205" y="122"/>
                  <a:pt x="205" y="122"/>
                </a:cubicBezTo>
                <a:cubicBezTo>
                  <a:pt x="281" y="121"/>
                  <a:pt x="281" y="121"/>
                  <a:pt x="281" y="121"/>
                </a:cubicBezTo>
                <a:cubicBezTo>
                  <a:pt x="281" y="316"/>
                  <a:pt x="281" y="316"/>
                  <a:pt x="281" y="316"/>
                </a:cubicBezTo>
                <a:cubicBezTo>
                  <a:pt x="281" y="316"/>
                  <a:pt x="281" y="317"/>
                  <a:pt x="281" y="317"/>
                </a:cubicBezTo>
                <a:cubicBezTo>
                  <a:pt x="281" y="339"/>
                  <a:pt x="281" y="339"/>
                  <a:pt x="281" y="339"/>
                </a:cubicBezTo>
                <a:cubicBezTo>
                  <a:pt x="42" y="339"/>
                  <a:pt x="42" y="339"/>
                  <a:pt x="42" y="339"/>
                </a:cubicBezTo>
                <a:cubicBezTo>
                  <a:pt x="42" y="209"/>
                  <a:pt x="42" y="209"/>
                  <a:pt x="42" y="209"/>
                </a:cubicBezTo>
                <a:cubicBezTo>
                  <a:pt x="48" y="211"/>
                  <a:pt x="54" y="213"/>
                  <a:pt x="60" y="214"/>
                </a:cubicBezTo>
                <a:cubicBezTo>
                  <a:pt x="62" y="214"/>
                  <a:pt x="63" y="214"/>
                  <a:pt x="64" y="215"/>
                </a:cubicBezTo>
                <a:cubicBezTo>
                  <a:pt x="65" y="215"/>
                  <a:pt x="66" y="215"/>
                  <a:pt x="66" y="215"/>
                </a:cubicBezTo>
                <a:cubicBezTo>
                  <a:pt x="68" y="215"/>
                  <a:pt x="70" y="215"/>
                  <a:pt x="72" y="215"/>
                </a:cubicBezTo>
                <a:cubicBezTo>
                  <a:pt x="107" y="215"/>
                  <a:pt x="136" y="190"/>
                  <a:pt x="143" y="157"/>
                </a:cubicBezTo>
                <a:cubicBezTo>
                  <a:pt x="143" y="155"/>
                  <a:pt x="144" y="153"/>
                  <a:pt x="144" y="150"/>
                </a:cubicBezTo>
                <a:cubicBezTo>
                  <a:pt x="144" y="148"/>
                  <a:pt x="144" y="145"/>
                  <a:pt x="144" y="143"/>
                </a:cubicBezTo>
                <a:cubicBezTo>
                  <a:pt x="144" y="143"/>
                  <a:pt x="144" y="143"/>
                  <a:pt x="144" y="143"/>
                </a:cubicBezTo>
                <a:cubicBezTo>
                  <a:pt x="144" y="142"/>
                  <a:pt x="144" y="141"/>
                  <a:pt x="144" y="141"/>
                </a:cubicBezTo>
                <a:cubicBezTo>
                  <a:pt x="144" y="141"/>
                  <a:pt x="144" y="141"/>
                  <a:pt x="143" y="141"/>
                </a:cubicBezTo>
                <a:cubicBezTo>
                  <a:pt x="143" y="141"/>
                  <a:pt x="143" y="141"/>
                  <a:pt x="143" y="140"/>
                </a:cubicBezTo>
                <a:cubicBezTo>
                  <a:pt x="143" y="140"/>
                  <a:pt x="143" y="140"/>
                  <a:pt x="143" y="140"/>
                </a:cubicBezTo>
                <a:cubicBezTo>
                  <a:pt x="143" y="140"/>
                  <a:pt x="143" y="140"/>
                  <a:pt x="142" y="140"/>
                </a:cubicBezTo>
                <a:cubicBezTo>
                  <a:pt x="142" y="140"/>
                  <a:pt x="142" y="139"/>
                  <a:pt x="142" y="139"/>
                </a:cubicBezTo>
                <a:cubicBezTo>
                  <a:pt x="142" y="139"/>
                  <a:pt x="142" y="139"/>
                  <a:pt x="141" y="139"/>
                </a:cubicBezTo>
                <a:cubicBezTo>
                  <a:pt x="141" y="139"/>
                  <a:pt x="141" y="139"/>
                  <a:pt x="141" y="139"/>
                </a:cubicBezTo>
                <a:cubicBezTo>
                  <a:pt x="140" y="139"/>
                  <a:pt x="140" y="139"/>
                  <a:pt x="140" y="139"/>
                </a:cubicBezTo>
                <a:cubicBezTo>
                  <a:pt x="76" y="139"/>
                  <a:pt x="76" y="139"/>
                  <a:pt x="76" y="139"/>
                </a:cubicBezTo>
                <a:cubicBezTo>
                  <a:pt x="77" y="75"/>
                  <a:pt x="77" y="75"/>
                  <a:pt x="77" y="75"/>
                </a:cubicBezTo>
                <a:cubicBezTo>
                  <a:pt x="77" y="75"/>
                  <a:pt x="77" y="75"/>
                  <a:pt x="77" y="75"/>
                </a:cubicBezTo>
                <a:cubicBezTo>
                  <a:pt x="77" y="75"/>
                  <a:pt x="77" y="75"/>
                  <a:pt x="77" y="74"/>
                </a:cubicBezTo>
                <a:cubicBezTo>
                  <a:pt x="77" y="74"/>
                  <a:pt x="77" y="74"/>
                  <a:pt x="77" y="74"/>
                </a:cubicBezTo>
                <a:cubicBezTo>
                  <a:pt x="77" y="74"/>
                  <a:pt x="76" y="73"/>
                  <a:pt x="76" y="72"/>
                </a:cubicBezTo>
                <a:cubicBezTo>
                  <a:pt x="76" y="72"/>
                  <a:pt x="76" y="72"/>
                  <a:pt x="75" y="72"/>
                </a:cubicBezTo>
                <a:cubicBezTo>
                  <a:pt x="75" y="72"/>
                  <a:pt x="75" y="72"/>
                  <a:pt x="75" y="72"/>
                </a:cubicBezTo>
                <a:cubicBezTo>
                  <a:pt x="75" y="72"/>
                  <a:pt x="75" y="72"/>
                  <a:pt x="75" y="72"/>
                </a:cubicBezTo>
                <a:cubicBezTo>
                  <a:pt x="75" y="72"/>
                  <a:pt x="75" y="72"/>
                  <a:pt x="75" y="72"/>
                </a:cubicBezTo>
                <a:cubicBezTo>
                  <a:pt x="75" y="72"/>
                  <a:pt x="75" y="71"/>
                  <a:pt x="75" y="71"/>
                </a:cubicBezTo>
                <a:cubicBezTo>
                  <a:pt x="75" y="71"/>
                  <a:pt x="75" y="71"/>
                  <a:pt x="75" y="71"/>
                </a:cubicBezTo>
                <a:cubicBezTo>
                  <a:pt x="75" y="71"/>
                  <a:pt x="74" y="71"/>
                  <a:pt x="74" y="71"/>
                </a:cubicBezTo>
                <a:cubicBezTo>
                  <a:pt x="74" y="71"/>
                  <a:pt x="73" y="71"/>
                  <a:pt x="73" y="71"/>
                </a:cubicBezTo>
                <a:cubicBezTo>
                  <a:pt x="72" y="71"/>
                  <a:pt x="72" y="71"/>
                  <a:pt x="72" y="71"/>
                </a:cubicBezTo>
                <a:cubicBezTo>
                  <a:pt x="70" y="71"/>
                  <a:pt x="69" y="71"/>
                  <a:pt x="67" y="71"/>
                </a:cubicBezTo>
                <a:cubicBezTo>
                  <a:pt x="58" y="72"/>
                  <a:pt x="50" y="74"/>
                  <a:pt x="42" y="77"/>
                </a:cubicBezTo>
                <a:cubicBezTo>
                  <a:pt x="42" y="36"/>
                  <a:pt x="42" y="36"/>
                  <a:pt x="42" y="36"/>
                </a:cubicBezTo>
                <a:close/>
                <a:moveTo>
                  <a:pt x="210" y="43"/>
                </a:moveTo>
                <a:cubicBezTo>
                  <a:pt x="276" y="112"/>
                  <a:pt x="276" y="112"/>
                  <a:pt x="276" y="112"/>
                </a:cubicBezTo>
                <a:cubicBezTo>
                  <a:pt x="210" y="113"/>
                  <a:pt x="210" y="113"/>
                  <a:pt x="210" y="113"/>
                </a:cubicBezTo>
                <a:cubicBezTo>
                  <a:pt x="210" y="43"/>
                  <a:pt x="210" y="43"/>
                  <a:pt x="210" y="43"/>
                </a:cubicBezTo>
                <a:close/>
                <a:moveTo>
                  <a:pt x="87" y="52"/>
                </a:moveTo>
                <a:cubicBezTo>
                  <a:pt x="85" y="53"/>
                  <a:pt x="84" y="54"/>
                  <a:pt x="84" y="57"/>
                </a:cubicBezTo>
                <a:cubicBezTo>
                  <a:pt x="83" y="124"/>
                  <a:pt x="83" y="124"/>
                  <a:pt x="83" y="124"/>
                </a:cubicBezTo>
                <a:cubicBezTo>
                  <a:pt x="83" y="127"/>
                  <a:pt x="85" y="129"/>
                  <a:pt x="87" y="129"/>
                </a:cubicBezTo>
                <a:cubicBezTo>
                  <a:pt x="87" y="129"/>
                  <a:pt x="87" y="129"/>
                  <a:pt x="88" y="129"/>
                </a:cubicBezTo>
                <a:cubicBezTo>
                  <a:pt x="155" y="129"/>
                  <a:pt x="155" y="129"/>
                  <a:pt x="155" y="129"/>
                </a:cubicBezTo>
                <a:cubicBezTo>
                  <a:pt x="158" y="129"/>
                  <a:pt x="160" y="127"/>
                  <a:pt x="160" y="124"/>
                </a:cubicBezTo>
                <a:cubicBezTo>
                  <a:pt x="160" y="124"/>
                  <a:pt x="160" y="124"/>
                  <a:pt x="160" y="124"/>
                </a:cubicBezTo>
                <a:cubicBezTo>
                  <a:pt x="160" y="85"/>
                  <a:pt x="128" y="53"/>
                  <a:pt x="88" y="52"/>
                </a:cubicBezTo>
                <a:cubicBezTo>
                  <a:pt x="88" y="52"/>
                  <a:pt x="88" y="52"/>
                  <a:pt x="88" y="52"/>
                </a:cubicBezTo>
                <a:lnTo>
                  <a:pt x="87" y="52"/>
                </a:lnTo>
                <a:close/>
                <a:moveTo>
                  <a:pt x="93" y="61"/>
                </a:moveTo>
                <a:cubicBezTo>
                  <a:pt x="124" y="64"/>
                  <a:pt x="148" y="89"/>
                  <a:pt x="151" y="120"/>
                </a:cubicBezTo>
                <a:cubicBezTo>
                  <a:pt x="92" y="120"/>
                  <a:pt x="92" y="120"/>
                  <a:pt x="92" y="120"/>
                </a:cubicBezTo>
                <a:cubicBezTo>
                  <a:pt x="93" y="61"/>
                  <a:pt x="93" y="61"/>
                  <a:pt x="93" y="61"/>
                </a:cubicBezTo>
                <a:close/>
                <a:moveTo>
                  <a:pt x="97" y="69"/>
                </a:moveTo>
                <a:cubicBezTo>
                  <a:pt x="97" y="76"/>
                  <a:pt x="97" y="76"/>
                  <a:pt x="97" y="76"/>
                </a:cubicBezTo>
                <a:cubicBezTo>
                  <a:pt x="104" y="76"/>
                  <a:pt x="104" y="76"/>
                  <a:pt x="104" y="76"/>
                </a:cubicBezTo>
                <a:cubicBezTo>
                  <a:pt x="104" y="69"/>
                  <a:pt x="104" y="69"/>
                  <a:pt x="104" y="69"/>
                </a:cubicBezTo>
                <a:lnTo>
                  <a:pt x="97" y="69"/>
                </a:lnTo>
                <a:close/>
                <a:moveTo>
                  <a:pt x="107" y="69"/>
                </a:moveTo>
                <a:cubicBezTo>
                  <a:pt x="107" y="76"/>
                  <a:pt x="107" y="76"/>
                  <a:pt x="107" y="76"/>
                </a:cubicBezTo>
                <a:cubicBezTo>
                  <a:pt x="114" y="76"/>
                  <a:pt x="114" y="76"/>
                  <a:pt x="114" y="76"/>
                </a:cubicBezTo>
                <a:cubicBezTo>
                  <a:pt x="114" y="69"/>
                  <a:pt x="114" y="69"/>
                  <a:pt x="114" y="69"/>
                </a:cubicBezTo>
                <a:lnTo>
                  <a:pt x="107" y="69"/>
                </a:lnTo>
                <a:close/>
                <a:moveTo>
                  <a:pt x="97" y="79"/>
                </a:moveTo>
                <a:cubicBezTo>
                  <a:pt x="97" y="86"/>
                  <a:pt x="97" y="86"/>
                  <a:pt x="97" y="86"/>
                </a:cubicBezTo>
                <a:cubicBezTo>
                  <a:pt x="104" y="86"/>
                  <a:pt x="104" y="86"/>
                  <a:pt x="104" y="86"/>
                </a:cubicBezTo>
                <a:cubicBezTo>
                  <a:pt x="104" y="79"/>
                  <a:pt x="104" y="79"/>
                  <a:pt x="104" y="79"/>
                </a:cubicBezTo>
                <a:lnTo>
                  <a:pt x="97" y="79"/>
                </a:lnTo>
                <a:close/>
                <a:moveTo>
                  <a:pt x="107" y="79"/>
                </a:moveTo>
                <a:cubicBezTo>
                  <a:pt x="107" y="86"/>
                  <a:pt x="107" y="86"/>
                  <a:pt x="107" y="86"/>
                </a:cubicBezTo>
                <a:cubicBezTo>
                  <a:pt x="114" y="86"/>
                  <a:pt x="114" y="86"/>
                  <a:pt x="114" y="86"/>
                </a:cubicBezTo>
                <a:cubicBezTo>
                  <a:pt x="114" y="79"/>
                  <a:pt x="114" y="79"/>
                  <a:pt x="114" y="79"/>
                </a:cubicBezTo>
                <a:lnTo>
                  <a:pt x="107" y="79"/>
                </a:lnTo>
                <a:close/>
                <a:moveTo>
                  <a:pt x="117" y="79"/>
                </a:moveTo>
                <a:cubicBezTo>
                  <a:pt x="117" y="86"/>
                  <a:pt x="117" y="86"/>
                  <a:pt x="117" y="86"/>
                </a:cubicBezTo>
                <a:cubicBezTo>
                  <a:pt x="124" y="86"/>
                  <a:pt x="124" y="86"/>
                  <a:pt x="124" y="86"/>
                </a:cubicBezTo>
                <a:cubicBezTo>
                  <a:pt x="124" y="79"/>
                  <a:pt x="124" y="79"/>
                  <a:pt x="124" y="79"/>
                </a:cubicBezTo>
                <a:lnTo>
                  <a:pt x="117" y="79"/>
                </a:lnTo>
                <a:close/>
                <a:moveTo>
                  <a:pt x="68" y="80"/>
                </a:moveTo>
                <a:cubicBezTo>
                  <a:pt x="68" y="143"/>
                  <a:pt x="68" y="143"/>
                  <a:pt x="68" y="143"/>
                </a:cubicBezTo>
                <a:cubicBezTo>
                  <a:pt x="68" y="143"/>
                  <a:pt x="68" y="143"/>
                  <a:pt x="68" y="143"/>
                </a:cubicBezTo>
                <a:cubicBezTo>
                  <a:pt x="68" y="144"/>
                  <a:pt x="68" y="144"/>
                  <a:pt x="68" y="145"/>
                </a:cubicBezTo>
                <a:cubicBezTo>
                  <a:pt x="68" y="145"/>
                  <a:pt x="68" y="146"/>
                  <a:pt x="69" y="146"/>
                </a:cubicBezTo>
                <a:cubicBezTo>
                  <a:pt x="69" y="146"/>
                  <a:pt x="69" y="146"/>
                  <a:pt x="69" y="146"/>
                </a:cubicBezTo>
                <a:cubicBezTo>
                  <a:pt x="69" y="146"/>
                  <a:pt x="70" y="147"/>
                  <a:pt x="70" y="147"/>
                </a:cubicBezTo>
                <a:cubicBezTo>
                  <a:pt x="70" y="147"/>
                  <a:pt x="70" y="147"/>
                  <a:pt x="70" y="147"/>
                </a:cubicBezTo>
                <a:cubicBezTo>
                  <a:pt x="71" y="147"/>
                  <a:pt x="72" y="147"/>
                  <a:pt x="72" y="147"/>
                </a:cubicBezTo>
                <a:cubicBezTo>
                  <a:pt x="135" y="147"/>
                  <a:pt x="135" y="147"/>
                  <a:pt x="135" y="147"/>
                </a:cubicBezTo>
                <a:cubicBezTo>
                  <a:pt x="134" y="158"/>
                  <a:pt x="131" y="167"/>
                  <a:pt x="126" y="176"/>
                </a:cubicBezTo>
                <a:cubicBezTo>
                  <a:pt x="125" y="178"/>
                  <a:pt x="123" y="181"/>
                  <a:pt x="121" y="183"/>
                </a:cubicBezTo>
                <a:cubicBezTo>
                  <a:pt x="120" y="184"/>
                  <a:pt x="120" y="184"/>
                  <a:pt x="119" y="185"/>
                </a:cubicBezTo>
                <a:cubicBezTo>
                  <a:pt x="119" y="185"/>
                  <a:pt x="119" y="185"/>
                  <a:pt x="119" y="185"/>
                </a:cubicBezTo>
                <a:cubicBezTo>
                  <a:pt x="108" y="198"/>
                  <a:pt x="91" y="206"/>
                  <a:pt x="72" y="206"/>
                </a:cubicBezTo>
                <a:cubicBezTo>
                  <a:pt x="71" y="206"/>
                  <a:pt x="69" y="206"/>
                  <a:pt x="68" y="206"/>
                </a:cubicBezTo>
                <a:cubicBezTo>
                  <a:pt x="67" y="206"/>
                  <a:pt x="66" y="206"/>
                  <a:pt x="64" y="206"/>
                </a:cubicBezTo>
                <a:cubicBezTo>
                  <a:pt x="61" y="205"/>
                  <a:pt x="57" y="205"/>
                  <a:pt x="53" y="203"/>
                </a:cubicBezTo>
                <a:cubicBezTo>
                  <a:pt x="51" y="203"/>
                  <a:pt x="49" y="202"/>
                  <a:pt x="47" y="201"/>
                </a:cubicBezTo>
                <a:cubicBezTo>
                  <a:pt x="47" y="201"/>
                  <a:pt x="47" y="201"/>
                  <a:pt x="47" y="201"/>
                </a:cubicBezTo>
                <a:cubicBezTo>
                  <a:pt x="46" y="201"/>
                  <a:pt x="45" y="200"/>
                  <a:pt x="44" y="200"/>
                </a:cubicBezTo>
                <a:cubicBezTo>
                  <a:pt x="43" y="199"/>
                  <a:pt x="41" y="198"/>
                  <a:pt x="40" y="198"/>
                </a:cubicBezTo>
                <a:cubicBezTo>
                  <a:pt x="40" y="198"/>
                  <a:pt x="40" y="197"/>
                  <a:pt x="39" y="197"/>
                </a:cubicBezTo>
                <a:cubicBezTo>
                  <a:pt x="21" y="186"/>
                  <a:pt x="9" y="166"/>
                  <a:pt x="9" y="143"/>
                </a:cubicBezTo>
                <a:cubicBezTo>
                  <a:pt x="9" y="116"/>
                  <a:pt x="26" y="93"/>
                  <a:pt x="50" y="84"/>
                </a:cubicBezTo>
                <a:cubicBezTo>
                  <a:pt x="50" y="84"/>
                  <a:pt x="50" y="84"/>
                  <a:pt x="50" y="84"/>
                </a:cubicBezTo>
                <a:cubicBezTo>
                  <a:pt x="53" y="83"/>
                  <a:pt x="55" y="82"/>
                  <a:pt x="57" y="82"/>
                </a:cubicBezTo>
                <a:cubicBezTo>
                  <a:pt x="58" y="81"/>
                  <a:pt x="60" y="81"/>
                  <a:pt x="61" y="81"/>
                </a:cubicBezTo>
                <a:cubicBezTo>
                  <a:pt x="61" y="81"/>
                  <a:pt x="61" y="81"/>
                  <a:pt x="61" y="81"/>
                </a:cubicBezTo>
                <a:cubicBezTo>
                  <a:pt x="63" y="81"/>
                  <a:pt x="66" y="80"/>
                  <a:pt x="68" y="80"/>
                </a:cubicBezTo>
                <a:close/>
                <a:moveTo>
                  <a:pt x="97" y="89"/>
                </a:moveTo>
                <a:cubicBezTo>
                  <a:pt x="97" y="96"/>
                  <a:pt x="97" y="96"/>
                  <a:pt x="97" y="96"/>
                </a:cubicBezTo>
                <a:cubicBezTo>
                  <a:pt x="104" y="96"/>
                  <a:pt x="104" y="96"/>
                  <a:pt x="104" y="96"/>
                </a:cubicBezTo>
                <a:cubicBezTo>
                  <a:pt x="104" y="89"/>
                  <a:pt x="104" y="89"/>
                  <a:pt x="104" y="89"/>
                </a:cubicBezTo>
                <a:lnTo>
                  <a:pt x="97" y="89"/>
                </a:lnTo>
                <a:close/>
                <a:moveTo>
                  <a:pt x="107" y="89"/>
                </a:moveTo>
                <a:cubicBezTo>
                  <a:pt x="107" y="96"/>
                  <a:pt x="107" y="96"/>
                  <a:pt x="107" y="96"/>
                </a:cubicBezTo>
                <a:cubicBezTo>
                  <a:pt x="114" y="96"/>
                  <a:pt x="114" y="96"/>
                  <a:pt x="114" y="96"/>
                </a:cubicBezTo>
                <a:cubicBezTo>
                  <a:pt x="114" y="89"/>
                  <a:pt x="114" y="89"/>
                  <a:pt x="114" y="89"/>
                </a:cubicBezTo>
                <a:lnTo>
                  <a:pt x="107" y="89"/>
                </a:lnTo>
                <a:close/>
                <a:moveTo>
                  <a:pt x="117" y="89"/>
                </a:moveTo>
                <a:cubicBezTo>
                  <a:pt x="117" y="96"/>
                  <a:pt x="117" y="96"/>
                  <a:pt x="117" y="96"/>
                </a:cubicBezTo>
                <a:cubicBezTo>
                  <a:pt x="124" y="96"/>
                  <a:pt x="124" y="96"/>
                  <a:pt x="124" y="96"/>
                </a:cubicBezTo>
                <a:cubicBezTo>
                  <a:pt x="124" y="89"/>
                  <a:pt x="124" y="89"/>
                  <a:pt x="124" y="89"/>
                </a:cubicBezTo>
                <a:lnTo>
                  <a:pt x="117" y="89"/>
                </a:lnTo>
                <a:close/>
                <a:moveTo>
                  <a:pt x="126" y="89"/>
                </a:moveTo>
                <a:cubicBezTo>
                  <a:pt x="126" y="96"/>
                  <a:pt x="126" y="96"/>
                  <a:pt x="126" y="96"/>
                </a:cubicBezTo>
                <a:cubicBezTo>
                  <a:pt x="134" y="96"/>
                  <a:pt x="134" y="96"/>
                  <a:pt x="134" y="96"/>
                </a:cubicBezTo>
                <a:cubicBezTo>
                  <a:pt x="134" y="89"/>
                  <a:pt x="134" y="89"/>
                  <a:pt x="134" y="89"/>
                </a:cubicBezTo>
                <a:lnTo>
                  <a:pt x="126" y="89"/>
                </a:lnTo>
                <a:close/>
                <a:moveTo>
                  <a:pt x="97" y="99"/>
                </a:moveTo>
                <a:cubicBezTo>
                  <a:pt x="97" y="106"/>
                  <a:pt x="97" y="106"/>
                  <a:pt x="97" y="106"/>
                </a:cubicBezTo>
                <a:cubicBezTo>
                  <a:pt x="104" y="106"/>
                  <a:pt x="104" y="106"/>
                  <a:pt x="104" y="106"/>
                </a:cubicBezTo>
                <a:cubicBezTo>
                  <a:pt x="104" y="99"/>
                  <a:pt x="104" y="99"/>
                  <a:pt x="104" y="99"/>
                </a:cubicBezTo>
                <a:lnTo>
                  <a:pt x="97" y="99"/>
                </a:lnTo>
                <a:close/>
                <a:moveTo>
                  <a:pt x="107" y="99"/>
                </a:moveTo>
                <a:cubicBezTo>
                  <a:pt x="107" y="106"/>
                  <a:pt x="107" y="106"/>
                  <a:pt x="107" y="106"/>
                </a:cubicBezTo>
                <a:cubicBezTo>
                  <a:pt x="114" y="106"/>
                  <a:pt x="114" y="106"/>
                  <a:pt x="114" y="106"/>
                </a:cubicBezTo>
                <a:cubicBezTo>
                  <a:pt x="114" y="99"/>
                  <a:pt x="114" y="99"/>
                  <a:pt x="114" y="99"/>
                </a:cubicBezTo>
                <a:lnTo>
                  <a:pt x="107" y="99"/>
                </a:lnTo>
                <a:close/>
                <a:moveTo>
                  <a:pt x="117" y="99"/>
                </a:moveTo>
                <a:cubicBezTo>
                  <a:pt x="117" y="106"/>
                  <a:pt x="117" y="106"/>
                  <a:pt x="117" y="106"/>
                </a:cubicBezTo>
                <a:cubicBezTo>
                  <a:pt x="124" y="106"/>
                  <a:pt x="124" y="106"/>
                  <a:pt x="124" y="106"/>
                </a:cubicBezTo>
                <a:cubicBezTo>
                  <a:pt x="124" y="99"/>
                  <a:pt x="124" y="99"/>
                  <a:pt x="124" y="99"/>
                </a:cubicBezTo>
                <a:lnTo>
                  <a:pt x="117" y="99"/>
                </a:lnTo>
                <a:close/>
                <a:moveTo>
                  <a:pt x="126" y="99"/>
                </a:moveTo>
                <a:cubicBezTo>
                  <a:pt x="126" y="106"/>
                  <a:pt x="126" y="106"/>
                  <a:pt x="126" y="106"/>
                </a:cubicBezTo>
                <a:cubicBezTo>
                  <a:pt x="134" y="106"/>
                  <a:pt x="134" y="106"/>
                  <a:pt x="134" y="106"/>
                </a:cubicBezTo>
                <a:cubicBezTo>
                  <a:pt x="134" y="99"/>
                  <a:pt x="134" y="99"/>
                  <a:pt x="134" y="99"/>
                </a:cubicBezTo>
                <a:lnTo>
                  <a:pt x="126" y="99"/>
                </a:lnTo>
                <a:close/>
                <a:moveTo>
                  <a:pt x="136" y="99"/>
                </a:moveTo>
                <a:cubicBezTo>
                  <a:pt x="136" y="106"/>
                  <a:pt x="136" y="106"/>
                  <a:pt x="136" y="106"/>
                </a:cubicBezTo>
                <a:cubicBezTo>
                  <a:pt x="144" y="106"/>
                  <a:pt x="144" y="106"/>
                  <a:pt x="144" y="106"/>
                </a:cubicBezTo>
                <a:cubicBezTo>
                  <a:pt x="144" y="99"/>
                  <a:pt x="144" y="99"/>
                  <a:pt x="144" y="99"/>
                </a:cubicBezTo>
                <a:lnTo>
                  <a:pt x="136" y="99"/>
                </a:lnTo>
                <a:close/>
                <a:moveTo>
                  <a:pt x="97" y="109"/>
                </a:moveTo>
                <a:cubicBezTo>
                  <a:pt x="97" y="116"/>
                  <a:pt x="97" y="116"/>
                  <a:pt x="97" y="116"/>
                </a:cubicBezTo>
                <a:cubicBezTo>
                  <a:pt x="104" y="116"/>
                  <a:pt x="104" y="116"/>
                  <a:pt x="104" y="116"/>
                </a:cubicBezTo>
                <a:cubicBezTo>
                  <a:pt x="104" y="109"/>
                  <a:pt x="104" y="109"/>
                  <a:pt x="104" y="109"/>
                </a:cubicBezTo>
                <a:lnTo>
                  <a:pt x="97" y="109"/>
                </a:lnTo>
                <a:close/>
                <a:moveTo>
                  <a:pt x="107" y="109"/>
                </a:moveTo>
                <a:cubicBezTo>
                  <a:pt x="107" y="116"/>
                  <a:pt x="107" y="116"/>
                  <a:pt x="107" y="116"/>
                </a:cubicBezTo>
                <a:cubicBezTo>
                  <a:pt x="114" y="116"/>
                  <a:pt x="114" y="116"/>
                  <a:pt x="114" y="116"/>
                </a:cubicBezTo>
                <a:cubicBezTo>
                  <a:pt x="114" y="109"/>
                  <a:pt x="114" y="109"/>
                  <a:pt x="114" y="109"/>
                </a:cubicBezTo>
                <a:lnTo>
                  <a:pt x="107" y="109"/>
                </a:lnTo>
                <a:close/>
                <a:moveTo>
                  <a:pt x="117" y="109"/>
                </a:moveTo>
                <a:cubicBezTo>
                  <a:pt x="117" y="116"/>
                  <a:pt x="117" y="116"/>
                  <a:pt x="117" y="116"/>
                </a:cubicBezTo>
                <a:cubicBezTo>
                  <a:pt x="124" y="116"/>
                  <a:pt x="124" y="116"/>
                  <a:pt x="124" y="116"/>
                </a:cubicBezTo>
                <a:cubicBezTo>
                  <a:pt x="124" y="109"/>
                  <a:pt x="124" y="109"/>
                  <a:pt x="124" y="109"/>
                </a:cubicBezTo>
                <a:lnTo>
                  <a:pt x="117" y="109"/>
                </a:lnTo>
                <a:close/>
                <a:moveTo>
                  <a:pt x="126" y="109"/>
                </a:moveTo>
                <a:cubicBezTo>
                  <a:pt x="126" y="116"/>
                  <a:pt x="126" y="116"/>
                  <a:pt x="126" y="116"/>
                </a:cubicBezTo>
                <a:cubicBezTo>
                  <a:pt x="134" y="116"/>
                  <a:pt x="134" y="116"/>
                  <a:pt x="134" y="116"/>
                </a:cubicBezTo>
                <a:cubicBezTo>
                  <a:pt x="134" y="109"/>
                  <a:pt x="134" y="109"/>
                  <a:pt x="134" y="109"/>
                </a:cubicBezTo>
                <a:lnTo>
                  <a:pt x="126" y="109"/>
                </a:lnTo>
                <a:close/>
                <a:moveTo>
                  <a:pt x="136" y="109"/>
                </a:moveTo>
                <a:cubicBezTo>
                  <a:pt x="136" y="116"/>
                  <a:pt x="136" y="116"/>
                  <a:pt x="136" y="116"/>
                </a:cubicBezTo>
                <a:cubicBezTo>
                  <a:pt x="144" y="116"/>
                  <a:pt x="144" y="116"/>
                  <a:pt x="144" y="116"/>
                </a:cubicBezTo>
                <a:cubicBezTo>
                  <a:pt x="144" y="109"/>
                  <a:pt x="144" y="109"/>
                  <a:pt x="144" y="109"/>
                </a:cubicBezTo>
                <a:lnTo>
                  <a:pt x="136" y="109"/>
                </a:lnTo>
                <a:close/>
                <a:moveTo>
                  <a:pt x="165" y="167"/>
                </a:moveTo>
                <a:cubicBezTo>
                  <a:pt x="162" y="167"/>
                  <a:pt x="160" y="169"/>
                  <a:pt x="160" y="171"/>
                </a:cubicBezTo>
                <a:cubicBezTo>
                  <a:pt x="160" y="174"/>
                  <a:pt x="162" y="176"/>
                  <a:pt x="165" y="176"/>
                </a:cubicBezTo>
                <a:cubicBezTo>
                  <a:pt x="258" y="176"/>
                  <a:pt x="258" y="176"/>
                  <a:pt x="258" y="176"/>
                </a:cubicBezTo>
                <a:cubicBezTo>
                  <a:pt x="261" y="176"/>
                  <a:pt x="263" y="174"/>
                  <a:pt x="263" y="171"/>
                </a:cubicBezTo>
                <a:cubicBezTo>
                  <a:pt x="263" y="169"/>
                  <a:pt x="261" y="167"/>
                  <a:pt x="258" y="167"/>
                </a:cubicBezTo>
                <a:lnTo>
                  <a:pt x="165" y="167"/>
                </a:lnTo>
                <a:close/>
                <a:moveTo>
                  <a:pt x="164" y="187"/>
                </a:moveTo>
                <a:cubicBezTo>
                  <a:pt x="161" y="187"/>
                  <a:pt x="160" y="189"/>
                  <a:pt x="160" y="192"/>
                </a:cubicBezTo>
                <a:cubicBezTo>
                  <a:pt x="160" y="194"/>
                  <a:pt x="162" y="196"/>
                  <a:pt x="165" y="196"/>
                </a:cubicBezTo>
                <a:cubicBezTo>
                  <a:pt x="258" y="196"/>
                  <a:pt x="258" y="196"/>
                  <a:pt x="258" y="196"/>
                </a:cubicBezTo>
                <a:cubicBezTo>
                  <a:pt x="261" y="196"/>
                  <a:pt x="263" y="194"/>
                  <a:pt x="263" y="192"/>
                </a:cubicBezTo>
                <a:cubicBezTo>
                  <a:pt x="264" y="189"/>
                  <a:pt x="262" y="187"/>
                  <a:pt x="259" y="187"/>
                </a:cubicBezTo>
                <a:cubicBezTo>
                  <a:pt x="259" y="187"/>
                  <a:pt x="259" y="187"/>
                  <a:pt x="258" y="187"/>
                </a:cubicBezTo>
                <a:cubicBezTo>
                  <a:pt x="165" y="187"/>
                  <a:pt x="165" y="187"/>
                  <a:pt x="165" y="187"/>
                </a:cubicBezTo>
                <a:cubicBezTo>
                  <a:pt x="164" y="187"/>
                  <a:pt x="164" y="187"/>
                  <a:pt x="164" y="187"/>
                </a:cubicBezTo>
                <a:close/>
                <a:moveTo>
                  <a:pt x="164" y="207"/>
                </a:moveTo>
                <a:cubicBezTo>
                  <a:pt x="161" y="207"/>
                  <a:pt x="160" y="209"/>
                  <a:pt x="160" y="212"/>
                </a:cubicBezTo>
                <a:cubicBezTo>
                  <a:pt x="160" y="214"/>
                  <a:pt x="162" y="216"/>
                  <a:pt x="165" y="215"/>
                </a:cubicBezTo>
                <a:cubicBezTo>
                  <a:pt x="258" y="215"/>
                  <a:pt x="258" y="215"/>
                  <a:pt x="258" y="215"/>
                </a:cubicBezTo>
                <a:cubicBezTo>
                  <a:pt x="261" y="216"/>
                  <a:pt x="263" y="214"/>
                  <a:pt x="263" y="212"/>
                </a:cubicBezTo>
                <a:cubicBezTo>
                  <a:pt x="264" y="209"/>
                  <a:pt x="262" y="207"/>
                  <a:pt x="259" y="207"/>
                </a:cubicBezTo>
                <a:cubicBezTo>
                  <a:pt x="259" y="207"/>
                  <a:pt x="259" y="207"/>
                  <a:pt x="258" y="207"/>
                </a:cubicBezTo>
                <a:cubicBezTo>
                  <a:pt x="165" y="207"/>
                  <a:pt x="165" y="207"/>
                  <a:pt x="165" y="207"/>
                </a:cubicBezTo>
                <a:cubicBezTo>
                  <a:pt x="164" y="207"/>
                  <a:pt x="164" y="207"/>
                  <a:pt x="164" y="207"/>
                </a:cubicBezTo>
                <a:close/>
                <a:moveTo>
                  <a:pt x="70" y="236"/>
                </a:moveTo>
                <a:cubicBezTo>
                  <a:pt x="67" y="237"/>
                  <a:pt x="65" y="239"/>
                  <a:pt x="65" y="241"/>
                </a:cubicBezTo>
                <a:cubicBezTo>
                  <a:pt x="66" y="244"/>
                  <a:pt x="68" y="245"/>
                  <a:pt x="70" y="245"/>
                </a:cubicBezTo>
                <a:cubicBezTo>
                  <a:pt x="70" y="245"/>
                  <a:pt x="70" y="245"/>
                  <a:pt x="70" y="245"/>
                </a:cubicBezTo>
                <a:cubicBezTo>
                  <a:pt x="255" y="245"/>
                  <a:pt x="255" y="245"/>
                  <a:pt x="255" y="245"/>
                </a:cubicBezTo>
                <a:cubicBezTo>
                  <a:pt x="257" y="245"/>
                  <a:pt x="259" y="243"/>
                  <a:pt x="259" y="241"/>
                </a:cubicBezTo>
                <a:cubicBezTo>
                  <a:pt x="259" y="238"/>
                  <a:pt x="257" y="236"/>
                  <a:pt x="255" y="236"/>
                </a:cubicBezTo>
                <a:cubicBezTo>
                  <a:pt x="70" y="236"/>
                  <a:pt x="70" y="236"/>
                  <a:pt x="70" y="236"/>
                </a:cubicBezTo>
                <a:cubicBezTo>
                  <a:pt x="70" y="236"/>
                  <a:pt x="70" y="236"/>
                  <a:pt x="70" y="236"/>
                </a:cubicBezTo>
                <a:close/>
                <a:moveTo>
                  <a:pt x="70" y="256"/>
                </a:moveTo>
                <a:cubicBezTo>
                  <a:pt x="67" y="257"/>
                  <a:pt x="65" y="259"/>
                  <a:pt x="65" y="261"/>
                </a:cubicBezTo>
                <a:cubicBezTo>
                  <a:pt x="66" y="264"/>
                  <a:pt x="68" y="265"/>
                  <a:pt x="70" y="265"/>
                </a:cubicBezTo>
                <a:cubicBezTo>
                  <a:pt x="255" y="265"/>
                  <a:pt x="255" y="265"/>
                  <a:pt x="255" y="265"/>
                </a:cubicBezTo>
                <a:cubicBezTo>
                  <a:pt x="257" y="265"/>
                  <a:pt x="259" y="263"/>
                  <a:pt x="259" y="261"/>
                </a:cubicBezTo>
                <a:cubicBezTo>
                  <a:pt x="259" y="258"/>
                  <a:pt x="257" y="256"/>
                  <a:pt x="255" y="256"/>
                </a:cubicBezTo>
                <a:cubicBezTo>
                  <a:pt x="70" y="256"/>
                  <a:pt x="70" y="256"/>
                  <a:pt x="70" y="256"/>
                </a:cubicBezTo>
                <a:cubicBezTo>
                  <a:pt x="70" y="256"/>
                  <a:pt x="70" y="256"/>
                  <a:pt x="70" y="256"/>
                </a:cubicBezTo>
                <a:close/>
                <a:moveTo>
                  <a:pt x="70" y="276"/>
                </a:moveTo>
                <a:cubicBezTo>
                  <a:pt x="67" y="276"/>
                  <a:pt x="65" y="278"/>
                  <a:pt x="65" y="281"/>
                </a:cubicBezTo>
                <a:cubicBezTo>
                  <a:pt x="65" y="283"/>
                  <a:pt x="68" y="285"/>
                  <a:pt x="70" y="285"/>
                </a:cubicBezTo>
                <a:cubicBezTo>
                  <a:pt x="70" y="285"/>
                  <a:pt x="70" y="285"/>
                  <a:pt x="70" y="285"/>
                </a:cubicBezTo>
                <a:cubicBezTo>
                  <a:pt x="255" y="285"/>
                  <a:pt x="255" y="285"/>
                  <a:pt x="255" y="285"/>
                </a:cubicBezTo>
                <a:cubicBezTo>
                  <a:pt x="257" y="285"/>
                  <a:pt x="259" y="283"/>
                  <a:pt x="259" y="281"/>
                </a:cubicBezTo>
                <a:cubicBezTo>
                  <a:pt x="259" y="278"/>
                  <a:pt x="257" y="276"/>
                  <a:pt x="255" y="276"/>
                </a:cubicBezTo>
                <a:cubicBezTo>
                  <a:pt x="70" y="276"/>
                  <a:pt x="70" y="276"/>
                  <a:pt x="70" y="276"/>
                </a:cubicBezTo>
                <a:cubicBezTo>
                  <a:pt x="70" y="276"/>
                  <a:pt x="70" y="276"/>
                  <a:pt x="70" y="276"/>
                </a:cubicBezTo>
                <a:close/>
                <a:moveTo>
                  <a:pt x="68" y="312"/>
                </a:moveTo>
                <a:cubicBezTo>
                  <a:pt x="66" y="312"/>
                  <a:pt x="64" y="314"/>
                  <a:pt x="64" y="316"/>
                </a:cubicBezTo>
                <a:cubicBezTo>
                  <a:pt x="64" y="318"/>
                  <a:pt x="66" y="320"/>
                  <a:pt x="68" y="320"/>
                </a:cubicBezTo>
                <a:cubicBezTo>
                  <a:pt x="68" y="320"/>
                  <a:pt x="68" y="320"/>
                  <a:pt x="68" y="320"/>
                </a:cubicBezTo>
                <a:cubicBezTo>
                  <a:pt x="161" y="320"/>
                  <a:pt x="161" y="320"/>
                  <a:pt x="161" y="320"/>
                </a:cubicBezTo>
                <a:cubicBezTo>
                  <a:pt x="163" y="320"/>
                  <a:pt x="165" y="318"/>
                  <a:pt x="165" y="316"/>
                </a:cubicBezTo>
                <a:cubicBezTo>
                  <a:pt x="165" y="314"/>
                  <a:pt x="163" y="312"/>
                  <a:pt x="161" y="312"/>
                </a:cubicBezTo>
                <a:lnTo>
                  <a:pt x="68" y="312"/>
                </a:ln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文本框 86">
            <a:extLst>
              <a:ext uri="{FF2B5EF4-FFF2-40B4-BE49-F238E27FC236}">
                <a16:creationId xmlns="" xmlns:a16="http://schemas.microsoft.com/office/drawing/2014/main" id="{2EEEA693-DA34-4030-89DC-467BB8C825D0}"/>
              </a:ext>
            </a:extLst>
          </p:cNvPr>
          <p:cNvSpPr txBox="1"/>
          <p:nvPr/>
        </p:nvSpPr>
        <p:spPr>
          <a:xfrm>
            <a:off x="1116005" y="158290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88" name="文本框 87">
            <a:extLst>
              <a:ext uri="{FF2B5EF4-FFF2-40B4-BE49-F238E27FC236}">
                <a16:creationId xmlns="" xmlns:a16="http://schemas.microsoft.com/office/drawing/2014/main" id="{E33A08B5-E5FD-4A82-B600-75D97635D9EC}"/>
              </a:ext>
            </a:extLst>
          </p:cNvPr>
          <p:cNvSpPr txBox="1"/>
          <p:nvPr/>
        </p:nvSpPr>
        <p:spPr>
          <a:xfrm>
            <a:off x="1116005" y="214845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94" name="文本框 93">
            <a:extLst>
              <a:ext uri="{FF2B5EF4-FFF2-40B4-BE49-F238E27FC236}">
                <a16:creationId xmlns="" xmlns:a16="http://schemas.microsoft.com/office/drawing/2014/main" id="{C99C016C-683E-42F2-96E6-CDCEB147FEBF}"/>
              </a:ext>
            </a:extLst>
          </p:cNvPr>
          <p:cNvSpPr txBox="1"/>
          <p:nvPr/>
        </p:nvSpPr>
        <p:spPr>
          <a:xfrm>
            <a:off x="4634297" y="158290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95" name="文本框 94">
            <a:extLst>
              <a:ext uri="{FF2B5EF4-FFF2-40B4-BE49-F238E27FC236}">
                <a16:creationId xmlns="" xmlns:a16="http://schemas.microsoft.com/office/drawing/2014/main" id="{8E8F7A3E-BF60-40AD-A278-63D47D766068}"/>
              </a:ext>
            </a:extLst>
          </p:cNvPr>
          <p:cNvSpPr txBox="1"/>
          <p:nvPr/>
        </p:nvSpPr>
        <p:spPr>
          <a:xfrm>
            <a:off x="4634297" y="214845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98" name="文本框 97">
            <a:extLst>
              <a:ext uri="{FF2B5EF4-FFF2-40B4-BE49-F238E27FC236}">
                <a16:creationId xmlns="" xmlns:a16="http://schemas.microsoft.com/office/drawing/2014/main" id="{C7186672-AAFD-4136-9E45-738C7D96B8B4}"/>
              </a:ext>
            </a:extLst>
          </p:cNvPr>
          <p:cNvSpPr txBox="1"/>
          <p:nvPr/>
        </p:nvSpPr>
        <p:spPr>
          <a:xfrm>
            <a:off x="8152589" y="158290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99" name="文本框 98">
            <a:extLst>
              <a:ext uri="{FF2B5EF4-FFF2-40B4-BE49-F238E27FC236}">
                <a16:creationId xmlns="" xmlns:a16="http://schemas.microsoft.com/office/drawing/2014/main" id="{E43E60BB-7067-4E27-AF00-E0FF1EF3DA2D}"/>
              </a:ext>
            </a:extLst>
          </p:cNvPr>
          <p:cNvSpPr txBox="1"/>
          <p:nvPr/>
        </p:nvSpPr>
        <p:spPr>
          <a:xfrm>
            <a:off x="8152589" y="214845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117" name="文本框 116">
            <a:extLst>
              <a:ext uri="{FF2B5EF4-FFF2-40B4-BE49-F238E27FC236}">
                <a16:creationId xmlns="" xmlns:a16="http://schemas.microsoft.com/office/drawing/2014/main" id="{1612E0BC-A437-4F6B-BC3D-36DFA40C6893}"/>
              </a:ext>
            </a:extLst>
          </p:cNvPr>
          <p:cNvSpPr txBox="1"/>
          <p:nvPr/>
        </p:nvSpPr>
        <p:spPr>
          <a:xfrm>
            <a:off x="1116005" y="405033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118" name="文本框 117">
            <a:extLst>
              <a:ext uri="{FF2B5EF4-FFF2-40B4-BE49-F238E27FC236}">
                <a16:creationId xmlns="" xmlns:a16="http://schemas.microsoft.com/office/drawing/2014/main" id="{5C1A97C9-1938-4734-9614-0D0EC715A7DC}"/>
              </a:ext>
            </a:extLst>
          </p:cNvPr>
          <p:cNvSpPr txBox="1"/>
          <p:nvPr/>
        </p:nvSpPr>
        <p:spPr>
          <a:xfrm>
            <a:off x="1116005" y="461588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114" name="文本框 113">
            <a:extLst>
              <a:ext uri="{FF2B5EF4-FFF2-40B4-BE49-F238E27FC236}">
                <a16:creationId xmlns="" xmlns:a16="http://schemas.microsoft.com/office/drawing/2014/main" id="{CB0A5E93-EDE6-4EB5-9E87-0C52BE1A2B7E}"/>
              </a:ext>
            </a:extLst>
          </p:cNvPr>
          <p:cNvSpPr txBox="1"/>
          <p:nvPr/>
        </p:nvSpPr>
        <p:spPr>
          <a:xfrm>
            <a:off x="4634297" y="405033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115" name="文本框 114">
            <a:extLst>
              <a:ext uri="{FF2B5EF4-FFF2-40B4-BE49-F238E27FC236}">
                <a16:creationId xmlns="" xmlns:a16="http://schemas.microsoft.com/office/drawing/2014/main" id="{531142EF-3FDB-426A-BB0A-459EAA604C47}"/>
              </a:ext>
            </a:extLst>
          </p:cNvPr>
          <p:cNvSpPr txBox="1"/>
          <p:nvPr/>
        </p:nvSpPr>
        <p:spPr>
          <a:xfrm>
            <a:off x="4634297" y="461588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111" name="文本框 110">
            <a:extLst>
              <a:ext uri="{FF2B5EF4-FFF2-40B4-BE49-F238E27FC236}">
                <a16:creationId xmlns="" xmlns:a16="http://schemas.microsoft.com/office/drawing/2014/main" id="{35CF56B4-26DF-4B3C-A478-C51AB56D2392}"/>
              </a:ext>
            </a:extLst>
          </p:cNvPr>
          <p:cNvSpPr txBox="1"/>
          <p:nvPr/>
        </p:nvSpPr>
        <p:spPr>
          <a:xfrm>
            <a:off x="8152589" y="4050334"/>
            <a:ext cx="2203383" cy="368755"/>
          </a:xfrm>
          <a:prstGeom prst="rect">
            <a:avLst/>
          </a:prstGeom>
          <a:noFill/>
        </p:spPr>
        <p:txBody>
          <a:bodyPr wrap="square" rtlCol="0">
            <a:spAutoFit/>
          </a:bodyPr>
          <a:lstStyle/>
          <a:p>
            <a:pPr>
              <a:lnSpc>
                <a:spcPct val="120000"/>
              </a:lnSpc>
            </a:pPr>
            <a:r>
              <a:rPr lang="fr-FR" altLang="zh-CN" sz="1600" b="1"/>
              <a:t>Pellentesque habitant</a:t>
            </a:r>
            <a:endParaRPr lang="zh-CN" altLang="en-US" sz="1600" b="1"/>
          </a:p>
        </p:txBody>
      </p:sp>
      <p:sp>
        <p:nvSpPr>
          <p:cNvPr id="112" name="文本框 111">
            <a:extLst>
              <a:ext uri="{FF2B5EF4-FFF2-40B4-BE49-F238E27FC236}">
                <a16:creationId xmlns="" xmlns:a16="http://schemas.microsoft.com/office/drawing/2014/main" id="{C7DABC94-66A1-42BA-A33A-AA1A9FA9AB02}"/>
              </a:ext>
            </a:extLst>
          </p:cNvPr>
          <p:cNvSpPr txBox="1"/>
          <p:nvPr/>
        </p:nvSpPr>
        <p:spPr>
          <a:xfrm>
            <a:off x="8152589" y="4615886"/>
            <a:ext cx="2943154" cy="592726"/>
          </a:xfrm>
          <a:prstGeom prst="rect">
            <a:avLst/>
          </a:prstGeom>
          <a:noFill/>
        </p:spPr>
        <p:txBody>
          <a:bodyPr wrap="square" rtlCol="0">
            <a:spAutoFit/>
          </a:bodyPr>
          <a:lstStyle/>
          <a:p>
            <a:pPr>
              <a:lnSpc>
                <a:spcPct val="120000"/>
              </a:lnSpc>
            </a:pPr>
            <a:r>
              <a:rPr lang="fr-FR" altLang="zh-CN" sz="1400">
                <a:solidFill>
                  <a:schemeClr val="bg1">
                    <a:lumMod val="75000"/>
                  </a:schemeClr>
                </a:solidFill>
              </a:rPr>
              <a:t>habitant morbi tristique senectus et netus et malesuada fames ac turpis</a:t>
            </a:r>
            <a:endParaRPr lang="zh-CN" altLang="en-US" sz="1400">
              <a:solidFill>
                <a:schemeClr val="bg1">
                  <a:lumMod val="75000"/>
                </a:schemeClr>
              </a:solidFill>
            </a:endParaRPr>
          </a:p>
        </p:txBody>
      </p:sp>
      <p:sp>
        <p:nvSpPr>
          <p:cNvPr id="142" name="矩形 141">
            <a:extLst>
              <a:ext uri="{FF2B5EF4-FFF2-40B4-BE49-F238E27FC236}">
                <a16:creationId xmlns="" xmlns:a16="http://schemas.microsoft.com/office/drawing/2014/main" id="{35BA1D09-4AB7-4714-8A8A-BBCAAD0DD7E2}"/>
              </a:ext>
            </a:extLst>
          </p:cNvPr>
          <p:cNvSpPr/>
          <p:nvPr/>
        </p:nvSpPr>
        <p:spPr>
          <a:xfrm>
            <a:off x="1174876" y="6149476"/>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文本框 142">
            <a:extLst>
              <a:ext uri="{FF2B5EF4-FFF2-40B4-BE49-F238E27FC236}">
                <a16:creationId xmlns="" xmlns:a16="http://schemas.microsoft.com/office/drawing/2014/main" id="{5007B81F-2A8B-4A82-AEC1-0B5D587AE6A3}"/>
              </a:ext>
            </a:extLst>
          </p:cNvPr>
          <p:cNvSpPr txBox="1"/>
          <p:nvPr/>
        </p:nvSpPr>
        <p:spPr>
          <a:xfrm>
            <a:off x="1116005" y="5875635"/>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163" name="直角三角形 162">
            <a:extLst>
              <a:ext uri="{FF2B5EF4-FFF2-40B4-BE49-F238E27FC236}">
                <a16:creationId xmlns="" xmlns:a16="http://schemas.microsoft.com/office/drawing/2014/main" id="{CCDB6973-8D7B-4450-816A-8B3D9CB8DAB1}"/>
              </a:ext>
            </a:extLst>
          </p:cNvPr>
          <p:cNvSpPr/>
          <p:nvPr/>
        </p:nvSpPr>
        <p:spPr>
          <a:xfrm rot="5400000" flipH="1" flipV="1">
            <a:off x="9916666" y="5243065"/>
            <a:ext cx="1234149" cy="1995721"/>
          </a:xfrm>
          <a:prstGeom prst="rtTriangl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圆角 163">
            <a:extLst>
              <a:ext uri="{FF2B5EF4-FFF2-40B4-BE49-F238E27FC236}">
                <a16:creationId xmlns="" xmlns:a16="http://schemas.microsoft.com/office/drawing/2014/main" id="{F22B6EB0-E046-4F92-811B-2006268B2FC9}"/>
              </a:ext>
            </a:extLst>
          </p:cNvPr>
          <p:cNvSpPr>
            <a:spLocks/>
          </p:cNvSpPr>
          <p:nvPr/>
        </p:nvSpPr>
        <p:spPr>
          <a:xfrm rot="5400000" flipV="1">
            <a:off x="9407484" y="5327454"/>
            <a:ext cx="727735" cy="1834125"/>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文本框 165">
            <a:extLst>
              <a:ext uri="{FF2B5EF4-FFF2-40B4-BE49-F238E27FC236}">
                <a16:creationId xmlns="" xmlns:a16="http://schemas.microsoft.com/office/drawing/2014/main" id="{931F11AC-1147-41C8-87D6-24D377CBC492}"/>
              </a:ext>
            </a:extLst>
          </p:cNvPr>
          <p:cNvSpPr txBox="1">
            <a:spLocks/>
          </p:cNvSpPr>
          <p:nvPr/>
        </p:nvSpPr>
        <p:spPr>
          <a:xfrm>
            <a:off x="9517782" y="5995451"/>
            <a:ext cx="1168251" cy="276999"/>
          </a:xfrm>
          <a:prstGeom prst="rect">
            <a:avLst/>
          </a:prstGeom>
          <a:noFill/>
        </p:spPr>
        <p:txBody>
          <a:bodyPr wrap="square" rtlCol="0">
            <a:spAutoFit/>
          </a:bodyPr>
          <a:lstStyle/>
          <a:p>
            <a:r>
              <a:rPr lang="fr-FR" altLang="zh-CN" sz="1200" b="1"/>
              <a:t>2020/05/22</a:t>
            </a:r>
            <a:endParaRPr lang="zh-CN" altLang="en-US" sz="1200" b="1"/>
          </a:p>
        </p:txBody>
      </p:sp>
      <p:sp>
        <p:nvSpPr>
          <p:cNvPr id="167" name="文本框 166">
            <a:extLst>
              <a:ext uri="{FF2B5EF4-FFF2-40B4-BE49-F238E27FC236}">
                <a16:creationId xmlns="" xmlns:a16="http://schemas.microsoft.com/office/drawing/2014/main" id="{3F5E94C5-24FA-4C6F-85A8-E96B6620962E}"/>
              </a:ext>
            </a:extLst>
          </p:cNvPr>
          <p:cNvSpPr txBox="1">
            <a:spLocks/>
          </p:cNvSpPr>
          <p:nvPr/>
        </p:nvSpPr>
        <p:spPr>
          <a:xfrm>
            <a:off x="9517782" y="6216583"/>
            <a:ext cx="1170107" cy="276999"/>
          </a:xfrm>
          <a:prstGeom prst="rect">
            <a:avLst/>
          </a:prstGeom>
          <a:noFill/>
        </p:spPr>
        <p:txBody>
          <a:bodyPr wrap="square" rtlCol="0">
            <a:spAutoFit/>
          </a:bodyPr>
          <a:lstStyle/>
          <a:p>
            <a:r>
              <a:rPr lang="fr-FR" altLang="zh-CN" sz="1200">
                <a:solidFill>
                  <a:schemeClr val="bg1">
                    <a:lumMod val="75000"/>
                  </a:schemeClr>
                </a:solidFill>
              </a:rPr>
              <a:t>Supporters Say</a:t>
            </a:r>
          </a:p>
        </p:txBody>
      </p:sp>
      <p:sp>
        <p:nvSpPr>
          <p:cNvPr id="168" name="任意多边形: 形状 167">
            <a:extLst>
              <a:ext uri="{FF2B5EF4-FFF2-40B4-BE49-F238E27FC236}">
                <a16:creationId xmlns="" xmlns:a16="http://schemas.microsoft.com/office/drawing/2014/main" id="{F184CD5A-029A-4232-BEDF-12B18D5CFA37}"/>
              </a:ext>
            </a:extLst>
          </p:cNvPr>
          <p:cNvSpPr/>
          <p:nvPr/>
        </p:nvSpPr>
        <p:spPr>
          <a:xfrm rot="5400000" flipH="1" flipV="1">
            <a:off x="10246136" y="5572535"/>
            <a:ext cx="982365" cy="1588565"/>
          </a:xfrm>
          <a:custGeom>
            <a:avLst/>
            <a:gdLst>
              <a:gd name="connsiteX0" fmla="*/ 268951 w 982365"/>
              <a:gd name="connsiteY0" fmla="*/ 685711 h 1588565"/>
              <a:gd name="connsiteX1" fmla="*/ 313808 w 982365"/>
              <a:gd name="connsiteY1" fmla="*/ 640854 h 1588565"/>
              <a:gd name="connsiteX2" fmla="*/ 358665 w 982365"/>
              <a:gd name="connsiteY2" fmla="*/ 685711 h 1588565"/>
              <a:gd name="connsiteX3" fmla="*/ 313808 w 982365"/>
              <a:gd name="connsiteY3" fmla="*/ 730568 h 1588565"/>
              <a:gd name="connsiteX4" fmla="*/ 268951 w 982365"/>
              <a:gd name="connsiteY4" fmla="*/ 685711 h 1588565"/>
              <a:gd name="connsiteX5" fmla="*/ 0 w 982365"/>
              <a:gd name="connsiteY5" fmla="*/ 0 h 1588565"/>
              <a:gd name="connsiteX6" fmla="*/ 0 w 982365"/>
              <a:gd name="connsiteY6" fmla="*/ 1588565 h 1588565"/>
              <a:gd name="connsiteX7" fmla="*/ 982365 w 982365"/>
              <a:gd name="connsiteY7" fmla="*/ 1588565 h 158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365" h="1588565">
                <a:moveTo>
                  <a:pt x="268951" y="685711"/>
                </a:moveTo>
                <a:cubicBezTo>
                  <a:pt x="268951" y="660937"/>
                  <a:pt x="289034" y="640854"/>
                  <a:pt x="313808" y="640854"/>
                </a:cubicBezTo>
                <a:cubicBezTo>
                  <a:pt x="338582" y="640854"/>
                  <a:pt x="358665" y="660937"/>
                  <a:pt x="358665" y="685711"/>
                </a:cubicBezTo>
                <a:cubicBezTo>
                  <a:pt x="358665" y="710485"/>
                  <a:pt x="338582" y="730568"/>
                  <a:pt x="313808" y="730568"/>
                </a:cubicBezTo>
                <a:cubicBezTo>
                  <a:pt x="289034" y="730568"/>
                  <a:pt x="268951" y="710485"/>
                  <a:pt x="268951" y="685711"/>
                </a:cubicBezTo>
                <a:close/>
                <a:moveTo>
                  <a:pt x="0" y="0"/>
                </a:moveTo>
                <a:lnTo>
                  <a:pt x="0" y="1588565"/>
                </a:lnTo>
                <a:lnTo>
                  <a:pt x="982365" y="1588565"/>
                </a:lnTo>
                <a:close/>
              </a:path>
            </a:pathLst>
          </a:custGeom>
          <a:solidFill>
            <a:srgbClr val="A9CC52"/>
          </a:solidFill>
          <a:ln>
            <a:noFill/>
          </a:ln>
          <a:effectLst>
            <a:outerShdw blurRad="127000" dist="381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9" name="椭圆 168">
            <a:extLst>
              <a:ext uri="{FF2B5EF4-FFF2-40B4-BE49-F238E27FC236}">
                <a16:creationId xmlns="" xmlns:a16="http://schemas.microsoft.com/office/drawing/2014/main" id="{8286ECDA-0E3E-4ED9-A87B-637B1476015B}"/>
              </a:ext>
            </a:extLst>
          </p:cNvPr>
          <p:cNvSpPr/>
          <p:nvPr/>
        </p:nvSpPr>
        <p:spPr>
          <a:xfrm flipV="1">
            <a:off x="10610747" y="6526192"/>
            <a:ext cx="36000" cy="36000"/>
          </a:xfrm>
          <a:prstGeom prst="ellips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2" name="图片 171" descr="图片包含 室内, 桌子, 女人, 黑色&#10;&#10;描述已自动生成">
            <a:extLst>
              <a:ext uri="{FF2B5EF4-FFF2-40B4-BE49-F238E27FC236}">
                <a16:creationId xmlns="" xmlns:a16="http://schemas.microsoft.com/office/drawing/2014/main" id="{12121D49-5802-42F1-A1AC-C167F6F663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31" b="231"/>
          <a:stretch/>
        </p:blipFill>
        <p:spPr>
          <a:xfrm>
            <a:off x="8906662" y="5943871"/>
            <a:ext cx="601200" cy="601200"/>
          </a:xfrm>
          <a:prstGeom prst="roundRect">
            <a:avLst>
              <a:gd name="adj" fmla="val 5049"/>
            </a:avLst>
          </a:prstGeom>
        </p:spPr>
      </p:pic>
    </p:spTree>
    <p:extLst>
      <p:ext uri="{BB962C8B-B14F-4D97-AF65-F5344CB8AC3E}">
        <p14:creationId xmlns:p14="http://schemas.microsoft.com/office/powerpoint/2010/main" val="3401103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矩形 92">
            <a:extLst>
              <a:ext uri="{FF2B5EF4-FFF2-40B4-BE49-F238E27FC236}">
                <a16:creationId xmlns="" xmlns:a16="http://schemas.microsoft.com/office/drawing/2014/main" id="{14FCBF61-7774-4029-8112-EF3599692D0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BB0D3D23-5803-4A00-B91B-B5387AC8F600}"/>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圆角 90">
            <a:extLst>
              <a:ext uri="{FF2B5EF4-FFF2-40B4-BE49-F238E27FC236}">
                <a16:creationId xmlns="" xmlns:a16="http://schemas.microsoft.com/office/drawing/2014/main" id="{178FD021-D8E1-4FB8-BC3A-275784E9C8A1}"/>
              </a:ext>
            </a:extLst>
          </p:cNvPr>
          <p:cNvSpPr/>
          <p:nvPr/>
        </p:nvSpPr>
        <p:spPr>
          <a:xfrm>
            <a:off x="1103871" y="1676401"/>
            <a:ext cx="9984258" cy="2717799"/>
          </a:xfrm>
          <a:prstGeom prst="roundRect">
            <a:avLst>
              <a:gd name="adj" fmla="val 10592"/>
            </a:avLst>
          </a:prstGeom>
          <a:noFill/>
          <a:ln>
            <a:solidFill>
              <a:srgbClr val="A9CC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 xmlns:a16="http://schemas.microsoft.com/office/drawing/2014/main" id="{8336E11E-6E57-4F0E-BE06-15A930EFB786}"/>
              </a:ext>
            </a:extLst>
          </p:cNvPr>
          <p:cNvSpPr/>
          <p:nvPr/>
        </p:nvSpPr>
        <p:spPr>
          <a:xfrm>
            <a:off x="1493793" y="601980"/>
            <a:ext cx="2112010" cy="2148840"/>
          </a:xfrm>
          <a:prstGeom prst="roundRect">
            <a:avLst>
              <a:gd name="adj" fmla="val 5212"/>
            </a:avLst>
          </a:prstGeom>
          <a:solidFill>
            <a:schemeClr val="bg1"/>
          </a:solidFill>
          <a:ln>
            <a:noFill/>
          </a:ln>
          <a:effectLst>
            <a:outerShdw blurRad="254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室内, 桌子, 女人, 黑色&#10;&#10;描述已自动生成">
            <a:extLst>
              <a:ext uri="{FF2B5EF4-FFF2-40B4-BE49-F238E27FC236}">
                <a16:creationId xmlns="" xmlns:a16="http://schemas.microsoft.com/office/drawing/2014/main" id="{C287C8DC-94B8-45CA-9667-6F32ACACCF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2005" b="22005"/>
          <a:stretch/>
        </p:blipFill>
        <p:spPr>
          <a:xfrm>
            <a:off x="1660195" y="749194"/>
            <a:ext cx="1779207" cy="1000804"/>
          </a:xfrm>
          <a:prstGeom prst="roundRect">
            <a:avLst>
              <a:gd name="adj" fmla="val 3819"/>
            </a:avLst>
          </a:prstGeom>
        </p:spPr>
      </p:pic>
      <p:sp>
        <p:nvSpPr>
          <p:cNvPr id="12" name="文本框 11">
            <a:extLst>
              <a:ext uri="{FF2B5EF4-FFF2-40B4-BE49-F238E27FC236}">
                <a16:creationId xmlns="" xmlns:a16="http://schemas.microsoft.com/office/drawing/2014/main" id="{013270FA-3C52-4912-A8F2-D9AFC4B7DB7F}"/>
              </a:ext>
            </a:extLst>
          </p:cNvPr>
          <p:cNvSpPr txBox="1"/>
          <p:nvPr/>
        </p:nvSpPr>
        <p:spPr>
          <a:xfrm>
            <a:off x="1568723" y="17766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13" name="文本框 12">
            <a:extLst>
              <a:ext uri="{FF2B5EF4-FFF2-40B4-BE49-F238E27FC236}">
                <a16:creationId xmlns="" xmlns:a16="http://schemas.microsoft.com/office/drawing/2014/main" id="{5EDBA158-22E5-4846-A9D0-4603B3CD747B}"/>
              </a:ext>
            </a:extLst>
          </p:cNvPr>
          <p:cNvSpPr txBox="1"/>
          <p:nvPr/>
        </p:nvSpPr>
        <p:spPr>
          <a:xfrm>
            <a:off x="1568723" y="23266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14" name="Freeform 5">
            <a:extLst>
              <a:ext uri="{FF2B5EF4-FFF2-40B4-BE49-F238E27FC236}">
                <a16:creationId xmlns="" xmlns:a16="http://schemas.microsoft.com/office/drawing/2014/main" id="{3597A606-7C29-4EFE-8F81-F93BFB0AE8B6}"/>
              </a:ext>
            </a:extLst>
          </p:cNvPr>
          <p:cNvSpPr>
            <a:spLocks/>
          </p:cNvSpPr>
          <p:nvPr/>
        </p:nvSpPr>
        <p:spPr bwMode="auto">
          <a:xfrm>
            <a:off x="3277922" y="23869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矩形: 圆角 42">
            <a:extLst>
              <a:ext uri="{FF2B5EF4-FFF2-40B4-BE49-F238E27FC236}">
                <a16:creationId xmlns="" xmlns:a16="http://schemas.microsoft.com/office/drawing/2014/main" id="{FF45CC0F-9D85-4D91-A159-CC584BD8401E}"/>
              </a:ext>
            </a:extLst>
          </p:cNvPr>
          <p:cNvSpPr/>
          <p:nvPr/>
        </p:nvSpPr>
        <p:spPr>
          <a:xfrm>
            <a:off x="1493793" y="3319780"/>
            <a:ext cx="2112010" cy="2148840"/>
          </a:xfrm>
          <a:prstGeom prst="roundRect">
            <a:avLst>
              <a:gd name="adj" fmla="val 5212"/>
            </a:avLst>
          </a:prstGeom>
          <a:solidFill>
            <a:schemeClr val="bg1"/>
          </a:solidFill>
          <a:ln>
            <a:noFill/>
          </a:ln>
          <a:effectLst>
            <a:outerShdw blurRad="254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 xmlns:a16="http://schemas.microsoft.com/office/drawing/2014/main" id="{73B70119-60BD-4B8F-B960-D5EAA5179C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61256" y="3466994"/>
            <a:ext cx="1777084" cy="1000804"/>
          </a:xfrm>
          <a:prstGeom prst="roundRect">
            <a:avLst>
              <a:gd name="adj" fmla="val 3819"/>
            </a:avLst>
          </a:prstGeom>
        </p:spPr>
      </p:pic>
      <p:sp>
        <p:nvSpPr>
          <p:cNvPr id="45" name="文本框 44">
            <a:extLst>
              <a:ext uri="{FF2B5EF4-FFF2-40B4-BE49-F238E27FC236}">
                <a16:creationId xmlns="" xmlns:a16="http://schemas.microsoft.com/office/drawing/2014/main" id="{67716C6A-DAFC-4129-B6BA-0D94AB52F521}"/>
              </a:ext>
            </a:extLst>
          </p:cNvPr>
          <p:cNvSpPr txBox="1"/>
          <p:nvPr/>
        </p:nvSpPr>
        <p:spPr>
          <a:xfrm>
            <a:off x="1568723" y="44944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46" name="文本框 45">
            <a:extLst>
              <a:ext uri="{FF2B5EF4-FFF2-40B4-BE49-F238E27FC236}">
                <a16:creationId xmlns="" xmlns:a16="http://schemas.microsoft.com/office/drawing/2014/main" id="{FF6C9DB1-8828-4647-98B1-40AB6A96C260}"/>
              </a:ext>
            </a:extLst>
          </p:cNvPr>
          <p:cNvSpPr txBox="1"/>
          <p:nvPr/>
        </p:nvSpPr>
        <p:spPr>
          <a:xfrm>
            <a:off x="1568723" y="50444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47" name="Freeform 5">
            <a:extLst>
              <a:ext uri="{FF2B5EF4-FFF2-40B4-BE49-F238E27FC236}">
                <a16:creationId xmlns="" xmlns:a16="http://schemas.microsoft.com/office/drawing/2014/main" id="{3413C2F3-D29D-4CA8-9BA8-5C5AAA2E4BCE}"/>
              </a:ext>
            </a:extLst>
          </p:cNvPr>
          <p:cNvSpPr>
            <a:spLocks/>
          </p:cNvSpPr>
          <p:nvPr/>
        </p:nvSpPr>
        <p:spPr bwMode="auto">
          <a:xfrm>
            <a:off x="3277922" y="51047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矩形: 圆角 16">
            <a:extLst>
              <a:ext uri="{FF2B5EF4-FFF2-40B4-BE49-F238E27FC236}">
                <a16:creationId xmlns="" xmlns:a16="http://schemas.microsoft.com/office/drawing/2014/main" id="{0B130310-E716-4220-973F-05A9E881C5EF}"/>
              </a:ext>
            </a:extLst>
          </p:cNvPr>
          <p:cNvSpPr/>
          <p:nvPr/>
        </p:nvSpPr>
        <p:spPr>
          <a:xfrm>
            <a:off x="5039996" y="601980"/>
            <a:ext cx="2112010" cy="2148840"/>
          </a:xfrm>
          <a:prstGeom prst="roundRect">
            <a:avLst>
              <a:gd name="adj" fmla="val 5212"/>
            </a:avLst>
          </a:prstGeom>
          <a:solidFill>
            <a:schemeClr val="bg1"/>
          </a:solidFill>
          <a:ln>
            <a:noFill/>
          </a:ln>
          <a:effectLst>
            <a:outerShdw blurRad="254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 xmlns:a16="http://schemas.microsoft.com/office/drawing/2014/main" id="{57D26FA1-E88A-47D7-BDA3-12827742666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06866" y="749194"/>
            <a:ext cx="1778270" cy="1000804"/>
          </a:xfrm>
          <a:prstGeom prst="roundRect">
            <a:avLst>
              <a:gd name="adj" fmla="val 3819"/>
            </a:avLst>
          </a:prstGeom>
        </p:spPr>
      </p:pic>
      <p:sp>
        <p:nvSpPr>
          <p:cNvPr id="19" name="文本框 18">
            <a:extLst>
              <a:ext uri="{FF2B5EF4-FFF2-40B4-BE49-F238E27FC236}">
                <a16:creationId xmlns="" xmlns:a16="http://schemas.microsoft.com/office/drawing/2014/main" id="{30E73496-183F-4C45-9DB1-1090A6B4EB07}"/>
              </a:ext>
            </a:extLst>
          </p:cNvPr>
          <p:cNvSpPr txBox="1"/>
          <p:nvPr/>
        </p:nvSpPr>
        <p:spPr>
          <a:xfrm>
            <a:off x="5114926" y="17766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20" name="文本框 19">
            <a:extLst>
              <a:ext uri="{FF2B5EF4-FFF2-40B4-BE49-F238E27FC236}">
                <a16:creationId xmlns="" xmlns:a16="http://schemas.microsoft.com/office/drawing/2014/main" id="{947E17D9-ABB8-43E0-B877-CA45DB6F02D0}"/>
              </a:ext>
            </a:extLst>
          </p:cNvPr>
          <p:cNvSpPr txBox="1"/>
          <p:nvPr/>
        </p:nvSpPr>
        <p:spPr>
          <a:xfrm>
            <a:off x="5114926" y="23266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21" name="Freeform 5">
            <a:extLst>
              <a:ext uri="{FF2B5EF4-FFF2-40B4-BE49-F238E27FC236}">
                <a16:creationId xmlns="" xmlns:a16="http://schemas.microsoft.com/office/drawing/2014/main" id="{91D82126-5700-4ABC-9778-5FB16D993A32}"/>
              </a:ext>
            </a:extLst>
          </p:cNvPr>
          <p:cNvSpPr>
            <a:spLocks/>
          </p:cNvSpPr>
          <p:nvPr/>
        </p:nvSpPr>
        <p:spPr bwMode="auto">
          <a:xfrm>
            <a:off x="6824125" y="23869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矩形: 圆角 37">
            <a:extLst>
              <a:ext uri="{FF2B5EF4-FFF2-40B4-BE49-F238E27FC236}">
                <a16:creationId xmlns="" xmlns:a16="http://schemas.microsoft.com/office/drawing/2014/main" id="{89500C3E-F2EB-4ED5-9515-BA7C5F3CF165}"/>
              </a:ext>
            </a:extLst>
          </p:cNvPr>
          <p:cNvSpPr/>
          <p:nvPr/>
        </p:nvSpPr>
        <p:spPr>
          <a:xfrm>
            <a:off x="5039996" y="3319780"/>
            <a:ext cx="2112010" cy="2148840"/>
          </a:xfrm>
          <a:prstGeom prst="roundRect">
            <a:avLst>
              <a:gd name="adj" fmla="val 5212"/>
            </a:avLst>
          </a:prstGeom>
          <a:solidFill>
            <a:schemeClr val="bg1"/>
          </a:solidFill>
          <a:ln>
            <a:noFill/>
          </a:ln>
          <a:effectLst>
            <a:outerShdw blurRad="254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 xmlns:a16="http://schemas.microsoft.com/office/drawing/2014/main" id="{ED0033B5-1BF1-4A49-BDDC-E02B70025E8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206398" y="3467739"/>
            <a:ext cx="1779207" cy="999313"/>
          </a:xfrm>
          <a:prstGeom prst="roundRect">
            <a:avLst>
              <a:gd name="adj" fmla="val 3819"/>
            </a:avLst>
          </a:prstGeom>
        </p:spPr>
      </p:pic>
      <p:sp>
        <p:nvSpPr>
          <p:cNvPr id="40" name="文本框 39">
            <a:extLst>
              <a:ext uri="{FF2B5EF4-FFF2-40B4-BE49-F238E27FC236}">
                <a16:creationId xmlns="" xmlns:a16="http://schemas.microsoft.com/office/drawing/2014/main" id="{3E71C152-80B1-4628-9D34-8C8B0C5BE197}"/>
              </a:ext>
            </a:extLst>
          </p:cNvPr>
          <p:cNvSpPr txBox="1"/>
          <p:nvPr/>
        </p:nvSpPr>
        <p:spPr>
          <a:xfrm>
            <a:off x="5114926" y="44944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41" name="文本框 40">
            <a:extLst>
              <a:ext uri="{FF2B5EF4-FFF2-40B4-BE49-F238E27FC236}">
                <a16:creationId xmlns="" xmlns:a16="http://schemas.microsoft.com/office/drawing/2014/main" id="{7DFEF763-E36B-4ACF-BAC5-F09F7DAB7356}"/>
              </a:ext>
            </a:extLst>
          </p:cNvPr>
          <p:cNvSpPr txBox="1"/>
          <p:nvPr/>
        </p:nvSpPr>
        <p:spPr>
          <a:xfrm>
            <a:off x="5114926" y="50444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42" name="Freeform 5">
            <a:extLst>
              <a:ext uri="{FF2B5EF4-FFF2-40B4-BE49-F238E27FC236}">
                <a16:creationId xmlns="" xmlns:a16="http://schemas.microsoft.com/office/drawing/2014/main" id="{D312CB8B-4FF6-41CA-B520-C93727CFB4DD}"/>
              </a:ext>
            </a:extLst>
          </p:cNvPr>
          <p:cNvSpPr>
            <a:spLocks/>
          </p:cNvSpPr>
          <p:nvPr/>
        </p:nvSpPr>
        <p:spPr bwMode="auto">
          <a:xfrm>
            <a:off x="6824125" y="51047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矩形: 圆角 22">
            <a:extLst>
              <a:ext uri="{FF2B5EF4-FFF2-40B4-BE49-F238E27FC236}">
                <a16:creationId xmlns="" xmlns:a16="http://schemas.microsoft.com/office/drawing/2014/main" id="{526F4249-FD6A-45C5-B0F5-6602F282754E}"/>
              </a:ext>
            </a:extLst>
          </p:cNvPr>
          <p:cNvSpPr/>
          <p:nvPr/>
        </p:nvSpPr>
        <p:spPr>
          <a:xfrm>
            <a:off x="8586198" y="601980"/>
            <a:ext cx="2112010" cy="2148840"/>
          </a:xfrm>
          <a:prstGeom prst="roundRect">
            <a:avLst>
              <a:gd name="adj" fmla="val 5212"/>
            </a:avLst>
          </a:prstGeom>
          <a:solidFill>
            <a:schemeClr val="bg1"/>
          </a:solidFill>
          <a:ln>
            <a:noFill/>
          </a:ln>
          <a:effectLst>
            <a:outerShdw blurRad="254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 xmlns:a16="http://schemas.microsoft.com/office/drawing/2014/main" id="{6E6C77C4-697E-4168-BBB7-1B96C299401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753068" y="749194"/>
            <a:ext cx="1778270" cy="1000804"/>
          </a:xfrm>
          <a:prstGeom prst="roundRect">
            <a:avLst>
              <a:gd name="adj" fmla="val 3819"/>
            </a:avLst>
          </a:prstGeom>
        </p:spPr>
      </p:pic>
      <p:sp>
        <p:nvSpPr>
          <p:cNvPr id="25" name="文本框 24">
            <a:extLst>
              <a:ext uri="{FF2B5EF4-FFF2-40B4-BE49-F238E27FC236}">
                <a16:creationId xmlns="" xmlns:a16="http://schemas.microsoft.com/office/drawing/2014/main" id="{0E44F380-0FDD-4342-988D-7BC2D8CD2EA4}"/>
              </a:ext>
            </a:extLst>
          </p:cNvPr>
          <p:cNvSpPr txBox="1"/>
          <p:nvPr/>
        </p:nvSpPr>
        <p:spPr>
          <a:xfrm>
            <a:off x="8661128" y="17766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26" name="文本框 25">
            <a:extLst>
              <a:ext uri="{FF2B5EF4-FFF2-40B4-BE49-F238E27FC236}">
                <a16:creationId xmlns="" xmlns:a16="http://schemas.microsoft.com/office/drawing/2014/main" id="{6A37DD7A-F44D-49BB-A873-1E6A1878D813}"/>
              </a:ext>
            </a:extLst>
          </p:cNvPr>
          <p:cNvSpPr txBox="1"/>
          <p:nvPr/>
        </p:nvSpPr>
        <p:spPr>
          <a:xfrm>
            <a:off x="8661128" y="23266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27" name="Freeform 5">
            <a:extLst>
              <a:ext uri="{FF2B5EF4-FFF2-40B4-BE49-F238E27FC236}">
                <a16:creationId xmlns="" xmlns:a16="http://schemas.microsoft.com/office/drawing/2014/main" id="{B730C759-B4B2-4D03-968B-0630A87E549C}"/>
              </a:ext>
            </a:extLst>
          </p:cNvPr>
          <p:cNvSpPr>
            <a:spLocks/>
          </p:cNvSpPr>
          <p:nvPr/>
        </p:nvSpPr>
        <p:spPr bwMode="auto">
          <a:xfrm>
            <a:off x="10370327" y="23869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矩形: 圆角 32">
            <a:extLst>
              <a:ext uri="{FF2B5EF4-FFF2-40B4-BE49-F238E27FC236}">
                <a16:creationId xmlns="" xmlns:a16="http://schemas.microsoft.com/office/drawing/2014/main" id="{EB5A5DBE-FC2E-4B43-B755-8741CF1A4680}"/>
              </a:ext>
            </a:extLst>
          </p:cNvPr>
          <p:cNvSpPr/>
          <p:nvPr/>
        </p:nvSpPr>
        <p:spPr>
          <a:xfrm>
            <a:off x="8586198" y="3319780"/>
            <a:ext cx="2112010" cy="2148840"/>
          </a:xfrm>
          <a:prstGeom prst="roundRect">
            <a:avLst>
              <a:gd name="adj" fmla="val 5212"/>
            </a:avLst>
          </a:prstGeom>
          <a:solidFill>
            <a:schemeClr val="bg1"/>
          </a:solidFill>
          <a:ln>
            <a:noFill/>
          </a:ln>
          <a:effectLst>
            <a:outerShdw blurRad="254000" algn="ctr"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 xmlns:a16="http://schemas.microsoft.com/office/drawing/2014/main" id="{FA0B76C5-194E-4EC6-8103-33B8A295CB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8752600" y="3467739"/>
            <a:ext cx="1779207" cy="999313"/>
          </a:xfrm>
          <a:prstGeom prst="roundRect">
            <a:avLst>
              <a:gd name="adj" fmla="val 3819"/>
            </a:avLst>
          </a:prstGeom>
        </p:spPr>
      </p:pic>
      <p:sp>
        <p:nvSpPr>
          <p:cNvPr id="35" name="文本框 34">
            <a:extLst>
              <a:ext uri="{FF2B5EF4-FFF2-40B4-BE49-F238E27FC236}">
                <a16:creationId xmlns="" xmlns:a16="http://schemas.microsoft.com/office/drawing/2014/main" id="{EE6B04B5-232A-48DA-887E-2C64DF983D29}"/>
              </a:ext>
            </a:extLst>
          </p:cNvPr>
          <p:cNvSpPr txBox="1"/>
          <p:nvPr/>
        </p:nvSpPr>
        <p:spPr>
          <a:xfrm>
            <a:off x="8661128" y="4494493"/>
            <a:ext cx="1962150" cy="523220"/>
          </a:xfrm>
          <a:prstGeom prst="rect">
            <a:avLst/>
          </a:prstGeom>
          <a:noFill/>
        </p:spPr>
        <p:txBody>
          <a:bodyPr wrap="square" rtlCol="0">
            <a:spAutoFit/>
          </a:bodyPr>
          <a:lstStyle/>
          <a:p>
            <a:r>
              <a:rPr lang="fr-FR" altLang="zh-CN" sz="1400" b="1"/>
              <a:t>Pellentesque habitant morbi tristique</a:t>
            </a:r>
            <a:endParaRPr lang="zh-CN" altLang="en-US" sz="1400" b="1"/>
          </a:p>
        </p:txBody>
      </p:sp>
      <p:sp>
        <p:nvSpPr>
          <p:cNvPr id="36" name="文本框 35">
            <a:extLst>
              <a:ext uri="{FF2B5EF4-FFF2-40B4-BE49-F238E27FC236}">
                <a16:creationId xmlns="" xmlns:a16="http://schemas.microsoft.com/office/drawing/2014/main" id="{92F31DCC-6DDB-4647-8908-5672441E6DDC}"/>
              </a:ext>
            </a:extLst>
          </p:cNvPr>
          <p:cNvSpPr txBox="1"/>
          <p:nvPr/>
        </p:nvSpPr>
        <p:spPr>
          <a:xfrm>
            <a:off x="8661128" y="5044407"/>
            <a:ext cx="1962150"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37" name="Freeform 5">
            <a:extLst>
              <a:ext uri="{FF2B5EF4-FFF2-40B4-BE49-F238E27FC236}">
                <a16:creationId xmlns="" xmlns:a16="http://schemas.microsoft.com/office/drawing/2014/main" id="{1577C935-2E00-44AB-8134-09AB9B24CBCF}"/>
              </a:ext>
            </a:extLst>
          </p:cNvPr>
          <p:cNvSpPr>
            <a:spLocks/>
          </p:cNvSpPr>
          <p:nvPr/>
        </p:nvSpPr>
        <p:spPr bwMode="auto">
          <a:xfrm>
            <a:off x="10370327" y="5104726"/>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矩形 69">
            <a:extLst>
              <a:ext uri="{FF2B5EF4-FFF2-40B4-BE49-F238E27FC236}">
                <a16:creationId xmlns="" xmlns:a16="http://schemas.microsoft.com/office/drawing/2014/main" id="{DD1F2E90-B88B-4981-B643-EC37D085F243}"/>
              </a:ext>
            </a:extLst>
          </p:cNvPr>
          <p:cNvSpPr/>
          <p:nvPr/>
        </p:nvSpPr>
        <p:spPr>
          <a:xfrm>
            <a:off x="4652035" y="6186485"/>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 xmlns:a16="http://schemas.microsoft.com/office/drawing/2014/main" id="{3F6BF612-4673-4D60-ACDC-73726116E7E5}"/>
              </a:ext>
            </a:extLst>
          </p:cNvPr>
          <p:cNvSpPr txBox="1"/>
          <p:nvPr/>
        </p:nvSpPr>
        <p:spPr>
          <a:xfrm>
            <a:off x="4593164" y="5912644"/>
            <a:ext cx="3005672" cy="461665"/>
          </a:xfrm>
          <a:prstGeom prst="rect">
            <a:avLst/>
          </a:prstGeom>
          <a:noFill/>
        </p:spPr>
        <p:txBody>
          <a:bodyPr wrap="square" rtlCol="0">
            <a:spAutoFit/>
          </a:bodyPr>
          <a:lstStyle/>
          <a:p>
            <a:r>
              <a:rPr lang="en-US" altLang="zh-CN" sz="2400" b="1"/>
              <a:t>Powerpoint Templet</a:t>
            </a:r>
            <a:endParaRPr lang="zh-CN" altLang="en-US" sz="2400" b="1"/>
          </a:p>
        </p:txBody>
      </p:sp>
    </p:spTree>
    <p:extLst>
      <p:ext uri="{BB962C8B-B14F-4D97-AF65-F5344CB8AC3E}">
        <p14:creationId xmlns:p14="http://schemas.microsoft.com/office/powerpoint/2010/main" val="3277367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44BE7E9-2B37-45E9-A381-9E108D4FE9D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27F2A9A7-6077-4167-9843-AE08D63A5FDE}"/>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9A46A4A1-9487-4367-BB0B-F6D0E99F430D}"/>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5D6FF2B5-D712-4B8D-948C-F307A443172B}"/>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sp>
        <p:nvSpPr>
          <p:cNvPr id="8" name="矩形 7">
            <a:extLst>
              <a:ext uri="{FF2B5EF4-FFF2-40B4-BE49-F238E27FC236}">
                <a16:creationId xmlns="" xmlns:a16="http://schemas.microsoft.com/office/drawing/2014/main" id="{0E892439-BD1C-46F7-96CC-1D07F3E1434B}"/>
              </a:ext>
            </a:extLst>
          </p:cNvPr>
          <p:cNvSpPr/>
          <p:nvPr/>
        </p:nvSpPr>
        <p:spPr>
          <a:xfrm>
            <a:off x="660400" y="0"/>
            <a:ext cx="1800000" cy="4953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501C4E3B-4D27-46E0-9E85-509E72C4EB11}"/>
              </a:ext>
            </a:extLst>
          </p:cNvPr>
          <p:cNvSpPr/>
          <p:nvPr/>
        </p:nvSpPr>
        <p:spPr>
          <a:xfrm>
            <a:off x="8187882"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69FBB584-9E7D-4372-9F63-B28B07FAB2BB}"/>
              </a:ext>
            </a:extLst>
          </p:cNvPr>
          <p:cNvSpPr txBox="1"/>
          <p:nvPr/>
        </p:nvSpPr>
        <p:spPr>
          <a:xfrm>
            <a:off x="8129011"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15" name="文本框 14">
            <a:extLst>
              <a:ext uri="{FF2B5EF4-FFF2-40B4-BE49-F238E27FC236}">
                <a16:creationId xmlns="" xmlns:a16="http://schemas.microsoft.com/office/drawing/2014/main" id="{46B1BAD4-33EF-431D-AB64-1C6184521A57}"/>
              </a:ext>
            </a:extLst>
          </p:cNvPr>
          <p:cNvSpPr txBox="1"/>
          <p:nvPr/>
        </p:nvSpPr>
        <p:spPr>
          <a:xfrm>
            <a:off x="1174877" y="1265364"/>
            <a:ext cx="2554295" cy="403316"/>
          </a:xfrm>
          <a:prstGeom prst="rect">
            <a:avLst/>
          </a:prstGeom>
          <a:noFill/>
        </p:spPr>
        <p:txBody>
          <a:bodyPr wrap="square" rtlCol="0">
            <a:spAutoFit/>
          </a:bodyPr>
          <a:lstStyle/>
          <a:p>
            <a:pPr>
              <a:lnSpc>
                <a:spcPct val="120000"/>
              </a:lnSpc>
            </a:pPr>
            <a:r>
              <a:rPr lang="fr-FR" altLang="zh-CN" b="1"/>
              <a:t>Pellentesque habitant</a:t>
            </a:r>
            <a:endParaRPr lang="zh-CN" altLang="en-US" b="1"/>
          </a:p>
        </p:txBody>
      </p:sp>
      <p:sp>
        <p:nvSpPr>
          <p:cNvPr id="16" name="文本框 15">
            <a:extLst>
              <a:ext uri="{FF2B5EF4-FFF2-40B4-BE49-F238E27FC236}">
                <a16:creationId xmlns="" xmlns:a16="http://schemas.microsoft.com/office/drawing/2014/main" id="{1D26A30B-066F-45A9-981C-F825D6507C89}"/>
              </a:ext>
            </a:extLst>
          </p:cNvPr>
          <p:cNvSpPr txBox="1"/>
          <p:nvPr/>
        </p:nvSpPr>
        <p:spPr>
          <a:xfrm>
            <a:off x="1174875" y="1830916"/>
            <a:ext cx="7013007" cy="1885388"/>
          </a:xfrm>
          <a:prstGeom prst="rect">
            <a:avLst/>
          </a:prstGeom>
          <a:noFill/>
        </p:spPr>
        <p:txBody>
          <a:bodyPr wrap="square" rtlCol="0">
            <a:spAutoFit/>
          </a:bodyPr>
          <a:lstStyle/>
          <a:p>
            <a:pPr>
              <a:lnSpc>
                <a:spcPct val="120000"/>
              </a:lnSpc>
            </a:pPr>
            <a:r>
              <a:rPr lang="fr-FR" altLang="zh-CN" sz="1400"/>
              <a:t>Lorem ipsum dolor sit amet, consectetuer adipiscing elit. Maecenas porttitor congue massa. </a:t>
            </a:r>
          </a:p>
          <a:p>
            <a:pPr>
              <a:lnSpc>
                <a:spcPct val="120000"/>
              </a:lnSpc>
            </a:pPr>
            <a:endParaRPr lang="fr-FR" altLang="zh-CN" sz="1400"/>
          </a:p>
          <a:p>
            <a:pPr>
              <a:lnSpc>
                <a:spcPct val="120000"/>
              </a:lnSpc>
            </a:pPr>
            <a:r>
              <a:rPr lang="fr-FR" altLang="zh-CN" sz="1400"/>
              <a:t>Fusce posuere, magna sed pulvinar ultricies, purus lectus malesuada libero, sit amet commodo magna eros quis urna. </a:t>
            </a:r>
          </a:p>
          <a:p>
            <a:pPr>
              <a:lnSpc>
                <a:spcPct val="120000"/>
              </a:lnSpc>
            </a:pPr>
            <a:endParaRPr lang="fr-FR" altLang="zh-CN" sz="1400"/>
          </a:p>
          <a:p>
            <a:pPr>
              <a:lnSpc>
                <a:spcPct val="120000"/>
              </a:lnSpc>
            </a:pPr>
            <a:r>
              <a:rPr lang="fr-FR" altLang="zh-CN" sz="1400"/>
              <a:t>Nunc viverra imperdiet enim.</a:t>
            </a:r>
          </a:p>
        </p:txBody>
      </p:sp>
      <p:sp>
        <p:nvSpPr>
          <p:cNvPr id="19" name="矩形 18">
            <a:extLst>
              <a:ext uri="{FF2B5EF4-FFF2-40B4-BE49-F238E27FC236}">
                <a16:creationId xmlns="" xmlns:a16="http://schemas.microsoft.com/office/drawing/2014/main" id="{1DE42659-1D97-4516-BE00-11F35AA16513}"/>
              </a:ext>
            </a:extLst>
          </p:cNvPr>
          <p:cNvSpPr/>
          <p:nvPr/>
        </p:nvSpPr>
        <p:spPr>
          <a:xfrm>
            <a:off x="9731600" y="2190750"/>
            <a:ext cx="1800000" cy="24765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片包含 游戏机, 文字&#10;&#10;描述已自动生成">
            <a:extLst>
              <a:ext uri="{FF2B5EF4-FFF2-40B4-BE49-F238E27FC236}">
                <a16:creationId xmlns="" xmlns:a16="http://schemas.microsoft.com/office/drawing/2014/main" id="{105BFB4A-0DBA-4435-82E0-795405F7E2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6" t="5556" r="5556" b="5556"/>
          <a:stretch/>
        </p:blipFill>
        <p:spPr>
          <a:xfrm>
            <a:off x="8789812" y="1905000"/>
            <a:ext cx="2286000" cy="3048000"/>
          </a:xfrm>
          <a:prstGeom prst="rect">
            <a:avLst/>
          </a:prstGeom>
        </p:spPr>
      </p:pic>
      <p:sp>
        <p:nvSpPr>
          <p:cNvPr id="24" name="文本框 23">
            <a:extLst>
              <a:ext uri="{FF2B5EF4-FFF2-40B4-BE49-F238E27FC236}">
                <a16:creationId xmlns="" xmlns:a16="http://schemas.microsoft.com/office/drawing/2014/main" id="{9CF6E8BC-8313-4D36-B949-0E9D17614DEB}"/>
              </a:ext>
            </a:extLst>
          </p:cNvPr>
          <p:cNvSpPr txBox="1"/>
          <p:nvPr/>
        </p:nvSpPr>
        <p:spPr>
          <a:xfrm>
            <a:off x="3729173" y="4079459"/>
            <a:ext cx="2554295" cy="403316"/>
          </a:xfrm>
          <a:prstGeom prst="rect">
            <a:avLst/>
          </a:prstGeom>
          <a:noFill/>
        </p:spPr>
        <p:txBody>
          <a:bodyPr wrap="square" rtlCol="0">
            <a:spAutoFit/>
          </a:bodyPr>
          <a:lstStyle/>
          <a:p>
            <a:pPr>
              <a:lnSpc>
                <a:spcPct val="120000"/>
              </a:lnSpc>
            </a:pPr>
            <a:r>
              <a:rPr lang="fr-FR" altLang="zh-CN" b="1"/>
              <a:t>Pellentesque habitant</a:t>
            </a:r>
            <a:endParaRPr lang="zh-CN" altLang="en-US" b="1"/>
          </a:p>
        </p:txBody>
      </p:sp>
      <p:sp>
        <p:nvSpPr>
          <p:cNvPr id="25" name="文本框 24">
            <a:extLst>
              <a:ext uri="{FF2B5EF4-FFF2-40B4-BE49-F238E27FC236}">
                <a16:creationId xmlns="" xmlns:a16="http://schemas.microsoft.com/office/drawing/2014/main" id="{E28EE395-E44C-43BF-A679-C9C79FDB4962}"/>
              </a:ext>
            </a:extLst>
          </p:cNvPr>
          <p:cNvSpPr txBox="1"/>
          <p:nvPr/>
        </p:nvSpPr>
        <p:spPr>
          <a:xfrm>
            <a:off x="3729172" y="4645011"/>
            <a:ext cx="4470985" cy="1626856"/>
          </a:xfrm>
          <a:prstGeom prst="rect">
            <a:avLst/>
          </a:prstGeom>
          <a:noFill/>
        </p:spPr>
        <p:txBody>
          <a:bodyPr wrap="square" rtlCol="0">
            <a:spAutoFit/>
          </a:bodyPr>
          <a:lstStyle/>
          <a:p>
            <a:pPr>
              <a:lnSpc>
                <a:spcPct val="120000"/>
              </a:lnSpc>
            </a:pPr>
            <a:r>
              <a:rPr lang="fr-FR" altLang="zh-CN" sz="1400"/>
              <a:t>Lorem ipsum dolor sit amet, consectetuer adipiscing elit. Maecenas porttitor congue massa. </a:t>
            </a:r>
          </a:p>
          <a:p>
            <a:pPr>
              <a:lnSpc>
                <a:spcPct val="120000"/>
              </a:lnSpc>
            </a:pPr>
            <a:endParaRPr lang="fr-FR" altLang="zh-CN" sz="1400"/>
          </a:p>
          <a:p>
            <a:pPr>
              <a:lnSpc>
                <a:spcPct val="120000"/>
              </a:lnSpc>
            </a:pPr>
            <a:r>
              <a:rPr lang="fr-FR" altLang="zh-CN" sz="1400"/>
              <a:t>Fusce posuere, magna sed pulvinar ultricies, purus lectus malesuada libero, sit amet commodo magna eros quis urna. </a:t>
            </a:r>
          </a:p>
        </p:txBody>
      </p:sp>
      <p:sp>
        <p:nvSpPr>
          <p:cNvPr id="40" name="矩形 39">
            <a:extLst>
              <a:ext uri="{FF2B5EF4-FFF2-40B4-BE49-F238E27FC236}">
                <a16:creationId xmlns="" xmlns:a16="http://schemas.microsoft.com/office/drawing/2014/main" id="{AF97DCDF-7B72-4598-96BE-514CC1E448BF}"/>
              </a:ext>
            </a:extLst>
          </p:cNvPr>
          <p:cNvSpPr/>
          <p:nvPr/>
        </p:nvSpPr>
        <p:spPr>
          <a:xfrm>
            <a:off x="1181845"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 xmlns:a16="http://schemas.microsoft.com/office/drawing/2014/main" id="{FF521029-18EF-409A-9C46-B9C5A145AB73}"/>
              </a:ext>
            </a:extLst>
          </p:cNvPr>
          <p:cNvSpPr txBox="1"/>
          <p:nvPr/>
        </p:nvSpPr>
        <p:spPr>
          <a:xfrm>
            <a:off x="1057317" y="5958811"/>
            <a:ext cx="1800000" cy="369332"/>
          </a:xfrm>
          <a:prstGeom prst="rect">
            <a:avLst/>
          </a:prstGeom>
          <a:noFill/>
        </p:spPr>
        <p:txBody>
          <a:bodyPr wrap="square" rtlCol="0">
            <a:spAutoFit/>
          </a:bodyPr>
          <a:lstStyle/>
          <a:p>
            <a:pPr algn="r"/>
            <a:r>
              <a:rPr lang="en-US" altLang="zh-CN" b="1"/>
              <a:t>Supporters Say</a:t>
            </a:r>
            <a:endParaRPr lang="zh-CN" altLang="en-US" b="1"/>
          </a:p>
        </p:txBody>
      </p:sp>
    </p:spTree>
    <p:extLst>
      <p:ext uri="{BB962C8B-B14F-4D97-AF65-F5344CB8AC3E}">
        <p14:creationId xmlns:p14="http://schemas.microsoft.com/office/powerpoint/2010/main" val="13708623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4C35A39-234E-494C-BEAC-5DAB94C6148B}"/>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 xmlns:a16="http://schemas.microsoft.com/office/drawing/2014/main" id="{A898AC36-2D49-4B9D-8BDE-006E2BCAE93F}"/>
              </a:ext>
            </a:extLst>
          </p:cNvPr>
          <p:cNvSpPr/>
          <p:nvPr/>
        </p:nvSpPr>
        <p:spPr>
          <a:xfrm>
            <a:off x="660400" y="0"/>
            <a:ext cx="10871200" cy="6858000"/>
          </a:xfrm>
          <a:prstGeom prst="rect">
            <a:avLst/>
          </a:prstGeom>
          <a:solidFill>
            <a:schemeClr val="bg1"/>
          </a:solidFill>
          <a:ln>
            <a:noFill/>
          </a:ln>
          <a:effectLst>
            <a:outerShdw blurRad="254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D2BEF6F4-E5CC-41B3-9D83-C65B1C6A29E9}"/>
              </a:ext>
            </a:extLst>
          </p:cNvPr>
          <p:cNvSpPr/>
          <p:nvPr/>
        </p:nvSpPr>
        <p:spPr>
          <a:xfrm>
            <a:off x="1116188" y="803699"/>
            <a:ext cx="2887930" cy="1270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2CDEAFB1-E063-4E68-B385-014EA5F3917B}"/>
              </a:ext>
            </a:extLst>
          </p:cNvPr>
          <p:cNvSpPr txBox="1"/>
          <p:nvPr/>
        </p:nvSpPr>
        <p:spPr>
          <a:xfrm>
            <a:off x="1057317" y="529858"/>
            <a:ext cx="3005672" cy="461665"/>
          </a:xfrm>
          <a:prstGeom prst="rect">
            <a:avLst/>
          </a:prstGeom>
          <a:noFill/>
        </p:spPr>
        <p:txBody>
          <a:bodyPr wrap="square" rtlCol="0">
            <a:spAutoFit/>
          </a:bodyPr>
          <a:lstStyle/>
          <a:p>
            <a:r>
              <a:rPr lang="en-US" altLang="zh-CN" sz="2400" b="1"/>
              <a:t>Powerpoint Templet</a:t>
            </a:r>
            <a:endParaRPr lang="zh-CN" altLang="en-US" sz="2400" b="1"/>
          </a:p>
        </p:txBody>
      </p:sp>
      <p:sp>
        <p:nvSpPr>
          <p:cNvPr id="6" name="矩形 5">
            <a:extLst>
              <a:ext uri="{FF2B5EF4-FFF2-40B4-BE49-F238E27FC236}">
                <a16:creationId xmlns="" xmlns:a16="http://schemas.microsoft.com/office/drawing/2014/main" id="{98ACECF1-971F-4AC9-AC01-4767D360BA79}"/>
              </a:ext>
            </a:extLst>
          </p:cNvPr>
          <p:cNvSpPr/>
          <p:nvPr/>
        </p:nvSpPr>
        <p:spPr>
          <a:xfrm>
            <a:off x="9459211" y="6195667"/>
            <a:ext cx="1598574" cy="76200"/>
          </a:xfrm>
          <a:prstGeom prst="rect">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AE10D663-96A0-4895-BF54-2F4EA8D14487}"/>
              </a:ext>
            </a:extLst>
          </p:cNvPr>
          <p:cNvSpPr txBox="1"/>
          <p:nvPr/>
        </p:nvSpPr>
        <p:spPr>
          <a:xfrm>
            <a:off x="9334683" y="5958811"/>
            <a:ext cx="1800000" cy="369332"/>
          </a:xfrm>
          <a:prstGeom prst="rect">
            <a:avLst/>
          </a:prstGeom>
          <a:noFill/>
        </p:spPr>
        <p:txBody>
          <a:bodyPr wrap="square" rtlCol="0">
            <a:spAutoFit/>
          </a:bodyPr>
          <a:lstStyle/>
          <a:p>
            <a:pPr algn="r"/>
            <a:r>
              <a:rPr lang="en-US" altLang="zh-CN" b="1"/>
              <a:t>Supporters Say</a:t>
            </a:r>
            <a:endParaRPr lang="zh-CN" altLang="en-US" b="1"/>
          </a:p>
        </p:txBody>
      </p:sp>
      <p:cxnSp>
        <p:nvCxnSpPr>
          <p:cNvPr id="9" name="直接连接符 8">
            <a:extLst>
              <a:ext uri="{FF2B5EF4-FFF2-40B4-BE49-F238E27FC236}">
                <a16:creationId xmlns="" xmlns:a16="http://schemas.microsoft.com/office/drawing/2014/main" id="{3B93A972-DFEA-49A8-91A0-786455DCAC68}"/>
              </a:ext>
            </a:extLst>
          </p:cNvPr>
          <p:cNvCxnSpPr>
            <a:cxnSpLocks/>
          </p:cNvCxnSpPr>
          <p:nvPr/>
        </p:nvCxnSpPr>
        <p:spPr>
          <a:xfrm>
            <a:off x="1375119" y="1857688"/>
            <a:ext cx="1004680" cy="0"/>
          </a:xfrm>
          <a:prstGeom prst="line">
            <a:avLst/>
          </a:prstGeom>
          <a:ln w="12700">
            <a:solidFill>
              <a:srgbClr val="A9CC52"/>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C44AD3A7-EE0A-448D-AC7E-0055AEB7B228}"/>
              </a:ext>
            </a:extLst>
          </p:cNvPr>
          <p:cNvSpPr txBox="1"/>
          <p:nvPr/>
        </p:nvSpPr>
        <p:spPr>
          <a:xfrm>
            <a:off x="2678907" y="1604221"/>
            <a:ext cx="611195" cy="506934"/>
          </a:xfrm>
          <a:prstGeom prst="rect">
            <a:avLst/>
          </a:prstGeom>
          <a:noFill/>
        </p:spPr>
        <p:txBody>
          <a:bodyPr wrap="square" rtlCol="0">
            <a:spAutoFit/>
          </a:bodyPr>
          <a:lstStyle/>
          <a:p>
            <a:pPr>
              <a:lnSpc>
                <a:spcPct val="120000"/>
              </a:lnSpc>
            </a:pPr>
            <a:r>
              <a:rPr lang="fr-FR" altLang="zh-CN" sz="2400" b="1"/>
              <a:t>01</a:t>
            </a:r>
            <a:endParaRPr lang="zh-CN" altLang="en-US" sz="2400" b="1"/>
          </a:p>
        </p:txBody>
      </p:sp>
      <p:sp>
        <p:nvSpPr>
          <p:cNvPr id="12" name="文本框 11">
            <a:extLst>
              <a:ext uri="{FF2B5EF4-FFF2-40B4-BE49-F238E27FC236}">
                <a16:creationId xmlns="" xmlns:a16="http://schemas.microsoft.com/office/drawing/2014/main" id="{A1B4C01B-7C46-4C2F-BB4A-FFF5A3FFC85F}"/>
              </a:ext>
            </a:extLst>
          </p:cNvPr>
          <p:cNvSpPr txBox="1"/>
          <p:nvPr/>
        </p:nvSpPr>
        <p:spPr>
          <a:xfrm>
            <a:off x="3589210" y="1561325"/>
            <a:ext cx="3984952" cy="592726"/>
          </a:xfrm>
          <a:prstGeom prst="rect">
            <a:avLst/>
          </a:prstGeom>
          <a:noFill/>
        </p:spPr>
        <p:txBody>
          <a:bodyPr wrap="square" rtlCol="0">
            <a:spAutoFit/>
          </a:bodyPr>
          <a:lstStyle/>
          <a:p>
            <a:pPr>
              <a:lnSpc>
                <a:spcPct val="120000"/>
              </a:lnSpc>
            </a:pPr>
            <a:r>
              <a:rPr lang="fr-FR" altLang="zh-CN" sz="1400"/>
              <a:t>Fusce est. Vivamus a tellus. Pellentesque habitant morbi tristique senectus et netus et malesuada</a:t>
            </a:r>
            <a:endParaRPr lang="zh-CN" altLang="en-US" sz="1400"/>
          </a:p>
        </p:txBody>
      </p:sp>
      <p:sp>
        <p:nvSpPr>
          <p:cNvPr id="43" name="矩形: 圆角 42">
            <a:extLst>
              <a:ext uri="{FF2B5EF4-FFF2-40B4-BE49-F238E27FC236}">
                <a16:creationId xmlns="" xmlns:a16="http://schemas.microsoft.com/office/drawing/2014/main" id="{CDAA6FED-CF65-469D-9887-E7D4460EE677}"/>
              </a:ext>
            </a:extLst>
          </p:cNvPr>
          <p:cNvSpPr>
            <a:spLocks/>
          </p:cNvSpPr>
          <p:nvPr/>
        </p:nvSpPr>
        <p:spPr>
          <a:xfrm rot="16200000">
            <a:off x="8795929" y="385883"/>
            <a:ext cx="1098294" cy="2943610"/>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 xmlns:a16="http://schemas.microsoft.com/office/drawing/2014/main" id="{E3A9EFBB-9F28-48B4-A386-1C33C95A991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7998094" y="1420434"/>
            <a:ext cx="875684" cy="874510"/>
          </a:xfrm>
          <a:prstGeom prst="roundRect">
            <a:avLst>
              <a:gd name="adj" fmla="val 4343"/>
            </a:avLst>
          </a:prstGeom>
        </p:spPr>
      </p:pic>
      <p:sp>
        <p:nvSpPr>
          <p:cNvPr id="45" name="文本框 44">
            <a:extLst>
              <a:ext uri="{FF2B5EF4-FFF2-40B4-BE49-F238E27FC236}">
                <a16:creationId xmlns="" xmlns:a16="http://schemas.microsoft.com/office/drawing/2014/main" id="{D6B7ECDC-2E42-4EDA-8176-9196242B38C3}"/>
              </a:ext>
            </a:extLst>
          </p:cNvPr>
          <p:cNvSpPr txBox="1"/>
          <p:nvPr/>
        </p:nvSpPr>
        <p:spPr>
          <a:xfrm>
            <a:off x="9033161" y="1468020"/>
            <a:ext cx="1612268" cy="523220"/>
          </a:xfrm>
          <a:prstGeom prst="rect">
            <a:avLst/>
          </a:prstGeom>
          <a:noFill/>
        </p:spPr>
        <p:txBody>
          <a:bodyPr wrap="square" rtlCol="0">
            <a:spAutoFit/>
          </a:bodyPr>
          <a:lstStyle/>
          <a:p>
            <a:r>
              <a:rPr lang="fr-FR" altLang="zh-CN" sz="1400" b="1"/>
              <a:t>habitant morbi tristique senectus</a:t>
            </a:r>
          </a:p>
        </p:txBody>
      </p:sp>
      <p:sp>
        <p:nvSpPr>
          <p:cNvPr id="46" name="文本框 45">
            <a:extLst>
              <a:ext uri="{FF2B5EF4-FFF2-40B4-BE49-F238E27FC236}">
                <a16:creationId xmlns="" xmlns:a16="http://schemas.microsoft.com/office/drawing/2014/main" id="{7CAE79DA-F1BF-449D-82A6-B96C178C991D}"/>
              </a:ext>
            </a:extLst>
          </p:cNvPr>
          <p:cNvSpPr txBox="1"/>
          <p:nvPr/>
        </p:nvSpPr>
        <p:spPr>
          <a:xfrm>
            <a:off x="9033161" y="1970360"/>
            <a:ext cx="1193168"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76" name="Freeform 5">
            <a:extLst>
              <a:ext uri="{FF2B5EF4-FFF2-40B4-BE49-F238E27FC236}">
                <a16:creationId xmlns="" xmlns:a16="http://schemas.microsoft.com/office/drawing/2014/main" id="{1E8ECD1A-2E26-4E5F-B889-2DD04DA0923F}"/>
              </a:ext>
            </a:extLst>
          </p:cNvPr>
          <p:cNvSpPr>
            <a:spLocks/>
          </p:cNvSpPr>
          <p:nvPr/>
        </p:nvSpPr>
        <p:spPr bwMode="auto">
          <a:xfrm>
            <a:off x="10483949" y="2000519"/>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81" name="直接连接符 80">
            <a:extLst>
              <a:ext uri="{FF2B5EF4-FFF2-40B4-BE49-F238E27FC236}">
                <a16:creationId xmlns="" xmlns:a16="http://schemas.microsoft.com/office/drawing/2014/main" id="{28FADCB7-0F16-4FB2-839D-62E7E41DEB87}"/>
              </a:ext>
            </a:extLst>
          </p:cNvPr>
          <p:cNvCxnSpPr>
            <a:cxnSpLocks/>
          </p:cNvCxnSpPr>
          <p:nvPr/>
        </p:nvCxnSpPr>
        <p:spPr>
          <a:xfrm>
            <a:off x="1375119" y="3362638"/>
            <a:ext cx="1004680" cy="0"/>
          </a:xfrm>
          <a:prstGeom prst="line">
            <a:avLst/>
          </a:prstGeom>
          <a:ln w="12700">
            <a:solidFill>
              <a:srgbClr val="A9CC52"/>
            </a:solidFill>
          </a:ln>
        </p:spPr>
        <p:style>
          <a:lnRef idx="1">
            <a:schemeClr val="accent1"/>
          </a:lnRef>
          <a:fillRef idx="0">
            <a:schemeClr val="accent1"/>
          </a:fillRef>
          <a:effectRef idx="0">
            <a:schemeClr val="accent1"/>
          </a:effectRef>
          <a:fontRef idx="minor">
            <a:schemeClr val="tx1"/>
          </a:fontRef>
        </p:style>
      </p:cxnSp>
      <p:sp>
        <p:nvSpPr>
          <p:cNvPr id="82" name="文本框 81">
            <a:extLst>
              <a:ext uri="{FF2B5EF4-FFF2-40B4-BE49-F238E27FC236}">
                <a16:creationId xmlns="" xmlns:a16="http://schemas.microsoft.com/office/drawing/2014/main" id="{6702FB38-A591-48B2-9EF7-BFF740D7FC3D}"/>
              </a:ext>
            </a:extLst>
          </p:cNvPr>
          <p:cNvSpPr txBox="1"/>
          <p:nvPr/>
        </p:nvSpPr>
        <p:spPr>
          <a:xfrm>
            <a:off x="2678907" y="3109171"/>
            <a:ext cx="611195" cy="506934"/>
          </a:xfrm>
          <a:prstGeom prst="rect">
            <a:avLst/>
          </a:prstGeom>
          <a:noFill/>
        </p:spPr>
        <p:txBody>
          <a:bodyPr wrap="square" rtlCol="0">
            <a:spAutoFit/>
          </a:bodyPr>
          <a:lstStyle/>
          <a:p>
            <a:pPr>
              <a:lnSpc>
                <a:spcPct val="120000"/>
              </a:lnSpc>
            </a:pPr>
            <a:r>
              <a:rPr lang="fr-FR" altLang="zh-CN" sz="2400" b="1"/>
              <a:t>02</a:t>
            </a:r>
            <a:endParaRPr lang="zh-CN" altLang="en-US" sz="2400" b="1"/>
          </a:p>
        </p:txBody>
      </p:sp>
      <p:sp>
        <p:nvSpPr>
          <p:cNvPr id="83" name="文本框 82">
            <a:extLst>
              <a:ext uri="{FF2B5EF4-FFF2-40B4-BE49-F238E27FC236}">
                <a16:creationId xmlns="" xmlns:a16="http://schemas.microsoft.com/office/drawing/2014/main" id="{B27DDB2F-22E2-4005-9373-4A45FD128D68}"/>
              </a:ext>
            </a:extLst>
          </p:cNvPr>
          <p:cNvSpPr txBox="1"/>
          <p:nvPr/>
        </p:nvSpPr>
        <p:spPr>
          <a:xfrm>
            <a:off x="3589210" y="3066275"/>
            <a:ext cx="3984952" cy="592726"/>
          </a:xfrm>
          <a:prstGeom prst="rect">
            <a:avLst/>
          </a:prstGeom>
          <a:noFill/>
        </p:spPr>
        <p:txBody>
          <a:bodyPr wrap="square" rtlCol="0">
            <a:spAutoFit/>
          </a:bodyPr>
          <a:lstStyle/>
          <a:p>
            <a:pPr>
              <a:lnSpc>
                <a:spcPct val="120000"/>
              </a:lnSpc>
            </a:pPr>
            <a:r>
              <a:rPr lang="fr-FR" altLang="zh-CN" sz="1400"/>
              <a:t>Fusce est. Vivamus a tellus. Pellentesque habitant morbi tristique senectus et netus et malesuada</a:t>
            </a:r>
            <a:endParaRPr lang="zh-CN" altLang="en-US" sz="1400"/>
          </a:p>
        </p:txBody>
      </p:sp>
      <p:sp>
        <p:nvSpPr>
          <p:cNvPr id="85" name="矩形: 圆角 84">
            <a:extLst>
              <a:ext uri="{FF2B5EF4-FFF2-40B4-BE49-F238E27FC236}">
                <a16:creationId xmlns="" xmlns:a16="http://schemas.microsoft.com/office/drawing/2014/main" id="{02844643-0415-471E-85D0-35CDAE5693C6}"/>
              </a:ext>
            </a:extLst>
          </p:cNvPr>
          <p:cNvSpPr>
            <a:spLocks/>
          </p:cNvSpPr>
          <p:nvPr/>
        </p:nvSpPr>
        <p:spPr>
          <a:xfrm rot="16200000">
            <a:off x="8795929" y="1890833"/>
            <a:ext cx="1098294" cy="2943610"/>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6" name="图片 85">
            <a:extLst>
              <a:ext uri="{FF2B5EF4-FFF2-40B4-BE49-F238E27FC236}">
                <a16:creationId xmlns="" xmlns:a16="http://schemas.microsoft.com/office/drawing/2014/main" id="{A8F8075C-6C8F-4033-9B6B-165072E763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998094" y="2925316"/>
            <a:ext cx="875684" cy="874646"/>
          </a:xfrm>
          <a:prstGeom prst="roundRect">
            <a:avLst>
              <a:gd name="adj" fmla="val 4343"/>
            </a:avLst>
          </a:prstGeom>
        </p:spPr>
      </p:pic>
      <p:sp>
        <p:nvSpPr>
          <p:cNvPr id="87" name="文本框 86">
            <a:extLst>
              <a:ext uri="{FF2B5EF4-FFF2-40B4-BE49-F238E27FC236}">
                <a16:creationId xmlns="" xmlns:a16="http://schemas.microsoft.com/office/drawing/2014/main" id="{41774455-BD2D-46DD-AEDB-083A7E45F91E}"/>
              </a:ext>
            </a:extLst>
          </p:cNvPr>
          <p:cNvSpPr txBox="1"/>
          <p:nvPr/>
        </p:nvSpPr>
        <p:spPr>
          <a:xfrm>
            <a:off x="9033161" y="2972970"/>
            <a:ext cx="1612268" cy="523220"/>
          </a:xfrm>
          <a:prstGeom prst="rect">
            <a:avLst/>
          </a:prstGeom>
          <a:noFill/>
        </p:spPr>
        <p:txBody>
          <a:bodyPr wrap="square" rtlCol="0">
            <a:spAutoFit/>
          </a:bodyPr>
          <a:lstStyle/>
          <a:p>
            <a:r>
              <a:rPr lang="fr-FR" altLang="zh-CN" sz="1400" b="1"/>
              <a:t>habitant morbi tristique senectus</a:t>
            </a:r>
          </a:p>
        </p:txBody>
      </p:sp>
      <p:sp>
        <p:nvSpPr>
          <p:cNvPr id="88" name="文本框 87">
            <a:extLst>
              <a:ext uri="{FF2B5EF4-FFF2-40B4-BE49-F238E27FC236}">
                <a16:creationId xmlns="" xmlns:a16="http://schemas.microsoft.com/office/drawing/2014/main" id="{4938139A-FEB3-4992-9509-8AEBBADC0F89}"/>
              </a:ext>
            </a:extLst>
          </p:cNvPr>
          <p:cNvSpPr txBox="1"/>
          <p:nvPr/>
        </p:nvSpPr>
        <p:spPr>
          <a:xfrm>
            <a:off x="9033161" y="3475310"/>
            <a:ext cx="1193168"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89" name="Freeform 5">
            <a:extLst>
              <a:ext uri="{FF2B5EF4-FFF2-40B4-BE49-F238E27FC236}">
                <a16:creationId xmlns="" xmlns:a16="http://schemas.microsoft.com/office/drawing/2014/main" id="{0CF2C4B6-5CEE-4969-B485-43B897DA343D}"/>
              </a:ext>
            </a:extLst>
          </p:cNvPr>
          <p:cNvSpPr>
            <a:spLocks/>
          </p:cNvSpPr>
          <p:nvPr/>
        </p:nvSpPr>
        <p:spPr bwMode="auto">
          <a:xfrm>
            <a:off x="10483949" y="3505469"/>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1" name="直接连接符 90">
            <a:extLst>
              <a:ext uri="{FF2B5EF4-FFF2-40B4-BE49-F238E27FC236}">
                <a16:creationId xmlns="" xmlns:a16="http://schemas.microsoft.com/office/drawing/2014/main" id="{686D284A-E9EA-4C77-9305-214E3119378E}"/>
              </a:ext>
            </a:extLst>
          </p:cNvPr>
          <p:cNvCxnSpPr>
            <a:cxnSpLocks/>
          </p:cNvCxnSpPr>
          <p:nvPr/>
        </p:nvCxnSpPr>
        <p:spPr>
          <a:xfrm>
            <a:off x="1375119" y="4867588"/>
            <a:ext cx="1004680" cy="0"/>
          </a:xfrm>
          <a:prstGeom prst="line">
            <a:avLst/>
          </a:prstGeom>
          <a:ln w="12700">
            <a:solidFill>
              <a:srgbClr val="A9CC52"/>
            </a:solidFill>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 xmlns:a16="http://schemas.microsoft.com/office/drawing/2014/main" id="{561EE26A-6D5E-42BC-9971-F9E8274EC036}"/>
              </a:ext>
            </a:extLst>
          </p:cNvPr>
          <p:cNvSpPr txBox="1"/>
          <p:nvPr/>
        </p:nvSpPr>
        <p:spPr>
          <a:xfrm>
            <a:off x="2678907" y="4614121"/>
            <a:ext cx="611195" cy="506934"/>
          </a:xfrm>
          <a:prstGeom prst="rect">
            <a:avLst/>
          </a:prstGeom>
          <a:noFill/>
        </p:spPr>
        <p:txBody>
          <a:bodyPr wrap="square" rtlCol="0">
            <a:spAutoFit/>
          </a:bodyPr>
          <a:lstStyle/>
          <a:p>
            <a:pPr>
              <a:lnSpc>
                <a:spcPct val="120000"/>
              </a:lnSpc>
            </a:pPr>
            <a:r>
              <a:rPr lang="fr-FR" altLang="zh-CN" sz="2400" b="1"/>
              <a:t>03</a:t>
            </a:r>
            <a:endParaRPr lang="zh-CN" altLang="en-US" sz="2400" b="1"/>
          </a:p>
        </p:txBody>
      </p:sp>
      <p:sp>
        <p:nvSpPr>
          <p:cNvPr id="93" name="文本框 92">
            <a:extLst>
              <a:ext uri="{FF2B5EF4-FFF2-40B4-BE49-F238E27FC236}">
                <a16:creationId xmlns="" xmlns:a16="http://schemas.microsoft.com/office/drawing/2014/main" id="{A893BA26-2375-4CC6-8A4F-279C4989AC7C}"/>
              </a:ext>
            </a:extLst>
          </p:cNvPr>
          <p:cNvSpPr txBox="1"/>
          <p:nvPr/>
        </p:nvSpPr>
        <p:spPr>
          <a:xfrm>
            <a:off x="3589210" y="4571225"/>
            <a:ext cx="3984952" cy="592726"/>
          </a:xfrm>
          <a:prstGeom prst="rect">
            <a:avLst/>
          </a:prstGeom>
          <a:noFill/>
        </p:spPr>
        <p:txBody>
          <a:bodyPr wrap="square" rtlCol="0">
            <a:spAutoFit/>
          </a:bodyPr>
          <a:lstStyle/>
          <a:p>
            <a:pPr>
              <a:lnSpc>
                <a:spcPct val="120000"/>
              </a:lnSpc>
            </a:pPr>
            <a:r>
              <a:rPr lang="fr-FR" altLang="zh-CN" sz="1400"/>
              <a:t>Fusce est. Vivamus a tellus. Pellentesque habitant morbi tristique senectus et netus et malesuada</a:t>
            </a:r>
            <a:endParaRPr lang="zh-CN" altLang="en-US" sz="1400"/>
          </a:p>
        </p:txBody>
      </p:sp>
      <p:sp>
        <p:nvSpPr>
          <p:cNvPr id="95" name="矩形: 圆角 94">
            <a:extLst>
              <a:ext uri="{FF2B5EF4-FFF2-40B4-BE49-F238E27FC236}">
                <a16:creationId xmlns="" xmlns:a16="http://schemas.microsoft.com/office/drawing/2014/main" id="{0A35F9BC-1B71-4F7C-9AC7-2C0C2C928987}"/>
              </a:ext>
            </a:extLst>
          </p:cNvPr>
          <p:cNvSpPr>
            <a:spLocks/>
          </p:cNvSpPr>
          <p:nvPr/>
        </p:nvSpPr>
        <p:spPr>
          <a:xfrm rot="16200000">
            <a:off x="8795929" y="3395783"/>
            <a:ext cx="1098294" cy="2943610"/>
          </a:xfrm>
          <a:prstGeom prst="roundRect">
            <a:avLst>
              <a:gd name="adj" fmla="val 5212"/>
            </a:avLst>
          </a:prstGeom>
          <a:solidFill>
            <a:schemeClr val="bg1"/>
          </a:solidFill>
          <a:ln>
            <a:noFill/>
          </a:ln>
          <a:effectLst>
            <a:outerShdw blurRad="254000" algn="ctr" rotWithShape="0">
              <a:schemeClr val="tx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图片 95">
            <a:extLst>
              <a:ext uri="{FF2B5EF4-FFF2-40B4-BE49-F238E27FC236}">
                <a16:creationId xmlns="" xmlns:a16="http://schemas.microsoft.com/office/drawing/2014/main" id="{EF22AA86-A768-473D-9542-B268C8CCA1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998094" y="4430266"/>
            <a:ext cx="875684" cy="874646"/>
          </a:xfrm>
          <a:prstGeom prst="roundRect">
            <a:avLst>
              <a:gd name="adj" fmla="val 4343"/>
            </a:avLst>
          </a:prstGeom>
        </p:spPr>
      </p:pic>
      <p:sp>
        <p:nvSpPr>
          <p:cNvPr id="97" name="文本框 96">
            <a:extLst>
              <a:ext uri="{FF2B5EF4-FFF2-40B4-BE49-F238E27FC236}">
                <a16:creationId xmlns="" xmlns:a16="http://schemas.microsoft.com/office/drawing/2014/main" id="{6A56D649-1B91-4F46-B035-1B7B8EE281C2}"/>
              </a:ext>
            </a:extLst>
          </p:cNvPr>
          <p:cNvSpPr txBox="1"/>
          <p:nvPr/>
        </p:nvSpPr>
        <p:spPr>
          <a:xfrm>
            <a:off x="9033161" y="4477920"/>
            <a:ext cx="1612268" cy="523220"/>
          </a:xfrm>
          <a:prstGeom prst="rect">
            <a:avLst/>
          </a:prstGeom>
          <a:noFill/>
        </p:spPr>
        <p:txBody>
          <a:bodyPr wrap="square" rtlCol="0">
            <a:spAutoFit/>
          </a:bodyPr>
          <a:lstStyle/>
          <a:p>
            <a:r>
              <a:rPr lang="fr-FR" altLang="zh-CN" sz="1400" b="1"/>
              <a:t>habitant morbi tristique senectus</a:t>
            </a:r>
          </a:p>
        </p:txBody>
      </p:sp>
      <p:sp>
        <p:nvSpPr>
          <p:cNvPr id="98" name="文本框 97">
            <a:extLst>
              <a:ext uri="{FF2B5EF4-FFF2-40B4-BE49-F238E27FC236}">
                <a16:creationId xmlns="" xmlns:a16="http://schemas.microsoft.com/office/drawing/2014/main" id="{7029D4F7-97F1-4C9D-A8EB-06FFB7FB5EDB}"/>
              </a:ext>
            </a:extLst>
          </p:cNvPr>
          <p:cNvSpPr txBox="1"/>
          <p:nvPr/>
        </p:nvSpPr>
        <p:spPr>
          <a:xfrm>
            <a:off x="9033161" y="4980260"/>
            <a:ext cx="1193168" cy="276999"/>
          </a:xfrm>
          <a:prstGeom prst="rect">
            <a:avLst/>
          </a:prstGeom>
          <a:noFill/>
        </p:spPr>
        <p:txBody>
          <a:bodyPr wrap="square" rtlCol="0">
            <a:spAutoFit/>
          </a:bodyPr>
          <a:lstStyle/>
          <a:p>
            <a:r>
              <a:rPr lang="fr-FR" altLang="zh-CN" sz="1200">
                <a:solidFill>
                  <a:schemeClr val="bg1">
                    <a:lumMod val="75000"/>
                  </a:schemeClr>
                </a:solidFill>
              </a:rPr>
              <a:t>Supporters Say</a:t>
            </a:r>
            <a:endParaRPr lang="zh-CN" altLang="en-US" sz="1200">
              <a:solidFill>
                <a:schemeClr val="bg1">
                  <a:lumMod val="75000"/>
                </a:schemeClr>
              </a:solidFill>
            </a:endParaRPr>
          </a:p>
        </p:txBody>
      </p:sp>
      <p:sp>
        <p:nvSpPr>
          <p:cNvPr id="99" name="Freeform 5">
            <a:extLst>
              <a:ext uri="{FF2B5EF4-FFF2-40B4-BE49-F238E27FC236}">
                <a16:creationId xmlns="" xmlns:a16="http://schemas.microsoft.com/office/drawing/2014/main" id="{D0F051C6-B39E-4636-BAD8-E2D3F2934CC6}"/>
              </a:ext>
            </a:extLst>
          </p:cNvPr>
          <p:cNvSpPr>
            <a:spLocks/>
          </p:cNvSpPr>
          <p:nvPr/>
        </p:nvSpPr>
        <p:spPr bwMode="auto">
          <a:xfrm>
            <a:off x="10483949" y="5010419"/>
            <a:ext cx="161480" cy="216680"/>
          </a:xfrm>
          <a:custGeom>
            <a:avLst/>
            <a:gdLst>
              <a:gd name="T0" fmla="*/ 266 w 293"/>
              <a:gd name="T1" fmla="*/ 2 h 393"/>
              <a:gd name="T2" fmla="*/ 278 w 293"/>
              <a:gd name="T3" fmla="*/ 50 h 393"/>
              <a:gd name="T4" fmla="*/ 162 w 293"/>
              <a:gd name="T5" fmla="*/ 310 h 393"/>
              <a:gd name="T6" fmla="*/ 113 w 293"/>
              <a:gd name="T7" fmla="*/ 385 h 393"/>
              <a:gd name="T8" fmla="*/ 51 w 293"/>
              <a:gd name="T9" fmla="*/ 364 h 393"/>
              <a:gd name="T10" fmla="*/ 8 w 293"/>
              <a:gd name="T11" fmla="*/ 265 h 393"/>
              <a:gd name="T12" fmla="*/ 0 w 293"/>
              <a:gd name="T13" fmla="*/ 229 h 393"/>
              <a:gd name="T14" fmla="*/ 55 w 293"/>
              <a:gd name="T15" fmla="*/ 173 h 393"/>
              <a:gd name="T16" fmla="*/ 107 w 293"/>
              <a:gd name="T17" fmla="*/ 257 h 393"/>
              <a:gd name="T18" fmla="*/ 134 w 293"/>
              <a:gd name="T19" fmla="*/ 198 h 393"/>
              <a:gd name="T20" fmla="*/ 202 w 293"/>
              <a:gd name="T21" fmla="*/ 62 h 393"/>
              <a:gd name="T22" fmla="*/ 266 w 293"/>
              <a:gd name="T23" fmla="*/ 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3" h="393">
                <a:moveTo>
                  <a:pt x="266" y="2"/>
                </a:moveTo>
                <a:cubicBezTo>
                  <a:pt x="287" y="0"/>
                  <a:pt x="293" y="29"/>
                  <a:pt x="278" y="50"/>
                </a:cubicBezTo>
                <a:cubicBezTo>
                  <a:pt x="222" y="130"/>
                  <a:pt x="190" y="230"/>
                  <a:pt x="162" y="310"/>
                </a:cubicBezTo>
                <a:cubicBezTo>
                  <a:pt x="153" y="333"/>
                  <a:pt x="131" y="379"/>
                  <a:pt x="113" y="385"/>
                </a:cubicBezTo>
                <a:cubicBezTo>
                  <a:pt x="88" y="393"/>
                  <a:pt x="61" y="381"/>
                  <a:pt x="51" y="364"/>
                </a:cubicBezTo>
                <a:cubicBezTo>
                  <a:pt x="40" y="346"/>
                  <a:pt x="19" y="301"/>
                  <a:pt x="8" y="265"/>
                </a:cubicBezTo>
                <a:cubicBezTo>
                  <a:pt x="5" y="255"/>
                  <a:pt x="0" y="240"/>
                  <a:pt x="0" y="229"/>
                </a:cubicBezTo>
                <a:cubicBezTo>
                  <a:pt x="0" y="206"/>
                  <a:pt x="28" y="159"/>
                  <a:pt x="55" y="173"/>
                </a:cubicBezTo>
                <a:cubicBezTo>
                  <a:pt x="68" y="180"/>
                  <a:pt x="83" y="260"/>
                  <a:pt x="107" y="257"/>
                </a:cubicBezTo>
                <a:cubicBezTo>
                  <a:pt x="117" y="256"/>
                  <a:pt x="128" y="217"/>
                  <a:pt x="134" y="198"/>
                </a:cubicBezTo>
                <a:cubicBezTo>
                  <a:pt x="151" y="147"/>
                  <a:pt x="174" y="102"/>
                  <a:pt x="202" y="62"/>
                </a:cubicBezTo>
                <a:cubicBezTo>
                  <a:pt x="230" y="22"/>
                  <a:pt x="244" y="5"/>
                  <a:pt x="266" y="2"/>
                </a:cubicBezTo>
                <a:close/>
              </a:path>
            </a:pathLst>
          </a:custGeom>
          <a:solidFill>
            <a:srgbClr val="A9CC5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直角三角形 100">
            <a:extLst>
              <a:ext uri="{FF2B5EF4-FFF2-40B4-BE49-F238E27FC236}">
                <a16:creationId xmlns="" xmlns:a16="http://schemas.microsoft.com/office/drawing/2014/main" id="{5A0D47E3-9C98-430D-ACB0-532DD449BFC5}"/>
              </a:ext>
            </a:extLst>
          </p:cNvPr>
          <p:cNvSpPr/>
          <p:nvPr/>
        </p:nvSpPr>
        <p:spPr>
          <a:xfrm rot="16200000" flipH="1">
            <a:off x="9916666" y="-380787"/>
            <a:ext cx="1234149" cy="1995721"/>
          </a:xfrm>
          <a:prstGeom prst="rtTriangle">
            <a:avLst/>
          </a:prstGeom>
          <a:solidFill>
            <a:srgbClr val="A9C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直角三角形 101">
            <a:extLst>
              <a:ext uri="{FF2B5EF4-FFF2-40B4-BE49-F238E27FC236}">
                <a16:creationId xmlns="" xmlns:a16="http://schemas.microsoft.com/office/drawing/2014/main" id="{FFF17067-E915-4557-8EE9-412F390DCCFB}"/>
              </a:ext>
            </a:extLst>
          </p:cNvPr>
          <p:cNvSpPr/>
          <p:nvPr/>
        </p:nvSpPr>
        <p:spPr>
          <a:xfrm rot="16200000" flipH="1">
            <a:off x="10246136" y="-303101"/>
            <a:ext cx="982365" cy="1588565"/>
          </a:xfrm>
          <a:prstGeom prst="rtTriangle">
            <a:avLst/>
          </a:prstGeom>
          <a:solidFill>
            <a:srgbClr val="A9CC52"/>
          </a:solidFill>
          <a:ln>
            <a:noFill/>
          </a:ln>
          <a:effectLst>
            <a:outerShdw blurRad="127000" dist="38100" dir="8100000" algn="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6" name="文本框 115">
            <a:extLst>
              <a:ext uri="{FF2B5EF4-FFF2-40B4-BE49-F238E27FC236}">
                <a16:creationId xmlns="" xmlns:a16="http://schemas.microsoft.com/office/drawing/2014/main" id="{BA9B2031-D0C4-4366-A47A-A505C1E1DE5F}"/>
              </a:ext>
            </a:extLst>
          </p:cNvPr>
          <p:cNvSpPr txBox="1"/>
          <p:nvPr/>
        </p:nvSpPr>
        <p:spPr>
          <a:xfrm>
            <a:off x="1257301" y="5920213"/>
            <a:ext cx="8000486" cy="556947"/>
          </a:xfrm>
          <a:prstGeom prst="rect">
            <a:avLst/>
          </a:prstGeom>
          <a:noFill/>
        </p:spPr>
        <p:txBody>
          <a:bodyPr wrap="square" rtlCol="0">
            <a:spAutoFit/>
          </a:bodyPr>
          <a:lstStyle/>
          <a:p>
            <a:pPr>
              <a:lnSpc>
                <a:spcPct val="120000"/>
              </a:lnSpc>
            </a:pPr>
            <a:r>
              <a:rPr lang="fr-FR" altLang="zh-CN" sz="1300" b="1"/>
              <a:t>Fusce est. Vivamus a tellus. Pellentesque habitant morbi tristique senectus et netus et malesuada fames ac turpis egestas. Proin pharetra nonummy pede.</a:t>
            </a:r>
          </a:p>
        </p:txBody>
      </p:sp>
    </p:spTree>
    <p:extLst>
      <p:ext uri="{BB962C8B-B14F-4D97-AF65-F5344CB8AC3E}">
        <p14:creationId xmlns:p14="http://schemas.microsoft.com/office/powerpoint/2010/main" val="1002870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TotalTime>
  <Words>712</Words>
  <Application>Microsoft Office PowerPoint</Application>
  <PresentationFormat>宽屏</PresentationFormat>
  <Paragraphs>144</Paragraphs>
  <Slides>13</Slides>
  <Notes>3</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13</vt:i4>
      </vt:variant>
    </vt:vector>
  </HeadingPairs>
  <TitlesOfParts>
    <vt:vector size="16" baseType="lpstr">
      <vt:lpstr>微软雅黑</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78</cp:revision>
  <dcterms:created xsi:type="dcterms:W3CDTF">2020-05-21T03:10:58Z</dcterms:created>
  <dcterms:modified xsi:type="dcterms:W3CDTF">2020-05-24T13:58:24Z</dcterms:modified>
</cp:coreProperties>
</file>