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37"/>
  </p:notesMasterIdLst>
  <p:sldIdLst>
    <p:sldId id="256" r:id="rId2"/>
    <p:sldId id="278" r:id="rId3"/>
    <p:sldId id="258" r:id="rId4"/>
    <p:sldId id="262" r:id="rId5"/>
    <p:sldId id="267" r:id="rId6"/>
    <p:sldId id="268" r:id="rId7"/>
    <p:sldId id="269" r:id="rId8"/>
    <p:sldId id="270" r:id="rId9"/>
    <p:sldId id="271" r:id="rId10"/>
    <p:sldId id="292" r:id="rId11"/>
    <p:sldId id="272" r:id="rId12"/>
    <p:sldId id="273" r:id="rId13"/>
    <p:sldId id="274" r:id="rId14"/>
    <p:sldId id="275" r:id="rId15"/>
    <p:sldId id="276" r:id="rId16"/>
    <p:sldId id="277" r:id="rId17"/>
    <p:sldId id="293" r:id="rId18"/>
    <p:sldId id="279" r:id="rId19"/>
    <p:sldId id="280" r:id="rId20"/>
    <p:sldId id="281" r:id="rId21"/>
    <p:sldId id="282" r:id="rId22"/>
    <p:sldId id="283" r:id="rId23"/>
    <p:sldId id="294" r:id="rId24"/>
    <p:sldId id="284" r:id="rId25"/>
    <p:sldId id="285" r:id="rId26"/>
    <p:sldId id="286" r:id="rId27"/>
    <p:sldId id="287" r:id="rId28"/>
    <p:sldId id="295" r:id="rId29"/>
    <p:sldId id="288" r:id="rId30"/>
    <p:sldId id="289" r:id="rId31"/>
    <p:sldId id="290" r:id="rId32"/>
    <p:sldId id="291" r:id="rId33"/>
    <p:sldId id="296" r:id="rId34"/>
    <p:sldId id="317" r:id="rId35"/>
    <p:sldId id="318" r:id="rId36"/>
  </p:sldIdLst>
  <p:sldSz cx="12192000" cy="6858000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7D31"/>
    <a:srgbClr val="262626"/>
    <a:srgbClr val="EC911D"/>
    <a:srgbClr val="4FB9CB"/>
    <a:srgbClr val="E24E0C"/>
    <a:srgbClr val="B80000"/>
    <a:srgbClr val="9E0000"/>
    <a:srgbClr val="CE4538"/>
    <a:srgbClr val="DA0000"/>
    <a:srgbClr val="34C1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6182" autoAdjust="0"/>
  </p:normalViewPr>
  <p:slideViewPr>
    <p:cSldViewPr snapToGrid="0">
      <p:cViewPr>
        <p:scale>
          <a:sx n="60" d="100"/>
          <a:sy n="60" d="100"/>
        </p:scale>
        <p:origin x="1320" y="61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2020/5/24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3394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63" name="矩形 9962"/>
          <p:cNvSpPr/>
          <p:nvPr userDrawn="1"/>
        </p:nvSpPr>
        <p:spPr>
          <a:xfrm>
            <a:off x="0" y="0"/>
            <a:ext cx="12192000" cy="6848476"/>
          </a:xfrm>
          <a:prstGeom prst="rect">
            <a:avLst/>
          </a:prstGeom>
          <a:solidFill>
            <a:srgbClr val="34C1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957" name="组合 9956"/>
          <p:cNvGrpSpPr/>
          <p:nvPr userDrawn="1"/>
        </p:nvGrpSpPr>
        <p:grpSpPr>
          <a:xfrm>
            <a:off x="6925587" y="-689233"/>
            <a:ext cx="1404168" cy="1763654"/>
            <a:chOff x="6461126" y="4879976"/>
            <a:chExt cx="923925" cy="1160462"/>
          </a:xfrm>
        </p:grpSpPr>
        <p:sp>
          <p:nvSpPr>
            <p:cNvPr id="19" name="Freeform 18"/>
            <p:cNvSpPr/>
            <p:nvPr userDrawn="1"/>
          </p:nvSpPr>
          <p:spPr bwMode="auto">
            <a:xfrm>
              <a:off x="6632576" y="4989513"/>
              <a:ext cx="292100" cy="693738"/>
            </a:xfrm>
            <a:custGeom>
              <a:avLst/>
              <a:gdLst>
                <a:gd name="T0" fmla="*/ 0 w 97"/>
                <a:gd name="T1" fmla="*/ 6 h 231"/>
                <a:gd name="T2" fmla="*/ 36 w 97"/>
                <a:gd name="T3" fmla="*/ 52 h 231"/>
                <a:gd name="T4" fmla="*/ 54 w 97"/>
                <a:gd name="T5" fmla="*/ 111 h 231"/>
                <a:gd name="T6" fmla="*/ 90 w 97"/>
                <a:gd name="T7" fmla="*/ 231 h 231"/>
                <a:gd name="T8" fmla="*/ 97 w 97"/>
                <a:gd name="T9" fmla="*/ 227 h 231"/>
                <a:gd name="T10" fmla="*/ 62 w 97"/>
                <a:gd name="T11" fmla="*/ 110 h 231"/>
                <a:gd name="T12" fmla="*/ 43 w 97"/>
                <a:gd name="T13" fmla="*/ 49 h 231"/>
                <a:gd name="T14" fmla="*/ 4 w 97"/>
                <a:gd name="T15" fmla="*/ 0 h 231"/>
                <a:gd name="T16" fmla="*/ 0 w 97"/>
                <a:gd name="T17" fmla="*/ 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231">
                  <a:moveTo>
                    <a:pt x="0" y="6"/>
                  </a:moveTo>
                  <a:cubicBezTo>
                    <a:pt x="16" y="18"/>
                    <a:pt x="27" y="34"/>
                    <a:pt x="36" y="52"/>
                  </a:cubicBezTo>
                  <a:cubicBezTo>
                    <a:pt x="45" y="71"/>
                    <a:pt x="50" y="91"/>
                    <a:pt x="54" y="111"/>
                  </a:cubicBezTo>
                  <a:cubicBezTo>
                    <a:pt x="63" y="151"/>
                    <a:pt x="68" y="195"/>
                    <a:pt x="90" y="231"/>
                  </a:cubicBezTo>
                  <a:cubicBezTo>
                    <a:pt x="97" y="227"/>
                    <a:pt x="97" y="227"/>
                    <a:pt x="97" y="227"/>
                  </a:cubicBezTo>
                  <a:cubicBezTo>
                    <a:pt x="76" y="192"/>
                    <a:pt x="71" y="150"/>
                    <a:pt x="62" y="110"/>
                  </a:cubicBezTo>
                  <a:cubicBezTo>
                    <a:pt x="58" y="89"/>
                    <a:pt x="52" y="68"/>
                    <a:pt x="43" y="49"/>
                  </a:cubicBezTo>
                  <a:cubicBezTo>
                    <a:pt x="34" y="30"/>
                    <a:pt x="22" y="12"/>
                    <a:pt x="4" y="0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EC9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9"/>
            <p:cNvSpPr/>
            <p:nvPr userDrawn="1"/>
          </p:nvSpPr>
          <p:spPr bwMode="auto">
            <a:xfrm>
              <a:off x="6461126" y="4879976"/>
              <a:ext cx="211138" cy="144463"/>
            </a:xfrm>
            <a:custGeom>
              <a:avLst/>
              <a:gdLst>
                <a:gd name="T0" fmla="*/ 50 w 70"/>
                <a:gd name="T1" fmla="*/ 41 h 48"/>
                <a:gd name="T2" fmla="*/ 51 w 70"/>
                <a:gd name="T3" fmla="*/ 41 h 48"/>
                <a:gd name="T4" fmla="*/ 52 w 70"/>
                <a:gd name="T5" fmla="*/ 42 h 48"/>
                <a:gd name="T6" fmla="*/ 64 w 70"/>
                <a:gd name="T7" fmla="*/ 45 h 48"/>
                <a:gd name="T8" fmla="*/ 67 w 70"/>
                <a:gd name="T9" fmla="*/ 32 h 48"/>
                <a:gd name="T10" fmla="*/ 57 w 70"/>
                <a:gd name="T11" fmla="*/ 28 h 48"/>
                <a:gd name="T12" fmla="*/ 18 w 70"/>
                <a:gd name="T13" fmla="*/ 0 h 48"/>
                <a:gd name="T14" fmla="*/ 0 w 70"/>
                <a:gd name="T15" fmla="*/ 37 h 48"/>
                <a:gd name="T16" fmla="*/ 50 w 70"/>
                <a:gd name="T17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48">
                  <a:moveTo>
                    <a:pt x="50" y="41"/>
                  </a:moveTo>
                  <a:cubicBezTo>
                    <a:pt x="50" y="41"/>
                    <a:pt x="51" y="41"/>
                    <a:pt x="51" y="41"/>
                  </a:cubicBezTo>
                  <a:cubicBezTo>
                    <a:pt x="51" y="41"/>
                    <a:pt x="52" y="42"/>
                    <a:pt x="52" y="42"/>
                  </a:cubicBezTo>
                  <a:cubicBezTo>
                    <a:pt x="54" y="46"/>
                    <a:pt x="60" y="48"/>
                    <a:pt x="64" y="45"/>
                  </a:cubicBezTo>
                  <a:cubicBezTo>
                    <a:pt x="69" y="42"/>
                    <a:pt x="70" y="36"/>
                    <a:pt x="67" y="32"/>
                  </a:cubicBezTo>
                  <a:cubicBezTo>
                    <a:pt x="65" y="29"/>
                    <a:pt x="61" y="27"/>
                    <a:pt x="57" y="28"/>
                  </a:cubicBezTo>
                  <a:cubicBezTo>
                    <a:pt x="47" y="16"/>
                    <a:pt x="18" y="0"/>
                    <a:pt x="18" y="0"/>
                  </a:cubicBezTo>
                  <a:cubicBezTo>
                    <a:pt x="18" y="0"/>
                    <a:pt x="6" y="24"/>
                    <a:pt x="0" y="37"/>
                  </a:cubicBezTo>
                  <a:cubicBezTo>
                    <a:pt x="17" y="38"/>
                    <a:pt x="33" y="39"/>
                    <a:pt x="50" y="41"/>
                  </a:cubicBezTo>
                  <a:close/>
                </a:path>
              </a:pathLst>
            </a:custGeom>
            <a:solidFill>
              <a:srgbClr val="EC9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0"/>
            <p:cNvSpPr/>
            <p:nvPr userDrawn="1"/>
          </p:nvSpPr>
          <p:spPr bwMode="auto">
            <a:xfrm>
              <a:off x="6723063" y="5202238"/>
              <a:ext cx="315913" cy="835025"/>
            </a:xfrm>
            <a:custGeom>
              <a:avLst/>
              <a:gdLst>
                <a:gd name="T0" fmla="*/ 150 w 199"/>
                <a:gd name="T1" fmla="*/ 0 h 526"/>
                <a:gd name="T2" fmla="*/ 133 w 199"/>
                <a:gd name="T3" fmla="*/ 0 h 526"/>
                <a:gd name="T4" fmla="*/ 0 w 199"/>
                <a:gd name="T5" fmla="*/ 280 h 526"/>
                <a:gd name="T6" fmla="*/ 182 w 199"/>
                <a:gd name="T7" fmla="*/ 526 h 526"/>
                <a:gd name="T8" fmla="*/ 199 w 199"/>
                <a:gd name="T9" fmla="*/ 526 h 526"/>
                <a:gd name="T10" fmla="*/ 150 w 199"/>
                <a:gd name="T11" fmla="*/ 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526">
                  <a:moveTo>
                    <a:pt x="150" y="0"/>
                  </a:moveTo>
                  <a:lnTo>
                    <a:pt x="133" y="0"/>
                  </a:lnTo>
                  <a:lnTo>
                    <a:pt x="0" y="280"/>
                  </a:lnTo>
                  <a:lnTo>
                    <a:pt x="182" y="526"/>
                  </a:lnTo>
                  <a:lnTo>
                    <a:pt x="199" y="526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338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1"/>
            <p:cNvSpPr/>
            <p:nvPr userDrawn="1"/>
          </p:nvSpPr>
          <p:spPr bwMode="auto">
            <a:xfrm>
              <a:off x="6746876" y="5202238"/>
              <a:ext cx="503238" cy="838200"/>
            </a:xfrm>
            <a:custGeom>
              <a:avLst/>
              <a:gdLst>
                <a:gd name="T0" fmla="*/ 317 w 317"/>
                <a:gd name="T1" fmla="*/ 248 h 528"/>
                <a:gd name="T2" fmla="*/ 184 w 317"/>
                <a:gd name="T3" fmla="*/ 528 h 528"/>
                <a:gd name="T4" fmla="*/ 0 w 317"/>
                <a:gd name="T5" fmla="*/ 278 h 528"/>
                <a:gd name="T6" fmla="*/ 135 w 317"/>
                <a:gd name="T7" fmla="*/ 0 h 528"/>
                <a:gd name="T8" fmla="*/ 317 w 317"/>
                <a:gd name="T9" fmla="*/ 24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528">
                  <a:moveTo>
                    <a:pt x="317" y="248"/>
                  </a:moveTo>
                  <a:lnTo>
                    <a:pt x="184" y="528"/>
                  </a:lnTo>
                  <a:lnTo>
                    <a:pt x="0" y="278"/>
                  </a:lnTo>
                  <a:lnTo>
                    <a:pt x="135" y="0"/>
                  </a:lnTo>
                  <a:lnTo>
                    <a:pt x="317" y="248"/>
                  </a:lnTo>
                  <a:close/>
                </a:path>
              </a:pathLst>
            </a:custGeom>
            <a:solidFill>
              <a:srgbClr val="1F6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2"/>
            <p:cNvSpPr/>
            <p:nvPr userDrawn="1"/>
          </p:nvSpPr>
          <p:spPr bwMode="auto">
            <a:xfrm>
              <a:off x="6858001" y="5265738"/>
              <a:ext cx="392113" cy="758825"/>
            </a:xfrm>
            <a:custGeom>
              <a:avLst/>
              <a:gdLst>
                <a:gd name="T0" fmla="*/ 49 w 130"/>
                <a:gd name="T1" fmla="*/ 0 h 253"/>
                <a:gd name="T2" fmla="*/ 32 w 130"/>
                <a:gd name="T3" fmla="*/ 39 h 253"/>
                <a:gd name="T4" fmla="*/ 0 w 130"/>
                <a:gd name="T5" fmla="*/ 162 h 253"/>
                <a:gd name="T6" fmla="*/ 62 w 130"/>
                <a:gd name="T7" fmla="*/ 253 h 253"/>
                <a:gd name="T8" fmla="*/ 130 w 130"/>
                <a:gd name="T9" fmla="*/ 110 h 253"/>
                <a:gd name="T10" fmla="*/ 49 w 130"/>
                <a:gd name="T11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253">
                  <a:moveTo>
                    <a:pt x="49" y="0"/>
                  </a:moveTo>
                  <a:cubicBezTo>
                    <a:pt x="43" y="12"/>
                    <a:pt x="38" y="25"/>
                    <a:pt x="32" y="39"/>
                  </a:cubicBezTo>
                  <a:cubicBezTo>
                    <a:pt x="15" y="83"/>
                    <a:pt x="5" y="125"/>
                    <a:pt x="0" y="162"/>
                  </a:cubicBezTo>
                  <a:cubicBezTo>
                    <a:pt x="21" y="192"/>
                    <a:pt x="41" y="223"/>
                    <a:pt x="62" y="253"/>
                  </a:cubicBezTo>
                  <a:cubicBezTo>
                    <a:pt x="130" y="110"/>
                    <a:pt x="130" y="110"/>
                    <a:pt x="130" y="110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0F5A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3"/>
            <p:cNvSpPr/>
            <p:nvPr userDrawn="1"/>
          </p:nvSpPr>
          <p:spPr bwMode="auto">
            <a:xfrm>
              <a:off x="6921501" y="5360988"/>
              <a:ext cx="385763" cy="493713"/>
            </a:xfrm>
            <a:custGeom>
              <a:avLst/>
              <a:gdLst>
                <a:gd name="T0" fmla="*/ 108 w 128"/>
                <a:gd name="T1" fmla="*/ 0 h 164"/>
                <a:gd name="T2" fmla="*/ 126 w 128"/>
                <a:gd name="T3" fmla="*/ 80 h 164"/>
                <a:gd name="T4" fmla="*/ 123 w 128"/>
                <a:gd name="T5" fmla="*/ 155 h 164"/>
                <a:gd name="T6" fmla="*/ 33 w 128"/>
                <a:gd name="T7" fmla="*/ 164 h 164"/>
                <a:gd name="T8" fmla="*/ 3 w 128"/>
                <a:gd name="T9" fmla="*/ 86 h 164"/>
                <a:gd name="T10" fmla="*/ 18 w 128"/>
                <a:gd name="T11" fmla="*/ 9 h 164"/>
                <a:gd name="T12" fmla="*/ 108 w 128"/>
                <a:gd name="T1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64">
                  <a:moveTo>
                    <a:pt x="108" y="0"/>
                  </a:moveTo>
                  <a:cubicBezTo>
                    <a:pt x="115" y="20"/>
                    <a:pt x="123" y="47"/>
                    <a:pt x="126" y="80"/>
                  </a:cubicBezTo>
                  <a:cubicBezTo>
                    <a:pt x="128" y="110"/>
                    <a:pt x="126" y="136"/>
                    <a:pt x="123" y="155"/>
                  </a:cubicBezTo>
                  <a:cubicBezTo>
                    <a:pt x="93" y="158"/>
                    <a:pt x="63" y="161"/>
                    <a:pt x="33" y="164"/>
                  </a:cubicBezTo>
                  <a:cubicBezTo>
                    <a:pt x="25" y="154"/>
                    <a:pt x="6" y="126"/>
                    <a:pt x="3" y="86"/>
                  </a:cubicBezTo>
                  <a:cubicBezTo>
                    <a:pt x="0" y="48"/>
                    <a:pt x="12" y="20"/>
                    <a:pt x="18" y="9"/>
                  </a:cubicBezTo>
                  <a:cubicBezTo>
                    <a:pt x="48" y="6"/>
                    <a:pt x="78" y="3"/>
                    <a:pt x="108" y="0"/>
                  </a:cubicBezTo>
                  <a:close/>
                </a:path>
              </a:pathLst>
            </a:custGeom>
            <a:solidFill>
              <a:srgbClr val="1F6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4"/>
            <p:cNvSpPr/>
            <p:nvPr userDrawn="1"/>
          </p:nvSpPr>
          <p:spPr bwMode="auto">
            <a:xfrm>
              <a:off x="6921501" y="5367338"/>
              <a:ext cx="274638" cy="487363"/>
            </a:xfrm>
            <a:custGeom>
              <a:avLst/>
              <a:gdLst>
                <a:gd name="T0" fmla="*/ 33 w 91"/>
                <a:gd name="T1" fmla="*/ 162 h 162"/>
                <a:gd name="T2" fmla="*/ 74 w 91"/>
                <a:gd name="T3" fmla="*/ 158 h 162"/>
                <a:gd name="T4" fmla="*/ 58 w 91"/>
                <a:gd name="T5" fmla="*/ 51 h 162"/>
                <a:gd name="T6" fmla="*/ 91 w 91"/>
                <a:gd name="T7" fmla="*/ 0 h 162"/>
                <a:gd name="T8" fmla="*/ 18 w 91"/>
                <a:gd name="T9" fmla="*/ 7 h 162"/>
                <a:gd name="T10" fmla="*/ 3 w 91"/>
                <a:gd name="T11" fmla="*/ 84 h 162"/>
                <a:gd name="T12" fmla="*/ 33 w 91"/>
                <a:gd name="T13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62">
                  <a:moveTo>
                    <a:pt x="33" y="162"/>
                  </a:moveTo>
                  <a:cubicBezTo>
                    <a:pt x="47" y="160"/>
                    <a:pt x="61" y="159"/>
                    <a:pt x="74" y="158"/>
                  </a:cubicBezTo>
                  <a:cubicBezTo>
                    <a:pt x="52" y="128"/>
                    <a:pt x="44" y="86"/>
                    <a:pt x="58" y="51"/>
                  </a:cubicBezTo>
                  <a:cubicBezTo>
                    <a:pt x="65" y="31"/>
                    <a:pt x="77" y="15"/>
                    <a:pt x="91" y="0"/>
                  </a:cubicBezTo>
                  <a:cubicBezTo>
                    <a:pt x="67" y="2"/>
                    <a:pt x="43" y="4"/>
                    <a:pt x="18" y="7"/>
                  </a:cubicBezTo>
                  <a:cubicBezTo>
                    <a:pt x="12" y="18"/>
                    <a:pt x="0" y="46"/>
                    <a:pt x="3" y="84"/>
                  </a:cubicBezTo>
                  <a:cubicBezTo>
                    <a:pt x="6" y="124"/>
                    <a:pt x="25" y="152"/>
                    <a:pt x="33" y="162"/>
                  </a:cubicBezTo>
                  <a:close/>
                </a:path>
              </a:pathLst>
            </a:custGeom>
            <a:solidFill>
              <a:srgbClr val="1864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5"/>
            <p:cNvSpPr/>
            <p:nvPr userDrawn="1"/>
          </p:nvSpPr>
          <p:spPr bwMode="auto">
            <a:xfrm>
              <a:off x="6934201" y="5360988"/>
              <a:ext cx="350838" cy="165100"/>
            </a:xfrm>
            <a:custGeom>
              <a:avLst/>
              <a:gdLst>
                <a:gd name="T0" fmla="*/ 0 w 117"/>
                <a:gd name="T1" fmla="*/ 55 h 55"/>
                <a:gd name="T2" fmla="*/ 117 w 117"/>
                <a:gd name="T3" fmla="*/ 44 h 55"/>
                <a:gd name="T4" fmla="*/ 104 w 117"/>
                <a:gd name="T5" fmla="*/ 0 h 55"/>
                <a:gd name="T6" fmla="*/ 14 w 117"/>
                <a:gd name="T7" fmla="*/ 9 h 55"/>
                <a:gd name="T8" fmla="*/ 0 w 117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55">
                  <a:moveTo>
                    <a:pt x="0" y="55"/>
                  </a:moveTo>
                  <a:cubicBezTo>
                    <a:pt x="117" y="44"/>
                    <a:pt x="117" y="44"/>
                    <a:pt x="117" y="44"/>
                  </a:cubicBezTo>
                  <a:cubicBezTo>
                    <a:pt x="113" y="27"/>
                    <a:pt x="109" y="12"/>
                    <a:pt x="104" y="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0" y="17"/>
                    <a:pt x="3" y="33"/>
                    <a:pt x="0" y="55"/>
                  </a:cubicBezTo>
                  <a:close/>
                </a:path>
              </a:pathLst>
            </a:custGeom>
            <a:solidFill>
              <a:srgbClr val="126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6"/>
            <p:cNvSpPr/>
            <p:nvPr userDrawn="1"/>
          </p:nvSpPr>
          <p:spPr bwMode="auto">
            <a:xfrm>
              <a:off x="7150101" y="5367338"/>
              <a:ext cx="234950" cy="460375"/>
            </a:xfrm>
            <a:custGeom>
              <a:avLst/>
              <a:gdLst>
                <a:gd name="T0" fmla="*/ 33 w 78"/>
                <a:gd name="T1" fmla="*/ 0 h 153"/>
                <a:gd name="T2" fmla="*/ 47 w 78"/>
                <a:gd name="T3" fmla="*/ 153 h 153"/>
                <a:gd name="T4" fmla="*/ 33 w 78"/>
                <a:gd name="T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8" h="153">
                  <a:moveTo>
                    <a:pt x="33" y="0"/>
                  </a:moveTo>
                  <a:cubicBezTo>
                    <a:pt x="33" y="0"/>
                    <a:pt x="0" y="81"/>
                    <a:pt x="47" y="153"/>
                  </a:cubicBezTo>
                  <a:cubicBezTo>
                    <a:pt x="47" y="153"/>
                    <a:pt x="78" y="72"/>
                    <a:pt x="33" y="0"/>
                  </a:cubicBezTo>
                  <a:close/>
                </a:path>
              </a:pathLst>
            </a:custGeom>
            <a:solidFill>
              <a:srgbClr val="338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7"/>
            <p:cNvSpPr/>
            <p:nvPr userDrawn="1"/>
          </p:nvSpPr>
          <p:spPr bwMode="auto">
            <a:xfrm>
              <a:off x="7165976" y="5394326"/>
              <a:ext cx="212725" cy="417513"/>
            </a:xfrm>
            <a:custGeom>
              <a:avLst/>
              <a:gdLst>
                <a:gd name="T0" fmla="*/ 30 w 71"/>
                <a:gd name="T1" fmla="*/ 0 h 139"/>
                <a:gd name="T2" fmla="*/ 42 w 71"/>
                <a:gd name="T3" fmla="*/ 139 h 139"/>
                <a:gd name="T4" fmla="*/ 30 w 71"/>
                <a:gd name="T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139">
                  <a:moveTo>
                    <a:pt x="30" y="0"/>
                  </a:moveTo>
                  <a:cubicBezTo>
                    <a:pt x="30" y="0"/>
                    <a:pt x="0" y="74"/>
                    <a:pt x="42" y="139"/>
                  </a:cubicBezTo>
                  <a:cubicBezTo>
                    <a:pt x="42" y="139"/>
                    <a:pt x="71" y="65"/>
                    <a:pt x="30" y="0"/>
                  </a:cubicBezTo>
                  <a:close/>
                </a:path>
              </a:pathLst>
            </a:custGeom>
            <a:solidFill>
              <a:srgbClr val="126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792" name="Freeform 31"/>
          <p:cNvSpPr/>
          <p:nvPr userDrawn="1"/>
        </p:nvSpPr>
        <p:spPr bwMode="auto">
          <a:xfrm>
            <a:off x="8770370" y="227294"/>
            <a:ext cx="1942484" cy="1460306"/>
          </a:xfrm>
          <a:custGeom>
            <a:avLst/>
            <a:gdLst>
              <a:gd name="T0" fmla="*/ 0 w 705"/>
              <a:gd name="T1" fmla="*/ 21 h 530"/>
              <a:gd name="T2" fmla="*/ 14 w 705"/>
              <a:gd name="T3" fmla="*/ 0 h 530"/>
              <a:gd name="T4" fmla="*/ 514 w 705"/>
              <a:gd name="T5" fmla="*/ 48 h 530"/>
              <a:gd name="T6" fmla="*/ 705 w 705"/>
              <a:gd name="T7" fmla="*/ 505 h 530"/>
              <a:gd name="T8" fmla="*/ 690 w 705"/>
              <a:gd name="T9" fmla="*/ 530 h 530"/>
              <a:gd name="T10" fmla="*/ 0 w 705"/>
              <a:gd name="T11" fmla="*/ 21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05" h="530">
                <a:moveTo>
                  <a:pt x="0" y="21"/>
                </a:moveTo>
                <a:lnTo>
                  <a:pt x="14" y="0"/>
                </a:lnTo>
                <a:lnTo>
                  <a:pt x="514" y="48"/>
                </a:lnTo>
                <a:lnTo>
                  <a:pt x="705" y="505"/>
                </a:lnTo>
                <a:lnTo>
                  <a:pt x="690" y="530"/>
                </a:lnTo>
                <a:lnTo>
                  <a:pt x="0" y="2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95" name="Freeform 34"/>
          <p:cNvSpPr>
            <a:spLocks noEditPoints="1"/>
          </p:cNvSpPr>
          <p:nvPr userDrawn="1"/>
        </p:nvSpPr>
        <p:spPr bwMode="auto">
          <a:xfrm>
            <a:off x="8855785" y="489048"/>
            <a:ext cx="1779921" cy="1193044"/>
          </a:xfrm>
          <a:custGeom>
            <a:avLst/>
            <a:gdLst>
              <a:gd name="T0" fmla="*/ 439 w 646"/>
              <a:gd name="T1" fmla="*/ 412 h 433"/>
              <a:gd name="T2" fmla="*/ 439 w 646"/>
              <a:gd name="T3" fmla="*/ 412 h 433"/>
              <a:gd name="T4" fmla="*/ 646 w 646"/>
              <a:gd name="T5" fmla="*/ 433 h 433"/>
              <a:gd name="T6" fmla="*/ 646 w 646"/>
              <a:gd name="T7" fmla="*/ 433 h 433"/>
              <a:gd name="T8" fmla="*/ 439 w 646"/>
              <a:gd name="T9" fmla="*/ 412 h 433"/>
              <a:gd name="T10" fmla="*/ 0 w 646"/>
              <a:gd name="T11" fmla="*/ 0 h 433"/>
              <a:gd name="T12" fmla="*/ 55 w 646"/>
              <a:gd name="T13" fmla="*/ 130 h 433"/>
              <a:gd name="T14" fmla="*/ 55 w 646"/>
              <a:gd name="T15" fmla="*/ 130 h 433"/>
              <a:gd name="T16" fmla="*/ 0 w 646"/>
              <a:gd name="T17" fmla="*/ 0 h 433"/>
              <a:gd name="T18" fmla="*/ 0 w 646"/>
              <a:gd name="T19" fmla="*/ 0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46" h="433">
                <a:moveTo>
                  <a:pt x="439" y="412"/>
                </a:moveTo>
                <a:lnTo>
                  <a:pt x="439" y="412"/>
                </a:lnTo>
                <a:lnTo>
                  <a:pt x="646" y="433"/>
                </a:lnTo>
                <a:lnTo>
                  <a:pt x="646" y="433"/>
                </a:lnTo>
                <a:lnTo>
                  <a:pt x="439" y="412"/>
                </a:lnTo>
                <a:close/>
                <a:moveTo>
                  <a:pt x="0" y="0"/>
                </a:moveTo>
                <a:lnTo>
                  <a:pt x="55" y="130"/>
                </a:lnTo>
                <a:lnTo>
                  <a:pt x="55" y="13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7E8D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96" name="Freeform 35"/>
          <p:cNvSpPr>
            <a:spLocks noEditPoints="1"/>
          </p:cNvSpPr>
          <p:nvPr userDrawn="1"/>
        </p:nvSpPr>
        <p:spPr bwMode="auto">
          <a:xfrm>
            <a:off x="8855785" y="489048"/>
            <a:ext cx="1779921" cy="1193044"/>
          </a:xfrm>
          <a:custGeom>
            <a:avLst/>
            <a:gdLst>
              <a:gd name="T0" fmla="*/ 439 w 646"/>
              <a:gd name="T1" fmla="*/ 412 h 433"/>
              <a:gd name="T2" fmla="*/ 439 w 646"/>
              <a:gd name="T3" fmla="*/ 412 h 433"/>
              <a:gd name="T4" fmla="*/ 646 w 646"/>
              <a:gd name="T5" fmla="*/ 433 h 433"/>
              <a:gd name="T6" fmla="*/ 646 w 646"/>
              <a:gd name="T7" fmla="*/ 433 h 433"/>
              <a:gd name="T8" fmla="*/ 439 w 646"/>
              <a:gd name="T9" fmla="*/ 412 h 433"/>
              <a:gd name="T10" fmla="*/ 0 w 646"/>
              <a:gd name="T11" fmla="*/ 0 h 433"/>
              <a:gd name="T12" fmla="*/ 55 w 646"/>
              <a:gd name="T13" fmla="*/ 130 h 433"/>
              <a:gd name="T14" fmla="*/ 55 w 646"/>
              <a:gd name="T15" fmla="*/ 130 h 433"/>
              <a:gd name="T16" fmla="*/ 0 w 646"/>
              <a:gd name="T17" fmla="*/ 0 h 433"/>
              <a:gd name="T18" fmla="*/ 0 w 646"/>
              <a:gd name="T19" fmla="*/ 0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46" h="433">
                <a:moveTo>
                  <a:pt x="439" y="412"/>
                </a:moveTo>
                <a:lnTo>
                  <a:pt x="439" y="412"/>
                </a:lnTo>
                <a:lnTo>
                  <a:pt x="646" y="433"/>
                </a:lnTo>
                <a:lnTo>
                  <a:pt x="646" y="433"/>
                </a:lnTo>
                <a:lnTo>
                  <a:pt x="439" y="412"/>
                </a:lnTo>
                <a:moveTo>
                  <a:pt x="0" y="0"/>
                </a:moveTo>
                <a:lnTo>
                  <a:pt x="55" y="130"/>
                </a:lnTo>
                <a:lnTo>
                  <a:pt x="55" y="13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9961" name="组合 9960"/>
          <p:cNvGrpSpPr/>
          <p:nvPr userDrawn="1"/>
        </p:nvGrpSpPr>
        <p:grpSpPr>
          <a:xfrm>
            <a:off x="8289894" y="-56215"/>
            <a:ext cx="1253660" cy="1991699"/>
            <a:chOff x="7083426" y="6051551"/>
            <a:chExt cx="722313" cy="1292225"/>
          </a:xfrm>
        </p:grpSpPr>
        <p:sp>
          <p:nvSpPr>
            <p:cNvPr id="5" name="Freeform 6"/>
            <p:cNvSpPr/>
            <p:nvPr userDrawn="1"/>
          </p:nvSpPr>
          <p:spPr bwMode="auto">
            <a:xfrm>
              <a:off x="7135813" y="6238876"/>
              <a:ext cx="565150" cy="657225"/>
            </a:xfrm>
            <a:custGeom>
              <a:avLst/>
              <a:gdLst>
                <a:gd name="T0" fmla="*/ 39 w 188"/>
                <a:gd name="T1" fmla="*/ 215 h 219"/>
                <a:gd name="T2" fmla="*/ 12 w 188"/>
                <a:gd name="T3" fmla="*/ 152 h 219"/>
                <a:gd name="T4" fmla="*/ 8 w 188"/>
                <a:gd name="T5" fmla="*/ 118 h 219"/>
                <a:gd name="T6" fmla="*/ 9 w 188"/>
                <a:gd name="T7" fmla="*/ 102 h 219"/>
                <a:gd name="T8" fmla="*/ 23 w 188"/>
                <a:gd name="T9" fmla="*/ 54 h 219"/>
                <a:gd name="T10" fmla="*/ 56 w 188"/>
                <a:gd name="T11" fmla="*/ 19 h 219"/>
                <a:gd name="T12" fmla="*/ 103 w 188"/>
                <a:gd name="T13" fmla="*/ 8 h 219"/>
                <a:gd name="T14" fmla="*/ 120 w 188"/>
                <a:gd name="T15" fmla="*/ 9 h 219"/>
                <a:gd name="T16" fmla="*/ 186 w 188"/>
                <a:gd name="T17" fmla="*/ 28 h 219"/>
                <a:gd name="T18" fmla="*/ 188 w 188"/>
                <a:gd name="T19" fmla="*/ 21 h 219"/>
                <a:gd name="T20" fmla="*/ 121 w 188"/>
                <a:gd name="T21" fmla="*/ 1 h 219"/>
                <a:gd name="T22" fmla="*/ 103 w 188"/>
                <a:gd name="T23" fmla="*/ 0 h 219"/>
                <a:gd name="T24" fmla="*/ 52 w 188"/>
                <a:gd name="T25" fmla="*/ 12 h 219"/>
                <a:gd name="T26" fmla="*/ 16 w 188"/>
                <a:gd name="T27" fmla="*/ 51 h 219"/>
                <a:gd name="T28" fmla="*/ 1 w 188"/>
                <a:gd name="T29" fmla="*/ 102 h 219"/>
                <a:gd name="T30" fmla="*/ 0 w 188"/>
                <a:gd name="T31" fmla="*/ 118 h 219"/>
                <a:gd name="T32" fmla="*/ 4 w 188"/>
                <a:gd name="T33" fmla="*/ 154 h 219"/>
                <a:gd name="T34" fmla="*/ 32 w 188"/>
                <a:gd name="T35" fmla="*/ 219 h 219"/>
                <a:gd name="T36" fmla="*/ 39 w 188"/>
                <a:gd name="T37" fmla="*/ 21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8" h="219">
                  <a:moveTo>
                    <a:pt x="39" y="215"/>
                  </a:moveTo>
                  <a:cubicBezTo>
                    <a:pt x="26" y="196"/>
                    <a:pt x="17" y="174"/>
                    <a:pt x="12" y="152"/>
                  </a:cubicBezTo>
                  <a:cubicBezTo>
                    <a:pt x="9" y="141"/>
                    <a:pt x="8" y="129"/>
                    <a:pt x="8" y="118"/>
                  </a:cubicBezTo>
                  <a:cubicBezTo>
                    <a:pt x="8" y="113"/>
                    <a:pt x="8" y="108"/>
                    <a:pt x="9" y="102"/>
                  </a:cubicBezTo>
                  <a:cubicBezTo>
                    <a:pt x="11" y="86"/>
                    <a:pt x="15" y="69"/>
                    <a:pt x="23" y="54"/>
                  </a:cubicBezTo>
                  <a:cubicBezTo>
                    <a:pt x="31" y="40"/>
                    <a:pt x="42" y="27"/>
                    <a:pt x="56" y="19"/>
                  </a:cubicBezTo>
                  <a:cubicBezTo>
                    <a:pt x="70" y="11"/>
                    <a:pt x="86" y="8"/>
                    <a:pt x="103" y="8"/>
                  </a:cubicBezTo>
                  <a:cubicBezTo>
                    <a:pt x="109" y="8"/>
                    <a:pt x="114" y="8"/>
                    <a:pt x="120" y="9"/>
                  </a:cubicBezTo>
                  <a:cubicBezTo>
                    <a:pt x="143" y="12"/>
                    <a:pt x="164" y="20"/>
                    <a:pt x="186" y="28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67" y="12"/>
                    <a:pt x="145" y="4"/>
                    <a:pt x="121" y="1"/>
                  </a:cubicBezTo>
                  <a:cubicBezTo>
                    <a:pt x="115" y="0"/>
                    <a:pt x="109" y="0"/>
                    <a:pt x="103" y="0"/>
                  </a:cubicBezTo>
                  <a:cubicBezTo>
                    <a:pt x="85" y="0"/>
                    <a:pt x="67" y="3"/>
                    <a:pt x="52" y="12"/>
                  </a:cubicBezTo>
                  <a:cubicBezTo>
                    <a:pt x="36" y="21"/>
                    <a:pt x="24" y="35"/>
                    <a:pt x="16" y="51"/>
                  </a:cubicBezTo>
                  <a:cubicBezTo>
                    <a:pt x="8" y="66"/>
                    <a:pt x="3" y="84"/>
                    <a:pt x="1" y="102"/>
                  </a:cubicBezTo>
                  <a:cubicBezTo>
                    <a:pt x="0" y="107"/>
                    <a:pt x="0" y="112"/>
                    <a:pt x="0" y="118"/>
                  </a:cubicBezTo>
                  <a:cubicBezTo>
                    <a:pt x="0" y="130"/>
                    <a:pt x="1" y="142"/>
                    <a:pt x="4" y="154"/>
                  </a:cubicBezTo>
                  <a:cubicBezTo>
                    <a:pt x="9" y="177"/>
                    <a:pt x="19" y="199"/>
                    <a:pt x="32" y="219"/>
                  </a:cubicBezTo>
                  <a:cubicBezTo>
                    <a:pt x="39" y="215"/>
                    <a:pt x="39" y="215"/>
                    <a:pt x="39" y="215"/>
                  </a:cubicBezTo>
                  <a:close/>
                </a:path>
              </a:pathLst>
            </a:custGeom>
            <a:solidFill>
              <a:srgbClr val="EC9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7"/>
            <p:cNvSpPr/>
            <p:nvPr userDrawn="1"/>
          </p:nvSpPr>
          <p:spPr bwMode="auto">
            <a:xfrm>
              <a:off x="7597776" y="6262688"/>
              <a:ext cx="207963" cy="147638"/>
            </a:xfrm>
            <a:custGeom>
              <a:avLst/>
              <a:gdLst>
                <a:gd name="T0" fmla="*/ 20 w 69"/>
                <a:gd name="T1" fmla="*/ 7 h 49"/>
                <a:gd name="T2" fmla="*/ 18 w 69"/>
                <a:gd name="T3" fmla="*/ 7 h 49"/>
                <a:gd name="T4" fmla="*/ 18 w 69"/>
                <a:gd name="T5" fmla="*/ 5 h 49"/>
                <a:gd name="T6" fmla="*/ 5 w 69"/>
                <a:gd name="T7" fmla="*/ 2 h 49"/>
                <a:gd name="T8" fmla="*/ 2 w 69"/>
                <a:gd name="T9" fmla="*/ 15 h 49"/>
                <a:gd name="T10" fmla="*/ 12 w 69"/>
                <a:gd name="T11" fmla="*/ 19 h 49"/>
                <a:gd name="T12" fmla="*/ 50 w 69"/>
                <a:gd name="T13" fmla="*/ 49 h 49"/>
                <a:gd name="T14" fmla="*/ 69 w 69"/>
                <a:gd name="T15" fmla="*/ 13 h 49"/>
                <a:gd name="T16" fmla="*/ 20 w 69"/>
                <a:gd name="T17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49">
                  <a:moveTo>
                    <a:pt x="20" y="7"/>
                  </a:moveTo>
                  <a:cubicBezTo>
                    <a:pt x="19" y="7"/>
                    <a:pt x="19" y="7"/>
                    <a:pt x="18" y="7"/>
                  </a:cubicBezTo>
                  <a:cubicBezTo>
                    <a:pt x="18" y="6"/>
                    <a:pt x="18" y="6"/>
                    <a:pt x="18" y="5"/>
                  </a:cubicBezTo>
                  <a:cubicBezTo>
                    <a:pt x="15" y="1"/>
                    <a:pt x="10" y="0"/>
                    <a:pt x="5" y="2"/>
                  </a:cubicBezTo>
                  <a:cubicBezTo>
                    <a:pt x="1" y="5"/>
                    <a:pt x="0" y="10"/>
                    <a:pt x="2" y="15"/>
                  </a:cubicBezTo>
                  <a:cubicBezTo>
                    <a:pt x="4" y="18"/>
                    <a:pt x="8" y="20"/>
                    <a:pt x="12" y="19"/>
                  </a:cubicBezTo>
                  <a:cubicBezTo>
                    <a:pt x="22" y="32"/>
                    <a:pt x="50" y="49"/>
                    <a:pt x="50" y="49"/>
                  </a:cubicBezTo>
                  <a:cubicBezTo>
                    <a:pt x="50" y="49"/>
                    <a:pt x="63" y="25"/>
                    <a:pt x="69" y="13"/>
                  </a:cubicBezTo>
                  <a:cubicBezTo>
                    <a:pt x="53" y="11"/>
                    <a:pt x="36" y="9"/>
                    <a:pt x="20" y="7"/>
                  </a:cubicBezTo>
                  <a:close/>
                </a:path>
              </a:pathLst>
            </a:custGeom>
            <a:solidFill>
              <a:srgbClr val="EC9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8"/>
            <p:cNvSpPr/>
            <p:nvPr userDrawn="1"/>
          </p:nvSpPr>
          <p:spPr bwMode="auto">
            <a:xfrm>
              <a:off x="7083426" y="6505576"/>
              <a:ext cx="315913" cy="838200"/>
            </a:xfrm>
            <a:custGeom>
              <a:avLst/>
              <a:gdLst>
                <a:gd name="T0" fmla="*/ 150 w 199"/>
                <a:gd name="T1" fmla="*/ 0 h 528"/>
                <a:gd name="T2" fmla="*/ 135 w 199"/>
                <a:gd name="T3" fmla="*/ 0 h 528"/>
                <a:gd name="T4" fmla="*/ 0 w 199"/>
                <a:gd name="T5" fmla="*/ 280 h 528"/>
                <a:gd name="T6" fmla="*/ 182 w 199"/>
                <a:gd name="T7" fmla="*/ 528 h 528"/>
                <a:gd name="T8" fmla="*/ 199 w 199"/>
                <a:gd name="T9" fmla="*/ 526 h 528"/>
                <a:gd name="T10" fmla="*/ 150 w 199"/>
                <a:gd name="T11" fmla="*/ 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528">
                  <a:moveTo>
                    <a:pt x="150" y="0"/>
                  </a:moveTo>
                  <a:lnTo>
                    <a:pt x="135" y="0"/>
                  </a:lnTo>
                  <a:lnTo>
                    <a:pt x="0" y="280"/>
                  </a:lnTo>
                  <a:lnTo>
                    <a:pt x="182" y="528"/>
                  </a:lnTo>
                  <a:lnTo>
                    <a:pt x="199" y="526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338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9"/>
            <p:cNvSpPr/>
            <p:nvPr userDrawn="1"/>
          </p:nvSpPr>
          <p:spPr bwMode="auto">
            <a:xfrm>
              <a:off x="7083426" y="6505576"/>
              <a:ext cx="315913" cy="838200"/>
            </a:xfrm>
            <a:custGeom>
              <a:avLst/>
              <a:gdLst>
                <a:gd name="T0" fmla="*/ 150 w 199"/>
                <a:gd name="T1" fmla="*/ 0 h 528"/>
                <a:gd name="T2" fmla="*/ 135 w 199"/>
                <a:gd name="T3" fmla="*/ 0 h 528"/>
                <a:gd name="T4" fmla="*/ 0 w 199"/>
                <a:gd name="T5" fmla="*/ 280 h 528"/>
                <a:gd name="T6" fmla="*/ 182 w 199"/>
                <a:gd name="T7" fmla="*/ 528 h 528"/>
                <a:gd name="T8" fmla="*/ 199 w 199"/>
                <a:gd name="T9" fmla="*/ 526 h 528"/>
                <a:gd name="T10" fmla="*/ 150 w 199"/>
                <a:gd name="T11" fmla="*/ 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528">
                  <a:moveTo>
                    <a:pt x="150" y="0"/>
                  </a:moveTo>
                  <a:lnTo>
                    <a:pt x="135" y="0"/>
                  </a:lnTo>
                  <a:lnTo>
                    <a:pt x="0" y="280"/>
                  </a:lnTo>
                  <a:lnTo>
                    <a:pt x="182" y="528"/>
                  </a:lnTo>
                  <a:lnTo>
                    <a:pt x="199" y="526"/>
                  </a:lnTo>
                  <a:lnTo>
                    <a:pt x="1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0"/>
            <p:cNvSpPr/>
            <p:nvPr userDrawn="1"/>
          </p:nvSpPr>
          <p:spPr bwMode="auto">
            <a:xfrm>
              <a:off x="7108826" y="6505576"/>
              <a:ext cx="501650" cy="838200"/>
            </a:xfrm>
            <a:custGeom>
              <a:avLst/>
              <a:gdLst>
                <a:gd name="T0" fmla="*/ 316 w 316"/>
                <a:gd name="T1" fmla="*/ 248 h 528"/>
                <a:gd name="T2" fmla="*/ 183 w 316"/>
                <a:gd name="T3" fmla="*/ 528 h 528"/>
                <a:gd name="T4" fmla="*/ 0 w 316"/>
                <a:gd name="T5" fmla="*/ 278 h 528"/>
                <a:gd name="T6" fmla="*/ 134 w 316"/>
                <a:gd name="T7" fmla="*/ 0 h 528"/>
                <a:gd name="T8" fmla="*/ 316 w 316"/>
                <a:gd name="T9" fmla="*/ 24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528">
                  <a:moveTo>
                    <a:pt x="316" y="248"/>
                  </a:moveTo>
                  <a:lnTo>
                    <a:pt x="183" y="528"/>
                  </a:lnTo>
                  <a:lnTo>
                    <a:pt x="0" y="278"/>
                  </a:lnTo>
                  <a:lnTo>
                    <a:pt x="134" y="0"/>
                  </a:lnTo>
                  <a:lnTo>
                    <a:pt x="316" y="248"/>
                  </a:lnTo>
                  <a:close/>
                </a:path>
              </a:pathLst>
            </a:custGeom>
            <a:solidFill>
              <a:srgbClr val="1F6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1"/>
            <p:cNvSpPr/>
            <p:nvPr userDrawn="1"/>
          </p:nvSpPr>
          <p:spPr bwMode="auto">
            <a:xfrm>
              <a:off x="7108826" y="6505576"/>
              <a:ext cx="501650" cy="838200"/>
            </a:xfrm>
            <a:custGeom>
              <a:avLst/>
              <a:gdLst>
                <a:gd name="T0" fmla="*/ 316 w 316"/>
                <a:gd name="T1" fmla="*/ 248 h 528"/>
                <a:gd name="T2" fmla="*/ 183 w 316"/>
                <a:gd name="T3" fmla="*/ 528 h 528"/>
                <a:gd name="T4" fmla="*/ 0 w 316"/>
                <a:gd name="T5" fmla="*/ 278 h 528"/>
                <a:gd name="T6" fmla="*/ 134 w 316"/>
                <a:gd name="T7" fmla="*/ 0 h 528"/>
                <a:gd name="T8" fmla="*/ 316 w 316"/>
                <a:gd name="T9" fmla="*/ 24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528">
                  <a:moveTo>
                    <a:pt x="316" y="248"/>
                  </a:moveTo>
                  <a:lnTo>
                    <a:pt x="183" y="528"/>
                  </a:lnTo>
                  <a:lnTo>
                    <a:pt x="0" y="278"/>
                  </a:lnTo>
                  <a:lnTo>
                    <a:pt x="134" y="0"/>
                  </a:lnTo>
                  <a:lnTo>
                    <a:pt x="316" y="24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2"/>
            <p:cNvSpPr/>
            <p:nvPr userDrawn="1"/>
          </p:nvSpPr>
          <p:spPr bwMode="auto">
            <a:xfrm>
              <a:off x="7219951" y="6569076"/>
              <a:ext cx="390525" cy="760413"/>
            </a:xfrm>
            <a:custGeom>
              <a:avLst/>
              <a:gdLst>
                <a:gd name="T0" fmla="*/ 49 w 130"/>
                <a:gd name="T1" fmla="*/ 0 h 253"/>
                <a:gd name="T2" fmla="*/ 32 w 130"/>
                <a:gd name="T3" fmla="*/ 39 h 253"/>
                <a:gd name="T4" fmla="*/ 0 w 130"/>
                <a:gd name="T5" fmla="*/ 162 h 253"/>
                <a:gd name="T6" fmla="*/ 62 w 130"/>
                <a:gd name="T7" fmla="*/ 253 h 253"/>
                <a:gd name="T8" fmla="*/ 130 w 130"/>
                <a:gd name="T9" fmla="*/ 110 h 253"/>
                <a:gd name="T10" fmla="*/ 49 w 130"/>
                <a:gd name="T11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253">
                  <a:moveTo>
                    <a:pt x="49" y="0"/>
                  </a:moveTo>
                  <a:cubicBezTo>
                    <a:pt x="44" y="12"/>
                    <a:pt x="38" y="25"/>
                    <a:pt x="32" y="39"/>
                  </a:cubicBezTo>
                  <a:cubicBezTo>
                    <a:pt x="15" y="84"/>
                    <a:pt x="5" y="125"/>
                    <a:pt x="0" y="162"/>
                  </a:cubicBezTo>
                  <a:cubicBezTo>
                    <a:pt x="21" y="192"/>
                    <a:pt x="41" y="223"/>
                    <a:pt x="62" y="253"/>
                  </a:cubicBezTo>
                  <a:cubicBezTo>
                    <a:pt x="130" y="110"/>
                    <a:pt x="130" y="110"/>
                    <a:pt x="130" y="110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solidFill>
              <a:srgbClr val="0F5A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3"/>
            <p:cNvSpPr/>
            <p:nvPr userDrawn="1"/>
          </p:nvSpPr>
          <p:spPr bwMode="auto">
            <a:xfrm>
              <a:off x="7281863" y="6664326"/>
              <a:ext cx="385763" cy="493713"/>
            </a:xfrm>
            <a:custGeom>
              <a:avLst/>
              <a:gdLst>
                <a:gd name="T0" fmla="*/ 108 w 128"/>
                <a:gd name="T1" fmla="*/ 0 h 164"/>
                <a:gd name="T2" fmla="*/ 126 w 128"/>
                <a:gd name="T3" fmla="*/ 80 h 164"/>
                <a:gd name="T4" fmla="*/ 123 w 128"/>
                <a:gd name="T5" fmla="*/ 155 h 164"/>
                <a:gd name="T6" fmla="*/ 33 w 128"/>
                <a:gd name="T7" fmla="*/ 164 h 164"/>
                <a:gd name="T8" fmla="*/ 3 w 128"/>
                <a:gd name="T9" fmla="*/ 86 h 164"/>
                <a:gd name="T10" fmla="*/ 19 w 128"/>
                <a:gd name="T11" fmla="*/ 9 h 164"/>
                <a:gd name="T12" fmla="*/ 108 w 128"/>
                <a:gd name="T1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64">
                  <a:moveTo>
                    <a:pt x="108" y="0"/>
                  </a:moveTo>
                  <a:cubicBezTo>
                    <a:pt x="115" y="20"/>
                    <a:pt x="123" y="47"/>
                    <a:pt x="126" y="80"/>
                  </a:cubicBezTo>
                  <a:cubicBezTo>
                    <a:pt x="128" y="110"/>
                    <a:pt x="126" y="136"/>
                    <a:pt x="123" y="155"/>
                  </a:cubicBezTo>
                  <a:cubicBezTo>
                    <a:pt x="93" y="158"/>
                    <a:pt x="63" y="161"/>
                    <a:pt x="33" y="164"/>
                  </a:cubicBezTo>
                  <a:cubicBezTo>
                    <a:pt x="25" y="154"/>
                    <a:pt x="6" y="126"/>
                    <a:pt x="3" y="86"/>
                  </a:cubicBezTo>
                  <a:cubicBezTo>
                    <a:pt x="0" y="48"/>
                    <a:pt x="13" y="20"/>
                    <a:pt x="19" y="9"/>
                  </a:cubicBezTo>
                  <a:cubicBezTo>
                    <a:pt x="48" y="6"/>
                    <a:pt x="78" y="3"/>
                    <a:pt x="108" y="0"/>
                  </a:cubicBezTo>
                </a:path>
              </a:pathLst>
            </a:custGeom>
            <a:solidFill>
              <a:srgbClr val="1F6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4"/>
            <p:cNvSpPr/>
            <p:nvPr userDrawn="1"/>
          </p:nvSpPr>
          <p:spPr bwMode="auto">
            <a:xfrm>
              <a:off x="7281863" y="6670676"/>
              <a:ext cx="274638" cy="487363"/>
            </a:xfrm>
            <a:custGeom>
              <a:avLst/>
              <a:gdLst>
                <a:gd name="T0" fmla="*/ 33 w 91"/>
                <a:gd name="T1" fmla="*/ 162 h 162"/>
                <a:gd name="T2" fmla="*/ 74 w 91"/>
                <a:gd name="T3" fmla="*/ 158 h 162"/>
                <a:gd name="T4" fmla="*/ 58 w 91"/>
                <a:gd name="T5" fmla="*/ 51 h 162"/>
                <a:gd name="T6" fmla="*/ 91 w 91"/>
                <a:gd name="T7" fmla="*/ 0 h 162"/>
                <a:gd name="T8" fmla="*/ 19 w 91"/>
                <a:gd name="T9" fmla="*/ 7 h 162"/>
                <a:gd name="T10" fmla="*/ 3 w 91"/>
                <a:gd name="T11" fmla="*/ 84 h 162"/>
                <a:gd name="T12" fmla="*/ 33 w 91"/>
                <a:gd name="T13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62">
                  <a:moveTo>
                    <a:pt x="33" y="162"/>
                  </a:moveTo>
                  <a:cubicBezTo>
                    <a:pt x="47" y="160"/>
                    <a:pt x="61" y="159"/>
                    <a:pt x="74" y="158"/>
                  </a:cubicBezTo>
                  <a:cubicBezTo>
                    <a:pt x="52" y="128"/>
                    <a:pt x="44" y="86"/>
                    <a:pt x="58" y="51"/>
                  </a:cubicBezTo>
                  <a:cubicBezTo>
                    <a:pt x="65" y="32"/>
                    <a:pt x="77" y="15"/>
                    <a:pt x="91" y="0"/>
                  </a:cubicBezTo>
                  <a:cubicBezTo>
                    <a:pt x="67" y="2"/>
                    <a:pt x="43" y="4"/>
                    <a:pt x="19" y="7"/>
                  </a:cubicBezTo>
                  <a:cubicBezTo>
                    <a:pt x="13" y="18"/>
                    <a:pt x="0" y="46"/>
                    <a:pt x="3" y="84"/>
                  </a:cubicBezTo>
                  <a:cubicBezTo>
                    <a:pt x="6" y="124"/>
                    <a:pt x="25" y="152"/>
                    <a:pt x="33" y="162"/>
                  </a:cubicBezTo>
                </a:path>
              </a:pathLst>
            </a:custGeom>
            <a:solidFill>
              <a:srgbClr val="1864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5"/>
            <p:cNvSpPr/>
            <p:nvPr userDrawn="1"/>
          </p:nvSpPr>
          <p:spPr bwMode="auto">
            <a:xfrm>
              <a:off x="7294563" y="6664326"/>
              <a:ext cx="352425" cy="166688"/>
            </a:xfrm>
            <a:custGeom>
              <a:avLst/>
              <a:gdLst>
                <a:gd name="T0" fmla="*/ 0 w 117"/>
                <a:gd name="T1" fmla="*/ 55 h 55"/>
                <a:gd name="T2" fmla="*/ 117 w 117"/>
                <a:gd name="T3" fmla="*/ 44 h 55"/>
                <a:gd name="T4" fmla="*/ 104 w 117"/>
                <a:gd name="T5" fmla="*/ 0 h 55"/>
                <a:gd name="T6" fmla="*/ 15 w 117"/>
                <a:gd name="T7" fmla="*/ 9 h 55"/>
                <a:gd name="T8" fmla="*/ 0 w 117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55">
                  <a:moveTo>
                    <a:pt x="0" y="55"/>
                  </a:moveTo>
                  <a:cubicBezTo>
                    <a:pt x="117" y="44"/>
                    <a:pt x="117" y="44"/>
                    <a:pt x="117" y="44"/>
                  </a:cubicBezTo>
                  <a:cubicBezTo>
                    <a:pt x="113" y="27"/>
                    <a:pt x="109" y="12"/>
                    <a:pt x="104" y="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0" y="17"/>
                    <a:pt x="3" y="33"/>
                    <a:pt x="0" y="55"/>
                  </a:cubicBezTo>
                  <a:close/>
                </a:path>
              </a:pathLst>
            </a:custGeom>
            <a:solidFill>
              <a:srgbClr val="126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6"/>
            <p:cNvSpPr/>
            <p:nvPr userDrawn="1"/>
          </p:nvSpPr>
          <p:spPr bwMode="auto">
            <a:xfrm>
              <a:off x="7510463" y="6670676"/>
              <a:ext cx="234950" cy="460375"/>
            </a:xfrm>
            <a:custGeom>
              <a:avLst/>
              <a:gdLst>
                <a:gd name="T0" fmla="*/ 33 w 78"/>
                <a:gd name="T1" fmla="*/ 0 h 153"/>
                <a:gd name="T2" fmla="*/ 47 w 78"/>
                <a:gd name="T3" fmla="*/ 153 h 153"/>
                <a:gd name="T4" fmla="*/ 33 w 78"/>
                <a:gd name="T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8" h="153">
                  <a:moveTo>
                    <a:pt x="33" y="0"/>
                  </a:moveTo>
                  <a:cubicBezTo>
                    <a:pt x="33" y="0"/>
                    <a:pt x="0" y="81"/>
                    <a:pt x="47" y="153"/>
                  </a:cubicBezTo>
                  <a:cubicBezTo>
                    <a:pt x="47" y="153"/>
                    <a:pt x="78" y="72"/>
                    <a:pt x="33" y="0"/>
                  </a:cubicBezTo>
                  <a:close/>
                </a:path>
              </a:pathLst>
            </a:custGeom>
            <a:solidFill>
              <a:srgbClr val="338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7"/>
            <p:cNvSpPr/>
            <p:nvPr userDrawn="1"/>
          </p:nvSpPr>
          <p:spPr bwMode="auto">
            <a:xfrm>
              <a:off x="7526338" y="6697663"/>
              <a:ext cx="212725" cy="417513"/>
            </a:xfrm>
            <a:custGeom>
              <a:avLst/>
              <a:gdLst>
                <a:gd name="T0" fmla="*/ 30 w 71"/>
                <a:gd name="T1" fmla="*/ 0 h 139"/>
                <a:gd name="T2" fmla="*/ 42 w 71"/>
                <a:gd name="T3" fmla="*/ 139 h 139"/>
                <a:gd name="T4" fmla="*/ 30 w 71"/>
                <a:gd name="T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139">
                  <a:moveTo>
                    <a:pt x="30" y="0"/>
                  </a:moveTo>
                  <a:cubicBezTo>
                    <a:pt x="30" y="0"/>
                    <a:pt x="0" y="74"/>
                    <a:pt x="42" y="139"/>
                  </a:cubicBezTo>
                  <a:cubicBezTo>
                    <a:pt x="42" y="139"/>
                    <a:pt x="71" y="66"/>
                    <a:pt x="30" y="0"/>
                  </a:cubicBezTo>
                  <a:close/>
                </a:path>
              </a:pathLst>
            </a:custGeom>
            <a:solidFill>
              <a:srgbClr val="126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99" name="Freeform 38"/>
            <p:cNvSpPr/>
            <p:nvPr userDrawn="1"/>
          </p:nvSpPr>
          <p:spPr bwMode="auto">
            <a:xfrm>
              <a:off x="7658101" y="6051551"/>
              <a:ext cx="103188" cy="141288"/>
            </a:xfrm>
            <a:custGeom>
              <a:avLst/>
              <a:gdLst>
                <a:gd name="T0" fmla="*/ 34 w 34"/>
                <a:gd name="T1" fmla="*/ 0 h 47"/>
                <a:gd name="T2" fmla="*/ 0 w 34"/>
                <a:gd name="T3" fmla="*/ 47 h 47"/>
                <a:gd name="T4" fmla="*/ 0 w 34"/>
                <a:gd name="T5" fmla="*/ 47 h 47"/>
                <a:gd name="T6" fmla="*/ 34 w 34"/>
                <a:gd name="T7" fmla="*/ 0 h 47"/>
                <a:gd name="T8" fmla="*/ 34 w 34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7">
                  <a:moveTo>
                    <a:pt x="34" y="0"/>
                  </a:moveTo>
                  <a:cubicBezTo>
                    <a:pt x="23" y="15"/>
                    <a:pt x="11" y="31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1" y="31"/>
                    <a:pt x="23" y="15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C3C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00" name="Rectangle 39"/>
            <p:cNvSpPr>
              <a:spLocks noChangeArrowheads="1"/>
            </p:cNvSpPr>
            <p:nvPr userDrawn="1"/>
          </p:nvSpPr>
          <p:spPr bwMode="auto">
            <a:xfrm>
              <a:off x="7761288" y="6051551"/>
              <a:ext cx="1588" cy="1588"/>
            </a:xfrm>
            <a:prstGeom prst="rect">
              <a:avLst/>
            </a:prstGeom>
            <a:solidFill>
              <a:srgbClr val="607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03" name="Rectangle 40"/>
            <p:cNvSpPr>
              <a:spLocks noChangeArrowheads="1"/>
            </p:cNvSpPr>
            <p:nvPr userDrawn="1"/>
          </p:nvSpPr>
          <p:spPr bwMode="auto">
            <a:xfrm>
              <a:off x="7761288" y="6051551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804" name="Freeform 41"/>
          <p:cNvSpPr>
            <a:spLocks noEditPoints="1"/>
          </p:cNvSpPr>
          <p:nvPr userDrawn="1"/>
        </p:nvSpPr>
        <p:spPr bwMode="auto">
          <a:xfrm>
            <a:off x="9007325" y="593750"/>
            <a:ext cx="1248150" cy="854141"/>
          </a:xfrm>
          <a:custGeom>
            <a:avLst/>
            <a:gdLst>
              <a:gd name="T0" fmla="*/ 239 w 239"/>
              <a:gd name="T1" fmla="*/ 150 h 164"/>
              <a:gd name="T2" fmla="*/ 229 w 239"/>
              <a:gd name="T3" fmla="*/ 164 h 164"/>
              <a:gd name="T4" fmla="*/ 239 w 239"/>
              <a:gd name="T5" fmla="*/ 150 h 164"/>
              <a:gd name="T6" fmla="*/ 187 w 239"/>
              <a:gd name="T7" fmla="*/ 69 h 164"/>
              <a:gd name="T8" fmla="*/ 187 w 239"/>
              <a:gd name="T9" fmla="*/ 69 h 164"/>
              <a:gd name="T10" fmla="*/ 187 w 239"/>
              <a:gd name="T11" fmla="*/ 69 h 164"/>
              <a:gd name="T12" fmla="*/ 36 w 239"/>
              <a:gd name="T13" fmla="*/ 0 h 164"/>
              <a:gd name="T14" fmla="*/ 0 w 239"/>
              <a:gd name="T15" fmla="*/ 49 h 164"/>
              <a:gd name="T16" fmla="*/ 0 w 239"/>
              <a:gd name="T17" fmla="*/ 49 h 164"/>
              <a:gd name="T18" fmla="*/ 36 w 239"/>
              <a:gd name="T19" fmla="*/ 0 h 164"/>
              <a:gd name="T20" fmla="*/ 156 w 239"/>
              <a:gd name="T21" fmla="*/ 43 h 164"/>
              <a:gd name="T22" fmla="*/ 187 w 239"/>
              <a:gd name="T23" fmla="*/ 69 h 164"/>
              <a:gd name="T24" fmla="*/ 156 w 239"/>
              <a:gd name="T25" fmla="*/ 43 h 164"/>
              <a:gd name="T26" fmla="*/ 36 w 239"/>
              <a:gd name="T27" fmla="*/ 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9" h="164">
                <a:moveTo>
                  <a:pt x="239" y="150"/>
                </a:moveTo>
                <a:cubicBezTo>
                  <a:pt x="236" y="154"/>
                  <a:pt x="232" y="159"/>
                  <a:pt x="229" y="164"/>
                </a:cubicBezTo>
                <a:cubicBezTo>
                  <a:pt x="232" y="159"/>
                  <a:pt x="236" y="154"/>
                  <a:pt x="239" y="150"/>
                </a:cubicBezTo>
                <a:moveTo>
                  <a:pt x="187" y="69"/>
                </a:moveTo>
                <a:cubicBezTo>
                  <a:pt x="187" y="69"/>
                  <a:pt x="187" y="69"/>
                  <a:pt x="187" y="69"/>
                </a:cubicBezTo>
                <a:cubicBezTo>
                  <a:pt x="187" y="69"/>
                  <a:pt x="187" y="69"/>
                  <a:pt x="187" y="69"/>
                </a:cubicBezTo>
                <a:moveTo>
                  <a:pt x="36" y="0"/>
                </a:moveTo>
                <a:cubicBezTo>
                  <a:pt x="24" y="16"/>
                  <a:pt x="12" y="33"/>
                  <a:pt x="0" y="49"/>
                </a:cubicBezTo>
                <a:cubicBezTo>
                  <a:pt x="0" y="49"/>
                  <a:pt x="0" y="49"/>
                  <a:pt x="0" y="49"/>
                </a:cubicBezTo>
                <a:cubicBezTo>
                  <a:pt x="12" y="33"/>
                  <a:pt x="24" y="16"/>
                  <a:pt x="36" y="0"/>
                </a:cubicBezTo>
                <a:cubicBezTo>
                  <a:pt x="57" y="2"/>
                  <a:pt x="107" y="7"/>
                  <a:pt x="156" y="43"/>
                </a:cubicBezTo>
                <a:cubicBezTo>
                  <a:pt x="168" y="51"/>
                  <a:pt x="178" y="60"/>
                  <a:pt x="187" y="69"/>
                </a:cubicBezTo>
                <a:cubicBezTo>
                  <a:pt x="178" y="60"/>
                  <a:pt x="168" y="51"/>
                  <a:pt x="156" y="43"/>
                </a:cubicBezTo>
                <a:cubicBezTo>
                  <a:pt x="107" y="7"/>
                  <a:pt x="57" y="2"/>
                  <a:pt x="36" y="0"/>
                </a:cubicBezTo>
              </a:path>
            </a:pathLst>
          </a:custGeom>
          <a:solidFill>
            <a:srgbClr val="0B1A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9959" name="组合 9958"/>
          <p:cNvGrpSpPr/>
          <p:nvPr userDrawn="1"/>
        </p:nvGrpSpPr>
        <p:grpSpPr>
          <a:xfrm>
            <a:off x="9802560" y="-199955"/>
            <a:ext cx="1530163" cy="1749037"/>
            <a:chOff x="7607301" y="5694363"/>
            <a:chExt cx="1243013" cy="1420813"/>
          </a:xfrm>
        </p:grpSpPr>
        <p:sp>
          <p:nvSpPr>
            <p:cNvPr id="29" name="Freeform 28"/>
            <p:cNvSpPr/>
            <p:nvPr userDrawn="1"/>
          </p:nvSpPr>
          <p:spPr bwMode="auto">
            <a:xfrm>
              <a:off x="8518526" y="6127751"/>
              <a:ext cx="331788" cy="704850"/>
            </a:xfrm>
            <a:custGeom>
              <a:avLst/>
              <a:gdLst>
                <a:gd name="T0" fmla="*/ 81 w 110"/>
                <a:gd name="T1" fmla="*/ 235 h 235"/>
                <a:gd name="T2" fmla="*/ 100 w 110"/>
                <a:gd name="T3" fmla="*/ 95 h 235"/>
                <a:gd name="T4" fmla="*/ 0 w 110"/>
                <a:gd name="T5" fmla="*/ 0 h 235"/>
                <a:gd name="T6" fmla="*/ 0 w 110"/>
                <a:gd name="T7" fmla="*/ 12 h 235"/>
                <a:gd name="T8" fmla="*/ 89 w 110"/>
                <a:gd name="T9" fmla="*/ 97 h 235"/>
                <a:gd name="T10" fmla="*/ 70 w 110"/>
                <a:gd name="T11" fmla="*/ 231 h 235"/>
                <a:gd name="T12" fmla="*/ 81 w 110"/>
                <a:gd name="T13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235">
                  <a:moveTo>
                    <a:pt x="81" y="235"/>
                  </a:moveTo>
                  <a:cubicBezTo>
                    <a:pt x="97" y="190"/>
                    <a:pt x="110" y="142"/>
                    <a:pt x="100" y="95"/>
                  </a:cubicBezTo>
                  <a:cubicBezTo>
                    <a:pt x="91" y="49"/>
                    <a:pt x="53" y="1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5" y="13"/>
                    <a:pt x="80" y="55"/>
                    <a:pt x="89" y="97"/>
                  </a:cubicBezTo>
                  <a:cubicBezTo>
                    <a:pt x="98" y="141"/>
                    <a:pt x="85" y="188"/>
                    <a:pt x="70" y="231"/>
                  </a:cubicBezTo>
                  <a:cubicBezTo>
                    <a:pt x="81" y="235"/>
                    <a:pt x="81" y="235"/>
                    <a:pt x="81" y="235"/>
                  </a:cubicBezTo>
                </a:path>
              </a:pathLst>
            </a:custGeom>
            <a:solidFill>
              <a:srgbClr val="EC7D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9"/>
            <p:cNvSpPr/>
            <p:nvPr userDrawn="1"/>
          </p:nvSpPr>
          <p:spPr bwMode="auto">
            <a:xfrm>
              <a:off x="8542338" y="6797676"/>
              <a:ext cx="244475" cy="317500"/>
            </a:xfrm>
            <a:custGeom>
              <a:avLst/>
              <a:gdLst>
                <a:gd name="T0" fmla="*/ 50 w 81"/>
                <a:gd name="T1" fmla="*/ 23 h 106"/>
                <a:gd name="T2" fmla="*/ 52 w 81"/>
                <a:gd name="T3" fmla="*/ 22 h 106"/>
                <a:gd name="T4" fmla="*/ 51 w 81"/>
                <a:gd name="T5" fmla="*/ 19 h 106"/>
                <a:gd name="T6" fmla="*/ 62 w 81"/>
                <a:gd name="T7" fmla="*/ 2 h 106"/>
                <a:gd name="T8" fmla="*/ 79 w 81"/>
                <a:gd name="T9" fmla="*/ 12 h 106"/>
                <a:gd name="T10" fmla="*/ 73 w 81"/>
                <a:gd name="T11" fmla="*/ 28 h 106"/>
                <a:gd name="T12" fmla="*/ 63 w 81"/>
                <a:gd name="T13" fmla="*/ 106 h 106"/>
                <a:gd name="T14" fmla="*/ 0 w 81"/>
                <a:gd name="T15" fmla="*/ 86 h 106"/>
                <a:gd name="T16" fmla="*/ 50 w 81"/>
                <a:gd name="T17" fmla="*/ 2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106">
                  <a:moveTo>
                    <a:pt x="50" y="23"/>
                  </a:moveTo>
                  <a:cubicBezTo>
                    <a:pt x="51" y="23"/>
                    <a:pt x="51" y="22"/>
                    <a:pt x="52" y="22"/>
                  </a:cubicBezTo>
                  <a:cubicBezTo>
                    <a:pt x="51" y="21"/>
                    <a:pt x="51" y="20"/>
                    <a:pt x="51" y="19"/>
                  </a:cubicBezTo>
                  <a:cubicBezTo>
                    <a:pt x="49" y="11"/>
                    <a:pt x="54" y="4"/>
                    <a:pt x="62" y="2"/>
                  </a:cubicBezTo>
                  <a:cubicBezTo>
                    <a:pt x="70" y="0"/>
                    <a:pt x="78" y="4"/>
                    <a:pt x="79" y="12"/>
                  </a:cubicBezTo>
                  <a:cubicBezTo>
                    <a:pt x="81" y="19"/>
                    <a:pt x="78" y="25"/>
                    <a:pt x="73" y="28"/>
                  </a:cubicBezTo>
                  <a:cubicBezTo>
                    <a:pt x="76" y="54"/>
                    <a:pt x="63" y="106"/>
                    <a:pt x="63" y="106"/>
                  </a:cubicBezTo>
                  <a:cubicBezTo>
                    <a:pt x="63" y="106"/>
                    <a:pt x="21" y="92"/>
                    <a:pt x="0" y="86"/>
                  </a:cubicBezTo>
                  <a:cubicBezTo>
                    <a:pt x="17" y="65"/>
                    <a:pt x="33" y="44"/>
                    <a:pt x="50" y="23"/>
                  </a:cubicBezTo>
                  <a:close/>
                </a:path>
              </a:pathLst>
            </a:custGeom>
            <a:solidFill>
              <a:srgbClr val="EC7D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9958" name="组合 9957"/>
            <p:cNvGrpSpPr/>
            <p:nvPr userDrawn="1"/>
          </p:nvGrpSpPr>
          <p:grpSpPr>
            <a:xfrm>
              <a:off x="7607301" y="5694363"/>
              <a:ext cx="1136650" cy="1012826"/>
              <a:chOff x="7607301" y="5694363"/>
              <a:chExt cx="1136650" cy="1012826"/>
            </a:xfrm>
          </p:grpSpPr>
          <p:sp>
            <p:nvSpPr>
              <p:cNvPr id="31" name="Freeform 30"/>
              <p:cNvSpPr/>
              <p:nvPr userDrawn="1"/>
            </p:nvSpPr>
            <p:spPr bwMode="auto">
              <a:xfrm>
                <a:off x="7624763" y="5694363"/>
                <a:ext cx="1119188" cy="841375"/>
              </a:xfrm>
              <a:custGeom>
                <a:avLst/>
                <a:gdLst>
                  <a:gd name="T0" fmla="*/ 0 w 705"/>
                  <a:gd name="T1" fmla="*/ 21 h 530"/>
                  <a:gd name="T2" fmla="*/ 14 w 705"/>
                  <a:gd name="T3" fmla="*/ 0 h 530"/>
                  <a:gd name="T4" fmla="*/ 514 w 705"/>
                  <a:gd name="T5" fmla="*/ 48 h 530"/>
                  <a:gd name="T6" fmla="*/ 705 w 705"/>
                  <a:gd name="T7" fmla="*/ 505 h 530"/>
                  <a:gd name="T8" fmla="*/ 690 w 705"/>
                  <a:gd name="T9" fmla="*/ 530 h 530"/>
                  <a:gd name="T10" fmla="*/ 0 w 705"/>
                  <a:gd name="T11" fmla="*/ 21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5" h="530">
                    <a:moveTo>
                      <a:pt x="0" y="21"/>
                    </a:moveTo>
                    <a:lnTo>
                      <a:pt x="14" y="0"/>
                    </a:lnTo>
                    <a:lnTo>
                      <a:pt x="514" y="48"/>
                    </a:lnTo>
                    <a:lnTo>
                      <a:pt x="705" y="505"/>
                    </a:lnTo>
                    <a:lnTo>
                      <a:pt x="690" y="53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335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93" name="Freeform 32"/>
              <p:cNvSpPr/>
              <p:nvPr userDrawn="1"/>
            </p:nvSpPr>
            <p:spPr bwMode="auto">
              <a:xfrm>
                <a:off x="7624763" y="5727701"/>
                <a:ext cx="1098550" cy="808038"/>
              </a:xfrm>
              <a:custGeom>
                <a:avLst/>
                <a:gdLst>
                  <a:gd name="T0" fmla="*/ 194 w 692"/>
                  <a:gd name="T1" fmla="*/ 460 h 509"/>
                  <a:gd name="T2" fmla="*/ 692 w 692"/>
                  <a:gd name="T3" fmla="*/ 509 h 509"/>
                  <a:gd name="T4" fmla="*/ 499 w 692"/>
                  <a:gd name="T5" fmla="*/ 47 h 509"/>
                  <a:gd name="T6" fmla="*/ 0 w 692"/>
                  <a:gd name="T7" fmla="*/ 0 h 509"/>
                  <a:gd name="T8" fmla="*/ 194 w 692"/>
                  <a:gd name="T9" fmla="*/ 460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2" h="509">
                    <a:moveTo>
                      <a:pt x="194" y="460"/>
                    </a:moveTo>
                    <a:lnTo>
                      <a:pt x="692" y="509"/>
                    </a:lnTo>
                    <a:lnTo>
                      <a:pt x="499" y="47"/>
                    </a:lnTo>
                    <a:lnTo>
                      <a:pt x="0" y="0"/>
                    </a:lnTo>
                    <a:lnTo>
                      <a:pt x="194" y="460"/>
                    </a:lnTo>
                    <a:close/>
                  </a:path>
                </a:pathLst>
              </a:custGeom>
              <a:solidFill>
                <a:srgbClr val="1F3B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97" name="Freeform 36"/>
              <p:cNvSpPr/>
              <p:nvPr userDrawn="1"/>
            </p:nvSpPr>
            <p:spPr bwMode="auto">
              <a:xfrm>
                <a:off x="7673976" y="5845176"/>
                <a:ext cx="1025525" cy="687388"/>
              </a:xfrm>
              <a:custGeom>
                <a:avLst/>
                <a:gdLst>
                  <a:gd name="T0" fmla="*/ 0 w 341"/>
                  <a:gd name="T1" fmla="*/ 0 h 229"/>
                  <a:gd name="T2" fmla="*/ 29 w 341"/>
                  <a:gd name="T3" fmla="*/ 69 h 229"/>
                  <a:gd name="T4" fmla="*/ 65 w 341"/>
                  <a:gd name="T5" fmla="*/ 20 h 229"/>
                  <a:gd name="T6" fmla="*/ 185 w 341"/>
                  <a:gd name="T7" fmla="*/ 63 h 229"/>
                  <a:gd name="T8" fmla="*/ 216 w 341"/>
                  <a:gd name="T9" fmla="*/ 89 h 229"/>
                  <a:gd name="T10" fmla="*/ 216 w 341"/>
                  <a:gd name="T11" fmla="*/ 89 h 229"/>
                  <a:gd name="T12" fmla="*/ 216 w 341"/>
                  <a:gd name="T13" fmla="*/ 89 h 229"/>
                  <a:gd name="T14" fmla="*/ 267 w 341"/>
                  <a:gd name="T15" fmla="*/ 168 h 229"/>
                  <a:gd name="T16" fmla="*/ 268 w 341"/>
                  <a:gd name="T17" fmla="*/ 170 h 229"/>
                  <a:gd name="T18" fmla="*/ 268 w 341"/>
                  <a:gd name="T19" fmla="*/ 170 h 229"/>
                  <a:gd name="T20" fmla="*/ 268 w 341"/>
                  <a:gd name="T21" fmla="*/ 170 h 229"/>
                  <a:gd name="T22" fmla="*/ 268 w 341"/>
                  <a:gd name="T23" fmla="*/ 170 h 229"/>
                  <a:gd name="T24" fmla="*/ 258 w 341"/>
                  <a:gd name="T25" fmla="*/ 184 h 229"/>
                  <a:gd name="T26" fmla="*/ 232 w 341"/>
                  <a:gd name="T27" fmla="*/ 218 h 229"/>
                  <a:gd name="T28" fmla="*/ 341 w 341"/>
                  <a:gd name="T29" fmla="*/ 229 h 229"/>
                  <a:gd name="T30" fmla="*/ 266 w 341"/>
                  <a:gd name="T31" fmla="*/ 67 h 229"/>
                  <a:gd name="T32" fmla="*/ 68 w 341"/>
                  <a:gd name="T33" fmla="*/ 9 h 229"/>
                  <a:gd name="T34" fmla="*/ 0 w 341"/>
                  <a:gd name="T35" fmla="*/ 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1" h="229">
                    <a:moveTo>
                      <a:pt x="0" y="0"/>
                    </a:moveTo>
                    <a:cubicBezTo>
                      <a:pt x="29" y="69"/>
                      <a:pt x="29" y="69"/>
                      <a:pt x="29" y="69"/>
                    </a:cubicBezTo>
                    <a:cubicBezTo>
                      <a:pt x="41" y="53"/>
                      <a:pt x="53" y="36"/>
                      <a:pt x="65" y="20"/>
                    </a:cubicBezTo>
                    <a:cubicBezTo>
                      <a:pt x="86" y="22"/>
                      <a:pt x="136" y="27"/>
                      <a:pt x="185" y="63"/>
                    </a:cubicBezTo>
                    <a:cubicBezTo>
                      <a:pt x="197" y="71"/>
                      <a:pt x="207" y="80"/>
                      <a:pt x="216" y="89"/>
                    </a:cubicBezTo>
                    <a:cubicBezTo>
                      <a:pt x="216" y="89"/>
                      <a:pt x="216" y="89"/>
                      <a:pt x="216" y="89"/>
                    </a:cubicBezTo>
                    <a:cubicBezTo>
                      <a:pt x="216" y="89"/>
                      <a:pt x="216" y="89"/>
                      <a:pt x="216" y="89"/>
                    </a:cubicBezTo>
                    <a:cubicBezTo>
                      <a:pt x="247" y="120"/>
                      <a:pt x="261" y="153"/>
                      <a:pt x="267" y="168"/>
                    </a:cubicBezTo>
                    <a:cubicBezTo>
                      <a:pt x="268" y="169"/>
                      <a:pt x="268" y="169"/>
                      <a:pt x="268" y="170"/>
                    </a:cubicBezTo>
                    <a:cubicBezTo>
                      <a:pt x="268" y="170"/>
                      <a:pt x="268" y="170"/>
                      <a:pt x="268" y="170"/>
                    </a:cubicBezTo>
                    <a:cubicBezTo>
                      <a:pt x="268" y="170"/>
                      <a:pt x="268" y="170"/>
                      <a:pt x="268" y="170"/>
                    </a:cubicBezTo>
                    <a:cubicBezTo>
                      <a:pt x="268" y="170"/>
                      <a:pt x="268" y="170"/>
                      <a:pt x="268" y="170"/>
                    </a:cubicBezTo>
                    <a:cubicBezTo>
                      <a:pt x="265" y="174"/>
                      <a:pt x="261" y="179"/>
                      <a:pt x="258" y="184"/>
                    </a:cubicBezTo>
                    <a:cubicBezTo>
                      <a:pt x="249" y="195"/>
                      <a:pt x="241" y="207"/>
                      <a:pt x="232" y="218"/>
                    </a:cubicBezTo>
                    <a:cubicBezTo>
                      <a:pt x="341" y="229"/>
                      <a:pt x="341" y="229"/>
                      <a:pt x="341" y="229"/>
                    </a:cubicBezTo>
                    <a:cubicBezTo>
                      <a:pt x="316" y="175"/>
                      <a:pt x="291" y="121"/>
                      <a:pt x="266" y="67"/>
                    </a:cubicBezTo>
                    <a:cubicBezTo>
                      <a:pt x="211" y="44"/>
                      <a:pt x="145" y="22"/>
                      <a:pt x="68" y="9"/>
                    </a:cubicBezTo>
                    <a:cubicBezTo>
                      <a:pt x="45" y="5"/>
                      <a:pt x="22" y="2"/>
                      <a:pt x="0" y="0"/>
                    </a:cubicBezTo>
                  </a:path>
                </a:pathLst>
              </a:custGeom>
              <a:solidFill>
                <a:srgbClr val="0F2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98" name="Freeform 37"/>
              <p:cNvSpPr/>
              <p:nvPr userDrawn="1"/>
            </p:nvSpPr>
            <p:spPr bwMode="auto">
              <a:xfrm>
                <a:off x="7607301" y="5905501"/>
                <a:ext cx="873125" cy="801688"/>
              </a:xfrm>
              <a:custGeom>
                <a:avLst/>
                <a:gdLst>
                  <a:gd name="T0" fmla="*/ 0 w 290"/>
                  <a:gd name="T1" fmla="*/ 118 h 267"/>
                  <a:gd name="T2" fmla="*/ 96 w 290"/>
                  <a:gd name="T3" fmla="*/ 208 h 267"/>
                  <a:gd name="T4" fmla="*/ 203 w 290"/>
                  <a:gd name="T5" fmla="*/ 267 h 267"/>
                  <a:gd name="T6" fmla="*/ 290 w 290"/>
                  <a:gd name="T7" fmla="*/ 150 h 267"/>
                  <a:gd name="T8" fmla="*/ 207 w 290"/>
                  <a:gd name="T9" fmla="*/ 43 h 267"/>
                  <a:gd name="T10" fmla="*/ 87 w 290"/>
                  <a:gd name="T11" fmla="*/ 0 h 267"/>
                  <a:gd name="T12" fmla="*/ 0 w 290"/>
                  <a:gd name="T13" fmla="*/ 118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0" h="267">
                    <a:moveTo>
                      <a:pt x="0" y="118"/>
                    </a:moveTo>
                    <a:cubicBezTo>
                      <a:pt x="22" y="144"/>
                      <a:pt x="53" y="177"/>
                      <a:pt x="96" y="208"/>
                    </a:cubicBezTo>
                    <a:cubicBezTo>
                      <a:pt x="136" y="237"/>
                      <a:pt x="174" y="255"/>
                      <a:pt x="203" y="267"/>
                    </a:cubicBezTo>
                    <a:cubicBezTo>
                      <a:pt x="232" y="228"/>
                      <a:pt x="261" y="189"/>
                      <a:pt x="290" y="150"/>
                    </a:cubicBezTo>
                    <a:cubicBezTo>
                      <a:pt x="283" y="130"/>
                      <a:pt x="261" y="81"/>
                      <a:pt x="207" y="43"/>
                    </a:cubicBezTo>
                    <a:cubicBezTo>
                      <a:pt x="158" y="7"/>
                      <a:pt x="108" y="2"/>
                      <a:pt x="87" y="0"/>
                    </a:cubicBezTo>
                    <a:cubicBezTo>
                      <a:pt x="58" y="39"/>
                      <a:pt x="29" y="79"/>
                      <a:pt x="0" y="118"/>
                    </a:cubicBezTo>
                  </a:path>
                </a:pathLst>
              </a:custGeom>
              <a:solidFill>
                <a:srgbClr val="1F3B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05" name="Freeform 42"/>
              <p:cNvSpPr/>
              <p:nvPr userDrawn="1"/>
            </p:nvSpPr>
            <p:spPr bwMode="auto">
              <a:xfrm>
                <a:off x="7658101" y="5905501"/>
                <a:ext cx="822325" cy="612775"/>
              </a:xfrm>
              <a:custGeom>
                <a:avLst/>
                <a:gdLst>
                  <a:gd name="T0" fmla="*/ 70 w 273"/>
                  <a:gd name="T1" fmla="*/ 0 h 204"/>
                  <a:gd name="T2" fmla="*/ 34 w 273"/>
                  <a:gd name="T3" fmla="*/ 49 h 204"/>
                  <a:gd name="T4" fmla="*/ 34 w 273"/>
                  <a:gd name="T5" fmla="*/ 49 h 204"/>
                  <a:gd name="T6" fmla="*/ 0 w 273"/>
                  <a:gd name="T7" fmla="*/ 96 h 204"/>
                  <a:gd name="T8" fmla="*/ 63 w 273"/>
                  <a:gd name="T9" fmla="*/ 88 h 204"/>
                  <a:gd name="T10" fmla="*/ 99 w 273"/>
                  <a:gd name="T11" fmla="*/ 91 h 204"/>
                  <a:gd name="T12" fmla="*/ 233 w 273"/>
                  <a:gd name="T13" fmla="*/ 204 h 204"/>
                  <a:gd name="T14" fmla="*/ 263 w 273"/>
                  <a:gd name="T15" fmla="*/ 164 h 204"/>
                  <a:gd name="T16" fmla="*/ 273 w 273"/>
                  <a:gd name="T17" fmla="*/ 150 h 204"/>
                  <a:gd name="T18" fmla="*/ 273 w 273"/>
                  <a:gd name="T19" fmla="*/ 150 h 204"/>
                  <a:gd name="T20" fmla="*/ 272 w 273"/>
                  <a:gd name="T21" fmla="*/ 148 h 204"/>
                  <a:gd name="T22" fmla="*/ 221 w 273"/>
                  <a:gd name="T23" fmla="*/ 69 h 204"/>
                  <a:gd name="T24" fmla="*/ 221 w 273"/>
                  <a:gd name="T25" fmla="*/ 69 h 204"/>
                  <a:gd name="T26" fmla="*/ 221 w 273"/>
                  <a:gd name="T27" fmla="*/ 69 h 204"/>
                  <a:gd name="T28" fmla="*/ 190 w 273"/>
                  <a:gd name="T29" fmla="*/ 43 h 204"/>
                  <a:gd name="T30" fmla="*/ 70 w 273"/>
                  <a:gd name="T31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73" h="204">
                    <a:moveTo>
                      <a:pt x="70" y="0"/>
                    </a:moveTo>
                    <a:cubicBezTo>
                      <a:pt x="58" y="16"/>
                      <a:pt x="46" y="33"/>
                      <a:pt x="34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23" y="64"/>
                      <a:pt x="11" y="80"/>
                      <a:pt x="0" y="96"/>
                    </a:cubicBezTo>
                    <a:cubicBezTo>
                      <a:pt x="21" y="91"/>
                      <a:pt x="42" y="88"/>
                      <a:pt x="63" y="88"/>
                    </a:cubicBezTo>
                    <a:cubicBezTo>
                      <a:pt x="75" y="88"/>
                      <a:pt x="87" y="89"/>
                      <a:pt x="99" y="91"/>
                    </a:cubicBezTo>
                    <a:cubicBezTo>
                      <a:pt x="159" y="102"/>
                      <a:pt x="210" y="147"/>
                      <a:pt x="233" y="204"/>
                    </a:cubicBezTo>
                    <a:cubicBezTo>
                      <a:pt x="243" y="190"/>
                      <a:pt x="253" y="177"/>
                      <a:pt x="263" y="164"/>
                    </a:cubicBezTo>
                    <a:cubicBezTo>
                      <a:pt x="266" y="159"/>
                      <a:pt x="270" y="154"/>
                      <a:pt x="273" y="150"/>
                    </a:cubicBezTo>
                    <a:cubicBezTo>
                      <a:pt x="273" y="150"/>
                      <a:pt x="273" y="150"/>
                      <a:pt x="273" y="150"/>
                    </a:cubicBezTo>
                    <a:cubicBezTo>
                      <a:pt x="273" y="149"/>
                      <a:pt x="273" y="149"/>
                      <a:pt x="272" y="148"/>
                    </a:cubicBezTo>
                    <a:cubicBezTo>
                      <a:pt x="266" y="133"/>
                      <a:pt x="252" y="100"/>
                      <a:pt x="221" y="69"/>
                    </a:cubicBezTo>
                    <a:cubicBezTo>
                      <a:pt x="221" y="69"/>
                      <a:pt x="221" y="69"/>
                      <a:pt x="221" y="69"/>
                    </a:cubicBezTo>
                    <a:cubicBezTo>
                      <a:pt x="221" y="69"/>
                      <a:pt x="221" y="69"/>
                      <a:pt x="221" y="69"/>
                    </a:cubicBezTo>
                    <a:cubicBezTo>
                      <a:pt x="212" y="60"/>
                      <a:pt x="202" y="51"/>
                      <a:pt x="190" y="43"/>
                    </a:cubicBezTo>
                    <a:cubicBezTo>
                      <a:pt x="141" y="7"/>
                      <a:pt x="91" y="2"/>
                      <a:pt x="70" y="0"/>
                    </a:cubicBezTo>
                  </a:path>
                </a:pathLst>
              </a:custGeom>
              <a:solidFill>
                <a:srgbClr val="182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06" name="Freeform 43"/>
              <p:cNvSpPr/>
              <p:nvPr userDrawn="1"/>
            </p:nvSpPr>
            <p:spPr bwMode="auto">
              <a:xfrm>
                <a:off x="7607301" y="5905501"/>
                <a:ext cx="493713" cy="515938"/>
              </a:xfrm>
              <a:custGeom>
                <a:avLst/>
                <a:gdLst>
                  <a:gd name="T0" fmla="*/ 164 w 164"/>
                  <a:gd name="T1" fmla="*/ 19 h 172"/>
                  <a:gd name="T2" fmla="*/ 51 w 164"/>
                  <a:gd name="T3" fmla="*/ 172 h 172"/>
                  <a:gd name="T4" fmla="*/ 0 w 164"/>
                  <a:gd name="T5" fmla="*/ 118 h 172"/>
                  <a:gd name="T6" fmla="*/ 87 w 164"/>
                  <a:gd name="T7" fmla="*/ 0 h 172"/>
                  <a:gd name="T8" fmla="*/ 164 w 164"/>
                  <a:gd name="T9" fmla="*/ 19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4" h="172">
                    <a:moveTo>
                      <a:pt x="164" y="19"/>
                    </a:moveTo>
                    <a:cubicBezTo>
                      <a:pt x="51" y="172"/>
                      <a:pt x="51" y="172"/>
                      <a:pt x="51" y="172"/>
                    </a:cubicBezTo>
                    <a:cubicBezTo>
                      <a:pt x="30" y="152"/>
                      <a:pt x="13" y="134"/>
                      <a:pt x="0" y="118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102" y="1"/>
                      <a:pt x="131" y="4"/>
                      <a:pt x="164" y="19"/>
                    </a:cubicBezTo>
                    <a:close/>
                  </a:path>
                </a:pathLst>
              </a:custGeom>
              <a:solidFill>
                <a:srgbClr val="122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07" name="Freeform 44"/>
              <p:cNvSpPr/>
              <p:nvPr userDrawn="1"/>
            </p:nvSpPr>
            <p:spPr bwMode="auto">
              <a:xfrm>
                <a:off x="7613651" y="6265863"/>
                <a:ext cx="604838" cy="441325"/>
              </a:xfrm>
              <a:custGeom>
                <a:avLst/>
                <a:gdLst>
                  <a:gd name="T0" fmla="*/ 0 w 201"/>
                  <a:gd name="T1" fmla="*/ 0 h 147"/>
                  <a:gd name="T2" fmla="*/ 201 w 201"/>
                  <a:gd name="T3" fmla="*/ 147 h 147"/>
                  <a:gd name="T4" fmla="*/ 0 w 201"/>
                  <a:gd name="T5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1" h="147">
                    <a:moveTo>
                      <a:pt x="0" y="0"/>
                    </a:moveTo>
                    <a:cubicBezTo>
                      <a:pt x="0" y="0"/>
                      <a:pt x="140" y="22"/>
                      <a:pt x="201" y="147"/>
                    </a:cubicBezTo>
                    <a:cubicBezTo>
                      <a:pt x="201" y="147"/>
                      <a:pt x="62" y="123"/>
                      <a:pt x="0" y="0"/>
                    </a:cubicBezTo>
                    <a:close/>
                  </a:path>
                </a:pathLst>
              </a:custGeom>
              <a:solidFill>
                <a:srgbClr val="2B4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08" name="Freeform 45"/>
              <p:cNvSpPr/>
              <p:nvPr userDrawn="1"/>
            </p:nvSpPr>
            <p:spPr bwMode="auto">
              <a:xfrm>
                <a:off x="7646988" y="6296026"/>
                <a:ext cx="549275" cy="401638"/>
              </a:xfrm>
              <a:custGeom>
                <a:avLst/>
                <a:gdLst>
                  <a:gd name="T0" fmla="*/ 0 w 183"/>
                  <a:gd name="T1" fmla="*/ 0 h 134"/>
                  <a:gd name="T2" fmla="*/ 183 w 183"/>
                  <a:gd name="T3" fmla="*/ 134 h 134"/>
                  <a:gd name="T4" fmla="*/ 0 w 183"/>
                  <a:gd name="T5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3" h="134">
                    <a:moveTo>
                      <a:pt x="0" y="0"/>
                    </a:moveTo>
                    <a:cubicBezTo>
                      <a:pt x="0" y="0"/>
                      <a:pt x="128" y="20"/>
                      <a:pt x="183" y="134"/>
                    </a:cubicBezTo>
                    <a:cubicBezTo>
                      <a:pt x="183" y="134"/>
                      <a:pt x="57" y="112"/>
                      <a:pt x="0" y="0"/>
                    </a:cubicBezTo>
                    <a:close/>
                  </a:path>
                </a:pathLst>
              </a:custGeom>
              <a:solidFill>
                <a:srgbClr val="122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9962" name="组合 9961"/>
          <p:cNvGrpSpPr/>
          <p:nvPr userDrawn="1"/>
        </p:nvGrpSpPr>
        <p:grpSpPr>
          <a:xfrm>
            <a:off x="46095" y="150257"/>
            <a:ext cx="981208" cy="1275304"/>
            <a:chOff x="5045076" y="7613651"/>
            <a:chExt cx="720725" cy="1109662"/>
          </a:xfrm>
        </p:grpSpPr>
        <p:sp>
          <p:nvSpPr>
            <p:cNvPr id="9809" name="Freeform 46"/>
            <p:cNvSpPr/>
            <p:nvPr userDrawn="1"/>
          </p:nvSpPr>
          <p:spPr bwMode="auto">
            <a:xfrm>
              <a:off x="5146676" y="7613651"/>
              <a:ext cx="568325" cy="661988"/>
            </a:xfrm>
            <a:custGeom>
              <a:avLst/>
              <a:gdLst>
                <a:gd name="T0" fmla="*/ 157 w 189"/>
                <a:gd name="T1" fmla="*/ 220 h 220"/>
                <a:gd name="T2" fmla="*/ 185 w 189"/>
                <a:gd name="T3" fmla="*/ 154 h 220"/>
                <a:gd name="T4" fmla="*/ 189 w 189"/>
                <a:gd name="T5" fmla="*/ 119 h 220"/>
                <a:gd name="T6" fmla="*/ 188 w 189"/>
                <a:gd name="T7" fmla="*/ 103 h 220"/>
                <a:gd name="T8" fmla="*/ 173 w 189"/>
                <a:gd name="T9" fmla="*/ 51 h 220"/>
                <a:gd name="T10" fmla="*/ 137 w 189"/>
                <a:gd name="T11" fmla="*/ 13 h 220"/>
                <a:gd name="T12" fmla="*/ 86 w 189"/>
                <a:gd name="T13" fmla="*/ 0 h 220"/>
                <a:gd name="T14" fmla="*/ 68 w 189"/>
                <a:gd name="T15" fmla="*/ 2 h 220"/>
                <a:gd name="T16" fmla="*/ 0 w 189"/>
                <a:gd name="T17" fmla="*/ 21 h 220"/>
                <a:gd name="T18" fmla="*/ 3 w 189"/>
                <a:gd name="T19" fmla="*/ 29 h 220"/>
                <a:gd name="T20" fmla="*/ 69 w 189"/>
                <a:gd name="T21" fmla="*/ 10 h 220"/>
                <a:gd name="T22" fmla="*/ 86 w 189"/>
                <a:gd name="T23" fmla="*/ 8 h 220"/>
                <a:gd name="T24" fmla="*/ 133 w 189"/>
                <a:gd name="T25" fmla="*/ 20 h 220"/>
                <a:gd name="T26" fmla="*/ 166 w 189"/>
                <a:gd name="T27" fmla="*/ 55 h 220"/>
                <a:gd name="T28" fmla="*/ 180 w 189"/>
                <a:gd name="T29" fmla="*/ 103 h 220"/>
                <a:gd name="T30" fmla="*/ 181 w 189"/>
                <a:gd name="T31" fmla="*/ 119 h 220"/>
                <a:gd name="T32" fmla="*/ 177 w 189"/>
                <a:gd name="T33" fmla="*/ 153 h 220"/>
                <a:gd name="T34" fmla="*/ 150 w 189"/>
                <a:gd name="T35" fmla="*/ 215 h 220"/>
                <a:gd name="T36" fmla="*/ 157 w 189"/>
                <a:gd name="T37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9" h="220">
                  <a:moveTo>
                    <a:pt x="157" y="220"/>
                  </a:moveTo>
                  <a:cubicBezTo>
                    <a:pt x="170" y="200"/>
                    <a:pt x="180" y="178"/>
                    <a:pt x="185" y="154"/>
                  </a:cubicBezTo>
                  <a:cubicBezTo>
                    <a:pt x="187" y="143"/>
                    <a:pt x="189" y="131"/>
                    <a:pt x="189" y="119"/>
                  </a:cubicBezTo>
                  <a:cubicBezTo>
                    <a:pt x="189" y="113"/>
                    <a:pt x="189" y="108"/>
                    <a:pt x="188" y="103"/>
                  </a:cubicBezTo>
                  <a:cubicBezTo>
                    <a:pt x="186" y="85"/>
                    <a:pt x="181" y="67"/>
                    <a:pt x="173" y="51"/>
                  </a:cubicBezTo>
                  <a:cubicBezTo>
                    <a:pt x="165" y="36"/>
                    <a:pt x="153" y="22"/>
                    <a:pt x="137" y="13"/>
                  </a:cubicBezTo>
                  <a:cubicBezTo>
                    <a:pt x="122" y="4"/>
                    <a:pt x="104" y="0"/>
                    <a:pt x="86" y="0"/>
                  </a:cubicBezTo>
                  <a:cubicBezTo>
                    <a:pt x="80" y="0"/>
                    <a:pt x="74" y="1"/>
                    <a:pt x="68" y="2"/>
                  </a:cubicBezTo>
                  <a:cubicBezTo>
                    <a:pt x="44" y="5"/>
                    <a:pt x="22" y="13"/>
                    <a:pt x="0" y="2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5" y="21"/>
                    <a:pt x="46" y="13"/>
                    <a:pt x="69" y="10"/>
                  </a:cubicBezTo>
                  <a:cubicBezTo>
                    <a:pt x="74" y="9"/>
                    <a:pt x="80" y="8"/>
                    <a:pt x="86" y="8"/>
                  </a:cubicBezTo>
                  <a:cubicBezTo>
                    <a:pt x="103" y="8"/>
                    <a:pt x="119" y="12"/>
                    <a:pt x="133" y="20"/>
                  </a:cubicBezTo>
                  <a:cubicBezTo>
                    <a:pt x="147" y="28"/>
                    <a:pt x="158" y="41"/>
                    <a:pt x="166" y="55"/>
                  </a:cubicBezTo>
                  <a:cubicBezTo>
                    <a:pt x="174" y="70"/>
                    <a:pt x="178" y="87"/>
                    <a:pt x="180" y="103"/>
                  </a:cubicBezTo>
                  <a:cubicBezTo>
                    <a:pt x="181" y="108"/>
                    <a:pt x="181" y="114"/>
                    <a:pt x="181" y="119"/>
                  </a:cubicBezTo>
                  <a:cubicBezTo>
                    <a:pt x="181" y="130"/>
                    <a:pt x="180" y="142"/>
                    <a:pt x="177" y="153"/>
                  </a:cubicBezTo>
                  <a:cubicBezTo>
                    <a:pt x="172" y="175"/>
                    <a:pt x="163" y="197"/>
                    <a:pt x="150" y="215"/>
                  </a:cubicBezTo>
                  <a:cubicBezTo>
                    <a:pt x="157" y="220"/>
                    <a:pt x="157" y="220"/>
                    <a:pt x="157" y="220"/>
                  </a:cubicBezTo>
                  <a:close/>
                </a:path>
              </a:pathLst>
            </a:custGeom>
            <a:solidFill>
              <a:srgbClr val="EC9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10" name="Freeform 47"/>
            <p:cNvSpPr/>
            <p:nvPr userDrawn="1"/>
          </p:nvSpPr>
          <p:spPr bwMode="auto">
            <a:xfrm>
              <a:off x="5045076" y="7640638"/>
              <a:ext cx="206375" cy="147638"/>
            </a:xfrm>
            <a:custGeom>
              <a:avLst/>
              <a:gdLst>
                <a:gd name="T0" fmla="*/ 49 w 69"/>
                <a:gd name="T1" fmla="*/ 7 h 49"/>
                <a:gd name="T2" fmla="*/ 50 w 69"/>
                <a:gd name="T3" fmla="*/ 7 h 49"/>
                <a:gd name="T4" fmla="*/ 51 w 69"/>
                <a:gd name="T5" fmla="*/ 5 h 49"/>
                <a:gd name="T6" fmla="*/ 64 w 69"/>
                <a:gd name="T7" fmla="*/ 2 h 49"/>
                <a:gd name="T8" fmla="*/ 67 w 69"/>
                <a:gd name="T9" fmla="*/ 15 h 49"/>
                <a:gd name="T10" fmla="*/ 57 w 69"/>
                <a:gd name="T11" fmla="*/ 19 h 49"/>
                <a:gd name="T12" fmla="*/ 19 w 69"/>
                <a:gd name="T13" fmla="*/ 49 h 49"/>
                <a:gd name="T14" fmla="*/ 0 w 69"/>
                <a:gd name="T15" fmla="*/ 13 h 49"/>
                <a:gd name="T16" fmla="*/ 49 w 69"/>
                <a:gd name="T17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49">
                  <a:moveTo>
                    <a:pt x="49" y="7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1" y="6"/>
                    <a:pt x="51" y="6"/>
                    <a:pt x="51" y="5"/>
                  </a:cubicBezTo>
                  <a:cubicBezTo>
                    <a:pt x="54" y="1"/>
                    <a:pt x="59" y="0"/>
                    <a:pt x="64" y="2"/>
                  </a:cubicBezTo>
                  <a:cubicBezTo>
                    <a:pt x="68" y="5"/>
                    <a:pt x="69" y="10"/>
                    <a:pt x="67" y="15"/>
                  </a:cubicBezTo>
                  <a:cubicBezTo>
                    <a:pt x="65" y="18"/>
                    <a:pt x="61" y="20"/>
                    <a:pt x="57" y="19"/>
                  </a:cubicBezTo>
                  <a:cubicBezTo>
                    <a:pt x="47" y="32"/>
                    <a:pt x="19" y="49"/>
                    <a:pt x="19" y="49"/>
                  </a:cubicBezTo>
                  <a:cubicBezTo>
                    <a:pt x="19" y="49"/>
                    <a:pt x="6" y="25"/>
                    <a:pt x="0" y="13"/>
                  </a:cubicBezTo>
                  <a:cubicBezTo>
                    <a:pt x="16" y="11"/>
                    <a:pt x="33" y="9"/>
                    <a:pt x="49" y="7"/>
                  </a:cubicBezTo>
                  <a:close/>
                </a:path>
              </a:pathLst>
            </a:custGeom>
            <a:solidFill>
              <a:srgbClr val="EC9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11" name="Freeform 48"/>
            <p:cNvSpPr/>
            <p:nvPr userDrawn="1"/>
          </p:nvSpPr>
          <p:spPr bwMode="auto">
            <a:xfrm>
              <a:off x="5451476" y="7885113"/>
              <a:ext cx="314325" cy="835025"/>
            </a:xfrm>
            <a:custGeom>
              <a:avLst/>
              <a:gdLst>
                <a:gd name="T0" fmla="*/ 49 w 198"/>
                <a:gd name="T1" fmla="*/ 0 h 526"/>
                <a:gd name="T2" fmla="*/ 64 w 198"/>
                <a:gd name="T3" fmla="*/ 0 h 526"/>
                <a:gd name="T4" fmla="*/ 198 w 198"/>
                <a:gd name="T5" fmla="*/ 280 h 526"/>
                <a:gd name="T6" fmla="*/ 17 w 198"/>
                <a:gd name="T7" fmla="*/ 526 h 526"/>
                <a:gd name="T8" fmla="*/ 0 w 198"/>
                <a:gd name="T9" fmla="*/ 526 h 526"/>
                <a:gd name="T10" fmla="*/ 49 w 198"/>
                <a:gd name="T11" fmla="*/ 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526">
                  <a:moveTo>
                    <a:pt x="49" y="0"/>
                  </a:moveTo>
                  <a:lnTo>
                    <a:pt x="64" y="0"/>
                  </a:lnTo>
                  <a:lnTo>
                    <a:pt x="198" y="280"/>
                  </a:lnTo>
                  <a:lnTo>
                    <a:pt x="17" y="526"/>
                  </a:lnTo>
                  <a:lnTo>
                    <a:pt x="0" y="526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338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12" name="Freeform 49"/>
            <p:cNvSpPr/>
            <p:nvPr userDrawn="1"/>
          </p:nvSpPr>
          <p:spPr bwMode="auto">
            <a:xfrm>
              <a:off x="5240338" y="7885113"/>
              <a:ext cx="501650" cy="838200"/>
            </a:xfrm>
            <a:custGeom>
              <a:avLst/>
              <a:gdLst>
                <a:gd name="T0" fmla="*/ 0 w 316"/>
                <a:gd name="T1" fmla="*/ 248 h 528"/>
                <a:gd name="T2" fmla="*/ 133 w 316"/>
                <a:gd name="T3" fmla="*/ 528 h 528"/>
                <a:gd name="T4" fmla="*/ 316 w 316"/>
                <a:gd name="T5" fmla="*/ 278 h 528"/>
                <a:gd name="T6" fmla="*/ 182 w 316"/>
                <a:gd name="T7" fmla="*/ 0 h 528"/>
                <a:gd name="T8" fmla="*/ 0 w 316"/>
                <a:gd name="T9" fmla="*/ 24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528">
                  <a:moveTo>
                    <a:pt x="0" y="248"/>
                  </a:moveTo>
                  <a:lnTo>
                    <a:pt x="133" y="528"/>
                  </a:lnTo>
                  <a:lnTo>
                    <a:pt x="316" y="278"/>
                  </a:lnTo>
                  <a:lnTo>
                    <a:pt x="182" y="0"/>
                  </a:lnTo>
                  <a:lnTo>
                    <a:pt x="0" y="248"/>
                  </a:lnTo>
                  <a:close/>
                </a:path>
              </a:pathLst>
            </a:custGeom>
            <a:solidFill>
              <a:srgbClr val="1F6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13" name="Freeform 50"/>
            <p:cNvSpPr/>
            <p:nvPr userDrawn="1"/>
          </p:nvSpPr>
          <p:spPr bwMode="auto">
            <a:xfrm>
              <a:off x="5240338" y="7947026"/>
              <a:ext cx="390525" cy="760413"/>
            </a:xfrm>
            <a:custGeom>
              <a:avLst/>
              <a:gdLst>
                <a:gd name="T0" fmla="*/ 81 w 130"/>
                <a:gd name="T1" fmla="*/ 0 h 253"/>
                <a:gd name="T2" fmla="*/ 97 w 130"/>
                <a:gd name="T3" fmla="*/ 39 h 253"/>
                <a:gd name="T4" fmla="*/ 130 w 130"/>
                <a:gd name="T5" fmla="*/ 162 h 253"/>
                <a:gd name="T6" fmla="*/ 68 w 130"/>
                <a:gd name="T7" fmla="*/ 253 h 253"/>
                <a:gd name="T8" fmla="*/ 0 w 130"/>
                <a:gd name="T9" fmla="*/ 110 h 253"/>
                <a:gd name="T10" fmla="*/ 81 w 130"/>
                <a:gd name="T11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253">
                  <a:moveTo>
                    <a:pt x="81" y="0"/>
                  </a:moveTo>
                  <a:cubicBezTo>
                    <a:pt x="86" y="12"/>
                    <a:pt x="92" y="25"/>
                    <a:pt x="97" y="39"/>
                  </a:cubicBezTo>
                  <a:cubicBezTo>
                    <a:pt x="115" y="83"/>
                    <a:pt x="125" y="125"/>
                    <a:pt x="130" y="162"/>
                  </a:cubicBezTo>
                  <a:cubicBezTo>
                    <a:pt x="109" y="192"/>
                    <a:pt x="89" y="223"/>
                    <a:pt x="68" y="253"/>
                  </a:cubicBezTo>
                  <a:cubicBezTo>
                    <a:pt x="0" y="110"/>
                    <a:pt x="0" y="110"/>
                    <a:pt x="0" y="110"/>
                  </a:cubicBezTo>
                  <a:lnTo>
                    <a:pt x="81" y="0"/>
                  </a:lnTo>
                  <a:close/>
                </a:path>
              </a:pathLst>
            </a:custGeom>
            <a:solidFill>
              <a:srgbClr val="0F5A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14" name="Freeform 51"/>
            <p:cNvSpPr/>
            <p:nvPr userDrawn="1"/>
          </p:nvSpPr>
          <p:spPr bwMode="auto">
            <a:xfrm>
              <a:off x="5183188" y="8043863"/>
              <a:ext cx="384175" cy="492125"/>
            </a:xfrm>
            <a:custGeom>
              <a:avLst/>
              <a:gdLst>
                <a:gd name="T0" fmla="*/ 20 w 128"/>
                <a:gd name="T1" fmla="*/ 0 h 164"/>
                <a:gd name="T2" fmla="*/ 2 w 128"/>
                <a:gd name="T3" fmla="*/ 80 h 164"/>
                <a:gd name="T4" fmla="*/ 5 w 128"/>
                <a:gd name="T5" fmla="*/ 155 h 164"/>
                <a:gd name="T6" fmla="*/ 95 w 128"/>
                <a:gd name="T7" fmla="*/ 164 h 164"/>
                <a:gd name="T8" fmla="*/ 125 w 128"/>
                <a:gd name="T9" fmla="*/ 86 h 164"/>
                <a:gd name="T10" fmla="*/ 109 w 128"/>
                <a:gd name="T11" fmla="*/ 9 h 164"/>
                <a:gd name="T12" fmla="*/ 20 w 128"/>
                <a:gd name="T1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64">
                  <a:moveTo>
                    <a:pt x="20" y="0"/>
                  </a:moveTo>
                  <a:cubicBezTo>
                    <a:pt x="13" y="20"/>
                    <a:pt x="5" y="47"/>
                    <a:pt x="2" y="80"/>
                  </a:cubicBezTo>
                  <a:cubicBezTo>
                    <a:pt x="0" y="110"/>
                    <a:pt x="2" y="136"/>
                    <a:pt x="5" y="155"/>
                  </a:cubicBezTo>
                  <a:cubicBezTo>
                    <a:pt x="35" y="158"/>
                    <a:pt x="65" y="161"/>
                    <a:pt x="95" y="164"/>
                  </a:cubicBezTo>
                  <a:cubicBezTo>
                    <a:pt x="103" y="154"/>
                    <a:pt x="122" y="126"/>
                    <a:pt x="125" y="86"/>
                  </a:cubicBezTo>
                  <a:cubicBezTo>
                    <a:pt x="128" y="48"/>
                    <a:pt x="115" y="20"/>
                    <a:pt x="109" y="9"/>
                  </a:cubicBezTo>
                  <a:cubicBezTo>
                    <a:pt x="79" y="6"/>
                    <a:pt x="50" y="3"/>
                    <a:pt x="20" y="0"/>
                  </a:cubicBezTo>
                  <a:close/>
                </a:path>
              </a:pathLst>
            </a:custGeom>
            <a:solidFill>
              <a:srgbClr val="1F6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15" name="Freeform 52"/>
            <p:cNvSpPr/>
            <p:nvPr userDrawn="1"/>
          </p:nvSpPr>
          <p:spPr bwMode="auto">
            <a:xfrm>
              <a:off x="5291138" y="8050213"/>
              <a:ext cx="276225" cy="485775"/>
            </a:xfrm>
            <a:custGeom>
              <a:avLst/>
              <a:gdLst>
                <a:gd name="T0" fmla="*/ 59 w 92"/>
                <a:gd name="T1" fmla="*/ 162 h 162"/>
                <a:gd name="T2" fmla="*/ 18 w 92"/>
                <a:gd name="T3" fmla="*/ 158 h 162"/>
                <a:gd name="T4" fmla="*/ 34 w 92"/>
                <a:gd name="T5" fmla="*/ 51 h 162"/>
                <a:gd name="T6" fmla="*/ 0 w 92"/>
                <a:gd name="T7" fmla="*/ 0 h 162"/>
                <a:gd name="T8" fmla="*/ 73 w 92"/>
                <a:gd name="T9" fmla="*/ 7 h 162"/>
                <a:gd name="T10" fmla="*/ 89 w 92"/>
                <a:gd name="T11" fmla="*/ 84 h 162"/>
                <a:gd name="T12" fmla="*/ 59 w 92"/>
                <a:gd name="T13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162">
                  <a:moveTo>
                    <a:pt x="59" y="162"/>
                  </a:moveTo>
                  <a:cubicBezTo>
                    <a:pt x="45" y="160"/>
                    <a:pt x="31" y="159"/>
                    <a:pt x="18" y="158"/>
                  </a:cubicBezTo>
                  <a:cubicBezTo>
                    <a:pt x="40" y="128"/>
                    <a:pt x="48" y="86"/>
                    <a:pt x="34" y="51"/>
                  </a:cubicBezTo>
                  <a:cubicBezTo>
                    <a:pt x="27" y="31"/>
                    <a:pt x="15" y="15"/>
                    <a:pt x="0" y="0"/>
                  </a:cubicBezTo>
                  <a:cubicBezTo>
                    <a:pt x="25" y="2"/>
                    <a:pt x="49" y="4"/>
                    <a:pt x="73" y="7"/>
                  </a:cubicBezTo>
                  <a:cubicBezTo>
                    <a:pt x="79" y="18"/>
                    <a:pt x="92" y="46"/>
                    <a:pt x="89" y="84"/>
                  </a:cubicBezTo>
                  <a:cubicBezTo>
                    <a:pt x="86" y="124"/>
                    <a:pt x="67" y="152"/>
                    <a:pt x="59" y="162"/>
                  </a:cubicBezTo>
                  <a:close/>
                </a:path>
              </a:pathLst>
            </a:custGeom>
            <a:solidFill>
              <a:srgbClr val="1864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16" name="Freeform 53"/>
            <p:cNvSpPr/>
            <p:nvPr userDrawn="1"/>
          </p:nvSpPr>
          <p:spPr bwMode="auto">
            <a:xfrm>
              <a:off x="5203826" y="8043863"/>
              <a:ext cx="352425" cy="165100"/>
            </a:xfrm>
            <a:custGeom>
              <a:avLst/>
              <a:gdLst>
                <a:gd name="T0" fmla="*/ 117 w 117"/>
                <a:gd name="T1" fmla="*/ 55 h 55"/>
                <a:gd name="T2" fmla="*/ 0 w 117"/>
                <a:gd name="T3" fmla="*/ 44 h 55"/>
                <a:gd name="T4" fmla="*/ 13 w 117"/>
                <a:gd name="T5" fmla="*/ 0 h 55"/>
                <a:gd name="T6" fmla="*/ 102 w 117"/>
                <a:gd name="T7" fmla="*/ 9 h 55"/>
                <a:gd name="T8" fmla="*/ 117 w 117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55">
                  <a:moveTo>
                    <a:pt x="117" y="55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4" y="27"/>
                    <a:pt x="8" y="12"/>
                    <a:pt x="13" y="0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7" y="17"/>
                    <a:pt x="114" y="33"/>
                    <a:pt x="117" y="55"/>
                  </a:cubicBezTo>
                  <a:close/>
                </a:path>
              </a:pathLst>
            </a:custGeom>
            <a:solidFill>
              <a:srgbClr val="126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17" name="Freeform 54"/>
            <p:cNvSpPr/>
            <p:nvPr userDrawn="1"/>
          </p:nvSpPr>
          <p:spPr bwMode="auto">
            <a:xfrm>
              <a:off x="5105401" y="8050213"/>
              <a:ext cx="233363" cy="458788"/>
            </a:xfrm>
            <a:custGeom>
              <a:avLst/>
              <a:gdLst>
                <a:gd name="T0" fmla="*/ 45 w 78"/>
                <a:gd name="T1" fmla="*/ 0 h 153"/>
                <a:gd name="T2" fmla="*/ 31 w 78"/>
                <a:gd name="T3" fmla="*/ 153 h 153"/>
                <a:gd name="T4" fmla="*/ 45 w 78"/>
                <a:gd name="T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8" h="153">
                  <a:moveTo>
                    <a:pt x="45" y="0"/>
                  </a:moveTo>
                  <a:cubicBezTo>
                    <a:pt x="45" y="0"/>
                    <a:pt x="78" y="81"/>
                    <a:pt x="31" y="153"/>
                  </a:cubicBezTo>
                  <a:cubicBezTo>
                    <a:pt x="31" y="153"/>
                    <a:pt x="0" y="72"/>
                    <a:pt x="45" y="0"/>
                  </a:cubicBezTo>
                  <a:close/>
                </a:path>
              </a:pathLst>
            </a:custGeom>
            <a:solidFill>
              <a:srgbClr val="338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18" name="Freeform 55"/>
            <p:cNvSpPr/>
            <p:nvPr userDrawn="1"/>
          </p:nvSpPr>
          <p:spPr bwMode="auto">
            <a:xfrm>
              <a:off x="5110163" y="8077201"/>
              <a:ext cx="214313" cy="417513"/>
            </a:xfrm>
            <a:custGeom>
              <a:avLst/>
              <a:gdLst>
                <a:gd name="T0" fmla="*/ 41 w 71"/>
                <a:gd name="T1" fmla="*/ 0 h 139"/>
                <a:gd name="T2" fmla="*/ 29 w 71"/>
                <a:gd name="T3" fmla="*/ 139 h 139"/>
                <a:gd name="T4" fmla="*/ 41 w 71"/>
                <a:gd name="T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139">
                  <a:moveTo>
                    <a:pt x="41" y="0"/>
                  </a:moveTo>
                  <a:cubicBezTo>
                    <a:pt x="41" y="0"/>
                    <a:pt x="71" y="74"/>
                    <a:pt x="29" y="139"/>
                  </a:cubicBezTo>
                  <a:cubicBezTo>
                    <a:pt x="29" y="139"/>
                    <a:pt x="0" y="65"/>
                    <a:pt x="41" y="0"/>
                  </a:cubicBezTo>
                  <a:close/>
                </a:path>
              </a:pathLst>
            </a:custGeom>
            <a:solidFill>
              <a:srgbClr val="126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960" name="组合 9959"/>
          <p:cNvGrpSpPr/>
          <p:nvPr userDrawn="1"/>
        </p:nvGrpSpPr>
        <p:grpSpPr>
          <a:xfrm>
            <a:off x="6725617" y="957447"/>
            <a:ext cx="1320837" cy="2102292"/>
            <a:chOff x="6397626" y="6851651"/>
            <a:chExt cx="1290637" cy="2054225"/>
          </a:xfrm>
        </p:grpSpPr>
        <p:sp>
          <p:nvSpPr>
            <p:cNvPr id="9839" name="Freeform 76"/>
            <p:cNvSpPr>
              <a:spLocks noEditPoints="1"/>
            </p:cNvSpPr>
            <p:nvPr userDrawn="1"/>
          </p:nvSpPr>
          <p:spPr bwMode="auto">
            <a:xfrm>
              <a:off x="7643813" y="7807326"/>
              <a:ext cx="44450" cy="354013"/>
            </a:xfrm>
            <a:custGeom>
              <a:avLst/>
              <a:gdLst>
                <a:gd name="T0" fmla="*/ 0 w 15"/>
                <a:gd name="T1" fmla="*/ 118 h 118"/>
                <a:gd name="T2" fmla="*/ 0 w 15"/>
                <a:gd name="T3" fmla="*/ 118 h 118"/>
                <a:gd name="T4" fmla="*/ 0 w 15"/>
                <a:gd name="T5" fmla="*/ 118 h 118"/>
                <a:gd name="T6" fmla="*/ 1 w 15"/>
                <a:gd name="T7" fmla="*/ 117 h 118"/>
                <a:gd name="T8" fmla="*/ 1 w 15"/>
                <a:gd name="T9" fmla="*/ 117 h 118"/>
                <a:gd name="T10" fmla="*/ 1 w 15"/>
                <a:gd name="T11" fmla="*/ 117 h 118"/>
                <a:gd name="T12" fmla="*/ 1 w 15"/>
                <a:gd name="T13" fmla="*/ 116 h 118"/>
                <a:gd name="T14" fmla="*/ 1 w 15"/>
                <a:gd name="T15" fmla="*/ 116 h 118"/>
                <a:gd name="T16" fmla="*/ 1 w 15"/>
                <a:gd name="T17" fmla="*/ 116 h 118"/>
                <a:gd name="T18" fmla="*/ 1 w 15"/>
                <a:gd name="T19" fmla="*/ 115 h 118"/>
                <a:gd name="T20" fmla="*/ 1 w 15"/>
                <a:gd name="T21" fmla="*/ 116 h 118"/>
                <a:gd name="T22" fmla="*/ 1 w 15"/>
                <a:gd name="T23" fmla="*/ 115 h 118"/>
                <a:gd name="T24" fmla="*/ 1 w 15"/>
                <a:gd name="T25" fmla="*/ 115 h 118"/>
                <a:gd name="T26" fmla="*/ 1 w 15"/>
                <a:gd name="T27" fmla="*/ 115 h 118"/>
                <a:gd name="T28" fmla="*/ 1 w 15"/>
                <a:gd name="T29" fmla="*/ 115 h 118"/>
                <a:gd name="T30" fmla="*/ 15 w 15"/>
                <a:gd name="T31" fmla="*/ 77 h 118"/>
                <a:gd name="T32" fmla="*/ 1 w 15"/>
                <a:gd name="T33" fmla="*/ 115 h 118"/>
                <a:gd name="T34" fmla="*/ 15 w 15"/>
                <a:gd name="T35" fmla="*/ 77 h 118"/>
                <a:gd name="T36" fmla="*/ 15 w 15"/>
                <a:gd name="T37" fmla="*/ 77 h 118"/>
                <a:gd name="T38" fmla="*/ 15 w 15"/>
                <a:gd name="T39" fmla="*/ 77 h 118"/>
                <a:gd name="T40" fmla="*/ 15 w 15"/>
                <a:gd name="T41" fmla="*/ 77 h 118"/>
                <a:gd name="T42" fmla="*/ 15 w 15"/>
                <a:gd name="T43" fmla="*/ 76 h 118"/>
                <a:gd name="T44" fmla="*/ 15 w 15"/>
                <a:gd name="T45" fmla="*/ 76 h 118"/>
                <a:gd name="T46" fmla="*/ 15 w 15"/>
                <a:gd name="T47" fmla="*/ 76 h 118"/>
                <a:gd name="T48" fmla="*/ 15 w 15"/>
                <a:gd name="T49" fmla="*/ 76 h 118"/>
                <a:gd name="T50" fmla="*/ 15 w 15"/>
                <a:gd name="T51" fmla="*/ 76 h 118"/>
                <a:gd name="T52" fmla="*/ 15 w 15"/>
                <a:gd name="T53" fmla="*/ 76 h 118"/>
                <a:gd name="T54" fmla="*/ 15 w 15"/>
                <a:gd name="T55" fmla="*/ 76 h 118"/>
                <a:gd name="T56" fmla="*/ 15 w 15"/>
                <a:gd name="T57" fmla="*/ 76 h 118"/>
                <a:gd name="T58" fmla="*/ 15 w 15"/>
                <a:gd name="T59" fmla="*/ 76 h 118"/>
                <a:gd name="T60" fmla="*/ 15 w 15"/>
                <a:gd name="T61" fmla="*/ 76 h 118"/>
                <a:gd name="T62" fmla="*/ 15 w 15"/>
                <a:gd name="T63" fmla="*/ 76 h 118"/>
                <a:gd name="T64" fmla="*/ 15 w 15"/>
                <a:gd name="T65" fmla="*/ 76 h 118"/>
                <a:gd name="T66" fmla="*/ 14 w 15"/>
                <a:gd name="T67" fmla="*/ 0 h 118"/>
                <a:gd name="T68" fmla="*/ 15 w 15"/>
                <a:gd name="T69" fmla="*/ 76 h 118"/>
                <a:gd name="T70" fmla="*/ 14 w 15"/>
                <a:gd name="T71" fmla="*/ 0 h 118"/>
                <a:gd name="T72" fmla="*/ 14 w 15"/>
                <a:gd name="T7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" h="118">
                  <a:moveTo>
                    <a:pt x="0" y="118"/>
                  </a:move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moveTo>
                    <a:pt x="1" y="117"/>
                  </a:moveTo>
                  <a:cubicBezTo>
                    <a:pt x="1" y="117"/>
                    <a:pt x="1" y="117"/>
                    <a:pt x="1" y="117"/>
                  </a:cubicBezTo>
                  <a:cubicBezTo>
                    <a:pt x="1" y="117"/>
                    <a:pt x="1" y="117"/>
                    <a:pt x="1" y="117"/>
                  </a:cubicBezTo>
                  <a:moveTo>
                    <a:pt x="1" y="116"/>
                  </a:moveTo>
                  <a:cubicBezTo>
                    <a:pt x="1" y="116"/>
                    <a:pt x="1" y="116"/>
                    <a:pt x="1" y="116"/>
                  </a:cubicBezTo>
                  <a:cubicBezTo>
                    <a:pt x="1" y="116"/>
                    <a:pt x="1" y="116"/>
                    <a:pt x="1" y="116"/>
                  </a:cubicBezTo>
                  <a:moveTo>
                    <a:pt x="1" y="115"/>
                  </a:moveTo>
                  <a:cubicBezTo>
                    <a:pt x="1" y="116"/>
                    <a:pt x="1" y="116"/>
                    <a:pt x="1" y="116"/>
                  </a:cubicBezTo>
                  <a:cubicBezTo>
                    <a:pt x="1" y="116"/>
                    <a:pt x="1" y="116"/>
                    <a:pt x="1" y="115"/>
                  </a:cubicBezTo>
                  <a:moveTo>
                    <a:pt x="1" y="115"/>
                  </a:moveTo>
                  <a:cubicBezTo>
                    <a:pt x="1" y="115"/>
                    <a:pt x="1" y="115"/>
                    <a:pt x="1" y="115"/>
                  </a:cubicBezTo>
                  <a:cubicBezTo>
                    <a:pt x="1" y="115"/>
                    <a:pt x="1" y="115"/>
                    <a:pt x="1" y="115"/>
                  </a:cubicBezTo>
                  <a:moveTo>
                    <a:pt x="15" y="77"/>
                  </a:moveTo>
                  <a:cubicBezTo>
                    <a:pt x="12" y="85"/>
                    <a:pt x="7" y="98"/>
                    <a:pt x="1" y="115"/>
                  </a:cubicBezTo>
                  <a:cubicBezTo>
                    <a:pt x="7" y="98"/>
                    <a:pt x="12" y="85"/>
                    <a:pt x="15" y="77"/>
                  </a:cubicBezTo>
                  <a:moveTo>
                    <a:pt x="15" y="77"/>
                  </a:moveTo>
                  <a:cubicBezTo>
                    <a:pt x="15" y="77"/>
                    <a:pt x="15" y="77"/>
                    <a:pt x="15" y="77"/>
                  </a:cubicBezTo>
                  <a:cubicBezTo>
                    <a:pt x="15" y="77"/>
                    <a:pt x="15" y="77"/>
                    <a:pt x="15" y="77"/>
                  </a:cubicBezTo>
                  <a:moveTo>
                    <a:pt x="15" y="76"/>
                  </a:moveTo>
                  <a:cubicBezTo>
                    <a:pt x="15" y="76"/>
                    <a:pt x="15" y="76"/>
                    <a:pt x="15" y="76"/>
                  </a:cubicBezTo>
                  <a:cubicBezTo>
                    <a:pt x="15" y="76"/>
                    <a:pt x="15" y="76"/>
                    <a:pt x="15" y="76"/>
                  </a:cubicBezTo>
                  <a:moveTo>
                    <a:pt x="15" y="76"/>
                  </a:moveTo>
                  <a:cubicBezTo>
                    <a:pt x="15" y="76"/>
                    <a:pt x="15" y="76"/>
                    <a:pt x="15" y="76"/>
                  </a:cubicBezTo>
                  <a:cubicBezTo>
                    <a:pt x="15" y="76"/>
                    <a:pt x="15" y="76"/>
                    <a:pt x="15" y="76"/>
                  </a:cubicBezTo>
                  <a:moveTo>
                    <a:pt x="15" y="76"/>
                  </a:moveTo>
                  <a:cubicBezTo>
                    <a:pt x="15" y="76"/>
                    <a:pt x="15" y="76"/>
                    <a:pt x="15" y="76"/>
                  </a:cubicBezTo>
                  <a:cubicBezTo>
                    <a:pt x="15" y="76"/>
                    <a:pt x="15" y="76"/>
                    <a:pt x="15" y="76"/>
                  </a:cubicBezTo>
                  <a:moveTo>
                    <a:pt x="15" y="76"/>
                  </a:moveTo>
                  <a:cubicBezTo>
                    <a:pt x="15" y="76"/>
                    <a:pt x="15" y="76"/>
                    <a:pt x="15" y="76"/>
                  </a:cubicBezTo>
                  <a:cubicBezTo>
                    <a:pt x="15" y="76"/>
                    <a:pt x="15" y="76"/>
                    <a:pt x="15" y="76"/>
                  </a:cubicBezTo>
                  <a:moveTo>
                    <a:pt x="14" y="0"/>
                  </a:moveTo>
                  <a:cubicBezTo>
                    <a:pt x="14" y="28"/>
                    <a:pt x="14" y="74"/>
                    <a:pt x="15" y="76"/>
                  </a:cubicBezTo>
                  <a:cubicBezTo>
                    <a:pt x="14" y="74"/>
                    <a:pt x="14" y="28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F3C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93" name="Freeform 130"/>
            <p:cNvSpPr/>
            <p:nvPr userDrawn="1"/>
          </p:nvSpPr>
          <p:spPr bwMode="auto">
            <a:xfrm>
              <a:off x="6729413" y="7656513"/>
              <a:ext cx="255588" cy="1111250"/>
            </a:xfrm>
            <a:custGeom>
              <a:avLst/>
              <a:gdLst>
                <a:gd name="T0" fmla="*/ 21 w 85"/>
                <a:gd name="T1" fmla="*/ 370 h 370"/>
                <a:gd name="T2" fmla="*/ 75 w 85"/>
                <a:gd name="T3" fmla="*/ 0 h 370"/>
                <a:gd name="T4" fmla="*/ 85 w 85"/>
                <a:gd name="T5" fmla="*/ 5 h 370"/>
                <a:gd name="T6" fmla="*/ 33 w 85"/>
                <a:gd name="T7" fmla="*/ 368 h 370"/>
                <a:gd name="T8" fmla="*/ 21 w 85"/>
                <a:gd name="T9" fmla="*/ 37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70">
                  <a:moveTo>
                    <a:pt x="21" y="370"/>
                  </a:moveTo>
                  <a:cubicBezTo>
                    <a:pt x="0" y="245"/>
                    <a:pt x="19" y="114"/>
                    <a:pt x="75" y="0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31" y="117"/>
                    <a:pt x="12" y="246"/>
                    <a:pt x="33" y="368"/>
                  </a:cubicBezTo>
                  <a:cubicBezTo>
                    <a:pt x="21" y="370"/>
                    <a:pt x="21" y="370"/>
                    <a:pt x="21" y="370"/>
                  </a:cubicBezTo>
                </a:path>
              </a:pathLst>
            </a:custGeom>
            <a:solidFill>
              <a:srgbClr val="EC7D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94" name="Freeform 131"/>
            <p:cNvSpPr/>
            <p:nvPr userDrawn="1"/>
          </p:nvSpPr>
          <p:spPr bwMode="auto">
            <a:xfrm>
              <a:off x="6689726" y="8593138"/>
              <a:ext cx="195263" cy="312738"/>
            </a:xfrm>
            <a:custGeom>
              <a:avLst/>
              <a:gdLst>
                <a:gd name="T0" fmla="*/ 44 w 65"/>
                <a:gd name="T1" fmla="*/ 24 h 104"/>
                <a:gd name="T2" fmla="*/ 43 w 65"/>
                <a:gd name="T3" fmla="*/ 7 h 104"/>
                <a:gd name="T4" fmla="*/ 23 w 65"/>
                <a:gd name="T5" fmla="*/ 5 h 104"/>
                <a:gd name="T6" fmla="*/ 20 w 65"/>
                <a:gd name="T7" fmla="*/ 25 h 104"/>
                <a:gd name="T8" fmla="*/ 22 w 65"/>
                <a:gd name="T9" fmla="*/ 26 h 104"/>
                <a:gd name="T10" fmla="*/ 21 w 65"/>
                <a:gd name="T11" fmla="*/ 28 h 104"/>
                <a:gd name="T12" fmla="*/ 0 w 65"/>
                <a:gd name="T13" fmla="*/ 104 h 104"/>
                <a:gd name="T14" fmla="*/ 65 w 65"/>
                <a:gd name="T15" fmla="*/ 98 h 104"/>
                <a:gd name="T16" fmla="*/ 44 w 65"/>
                <a:gd name="T17" fmla="*/ 2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104">
                  <a:moveTo>
                    <a:pt x="44" y="24"/>
                  </a:moveTo>
                  <a:cubicBezTo>
                    <a:pt x="47" y="19"/>
                    <a:pt x="47" y="12"/>
                    <a:pt x="43" y="7"/>
                  </a:cubicBezTo>
                  <a:cubicBezTo>
                    <a:pt x="38" y="1"/>
                    <a:pt x="29" y="0"/>
                    <a:pt x="23" y="5"/>
                  </a:cubicBezTo>
                  <a:cubicBezTo>
                    <a:pt x="16" y="9"/>
                    <a:pt x="15" y="19"/>
                    <a:pt x="20" y="25"/>
                  </a:cubicBezTo>
                  <a:cubicBezTo>
                    <a:pt x="21" y="25"/>
                    <a:pt x="21" y="26"/>
                    <a:pt x="22" y="26"/>
                  </a:cubicBezTo>
                  <a:cubicBezTo>
                    <a:pt x="21" y="27"/>
                    <a:pt x="21" y="28"/>
                    <a:pt x="21" y="28"/>
                  </a:cubicBezTo>
                  <a:cubicBezTo>
                    <a:pt x="14" y="54"/>
                    <a:pt x="7" y="79"/>
                    <a:pt x="0" y="104"/>
                  </a:cubicBezTo>
                  <a:cubicBezTo>
                    <a:pt x="22" y="102"/>
                    <a:pt x="65" y="98"/>
                    <a:pt x="65" y="98"/>
                  </a:cubicBezTo>
                  <a:cubicBezTo>
                    <a:pt x="65" y="98"/>
                    <a:pt x="56" y="46"/>
                    <a:pt x="44" y="24"/>
                  </a:cubicBezTo>
                  <a:close/>
                </a:path>
              </a:pathLst>
            </a:custGeom>
            <a:solidFill>
              <a:srgbClr val="EC7D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95" name="Freeform 132"/>
            <p:cNvSpPr/>
            <p:nvPr userDrawn="1"/>
          </p:nvSpPr>
          <p:spPr bwMode="auto">
            <a:xfrm>
              <a:off x="6451601" y="6989763"/>
              <a:ext cx="1065213" cy="912813"/>
            </a:xfrm>
            <a:custGeom>
              <a:avLst/>
              <a:gdLst>
                <a:gd name="T0" fmla="*/ 654 w 671"/>
                <a:gd name="T1" fmla="*/ 0 h 575"/>
                <a:gd name="T2" fmla="*/ 671 w 671"/>
                <a:gd name="T3" fmla="*/ 17 h 575"/>
                <a:gd name="T4" fmla="*/ 510 w 671"/>
                <a:gd name="T5" fmla="*/ 492 h 575"/>
                <a:gd name="T6" fmla="*/ 21 w 671"/>
                <a:gd name="T7" fmla="*/ 575 h 575"/>
                <a:gd name="T8" fmla="*/ 0 w 671"/>
                <a:gd name="T9" fmla="*/ 556 h 575"/>
                <a:gd name="T10" fmla="*/ 654 w 671"/>
                <a:gd name="T11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1" h="575">
                  <a:moveTo>
                    <a:pt x="654" y="0"/>
                  </a:moveTo>
                  <a:lnTo>
                    <a:pt x="671" y="17"/>
                  </a:lnTo>
                  <a:lnTo>
                    <a:pt x="510" y="492"/>
                  </a:lnTo>
                  <a:lnTo>
                    <a:pt x="21" y="575"/>
                  </a:lnTo>
                  <a:lnTo>
                    <a:pt x="0" y="556"/>
                  </a:lnTo>
                  <a:lnTo>
                    <a:pt x="654" y="0"/>
                  </a:lnTo>
                  <a:close/>
                </a:path>
              </a:pathLst>
            </a:custGeom>
            <a:solidFill>
              <a:srgbClr val="3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96" name="Freeform 133"/>
            <p:cNvSpPr/>
            <p:nvPr userDrawn="1"/>
          </p:nvSpPr>
          <p:spPr bwMode="auto">
            <a:xfrm>
              <a:off x="6451601" y="6989763"/>
              <a:ext cx="1065213" cy="912813"/>
            </a:xfrm>
            <a:custGeom>
              <a:avLst/>
              <a:gdLst>
                <a:gd name="T0" fmla="*/ 654 w 671"/>
                <a:gd name="T1" fmla="*/ 0 h 575"/>
                <a:gd name="T2" fmla="*/ 671 w 671"/>
                <a:gd name="T3" fmla="*/ 17 h 575"/>
                <a:gd name="T4" fmla="*/ 510 w 671"/>
                <a:gd name="T5" fmla="*/ 492 h 575"/>
                <a:gd name="T6" fmla="*/ 21 w 671"/>
                <a:gd name="T7" fmla="*/ 575 h 575"/>
                <a:gd name="T8" fmla="*/ 0 w 671"/>
                <a:gd name="T9" fmla="*/ 556 h 575"/>
                <a:gd name="T10" fmla="*/ 654 w 671"/>
                <a:gd name="T11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1" h="575">
                  <a:moveTo>
                    <a:pt x="654" y="0"/>
                  </a:moveTo>
                  <a:lnTo>
                    <a:pt x="671" y="17"/>
                  </a:lnTo>
                  <a:lnTo>
                    <a:pt x="510" y="492"/>
                  </a:lnTo>
                  <a:lnTo>
                    <a:pt x="21" y="575"/>
                  </a:lnTo>
                  <a:lnTo>
                    <a:pt x="0" y="556"/>
                  </a:lnTo>
                  <a:lnTo>
                    <a:pt x="6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97" name="Freeform 134"/>
            <p:cNvSpPr/>
            <p:nvPr userDrawn="1"/>
          </p:nvSpPr>
          <p:spPr bwMode="auto">
            <a:xfrm>
              <a:off x="6451601" y="6989763"/>
              <a:ext cx="1038225" cy="882650"/>
            </a:xfrm>
            <a:custGeom>
              <a:avLst/>
              <a:gdLst>
                <a:gd name="T0" fmla="*/ 160 w 654"/>
                <a:gd name="T1" fmla="*/ 83 h 556"/>
                <a:gd name="T2" fmla="*/ 0 w 654"/>
                <a:gd name="T3" fmla="*/ 556 h 556"/>
                <a:gd name="T4" fmla="*/ 493 w 654"/>
                <a:gd name="T5" fmla="*/ 473 h 556"/>
                <a:gd name="T6" fmla="*/ 654 w 654"/>
                <a:gd name="T7" fmla="*/ 0 h 556"/>
                <a:gd name="T8" fmla="*/ 160 w 654"/>
                <a:gd name="T9" fmla="*/ 83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4" h="556">
                  <a:moveTo>
                    <a:pt x="160" y="83"/>
                  </a:moveTo>
                  <a:lnTo>
                    <a:pt x="0" y="556"/>
                  </a:lnTo>
                  <a:lnTo>
                    <a:pt x="493" y="473"/>
                  </a:lnTo>
                  <a:lnTo>
                    <a:pt x="654" y="0"/>
                  </a:lnTo>
                  <a:lnTo>
                    <a:pt x="160" y="83"/>
                  </a:lnTo>
                  <a:close/>
                </a:path>
              </a:pathLst>
            </a:custGeom>
            <a:solidFill>
              <a:srgbClr val="1F3B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98" name="Freeform 135"/>
            <p:cNvSpPr/>
            <p:nvPr userDrawn="1"/>
          </p:nvSpPr>
          <p:spPr bwMode="auto">
            <a:xfrm>
              <a:off x="6451601" y="6989763"/>
              <a:ext cx="1038225" cy="882650"/>
            </a:xfrm>
            <a:custGeom>
              <a:avLst/>
              <a:gdLst>
                <a:gd name="T0" fmla="*/ 160 w 654"/>
                <a:gd name="T1" fmla="*/ 83 h 556"/>
                <a:gd name="T2" fmla="*/ 0 w 654"/>
                <a:gd name="T3" fmla="*/ 556 h 556"/>
                <a:gd name="T4" fmla="*/ 493 w 654"/>
                <a:gd name="T5" fmla="*/ 473 h 556"/>
                <a:gd name="T6" fmla="*/ 654 w 654"/>
                <a:gd name="T7" fmla="*/ 0 h 556"/>
                <a:gd name="T8" fmla="*/ 160 w 654"/>
                <a:gd name="T9" fmla="*/ 83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4" h="556">
                  <a:moveTo>
                    <a:pt x="160" y="83"/>
                  </a:moveTo>
                  <a:lnTo>
                    <a:pt x="0" y="556"/>
                  </a:lnTo>
                  <a:lnTo>
                    <a:pt x="493" y="473"/>
                  </a:lnTo>
                  <a:lnTo>
                    <a:pt x="654" y="0"/>
                  </a:lnTo>
                  <a:lnTo>
                    <a:pt x="160" y="8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99" name="Freeform 136"/>
            <p:cNvSpPr/>
            <p:nvPr userDrawn="1"/>
          </p:nvSpPr>
          <p:spPr bwMode="auto">
            <a:xfrm>
              <a:off x="6457951" y="7043738"/>
              <a:ext cx="695325" cy="804863"/>
            </a:xfrm>
            <a:custGeom>
              <a:avLst/>
              <a:gdLst>
                <a:gd name="T0" fmla="*/ 438 w 438"/>
                <a:gd name="T1" fmla="*/ 0 h 507"/>
                <a:gd name="T2" fmla="*/ 156 w 438"/>
                <a:gd name="T3" fmla="*/ 49 h 507"/>
                <a:gd name="T4" fmla="*/ 0 w 438"/>
                <a:gd name="T5" fmla="*/ 507 h 507"/>
                <a:gd name="T6" fmla="*/ 0 w 438"/>
                <a:gd name="T7" fmla="*/ 507 h 507"/>
                <a:gd name="T8" fmla="*/ 156 w 438"/>
                <a:gd name="T9" fmla="*/ 49 h 507"/>
                <a:gd name="T10" fmla="*/ 438 w 438"/>
                <a:gd name="T11" fmla="*/ 0 h 507"/>
                <a:gd name="T12" fmla="*/ 438 w 438"/>
                <a:gd name="T13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8" h="507">
                  <a:moveTo>
                    <a:pt x="438" y="0"/>
                  </a:moveTo>
                  <a:lnTo>
                    <a:pt x="156" y="4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156" y="49"/>
                  </a:lnTo>
                  <a:lnTo>
                    <a:pt x="438" y="0"/>
                  </a:lnTo>
                  <a:lnTo>
                    <a:pt x="438" y="0"/>
                  </a:lnTo>
                  <a:close/>
                </a:path>
              </a:pathLst>
            </a:custGeom>
            <a:solidFill>
              <a:srgbClr val="7E8D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00" name="Freeform 137"/>
            <p:cNvSpPr/>
            <p:nvPr userDrawn="1"/>
          </p:nvSpPr>
          <p:spPr bwMode="auto">
            <a:xfrm>
              <a:off x="6457951" y="7043738"/>
              <a:ext cx="695325" cy="804863"/>
            </a:xfrm>
            <a:custGeom>
              <a:avLst/>
              <a:gdLst>
                <a:gd name="T0" fmla="*/ 438 w 438"/>
                <a:gd name="T1" fmla="*/ 0 h 507"/>
                <a:gd name="T2" fmla="*/ 156 w 438"/>
                <a:gd name="T3" fmla="*/ 49 h 507"/>
                <a:gd name="T4" fmla="*/ 0 w 438"/>
                <a:gd name="T5" fmla="*/ 507 h 507"/>
                <a:gd name="T6" fmla="*/ 0 w 438"/>
                <a:gd name="T7" fmla="*/ 507 h 507"/>
                <a:gd name="T8" fmla="*/ 156 w 438"/>
                <a:gd name="T9" fmla="*/ 49 h 507"/>
                <a:gd name="T10" fmla="*/ 438 w 438"/>
                <a:gd name="T11" fmla="*/ 0 h 507"/>
                <a:gd name="T12" fmla="*/ 438 w 438"/>
                <a:gd name="T13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8" h="507">
                  <a:moveTo>
                    <a:pt x="438" y="0"/>
                  </a:moveTo>
                  <a:lnTo>
                    <a:pt x="156" y="4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156" y="49"/>
                  </a:lnTo>
                  <a:lnTo>
                    <a:pt x="438" y="0"/>
                  </a:lnTo>
                  <a:lnTo>
                    <a:pt x="4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01" name="Freeform 138"/>
            <p:cNvSpPr/>
            <p:nvPr userDrawn="1"/>
          </p:nvSpPr>
          <p:spPr bwMode="auto">
            <a:xfrm>
              <a:off x="7153276" y="7040563"/>
              <a:ext cx="23813" cy="3175"/>
            </a:xfrm>
            <a:custGeom>
              <a:avLst/>
              <a:gdLst>
                <a:gd name="T0" fmla="*/ 15 w 15"/>
                <a:gd name="T1" fmla="*/ 0 h 2"/>
                <a:gd name="T2" fmla="*/ 0 w 15"/>
                <a:gd name="T3" fmla="*/ 2 h 2"/>
                <a:gd name="T4" fmla="*/ 0 w 15"/>
                <a:gd name="T5" fmla="*/ 2 h 2"/>
                <a:gd name="T6" fmla="*/ 15 w 1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">
                  <a:moveTo>
                    <a:pt x="15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19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02" name="Freeform 139"/>
            <p:cNvSpPr/>
            <p:nvPr userDrawn="1"/>
          </p:nvSpPr>
          <p:spPr bwMode="auto">
            <a:xfrm>
              <a:off x="7153276" y="7040563"/>
              <a:ext cx="23813" cy="3175"/>
            </a:xfrm>
            <a:custGeom>
              <a:avLst/>
              <a:gdLst>
                <a:gd name="T0" fmla="*/ 15 w 15"/>
                <a:gd name="T1" fmla="*/ 0 h 2"/>
                <a:gd name="T2" fmla="*/ 0 w 15"/>
                <a:gd name="T3" fmla="*/ 2 h 2"/>
                <a:gd name="T4" fmla="*/ 0 w 15"/>
                <a:gd name="T5" fmla="*/ 2 h 2"/>
                <a:gd name="T6" fmla="*/ 15 w 1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">
                  <a:moveTo>
                    <a:pt x="15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03" name="Freeform 140"/>
            <p:cNvSpPr/>
            <p:nvPr userDrawn="1"/>
          </p:nvSpPr>
          <p:spPr bwMode="auto">
            <a:xfrm>
              <a:off x="7177088" y="7034213"/>
              <a:ext cx="46038" cy="6350"/>
            </a:xfrm>
            <a:custGeom>
              <a:avLst/>
              <a:gdLst>
                <a:gd name="T0" fmla="*/ 29 w 29"/>
                <a:gd name="T1" fmla="*/ 0 h 4"/>
                <a:gd name="T2" fmla="*/ 0 w 29"/>
                <a:gd name="T3" fmla="*/ 4 h 4"/>
                <a:gd name="T4" fmla="*/ 29 w 29"/>
                <a:gd name="T5" fmla="*/ 0 h 4"/>
                <a:gd name="T6" fmla="*/ 29 w 29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">
                  <a:moveTo>
                    <a:pt x="29" y="0"/>
                  </a:moveTo>
                  <a:lnTo>
                    <a:pt x="0" y="4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0F3C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04" name="Freeform 141"/>
            <p:cNvSpPr/>
            <p:nvPr userDrawn="1"/>
          </p:nvSpPr>
          <p:spPr bwMode="auto">
            <a:xfrm>
              <a:off x="7177088" y="7034213"/>
              <a:ext cx="46038" cy="6350"/>
            </a:xfrm>
            <a:custGeom>
              <a:avLst/>
              <a:gdLst>
                <a:gd name="T0" fmla="*/ 29 w 29"/>
                <a:gd name="T1" fmla="*/ 0 h 4"/>
                <a:gd name="T2" fmla="*/ 0 w 29"/>
                <a:gd name="T3" fmla="*/ 4 h 4"/>
                <a:gd name="T4" fmla="*/ 29 w 29"/>
                <a:gd name="T5" fmla="*/ 0 h 4"/>
                <a:gd name="T6" fmla="*/ 29 w 29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">
                  <a:moveTo>
                    <a:pt x="29" y="0"/>
                  </a:moveTo>
                  <a:lnTo>
                    <a:pt x="0" y="4"/>
                  </a:lnTo>
                  <a:lnTo>
                    <a:pt x="29" y="0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05" name="Freeform 142"/>
            <p:cNvSpPr/>
            <p:nvPr userDrawn="1"/>
          </p:nvSpPr>
          <p:spPr bwMode="auto">
            <a:xfrm>
              <a:off x="7223126" y="7019926"/>
              <a:ext cx="87313" cy="14288"/>
            </a:xfrm>
            <a:custGeom>
              <a:avLst/>
              <a:gdLst>
                <a:gd name="T0" fmla="*/ 55 w 55"/>
                <a:gd name="T1" fmla="*/ 0 h 9"/>
                <a:gd name="T2" fmla="*/ 0 w 55"/>
                <a:gd name="T3" fmla="*/ 9 h 9"/>
                <a:gd name="T4" fmla="*/ 0 w 55"/>
                <a:gd name="T5" fmla="*/ 9 h 9"/>
                <a:gd name="T6" fmla="*/ 55 w 55"/>
                <a:gd name="T7" fmla="*/ 0 h 9"/>
                <a:gd name="T8" fmla="*/ 55 w 55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9">
                  <a:moveTo>
                    <a:pt x="55" y="0"/>
                  </a:moveTo>
                  <a:lnTo>
                    <a:pt x="0" y="9"/>
                  </a:lnTo>
                  <a:lnTo>
                    <a:pt x="0" y="9"/>
                  </a:lnTo>
                  <a:lnTo>
                    <a:pt x="55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073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06" name="Freeform 143"/>
            <p:cNvSpPr/>
            <p:nvPr userDrawn="1"/>
          </p:nvSpPr>
          <p:spPr bwMode="auto">
            <a:xfrm>
              <a:off x="7223126" y="7019926"/>
              <a:ext cx="87313" cy="14288"/>
            </a:xfrm>
            <a:custGeom>
              <a:avLst/>
              <a:gdLst>
                <a:gd name="T0" fmla="*/ 55 w 55"/>
                <a:gd name="T1" fmla="*/ 0 h 9"/>
                <a:gd name="T2" fmla="*/ 0 w 55"/>
                <a:gd name="T3" fmla="*/ 9 h 9"/>
                <a:gd name="T4" fmla="*/ 0 w 55"/>
                <a:gd name="T5" fmla="*/ 9 h 9"/>
                <a:gd name="T6" fmla="*/ 55 w 55"/>
                <a:gd name="T7" fmla="*/ 0 h 9"/>
                <a:gd name="T8" fmla="*/ 55 w 55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9">
                  <a:moveTo>
                    <a:pt x="55" y="0"/>
                  </a:moveTo>
                  <a:lnTo>
                    <a:pt x="0" y="9"/>
                  </a:lnTo>
                  <a:lnTo>
                    <a:pt x="0" y="9"/>
                  </a:lnTo>
                  <a:lnTo>
                    <a:pt x="55" y="0"/>
                  </a:lnTo>
                  <a:lnTo>
                    <a:pt x="5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07" name="Freeform 144"/>
            <p:cNvSpPr/>
            <p:nvPr userDrawn="1"/>
          </p:nvSpPr>
          <p:spPr bwMode="auto">
            <a:xfrm>
              <a:off x="7310438" y="7010401"/>
              <a:ext cx="50800" cy="9525"/>
            </a:xfrm>
            <a:custGeom>
              <a:avLst/>
              <a:gdLst>
                <a:gd name="T0" fmla="*/ 32 w 32"/>
                <a:gd name="T1" fmla="*/ 0 h 6"/>
                <a:gd name="T2" fmla="*/ 0 w 32"/>
                <a:gd name="T3" fmla="*/ 6 h 6"/>
                <a:gd name="T4" fmla="*/ 0 w 32"/>
                <a:gd name="T5" fmla="*/ 6 h 6"/>
                <a:gd name="T6" fmla="*/ 32 w 32"/>
                <a:gd name="T7" fmla="*/ 0 h 6"/>
                <a:gd name="T8" fmla="*/ 32 w 3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0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32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C37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08" name="Freeform 145"/>
            <p:cNvSpPr/>
            <p:nvPr userDrawn="1"/>
          </p:nvSpPr>
          <p:spPr bwMode="auto">
            <a:xfrm>
              <a:off x="7310438" y="7010401"/>
              <a:ext cx="50800" cy="9525"/>
            </a:xfrm>
            <a:custGeom>
              <a:avLst/>
              <a:gdLst>
                <a:gd name="T0" fmla="*/ 32 w 32"/>
                <a:gd name="T1" fmla="*/ 0 h 6"/>
                <a:gd name="T2" fmla="*/ 0 w 32"/>
                <a:gd name="T3" fmla="*/ 6 h 6"/>
                <a:gd name="T4" fmla="*/ 0 w 32"/>
                <a:gd name="T5" fmla="*/ 6 h 6"/>
                <a:gd name="T6" fmla="*/ 32 w 32"/>
                <a:gd name="T7" fmla="*/ 0 h 6"/>
                <a:gd name="T8" fmla="*/ 32 w 3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0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32" y="0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09" name="Freeform 146"/>
            <p:cNvSpPr/>
            <p:nvPr userDrawn="1"/>
          </p:nvSpPr>
          <p:spPr bwMode="auto">
            <a:xfrm>
              <a:off x="6457951" y="7010401"/>
              <a:ext cx="903288" cy="838200"/>
            </a:xfrm>
            <a:custGeom>
              <a:avLst/>
              <a:gdLst>
                <a:gd name="T0" fmla="*/ 300 w 300"/>
                <a:gd name="T1" fmla="*/ 0 h 279"/>
                <a:gd name="T2" fmla="*/ 283 w 300"/>
                <a:gd name="T3" fmla="*/ 3 h 279"/>
                <a:gd name="T4" fmla="*/ 254 w 300"/>
                <a:gd name="T5" fmla="*/ 8 h 279"/>
                <a:gd name="T6" fmla="*/ 239 w 300"/>
                <a:gd name="T7" fmla="*/ 10 h 279"/>
                <a:gd name="T8" fmla="*/ 231 w 300"/>
                <a:gd name="T9" fmla="*/ 11 h 279"/>
                <a:gd name="T10" fmla="*/ 82 w 300"/>
                <a:gd name="T11" fmla="*/ 37 h 279"/>
                <a:gd name="T12" fmla="*/ 0 w 300"/>
                <a:gd name="T13" fmla="*/ 279 h 279"/>
                <a:gd name="T14" fmla="*/ 175 w 300"/>
                <a:gd name="T15" fmla="*/ 243 h 279"/>
                <a:gd name="T16" fmla="*/ 276 w 300"/>
                <a:gd name="T17" fmla="*/ 64 h 279"/>
                <a:gd name="T18" fmla="*/ 300 w 300"/>
                <a:gd name="T19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0" h="279">
                  <a:moveTo>
                    <a:pt x="300" y="0"/>
                  </a:moveTo>
                  <a:cubicBezTo>
                    <a:pt x="283" y="3"/>
                    <a:pt x="283" y="3"/>
                    <a:pt x="283" y="3"/>
                  </a:cubicBezTo>
                  <a:cubicBezTo>
                    <a:pt x="254" y="8"/>
                    <a:pt x="254" y="8"/>
                    <a:pt x="254" y="8"/>
                  </a:cubicBezTo>
                  <a:cubicBezTo>
                    <a:pt x="239" y="10"/>
                    <a:pt x="239" y="10"/>
                    <a:pt x="239" y="10"/>
                  </a:cubicBezTo>
                  <a:cubicBezTo>
                    <a:pt x="231" y="11"/>
                    <a:pt x="231" y="11"/>
                    <a:pt x="231" y="11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0" y="279"/>
                    <a:pt x="0" y="279"/>
                    <a:pt x="0" y="279"/>
                  </a:cubicBezTo>
                  <a:cubicBezTo>
                    <a:pt x="59" y="267"/>
                    <a:pt x="117" y="255"/>
                    <a:pt x="175" y="243"/>
                  </a:cubicBezTo>
                  <a:cubicBezTo>
                    <a:pt x="210" y="195"/>
                    <a:pt x="246" y="135"/>
                    <a:pt x="276" y="64"/>
                  </a:cubicBezTo>
                  <a:cubicBezTo>
                    <a:pt x="286" y="42"/>
                    <a:pt x="293" y="20"/>
                    <a:pt x="300" y="0"/>
                  </a:cubicBezTo>
                </a:path>
              </a:pathLst>
            </a:custGeom>
            <a:solidFill>
              <a:srgbClr val="0F21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10" name="Freeform 147"/>
            <p:cNvSpPr/>
            <p:nvPr userDrawn="1"/>
          </p:nvSpPr>
          <p:spPr bwMode="auto">
            <a:xfrm>
              <a:off x="6397626" y="6851651"/>
              <a:ext cx="860425" cy="825500"/>
            </a:xfrm>
            <a:custGeom>
              <a:avLst/>
              <a:gdLst>
                <a:gd name="T0" fmla="*/ 191 w 286"/>
                <a:gd name="T1" fmla="*/ 0 h 275"/>
                <a:gd name="T2" fmla="*/ 81 w 286"/>
                <a:gd name="T3" fmla="*/ 73 h 275"/>
                <a:gd name="T4" fmla="*/ 0 w 286"/>
                <a:gd name="T5" fmla="*/ 164 h 275"/>
                <a:gd name="T6" fmla="*/ 94 w 286"/>
                <a:gd name="T7" fmla="*/ 275 h 275"/>
                <a:gd name="T8" fmla="*/ 218 w 286"/>
                <a:gd name="T9" fmla="*/ 218 h 275"/>
                <a:gd name="T10" fmla="*/ 286 w 286"/>
                <a:gd name="T11" fmla="*/ 111 h 275"/>
                <a:gd name="T12" fmla="*/ 191 w 286"/>
                <a:gd name="T13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6" h="275">
                  <a:moveTo>
                    <a:pt x="191" y="0"/>
                  </a:moveTo>
                  <a:cubicBezTo>
                    <a:pt x="161" y="15"/>
                    <a:pt x="122" y="38"/>
                    <a:pt x="81" y="73"/>
                  </a:cubicBezTo>
                  <a:cubicBezTo>
                    <a:pt x="44" y="105"/>
                    <a:pt x="18" y="138"/>
                    <a:pt x="0" y="164"/>
                  </a:cubicBezTo>
                  <a:cubicBezTo>
                    <a:pt x="31" y="201"/>
                    <a:pt x="63" y="238"/>
                    <a:pt x="94" y="275"/>
                  </a:cubicBezTo>
                  <a:cubicBezTo>
                    <a:pt x="115" y="272"/>
                    <a:pt x="168" y="262"/>
                    <a:pt x="218" y="218"/>
                  </a:cubicBezTo>
                  <a:cubicBezTo>
                    <a:pt x="263" y="178"/>
                    <a:pt x="280" y="131"/>
                    <a:pt x="286" y="111"/>
                  </a:cubicBezTo>
                  <a:cubicBezTo>
                    <a:pt x="254" y="74"/>
                    <a:pt x="223" y="37"/>
                    <a:pt x="191" y="0"/>
                  </a:cubicBezTo>
                  <a:close/>
                </a:path>
              </a:pathLst>
            </a:custGeom>
            <a:solidFill>
              <a:srgbClr val="1F3B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11" name="Freeform 148"/>
            <p:cNvSpPr/>
            <p:nvPr userDrawn="1"/>
          </p:nvSpPr>
          <p:spPr bwMode="auto">
            <a:xfrm>
              <a:off x="6551613" y="6915151"/>
              <a:ext cx="706438" cy="762000"/>
            </a:xfrm>
            <a:custGeom>
              <a:avLst/>
              <a:gdLst>
                <a:gd name="T0" fmla="*/ 43 w 235"/>
                <a:gd name="T1" fmla="*/ 254 h 254"/>
                <a:gd name="T2" fmla="*/ 0 w 235"/>
                <a:gd name="T3" fmla="*/ 203 h 254"/>
                <a:gd name="T4" fmla="*/ 140 w 235"/>
                <a:gd name="T5" fmla="*/ 97 h 254"/>
                <a:gd name="T6" fmla="*/ 158 w 235"/>
                <a:gd name="T7" fmla="*/ 0 h 254"/>
                <a:gd name="T8" fmla="*/ 235 w 235"/>
                <a:gd name="T9" fmla="*/ 90 h 254"/>
                <a:gd name="T10" fmla="*/ 167 w 235"/>
                <a:gd name="T11" fmla="*/ 197 h 254"/>
                <a:gd name="T12" fmla="*/ 43 w 235"/>
                <a:gd name="T13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5" h="254">
                  <a:moveTo>
                    <a:pt x="43" y="254"/>
                  </a:moveTo>
                  <a:cubicBezTo>
                    <a:pt x="29" y="237"/>
                    <a:pt x="14" y="220"/>
                    <a:pt x="0" y="203"/>
                  </a:cubicBezTo>
                  <a:cubicBezTo>
                    <a:pt x="60" y="193"/>
                    <a:pt x="115" y="153"/>
                    <a:pt x="140" y="97"/>
                  </a:cubicBezTo>
                  <a:cubicBezTo>
                    <a:pt x="153" y="67"/>
                    <a:pt x="157" y="34"/>
                    <a:pt x="158" y="0"/>
                  </a:cubicBezTo>
                  <a:cubicBezTo>
                    <a:pt x="184" y="30"/>
                    <a:pt x="209" y="60"/>
                    <a:pt x="235" y="90"/>
                  </a:cubicBezTo>
                  <a:cubicBezTo>
                    <a:pt x="229" y="110"/>
                    <a:pt x="212" y="157"/>
                    <a:pt x="167" y="197"/>
                  </a:cubicBezTo>
                  <a:cubicBezTo>
                    <a:pt x="117" y="241"/>
                    <a:pt x="64" y="251"/>
                    <a:pt x="43" y="254"/>
                  </a:cubicBezTo>
                  <a:close/>
                </a:path>
              </a:pathLst>
            </a:custGeom>
            <a:solidFill>
              <a:srgbClr val="193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12" name="Freeform 149"/>
            <p:cNvSpPr/>
            <p:nvPr userDrawn="1"/>
          </p:nvSpPr>
          <p:spPr bwMode="auto">
            <a:xfrm>
              <a:off x="6780213" y="6851651"/>
              <a:ext cx="477838" cy="546100"/>
            </a:xfrm>
            <a:custGeom>
              <a:avLst/>
              <a:gdLst>
                <a:gd name="T0" fmla="*/ 124 w 159"/>
                <a:gd name="T1" fmla="*/ 182 h 182"/>
                <a:gd name="T2" fmla="*/ 0 w 159"/>
                <a:gd name="T3" fmla="*/ 37 h 182"/>
                <a:gd name="T4" fmla="*/ 64 w 159"/>
                <a:gd name="T5" fmla="*/ 0 h 182"/>
                <a:gd name="T6" fmla="*/ 159 w 159"/>
                <a:gd name="T7" fmla="*/ 111 h 182"/>
                <a:gd name="T8" fmla="*/ 124 w 159"/>
                <a:gd name="T9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82">
                  <a:moveTo>
                    <a:pt x="124" y="182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24" y="21"/>
                    <a:pt x="46" y="9"/>
                    <a:pt x="64" y="0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55" y="125"/>
                    <a:pt x="145" y="153"/>
                    <a:pt x="124" y="182"/>
                  </a:cubicBezTo>
                  <a:close/>
                </a:path>
              </a:pathLst>
            </a:custGeom>
            <a:solidFill>
              <a:srgbClr val="122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13" name="Freeform 150"/>
            <p:cNvSpPr/>
            <p:nvPr userDrawn="1"/>
          </p:nvSpPr>
          <p:spPr bwMode="auto">
            <a:xfrm>
              <a:off x="6397626" y="6854826"/>
              <a:ext cx="568325" cy="488950"/>
            </a:xfrm>
            <a:custGeom>
              <a:avLst/>
              <a:gdLst>
                <a:gd name="T0" fmla="*/ 189 w 189"/>
                <a:gd name="T1" fmla="*/ 0 h 163"/>
                <a:gd name="T2" fmla="*/ 0 w 189"/>
                <a:gd name="T3" fmla="*/ 163 h 163"/>
                <a:gd name="T4" fmla="*/ 189 w 189"/>
                <a:gd name="T5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9" h="163">
                  <a:moveTo>
                    <a:pt x="189" y="0"/>
                  </a:moveTo>
                  <a:cubicBezTo>
                    <a:pt x="189" y="0"/>
                    <a:pt x="135" y="132"/>
                    <a:pt x="0" y="163"/>
                  </a:cubicBezTo>
                  <a:cubicBezTo>
                    <a:pt x="0" y="163"/>
                    <a:pt x="55" y="33"/>
                    <a:pt x="189" y="0"/>
                  </a:cubicBezTo>
                  <a:close/>
                </a:path>
              </a:pathLst>
            </a:custGeom>
            <a:solidFill>
              <a:srgbClr val="2B4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14" name="Freeform 151"/>
            <p:cNvSpPr/>
            <p:nvPr userDrawn="1"/>
          </p:nvSpPr>
          <p:spPr bwMode="auto">
            <a:xfrm>
              <a:off x="6413501" y="6878638"/>
              <a:ext cx="514350" cy="447675"/>
            </a:xfrm>
            <a:custGeom>
              <a:avLst/>
              <a:gdLst>
                <a:gd name="T0" fmla="*/ 171 w 171"/>
                <a:gd name="T1" fmla="*/ 0 h 149"/>
                <a:gd name="T2" fmla="*/ 0 w 171"/>
                <a:gd name="T3" fmla="*/ 149 h 149"/>
                <a:gd name="T4" fmla="*/ 171 w 171"/>
                <a:gd name="T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1" h="149">
                  <a:moveTo>
                    <a:pt x="171" y="0"/>
                  </a:moveTo>
                  <a:cubicBezTo>
                    <a:pt x="171" y="0"/>
                    <a:pt x="123" y="120"/>
                    <a:pt x="0" y="149"/>
                  </a:cubicBezTo>
                  <a:cubicBezTo>
                    <a:pt x="0" y="149"/>
                    <a:pt x="50" y="30"/>
                    <a:pt x="171" y="0"/>
                  </a:cubicBezTo>
                  <a:close/>
                </a:path>
              </a:pathLst>
            </a:custGeom>
            <a:solidFill>
              <a:srgbClr val="122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956" name="组合 9955"/>
          <p:cNvGrpSpPr/>
          <p:nvPr userDrawn="1"/>
        </p:nvGrpSpPr>
        <p:grpSpPr>
          <a:xfrm>
            <a:off x="2797214" y="-666489"/>
            <a:ext cx="3205400" cy="3359773"/>
            <a:chOff x="4148138" y="5472113"/>
            <a:chExt cx="2373313" cy="2487613"/>
          </a:xfrm>
        </p:grpSpPr>
        <p:sp>
          <p:nvSpPr>
            <p:cNvPr id="9915" name="Freeform 152"/>
            <p:cNvSpPr/>
            <p:nvPr userDrawn="1"/>
          </p:nvSpPr>
          <p:spPr bwMode="auto">
            <a:xfrm>
              <a:off x="4564063" y="6357938"/>
              <a:ext cx="1611313" cy="1601788"/>
            </a:xfrm>
            <a:custGeom>
              <a:avLst/>
              <a:gdLst>
                <a:gd name="T0" fmla="*/ 119 w 536"/>
                <a:gd name="T1" fmla="*/ 470 h 533"/>
                <a:gd name="T2" fmla="*/ 0 w 536"/>
                <a:gd name="T3" fmla="*/ 223 h 533"/>
                <a:gd name="T4" fmla="*/ 445 w 536"/>
                <a:gd name="T5" fmla="*/ 0 h 533"/>
                <a:gd name="T6" fmla="*/ 536 w 536"/>
                <a:gd name="T7" fmla="*/ 263 h 533"/>
                <a:gd name="T8" fmla="*/ 382 w 536"/>
                <a:gd name="T9" fmla="*/ 468 h 533"/>
                <a:gd name="T10" fmla="*/ 119 w 536"/>
                <a:gd name="T11" fmla="*/ 470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6" h="533">
                  <a:moveTo>
                    <a:pt x="119" y="470"/>
                  </a:moveTo>
                  <a:cubicBezTo>
                    <a:pt x="119" y="470"/>
                    <a:pt x="15" y="247"/>
                    <a:pt x="0" y="223"/>
                  </a:cubicBezTo>
                  <a:cubicBezTo>
                    <a:pt x="445" y="0"/>
                    <a:pt x="445" y="0"/>
                    <a:pt x="445" y="0"/>
                  </a:cubicBezTo>
                  <a:cubicBezTo>
                    <a:pt x="536" y="263"/>
                    <a:pt x="536" y="263"/>
                    <a:pt x="536" y="263"/>
                  </a:cubicBezTo>
                  <a:cubicBezTo>
                    <a:pt x="536" y="263"/>
                    <a:pt x="519" y="404"/>
                    <a:pt x="382" y="468"/>
                  </a:cubicBezTo>
                  <a:cubicBezTo>
                    <a:pt x="245" y="533"/>
                    <a:pt x="119" y="470"/>
                    <a:pt x="119" y="470"/>
                  </a:cubicBezTo>
                  <a:close/>
                </a:path>
              </a:pathLst>
            </a:custGeom>
            <a:solidFill>
              <a:srgbClr val="192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20" name="Freeform 157"/>
            <p:cNvSpPr/>
            <p:nvPr userDrawn="1"/>
          </p:nvSpPr>
          <p:spPr bwMode="auto">
            <a:xfrm>
              <a:off x="4148138" y="6084888"/>
              <a:ext cx="2087563" cy="1339850"/>
            </a:xfrm>
            <a:custGeom>
              <a:avLst/>
              <a:gdLst>
                <a:gd name="T0" fmla="*/ 870 w 1315"/>
                <a:gd name="T1" fmla="*/ 844 h 844"/>
                <a:gd name="T2" fmla="*/ 17 w 1315"/>
                <a:gd name="T3" fmla="*/ 725 h 844"/>
                <a:gd name="T4" fmla="*/ 0 w 1315"/>
                <a:gd name="T5" fmla="*/ 668 h 844"/>
                <a:gd name="T6" fmla="*/ 478 w 1315"/>
                <a:gd name="T7" fmla="*/ 0 h 844"/>
                <a:gd name="T8" fmla="*/ 1315 w 1315"/>
                <a:gd name="T9" fmla="*/ 63 h 844"/>
                <a:gd name="T10" fmla="*/ 1315 w 1315"/>
                <a:gd name="T11" fmla="*/ 127 h 844"/>
                <a:gd name="T12" fmla="*/ 870 w 1315"/>
                <a:gd name="T13" fmla="*/ 844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5" h="844">
                  <a:moveTo>
                    <a:pt x="870" y="844"/>
                  </a:moveTo>
                  <a:lnTo>
                    <a:pt x="17" y="725"/>
                  </a:lnTo>
                  <a:lnTo>
                    <a:pt x="0" y="668"/>
                  </a:lnTo>
                  <a:lnTo>
                    <a:pt x="478" y="0"/>
                  </a:lnTo>
                  <a:lnTo>
                    <a:pt x="1315" y="63"/>
                  </a:lnTo>
                  <a:lnTo>
                    <a:pt x="1315" y="127"/>
                  </a:lnTo>
                  <a:lnTo>
                    <a:pt x="870" y="844"/>
                  </a:lnTo>
                  <a:close/>
                </a:path>
              </a:pathLst>
            </a:custGeom>
            <a:solidFill>
              <a:srgbClr val="293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21" name="Freeform 158"/>
            <p:cNvSpPr/>
            <p:nvPr userDrawn="1"/>
          </p:nvSpPr>
          <p:spPr bwMode="auto">
            <a:xfrm>
              <a:off x="4148138" y="5994401"/>
              <a:ext cx="2087563" cy="1339850"/>
            </a:xfrm>
            <a:custGeom>
              <a:avLst/>
              <a:gdLst>
                <a:gd name="T0" fmla="*/ 855 w 1315"/>
                <a:gd name="T1" fmla="*/ 844 h 844"/>
                <a:gd name="T2" fmla="*/ 0 w 1315"/>
                <a:gd name="T3" fmla="*/ 725 h 844"/>
                <a:gd name="T4" fmla="*/ 462 w 1315"/>
                <a:gd name="T5" fmla="*/ 0 h 844"/>
                <a:gd name="T6" fmla="*/ 1315 w 1315"/>
                <a:gd name="T7" fmla="*/ 120 h 844"/>
                <a:gd name="T8" fmla="*/ 855 w 1315"/>
                <a:gd name="T9" fmla="*/ 844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5" h="844">
                  <a:moveTo>
                    <a:pt x="855" y="844"/>
                  </a:moveTo>
                  <a:lnTo>
                    <a:pt x="0" y="725"/>
                  </a:lnTo>
                  <a:lnTo>
                    <a:pt x="462" y="0"/>
                  </a:lnTo>
                  <a:lnTo>
                    <a:pt x="1315" y="120"/>
                  </a:lnTo>
                  <a:lnTo>
                    <a:pt x="855" y="844"/>
                  </a:lnTo>
                  <a:close/>
                </a:path>
              </a:pathLst>
            </a:custGeom>
            <a:solidFill>
              <a:srgbClr val="293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22" name="Freeform 159"/>
            <p:cNvSpPr/>
            <p:nvPr userDrawn="1"/>
          </p:nvSpPr>
          <p:spPr bwMode="auto">
            <a:xfrm>
              <a:off x="4148138" y="6115051"/>
              <a:ext cx="2087563" cy="1219200"/>
            </a:xfrm>
            <a:custGeom>
              <a:avLst/>
              <a:gdLst>
                <a:gd name="T0" fmla="*/ 532 w 694"/>
                <a:gd name="T1" fmla="*/ 0 h 406"/>
                <a:gd name="T2" fmla="*/ 16 w 694"/>
                <a:gd name="T3" fmla="*/ 319 h 406"/>
                <a:gd name="T4" fmla="*/ 0 w 694"/>
                <a:gd name="T5" fmla="*/ 343 h 406"/>
                <a:gd name="T6" fmla="*/ 451 w 694"/>
                <a:gd name="T7" fmla="*/ 406 h 406"/>
                <a:gd name="T8" fmla="*/ 694 w 694"/>
                <a:gd name="T9" fmla="*/ 23 h 406"/>
                <a:gd name="T10" fmla="*/ 532 w 694"/>
                <a:gd name="T11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4" h="406">
                  <a:moveTo>
                    <a:pt x="532" y="0"/>
                  </a:moveTo>
                  <a:cubicBezTo>
                    <a:pt x="404" y="172"/>
                    <a:pt x="240" y="329"/>
                    <a:pt x="16" y="319"/>
                  </a:cubicBezTo>
                  <a:cubicBezTo>
                    <a:pt x="0" y="343"/>
                    <a:pt x="0" y="343"/>
                    <a:pt x="0" y="343"/>
                  </a:cubicBezTo>
                  <a:cubicBezTo>
                    <a:pt x="451" y="406"/>
                    <a:pt x="451" y="406"/>
                    <a:pt x="451" y="406"/>
                  </a:cubicBezTo>
                  <a:cubicBezTo>
                    <a:pt x="694" y="23"/>
                    <a:pt x="694" y="23"/>
                    <a:pt x="694" y="23"/>
                  </a:cubicBezTo>
                  <a:lnTo>
                    <a:pt x="532" y="0"/>
                  </a:lnTo>
                  <a:close/>
                </a:path>
              </a:pathLst>
            </a:custGeom>
            <a:solidFill>
              <a:srgbClr val="414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23" name="Freeform 160"/>
            <p:cNvSpPr/>
            <p:nvPr userDrawn="1"/>
          </p:nvSpPr>
          <p:spPr bwMode="auto">
            <a:xfrm>
              <a:off x="5062538" y="5653088"/>
              <a:ext cx="1190625" cy="1168400"/>
            </a:xfrm>
            <a:custGeom>
              <a:avLst/>
              <a:gdLst>
                <a:gd name="T0" fmla="*/ 63 w 396"/>
                <a:gd name="T1" fmla="*/ 389 h 389"/>
                <a:gd name="T2" fmla="*/ 60 w 396"/>
                <a:gd name="T3" fmla="*/ 389 h 389"/>
                <a:gd name="T4" fmla="*/ 2 w 396"/>
                <a:gd name="T5" fmla="*/ 341 h 389"/>
                <a:gd name="T6" fmla="*/ 8 w 396"/>
                <a:gd name="T7" fmla="*/ 327 h 389"/>
                <a:gd name="T8" fmla="*/ 22 w 396"/>
                <a:gd name="T9" fmla="*/ 333 h 389"/>
                <a:gd name="T10" fmla="*/ 61 w 396"/>
                <a:gd name="T11" fmla="*/ 367 h 389"/>
                <a:gd name="T12" fmla="*/ 375 w 396"/>
                <a:gd name="T13" fmla="*/ 7 h 389"/>
                <a:gd name="T14" fmla="*/ 389 w 396"/>
                <a:gd name="T15" fmla="*/ 3 h 389"/>
                <a:gd name="T16" fmla="*/ 393 w 396"/>
                <a:gd name="T17" fmla="*/ 18 h 389"/>
                <a:gd name="T18" fmla="*/ 63 w 396"/>
                <a:gd name="T19" fmla="*/ 389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6" h="389">
                  <a:moveTo>
                    <a:pt x="63" y="389"/>
                  </a:moveTo>
                  <a:cubicBezTo>
                    <a:pt x="62" y="389"/>
                    <a:pt x="61" y="389"/>
                    <a:pt x="60" y="389"/>
                  </a:cubicBezTo>
                  <a:cubicBezTo>
                    <a:pt x="35" y="387"/>
                    <a:pt x="16" y="371"/>
                    <a:pt x="2" y="341"/>
                  </a:cubicBezTo>
                  <a:cubicBezTo>
                    <a:pt x="0" y="336"/>
                    <a:pt x="2" y="330"/>
                    <a:pt x="8" y="327"/>
                  </a:cubicBezTo>
                  <a:cubicBezTo>
                    <a:pt x="13" y="325"/>
                    <a:pt x="20" y="327"/>
                    <a:pt x="22" y="333"/>
                  </a:cubicBezTo>
                  <a:cubicBezTo>
                    <a:pt x="32" y="355"/>
                    <a:pt x="45" y="366"/>
                    <a:pt x="61" y="367"/>
                  </a:cubicBezTo>
                  <a:cubicBezTo>
                    <a:pt x="96" y="369"/>
                    <a:pt x="183" y="326"/>
                    <a:pt x="375" y="7"/>
                  </a:cubicBezTo>
                  <a:cubicBezTo>
                    <a:pt x="378" y="2"/>
                    <a:pt x="384" y="0"/>
                    <a:pt x="389" y="3"/>
                  </a:cubicBezTo>
                  <a:cubicBezTo>
                    <a:pt x="394" y="6"/>
                    <a:pt x="396" y="13"/>
                    <a:pt x="393" y="18"/>
                  </a:cubicBezTo>
                  <a:cubicBezTo>
                    <a:pt x="245" y="264"/>
                    <a:pt x="135" y="388"/>
                    <a:pt x="63" y="389"/>
                  </a:cubicBezTo>
                  <a:close/>
                </a:path>
              </a:pathLst>
            </a:custGeom>
            <a:solidFill>
              <a:srgbClr val="F073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24" name="Freeform 161"/>
            <p:cNvSpPr/>
            <p:nvPr userDrawn="1"/>
          </p:nvSpPr>
          <p:spPr bwMode="auto">
            <a:xfrm>
              <a:off x="5922963" y="5899151"/>
              <a:ext cx="185738" cy="185738"/>
            </a:xfrm>
            <a:custGeom>
              <a:avLst/>
              <a:gdLst>
                <a:gd name="T0" fmla="*/ 61 w 62"/>
                <a:gd name="T1" fmla="*/ 33 h 62"/>
                <a:gd name="T2" fmla="*/ 33 w 62"/>
                <a:gd name="T3" fmla="*/ 1 h 62"/>
                <a:gd name="T4" fmla="*/ 1 w 62"/>
                <a:gd name="T5" fmla="*/ 30 h 62"/>
                <a:gd name="T6" fmla="*/ 29 w 62"/>
                <a:gd name="T7" fmla="*/ 61 h 62"/>
                <a:gd name="T8" fmla="*/ 61 w 62"/>
                <a:gd name="T9" fmla="*/ 3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62">
                  <a:moveTo>
                    <a:pt x="61" y="33"/>
                  </a:moveTo>
                  <a:cubicBezTo>
                    <a:pt x="62" y="16"/>
                    <a:pt x="49" y="2"/>
                    <a:pt x="33" y="1"/>
                  </a:cubicBezTo>
                  <a:cubicBezTo>
                    <a:pt x="16" y="0"/>
                    <a:pt x="2" y="13"/>
                    <a:pt x="1" y="30"/>
                  </a:cubicBezTo>
                  <a:cubicBezTo>
                    <a:pt x="0" y="46"/>
                    <a:pt x="13" y="60"/>
                    <a:pt x="29" y="61"/>
                  </a:cubicBezTo>
                  <a:cubicBezTo>
                    <a:pt x="46" y="62"/>
                    <a:pt x="60" y="49"/>
                    <a:pt x="61" y="33"/>
                  </a:cubicBezTo>
                  <a:close/>
                </a:path>
              </a:pathLst>
            </a:custGeom>
            <a:solidFill>
              <a:srgbClr val="F073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25" name="Freeform 162"/>
            <p:cNvSpPr/>
            <p:nvPr userDrawn="1"/>
          </p:nvSpPr>
          <p:spPr bwMode="auto">
            <a:xfrm>
              <a:off x="5851526" y="5472113"/>
              <a:ext cx="669925" cy="565150"/>
            </a:xfrm>
            <a:custGeom>
              <a:avLst/>
              <a:gdLst>
                <a:gd name="T0" fmla="*/ 113 w 223"/>
                <a:gd name="T1" fmla="*/ 0 h 188"/>
                <a:gd name="T2" fmla="*/ 223 w 223"/>
                <a:gd name="T3" fmla="*/ 77 h 188"/>
                <a:gd name="T4" fmla="*/ 88 w 223"/>
                <a:gd name="T5" fmla="*/ 168 h 188"/>
                <a:gd name="T6" fmla="*/ 64 w 223"/>
                <a:gd name="T7" fmla="*/ 179 h 188"/>
                <a:gd name="T8" fmla="*/ 113 w 223"/>
                <a:gd name="T9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188">
                  <a:moveTo>
                    <a:pt x="113" y="0"/>
                  </a:moveTo>
                  <a:cubicBezTo>
                    <a:pt x="113" y="0"/>
                    <a:pt x="186" y="51"/>
                    <a:pt x="223" y="77"/>
                  </a:cubicBezTo>
                  <a:cubicBezTo>
                    <a:pt x="178" y="107"/>
                    <a:pt x="133" y="138"/>
                    <a:pt x="88" y="168"/>
                  </a:cubicBezTo>
                  <a:cubicBezTo>
                    <a:pt x="81" y="173"/>
                    <a:pt x="73" y="178"/>
                    <a:pt x="64" y="179"/>
                  </a:cubicBezTo>
                  <a:cubicBezTo>
                    <a:pt x="0" y="188"/>
                    <a:pt x="113" y="0"/>
                    <a:pt x="113" y="0"/>
                  </a:cubicBezTo>
                  <a:close/>
                </a:path>
              </a:pathLst>
            </a:custGeom>
            <a:solidFill>
              <a:srgbClr val="F073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955" name="组合 9954"/>
          <p:cNvGrpSpPr/>
          <p:nvPr userDrawn="1"/>
        </p:nvGrpSpPr>
        <p:grpSpPr>
          <a:xfrm>
            <a:off x="1521915" y="-640857"/>
            <a:ext cx="1484336" cy="1960922"/>
            <a:chOff x="3300413" y="5070476"/>
            <a:chExt cx="1295401" cy="1711325"/>
          </a:xfrm>
        </p:grpSpPr>
        <p:sp>
          <p:nvSpPr>
            <p:cNvPr id="9926" name="Freeform 163"/>
            <p:cNvSpPr/>
            <p:nvPr userDrawn="1"/>
          </p:nvSpPr>
          <p:spPr bwMode="auto">
            <a:xfrm>
              <a:off x="3633788" y="5070476"/>
              <a:ext cx="493713" cy="1003300"/>
            </a:xfrm>
            <a:custGeom>
              <a:avLst/>
              <a:gdLst>
                <a:gd name="T0" fmla="*/ 98 w 164"/>
                <a:gd name="T1" fmla="*/ 91 h 334"/>
                <a:gd name="T2" fmla="*/ 99 w 164"/>
                <a:gd name="T3" fmla="*/ 83 h 334"/>
                <a:gd name="T4" fmla="*/ 89 w 164"/>
                <a:gd name="T5" fmla="*/ 70 h 334"/>
                <a:gd name="T6" fmla="*/ 53 w 164"/>
                <a:gd name="T7" fmla="*/ 0 h 334"/>
                <a:gd name="T8" fmla="*/ 0 w 164"/>
                <a:gd name="T9" fmla="*/ 40 h 334"/>
                <a:gd name="T10" fmla="*/ 68 w 164"/>
                <a:gd name="T11" fmla="*/ 83 h 334"/>
                <a:gd name="T12" fmla="*/ 70 w 164"/>
                <a:gd name="T13" fmla="*/ 84 h 334"/>
                <a:gd name="T14" fmla="*/ 70 w 164"/>
                <a:gd name="T15" fmla="*/ 86 h 334"/>
                <a:gd name="T16" fmla="*/ 86 w 164"/>
                <a:gd name="T17" fmla="*/ 99 h 334"/>
                <a:gd name="T18" fmla="*/ 89 w 164"/>
                <a:gd name="T19" fmla="*/ 99 h 334"/>
                <a:gd name="T20" fmla="*/ 146 w 164"/>
                <a:gd name="T21" fmla="*/ 214 h 334"/>
                <a:gd name="T22" fmla="*/ 90 w 164"/>
                <a:gd name="T23" fmla="*/ 323 h 334"/>
                <a:gd name="T24" fmla="*/ 94 w 164"/>
                <a:gd name="T25" fmla="*/ 334 h 334"/>
                <a:gd name="T26" fmla="*/ 158 w 164"/>
                <a:gd name="T27" fmla="*/ 212 h 334"/>
                <a:gd name="T28" fmla="*/ 98 w 164"/>
                <a:gd name="T29" fmla="*/ 91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4" h="334">
                  <a:moveTo>
                    <a:pt x="98" y="91"/>
                  </a:moveTo>
                  <a:cubicBezTo>
                    <a:pt x="99" y="89"/>
                    <a:pt x="100" y="86"/>
                    <a:pt x="99" y="83"/>
                  </a:cubicBezTo>
                  <a:cubicBezTo>
                    <a:pt x="99" y="77"/>
                    <a:pt x="94" y="72"/>
                    <a:pt x="89" y="70"/>
                  </a:cubicBezTo>
                  <a:cubicBezTo>
                    <a:pt x="82" y="45"/>
                    <a:pt x="53" y="0"/>
                    <a:pt x="53" y="0"/>
                  </a:cubicBezTo>
                  <a:cubicBezTo>
                    <a:pt x="53" y="0"/>
                    <a:pt x="18" y="27"/>
                    <a:pt x="0" y="40"/>
                  </a:cubicBezTo>
                  <a:cubicBezTo>
                    <a:pt x="23" y="54"/>
                    <a:pt x="46" y="68"/>
                    <a:pt x="68" y="83"/>
                  </a:cubicBezTo>
                  <a:cubicBezTo>
                    <a:pt x="69" y="83"/>
                    <a:pt x="69" y="83"/>
                    <a:pt x="70" y="84"/>
                  </a:cubicBezTo>
                  <a:cubicBezTo>
                    <a:pt x="70" y="84"/>
                    <a:pt x="70" y="85"/>
                    <a:pt x="70" y="86"/>
                  </a:cubicBezTo>
                  <a:cubicBezTo>
                    <a:pt x="71" y="94"/>
                    <a:pt x="78" y="100"/>
                    <a:pt x="86" y="99"/>
                  </a:cubicBezTo>
                  <a:cubicBezTo>
                    <a:pt x="87" y="99"/>
                    <a:pt x="88" y="99"/>
                    <a:pt x="89" y="99"/>
                  </a:cubicBezTo>
                  <a:cubicBezTo>
                    <a:pt x="115" y="133"/>
                    <a:pt x="140" y="171"/>
                    <a:pt x="146" y="214"/>
                  </a:cubicBezTo>
                  <a:cubicBezTo>
                    <a:pt x="151" y="256"/>
                    <a:pt x="132" y="308"/>
                    <a:pt x="90" y="323"/>
                  </a:cubicBezTo>
                  <a:cubicBezTo>
                    <a:pt x="94" y="334"/>
                    <a:pt x="94" y="334"/>
                    <a:pt x="94" y="334"/>
                  </a:cubicBezTo>
                  <a:cubicBezTo>
                    <a:pt x="143" y="317"/>
                    <a:pt x="164" y="258"/>
                    <a:pt x="158" y="212"/>
                  </a:cubicBezTo>
                  <a:cubicBezTo>
                    <a:pt x="151" y="167"/>
                    <a:pt x="126" y="127"/>
                    <a:pt x="98" y="91"/>
                  </a:cubicBezTo>
                </a:path>
              </a:pathLst>
            </a:custGeom>
            <a:solidFill>
              <a:srgbClr val="EC7D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27" name="Freeform 164"/>
            <p:cNvSpPr/>
            <p:nvPr userDrawn="1"/>
          </p:nvSpPr>
          <p:spPr bwMode="auto">
            <a:xfrm>
              <a:off x="3300413" y="5772151"/>
              <a:ext cx="1295400" cy="658813"/>
            </a:xfrm>
            <a:custGeom>
              <a:avLst/>
              <a:gdLst>
                <a:gd name="T0" fmla="*/ 9 w 816"/>
                <a:gd name="T1" fmla="*/ 415 h 415"/>
                <a:gd name="T2" fmla="*/ 0 w 816"/>
                <a:gd name="T3" fmla="*/ 390 h 415"/>
                <a:gd name="T4" fmla="*/ 316 w 816"/>
                <a:gd name="T5" fmla="*/ 0 h 415"/>
                <a:gd name="T6" fmla="*/ 803 w 816"/>
                <a:gd name="T7" fmla="*/ 93 h 415"/>
                <a:gd name="T8" fmla="*/ 816 w 816"/>
                <a:gd name="T9" fmla="*/ 118 h 415"/>
                <a:gd name="T10" fmla="*/ 9 w 816"/>
                <a:gd name="T11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6" h="415">
                  <a:moveTo>
                    <a:pt x="9" y="415"/>
                  </a:moveTo>
                  <a:lnTo>
                    <a:pt x="0" y="390"/>
                  </a:lnTo>
                  <a:lnTo>
                    <a:pt x="316" y="0"/>
                  </a:lnTo>
                  <a:lnTo>
                    <a:pt x="803" y="93"/>
                  </a:lnTo>
                  <a:lnTo>
                    <a:pt x="816" y="118"/>
                  </a:lnTo>
                  <a:lnTo>
                    <a:pt x="9" y="415"/>
                  </a:lnTo>
                  <a:close/>
                </a:path>
              </a:pathLst>
            </a:custGeom>
            <a:solidFill>
              <a:srgbClr val="3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28" name="Freeform 165"/>
            <p:cNvSpPr/>
            <p:nvPr userDrawn="1"/>
          </p:nvSpPr>
          <p:spPr bwMode="auto">
            <a:xfrm>
              <a:off x="3300413" y="5772151"/>
              <a:ext cx="1295400" cy="658813"/>
            </a:xfrm>
            <a:custGeom>
              <a:avLst/>
              <a:gdLst>
                <a:gd name="T0" fmla="*/ 9 w 816"/>
                <a:gd name="T1" fmla="*/ 415 h 415"/>
                <a:gd name="T2" fmla="*/ 0 w 816"/>
                <a:gd name="T3" fmla="*/ 390 h 415"/>
                <a:gd name="T4" fmla="*/ 316 w 816"/>
                <a:gd name="T5" fmla="*/ 0 h 415"/>
                <a:gd name="T6" fmla="*/ 803 w 816"/>
                <a:gd name="T7" fmla="*/ 93 h 415"/>
                <a:gd name="T8" fmla="*/ 816 w 816"/>
                <a:gd name="T9" fmla="*/ 118 h 415"/>
                <a:gd name="T10" fmla="*/ 9 w 816"/>
                <a:gd name="T11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6" h="415">
                  <a:moveTo>
                    <a:pt x="9" y="415"/>
                  </a:moveTo>
                  <a:lnTo>
                    <a:pt x="0" y="390"/>
                  </a:lnTo>
                  <a:lnTo>
                    <a:pt x="316" y="0"/>
                  </a:lnTo>
                  <a:lnTo>
                    <a:pt x="803" y="93"/>
                  </a:lnTo>
                  <a:lnTo>
                    <a:pt x="816" y="118"/>
                  </a:lnTo>
                  <a:lnTo>
                    <a:pt x="9" y="4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29" name="Freeform 166"/>
            <p:cNvSpPr/>
            <p:nvPr userDrawn="1"/>
          </p:nvSpPr>
          <p:spPr bwMode="auto">
            <a:xfrm>
              <a:off x="3314701" y="5811838"/>
              <a:ext cx="1281113" cy="763588"/>
            </a:xfrm>
            <a:custGeom>
              <a:avLst/>
              <a:gdLst>
                <a:gd name="T0" fmla="*/ 493 w 807"/>
                <a:gd name="T1" fmla="*/ 481 h 481"/>
                <a:gd name="T2" fmla="*/ 807 w 807"/>
                <a:gd name="T3" fmla="*/ 93 h 481"/>
                <a:gd name="T4" fmla="*/ 315 w 807"/>
                <a:gd name="T5" fmla="*/ 0 h 481"/>
                <a:gd name="T6" fmla="*/ 0 w 807"/>
                <a:gd name="T7" fmla="*/ 390 h 481"/>
                <a:gd name="T8" fmla="*/ 493 w 807"/>
                <a:gd name="T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7" h="481">
                  <a:moveTo>
                    <a:pt x="493" y="481"/>
                  </a:moveTo>
                  <a:lnTo>
                    <a:pt x="807" y="93"/>
                  </a:lnTo>
                  <a:lnTo>
                    <a:pt x="315" y="0"/>
                  </a:lnTo>
                  <a:lnTo>
                    <a:pt x="0" y="390"/>
                  </a:lnTo>
                  <a:lnTo>
                    <a:pt x="493" y="481"/>
                  </a:lnTo>
                  <a:close/>
                </a:path>
              </a:pathLst>
            </a:custGeom>
            <a:solidFill>
              <a:srgbClr val="1F3B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30" name="Freeform 167"/>
            <p:cNvSpPr/>
            <p:nvPr userDrawn="1"/>
          </p:nvSpPr>
          <p:spPr bwMode="auto">
            <a:xfrm>
              <a:off x="3314701" y="5811838"/>
              <a:ext cx="1281113" cy="763588"/>
            </a:xfrm>
            <a:custGeom>
              <a:avLst/>
              <a:gdLst>
                <a:gd name="T0" fmla="*/ 493 w 807"/>
                <a:gd name="T1" fmla="*/ 481 h 481"/>
                <a:gd name="T2" fmla="*/ 807 w 807"/>
                <a:gd name="T3" fmla="*/ 93 h 481"/>
                <a:gd name="T4" fmla="*/ 315 w 807"/>
                <a:gd name="T5" fmla="*/ 0 h 481"/>
                <a:gd name="T6" fmla="*/ 0 w 807"/>
                <a:gd name="T7" fmla="*/ 390 h 481"/>
                <a:gd name="T8" fmla="*/ 493 w 807"/>
                <a:gd name="T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7" h="481">
                  <a:moveTo>
                    <a:pt x="493" y="481"/>
                  </a:moveTo>
                  <a:lnTo>
                    <a:pt x="807" y="93"/>
                  </a:lnTo>
                  <a:lnTo>
                    <a:pt x="315" y="0"/>
                  </a:lnTo>
                  <a:lnTo>
                    <a:pt x="0" y="390"/>
                  </a:lnTo>
                  <a:lnTo>
                    <a:pt x="493" y="48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31" name="Freeform 168"/>
            <p:cNvSpPr/>
            <p:nvPr userDrawn="1"/>
          </p:nvSpPr>
          <p:spPr bwMode="auto">
            <a:xfrm>
              <a:off x="3444876" y="6454776"/>
              <a:ext cx="219075" cy="39688"/>
            </a:xfrm>
            <a:custGeom>
              <a:avLst/>
              <a:gdLst>
                <a:gd name="T0" fmla="*/ 0 w 138"/>
                <a:gd name="T1" fmla="*/ 0 h 25"/>
                <a:gd name="T2" fmla="*/ 0 w 138"/>
                <a:gd name="T3" fmla="*/ 0 h 25"/>
                <a:gd name="T4" fmla="*/ 138 w 138"/>
                <a:gd name="T5" fmla="*/ 25 h 25"/>
                <a:gd name="T6" fmla="*/ 138 w 138"/>
                <a:gd name="T7" fmla="*/ 25 h 25"/>
                <a:gd name="T8" fmla="*/ 0 w 13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25">
                  <a:moveTo>
                    <a:pt x="0" y="0"/>
                  </a:moveTo>
                  <a:lnTo>
                    <a:pt x="0" y="0"/>
                  </a:lnTo>
                  <a:lnTo>
                    <a:pt x="138" y="25"/>
                  </a:lnTo>
                  <a:lnTo>
                    <a:pt x="138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E8D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32" name="Freeform 169"/>
            <p:cNvSpPr/>
            <p:nvPr userDrawn="1"/>
          </p:nvSpPr>
          <p:spPr bwMode="auto">
            <a:xfrm>
              <a:off x="3444876" y="6454776"/>
              <a:ext cx="219075" cy="39688"/>
            </a:xfrm>
            <a:custGeom>
              <a:avLst/>
              <a:gdLst>
                <a:gd name="T0" fmla="*/ 0 w 138"/>
                <a:gd name="T1" fmla="*/ 0 h 25"/>
                <a:gd name="T2" fmla="*/ 0 w 138"/>
                <a:gd name="T3" fmla="*/ 0 h 25"/>
                <a:gd name="T4" fmla="*/ 138 w 138"/>
                <a:gd name="T5" fmla="*/ 25 h 25"/>
                <a:gd name="T6" fmla="*/ 138 w 138"/>
                <a:gd name="T7" fmla="*/ 25 h 25"/>
                <a:gd name="T8" fmla="*/ 0 w 13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25">
                  <a:moveTo>
                    <a:pt x="0" y="0"/>
                  </a:moveTo>
                  <a:lnTo>
                    <a:pt x="0" y="0"/>
                  </a:lnTo>
                  <a:lnTo>
                    <a:pt x="138" y="25"/>
                  </a:lnTo>
                  <a:lnTo>
                    <a:pt x="138" y="2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33" name="Freeform 170"/>
            <p:cNvSpPr/>
            <p:nvPr userDrawn="1"/>
          </p:nvSpPr>
          <p:spPr bwMode="auto">
            <a:xfrm>
              <a:off x="3444876" y="5899151"/>
              <a:ext cx="1136650" cy="595313"/>
            </a:xfrm>
            <a:custGeom>
              <a:avLst/>
              <a:gdLst>
                <a:gd name="T0" fmla="*/ 201 w 378"/>
                <a:gd name="T1" fmla="*/ 0 h 198"/>
                <a:gd name="T2" fmla="*/ 44 w 378"/>
                <a:gd name="T3" fmla="*/ 133 h 198"/>
                <a:gd name="T4" fmla="*/ 0 w 378"/>
                <a:gd name="T5" fmla="*/ 185 h 198"/>
                <a:gd name="T6" fmla="*/ 73 w 378"/>
                <a:gd name="T7" fmla="*/ 198 h 198"/>
                <a:gd name="T8" fmla="*/ 52 w 378"/>
                <a:gd name="T9" fmla="*/ 142 h 198"/>
                <a:gd name="T10" fmla="*/ 52 w 378"/>
                <a:gd name="T11" fmla="*/ 142 h 198"/>
                <a:gd name="T12" fmla="*/ 52 w 378"/>
                <a:gd name="T13" fmla="*/ 142 h 198"/>
                <a:gd name="T14" fmla="*/ 153 w 378"/>
                <a:gd name="T15" fmla="*/ 65 h 198"/>
                <a:gd name="T16" fmla="*/ 153 w 378"/>
                <a:gd name="T17" fmla="*/ 65 h 198"/>
                <a:gd name="T18" fmla="*/ 237 w 378"/>
                <a:gd name="T19" fmla="*/ 49 h 198"/>
                <a:gd name="T20" fmla="*/ 238 w 378"/>
                <a:gd name="T21" fmla="*/ 49 h 198"/>
                <a:gd name="T22" fmla="*/ 238 w 378"/>
                <a:gd name="T23" fmla="*/ 49 h 198"/>
                <a:gd name="T24" fmla="*/ 238 w 378"/>
                <a:gd name="T25" fmla="*/ 49 h 198"/>
                <a:gd name="T26" fmla="*/ 238 w 378"/>
                <a:gd name="T27" fmla="*/ 49 h 198"/>
                <a:gd name="T28" fmla="*/ 288 w 378"/>
                <a:gd name="T29" fmla="*/ 54 h 198"/>
                <a:gd name="T30" fmla="*/ 288 w 378"/>
                <a:gd name="T31" fmla="*/ 55 h 198"/>
                <a:gd name="T32" fmla="*/ 289 w 378"/>
                <a:gd name="T33" fmla="*/ 55 h 198"/>
                <a:gd name="T34" fmla="*/ 302 w 378"/>
                <a:gd name="T35" fmla="*/ 91 h 198"/>
                <a:gd name="T36" fmla="*/ 309 w 378"/>
                <a:gd name="T37" fmla="*/ 111 h 198"/>
                <a:gd name="T38" fmla="*/ 378 w 378"/>
                <a:gd name="T39" fmla="*/ 26 h 198"/>
                <a:gd name="T40" fmla="*/ 201 w 378"/>
                <a:gd name="T4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98">
                  <a:moveTo>
                    <a:pt x="201" y="0"/>
                  </a:moveTo>
                  <a:cubicBezTo>
                    <a:pt x="152" y="33"/>
                    <a:pt x="97" y="76"/>
                    <a:pt x="44" y="133"/>
                  </a:cubicBezTo>
                  <a:cubicBezTo>
                    <a:pt x="28" y="150"/>
                    <a:pt x="13" y="168"/>
                    <a:pt x="0" y="185"/>
                  </a:cubicBezTo>
                  <a:cubicBezTo>
                    <a:pt x="73" y="198"/>
                    <a:pt x="73" y="198"/>
                    <a:pt x="73" y="198"/>
                  </a:cubicBezTo>
                  <a:cubicBezTo>
                    <a:pt x="66" y="180"/>
                    <a:pt x="59" y="161"/>
                    <a:pt x="52" y="142"/>
                  </a:cubicBezTo>
                  <a:cubicBezTo>
                    <a:pt x="52" y="142"/>
                    <a:pt x="52" y="142"/>
                    <a:pt x="52" y="142"/>
                  </a:cubicBezTo>
                  <a:cubicBezTo>
                    <a:pt x="52" y="142"/>
                    <a:pt x="52" y="142"/>
                    <a:pt x="52" y="142"/>
                  </a:cubicBezTo>
                  <a:cubicBezTo>
                    <a:pt x="65" y="125"/>
                    <a:pt x="97" y="87"/>
                    <a:pt x="153" y="65"/>
                  </a:cubicBezTo>
                  <a:cubicBezTo>
                    <a:pt x="153" y="65"/>
                    <a:pt x="153" y="65"/>
                    <a:pt x="153" y="65"/>
                  </a:cubicBezTo>
                  <a:cubicBezTo>
                    <a:pt x="185" y="53"/>
                    <a:pt x="214" y="49"/>
                    <a:pt x="237" y="49"/>
                  </a:cubicBezTo>
                  <a:cubicBezTo>
                    <a:pt x="238" y="49"/>
                    <a:pt x="238" y="49"/>
                    <a:pt x="238" y="49"/>
                  </a:cubicBezTo>
                  <a:cubicBezTo>
                    <a:pt x="238" y="49"/>
                    <a:pt x="238" y="49"/>
                    <a:pt x="238" y="49"/>
                  </a:cubicBezTo>
                  <a:cubicBezTo>
                    <a:pt x="238" y="49"/>
                    <a:pt x="238" y="49"/>
                    <a:pt x="238" y="49"/>
                  </a:cubicBezTo>
                  <a:cubicBezTo>
                    <a:pt x="238" y="49"/>
                    <a:pt x="238" y="49"/>
                    <a:pt x="238" y="49"/>
                  </a:cubicBezTo>
                  <a:cubicBezTo>
                    <a:pt x="260" y="49"/>
                    <a:pt x="278" y="52"/>
                    <a:pt x="288" y="54"/>
                  </a:cubicBezTo>
                  <a:cubicBezTo>
                    <a:pt x="288" y="54"/>
                    <a:pt x="288" y="55"/>
                    <a:pt x="288" y="55"/>
                  </a:cubicBezTo>
                  <a:cubicBezTo>
                    <a:pt x="288" y="55"/>
                    <a:pt x="288" y="55"/>
                    <a:pt x="289" y="55"/>
                  </a:cubicBezTo>
                  <a:cubicBezTo>
                    <a:pt x="293" y="67"/>
                    <a:pt x="298" y="79"/>
                    <a:pt x="302" y="91"/>
                  </a:cubicBezTo>
                  <a:cubicBezTo>
                    <a:pt x="305" y="98"/>
                    <a:pt x="307" y="105"/>
                    <a:pt x="309" y="111"/>
                  </a:cubicBezTo>
                  <a:cubicBezTo>
                    <a:pt x="378" y="26"/>
                    <a:pt x="378" y="26"/>
                    <a:pt x="378" y="26"/>
                  </a:cubicBezTo>
                  <a:cubicBezTo>
                    <a:pt x="319" y="17"/>
                    <a:pt x="260" y="8"/>
                    <a:pt x="201" y="0"/>
                  </a:cubicBezTo>
                </a:path>
              </a:pathLst>
            </a:custGeom>
            <a:solidFill>
              <a:srgbClr val="0F21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34" name="Freeform 171"/>
            <p:cNvSpPr/>
            <p:nvPr userDrawn="1"/>
          </p:nvSpPr>
          <p:spPr bwMode="auto">
            <a:xfrm>
              <a:off x="3600451" y="6022976"/>
              <a:ext cx="863600" cy="714375"/>
            </a:xfrm>
            <a:custGeom>
              <a:avLst/>
              <a:gdLst>
                <a:gd name="T0" fmla="*/ 50 w 287"/>
                <a:gd name="T1" fmla="*/ 238 h 238"/>
                <a:gd name="T2" fmla="*/ 179 w 287"/>
                <a:gd name="T3" fmla="*/ 208 h 238"/>
                <a:gd name="T4" fmla="*/ 287 w 287"/>
                <a:gd name="T5" fmla="*/ 150 h 238"/>
                <a:gd name="T6" fmla="*/ 237 w 287"/>
                <a:gd name="T7" fmla="*/ 14 h 238"/>
                <a:gd name="T8" fmla="*/ 101 w 287"/>
                <a:gd name="T9" fmla="*/ 24 h 238"/>
                <a:gd name="T10" fmla="*/ 0 w 287"/>
                <a:gd name="T11" fmla="*/ 101 h 238"/>
                <a:gd name="T12" fmla="*/ 50 w 287"/>
                <a:gd name="T13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7" h="238">
                  <a:moveTo>
                    <a:pt x="50" y="238"/>
                  </a:moveTo>
                  <a:cubicBezTo>
                    <a:pt x="84" y="234"/>
                    <a:pt x="129" y="227"/>
                    <a:pt x="179" y="208"/>
                  </a:cubicBezTo>
                  <a:cubicBezTo>
                    <a:pt x="225" y="190"/>
                    <a:pt x="261" y="169"/>
                    <a:pt x="287" y="150"/>
                  </a:cubicBezTo>
                  <a:cubicBezTo>
                    <a:pt x="270" y="105"/>
                    <a:pt x="253" y="59"/>
                    <a:pt x="237" y="14"/>
                  </a:cubicBezTo>
                  <a:cubicBezTo>
                    <a:pt x="216" y="9"/>
                    <a:pt x="163" y="0"/>
                    <a:pt x="101" y="24"/>
                  </a:cubicBezTo>
                  <a:cubicBezTo>
                    <a:pt x="45" y="46"/>
                    <a:pt x="13" y="84"/>
                    <a:pt x="0" y="101"/>
                  </a:cubicBezTo>
                  <a:cubicBezTo>
                    <a:pt x="17" y="146"/>
                    <a:pt x="34" y="192"/>
                    <a:pt x="50" y="238"/>
                  </a:cubicBezTo>
                </a:path>
              </a:pathLst>
            </a:custGeom>
            <a:solidFill>
              <a:srgbClr val="1F3B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35" name="Freeform 172"/>
            <p:cNvSpPr>
              <a:spLocks noEditPoints="1"/>
            </p:cNvSpPr>
            <p:nvPr userDrawn="1"/>
          </p:nvSpPr>
          <p:spPr bwMode="auto">
            <a:xfrm>
              <a:off x="4157663" y="6046788"/>
              <a:ext cx="195263" cy="125413"/>
            </a:xfrm>
            <a:custGeom>
              <a:avLst/>
              <a:gdLst>
                <a:gd name="T0" fmla="*/ 51 w 65"/>
                <a:gd name="T1" fmla="*/ 6 h 42"/>
                <a:gd name="T2" fmla="*/ 52 w 65"/>
                <a:gd name="T3" fmla="*/ 6 h 42"/>
                <a:gd name="T4" fmla="*/ 65 w 65"/>
                <a:gd name="T5" fmla="*/ 42 h 42"/>
                <a:gd name="T6" fmla="*/ 52 w 65"/>
                <a:gd name="T7" fmla="*/ 6 h 42"/>
                <a:gd name="T8" fmla="*/ 51 w 65"/>
                <a:gd name="T9" fmla="*/ 6 h 42"/>
                <a:gd name="T10" fmla="*/ 1 w 65"/>
                <a:gd name="T11" fmla="*/ 0 h 42"/>
                <a:gd name="T12" fmla="*/ 51 w 65"/>
                <a:gd name="T13" fmla="*/ 5 h 42"/>
                <a:gd name="T14" fmla="*/ 1 w 65"/>
                <a:gd name="T15" fmla="*/ 0 h 42"/>
                <a:gd name="T16" fmla="*/ 1 w 65"/>
                <a:gd name="T17" fmla="*/ 0 h 42"/>
                <a:gd name="T18" fmla="*/ 0 w 65"/>
                <a:gd name="T19" fmla="*/ 0 h 42"/>
                <a:gd name="T20" fmla="*/ 1 w 65"/>
                <a:gd name="T21" fmla="*/ 0 h 42"/>
                <a:gd name="T22" fmla="*/ 1 w 65"/>
                <a:gd name="T2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42">
                  <a:moveTo>
                    <a:pt x="51" y="6"/>
                  </a:moveTo>
                  <a:cubicBezTo>
                    <a:pt x="51" y="6"/>
                    <a:pt x="51" y="6"/>
                    <a:pt x="52" y="6"/>
                  </a:cubicBezTo>
                  <a:cubicBezTo>
                    <a:pt x="56" y="18"/>
                    <a:pt x="61" y="30"/>
                    <a:pt x="65" y="42"/>
                  </a:cubicBezTo>
                  <a:cubicBezTo>
                    <a:pt x="61" y="30"/>
                    <a:pt x="56" y="18"/>
                    <a:pt x="52" y="6"/>
                  </a:cubicBezTo>
                  <a:cubicBezTo>
                    <a:pt x="51" y="6"/>
                    <a:pt x="51" y="6"/>
                    <a:pt x="51" y="6"/>
                  </a:cubicBezTo>
                  <a:moveTo>
                    <a:pt x="1" y="0"/>
                  </a:moveTo>
                  <a:cubicBezTo>
                    <a:pt x="23" y="0"/>
                    <a:pt x="41" y="3"/>
                    <a:pt x="51" y="5"/>
                  </a:cubicBezTo>
                  <a:cubicBezTo>
                    <a:pt x="41" y="3"/>
                    <a:pt x="23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B1A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36" name="Freeform 173"/>
            <p:cNvSpPr/>
            <p:nvPr userDrawn="1"/>
          </p:nvSpPr>
          <p:spPr bwMode="auto">
            <a:xfrm>
              <a:off x="3600451" y="6046788"/>
              <a:ext cx="782638" cy="612775"/>
            </a:xfrm>
            <a:custGeom>
              <a:avLst/>
              <a:gdLst>
                <a:gd name="T0" fmla="*/ 186 w 260"/>
                <a:gd name="T1" fmla="*/ 0 h 204"/>
                <a:gd name="T2" fmla="*/ 185 w 260"/>
                <a:gd name="T3" fmla="*/ 0 h 204"/>
                <a:gd name="T4" fmla="*/ 101 w 260"/>
                <a:gd name="T5" fmla="*/ 16 h 204"/>
                <a:gd name="T6" fmla="*/ 101 w 260"/>
                <a:gd name="T7" fmla="*/ 16 h 204"/>
                <a:gd name="T8" fmla="*/ 0 w 260"/>
                <a:gd name="T9" fmla="*/ 93 h 204"/>
                <a:gd name="T10" fmla="*/ 41 w 260"/>
                <a:gd name="T11" fmla="*/ 204 h 204"/>
                <a:gd name="T12" fmla="*/ 92 w 260"/>
                <a:gd name="T13" fmla="*/ 119 h 204"/>
                <a:gd name="T14" fmla="*/ 223 w 260"/>
                <a:gd name="T15" fmla="*/ 65 h 204"/>
                <a:gd name="T16" fmla="*/ 260 w 260"/>
                <a:gd name="T17" fmla="*/ 69 h 204"/>
                <a:gd name="T18" fmla="*/ 250 w 260"/>
                <a:gd name="T19" fmla="*/ 42 h 204"/>
                <a:gd name="T20" fmla="*/ 237 w 260"/>
                <a:gd name="T21" fmla="*/ 6 h 204"/>
                <a:gd name="T22" fmla="*/ 236 w 260"/>
                <a:gd name="T23" fmla="*/ 6 h 204"/>
                <a:gd name="T24" fmla="*/ 236 w 260"/>
                <a:gd name="T25" fmla="*/ 5 h 204"/>
                <a:gd name="T26" fmla="*/ 186 w 260"/>
                <a:gd name="T27" fmla="*/ 0 h 204"/>
                <a:gd name="T28" fmla="*/ 186 w 260"/>
                <a:gd name="T2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0" h="204">
                  <a:moveTo>
                    <a:pt x="186" y="0"/>
                  </a:moveTo>
                  <a:cubicBezTo>
                    <a:pt x="186" y="0"/>
                    <a:pt x="186" y="0"/>
                    <a:pt x="185" y="0"/>
                  </a:cubicBezTo>
                  <a:cubicBezTo>
                    <a:pt x="162" y="0"/>
                    <a:pt x="133" y="4"/>
                    <a:pt x="101" y="16"/>
                  </a:cubicBezTo>
                  <a:cubicBezTo>
                    <a:pt x="101" y="16"/>
                    <a:pt x="101" y="16"/>
                    <a:pt x="101" y="16"/>
                  </a:cubicBezTo>
                  <a:cubicBezTo>
                    <a:pt x="45" y="38"/>
                    <a:pt x="13" y="76"/>
                    <a:pt x="0" y="93"/>
                  </a:cubicBezTo>
                  <a:cubicBezTo>
                    <a:pt x="14" y="130"/>
                    <a:pt x="27" y="167"/>
                    <a:pt x="41" y="204"/>
                  </a:cubicBezTo>
                  <a:cubicBezTo>
                    <a:pt x="53" y="173"/>
                    <a:pt x="69" y="143"/>
                    <a:pt x="92" y="119"/>
                  </a:cubicBezTo>
                  <a:cubicBezTo>
                    <a:pt x="126" y="84"/>
                    <a:pt x="175" y="65"/>
                    <a:pt x="223" y="65"/>
                  </a:cubicBezTo>
                  <a:cubicBezTo>
                    <a:pt x="236" y="65"/>
                    <a:pt x="248" y="66"/>
                    <a:pt x="260" y="69"/>
                  </a:cubicBezTo>
                  <a:cubicBezTo>
                    <a:pt x="257" y="60"/>
                    <a:pt x="253" y="51"/>
                    <a:pt x="250" y="42"/>
                  </a:cubicBezTo>
                  <a:cubicBezTo>
                    <a:pt x="246" y="30"/>
                    <a:pt x="241" y="18"/>
                    <a:pt x="237" y="6"/>
                  </a:cubicBezTo>
                  <a:cubicBezTo>
                    <a:pt x="236" y="6"/>
                    <a:pt x="236" y="6"/>
                    <a:pt x="236" y="6"/>
                  </a:cubicBezTo>
                  <a:cubicBezTo>
                    <a:pt x="236" y="6"/>
                    <a:pt x="236" y="5"/>
                    <a:pt x="236" y="5"/>
                  </a:cubicBezTo>
                  <a:cubicBezTo>
                    <a:pt x="226" y="3"/>
                    <a:pt x="208" y="0"/>
                    <a:pt x="186" y="0"/>
                  </a:cubicBezTo>
                  <a:cubicBezTo>
                    <a:pt x="186" y="0"/>
                    <a:pt x="186" y="0"/>
                    <a:pt x="186" y="0"/>
                  </a:cubicBezTo>
                </a:path>
              </a:pathLst>
            </a:custGeom>
            <a:solidFill>
              <a:srgbClr val="182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37" name="Freeform 174"/>
            <p:cNvSpPr/>
            <p:nvPr userDrawn="1"/>
          </p:nvSpPr>
          <p:spPr bwMode="auto">
            <a:xfrm>
              <a:off x="3600451" y="6162676"/>
              <a:ext cx="369888" cy="574675"/>
            </a:xfrm>
            <a:custGeom>
              <a:avLst/>
              <a:gdLst>
                <a:gd name="T0" fmla="*/ 58 w 123"/>
                <a:gd name="T1" fmla="*/ 0 h 191"/>
                <a:gd name="T2" fmla="*/ 123 w 123"/>
                <a:gd name="T3" fmla="*/ 178 h 191"/>
                <a:gd name="T4" fmla="*/ 50 w 123"/>
                <a:gd name="T5" fmla="*/ 191 h 191"/>
                <a:gd name="T6" fmla="*/ 0 w 123"/>
                <a:gd name="T7" fmla="*/ 54 h 191"/>
                <a:gd name="T8" fmla="*/ 58 w 123"/>
                <a:gd name="T9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91">
                  <a:moveTo>
                    <a:pt x="58" y="0"/>
                  </a:moveTo>
                  <a:cubicBezTo>
                    <a:pt x="123" y="178"/>
                    <a:pt x="123" y="178"/>
                    <a:pt x="123" y="178"/>
                  </a:cubicBezTo>
                  <a:cubicBezTo>
                    <a:pt x="96" y="185"/>
                    <a:pt x="71" y="189"/>
                    <a:pt x="50" y="19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9" y="42"/>
                    <a:pt x="28" y="19"/>
                    <a:pt x="58" y="0"/>
                  </a:cubicBezTo>
                  <a:close/>
                </a:path>
              </a:pathLst>
            </a:custGeom>
            <a:solidFill>
              <a:srgbClr val="122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38" name="Freeform 175"/>
            <p:cNvSpPr/>
            <p:nvPr userDrawn="1"/>
          </p:nvSpPr>
          <p:spPr bwMode="auto">
            <a:xfrm>
              <a:off x="3760788" y="6421438"/>
              <a:ext cx="703263" cy="360363"/>
            </a:xfrm>
            <a:custGeom>
              <a:avLst/>
              <a:gdLst>
                <a:gd name="T0" fmla="*/ 0 w 234"/>
                <a:gd name="T1" fmla="*/ 105 h 120"/>
                <a:gd name="T2" fmla="*/ 234 w 234"/>
                <a:gd name="T3" fmla="*/ 17 h 120"/>
                <a:gd name="T4" fmla="*/ 0 w 234"/>
                <a:gd name="T5" fmla="*/ 10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4" h="120">
                  <a:moveTo>
                    <a:pt x="0" y="105"/>
                  </a:moveTo>
                  <a:cubicBezTo>
                    <a:pt x="0" y="105"/>
                    <a:pt x="96" y="0"/>
                    <a:pt x="234" y="17"/>
                  </a:cubicBezTo>
                  <a:cubicBezTo>
                    <a:pt x="234" y="17"/>
                    <a:pt x="137" y="120"/>
                    <a:pt x="0" y="105"/>
                  </a:cubicBezTo>
                  <a:close/>
                </a:path>
              </a:pathLst>
            </a:custGeom>
            <a:solidFill>
              <a:srgbClr val="2B4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39" name="Freeform 176"/>
            <p:cNvSpPr/>
            <p:nvPr userDrawn="1"/>
          </p:nvSpPr>
          <p:spPr bwMode="auto">
            <a:xfrm>
              <a:off x="3805238" y="6437313"/>
              <a:ext cx="638175" cy="330200"/>
            </a:xfrm>
            <a:custGeom>
              <a:avLst/>
              <a:gdLst>
                <a:gd name="T0" fmla="*/ 0 w 212"/>
                <a:gd name="T1" fmla="*/ 96 h 110"/>
                <a:gd name="T2" fmla="*/ 212 w 212"/>
                <a:gd name="T3" fmla="*/ 17 h 110"/>
                <a:gd name="T4" fmla="*/ 0 w 212"/>
                <a:gd name="T5" fmla="*/ 9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2" h="110">
                  <a:moveTo>
                    <a:pt x="0" y="96"/>
                  </a:moveTo>
                  <a:cubicBezTo>
                    <a:pt x="0" y="96"/>
                    <a:pt x="87" y="0"/>
                    <a:pt x="212" y="17"/>
                  </a:cubicBezTo>
                  <a:cubicBezTo>
                    <a:pt x="212" y="17"/>
                    <a:pt x="124" y="110"/>
                    <a:pt x="0" y="96"/>
                  </a:cubicBezTo>
                  <a:close/>
                </a:path>
              </a:pathLst>
            </a:custGeom>
            <a:solidFill>
              <a:srgbClr val="122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940" name="Freeform 177"/>
          <p:cNvSpPr/>
          <p:nvPr userDrawn="1"/>
        </p:nvSpPr>
        <p:spPr bwMode="auto">
          <a:xfrm>
            <a:off x="966485" y="1819229"/>
            <a:ext cx="495953" cy="713622"/>
          </a:xfrm>
          <a:custGeom>
            <a:avLst/>
            <a:gdLst>
              <a:gd name="T0" fmla="*/ 180 w 180"/>
              <a:gd name="T1" fmla="*/ 259 h 259"/>
              <a:gd name="T2" fmla="*/ 0 w 180"/>
              <a:gd name="T3" fmla="*/ 94 h 259"/>
              <a:gd name="T4" fmla="*/ 129 w 180"/>
              <a:gd name="T5" fmla="*/ 0 h 259"/>
              <a:gd name="T6" fmla="*/ 180 w 180"/>
              <a:gd name="T7" fmla="*/ 259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0" h="259">
                <a:moveTo>
                  <a:pt x="180" y="259"/>
                </a:moveTo>
                <a:lnTo>
                  <a:pt x="0" y="94"/>
                </a:lnTo>
                <a:lnTo>
                  <a:pt x="129" y="0"/>
                </a:lnTo>
                <a:lnTo>
                  <a:pt x="180" y="259"/>
                </a:lnTo>
                <a:close/>
              </a:path>
            </a:pathLst>
          </a:custGeom>
          <a:solidFill>
            <a:srgbClr val="EC7D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41" name="Freeform 178"/>
          <p:cNvSpPr/>
          <p:nvPr userDrawn="1"/>
        </p:nvSpPr>
        <p:spPr bwMode="auto">
          <a:xfrm>
            <a:off x="9988419" y="2043717"/>
            <a:ext cx="600654" cy="630963"/>
          </a:xfrm>
          <a:custGeom>
            <a:avLst/>
            <a:gdLst>
              <a:gd name="T0" fmla="*/ 0 w 218"/>
              <a:gd name="T1" fmla="*/ 229 h 229"/>
              <a:gd name="T2" fmla="*/ 81 w 218"/>
              <a:gd name="T3" fmla="*/ 0 h 229"/>
              <a:gd name="T4" fmla="*/ 218 w 218"/>
              <a:gd name="T5" fmla="*/ 80 h 229"/>
              <a:gd name="T6" fmla="*/ 0 w 218"/>
              <a:gd name="T7" fmla="*/ 229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8" h="229">
                <a:moveTo>
                  <a:pt x="0" y="229"/>
                </a:moveTo>
                <a:lnTo>
                  <a:pt x="81" y="0"/>
                </a:lnTo>
                <a:lnTo>
                  <a:pt x="218" y="80"/>
                </a:lnTo>
                <a:lnTo>
                  <a:pt x="0" y="229"/>
                </a:lnTo>
                <a:close/>
              </a:path>
            </a:pathLst>
          </a:custGeom>
          <a:solidFill>
            <a:srgbClr val="EC7D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42" name="Freeform 179"/>
          <p:cNvSpPr/>
          <p:nvPr userDrawn="1"/>
        </p:nvSpPr>
        <p:spPr bwMode="auto">
          <a:xfrm>
            <a:off x="6016098" y="1125013"/>
            <a:ext cx="435337" cy="691580"/>
          </a:xfrm>
          <a:custGeom>
            <a:avLst/>
            <a:gdLst>
              <a:gd name="T0" fmla="*/ 78 w 158"/>
              <a:gd name="T1" fmla="*/ 251 h 251"/>
              <a:gd name="T2" fmla="*/ 0 w 158"/>
              <a:gd name="T3" fmla="*/ 20 h 251"/>
              <a:gd name="T4" fmla="*/ 158 w 158"/>
              <a:gd name="T5" fmla="*/ 0 h 251"/>
              <a:gd name="T6" fmla="*/ 78 w 158"/>
              <a:gd name="T7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8" h="251">
                <a:moveTo>
                  <a:pt x="78" y="251"/>
                </a:moveTo>
                <a:lnTo>
                  <a:pt x="0" y="20"/>
                </a:lnTo>
                <a:lnTo>
                  <a:pt x="158" y="0"/>
                </a:lnTo>
                <a:lnTo>
                  <a:pt x="78" y="251"/>
                </a:lnTo>
                <a:close/>
              </a:path>
            </a:pathLst>
          </a:custGeom>
          <a:solidFill>
            <a:srgbClr val="EC7D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43" name="Freeform 180"/>
          <p:cNvSpPr/>
          <p:nvPr userDrawn="1"/>
        </p:nvSpPr>
        <p:spPr bwMode="auto">
          <a:xfrm>
            <a:off x="2041614" y="2321567"/>
            <a:ext cx="209402" cy="292061"/>
          </a:xfrm>
          <a:custGeom>
            <a:avLst/>
            <a:gdLst>
              <a:gd name="T0" fmla="*/ 23 w 76"/>
              <a:gd name="T1" fmla="*/ 106 h 106"/>
              <a:gd name="T2" fmla="*/ 0 w 76"/>
              <a:gd name="T3" fmla="*/ 0 h 106"/>
              <a:gd name="T4" fmla="*/ 76 w 76"/>
              <a:gd name="T5" fmla="*/ 0 h 106"/>
              <a:gd name="T6" fmla="*/ 23 w 76"/>
              <a:gd name="T7" fmla="*/ 10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6" h="106">
                <a:moveTo>
                  <a:pt x="23" y="106"/>
                </a:moveTo>
                <a:lnTo>
                  <a:pt x="0" y="0"/>
                </a:lnTo>
                <a:lnTo>
                  <a:pt x="76" y="0"/>
                </a:lnTo>
                <a:lnTo>
                  <a:pt x="23" y="106"/>
                </a:lnTo>
                <a:close/>
              </a:path>
            </a:pathLst>
          </a:custGeom>
          <a:solidFill>
            <a:srgbClr val="FFF6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44" name="Freeform 181"/>
          <p:cNvSpPr/>
          <p:nvPr userDrawn="1"/>
        </p:nvSpPr>
        <p:spPr bwMode="auto">
          <a:xfrm>
            <a:off x="10712854" y="3376597"/>
            <a:ext cx="336146" cy="407784"/>
          </a:xfrm>
          <a:custGeom>
            <a:avLst/>
            <a:gdLst>
              <a:gd name="T0" fmla="*/ 0 w 122"/>
              <a:gd name="T1" fmla="*/ 148 h 148"/>
              <a:gd name="T2" fmla="*/ 31 w 122"/>
              <a:gd name="T3" fmla="*/ 0 h 148"/>
              <a:gd name="T4" fmla="*/ 122 w 122"/>
              <a:gd name="T5" fmla="*/ 38 h 148"/>
              <a:gd name="T6" fmla="*/ 0 w 122"/>
              <a:gd name="T7" fmla="*/ 14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2" h="148">
                <a:moveTo>
                  <a:pt x="0" y="148"/>
                </a:moveTo>
                <a:lnTo>
                  <a:pt x="31" y="0"/>
                </a:lnTo>
                <a:lnTo>
                  <a:pt x="122" y="38"/>
                </a:lnTo>
                <a:lnTo>
                  <a:pt x="0" y="148"/>
                </a:lnTo>
                <a:close/>
              </a:path>
            </a:pathLst>
          </a:custGeom>
          <a:solidFill>
            <a:srgbClr val="00C7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45" name="Freeform 182"/>
          <p:cNvSpPr/>
          <p:nvPr userDrawn="1"/>
        </p:nvSpPr>
        <p:spPr bwMode="auto">
          <a:xfrm>
            <a:off x="2788781" y="2462564"/>
            <a:ext cx="289307" cy="443603"/>
          </a:xfrm>
          <a:custGeom>
            <a:avLst/>
            <a:gdLst>
              <a:gd name="T0" fmla="*/ 105 w 105"/>
              <a:gd name="T1" fmla="*/ 161 h 161"/>
              <a:gd name="T2" fmla="*/ 0 w 105"/>
              <a:gd name="T3" fmla="*/ 53 h 161"/>
              <a:gd name="T4" fmla="*/ 82 w 105"/>
              <a:gd name="T5" fmla="*/ 0 h 161"/>
              <a:gd name="T6" fmla="*/ 105 w 105"/>
              <a:gd name="T7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5" h="161">
                <a:moveTo>
                  <a:pt x="105" y="161"/>
                </a:moveTo>
                <a:lnTo>
                  <a:pt x="0" y="53"/>
                </a:lnTo>
                <a:lnTo>
                  <a:pt x="82" y="0"/>
                </a:lnTo>
                <a:lnTo>
                  <a:pt x="105" y="161"/>
                </a:lnTo>
                <a:close/>
              </a:path>
            </a:pathLst>
          </a:custGeom>
          <a:solidFill>
            <a:srgbClr val="00C7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47" name="Freeform 184"/>
          <p:cNvSpPr/>
          <p:nvPr userDrawn="1"/>
        </p:nvSpPr>
        <p:spPr bwMode="auto">
          <a:xfrm>
            <a:off x="9362759" y="2266213"/>
            <a:ext cx="333392" cy="427072"/>
          </a:xfrm>
          <a:custGeom>
            <a:avLst/>
            <a:gdLst>
              <a:gd name="T0" fmla="*/ 0 w 121"/>
              <a:gd name="T1" fmla="*/ 0 h 155"/>
              <a:gd name="T2" fmla="*/ 121 w 121"/>
              <a:gd name="T3" fmla="*/ 89 h 155"/>
              <a:gd name="T4" fmla="*/ 51 w 121"/>
              <a:gd name="T5" fmla="*/ 155 h 155"/>
              <a:gd name="T6" fmla="*/ 0 w 121"/>
              <a:gd name="T7" fmla="*/ 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1" h="155">
                <a:moveTo>
                  <a:pt x="0" y="0"/>
                </a:moveTo>
                <a:lnTo>
                  <a:pt x="121" y="89"/>
                </a:lnTo>
                <a:lnTo>
                  <a:pt x="51" y="155"/>
                </a:lnTo>
                <a:lnTo>
                  <a:pt x="0" y="0"/>
                </a:lnTo>
                <a:close/>
              </a:path>
            </a:pathLst>
          </a:custGeom>
          <a:solidFill>
            <a:srgbClr val="00C7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48" name="Freeform 185"/>
          <p:cNvSpPr/>
          <p:nvPr userDrawn="1"/>
        </p:nvSpPr>
        <p:spPr bwMode="auto">
          <a:xfrm>
            <a:off x="5739937" y="2330628"/>
            <a:ext cx="198381" cy="129500"/>
          </a:xfrm>
          <a:custGeom>
            <a:avLst/>
            <a:gdLst>
              <a:gd name="T0" fmla="*/ 0 w 72"/>
              <a:gd name="T1" fmla="*/ 47 h 47"/>
              <a:gd name="T2" fmla="*/ 49 w 72"/>
              <a:gd name="T3" fmla="*/ 0 h 47"/>
              <a:gd name="T4" fmla="*/ 72 w 72"/>
              <a:gd name="T5" fmla="*/ 40 h 47"/>
              <a:gd name="T6" fmla="*/ 0 w 72"/>
              <a:gd name="T7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" h="47">
                <a:moveTo>
                  <a:pt x="0" y="47"/>
                </a:moveTo>
                <a:lnTo>
                  <a:pt x="49" y="0"/>
                </a:lnTo>
                <a:lnTo>
                  <a:pt x="72" y="40"/>
                </a:lnTo>
                <a:lnTo>
                  <a:pt x="0" y="47"/>
                </a:lnTo>
                <a:close/>
              </a:path>
            </a:pathLst>
          </a:custGeom>
          <a:solidFill>
            <a:srgbClr val="FFF6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49" name="Freeform 186"/>
          <p:cNvSpPr/>
          <p:nvPr userDrawn="1"/>
        </p:nvSpPr>
        <p:spPr bwMode="auto">
          <a:xfrm>
            <a:off x="8985283" y="2720837"/>
            <a:ext cx="198381" cy="129500"/>
          </a:xfrm>
          <a:custGeom>
            <a:avLst/>
            <a:gdLst>
              <a:gd name="T0" fmla="*/ 0 w 72"/>
              <a:gd name="T1" fmla="*/ 47 h 47"/>
              <a:gd name="T2" fmla="*/ 48 w 72"/>
              <a:gd name="T3" fmla="*/ 0 h 47"/>
              <a:gd name="T4" fmla="*/ 72 w 72"/>
              <a:gd name="T5" fmla="*/ 40 h 47"/>
              <a:gd name="T6" fmla="*/ 0 w 72"/>
              <a:gd name="T7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" h="47">
                <a:moveTo>
                  <a:pt x="0" y="47"/>
                </a:moveTo>
                <a:lnTo>
                  <a:pt x="48" y="0"/>
                </a:lnTo>
                <a:lnTo>
                  <a:pt x="72" y="40"/>
                </a:lnTo>
                <a:lnTo>
                  <a:pt x="0" y="47"/>
                </a:lnTo>
                <a:close/>
              </a:path>
            </a:pathLst>
          </a:custGeom>
          <a:solidFill>
            <a:srgbClr val="FFF6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50" name="Freeform 187"/>
          <p:cNvSpPr/>
          <p:nvPr userDrawn="1"/>
        </p:nvSpPr>
        <p:spPr bwMode="auto">
          <a:xfrm>
            <a:off x="10707343" y="2880644"/>
            <a:ext cx="162563" cy="179095"/>
          </a:xfrm>
          <a:custGeom>
            <a:avLst/>
            <a:gdLst>
              <a:gd name="T0" fmla="*/ 0 w 59"/>
              <a:gd name="T1" fmla="*/ 65 h 65"/>
              <a:gd name="T2" fmla="*/ 16 w 59"/>
              <a:gd name="T3" fmla="*/ 0 h 65"/>
              <a:gd name="T4" fmla="*/ 59 w 59"/>
              <a:gd name="T5" fmla="*/ 21 h 65"/>
              <a:gd name="T6" fmla="*/ 0 w 59"/>
              <a:gd name="T7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" h="65">
                <a:moveTo>
                  <a:pt x="0" y="65"/>
                </a:moveTo>
                <a:lnTo>
                  <a:pt x="16" y="0"/>
                </a:lnTo>
                <a:lnTo>
                  <a:pt x="59" y="21"/>
                </a:lnTo>
                <a:lnTo>
                  <a:pt x="0" y="65"/>
                </a:lnTo>
                <a:close/>
              </a:path>
            </a:pathLst>
          </a:custGeom>
          <a:solidFill>
            <a:srgbClr val="FFF6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51" name="Freeform 188"/>
          <p:cNvSpPr/>
          <p:nvPr userDrawn="1"/>
        </p:nvSpPr>
        <p:spPr bwMode="auto">
          <a:xfrm>
            <a:off x="9843705" y="3748563"/>
            <a:ext cx="173584" cy="170828"/>
          </a:xfrm>
          <a:custGeom>
            <a:avLst/>
            <a:gdLst>
              <a:gd name="T0" fmla="*/ 63 w 63"/>
              <a:gd name="T1" fmla="*/ 62 h 62"/>
              <a:gd name="T2" fmla="*/ 0 w 63"/>
              <a:gd name="T3" fmla="*/ 41 h 62"/>
              <a:gd name="T4" fmla="*/ 23 w 63"/>
              <a:gd name="T5" fmla="*/ 0 h 62"/>
              <a:gd name="T6" fmla="*/ 63 w 63"/>
              <a:gd name="T7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" h="62">
                <a:moveTo>
                  <a:pt x="63" y="62"/>
                </a:moveTo>
                <a:lnTo>
                  <a:pt x="0" y="41"/>
                </a:lnTo>
                <a:lnTo>
                  <a:pt x="23" y="0"/>
                </a:lnTo>
                <a:lnTo>
                  <a:pt x="63" y="62"/>
                </a:lnTo>
                <a:close/>
              </a:path>
            </a:pathLst>
          </a:custGeom>
          <a:solidFill>
            <a:srgbClr val="FFF6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52" name="Freeform 189"/>
          <p:cNvSpPr/>
          <p:nvPr userDrawn="1"/>
        </p:nvSpPr>
        <p:spPr bwMode="auto">
          <a:xfrm>
            <a:off x="6620781" y="2805006"/>
            <a:ext cx="162563" cy="176339"/>
          </a:xfrm>
          <a:custGeom>
            <a:avLst/>
            <a:gdLst>
              <a:gd name="T0" fmla="*/ 0 w 59"/>
              <a:gd name="T1" fmla="*/ 64 h 64"/>
              <a:gd name="T2" fmla="*/ 17 w 59"/>
              <a:gd name="T3" fmla="*/ 0 h 64"/>
              <a:gd name="T4" fmla="*/ 59 w 59"/>
              <a:gd name="T5" fmla="*/ 19 h 64"/>
              <a:gd name="T6" fmla="*/ 0 w 59"/>
              <a:gd name="T7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" h="64">
                <a:moveTo>
                  <a:pt x="0" y="64"/>
                </a:moveTo>
                <a:lnTo>
                  <a:pt x="17" y="0"/>
                </a:lnTo>
                <a:lnTo>
                  <a:pt x="59" y="19"/>
                </a:lnTo>
                <a:lnTo>
                  <a:pt x="0" y="64"/>
                </a:lnTo>
                <a:close/>
              </a:path>
            </a:pathLst>
          </a:custGeom>
          <a:solidFill>
            <a:srgbClr val="FFF6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53" name="Freeform 190"/>
          <p:cNvSpPr/>
          <p:nvPr userDrawn="1"/>
        </p:nvSpPr>
        <p:spPr bwMode="auto">
          <a:xfrm>
            <a:off x="5194295" y="2636800"/>
            <a:ext cx="281040" cy="168074"/>
          </a:xfrm>
          <a:custGeom>
            <a:avLst/>
            <a:gdLst>
              <a:gd name="T0" fmla="*/ 0 w 102"/>
              <a:gd name="T1" fmla="*/ 0 h 61"/>
              <a:gd name="T2" fmla="*/ 80 w 102"/>
              <a:gd name="T3" fmla="*/ 61 h 61"/>
              <a:gd name="T4" fmla="*/ 102 w 102"/>
              <a:gd name="T5" fmla="*/ 0 h 61"/>
              <a:gd name="T6" fmla="*/ 0 w 102"/>
              <a:gd name="T7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2" h="61">
                <a:moveTo>
                  <a:pt x="0" y="0"/>
                </a:moveTo>
                <a:lnTo>
                  <a:pt x="80" y="61"/>
                </a:lnTo>
                <a:lnTo>
                  <a:pt x="102" y="0"/>
                </a:lnTo>
                <a:lnTo>
                  <a:pt x="0" y="0"/>
                </a:lnTo>
                <a:close/>
              </a:path>
            </a:pathLst>
          </a:custGeom>
          <a:solidFill>
            <a:srgbClr val="00C7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2000" cy="6848476"/>
          </a:xfrm>
          <a:prstGeom prst="rect">
            <a:avLst/>
          </a:prstGeom>
          <a:solidFill>
            <a:srgbClr val="34C1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: 圆角 1"/>
          <p:cNvSpPr/>
          <p:nvPr userDrawn="1"/>
        </p:nvSpPr>
        <p:spPr>
          <a:xfrm>
            <a:off x="2368597" y="2662231"/>
            <a:ext cx="8284482" cy="172596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5291432" y="2657929"/>
            <a:ext cx="5419185" cy="89535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5348970" y="3553279"/>
            <a:ext cx="5419185" cy="101562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968414" y="1010706"/>
            <a:ext cx="3997286" cy="4189796"/>
            <a:chOff x="4148138" y="5472113"/>
            <a:chExt cx="2373313" cy="2487613"/>
          </a:xfrm>
        </p:grpSpPr>
        <p:sp>
          <p:nvSpPr>
            <p:cNvPr id="6" name="Freeform 152"/>
            <p:cNvSpPr/>
            <p:nvPr userDrawn="1"/>
          </p:nvSpPr>
          <p:spPr bwMode="auto">
            <a:xfrm>
              <a:off x="4564063" y="6357938"/>
              <a:ext cx="1611313" cy="1601788"/>
            </a:xfrm>
            <a:custGeom>
              <a:avLst/>
              <a:gdLst>
                <a:gd name="T0" fmla="*/ 119 w 536"/>
                <a:gd name="T1" fmla="*/ 470 h 533"/>
                <a:gd name="T2" fmla="*/ 0 w 536"/>
                <a:gd name="T3" fmla="*/ 223 h 533"/>
                <a:gd name="T4" fmla="*/ 445 w 536"/>
                <a:gd name="T5" fmla="*/ 0 h 533"/>
                <a:gd name="T6" fmla="*/ 536 w 536"/>
                <a:gd name="T7" fmla="*/ 263 h 533"/>
                <a:gd name="T8" fmla="*/ 382 w 536"/>
                <a:gd name="T9" fmla="*/ 468 h 533"/>
                <a:gd name="T10" fmla="*/ 119 w 536"/>
                <a:gd name="T11" fmla="*/ 470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6" h="533">
                  <a:moveTo>
                    <a:pt x="119" y="470"/>
                  </a:moveTo>
                  <a:cubicBezTo>
                    <a:pt x="119" y="470"/>
                    <a:pt x="15" y="247"/>
                    <a:pt x="0" y="223"/>
                  </a:cubicBezTo>
                  <a:cubicBezTo>
                    <a:pt x="445" y="0"/>
                    <a:pt x="445" y="0"/>
                    <a:pt x="445" y="0"/>
                  </a:cubicBezTo>
                  <a:cubicBezTo>
                    <a:pt x="536" y="263"/>
                    <a:pt x="536" y="263"/>
                    <a:pt x="536" y="263"/>
                  </a:cubicBezTo>
                  <a:cubicBezTo>
                    <a:pt x="536" y="263"/>
                    <a:pt x="519" y="404"/>
                    <a:pt x="382" y="468"/>
                  </a:cubicBezTo>
                  <a:cubicBezTo>
                    <a:pt x="245" y="533"/>
                    <a:pt x="119" y="470"/>
                    <a:pt x="119" y="470"/>
                  </a:cubicBezTo>
                  <a:close/>
                </a:path>
              </a:pathLst>
            </a:custGeom>
            <a:solidFill>
              <a:srgbClr val="192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157"/>
            <p:cNvSpPr/>
            <p:nvPr userDrawn="1"/>
          </p:nvSpPr>
          <p:spPr bwMode="auto">
            <a:xfrm>
              <a:off x="4148138" y="6084888"/>
              <a:ext cx="2087563" cy="1339850"/>
            </a:xfrm>
            <a:custGeom>
              <a:avLst/>
              <a:gdLst>
                <a:gd name="T0" fmla="*/ 870 w 1315"/>
                <a:gd name="T1" fmla="*/ 844 h 844"/>
                <a:gd name="T2" fmla="*/ 17 w 1315"/>
                <a:gd name="T3" fmla="*/ 725 h 844"/>
                <a:gd name="T4" fmla="*/ 0 w 1315"/>
                <a:gd name="T5" fmla="*/ 668 h 844"/>
                <a:gd name="T6" fmla="*/ 478 w 1315"/>
                <a:gd name="T7" fmla="*/ 0 h 844"/>
                <a:gd name="T8" fmla="*/ 1315 w 1315"/>
                <a:gd name="T9" fmla="*/ 63 h 844"/>
                <a:gd name="T10" fmla="*/ 1315 w 1315"/>
                <a:gd name="T11" fmla="*/ 127 h 844"/>
                <a:gd name="T12" fmla="*/ 870 w 1315"/>
                <a:gd name="T13" fmla="*/ 844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5" h="844">
                  <a:moveTo>
                    <a:pt x="870" y="844"/>
                  </a:moveTo>
                  <a:lnTo>
                    <a:pt x="17" y="725"/>
                  </a:lnTo>
                  <a:lnTo>
                    <a:pt x="0" y="668"/>
                  </a:lnTo>
                  <a:lnTo>
                    <a:pt x="478" y="0"/>
                  </a:lnTo>
                  <a:lnTo>
                    <a:pt x="1315" y="63"/>
                  </a:lnTo>
                  <a:lnTo>
                    <a:pt x="1315" y="127"/>
                  </a:lnTo>
                  <a:lnTo>
                    <a:pt x="870" y="844"/>
                  </a:lnTo>
                  <a:close/>
                </a:path>
              </a:pathLst>
            </a:custGeom>
            <a:solidFill>
              <a:srgbClr val="293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58"/>
            <p:cNvSpPr/>
            <p:nvPr userDrawn="1"/>
          </p:nvSpPr>
          <p:spPr bwMode="auto">
            <a:xfrm>
              <a:off x="4148138" y="5994401"/>
              <a:ext cx="2087563" cy="1339850"/>
            </a:xfrm>
            <a:custGeom>
              <a:avLst/>
              <a:gdLst>
                <a:gd name="T0" fmla="*/ 855 w 1315"/>
                <a:gd name="T1" fmla="*/ 844 h 844"/>
                <a:gd name="T2" fmla="*/ 0 w 1315"/>
                <a:gd name="T3" fmla="*/ 725 h 844"/>
                <a:gd name="T4" fmla="*/ 462 w 1315"/>
                <a:gd name="T5" fmla="*/ 0 h 844"/>
                <a:gd name="T6" fmla="*/ 1315 w 1315"/>
                <a:gd name="T7" fmla="*/ 120 h 844"/>
                <a:gd name="T8" fmla="*/ 855 w 1315"/>
                <a:gd name="T9" fmla="*/ 844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5" h="844">
                  <a:moveTo>
                    <a:pt x="855" y="844"/>
                  </a:moveTo>
                  <a:lnTo>
                    <a:pt x="0" y="725"/>
                  </a:lnTo>
                  <a:lnTo>
                    <a:pt x="462" y="0"/>
                  </a:lnTo>
                  <a:lnTo>
                    <a:pt x="1315" y="120"/>
                  </a:lnTo>
                  <a:lnTo>
                    <a:pt x="855" y="844"/>
                  </a:lnTo>
                  <a:close/>
                </a:path>
              </a:pathLst>
            </a:custGeom>
            <a:solidFill>
              <a:srgbClr val="293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59"/>
            <p:cNvSpPr/>
            <p:nvPr userDrawn="1"/>
          </p:nvSpPr>
          <p:spPr bwMode="auto">
            <a:xfrm>
              <a:off x="4148138" y="6115051"/>
              <a:ext cx="2087563" cy="1219200"/>
            </a:xfrm>
            <a:custGeom>
              <a:avLst/>
              <a:gdLst>
                <a:gd name="T0" fmla="*/ 532 w 694"/>
                <a:gd name="T1" fmla="*/ 0 h 406"/>
                <a:gd name="T2" fmla="*/ 16 w 694"/>
                <a:gd name="T3" fmla="*/ 319 h 406"/>
                <a:gd name="T4" fmla="*/ 0 w 694"/>
                <a:gd name="T5" fmla="*/ 343 h 406"/>
                <a:gd name="T6" fmla="*/ 451 w 694"/>
                <a:gd name="T7" fmla="*/ 406 h 406"/>
                <a:gd name="T8" fmla="*/ 694 w 694"/>
                <a:gd name="T9" fmla="*/ 23 h 406"/>
                <a:gd name="T10" fmla="*/ 532 w 694"/>
                <a:gd name="T11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4" h="406">
                  <a:moveTo>
                    <a:pt x="532" y="0"/>
                  </a:moveTo>
                  <a:cubicBezTo>
                    <a:pt x="404" y="172"/>
                    <a:pt x="240" y="329"/>
                    <a:pt x="16" y="319"/>
                  </a:cubicBezTo>
                  <a:cubicBezTo>
                    <a:pt x="0" y="343"/>
                    <a:pt x="0" y="343"/>
                    <a:pt x="0" y="343"/>
                  </a:cubicBezTo>
                  <a:cubicBezTo>
                    <a:pt x="451" y="406"/>
                    <a:pt x="451" y="406"/>
                    <a:pt x="451" y="406"/>
                  </a:cubicBezTo>
                  <a:cubicBezTo>
                    <a:pt x="694" y="23"/>
                    <a:pt x="694" y="23"/>
                    <a:pt x="694" y="23"/>
                  </a:cubicBezTo>
                  <a:lnTo>
                    <a:pt x="532" y="0"/>
                  </a:lnTo>
                  <a:close/>
                </a:path>
              </a:pathLst>
            </a:custGeom>
            <a:solidFill>
              <a:srgbClr val="414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60"/>
            <p:cNvSpPr/>
            <p:nvPr userDrawn="1"/>
          </p:nvSpPr>
          <p:spPr bwMode="auto">
            <a:xfrm>
              <a:off x="5062538" y="5653088"/>
              <a:ext cx="1190625" cy="1168400"/>
            </a:xfrm>
            <a:custGeom>
              <a:avLst/>
              <a:gdLst>
                <a:gd name="T0" fmla="*/ 63 w 396"/>
                <a:gd name="T1" fmla="*/ 389 h 389"/>
                <a:gd name="T2" fmla="*/ 60 w 396"/>
                <a:gd name="T3" fmla="*/ 389 h 389"/>
                <a:gd name="T4" fmla="*/ 2 w 396"/>
                <a:gd name="T5" fmla="*/ 341 h 389"/>
                <a:gd name="T6" fmla="*/ 8 w 396"/>
                <a:gd name="T7" fmla="*/ 327 h 389"/>
                <a:gd name="T8" fmla="*/ 22 w 396"/>
                <a:gd name="T9" fmla="*/ 333 h 389"/>
                <a:gd name="T10" fmla="*/ 61 w 396"/>
                <a:gd name="T11" fmla="*/ 367 h 389"/>
                <a:gd name="T12" fmla="*/ 375 w 396"/>
                <a:gd name="T13" fmla="*/ 7 h 389"/>
                <a:gd name="T14" fmla="*/ 389 w 396"/>
                <a:gd name="T15" fmla="*/ 3 h 389"/>
                <a:gd name="T16" fmla="*/ 393 w 396"/>
                <a:gd name="T17" fmla="*/ 18 h 389"/>
                <a:gd name="T18" fmla="*/ 63 w 396"/>
                <a:gd name="T19" fmla="*/ 389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6" h="389">
                  <a:moveTo>
                    <a:pt x="63" y="389"/>
                  </a:moveTo>
                  <a:cubicBezTo>
                    <a:pt x="62" y="389"/>
                    <a:pt x="61" y="389"/>
                    <a:pt x="60" y="389"/>
                  </a:cubicBezTo>
                  <a:cubicBezTo>
                    <a:pt x="35" y="387"/>
                    <a:pt x="16" y="371"/>
                    <a:pt x="2" y="341"/>
                  </a:cubicBezTo>
                  <a:cubicBezTo>
                    <a:pt x="0" y="336"/>
                    <a:pt x="2" y="330"/>
                    <a:pt x="8" y="327"/>
                  </a:cubicBezTo>
                  <a:cubicBezTo>
                    <a:pt x="13" y="325"/>
                    <a:pt x="20" y="327"/>
                    <a:pt x="22" y="333"/>
                  </a:cubicBezTo>
                  <a:cubicBezTo>
                    <a:pt x="32" y="355"/>
                    <a:pt x="45" y="366"/>
                    <a:pt x="61" y="367"/>
                  </a:cubicBezTo>
                  <a:cubicBezTo>
                    <a:pt x="96" y="369"/>
                    <a:pt x="183" y="326"/>
                    <a:pt x="375" y="7"/>
                  </a:cubicBezTo>
                  <a:cubicBezTo>
                    <a:pt x="378" y="2"/>
                    <a:pt x="384" y="0"/>
                    <a:pt x="389" y="3"/>
                  </a:cubicBezTo>
                  <a:cubicBezTo>
                    <a:pt x="394" y="6"/>
                    <a:pt x="396" y="13"/>
                    <a:pt x="393" y="18"/>
                  </a:cubicBezTo>
                  <a:cubicBezTo>
                    <a:pt x="245" y="264"/>
                    <a:pt x="135" y="388"/>
                    <a:pt x="63" y="389"/>
                  </a:cubicBezTo>
                  <a:close/>
                </a:path>
              </a:pathLst>
            </a:custGeom>
            <a:solidFill>
              <a:srgbClr val="F073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61"/>
            <p:cNvSpPr/>
            <p:nvPr userDrawn="1"/>
          </p:nvSpPr>
          <p:spPr bwMode="auto">
            <a:xfrm>
              <a:off x="5922963" y="5899151"/>
              <a:ext cx="185738" cy="185738"/>
            </a:xfrm>
            <a:custGeom>
              <a:avLst/>
              <a:gdLst>
                <a:gd name="T0" fmla="*/ 61 w 62"/>
                <a:gd name="T1" fmla="*/ 33 h 62"/>
                <a:gd name="T2" fmla="*/ 33 w 62"/>
                <a:gd name="T3" fmla="*/ 1 h 62"/>
                <a:gd name="T4" fmla="*/ 1 w 62"/>
                <a:gd name="T5" fmla="*/ 30 h 62"/>
                <a:gd name="T6" fmla="*/ 29 w 62"/>
                <a:gd name="T7" fmla="*/ 61 h 62"/>
                <a:gd name="T8" fmla="*/ 61 w 62"/>
                <a:gd name="T9" fmla="*/ 3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62">
                  <a:moveTo>
                    <a:pt x="61" y="33"/>
                  </a:moveTo>
                  <a:cubicBezTo>
                    <a:pt x="62" y="16"/>
                    <a:pt x="49" y="2"/>
                    <a:pt x="33" y="1"/>
                  </a:cubicBezTo>
                  <a:cubicBezTo>
                    <a:pt x="16" y="0"/>
                    <a:pt x="2" y="13"/>
                    <a:pt x="1" y="30"/>
                  </a:cubicBezTo>
                  <a:cubicBezTo>
                    <a:pt x="0" y="46"/>
                    <a:pt x="13" y="60"/>
                    <a:pt x="29" y="61"/>
                  </a:cubicBezTo>
                  <a:cubicBezTo>
                    <a:pt x="46" y="62"/>
                    <a:pt x="60" y="49"/>
                    <a:pt x="61" y="33"/>
                  </a:cubicBezTo>
                  <a:close/>
                </a:path>
              </a:pathLst>
            </a:custGeom>
            <a:solidFill>
              <a:srgbClr val="F073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62"/>
            <p:cNvSpPr/>
            <p:nvPr userDrawn="1"/>
          </p:nvSpPr>
          <p:spPr bwMode="auto">
            <a:xfrm>
              <a:off x="5851526" y="5472113"/>
              <a:ext cx="669925" cy="565150"/>
            </a:xfrm>
            <a:custGeom>
              <a:avLst/>
              <a:gdLst>
                <a:gd name="T0" fmla="*/ 113 w 223"/>
                <a:gd name="T1" fmla="*/ 0 h 188"/>
                <a:gd name="T2" fmla="*/ 223 w 223"/>
                <a:gd name="T3" fmla="*/ 77 h 188"/>
                <a:gd name="T4" fmla="*/ 88 w 223"/>
                <a:gd name="T5" fmla="*/ 168 h 188"/>
                <a:gd name="T6" fmla="*/ 64 w 223"/>
                <a:gd name="T7" fmla="*/ 179 h 188"/>
                <a:gd name="T8" fmla="*/ 113 w 223"/>
                <a:gd name="T9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188">
                  <a:moveTo>
                    <a:pt x="113" y="0"/>
                  </a:moveTo>
                  <a:cubicBezTo>
                    <a:pt x="113" y="0"/>
                    <a:pt x="186" y="51"/>
                    <a:pt x="223" y="77"/>
                  </a:cubicBezTo>
                  <a:cubicBezTo>
                    <a:pt x="178" y="107"/>
                    <a:pt x="133" y="138"/>
                    <a:pt x="88" y="168"/>
                  </a:cubicBezTo>
                  <a:cubicBezTo>
                    <a:pt x="81" y="173"/>
                    <a:pt x="73" y="178"/>
                    <a:pt x="64" y="179"/>
                  </a:cubicBezTo>
                  <a:cubicBezTo>
                    <a:pt x="0" y="188"/>
                    <a:pt x="113" y="0"/>
                    <a:pt x="113" y="0"/>
                  </a:cubicBezTo>
                  <a:close/>
                </a:path>
              </a:pathLst>
            </a:custGeom>
            <a:solidFill>
              <a:srgbClr val="F073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9" name="Freeform 178"/>
          <p:cNvSpPr/>
          <p:nvPr userDrawn="1"/>
        </p:nvSpPr>
        <p:spPr bwMode="auto">
          <a:xfrm>
            <a:off x="4117745" y="3249733"/>
            <a:ext cx="600654" cy="630963"/>
          </a:xfrm>
          <a:custGeom>
            <a:avLst/>
            <a:gdLst>
              <a:gd name="T0" fmla="*/ 0 w 218"/>
              <a:gd name="T1" fmla="*/ 229 h 229"/>
              <a:gd name="T2" fmla="*/ 81 w 218"/>
              <a:gd name="T3" fmla="*/ 0 h 229"/>
              <a:gd name="T4" fmla="*/ 218 w 218"/>
              <a:gd name="T5" fmla="*/ 80 h 229"/>
              <a:gd name="T6" fmla="*/ 0 w 218"/>
              <a:gd name="T7" fmla="*/ 229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8" h="229">
                <a:moveTo>
                  <a:pt x="0" y="229"/>
                </a:moveTo>
                <a:lnTo>
                  <a:pt x="81" y="0"/>
                </a:lnTo>
                <a:lnTo>
                  <a:pt x="218" y="80"/>
                </a:lnTo>
                <a:lnTo>
                  <a:pt x="0" y="229"/>
                </a:lnTo>
                <a:close/>
              </a:path>
            </a:pathLst>
          </a:custGeom>
          <a:solidFill>
            <a:srgbClr val="EC7D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179"/>
          <p:cNvSpPr/>
          <p:nvPr userDrawn="1"/>
        </p:nvSpPr>
        <p:spPr bwMode="auto">
          <a:xfrm>
            <a:off x="1085396" y="935286"/>
            <a:ext cx="435337" cy="691580"/>
          </a:xfrm>
          <a:custGeom>
            <a:avLst/>
            <a:gdLst>
              <a:gd name="T0" fmla="*/ 78 w 158"/>
              <a:gd name="T1" fmla="*/ 251 h 251"/>
              <a:gd name="T2" fmla="*/ 0 w 158"/>
              <a:gd name="T3" fmla="*/ 20 h 251"/>
              <a:gd name="T4" fmla="*/ 158 w 158"/>
              <a:gd name="T5" fmla="*/ 0 h 251"/>
              <a:gd name="T6" fmla="*/ 78 w 158"/>
              <a:gd name="T7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8" h="251">
                <a:moveTo>
                  <a:pt x="78" y="251"/>
                </a:moveTo>
                <a:lnTo>
                  <a:pt x="0" y="20"/>
                </a:lnTo>
                <a:lnTo>
                  <a:pt x="158" y="0"/>
                </a:lnTo>
                <a:lnTo>
                  <a:pt x="78" y="251"/>
                </a:lnTo>
                <a:close/>
              </a:path>
            </a:pathLst>
          </a:custGeom>
          <a:solidFill>
            <a:srgbClr val="EC7D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181"/>
          <p:cNvSpPr/>
          <p:nvPr userDrawn="1"/>
        </p:nvSpPr>
        <p:spPr bwMode="auto">
          <a:xfrm>
            <a:off x="5460805" y="2456208"/>
            <a:ext cx="336146" cy="407784"/>
          </a:xfrm>
          <a:custGeom>
            <a:avLst/>
            <a:gdLst>
              <a:gd name="T0" fmla="*/ 0 w 122"/>
              <a:gd name="T1" fmla="*/ 148 h 148"/>
              <a:gd name="T2" fmla="*/ 31 w 122"/>
              <a:gd name="T3" fmla="*/ 0 h 148"/>
              <a:gd name="T4" fmla="*/ 122 w 122"/>
              <a:gd name="T5" fmla="*/ 38 h 148"/>
              <a:gd name="T6" fmla="*/ 0 w 122"/>
              <a:gd name="T7" fmla="*/ 14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2" h="148">
                <a:moveTo>
                  <a:pt x="0" y="148"/>
                </a:moveTo>
                <a:lnTo>
                  <a:pt x="31" y="0"/>
                </a:lnTo>
                <a:lnTo>
                  <a:pt x="122" y="38"/>
                </a:lnTo>
                <a:lnTo>
                  <a:pt x="0" y="148"/>
                </a:lnTo>
                <a:close/>
              </a:path>
            </a:pathLst>
          </a:custGeom>
          <a:solidFill>
            <a:srgbClr val="00C7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183"/>
          <p:cNvSpPr/>
          <p:nvPr userDrawn="1"/>
        </p:nvSpPr>
        <p:spPr bwMode="auto">
          <a:xfrm>
            <a:off x="371774" y="3974483"/>
            <a:ext cx="327881" cy="405029"/>
          </a:xfrm>
          <a:custGeom>
            <a:avLst/>
            <a:gdLst>
              <a:gd name="T0" fmla="*/ 0 w 119"/>
              <a:gd name="T1" fmla="*/ 147 h 147"/>
              <a:gd name="T2" fmla="*/ 30 w 119"/>
              <a:gd name="T3" fmla="*/ 0 h 147"/>
              <a:gd name="T4" fmla="*/ 119 w 119"/>
              <a:gd name="T5" fmla="*/ 36 h 147"/>
              <a:gd name="T6" fmla="*/ 0 w 119"/>
              <a:gd name="T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9" h="147">
                <a:moveTo>
                  <a:pt x="0" y="147"/>
                </a:moveTo>
                <a:lnTo>
                  <a:pt x="30" y="0"/>
                </a:lnTo>
                <a:lnTo>
                  <a:pt x="119" y="36"/>
                </a:lnTo>
                <a:lnTo>
                  <a:pt x="0" y="147"/>
                </a:lnTo>
                <a:close/>
              </a:path>
            </a:pathLst>
          </a:custGeom>
          <a:solidFill>
            <a:srgbClr val="00C7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4" name="Freeform 185"/>
          <p:cNvSpPr/>
          <p:nvPr userDrawn="1"/>
        </p:nvSpPr>
        <p:spPr bwMode="auto">
          <a:xfrm>
            <a:off x="553623" y="3337903"/>
            <a:ext cx="198381" cy="129500"/>
          </a:xfrm>
          <a:custGeom>
            <a:avLst/>
            <a:gdLst>
              <a:gd name="T0" fmla="*/ 0 w 72"/>
              <a:gd name="T1" fmla="*/ 47 h 47"/>
              <a:gd name="T2" fmla="*/ 49 w 72"/>
              <a:gd name="T3" fmla="*/ 0 h 47"/>
              <a:gd name="T4" fmla="*/ 72 w 72"/>
              <a:gd name="T5" fmla="*/ 40 h 47"/>
              <a:gd name="T6" fmla="*/ 0 w 72"/>
              <a:gd name="T7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" h="47">
                <a:moveTo>
                  <a:pt x="0" y="47"/>
                </a:moveTo>
                <a:lnTo>
                  <a:pt x="49" y="0"/>
                </a:lnTo>
                <a:lnTo>
                  <a:pt x="72" y="40"/>
                </a:lnTo>
                <a:lnTo>
                  <a:pt x="0" y="47"/>
                </a:lnTo>
                <a:close/>
              </a:path>
            </a:pathLst>
          </a:custGeom>
          <a:solidFill>
            <a:srgbClr val="FFF6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186"/>
          <p:cNvSpPr/>
          <p:nvPr userDrawn="1"/>
        </p:nvSpPr>
        <p:spPr bwMode="auto">
          <a:xfrm>
            <a:off x="3733234" y="1800448"/>
            <a:ext cx="198381" cy="129500"/>
          </a:xfrm>
          <a:custGeom>
            <a:avLst/>
            <a:gdLst>
              <a:gd name="T0" fmla="*/ 0 w 72"/>
              <a:gd name="T1" fmla="*/ 47 h 47"/>
              <a:gd name="T2" fmla="*/ 48 w 72"/>
              <a:gd name="T3" fmla="*/ 0 h 47"/>
              <a:gd name="T4" fmla="*/ 72 w 72"/>
              <a:gd name="T5" fmla="*/ 40 h 47"/>
              <a:gd name="T6" fmla="*/ 0 w 72"/>
              <a:gd name="T7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" h="47">
                <a:moveTo>
                  <a:pt x="0" y="47"/>
                </a:moveTo>
                <a:lnTo>
                  <a:pt x="48" y="0"/>
                </a:lnTo>
                <a:lnTo>
                  <a:pt x="72" y="40"/>
                </a:lnTo>
                <a:lnTo>
                  <a:pt x="0" y="47"/>
                </a:lnTo>
                <a:close/>
              </a:path>
            </a:pathLst>
          </a:custGeom>
          <a:solidFill>
            <a:srgbClr val="FFF6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reeform 187"/>
          <p:cNvSpPr/>
          <p:nvPr userDrawn="1"/>
        </p:nvSpPr>
        <p:spPr bwMode="auto">
          <a:xfrm>
            <a:off x="5455294" y="1960255"/>
            <a:ext cx="162563" cy="179095"/>
          </a:xfrm>
          <a:custGeom>
            <a:avLst/>
            <a:gdLst>
              <a:gd name="T0" fmla="*/ 0 w 59"/>
              <a:gd name="T1" fmla="*/ 65 h 65"/>
              <a:gd name="T2" fmla="*/ 16 w 59"/>
              <a:gd name="T3" fmla="*/ 0 h 65"/>
              <a:gd name="T4" fmla="*/ 59 w 59"/>
              <a:gd name="T5" fmla="*/ 21 h 65"/>
              <a:gd name="T6" fmla="*/ 0 w 59"/>
              <a:gd name="T7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" h="65">
                <a:moveTo>
                  <a:pt x="0" y="65"/>
                </a:moveTo>
                <a:lnTo>
                  <a:pt x="16" y="0"/>
                </a:lnTo>
                <a:lnTo>
                  <a:pt x="59" y="21"/>
                </a:lnTo>
                <a:lnTo>
                  <a:pt x="0" y="65"/>
                </a:lnTo>
                <a:close/>
              </a:path>
            </a:pathLst>
          </a:custGeom>
          <a:solidFill>
            <a:srgbClr val="FFF6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reeform 188"/>
          <p:cNvSpPr/>
          <p:nvPr userDrawn="1"/>
        </p:nvSpPr>
        <p:spPr bwMode="auto">
          <a:xfrm>
            <a:off x="4591656" y="2828174"/>
            <a:ext cx="173584" cy="170828"/>
          </a:xfrm>
          <a:custGeom>
            <a:avLst/>
            <a:gdLst>
              <a:gd name="T0" fmla="*/ 63 w 63"/>
              <a:gd name="T1" fmla="*/ 62 h 62"/>
              <a:gd name="T2" fmla="*/ 0 w 63"/>
              <a:gd name="T3" fmla="*/ 41 h 62"/>
              <a:gd name="T4" fmla="*/ 23 w 63"/>
              <a:gd name="T5" fmla="*/ 0 h 62"/>
              <a:gd name="T6" fmla="*/ 63 w 63"/>
              <a:gd name="T7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" h="62">
                <a:moveTo>
                  <a:pt x="63" y="62"/>
                </a:moveTo>
                <a:lnTo>
                  <a:pt x="0" y="41"/>
                </a:lnTo>
                <a:lnTo>
                  <a:pt x="23" y="0"/>
                </a:lnTo>
                <a:lnTo>
                  <a:pt x="63" y="62"/>
                </a:lnTo>
                <a:close/>
              </a:path>
            </a:pathLst>
          </a:custGeom>
          <a:solidFill>
            <a:srgbClr val="FFF6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189"/>
          <p:cNvSpPr/>
          <p:nvPr userDrawn="1"/>
        </p:nvSpPr>
        <p:spPr bwMode="auto">
          <a:xfrm>
            <a:off x="1002737" y="2624281"/>
            <a:ext cx="162563" cy="176339"/>
          </a:xfrm>
          <a:custGeom>
            <a:avLst/>
            <a:gdLst>
              <a:gd name="T0" fmla="*/ 0 w 59"/>
              <a:gd name="T1" fmla="*/ 64 h 64"/>
              <a:gd name="T2" fmla="*/ 17 w 59"/>
              <a:gd name="T3" fmla="*/ 0 h 64"/>
              <a:gd name="T4" fmla="*/ 59 w 59"/>
              <a:gd name="T5" fmla="*/ 19 h 64"/>
              <a:gd name="T6" fmla="*/ 0 w 59"/>
              <a:gd name="T7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" h="64">
                <a:moveTo>
                  <a:pt x="0" y="64"/>
                </a:moveTo>
                <a:lnTo>
                  <a:pt x="17" y="0"/>
                </a:lnTo>
                <a:lnTo>
                  <a:pt x="59" y="19"/>
                </a:lnTo>
                <a:lnTo>
                  <a:pt x="0" y="64"/>
                </a:lnTo>
                <a:close/>
              </a:path>
            </a:pathLst>
          </a:custGeom>
          <a:solidFill>
            <a:srgbClr val="FFF6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48476"/>
          </a:xfrm>
          <a:prstGeom prst="rect">
            <a:avLst/>
          </a:prstGeom>
          <a:solidFill>
            <a:srgbClr val="34C1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2000" cy="6848476"/>
          </a:xfrm>
          <a:prstGeom prst="rect">
            <a:avLst/>
          </a:prstGeom>
          <a:solidFill>
            <a:srgbClr val="34C1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48476"/>
          </a:xfrm>
          <a:prstGeom prst="rect">
            <a:avLst/>
          </a:prstGeom>
          <a:solidFill>
            <a:srgbClr val="34C1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69924" y="1135063"/>
            <a:ext cx="5426076" cy="1621509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327024" y="621899"/>
            <a:ext cx="5426076" cy="3108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600" marR="0" lvl="0" indent="-228600" fontAlgn="auto">
              <a:spcAft>
                <a:spcPts val="0"/>
              </a:spcAft>
              <a:buClrTx/>
              <a:buSzTx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/>
          <p:cNvSpPr>
            <a:spLocks noGrp="1"/>
          </p:cNvSpPr>
          <p:nvPr>
            <p:ph type="body" sz="quarter" idx="10" hasCustomPrompt="1"/>
          </p:nvPr>
        </p:nvSpPr>
        <p:spPr>
          <a:xfrm>
            <a:off x="327025" y="325628"/>
            <a:ext cx="5426076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0" y="0"/>
            <a:ext cx="12192000" cy="6848476"/>
          </a:xfrm>
          <a:prstGeom prst="rect">
            <a:avLst/>
          </a:prstGeom>
          <a:solidFill>
            <a:srgbClr val="34C1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2341554" y="664860"/>
            <a:ext cx="1603582" cy="2014120"/>
            <a:chOff x="6461126" y="4879976"/>
            <a:chExt cx="923925" cy="1160462"/>
          </a:xfrm>
        </p:grpSpPr>
        <p:sp>
          <p:nvSpPr>
            <p:cNvPr id="8" name="Freeform 18"/>
            <p:cNvSpPr/>
            <p:nvPr userDrawn="1"/>
          </p:nvSpPr>
          <p:spPr bwMode="auto">
            <a:xfrm>
              <a:off x="6632576" y="4989513"/>
              <a:ext cx="292100" cy="693738"/>
            </a:xfrm>
            <a:custGeom>
              <a:avLst/>
              <a:gdLst>
                <a:gd name="T0" fmla="*/ 0 w 97"/>
                <a:gd name="T1" fmla="*/ 6 h 231"/>
                <a:gd name="T2" fmla="*/ 36 w 97"/>
                <a:gd name="T3" fmla="*/ 52 h 231"/>
                <a:gd name="T4" fmla="*/ 54 w 97"/>
                <a:gd name="T5" fmla="*/ 111 h 231"/>
                <a:gd name="T6" fmla="*/ 90 w 97"/>
                <a:gd name="T7" fmla="*/ 231 h 231"/>
                <a:gd name="T8" fmla="*/ 97 w 97"/>
                <a:gd name="T9" fmla="*/ 227 h 231"/>
                <a:gd name="T10" fmla="*/ 62 w 97"/>
                <a:gd name="T11" fmla="*/ 110 h 231"/>
                <a:gd name="T12" fmla="*/ 43 w 97"/>
                <a:gd name="T13" fmla="*/ 49 h 231"/>
                <a:gd name="T14" fmla="*/ 4 w 97"/>
                <a:gd name="T15" fmla="*/ 0 h 231"/>
                <a:gd name="T16" fmla="*/ 0 w 97"/>
                <a:gd name="T17" fmla="*/ 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231">
                  <a:moveTo>
                    <a:pt x="0" y="6"/>
                  </a:moveTo>
                  <a:cubicBezTo>
                    <a:pt x="16" y="18"/>
                    <a:pt x="27" y="34"/>
                    <a:pt x="36" y="52"/>
                  </a:cubicBezTo>
                  <a:cubicBezTo>
                    <a:pt x="45" y="71"/>
                    <a:pt x="50" y="91"/>
                    <a:pt x="54" y="111"/>
                  </a:cubicBezTo>
                  <a:cubicBezTo>
                    <a:pt x="63" y="151"/>
                    <a:pt x="68" y="195"/>
                    <a:pt x="90" y="231"/>
                  </a:cubicBezTo>
                  <a:cubicBezTo>
                    <a:pt x="97" y="227"/>
                    <a:pt x="97" y="227"/>
                    <a:pt x="97" y="227"/>
                  </a:cubicBezTo>
                  <a:cubicBezTo>
                    <a:pt x="76" y="192"/>
                    <a:pt x="71" y="150"/>
                    <a:pt x="62" y="110"/>
                  </a:cubicBezTo>
                  <a:cubicBezTo>
                    <a:pt x="58" y="89"/>
                    <a:pt x="52" y="68"/>
                    <a:pt x="43" y="49"/>
                  </a:cubicBezTo>
                  <a:cubicBezTo>
                    <a:pt x="34" y="30"/>
                    <a:pt x="22" y="12"/>
                    <a:pt x="4" y="0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EC9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9"/>
            <p:cNvSpPr/>
            <p:nvPr userDrawn="1"/>
          </p:nvSpPr>
          <p:spPr bwMode="auto">
            <a:xfrm>
              <a:off x="6461126" y="4879976"/>
              <a:ext cx="211138" cy="144463"/>
            </a:xfrm>
            <a:custGeom>
              <a:avLst/>
              <a:gdLst>
                <a:gd name="T0" fmla="*/ 50 w 70"/>
                <a:gd name="T1" fmla="*/ 41 h 48"/>
                <a:gd name="T2" fmla="*/ 51 w 70"/>
                <a:gd name="T3" fmla="*/ 41 h 48"/>
                <a:gd name="T4" fmla="*/ 52 w 70"/>
                <a:gd name="T5" fmla="*/ 42 h 48"/>
                <a:gd name="T6" fmla="*/ 64 w 70"/>
                <a:gd name="T7" fmla="*/ 45 h 48"/>
                <a:gd name="T8" fmla="*/ 67 w 70"/>
                <a:gd name="T9" fmla="*/ 32 h 48"/>
                <a:gd name="T10" fmla="*/ 57 w 70"/>
                <a:gd name="T11" fmla="*/ 28 h 48"/>
                <a:gd name="T12" fmla="*/ 18 w 70"/>
                <a:gd name="T13" fmla="*/ 0 h 48"/>
                <a:gd name="T14" fmla="*/ 0 w 70"/>
                <a:gd name="T15" fmla="*/ 37 h 48"/>
                <a:gd name="T16" fmla="*/ 50 w 70"/>
                <a:gd name="T17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48">
                  <a:moveTo>
                    <a:pt x="50" y="41"/>
                  </a:moveTo>
                  <a:cubicBezTo>
                    <a:pt x="50" y="41"/>
                    <a:pt x="51" y="41"/>
                    <a:pt x="51" y="41"/>
                  </a:cubicBezTo>
                  <a:cubicBezTo>
                    <a:pt x="51" y="41"/>
                    <a:pt x="52" y="42"/>
                    <a:pt x="52" y="42"/>
                  </a:cubicBezTo>
                  <a:cubicBezTo>
                    <a:pt x="54" y="46"/>
                    <a:pt x="60" y="48"/>
                    <a:pt x="64" y="45"/>
                  </a:cubicBezTo>
                  <a:cubicBezTo>
                    <a:pt x="69" y="42"/>
                    <a:pt x="70" y="36"/>
                    <a:pt x="67" y="32"/>
                  </a:cubicBezTo>
                  <a:cubicBezTo>
                    <a:pt x="65" y="29"/>
                    <a:pt x="61" y="27"/>
                    <a:pt x="57" y="28"/>
                  </a:cubicBezTo>
                  <a:cubicBezTo>
                    <a:pt x="47" y="16"/>
                    <a:pt x="18" y="0"/>
                    <a:pt x="18" y="0"/>
                  </a:cubicBezTo>
                  <a:cubicBezTo>
                    <a:pt x="18" y="0"/>
                    <a:pt x="6" y="24"/>
                    <a:pt x="0" y="37"/>
                  </a:cubicBezTo>
                  <a:cubicBezTo>
                    <a:pt x="17" y="38"/>
                    <a:pt x="33" y="39"/>
                    <a:pt x="50" y="41"/>
                  </a:cubicBezTo>
                  <a:close/>
                </a:path>
              </a:pathLst>
            </a:custGeom>
            <a:solidFill>
              <a:srgbClr val="EC9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20"/>
            <p:cNvSpPr/>
            <p:nvPr userDrawn="1"/>
          </p:nvSpPr>
          <p:spPr bwMode="auto">
            <a:xfrm>
              <a:off x="6723063" y="5202238"/>
              <a:ext cx="315913" cy="835025"/>
            </a:xfrm>
            <a:custGeom>
              <a:avLst/>
              <a:gdLst>
                <a:gd name="T0" fmla="*/ 150 w 199"/>
                <a:gd name="T1" fmla="*/ 0 h 526"/>
                <a:gd name="T2" fmla="*/ 133 w 199"/>
                <a:gd name="T3" fmla="*/ 0 h 526"/>
                <a:gd name="T4" fmla="*/ 0 w 199"/>
                <a:gd name="T5" fmla="*/ 280 h 526"/>
                <a:gd name="T6" fmla="*/ 182 w 199"/>
                <a:gd name="T7" fmla="*/ 526 h 526"/>
                <a:gd name="T8" fmla="*/ 199 w 199"/>
                <a:gd name="T9" fmla="*/ 526 h 526"/>
                <a:gd name="T10" fmla="*/ 150 w 199"/>
                <a:gd name="T11" fmla="*/ 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526">
                  <a:moveTo>
                    <a:pt x="150" y="0"/>
                  </a:moveTo>
                  <a:lnTo>
                    <a:pt x="133" y="0"/>
                  </a:lnTo>
                  <a:lnTo>
                    <a:pt x="0" y="280"/>
                  </a:lnTo>
                  <a:lnTo>
                    <a:pt x="182" y="526"/>
                  </a:lnTo>
                  <a:lnTo>
                    <a:pt x="199" y="526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338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1"/>
            <p:cNvSpPr/>
            <p:nvPr userDrawn="1"/>
          </p:nvSpPr>
          <p:spPr bwMode="auto">
            <a:xfrm>
              <a:off x="6746876" y="5202238"/>
              <a:ext cx="503238" cy="838200"/>
            </a:xfrm>
            <a:custGeom>
              <a:avLst/>
              <a:gdLst>
                <a:gd name="T0" fmla="*/ 317 w 317"/>
                <a:gd name="T1" fmla="*/ 248 h 528"/>
                <a:gd name="T2" fmla="*/ 184 w 317"/>
                <a:gd name="T3" fmla="*/ 528 h 528"/>
                <a:gd name="T4" fmla="*/ 0 w 317"/>
                <a:gd name="T5" fmla="*/ 278 h 528"/>
                <a:gd name="T6" fmla="*/ 135 w 317"/>
                <a:gd name="T7" fmla="*/ 0 h 528"/>
                <a:gd name="T8" fmla="*/ 317 w 317"/>
                <a:gd name="T9" fmla="*/ 24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528">
                  <a:moveTo>
                    <a:pt x="317" y="248"/>
                  </a:moveTo>
                  <a:lnTo>
                    <a:pt x="184" y="528"/>
                  </a:lnTo>
                  <a:lnTo>
                    <a:pt x="0" y="278"/>
                  </a:lnTo>
                  <a:lnTo>
                    <a:pt x="135" y="0"/>
                  </a:lnTo>
                  <a:lnTo>
                    <a:pt x="317" y="248"/>
                  </a:lnTo>
                  <a:close/>
                </a:path>
              </a:pathLst>
            </a:custGeom>
            <a:solidFill>
              <a:srgbClr val="1F6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2"/>
            <p:cNvSpPr/>
            <p:nvPr userDrawn="1"/>
          </p:nvSpPr>
          <p:spPr bwMode="auto">
            <a:xfrm>
              <a:off x="6858001" y="5265738"/>
              <a:ext cx="392113" cy="758825"/>
            </a:xfrm>
            <a:custGeom>
              <a:avLst/>
              <a:gdLst>
                <a:gd name="T0" fmla="*/ 49 w 130"/>
                <a:gd name="T1" fmla="*/ 0 h 253"/>
                <a:gd name="T2" fmla="*/ 32 w 130"/>
                <a:gd name="T3" fmla="*/ 39 h 253"/>
                <a:gd name="T4" fmla="*/ 0 w 130"/>
                <a:gd name="T5" fmla="*/ 162 h 253"/>
                <a:gd name="T6" fmla="*/ 62 w 130"/>
                <a:gd name="T7" fmla="*/ 253 h 253"/>
                <a:gd name="T8" fmla="*/ 130 w 130"/>
                <a:gd name="T9" fmla="*/ 110 h 253"/>
                <a:gd name="T10" fmla="*/ 49 w 130"/>
                <a:gd name="T11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253">
                  <a:moveTo>
                    <a:pt x="49" y="0"/>
                  </a:moveTo>
                  <a:cubicBezTo>
                    <a:pt x="43" y="12"/>
                    <a:pt x="38" y="25"/>
                    <a:pt x="32" y="39"/>
                  </a:cubicBezTo>
                  <a:cubicBezTo>
                    <a:pt x="15" y="83"/>
                    <a:pt x="5" y="125"/>
                    <a:pt x="0" y="162"/>
                  </a:cubicBezTo>
                  <a:cubicBezTo>
                    <a:pt x="21" y="192"/>
                    <a:pt x="41" y="223"/>
                    <a:pt x="62" y="253"/>
                  </a:cubicBezTo>
                  <a:cubicBezTo>
                    <a:pt x="130" y="110"/>
                    <a:pt x="130" y="110"/>
                    <a:pt x="130" y="110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0F5A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3"/>
            <p:cNvSpPr/>
            <p:nvPr userDrawn="1"/>
          </p:nvSpPr>
          <p:spPr bwMode="auto">
            <a:xfrm>
              <a:off x="6921501" y="5360988"/>
              <a:ext cx="385763" cy="493713"/>
            </a:xfrm>
            <a:custGeom>
              <a:avLst/>
              <a:gdLst>
                <a:gd name="T0" fmla="*/ 108 w 128"/>
                <a:gd name="T1" fmla="*/ 0 h 164"/>
                <a:gd name="T2" fmla="*/ 126 w 128"/>
                <a:gd name="T3" fmla="*/ 80 h 164"/>
                <a:gd name="T4" fmla="*/ 123 w 128"/>
                <a:gd name="T5" fmla="*/ 155 h 164"/>
                <a:gd name="T6" fmla="*/ 33 w 128"/>
                <a:gd name="T7" fmla="*/ 164 h 164"/>
                <a:gd name="T8" fmla="*/ 3 w 128"/>
                <a:gd name="T9" fmla="*/ 86 h 164"/>
                <a:gd name="T10" fmla="*/ 18 w 128"/>
                <a:gd name="T11" fmla="*/ 9 h 164"/>
                <a:gd name="T12" fmla="*/ 108 w 128"/>
                <a:gd name="T1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64">
                  <a:moveTo>
                    <a:pt x="108" y="0"/>
                  </a:moveTo>
                  <a:cubicBezTo>
                    <a:pt x="115" y="20"/>
                    <a:pt x="123" y="47"/>
                    <a:pt x="126" y="80"/>
                  </a:cubicBezTo>
                  <a:cubicBezTo>
                    <a:pt x="128" y="110"/>
                    <a:pt x="126" y="136"/>
                    <a:pt x="123" y="155"/>
                  </a:cubicBezTo>
                  <a:cubicBezTo>
                    <a:pt x="93" y="158"/>
                    <a:pt x="63" y="161"/>
                    <a:pt x="33" y="164"/>
                  </a:cubicBezTo>
                  <a:cubicBezTo>
                    <a:pt x="25" y="154"/>
                    <a:pt x="6" y="126"/>
                    <a:pt x="3" y="86"/>
                  </a:cubicBezTo>
                  <a:cubicBezTo>
                    <a:pt x="0" y="48"/>
                    <a:pt x="12" y="20"/>
                    <a:pt x="18" y="9"/>
                  </a:cubicBezTo>
                  <a:cubicBezTo>
                    <a:pt x="48" y="6"/>
                    <a:pt x="78" y="3"/>
                    <a:pt x="108" y="0"/>
                  </a:cubicBezTo>
                  <a:close/>
                </a:path>
              </a:pathLst>
            </a:custGeom>
            <a:solidFill>
              <a:srgbClr val="1F6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4"/>
            <p:cNvSpPr/>
            <p:nvPr userDrawn="1"/>
          </p:nvSpPr>
          <p:spPr bwMode="auto">
            <a:xfrm>
              <a:off x="6921501" y="5367338"/>
              <a:ext cx="274638" cy="487363"/>
            </a:xfrm>
            <a:custGeom>
              <a:avLst/>
              <a:gdLst>
                <a:gd name="T0" fmla="*/ 33 w 91"/>
                <a:gd name="T1" fmla="*/ 162 h 162"/>
                <a:gd name="T2" fmla="*/ 74 w 91"/>
                <a:gd name="T3" fmla="*/ 158 h 162"/>
                <a:gd name="T4" fmla="*/ 58 w 91"/>
                <a:gd name="T5" fmla="*/ 51 h 162"/>
                <a:gd name="T6" fmla="*/ 91 w 91"/>
                <a:gd name="T7" fmla="*/ 0 h 162"/>
                <a:gd name="T8" fmla="*/ 18 w 91"/>
                <a:gd name="T9" fmla="*/ 7 h 162"/>
                <a:gd name="T10" fmla="*/ 3 w 91"/>
                <a:gd name="T11" fmla="*/ 84 h 162"/>
                <a:gd name="T12" fmla="*/ 33 w 91"/>
                <a:gd name="T13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62">
                  <a:moveTo>
                    <a:pt x="33" y="162"/>
                  </a:moveTo>
                  <a:cubicBezTo>
                    <a:pt x="47" y="160"/>
                    <a:pt x="61" y="159"/>
                    <a:pt x="74" y="158"/>
                  </a:cubicBezTo>
                  <a:cubicBezTo>
                    <a:pt x="52" y="128"/>
                    <a:pt x="44" y="86"/>
                    <a:pt x="58" y="51"/>
                  </a:cubicBezTo>
                  <a:cubicBezTo>
                    <a:pt x="65" y="31"/>
                    <a:pt x="77" y="15"/>
                    <a:pt x="91" y="0"/>
                  </a:cubicBezTo>
                  <a:cubicBezTo>
                    <a:pt x="67" y="2"/>
                    <a:pt x="43" y="4"/>
                    <a:pt x="18" y="7"/>
                  </a:cubicBezTo>
                  <a:cubicBezTo>
                    <a:pt x="12" y="18"/>
                    <a:pt x="0" y="46"/>
                    <a:pt x="3" y="84"/>
                  </a:cubicBezTo>
                  <a:cubicBezTo>
                    <a:pt x="6" y="124"/>
                    <a:pt x="25" y="152"/>
                    <a:pt x="33" y="162"/>
                  </a:cubicBezTo>
                  <a:close/>
                </a:path>
              </a:pathLst>
            </a:custGeom>
            <a:solidFill>
              <a:srgbClr val="1864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5"/>
            <p:cNvSpPr/>
            <p:nvPr userDrawn="1"/>
          </p:nvSpPr>
          <p:spPr bwMode="auto">
            <a:xfrm>
              <a:off x="6934201" y="5360988"/>
              <a:ext cx="350838" cy="165100"/>
            </a:xfrm>
            <a:custGeom>
              <a:avLst/>
              <a:gdLst>
                <a:gd name="T0" fmla="*/ 0 w 117"/>
                <a:gd name="T1" fmla="*/ 55 h 55"/>
                <a:gd name="T2" fmla="*/ 117 w 117"/>
                <a:gd name="T3" fmla="*/ 44 h 55"/>
                <a:gd name="T4" fmla="*/ 104 w 117"/>
                <a:gd name="T5" fmla="*/ 0 h 55"/>
                <a:gd name="T6" fmla="*/ 14 w 117"/>
                <a:gd name="T7" fmla="*/ 9 h 55"/>
                <a:gd name="T8" fmla="*/ 0 w 117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55">
                  <a:moveTo>
                    <a:pt x="0" y="55"/>
                  </a:moveTo>
                  <a:cubicBezTo>
                    <a:pt x="117" y="44"/>
                    <a:pt x="117" y="44"/>
                    <a:pt x="117" y="44"/>
                  </a:cubicBezTo>
                  <a:cubicBezTo>
                    <a:pt x="113" y="27"/>
                    <a:pt x="109" y="12"/>
                    <a:pt x="104" y="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0" y="17"/>
                    <a:pt x="3" y="33"/>
                    <a:pt x="0" y="55"/>
                  </a:cubicBezTo>
                  <a:close/>
                </a:path>
              </a:pathLst>
            </a:custGeom>
            <a:solidFill>
              <a:srgbClr val="126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6"/>
            <p:cNvSpPr/>
            <p:nvPr userDrawn="1"/>
          </p:nvSpPr>
          <p:spPr bwMode="auto">
            <a:xfrm>
              <a:off x="7150101" y="5367338"/>
              <a:ext cx="234950" cy="460375"/>
            </a:xfrm>
            <a:custGeom>
              <a:avLst/>
              <a:gdLst>
                <a:gd name="T0" fmla="*/ 33 w 78"/>
                <a:gd name="T1" fmla="*/ 0 h 153"/>
                <a:gd name="T2" fmla="*/ 47 w 78"/>
                <a:gd name="T3" fmla="*/ 153 h 153"/>
                <a:gd name="T4" fmla="*/ 33 w 78"/>
                <a:gd name="T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8" h="153">
                  <a:moveTo>
                    <a:pt x="33" y="0"/>
                  </a:moveTo>
                  <a:cubicBezTo>
                    <a:pt x="33" y="0"/>
                    <a:pt x="0" y="81"/>
                    <a:pt x="47" y="153"/>
                  </a:cubicBezTo>
                  <a:cubicBezTo>
                    <a:pt x="47" y="153"/>
                    <a:pt x="78" y="72"/>
                    <a:pt x="33" y="0"/>
                  </a:cubicBezTo>
                  <a:close/>
                </a:path>
              </a:pathLst>
            </a:custGeom>
            <a:solidFill>
              <a:srgbClr val="338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7"/>
            <p:cNvSpPr/>
            <p:nvPr userDrawn="1"/>
          </p:nvSpPr>
          <p:spPr bwMode="auto">
            <a:xfrm>
              <a:off x="7165976" y="5394326"/>
              <a:ext cx="212725" cy="417513"/>
            </a:xfrm>
            <a:custGeom>
              <a:avLst/>
              <a:gdLst>
                <a:gd name="T0" fmla="*/ 30 w 71"/>
                <a:gd name="T1" fmla="*/ 0 h 139"/>
                <a:gd name="T2" fmla="*/ 42 w 71"/>
                <a:gd name="T3" fmla="*/ 139 h 139"/>
                <a:gd name="T4" fmla="*/ 30 w 71"/>
                <a:gd name="T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139">
                  <a:moveTo>
                    <a:pt x="30" y="0"/>
                  </a:moveTo>
                  <a:cubicBezTo>
                    <a:pt x="30" y="0"/>
                    <a:pt x="0" y="74"/>
                    <a:pt x="42" y="139"/>
                  </a:cubicBezTo>
                  <a:cubicBezTo>
                    <a:pt x="42" y="139"/>
                    <a:pt x="71" y="65"/>
                    <a:pt x="30" y="0"/>
                  </a:cubicBezTo>
                  <a:close/>
                </a:path>
              </a:pathLst>
            </a:custGeom>
            <a:solidFill>
              <a:srgbClr val="126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" name="Freeform 31"/>
          <p:cNvSpPr/>
          <p:nvPr userDrawn="1"/>
        </p:nvSpPr>
        <p:spPr bwMode="auto">
          <a:xfrm>
            <a:off x="4361185" y="2078325"/>
            <a:ext cx="1942484" cy="1460306"/>
          </a:xfrm>
          <a:custGeom>
            <a:avLst/>
            <a:gdLst>
              <a:gd name="T0" fmla="*/ 0 w 705"/>
              <a:gd name="T1" fmla="*/ 21 h 530"/>
              <a:gd name="T2" fmla="*/ 14 w 705"/>
              <a:gd name="T3" fmla="*/ 0 h 530"/>
              <a:gd name="T4" fmla="*/ 514 w 705"/>
              <a:gd name="T5" fmla="*/ 48 h 530"/>
              <a:gd name="T6" fmla="*/ 705 w 705"/>
              <a:gd name="T7" fmla="*/ 505 h 530"/>
              <a:gd name="T8" fmla="*/ 690 w 705"/>
              <a:gd name="T9" fmla="*/ 530 h 530"/>
              <a:gd name="T10" fmla="*/ 0 w 705"/>
              <a:gd name="T11" fmla="*/ 21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05" h="530">
                <a:moveTo>
                  <a:pt x="0" y="21"/>
                </a:moveTo>
                <a:lnTo>
                  <a:pt x="14" y="0"/>
                </a:lnTo>
                <a:lnTo>
                  <a:pt x="514" y="48"/>
                </a:lnTo>
                <a:lnTo>
                  <a:pt x="705" y="505"/>
                </a:lnTo>
                <a:lnTo>
                  <a:pt x="690" y="530"/>
                </a:lnTo>
                <a:lnTo>
                  <a:pt x="0" y="2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34"/>
          <p:cNvSpPr>
            <a:spLocks noEditPoints="1"/>
          </p:cNvSpPr>
          <p:nvPr userDrawn="1"/>
        </p:nvSpPr>
        <p:spPr bwMode="auto">
          <a:xfrm>
            <a:off x="4446600" y="2340079"/>
            <a:ext cx="1779921" cy="1193044"/>
          </a:xfrm>
          <a:custGeom>
            <a:avLst/>
            <a:gdLst>
              <a:gd name="T0" fmla="*/ 439 w 646"/>
              <a:gd name="T1" fmla="*/ 412 h 433"/>
              <a:gd name="T2" fmla="*/ 439 w 646"/>
              <a:gd name="T3" fmla="*/ 412 h 433"/>
              <a:gd name="T4" fmla="*/ 646 w 646"/>
              <a:gd name="T5" fmla="*/ 433 h 433"/>
              <a:gd name="T6" fmla="*/ 646 w 646"/>
              <a:gd name="T7" fmla="*/ 433 h 433"/>
              <a:gd name="T8" fmla="*/ 439 w 646"/>
              <a:gd name="T9" fmla="*/ 412 h 433"/>
              <a:gd name="T10" fmla="*/ 0 w 646"/>
              <a:gd name="T11" fmla="*/ 0 h 433"/>
              <a:gd name="T12" fmla="*/ 55 w 646"/>
              <a:gd name="T13" fmla="*/ 130 h 433"/>
              <a:gd name="T14" fmla="*/ 55 w 646"/>
              <a:gd name="T15" fmla="*/ 130 h 433"/>
              <a:gd name="T16" fmla="*/ 0 w 646"/>
              <a:gd name="T17" fmla="*/ 0 h 433"/>
              <a:gd name="T18" fmla="*/ 0 w 646"/>
              <a:gd name="T19" fmla="*/ 0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46" h="433">
                <a:moveTo>
                  <a:pt x="439" y="412"/>
                </a:moveTo>
                <a:lnTo>
                  <a:pt x="439" y="412"/>
                </a:lnTo>
                <a:lnTo>
                  <a:pt x="646" y="433"/>
                </a:lnTo>
                <a:lnTo>
                  <a:pt x="646" y="433"/>
                </a:lnTo>
                <a:lnTo>
                  <a:pt x="439" y="412"/>
                </a:lnTo>
                <a:close/>
                <a:moveTo>
                  <a:pt x="0" y="0"/>
                </a:moveTo>
                <a:lnTo>
                  <a:pt x="55" y="130"/>
                </a:lnTo>
                <a:lnTo>
                  <a:pt x="55" y="13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7E8D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35"/>
          <p:cNvSpPr>
            <a:spLocks noEditPoints="1"/>
          </p:cNvSpPr>
          <p:nvPr userDrawn="1"/>
        </p:nvSpPr>
        <p:spPr bwMode="auto">
          <a:xfrm>
            <a:off x="4446600" y="2340079"/>
            <a:ext cx="1779921" cy="1193044"/>
          </a:xfrm>
          <a:custGeom>
            <a:avLst/>
            <a:gdLst>
              <a:gd name="T0" fmla="*/ 439 w 646"/>
              <a:gd name="T1" fmla="*/ 412 h 433"/>
              <a:gd name="T2" fmla="*/ 439 w 646"/>
              <a:gd name="T3" fmla="*/ 412 h 433"/>
              <a:gd name="T4" fmla="*/ 646 w 646"/>
              <a:gd name="T5" fmla="*/ 433 h 433"/>
              <a:gd name="T6" fmla="*/ 646 w 646"/>
              <a:gd name="T7" fmla="*/ 433 h 433"/>
              <a:gd name="T8" fmla="*/ 439 w 646"/>
              <a:gd name="T9" fmla="*/ 412 h 433"/>
              <a:gd name="T10" fmla="*/ 0 w 646"/>
              <a:gd name="T11" fmla="*/ 0 h 433"/>
              <a:gd name="T12" fmla="*/ 55 w 646"/>
              <a:gd name="T13" fmla="*/ 130 h 433"/>
              <a:gd name="T14" fmla="*/ 55 w 646"/>
              <a:gd name="T15" fmla="*/ 130 h 433"/>
              <a:gd name="T16" fmla="*/ 0 w 646"/>
              <a:gd name="T17" fmla="*/ 0 h 433"/>
              <a:gd name="T18" fmla="*/ 0 w 646"/>
              <a:gd name="T19" fmla="*/ 0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46" h="433">
                <a:moveTo>
                  <a:pt x="439" y="412"/>
                </a:moveTo>
                <a:lnTo>
                  <a:pt x="439" y="412"/>
                </a:lnTo>
                <a:lnTo>
                  <a:pt x="646" y="433"/>
                </a:lnTo>
                <a:lnTo>
                  <a:pt x="646" y="433"/>
                </a:lnTo>
                <a:lnTo>
                  <a:pt x="439" y="412"/>
                </a:lnTo>
                <a:moveTo>
                  <a:pt x="0" y="0"/>
                </a:moveTo>
                <a:lnTo>
                  <a:pt x="55" y="130"/>
                </a:lnTo>
                <a:lnTo>
                  <a:pt x="55" y="13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3" name="组合 22"/>
          <p:cNvGrpSpPr/>
          <p:nvPr userDrawn="1"/>
        </p:nvGrpSpPr>
        <p:grpSpPr>
          <a:xfrm>
            <a:off x="3421630" y="2698268"/>
            <a:ext cx="1253660" cy="2242810"/>
            <a:chOff x="7083426" y="6051551"/>
            <a:chExt cx="722313" cy="1292225"/>
          </a:xfrm>
        </p:grpSpPr>
        <p:sp>
          <p:nvSpPr>
            <p:cNvPr id="24" name="Freeform 6"/>
            <p:cNvSpPr/>
            <p:nvPr userDrawn="1"/>
          </p:nvSpPr>
          <p:spPr bwMode="auto">
            <a:xfrm>
              <a:off x="7135813" y="6238876"/>
              <a:ext cx="565150" cy="657225"/>
            </a:xfrm>
            <a:custGeom>
              <a:avLst/>
              <a:gdLst>
                <a:gd name="T0" fmla="*/ 39 w 188"/>
                <a:gd name="T1" fmla="*/ 215 h 219"/>
                <a:gd name="T2" fmla="*/ 12 w 188"/>
                <a:gd name="T3" fmla="*/ 152 h 219"/>
                <a:gd name="T4" fmla="*/ 8 w 188"/>
                <a:gd name="T5" fmla="*/ 118 h 219"/>
                <a:gd name="T6" fmla="*/ 9 w 188"/>
                <a:gd name="T7" fmla="*/ 102 h 219"/>
                <a:gd name="T8" fmla="*/ 23 w 188"/>
                <a:gd name="T9" fmla="*/ 54 h 219"/>
                <a:gd name="T10" fmla="*/ 56 w 188"/>
                <a:gd name="T11" fmla="*/ 19 h 219"/>
                <a:gd name="T12" fmla="*/ 103 w 188"/>
                <a:gd name="T13" fmla="*/ 8 h 219"/>
                <a:gd name="T14" fmla="*/ 120 w 188"/>
                <a:gd name="T15" fmla="*/ 9 h 219"/>
                <a:gd name="T16" fmla="*/ 186 w 188"/>
                <a:gd name="T17" fmla="*/ 28 h 219"/>
                <a:gd name="T18" fmla="*/ 188 w 188"/>
                <a:gd name="T19" fmla="*/ 21 h 219"/>
                <a:gd name="T20" fmla="*/ 121 w 188"/>
                <a:gd name="T21" fmla="*/ 1 h 219"/>
                <a:gd name="T22" fmla="*/ 103 w 188"/>
                <a:gd name="T23" fmla="*/ 0 h 219"/>
                <a:gd name="T24" fmla="*/ 52 w 188"/>
                <a:gd name="T25" fmla="*/ 12 h 219"/>
                <a:gd name="T26" fmla="*/ 16 w 188"/>
                <a:gd name="T27" fmla="*/ 51 h 219"/>
                <a:gd name="T28" fmla="*/ 1 w 188"/>
                <a:gd name="T29" fmla="*/ 102 h 219"/>
                <a:gd name="T30" fmla="*/ 0 w 188"/>
                <a:gd name="T31" fmla="*/ 118 h 219"/>
                <a:gd name="T32" fmla="*/ 4 w 188"/>
                <a:gd name="T33" fmla="*/ 154 h 219"/>
                <a:gd name="T34" fmla="*/ 32 w 188"/>
                <a:gd name="T35" fmla="*/ 219 h 219"/>
                <a:gd name="T36" fmla="*/ 39 w 188"/>
                <a:gd name="T37" fmla="*/ 21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8" h="219">
                  <a:moveTo>
                    <a:pt x="39" y="215"/>
                  </a:moveTo>
                  <a:cubicBezTo>
                    <a:pt x="26" y="196"/>
                    <a:pt x="17" y="174"/>
                    <a:pt x="12" y="152"/>
                  </a:cubicBezTo>
                  <a:cubicBezTo>
                    <a:pt x="9" y="141"/>
                    <a:pt x="8" y="129"/>
                    <a:pt x="8" y="118"/>
                  </a:cubicBezTo>
                  <a:cubicBezTo>
                    <a:pt x="8" y="113"/>
                    <a:pt x="8" y="108"/>
                    <a:pt x="9" y="102"/>
                  </a:cubicBezTo>
                  <a:cubicBezTo>
                    <a:pt x="11" y="86"/>
                    <a:pt x="15" y="69"/>
                    <a:pt x="23" y="54"/>
                  </a:cubicBezTo>
                  <a:cubicBezTo>
                    <a:pt x="31" y="40"/>
                    <a:pt x="42" y="27"/>
                    <a:pt x="56" y="19"/>
                  </a:cubicBezTo>
                  <a:cubicBezTo>
                    <a:pt x="70" y="11"/>
                    <a:pt x="86" y="8"/>
                    <a:pt x="103" y="8"/>
                  </a:cubicBezTo>
                  <a:cubicBezTo>
                    <a:pt x="109" y="8"/>
                    <a:pt x="114" y="8"/>
                    <a:pt x="120" y="9"/>
                  </a:cubicBezTo>
                  <a:cubicBezTo>
                    <a:pt x="143" y="12"/>
                    <a:pt x="164" y="20"/>
                    <a:pt x="186" y="28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67" y="12"/>
                    <a:pt x="145" y="4"/>
                    <a:pt x="121" y="1"/>
                  </a:cubicBezTo>
                  <a:cubicBezTo>
                    <a:pt x="115" y="0"/>
                    <a:pt x="109" y="0"/>
                    <a:pt x="103" y="0"/>
                  </a:cubicBezTo>
                  <a:cubicBezTo>
                    <a:pt x="85" y="0"/>
                    <a:pt x="67" y="3"/>
                    <a:pt x="52" y="12"/>
                  </a:cubicBezTo>
                  <a:cubicBezTo>
                    <a:pt x="36" y="21"/>
                    <a:pt x="24" y="35"/>
                    <a:pt x="16" y="51"/>
                  </a:cubicBezTo>
                  <a:cubicBezTo>
                    <a:pt x="8" y="66"/>
                    <a:pt x="3" y="84"/>
                    <a:pt x="1" y="102"/>
                  </a:cubicBezTo>
                  <a:cubicBezTo>
                    <a:pt x="0" y="107"/>
                    <a:pt x="0" y="112"/>
                    <a:pt x="0" y="118"/>
                  </a:cubicBezTo>
                  <a:cubicBezTo>
                    <a:pt x="0" y="130"/>
                    <a:pt x="1" y="142"/>
                    <a:pt x="4" y="154"/>
                  </a:cubicBezTo>
                  <a:cubicBezTo>
                    <a:pt x="9" y="177"/>
                    <a:pt x="19" y="199"/>
                    <a:pt x="32" y="219"/>
                  </a:cubicBezTo>
                  <a:cubicBezTo>
                    <a:pt x="39" y="215"/>
                    <a:pt x="39" y="215"/>
                    <a:pt x="39" y="215"/>
                  </a:cubicBezTo>
                  <a:close/>
                </a:path>
              </a:pathLst>
            </a:custGeom>
            <a:solidFill>
              <a:srgbClr val="EC9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7"/>
            <p:cNvSpPr/>
            <p:nvPr userDrawn="1"/>
          </p:nvSpPr>
          <p:spPr bwMode="auto">
            <a:xfrm>
              <a:off x="7597776" y="6262688"/>
              <a:ext cx="207963" cy="147638"/>
            </a:xfrm>
            <a:custGeom>
              <a:avLst/>
              <a:gdLst>
                <a:gd name="T0" fmla="*/ 20 w 69"/>
                <a:gd name="T1" fmla="*/ 7 h 49"/>
                <a:gd name="T2" fmla="*/ 18 w 69"/>
                <a:gd name="T3" fmla="*/ 7 h 49"/>
                <a:gd name="T4" fmla="*/ 18 w 69"/>
                <a:gd name="T5" fmla="*/ 5 h 49"/>
                <a:gd name="T6" fmla="*/ 5 w 69"/>
                <a:gd name="T7" fmla="*/ 2 h 49"/>
                <a:gd name="T8" fmla="*/ 2 w 69"/>
                <a:gd name="T9" fmla="*/ 15 h 49"/>
                <a:gd name="T10" fmla="*/ 12 w 69"/>
                <a:gd name="T11" fmla="*/ 19 h 49"/>
                <a:gd name="T12" fmla="*/ 50 w 69"/>
                <a:gd name="T13" fmla="*/ 49 h 49"/>
                <a:gd name="T14" fmla="*/ 69 w 69"/>
                <a:gd name="T15" fmla="*/ 13 h 49"/>
                <a:gd name="T16" fmla="*/ 20 w 69"/>
                <a:gd name="T17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49">
                  <a:moveTo>
                    <a:pt x="20" y="7"/>
                  </a:moveTo>
                  <a:cubicBezTo>
                    <a:pt x="19" y="7"/>
                    <a:pt x="19" y="7"/>
                    <a:pt x="18" y="7"/>
                  </a:cubicBezTo>
                  <a:cubicBezTo>
                    <a:pt x="18" y="6"/>
                    <a:pt x="18" y="6"/>
                    <a:pt x="18" y="5"/>
                  </a:cubicBezTo>
                  <a:cubicBezTo>
                    <a:pt x="15" y="1"/>
                    <a:pt x="10" y="0"/>
                    <a:pt x="5" y="2"/>
                  </a:cubicBezTo>
                  <a:cubicBezTo>
                    <a:pt x="1" y="5"/>
                    <a:pt x="0" y="10"/>
                    <a:pt x="2" y="15"/>
                  </a:cubicBezTo>
                  <a:cubicBezTo>
                    <a:pt x="4" y="18"/>
                    <a:pt x="8" y="20"/>
                    <a:pt x="12" y="19"/>
                  </a:cubicBezTo>
                  <a:cubicBezTo>
                    <a:pt x="22" y="32"/>
                    <a:pt x="50" y="49"/>
                    <a:pt x="50" y="49"/>
                  </a:cubicBezTo>
                  <a:cubicBezTo>
                    <a:pt x="50" y="49"/>
                    <a:pt x="63" y="25"/>
                    <a:pt x="69" y="13"/>
                  </a:cubicBezTo>
                  <a:cubicBezTo>
                    <a:pt x="53" y="11"/>
                    <a:pt x="36" y="9"/>
                    <a:pt x="20" y="7"/>
                  </a:cubicBezTo>
                  <a:close/>
                </a:path>
              </a:pathLst>
            </a:custGeom>
            <a:solidFill>
              <a:srgbClr val="EC9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8"/>
            <p:cNvSpPr/>
            <p:nvPr userDrawn="1"/>
          </p:nvSpPr>
          <p:spPr bwMode="auto">
            <a:xfrm>
              <a:off x="7083426" y="6505576"/>
              <a:ext cx="315913" cy="838200"/>
            </a:xfrm>
            <a:custGeom>
              <a:avLst/>
              <a:gdLst>
                <a:gd name="T0" fmla="*/ 150 w 199"/>
                <a:gd name="T1" fmla="*/ 0 h 528"/>
                <a:gd name="T2" fmla="*/ 135 w 199"/>
                <a:gd name="T3" fmla="*/ 0 h 528"/>
                <a:gd name="T4" fmla="*/ 0 w 199"/>
                <a:gd name="T5" fmla="*/ 280 h 528"/>
                <a:gd name="T6" fmla="*/ 182 w 199"/>
                <a:gd name="T7" fmla="*/ 528 h 528"/>
                <a:gd name="T8" fmla="*/ 199 w 199"/>
                <a:gd name="T9" fmla="*/ 526 h 528"/>
                <a:gd name="T10" fmla="*/ 150 w 199"/>
                <a:gd name="T11" fmla="*/ 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528">
                  <a:moveTo>
                    <a:pt x="150" y="0"/>
                  </a:moveTo>
                  <a:lnTo>
                    <a:pt x="135" y="0"/>
                  </a:lnTo>
                  <a:lnTo>
                    <a:pt x="0" y="280"/>
                  </a:lnTo>
                  <a:lnTo>
                    <a:pt x="182" y="528"/>
                  </a:lnTo>
                  <a:lnTo>
                    <a:pt x="199" y="526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338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9"/>
            <p:cNvSpPr/>
            <p:nvPr userDrawn="1"/>
          </p:nvSpPr>
          <p:spPr bwMode="auto">
            <a:xfrm>
              <a:off x="7083426" y="6505576"/>
              <a:ext cx="315913" cy="838200"/>
            </a:xfrm>
            <a:custGeom>
              <a:avLst/>
              <a:gdLst>
                <a:gd name="T0" fmla="*/ 150 w 199"/>
                <a:gd name="T1" fmla="*/ 0 h 528"/>
                <a:gd name="T2" fmla="*/ 135 w 199"/>
                <a:gd name="T3" fmla="*/ 0 h 528"/>
                <a:gd name="T4" fmla="*/ 0 w 199"/>
                <a:gd name="T5" fmla="*/ 280 h 528"/>
                <a:gd name="T6" fmla="*/ 182 w 199"/>
                <a:gd name="T7" fmla="*/ 528 h 528"/>
                <a:gd name="T8" fmla="*/ 199 w 199"/>
                <a:gd name="T9" fmla="*/ 526 h 528"/>
                <a:gd name="T10" fmla="*/ 150 w 199"/>
                <a:gd name="T11" fmla="*/ 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528">
                  <a:moveTo>
                    <a:pt x="150" y="0"/>
                  </a:moveTo>
                  <a:lnTo>
                    <a:pt x="135" y="0"/>
                  </a:lnTo>
                  <a:lnTo>
                    <a:pt x="0" y="280"/>
                  </a:lnTo>
                  <a:lnTo>
                    <a:pt x="182" y="528"/>
                  </a:lnTo>
                  <a:lnTo>
                    <a:pt x="199" y="526"/>
                  </a:lnTo>
                  <a:lnTo>
                    <a:pt x="1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0"/>
            <p:cNvSpPr/>
            <p:nvPr userDrawn="1"/>
          </p:nvSpPr>
          <p:spPr bwMode="auto">
            <a:xfrm>
              <a:off x="7108826" y="6505576"/>
              <a:ext cx="501650" cy="838200"/>
            </a:xfrm>
            <a:custGeom>
              <a:avLst/>
              <a:gdLst>
                <a:gd name="T0" fmla="*/ 316 w 316"/>
                <a:gd name="T1" fmla="*/ 248 h 528"/>
                <a:gd name="T2" fmla="*/ 183 w 316"/>
                <a:gd name="T3" fmla="*/ 528 h 528"/>
                <a:gd name="T4" fmla="*/ 0 w 316"/>
                <a:gd name="T5" fmla="*/ 278 h 528"/>
                <a:gd name="T6" fmla="*/ 134 w 316"/>
                <a:gd name="T7" fmla="*/ 0 h 528"/>
                <a:gd name="T8" fmla="*/ 316 w 316"/>
                <a:gd name="T9" fmla="*/ 24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528">
                  <a:moveTo>
                    <a:pt x="316" y="248"/>
                  </a:moveTo>
                  <a:lnTo>
                    <a:pt x="183" y="528"/>
                  </a:lnTo>
                  <a:lnTo>
                    <a:pt x="0" y="278"/>
                  </a:lnTo>
                  <a:lnTo>
                    <a:pt x="134" y="0"/>
                  </a:lnTo>
                  <a:lnTo>
                    <a:pt x="316" y="248"/>
                  </a:lnTo>
                  <a:close/>
                </a:path>
              </a:pathLst>
            </a:custGeom>
            <a:solidFill>
              <a:srgbClr val="1F6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1"/>
            <p:cNvSpPr/>
            <p:nvPr userDrawn="1"/>
          </p:nvSpPr>
          <p:spPr bwMode="auto">
            <a:xfrm>
              <a:off x="7108826" y="6505576"/>
              <a:ext cx="501650" cy="838200"/>
            </a:xfrm>
            <a:custGeom>
              <a:avLst/>
              <a:gdLst>
                <a:gd name="T0" fmla="*/ 316 w 316"/>
                <a:gd name="T1" fmla="*/ 248 h 528"/>
                <a:gd name="T2" fmla="*/ 183 w 316"/>
                <a:gd name="T3" fmla="*/ 528 h 528"/>
                <a:gd name="T4" fmla="*/ 0 w 316"/>
                <a:gd name="T5" fmla="*/ 278 h 528"/>
                <a:gd name="T6" fmla="*/ 134 w 316"/>
                <a:gd name="T7" fmla="*/ 0 h 528"/>
                <a:gd name="T8" fmla="*/ 316 w 316"/>
                <a:gd name="T9" fmla="*/ 24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528">
                  <a:moveTo>
                    <a:pt x="316" y="248"/>
                  </a:moveTo>
                  <a:lnTo>
                    <a:pt x="183" y="528"/>
                  </a:lnTo>
                  <a:lnTo>
                    <a:pt x="0" y="278"/>
                  </a:lnTo>
                  <a:lnTo>
                    <a:pt x="134" y="0"/>
                  </a:lnTo>
                  <a:lnTo>
                    <a:pt x="316" y="24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2"/>
            <p:cNvSpPr/>
            <p:nvPr userDrawn="1"/>
          </p:nvSpPr>
          <p:spPr bwMode="auto">
            <a:xfrm>
              <a:off x="7219951" y="6569076"/>
              <a:ext cx="390525" cy="760413"/>
            </a:xfrm>
            <a:custGeom>
              <a:avLst/>
              <a:gdLst>
                <a:gd name="T0" fmla="*/ 49 w 130"/>
                <a:gd name="T1" fmla="*/ 0 h 253"/>
                <a:gd name="T2" fmla="*/ 32 w 130"/>
                <a:gd name="T3" fmla="*/ 39 h 253"/>
                <a:gd name="T4" fmla="*/ 0 w 130"/>
                <a:gd name="T5" fmla="*/ 162 h 253"/>
                <a:gd name="T6" fmla="*/ 62 w 130"/>
                <a:gd name="T7" fmla="*/ 253 h 253"/>
                <a:gd name="T8" fmla="*/ 130 w 130"/>
                <a:gd name="T9" fmla="*/ 110 h 253"/>
                <a:gd name="T10" fmla="*/ 49 w 130"/>
                <a:gd name="T11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253">
                  <a:moveTo>
                    <a:pt x="49" y="0"/>
                  </a:moveTo>
                  <a:cubicBezTo>
                    <a:pt x="44" y="12"/>
                    <a:pt x="38" y="25"/>
                    <a:pt x="32" y="39"/>
                  </a:cubicBezTo>
                  <a:cubicBezTo>
                    <a:pt x="15" y="84"/>
                    <a:pt x="5" y="125"/>
                    <a:pt x="0" y="162"/>
                  </a:cubicBezTo>
                  <a:cubicBezTo>
                    <a:pt x="21" y="192"/>
                    <a:pt x="41" y="223"/>
                    <a:pt x="62" y="253"/>
                  </a:cubicBezTo>
                  <a:cubicBezTo>
                    <a:pt x="130" y="110"/>
                    <a:pt x="130" y="110"/>
                    <a:pt x="130" y="110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solidFill>
              <a:srgbClr val="0F5A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3"/>
            <p:cNvSpPr/>
            <p:nvPr userDrawn="1"/>
          </p:nvSpPr>
          <p:spPr bwMode="auto">
            <a:xfrm>
              <a:off x="7281863" y="6664326"/>
              <a:ext cx="385763" cy="493713"/>
            </a:xfrm>
            <a:custGeom>
              <a:avLst/>
              <a:gdLst>
                <a:gd name="T0" fmla="*/ 108 w 128"/>
                <a:gd name="T1" fmla="*/ 0 h 164"/>
                <a:gd name="T2" fmla="*/ 126 w 128"/>
                <a:gd name="T3" fmla="*/ 80 h 164"/>
                <a:gd name="T4" fmla="*/ 123 w 128"/>
                <a:gd name="T5" fmla="*/ 155 h 164"/>
                <a:gd name="T6" fmla="*/ 33 w 128"/>
                <a:gd name="T7" fmla="*/ 164 h 164"/>
                <a:gd name="T8" fmla="*/ 3 w 128"/>
                <a:gd name="T9" fmla="*/ 86 h 164"/>
                <a:gd name="T10" fmla="*/ 19 w 128"/>
                <a:gd name="T11" fmla="*/ 9 h 164"/>
                <a:gd name="T12" fmla="*/ 108 w 128"/>
                <a:gd name="T1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64">
                  <a:moveTo>
                    <a:pt x="108" y="0"/>
                  </a:moveTo>
                  <a:cubicBezTo>
                    <a:pt x="115" y="20"/>
                    <a:pt x="123" y="47"/>
                    <a:pt x="126" y="80"/>
                  </a:cubicBezTo>
                  <a:cubicBezTo>
                    <a:pt x="128" y="110"/>
                    <a:pt x="126" y="136"/>
                    <a:pt x="123" y="155"/>
                  </a:cubicBezTo>
                  <a:cubicBezTo>
                    <a:pt x="93" y="158"/>
                    <a:pt x="63" y="161"/>
                    <a:pt x="33" y="164"/>
                  </a:cubicBezTo>
                  <a:cubicBezTo>
                    <a:pt x="25" y="154"/>
                    <a:pt x="6" y="126"/>
                    <a:pt x="3" y="86"/>
                  </a:cubicBezTo>
                  <a:cubicBezTo>
                    <a:pt x="0" y="48"/>
                    <a:pt x="13" y="20"/>
                    <a:pt x="19" y="9"/>
                  </a:cubicBezTo>
                  <a:cubicBezTo>
                    <a:pt x="48" y="6"/>
                    <a:pt x="78" y="3"/>
                    <a:pt x="108" y="0"/>
                  </a:cubicBezTo>
                </a:path>
              </a:pathLst>
            </a:custGeom>
            <a:solidFill>
              <a:srgbClr val="1F6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4"/>
            <p:cNvSpPr/>
            <p:nvPr userDrawn="1"/>
          </p:nvSpPr>
          <p:spPr bwMode="auto">
            <a:xfrm>
              <a:off x="7281863" y="6670676"/>
              <a:ext cx="274638" cy="487363"/>
            </a:xfrm>
            <a:custGeom>
              <a:avLst/>
              <a:gdLst>
                <a:gd name="T0" fmla="*/ 33 w 91"/>
                <a:gd name="T1" fmla="*/ 162 h 162"/>
                <a:gd name="T2" fmla="*/ 74 w 91"/>
                <a:gd name="T3" fmla="*/ 158 h 162"/>
                <a:gd name="T4" fmla="*/ 58 w 91"/>
                <a:gd name="T5" fmla="*/ 51 h 162"/>
                <a:gd name="T6" fmla="*/ 91 w 91"/>
                <a:gd name="T7" fmla="*/ 0 h 162"/>
                <a:gd name="T8" fmla="*/ 19 w 91"/>
                <a:gd name="T9" fmla="*/ 7 h 162"/>
                <a:gd name="T10" fmla="*/ 3 w 91"/>
                <a:gd name="T11" fmla="*/ 84 h 162"/>
                <a:gd name="T12" fmla="*/ 33 w 91"/>
                <a:gd name="T13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62">
                  <a:moveTo>
                    <a:pt x="33" y="162"/>
                  </a:moveTo>
                  <a:cubicBezTo>
                    <a:pt x="47" y="160"/>
                    <a:pt x="61" y="159"/>
                    <a:pt x="74" y="158"/>
                  </a:cubicBezTo>
                  <a:cubicBezTo>
                    <a:pt x="52" y="128"/>
                    <a:pt x="44" y="86"/>
                    <a:pt x="58" y="51"/>
                  </a:cubicBezTo>
                  <a:cubicBezTo>
                    <a:pt x="65" y="32"/>
                    <a:pt x="77" y="15"/>
                    <a:pt x="91" y="0"/>
                  </a:cubicBezTo>
                  <a:cubicBezTo>
                    <a:pt x="67" y="2"/>
                    <a:pt x="43" y="4"/>
                    <a:pt x="19" y="7"/>
                  </a:cubicBezTo>
                  <a:cubicBezTo>
                    <a:pt x="13" y="18"/>
                    <a:pt x="0" y="46"/>
                    <a:pt x="3" y="84"/>
                  </a:cubicBezTo>
                  <a:cubicBezTo>
                    <a:pt x="6" y="124"/>
                    <a:pt x="25" y="152"/>
                    <a:pt x="33" y="162"/>
                  </a:cubicBezTo>
                </a:path>
              </a:pathLst>
            </a:custGeom>
            <a:solidFill>
              <a:srgbClr val="1864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5"/>
            <p:cNvSpPr/>
            <p:nvPr userDrawn="1"/>
          </p:nvSpPr>
          <p:spPr bwMode="auto">
            <a:xfrm>
              <a:off x="7294563" y="6664326"/>
              <a:ext cx="352425" cy="166688"/>
            </a:xfrm>
            <a:custGeom>
              <a:avLst/>
              <a:gdLst>
                <a:gd name="T0" fmla="*/ 0 w 117"/>
                <a:gd name="T1" fmla="*/ 55 h 55"/>
                <a:gd name="T2" fmla="*/ 117 w 117"/>
                <a:gd name="T3" fmla="*/ 44 h 55"/>
                <a:gd name="T4" fmla="*/ 104 w 117"/>
                <a:gd name="T5" fmla="*/ 0 h 55"/>
                <a:gd name="T6" fmla="*/ 15 w 117"/>
                <a:gd name="T7" fmla="*/ 9 h 55"/>
                <a:gd name="T8" fmla="*/ 0 w 117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55">
                  <a:moveTo>
                    <a:pt x="0" y="55"/>
                  </a:moveTo>
                  <a:cubicBezTo>
                    <a:pt x="117" y="44"/>
                    <a:pt x="117" y="44"/>
                    <a:pt x="117" y="44"/>
                  </a:cubicBezTo>
                  <a:cubicBezTo>
                    <a:pt x="113" y="27"/>
                    <a:pt x="109" y="12"/>
                    <a:pt x="104" y="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0" y="17"/>
                    <a:pt x="3" y="33"/>
                    <a:pt x="0" y="55"/>
                  </a:cubicBezTo>
                  <a:close/>
                </a:path>
              </a:pathLst>
            </a:custGeom>
            <a:solidFill>
              <a:srgbClr val="126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6"/>
            <p:cNvSpPr/>
            <p:nvPr userDrawn="1"/>
          </p:nvSpPr>
          <p:spPr bwMode="auto">
            <a:xfrm>
              <a:off x="7510463" y="6670676"/>
              <a:ext cx="234950" cy="460375"/>
            </a:xfrm>
            <a:custGeom>
              <a:avLst/>
              <a:gdLst>
                <a:gd name="T0" fmla="*/ 33 w 78"/>
                <a:gd name="T1" fmla="*/ 0 h 153"/>
                <a:gd name="T2" fmla="*/ 47 w 78"/>
                <a:gd name="T3" fmla="*/ 153 h 153"/>
                <a:gd name="T4" fmla="*/ 33 w 78"/>
                <a:gd name="T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8" h="153">
                  <a:moveTo>
                    <a:pt x="33" y="0"/>
                  </a:moveTo>
                  <a:cubicBezTo>
                    <a:pt x="33" y="0"/>
                    <a:pt x="0" y="81"/>
                    <a:pt x="47" y="153"/>
                  </a:cubicBezTo>
                  <a:cubicBezTo>
                    <a:pt x="47" y="153"/>
                    <a:pt x="78" y="72"/>
                    <a:pt x="33" y="0"/>
                  </a:cubicBezTo>
                  <a:close/>
                </a:path>
              </a:pathLst>
            </a:custGeom>
            <a:solidFill>
              <a:srgbClr val="338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7"/>
            <p:cNvSpPr/>
            <p:nvPr userDrawn="1"/>
          </p:nvSpPr>
          <p:spPr bwMode="auto">
            <a:xfrm>
              <a:off x="7526338" y="6697663"/>
              <a:ext cx="212725" cy="417513"/>
            </a:xfrm>
            <a:custGeom>
              <a:avLst/>
              <a:gdLst>
                <a:gd name="T0" fmla="*/ 30 w 71"/>
                <a:gd name="T1" fmla="*/ 0 h 139"/>
                <a:gd name="T2" fmla="*/ 42 w 71"/>
                <a:gd name="T3" fmla="*/ 139 h 139"/>
                <a:gd name="T4" fmla="*/ 30 w 71"/>
                <a:gd name="T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139">
                  <a:moveTo>
                    <a:pt x="30" y="0"/>
                  </a:moveTo>
                  <a:cubicBezTo>
                    <a:pt x="30" y="0"/>
                    <a:pt x="0" y="74"/>
                    <a:pt x="42" y="139"/>
                  </a:cubicBezTo>
                  <a:cubicBezTo>
                    <a:pt x="42" y="139"/>
                    <a:pt x="71" y="66"/>
                    <a:pt x="30" y="0"/>
                  </a:cubicBezTo>
                  <a:close/>
                </a:path>
              </a:pathLst>
            </a:custGeom>
            <a:solidFill>
              <a:srgbClr val="126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8"/>
            <p:cNvSpPr/>
            <p:nvPr userDrawn="1"/>
          </p:nvSpPr>
          <p:spPr bwMode="auto">
            <a:xfrm>
              <a:off x="7658101" y="6051551"/>
              <a:ext cx="103188" cy="141288"/>
            </a:xfrm>
            <a:custGeom>
              <a:avLst/>
              <a:gdLst>
                <a:gd name="T0" fmla="*/ 34 w 34"/>
                <a:gd name="T1" fmla="*/ 0 h 47"/>
                <a:gd name="T2" fmla="*/ 0 w 34"/>
                <a:gd name="T3" fmla="*/ 47 h 47"/>
                <a:gd name="T4" fmla="*/ 0 w 34"/>
                <a:gd name="T5" fmla="*/ 47 h 47"/>
                <a:gd name="T6" fmla="*/ 34 w 34"/>
                <a:gd name="T7" fmla="*/ 0 h 47"/>
                <a:gd name="T8" fmla="*/ 34 w 34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7">
                  <a:moveTo>
                    <a:pt x="34" y="0"/>
                  </a:moveTo>
                  <a:cubicBezTo>
                    <a:pt x="23" y="15"/>
                    <a:pt x="11" y="31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1" y="31"/>
                    <a:pt x="23" y="15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C3C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Rectangle 39"/>
            <p:cNvSpPr>
              <a:spLocks noChangeArrowheads="1"/>
            </p:cNvSpPr>
            <p:nvPr userDrawn="1"/>
          </p:nvSpPr>
          <p:spPr bwMode="auto">
            <a:xfrm>
              <a:off x="7761288" y="6051551"/>
              <a:ext cx="1588" cy="1588"/>
            </a:xfrm>
            <a:prstGeom prst="rect">
              <a:avLst/>
            </a:prstGeom>
            <a:solidFill>
              <a:srgbClr val="607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Rectangle 40"/>
            <p:cNvSpPr>
              <a:spLocks noChangeArrowheads="1"/>
            </p:cNvSpPr>
            <p:nvPr userDrawn="1"/>
          </p:nvSpPr>
          <p:spPr bwMode="auto">
            <a:xfrm>
              <a:off x="7761288" y="6051551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9" name="Freeform 41"/>
          <p:cNvSpPr>
            <a:spLocks noEditPoints="1"/>
          </p:cNvSpPr>
          <p:nvPr userDrawn="1"/>
        </p:nvSpPr>
        <p:spPr bwMode="auto">
          <a:xfrm>
            <a:off x="4598140" y="2444781"/>
            <a:ext cx="1248150" cy="854141"/>
          </a:xfrm>
          <a:custGeom>
            <a:avLst/>
            <a:gdLst>
              <a:gd name="T0" fmla="*/ 239 w 239"/>
              <a:gd name="T1" fmla="*/ 150 h 164"/>
              <a:gd name="T2" fmla="*/ 229 w 239"/>
              <a:gd name="T3" fmla="*/ 164 h 164"/>
              <a:gd name="T4" fmla="*/ 239 w 239"/>
              <a:gd name="T5" fmla="*/ 150 h 164"/>
              <a:gd name="T6" fmla="*/ 187 w 239"/>
              <a:gd name="T7" fmla="*/ 69 h 164"/>
              <a:gd name="T8" fmla="*/ 187 w 239"/>
              <a:gd name="T9" fmla="*/ 69 h 164"/>
              <a:gd name="T10" fmla="*/ 187 w 239"/>
              <a:gd name="T11" fmla="*/ 69 h 164"/>
              <a:gd name="T12" fmla="*/ 36 w 239"/>
              <a:gd name="T13" fmla="*/ 0 h 164"/>
              <a:gd name="T14" fmla="*/ 0 w 239"/>
              <a:gd name="T15" fmla="*/ 49 h 164"/>
              <a:gd name="T16" fmla="*/ 0 w 239"/>
              <a:gd name="T17" fmla="*/ 49 h 164"/>
              <a:gd name="T18" fmla="*/ 36 w 239"/>
              <a:gd name="T19" fmla="*/ 0 h 164"/>
              <a:gd name="T20" fmla="*/ 156 w 239"/>
              <a:gd name="T21" fmla="*/ 43 h 164"/>
              <a:gd name="T22" fmla="*/ 187 w 239"/>
              <a:gd name="T23" fmla="*/ 69 h 164"/>
              <a:gd name="T24" fmla="*/ 156 w 239"/>
              <a:gd name="T25" fmla="*/ 43 h 164"/>
              <a:gd name="T26" fmla="*/ 36 w 239"/>
              <a:gd name="T27" fmla="*/ 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9" h="164">
                <a:moveTo>
                  <a:pt x="239" y="150"/>
                </a:moveTo>
                <a:cubicBezTo>
                  <a:pt x="236" y="154"/>
                  <a:pt x="232" y="159"/>
                  <a:pt x="229" y="164"/>
                </a:cubicBezTo>
                <a:cubicBezTo>
                  <a:pt x="232" y="159"/>
                  <a:pt x="236" y="154"/>
                  <a:pt x="239" y="150"/>
                </a:cubicBezTo>
                <a:moveTo>
                  <a:pt x="187" y="69"/>
                </a:moveTo>
                <a:cubicBezTo>
                  <a:pt x="187" y="69"/>
                  <a:pt x="187" y="69"/>
                  <a:pt x="187" y="69"/>
                </a:cubicBezTo>
                <a:cubicBezTo>
                  <a:pt x="187" y="69"/>
                  <a:pt x="187" y="69"/>
                  <a:pt x="187" y="69"/>
                </a:cubicBezTo>
                <a:moveTo>
                  <a:pt x="36" y="0"/>
                </a:moveTo>
                <a:cubicBezTo>
                  <a:pt x="24" y="16"/>
                  <a:pt x="12" y="33"/>
                  <a:pt x="0" y="49"/>
                </a:cubicBezTo>
                <a:cubicBezTo>
                  <a:pt x="0" y="49"/>
                  <a:pt x="0" y="49"/>
                  <a:pt x="0" y="49"/>
                </a:cubicBezTo>
                <a:cubicBezTo>
                  <a:pt x="12" y="33"/>
                  <a:pt x="24" y="16"/>
                  <a:pt x="36" y="0"/>
                </a:cubicBezTo>
                <a:cubicBezTo>
                  <a:pt x="57" y="2"/>
                  <a:pt x="107" y="7"/>
                  <a:pt x="156" y="43"/>
                </a:cubicBezTo>
                <a:cubicBezTo>
                  <a:pt x="168" y="51"/>
                  <a:pt x="178" y="60"/>
                  <a:pt x="187" y="69"/>
                </a:cubicBezTo>
                <a:cubicBezTo>
                  <a:pt x="178" y="60"/>
                  <a:pt x="168" y="51"/>
                  <a:pt x="156" y="43"/>
                </a:cubicBezTo>
                <a:cubicBezTo>
                  <a:pt x="107" y="7"/>
                  <a:pt x="57" y="2"/>
                  <a:pt x="36" y="0"/>
                </a:cubicBezTo>
              </a:path>
            </a:pathLst>
          </a:custGeom>
          <a:solidFill>
            <a:srgbClr val="0B1A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0" name="组合 39"/>
          <p:cNvGrpSpPr/>
          <p:nvPr userDrawn="1"/>
        </p:nvGrpSpPr>
        <p:grpSpPr>
          <a:xfrm>
            <a:off x="4330877" y="2078325"/>
            <a:ext cx="2157397" cy="2465990"/>
            <a:chOff x="7607301" y="5694363"/>
            <a:chExt cx="1243013" cy="1420813"/>
          </a:xfrm>
        </p:grpSpPr>
        <p:sp>
          <p:nvSpPr>
            <p:cNvPr id="41" name="Freeform 28"/>
            <p:cNvSpPr/>
            <p:nvPr userDrawn="1"/>
          </p:nvSpPr>
          <p:spPr bwMode="auto">
            <a:xfrm>
              <a:off x="8518526" y="6127751"/>
              <a:ext cx="331788" cy="704850"/>
            </a:xfrm>
            <a:custGeom>
              <a:avLst/>
              <a:gdLst>
                <a:gd name="T0" fmla="*/ 81 w 110"/>
                <a:gd name="T1" fmla="*/ 235 h 235"/>
                <a:gd name="T2" fmla="*/ 100 w 110"/>
                <a:gd name="T3" fmla="*/ 95 h 235"/>
                <a:gd name="T4" fmla="*/ 0 w 110"/>
                <a:gd name="T5" fmla="*/ 0 h 235"/>
                <a:gd name="T6" fmla="*/ 0 w 110"/>
                <a:gd name="T7" fmla="*/ 12 h 235"/>
                <a:gd name="T8" fmla="*/ 89 w 110"/>
                <a:gd name="T9" fmla="*/ 97 h 235"/>
                <a:gd name="T10" fmla="*/ 70 w 110"/>
                <a:gd name="T11" fmla="*/ 231 h 235"/>
                <a:gd name="T12" fmla="*/ 81 w 110"/>
                <a:gd name="T13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235">
                  <a:moveTo>
                    <a:pt x="81" y="235"/>
                  </a:moveTo>
                  <a:cubicBezTo>
                    <a:pt x="97" y="190"/>
                    <a:pt x="110" y="142"/>
                    <a:pt x="100" y="95"/>
                  </a:cubicBezTo>
                  <a:cubicBezTo>
                    <a:pt x="91" y="49"/>
                    <a:pt x="53" y="1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5" y="13"/>
                    <a:pt x="80" y="55"/>
                    <a:pt x="89" y="97"/>
                  </a:cubicBezTo>
                  <a:cubicBezTo>
                    <a:pt x="98" y="141"/>
                    <a:pt x="85" y="188"/>
                    <a:pt x="70" y="231"/>
                  </a:cubicBezTo>
                  <a:cubicBezTo>
                    <a:pt x="81" y="235"/>
                    <a:pt x="81" y="235"/>
                    <a:pt x="81" y="235"/>
                  </a:cubicBezTo>
                </a:path>
              </a:pathLst>
            </a:custGeom>
            <a:solidFill>
              <a:srgbClr val="EC7D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9"/>
            <p:cNvSpPr/>
            <p:nvPr userDrawn="1"/>
          </p:nvSpPr>
          <p:spPr bwMode="auto">
            <a:xfrm>
              <a:off x="8542338" y="6797676"/>
              <a:ext cx="244475" cy="317500"/>
            </a:xfrm>
            <a:custGeom>
              <a:avLst/>
              <a:gdLst>
                <a:gd name="T0" fmla="*/ 50 w 81"/>
                <a:gd name="T1" fmla="*/ 23 h 106"/>
                <a:gd name="T2" fmla="*/ 52 w 81"/>
                <a:gd name="T3" fmla="*/ 22 h 106"/>
                <a:gd name="T4" fmla="*/ 51 w 81"/>
                <a:gd name="T5" fmla="*/ 19 h 106"/>
                <a:gd name="T6" fmla="*/ 62 w 81"/>
                <a:gd name="T7" fmla="*/ 2 h 106"/>
                <a:gd name="T8" fmla="*/ 79 w 81"/>
                <a:gd name="T9" fmla="*/ 12 h 106"/>
                <a:gd name="T10" fmla="*/ 73 w 81"/>
                <a:gd name="T11" fmla="*/ 28 h 106"/>
                <a:gd name="T12" fmla="*/ 63 w 81"/>
                <a:gd name="T13" fmla="*/ 106 h 106"/>
                <a:gd name="T14" fmla="*/ 0 w 81"/>
                <a:gd name="T15" fmla="*/ 86 h 106"/>
                <a:gd name="T16" fmla="*/ 50 w 81"/>
                <a:gd name="T17" fmla="*/ 2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106">
                  <a:moveTo>
                    <a:pt x="50" y="23"/>
                  </a:moveTo>
                  <a:cubicBezTo>
                    <a:pt x="51" y="23"/>
                    <a:pt x="51" y="22"/>
                    <a:pt x="52" y="22"/>
                  </a:cubicBezTo>
                  <a:cubicBezTo>
                    <a:pt x="51" y="21"/>
                    <a:pt x="51" y="20"/>
                    <a:pt x="51" y="19"/>
                  </a:cubicBezTo>
                  <a:cubicBezTo>
                    <a:pt x="49" y="11"/>
                    <a:pt x="54" y="4"/>
                    <a:pt x="62" y="2"/>
                  </a:cubicBezTo>
                  <a:cubicBezTo>
                    <a:pt x="70" y="0"/>
                    <a:pt x="78" y="4"/>
                    <a:pt x="79" y="12"/>
                  </a:cubicBezTo>
                  <a:cubicBezTo>
                    <a:pt x="81" y="19"/>
                    <a:pt x="78" y="25"/>
                    <a:pt x="73" y="28"/>
                  </a:cubicBezTo>
                  <a:cubicBezTo>
                    <a:pt x="76" y="54"/>
                    <a:pt x="63" y="106"/>
                    <a:pt x="63" y="106"/>
                  </a:cubicBezTo>
                  <a:cubicBezTo>
                    <a:pt x="63" y="106"/>
                    <a:pt x="21" y="92"/>
                    <a:pt x="0" y="86"/>
                  </a:cubicBezTo>
                  <a:cubicBezTo>
                    <a:pt x="17" y="65"/>
                    <a:pt x="33" y="44"/>
                    <a:pt x="50" y="23"/>
                  </a:cubicBezTo>
                  <a:close/>
                </a:path>
              </a:pathLst>
            </a:custGeom>
            <a:solidFill>
              <a:srgbClr val="EC7D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3" name="组合 42"/>
            <p:cNvGrpSpPr/>
            <p:nvPr userDrawn="1"/>
          </p:nvGrpSpPr>
          <p:grpSpPr>
            <a:xfrm>
              <a:off x="7607301" y="5694363"/>
              <a:ext cx="1136650" cy="1012826"/>
              <a:chOff x="7607301" y="5694363"/>
              <a:chExt cx="1136650" cy="1012826"/>
            </a:xfrm>
          </p:grpSpPr>
          <p:sp>
            <p:nvSpPr>
              <p:cNvPr id="44" name="Freeform 30"/>
              <p:cNvSpPr/>
              <p:nvPr userDrawn="1"/>
            </p:nvSpPr>
            <p:spPr bwMode="auto">
              <a:xfrm>
                <a:off x="7624763" y="5694363"/>
                <a:ext cx="1119188" cy="841375"/>
              </a:xfrm>
              <a:custGeom>
                <a:avLst/>
                <a:gdLst>
                  <a:gd name="T0" fmla="*/ 0 w 705"/>
                  <a:gd name="T1" fmla="*/ 21 h 530"/>
                  <a:gd name="T2" fmla="*/ 14 w 705"/>
                  <a:gd name="T3" fmla="*/ 0 h 530"/>
                  <a:gd name="T4" fmla="*/ 514 w 705"/>
                  <a:gd name="T5" fmla="*/ 48 h 530"/>
                  <a:gd name="T6" fmla="*/ 705 w 705"/>
                  <a:gd name="T7" fmla="*/ 505 h 530"/>
                  <a:gd name="T8" fmla="*/ 690 w 705"/>
                  <a:gd name="T9" fmla="*/ 530 h 530"/>
                  <a:gd name="T10" fmla="*/ 0 w 705"/>
                  <a:gd name="T11" fmla="*/ 21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5" h="530">
                    <a:moveTo>
                      <a:pt x="0" y="21"/>
                    </a:moveTo>
                    <a:lnTo>
                      <a:pt x="14" y="0"/>
                    </a:lnTo>
                    <a:lnTo>
                      <a:pt x="514" y="48"/>
                    </a:lnTo>
                    <a:lnTo>
                      <a:pt x="705" y="505"/>
                    </a:lnTo>
                    <a:lnTo>
                      <a:pt x="690" y="53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335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32"/>
              <p:cNvSpPr/>
              <p:nvPr userDrawn="1"/>
            </p:nvSpPr>
            <p:spPr bwMode="auto">
              <a:xfrm>
                <a:off x="7624763" y="5727701"/>
                <a:ext cx="1098550" cy="808038"/>
              </a:xfrm>
              <a:custGeom>
                <a:avLst/>
                <a:gdLst>
                  <a:gd name="T0" fmla="*/ 194 w 692"/>
                  <a:gd name="T1" fmla="*/ 460 h 509"/>
                  <a:gd name="T2" fmla="*/ 692 w 692"/>
                  <a:gd name="T3" fmla="*/ 509 h 509"/>
                  <a:gd name="T4" fmla="*/ 499 w 692"/>
                  <a:gd name="T5" fmla="*/ 47 h 509"/>
                  <a:gd name="T6" fmla="*/ 0 w 692"/>
                  <a:gd name="T7" fmla="*/ 0 h 509"/>
                  <a:gd name="T8" fmla="*/ 194 w 692"/>
                  <a:gd name="T9" fmla="*/ 460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2" h="509">
                    <a:moveTo>
                      <a:pt x="194" y="460"/>
                    </a:moveTo>
                    <a:lnTo>
                      <a:pt x="692" y="509"/>
                    </a:lnTo>
                    <a:lnTo>
                      <a:pt x="499" y="47"/>
                    </a:lnTo>
                    <a:lnTo>
                      <a:pt x="0" y="0"/>
                    </a:lnTo>
                    <a:lnTo>
                      <a:pt x="194" y="460"/>
                    </a:lnTo>
                    <a:close/>
                  </a:path>
                </a:pathLst>
              </a:custGeom>
              <a:solidFill>
                <a:srgbClr val="1F3B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36"/>
              <p:cNvSpPr/>
              <p:nvPr userDrawn="1"/>
            </p:nvSpPr>
            <p:spPr bwMode="auto">
              <a:xfrm>
                <a:off x="7673976" y="5845176"/>
                <a:ext cx="1025525" cy="687388"/>
              </a:xfrm>
              <a:custGeom>
                <a:avLst/>
                <a:gdLst>
                  <a:gd name="T0" fmla="*/ 0 w 341"/>
                  <a:gd name="T1" fmla="*/ 0 h 229"/>
                  <a:gd name="T2" fmla="*/ 29 w 341"/>
                  <a:gd name="T3" fmla="*/ 69 h 229"/>
                  <a:gd name="T4" fmla="*/ 65 w 341"/>
                  <a:gd name="T5" fmla="*/ 20 h 229"/>
                  <a:gd name="T6" fmla="*/ 185 w 341"/>
                  <a:gd name="T7" fmla="*/ 63 h 229"/>
                  <a:gd name="T8" fmla="*/ 216 w 341"/>
                  <a:gd name="T9" fmla="*/ 89 h 229"/>
                  <a:gd name="T10" fmla="*/ 216 w 341"/>
                  <a:gd name="T11" fmla="*/ 89 h 229"/>
                  <a:gd name="T12" fmla="*/ 216 w 341"/>
                  <a:gd name="T13" fmla="*/ 89 h 229"/>
                  <a:gd name="T14" fmla="*/ 267 w 341"/>
                  <a:gd name="T15" fmla="*/ 168 h 229"/>
                  <a:gd name="T16" fmla="*/ 268 w 341"/>
                  <a:gd name="T17" fmla="*/ 170 h 229"/>
                  <a:gd name="T18" fmla="*/ 268 w 341"/>
                  <a:gd name="T19" fmla="*/ 170 h 229"/>
                  <a:gd name="T20" fmla="*/ 268 w 341"/>
                  <a:gd name="T21" fmla="*/ 170 h 229"/>
                  <a:gd name="T22" fmla="*/ 268 w 341"/>
                  <a:gd name="T23" fmla="*/ 170 h 229"/>
                  <a:gd name="T24" fmla="*/ 258 w 341"/>
                  <a:gd name="T25" fmla="*/ 184 h 229"/>
                  <a:gd name="T26" fmla="*/ 232 w 341"/>
                  <a:gd name="T27" fmla="*/ 218 h 229"/>
                  <a:gd name="T28" fmla="*/ 341 w 341"/>
                  <a:gd name="T29" fmla="*/ 229 h 229"/>
                  <a:gd name="T30" fmla="*/ 266 w 341"/>
                  <a:gd name="T31" fmla="*/ 67 h 229"/>
                  <a:gd name="T32" fmla="*/ 68 w 341"/>
                  <a:gd name="T33" fmla="*/ 9 h 229"/>
                  <a:gd name="T34" fmla="*/ 0 w 341"/>
                  <a:gd name="T35" fmla="*/ 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1" h="229">
                    <a:moveTo>
                      <a:pt x="0" y="0"/>
                    </a:moveTo>
                    <a:cubicBezTo>
                      <a:pt x="29" y="69"/>
                      <a:pt x="29" y="69"/>
                      <a:pt x="29" y="69"/>
                    </a:cubicBezTo>
                    <a:cubicBezTo>
                      <a:pt x="41" y="53"/>
                      <a:pt x="53" y="36"/>
                      <a:pt x="65" y="20"/>
                    </a:cubicBezTo>
                    <a:cubicBezTo>
                      <a:pt x="86" y="22"/>
                      <a:pt x="136" y="27"/>
                      <a:pt x="185" y="63"/>
                    </a:cubicBezTo>
                    <a:cubicBezTo>
                      <a:pt x="197" y="71"/>
                      <a:pt x="207" y="80"/>
                      <a:pt x="216" y="89"/>
                    </a:cubicBezTo>
                    <a:cubicBezTo>
                      <a:pt x="216" y="89"/>
                      <a:pt x="216" y="89"/>
                      <a:pt x="216" y="89"/>
                    </a:cubicBezTo>
                    <a:cubicBezTo>
                      <a:pt x="216" y="89"/>
                      <a:pt x="216" y="89"/>
                      <a:pt x="216" y="89"/>
                    </a:cubicBezTo>
                    <a:cubicBezTo>
                      <a:pt x="247" y="120"/>
                      <a:pt x="261" y="153"/>
                      <a:pt x="267" y="168"/>
                    </a:cubicBezTo>
                    <a:cubicBezTo>
                      <a:pt x="268" y="169"/>
                      <a:pt x="268" y="169"/>
                      <a:pt x="268" y="170"/>
                    </a:cubicBezTo>
                    <a:cubicBezTo>
                      <a:pt x="268" y="170"/>
                      <a:pt x="268" y="170"/>
                      <a:pt x="268" y="170"/>
                    </a:cubicBezTo>
                    <a:cubicBezTo>
                      <a:pt x="268" y="170"/>
                      <a:pt x="268" y="170"/>
                      <a:pt x="268" y="170"/>
                    </a:cubicBezTo>
                    <a:cubicBezTo>
                      <a:pt x="268" y="170"/>
                      <a:pt x="268" y="170"/>
                      <a:pt x="268" y="170"/>
                    </a:cubicBezTo>
                    <a:cubicBezTo>
                      <a:pt x="265" y="174"/>
                      <a:pt x="261" y="179"/>
                      <a:pt x="258" y="184"/>
                    </a:cubicBezTo>
                    <a:cubicBezTo>
                      <a:pt x="249" y="195"/>
                      <a:pt x="241" y="207"/>
                      <a:pt x="232" y="218"/>
                    </a:cubicBezTo>
                    <a:cubicBezTo>
                      <a:pt x="341" y="229"/>
                      <a:pt x="341" y="229"/>
                      <a:pt x="341" y="229"/>
                    </a:cubicBezTo>
                    <a:cubicBezTo>
                      <a:pt x="316" y="175"/>
                      <a:pt x="291" y="121"/>
                      <a:pt x="266" y="67"/>
                    </a:cubicBezTo>
                    <a:cubicBezTo>
                      <a:pt x="211" y="44"/>
                      <a:pt x="145" y="22"/>
                      <a:pt x="68" y="9"/>
                    </a:cubicBezTo>
                    <a:cubicBezTo>
                      <a:pt x="45" y="5"/>
                      <a:pt x="22" y="2"/>
                      <a:pt x="0" y="0"/>
                    </a:cubicBezTo>
                  </a:path>
                </a:pathLst>
              </a:custGeom>
              <a:solidFill>
                <a:srgbClr val="0F2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37"/>
              <p:cNvSpPr/>
              <p:nvPr userDrawn="1"/>
            </p:nvSpPr>
            <p:spPr bwMode="auto">
              <a:xfrm>
                <a:off x="7607301" y="5905501"/>
                <a:ext cx="873125" cy="801688"/>
              </a:xfrm>
              <a:custGeom>
                <a:avLst/>
                <a:gdLst>
                  <a:gd name="T0" fmla="*/ 0 w 290"/>
                  <a:gd name="T1" fmla="*/ 118 h 267"/>
                  <a:gd name="T2" fmla="*/ 96 w 290"/>
                  <a:gd name="T3" fmla="*/ 208 h 267"/>
                  <a:gd name="T4" fmla="*/ 203 w 290"/>
                  <a:gd name="T5" fmla="*/ 267 h 267"/>
                  <a:gd name="T6" fmla="*/ 290 w 290"/>
                  <a:gd name="T7" fmla="*/ 150 h 267"/>
                  <a:gd name="T8" fmla="*/ 207 w 290"/>
                  <a:gd name="T9" fmla="*/ 43 h 267"/>
                  <a:gd name="T10" fmla="*/ 87 w 290"/>
                  <a:gd name="T11" fmla="*/ 0 h 267"/>
                  <a:gd name="T12" fmla="*/ 0 w 290"/>
                  <a:gd name="T13" fmla="*/ 118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0" h="267">
                    <a:moveTo>
                      <a:pt x="0" y="118"/>
                    </a:moveTo>
                    <a:cubicBezTo>
                      <a:pt x="22" y="144"/>
                      <a:pt x="53" y="177"/>
                      <a:pt x="96" y="208"/>
                    </a:cubicBezTo>
                    <a:cubicBezTo>
                      <a:pt x="136" y="237"/>
                      <a:pt x="174" y="255"/>
                      <a:pt x="203" y="267"/>
                    </a:cubicBezTo>
                    <a:cubicBezTo>
                      <a:pt x="232" y="228"/>
                      <a:pt x="261" y="189"/>
                      <a:pt x="290" y="150"/>
                    </a:cubicBezTo>
                    <a:cubicBezTo>
                      <a:pt x="283" y="130"/>
                      <a:pt x="261" y="81"/>
                      <a:pt x="207" y="43"/>
                    </a:cubicBezTo>
                    <a:cubicBezTo>
                      <a:pt x="158" y="7"/>
                      <a:pt x="108" y="2"/>
                      <a:pt x="87" y="0"/>
                    </a:cubicBezTo>
                    <a:cubicBezTo>
                      <a:pt x="58" y="39"/>
                      <a:pt x="29" y="79"/>
                      <a:pt x="0" y="118"/>
                    </a:cubicBezTo>
                  </a:path>
                </a:pathLst>
              </a:custGeom>
              <a:solidFill>
                <a:srgbClr val="1F3B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42"/>
              <p:cNvSpPr/>
              <p:nvPr userDrawn="1"/>
            </p:nvSpPr>
            <p:spPr bwMode="auto">
              <a:xfrm>
                <a:off x="7658101" y="5905501"/>
                <a:ext cx="822325" cy="612775"/>
              </a:xfrm>
              <a:custGeom>
                <a:avLst/>
                <a:gdLst>
                  <a:gd name="T0" fmla="*/ 70 w 273"/>
                  <a:gd name="T1" fmla="*/ 0 h 204"/>
                  <a:gd name="T2" fmla="*/ 34 w 273"/>
                  <a:gd name="T3" fmla="*/ 49 h 204"/>
                  <a:gd name="T4" fmla="*/ 34 w 273"/>
                  <a:gd name="T5" fmla="*/ 49 h 204"/>
                  <a:gd name="T6" fmla="*/ 0 w 273"/>
                  <a:gd name="T7" fmla="*/ 96 h 204"/>
                  <a:gd name="T8" fmla="*/ 63 w 273"/>
                  <a:gd name="T9" fmla="*/ 88 h 204"/>
                  <a:gd name="T10" fmla="*/ 99 w 273"/>
                  <a:gd name="T11" fmla="*/ 91 h 204"/>
                  <a:gd name="T12" fmla="*/ 233 w 273"/>
                  <a:gd name="T13" fmla="*/ 204 h 204"/>
                  <a:gd name="T14" fmla="*/ 263 w 273"/>
                  <a:gd name="T15" fmla="*/ 164 h 204"/>
                  <a:gd name="T16" fmla="*/ 273 w 273"/>
                  <a:gd name="T17" fmla="*/ 150 h 204"/>
                  <a:gd name="T18" fmla="*/ 273 w 273"/>
                  <a:gd name="T19" fmla="*/ 150 h 204"/>
                  <a:gd name="T20" fmla="*/ 272 w 273"/>
                  <a:gd name="T21" fmla="*/ 148 h 204"/>
                  <a:gd name="T22" fmla="*/ 221 w 273"/>
                  <a:gd name="T23" fmla="*/ 69 h 204"/>
                  <a:gd name="T24" fmla="*/ 221 w 273"/>
                  <a:gd name="T25" fmla="*/ 69 h 204"/>
                  <a:gd name="T26" fmla="*/ 221 w 273"/>
                  <a:gd name="T27" fmla="*/ 69 h 204"/>
                  <a:gd name="T28" fmla="*/ 190 w 273"/>
                  <a:gd name="T29" fmla="*/ 43 h 204"/>
                  <a:gd name="T30" fmla="*/ 70 w 273"/>
                  <a:gd name="T31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73" h="204">
                    <a:moveTo>
                      <a:pt x="70" y="0"/>
                    </a:moveTo>
                    <a:cubicBezTo>
                      <a:pt x="58" y="16"/>
                      <a:pt x="46" y="33"/>
                      <a:pt x="34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23" y="64"/>
                      <a:pt x="11" y="80"/>
                      <a:pt x="0" y="96"/>
                    </a:cubicBezTo>
                    <a:cubicBezTo>
                      <a:pt x="21" y="91"/>
                      <a:pt x="42" y="88"/>
                      <a:pt x="63" y="88"/>
                    </a:cubicBezTo>
                    <a:cubicBezTo>
                      <a:pt x="75" y="88"/>
                      <a:pt x="87" y="89"/>
                      <a:pt x="99" y="91"/>
                    </a:cubicBezTo>
                    <a:cubicBezTo>
                      <a:pt x="159" y="102"/>
                      <a:pt x="210" y="147"/>
                      <a:pt x="233" y="204"/>
                    </a:cubicBezTo>
                    <a:cubicBezTo>
                      <a:pt x="243" y="190"/>
                      <a:pt x="253" y="177"/>
                      <a:pt x="263" y="164"/>
                    </a:cubicBezTo>
                    <a:cubicBezTo>
                      <a:pt x="266" y="159"/>
                      <a:pt x="270" y="154"/>
                      <a:pt x="273" y="150"/>
                    </a:cubicBezTo>
                    <a:cubicBezTo>
                      <a:pt x="273" y="150"/>
                      <a:pt x="273" y="150"/>
                      <a:pt x="273" y="150"/>
                    </a:cubicBezTo>
                    <a:cubicBezTo>
                      <a:pt x="273" y="149"/>
                      <a:pt x="273" y="149"/>
                      <a:pt x="272" y="148"/>
                    </a:cubicBezTo>
                    <a:cubicBezTo>
                      <a:pt x="266" y="133"/>
                      <a:pt x="252" y="100"/>
                      <a:pt x="221" y="69"/>
                    </a:cubicBezTo>
                    <a:cubicBezTo>
                      <a:pt x="221" y="69"/>
                      <a:pt x="221" y="69"/>
                      <a:pt x="221" y="69"/>
                    </a:cubicBezTo>
                    <a:cubicBezTo>
                      <a:pt x="221" y="69"/>
                      <a:pt x="221" y="69"/>
                      <a:pt x="221" y="69"/>
                    </a:cubicBezTo>
                    <a:cubicBezTo>
                      <a:pt x="212" y="60"/>
                      <a:pt x="202" y="51"/>
                      <a:pt x="190" y="43"/>
                    </a:cubicBezTo>
                    <a:cubicBezTo>
                      <a:pt x="141" y="7"/>
                      <a:pt x="91" y="2"/>
                      <a:pt x="70" y="0"/>
                    </a:cubicBezTo>
                  </a:path>
                </a:pathLst>
              </a:custGeom>
              <a:solidFill>
                <a:srgbClr val="182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43"/>
              <p:cNvSpPr/>
              <p:nvPr userDrawn="1"/>
            </p:nvSpPr>
            <p:spPr bwMode="auto">
              <a:xfrm>
                <a:off x="7607301" y="5905501"/>
                <a:ext cx="493713" cy="515938"/>
              </a:xfrm>
              <a:custGeom>
                <a:avLst/>
                <a:gdLst>
                  <a:gd name="T0" fmla="*/ 164 w 164"/>
                  <a:gd name="T1" fmla="*/ 19 h 172"/>
                  <a:gd name="T2" fmla="*/ 51 w 164"/>
                  <a:gd name="T3" fmla="*/ 172 h 172"/>
                  <a:gd name="T4" fmla="*/ 0 w 164"/>
                  <a:gd name="T5" fmla="*/ 118 h 172"/>
                  <a:gd name="T6" fmla="*/ 87 w 164"/>
                  <a:gd name="T7" fmla="*/ 0 h 172"/>
                  <a:gd name="T8" fmla="*/ 164 w 164"/>
                  <a:gd name="T9" fmla="*/ 19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4" h="172">
                    <a:moveTo>
                      <a:pt x="164" y="19"/>
                    </a:moveTo>
                    <a:cubicBezTo>
                      <a:pt x="51" y="172"/>
                      <a:pt x="51" y="172"/>
                      <a:pt x="51" y="172"/>
                    </a:cubicBezTo>
                    <a:cubicBezTo>
                      <a:pt x="30" y="152"/>
                      <a:pt x="13" y="134"/>
                      <a:pt x="0" y="118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102" y="1"/>
                      <a:pt x="131" y="4"/>
                      <a:pt x="164" y="19"/>
                    </a:cubicBezTo>
                    <a:close/>
                  </a:path>
                </a:pathLst>
              </a:custGeom>
              <a:solidFill>
                <a:srgbClr val="122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44"/>
              <p:cNvSpPr/>
              <p:nvPr userDrawn="1"/>
            </p:nvSpPr>
            <p:spPr bwMode="auto">
              <a:xfrm>
                <a:off x="7613651" y="6265863"/>
                <a:ext cx="604838" cy="441325"/>
              </a:xfrm>
              <a:custGeom>
                <a:avLst/>
                <a:gdLst>
                  <a:gd name="T0" fmla="*/ 0 w 201"/>
                  <a:gd name="T1" fmla="*/ 0 h 147"/>
                  <a:gd name="T2" fmla="*/ 201 w 201"/>
                  <a:gd name="T3" fmla="*/ 147 h 147"/>
                  <a:gd name="T4" fmla="*/ 0 w 201"/>
                  <a:gd name="T5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1" h="147">
                    <a:moveTo>
                      <a:pt x="0" y="0"/>
                    </a:moveTo>
                    <a:cubicBezTo>
                      <a:pt x="0" y="0"/>
                      <a:pt x="140" y="22"/>
                      <a:pt x="201" y="147"/>
                    </a:cubicBezTo>
                    <a:cubicBezTo>
                      <a:pt x="201" y="147"/>
                      <a:pt x="62" y="123"/>
                      <a:pt x="0" y="0"/>
                    </a:cubicBezTo>
                    <a:close/>
                  </a:path>
                </a:pathLst>
              </a:custGeom>
              <a:solidFill>
                <a:srgbClr val="2B4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45"/>
              <p:cNvSpPr/>
              <p:nvPr userDrawn="1"/>
            </p:nvSpPr>
            <p:spPr bwMode="auto">
              <a:xfrm>
                <a:off x="7646988" y="6296026"/>
                <a:ext cx="549275" cy="401638"/>
              </a:xfrm>
              <a:custGeom>
                <a:avLst/>
                <a:gdLst>
                  <a:gd name="T0" fmla="*/ 0 w 183"/>
                  <a:gd name="T1" fmla="*/ 0 h 134"/>
                  <a:gd name="T2" fmla="*/ 183 w 183"/>
                  <a:gd name="T3" fmla="*/ 134 h 134"/>
                  <a:gd name="T4" fmla="*/ 0 w 183"/>
                  <a:gd name="T5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3" h="134">
                    <a:moveTo>
                      <a:pt x="0" y="0"/>
                    </a:moveTo>
                    <a:cubicBezTo>
                      <a:pt x="0" y="0"/>
                      <a:pt x="128" y="20"/>
                      <a:pt x="183" y="134"/>
                    </a:cubicBezTo>
                    <a:cubicBezTo>
                      <a:pt x="183" y="134"/>
                      <a:pt x="57" y="112"/>
                      <a:pt x="0" y="0"/>
                    </a:cubicBezTo>
                    <a:close/>
                  </a:path>
                </a:pathLst>
              </a:custGeom>
              <a:solidFill>
                <a:srgbClr val="122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3" name="组合 62"/>
          <p:cNvGrpSpPr/>
          <p:nvPr userDrawn="1"/>
        </p:nvGrpSpPr>
        <p:grpSpPr>
          <a:xfrm>
            <a:off x="2231342" y="4086936"/>
            <a:ext cx="2240054" cy="3565352"/>
            <a:chOff x="6397626" y="6851651"/>
            <a:chExt cx="1290637" cy="2054225"/>
          </a:xfrm>
        </p:grpSpPr>
        <p:sp>
          <p:nvSpPr>
            <p:cNvPr id="64" name="Freeform 76"/>
            <p:cNvSpPr>
              <a:spLocks noEditPoints="1"/>
            </p:cNvSpPr>
            <p:nvPr userDrawn="1"/>
          </p:nvSpPr>
          <p:spPr bwMode="auto">
            <a:xfrm>
              <a:off x="7643813" y="7807326"/>
              <a:ext cx="44450" cy="354013"/>
            </a:xfrm>
            <a:custGeom>
              <a:avLst/>
              <a:gdLst>
                <a:gd name="T0" fmla="*/ 0 w 15"/>
                <a:gd name="T1" fmla="*/ 118 h 118"/>
                <a:gd name="T2" fmla="*/ 0 w 15"/>
                <a:gd name="T3" fmla="*/ 118 h 118"/>
                <a:gd name="T4" fmla="*/ 0 w 15"/>
                <a:gd name="T5" fmla="*/ 118 h 118"/>
                <a:gd name="T6" fmla="*/ 1 w 15"/>
                <a:gd name="T7" fmla="*/ 117 h 118"/>
                <a:gd name="T8" fmla="*/ 1 w 15"/>
                <a:gd name="T9" fmla="*/ 117 h 118"/>
                <a:gd name="T10" fmla="*/ 1 w 15"/>
                <a:gd name="T11" fmla="*/ 117 h 118"/>
                <a:gd name="T12" fmla="*/ 1 w 15"/>
                <a:gd name="T13" fmla="*/ 116 h 118"/>
                <a:gd name="T14" fmla="*/ 1 w 15"/>
                <a:gd name="T15" fmla="*/ 116 h 118"/>
                <a:gd name="T16" fmla="*/ 1 w 15"/>
                <a:gd name="T17" fmla="*/ 116 h 118"/>
                <a:gd name="T18" fmla="*/ 1 w 15"/>
                <a:gd name="T19" fmla="*/ 115 h 118"/>
                <a:gd name="T20" fmla="*/ 1 w 15"/>
                <a:gd name="T21" fmla="*/ 116 h 118"/>
                <a:gd name="T22" fmla="*/ 1 w 15"/>
                <a:gd name="T23" fmla="*/ 115 h 118"/>
                <a:gd name="T24" fmla="*/ 1 w 15"/>
                <a:gd name="T25" fmla="*/ 115 h 118"/>
                <a:gd name="T26" fmla="*/ 1 w 15"/>
                <a:gd name="T27" fmla="*/ 115 h 118"/>
                <a:gd name="T28" fmla="*/ 1 w 15"/>
                <a:gd name="T29" fmla="*/ 115 h 118"/>
                <a:gd name="T30" fmla="*/ 15 w 15"/>
                <a:gd name="T31" fmla="*/ 77 h 118"/>
                <a:gd name="T32" fmla="*/ 1 w 15"/>
                <a:gd name="T33" fmla="*/ 115 h 118"/>
                <a:gd name="T34" fmla="*/ 15 w 15"/>
                <a:gd name="T35" fmla="*/ 77 h 118"/>
                <a:gd name="T36" fmla="*/ 15 w 15"/>
                <a:gd name="T37" fmla="*/ 77 h 118"/>
                <a:gd name="T38" fmla="*/ 15 w 15"/>
                <a:gd name="T39" fmla="*/ 77 h 118"/>
                <a:gd name="T40" fmla="*/ 15 w 15"/>
                <a:gd name="T41" fmla="*/ 77 h 118"/>
                <a:gd name="T42" fmla="*/ 15 w 15"/>
                <a:gd name="T43" fmla="*/ 76 h 118"/>
                <a:gd name="T44" fmla="*/ 15 w 15"/>
                <a:gd name="T45" fmla="*/ 76 h 118"/>
                <a:gd name="T46" fmla="*/ 15 w 15"/>
                <a:gd name="T47" fmla="*/ 76 h 118"/>
                <a:gd name="T48" fmla="*/ 15 w 15"/>
                <a:gd name="T49" fmla="*/ 76 h 118"/>
                <a:gd name="T50" fmla="*/ 15 w 15"/>
                <a:gd name="T51" fmla="*/ 76 h 118"/>
                <a:gd name="T52" fmla="*/ 15 w 15"/>
                <a:gd name="T53" fmla="*/ 76 h 118"/>
                <a:gd name="T54" fmla="*/ 15 w 15"/>
                <a:gd name="T55" fmla="*/ 76 h 118"/>
                <a:gd name="T56" fmla="*/ 15 w 15"/>
                <a:gd name="T57" fmla="*/ 76 h 118"/>
                <a:gd name="T58" fmla="*/ 15 w 15"/>
                <a:gd name="T59" fmla="*/ 76 h 118"/>
                <a:gd name="T60" fmla="*/ 15 w 15"/>
                <a:gd name="T61" fmla="*/ 76 h 118"/>
                <a:gd name="T62" fmla="*/ 15 w 15"/>
                <a:gd name="T63" fmla="*/ 76 h 118"/>
                <a:gd name="T64" fmla="*/ 15 w 15"/>
                <a:gd name="T65" fmla="*/ 76 h 118"/>
                <a:gd name="T66" fmla="*/ 14 w 15"/>
                <a:gd name="T67" fmla="*/ 0 h 118"/>
                <a:gd name="T68" fmla="*/ 15 w 15"/>
                <a:gd name="T69" fmla="*/ 76 h 118"/>
                <a:gd name="T70" fmla="*/ 14 w 15"/>
                <a:gd name="T71" fmla="*/ 0 h 118"/>
                <a:gd name="T72" fmla="*/ 14 w 15"/>
                <a:gd name="T7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" h="118">
                  <a:moveTo>
                    <a:pt x="0" y="118"/>
                  </a:move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moveTo>
                    <a:pt x="1" y="117"/>
                  </a:moveTo>
                  <a:cubicBezTo>
                    <a:pt x="1" y="117"/>
                    <a:pt x="1" y="117"/>
                    <a:pt x="1" y="117"/>
                  </a:cubicBezTo>
                  <a:cubicBezTo>
                    <a:pt x="1" y="117"/>
                    <a:pt x="1" y="117"/>
                    <a:pt x="1" y="117"/>
                  </a:cubicBezTo>
                  <a:moveTo>
                    <a:pt x="1" y="116"/>
                  </a:moveTo>
                  <a:cubicBezTo>
                    <a:pt x="1" y="116"/>
                    <a:pt x="1" y="116"/>
                    <a:pt x="1" y="116"/>
                  </a:cubicBezTo>
                  <a:cubicBezTo>
                    <a:pt x="1" y="116"/>
                    <a:pt x="1" y="116"/>
                    <a:pt x="1" y="116"/>
                  </a:cubicBezTo>
                  <a:moveTo>
                    <a:pt x="1" y="115"/>
                  </a:moveTo>
                  <a:cubicBezTo>
                    <a:pt x="1" y="116"/>
                    <a:pt x="1" y="116"/>
                    <a:pt x="1" y="116"/>
                  </a:cubicBezTo>
                  <a:cubicBezTo>
                    <a:pt x="1" y="116"/>
                    <a:pt x="1" y="116"/>
                    <a:pt x="1" y="115"/>
                  </a:cubicBezTo>
                  <a:moveTo>
                    <a:pt x="1" y="115"/>
                  </a:moveTo>
                  <a:cubicBezTo>
                    <a:pt x="1" y="115"/>
                    <a:pt x="1" y="115"/>
                    <a:pt x="1" y="115"/>
                  </a:cubicBezTo>
                  <a:cubicBezTo>
                    <a:pt x="1" y="115"/>
                    <a:pt x="1" y="115"/>
                    <a:pt x="1" y="115"/>
                  </a:cubicBezTo>
                  <a:moveTo>
                    <a:pt x="15" y="77"/>
                  </a:moveTo>
                  <a:cubicBezTo>
                    <a:pt x="12" y="85"/>
                    <a:pt x="7" y="98"/>
                    <a:pt x="1" y="115"/>
                  </a:cubicBezTo>
                  <a:cubicBezTo>
                    <a:pt x="7" y="98"/>
                    <a:pt x="12" y="85"/>
                    <a:pt x="15" y="77"/>
                  </a:cubicBezTo>
                  <a:moveTo>
                    <a:pt x="15" y="77"/>
                  </a:moveTo>
                  <a:cubicBezTo>
                    <a:pt x="15" y="77"/>
                    <a:pt x="15" y="77"/>
                    <a:pt x="15" y="77"/>
                  </a:cubicBezTo>
                  <a:cubicBezTo>
                    <a:pt x="15" y="77"/>
                    <a:pt x="15" y="77"/>
                    <a:pt x="15" y="77"/>
                  </a:cubicBezTo>
                  <a:moveTo>
                    <a:pt x="15" y="76"/>
                  </a:moveTo>
                  <a:cubicBezTo>
                    <a:pt x="15" y="76"/>
                    <a:pt x="15" y="76"/>
                    <a:pt x="15" y="76"/>
                  </a:cubicBezTo>
                  <a:cubicBezTo>
                    <a:pt x="15" y="76"/>
                    <a:pt x="15" y="76"/>
                    <a:pt x="15" y="76"/>
                  </a:cubicBezTo>
                  <a:moveTo>
                    <a:pt x="15" y="76"/>
                  </a:moveTo>
                  <a:cubicBezTo>
                    <a:pt x="15" y="76"/>
                    <a:pt x="15" y="76"/>
                    <a:pt x="15" y="76"/>
                  </a:cubicBezTo>
                  <a:cubicBezTo>
                    <a:pt x="15" y="76"/>
                    <a:pt x="15" y="76"/>
                    <a:pt x="15" y="76"/>
                  </a:cubicBezTo>
                  <a:moveTo>
                    <a:pt x="15" y="76"/>
                  </a:moveTo>
                  <a:cubicBezTo>
                    <a:pt x="15" y="76"/>
                    <a:pt x="15" y="76"/>
                    <a:pt x="15" y="76"/>
                  </a:cubicBezTo>
                  <a:cubicBezTo>
                    <a:pt x="15" y="76"/>
                    <a:pt x="15" y="76"/>
                    <a:pt x="15" y="76"/>
                  </a:cubicBezTo>
                  <a:moveTo>
                    <a:pt x="15" y="76"/>
                  </a:moveTo>
                  <a:cubicBezTo>
                    <a:pt x="15" y="76"/>
                    <a:pt x="15" y="76"/>
                    <a:pt x="15" y="76"/>
                  </a:cubicBezTo>
                  <a:cubicBezTo>
                    <a:pt x="15" y="76"/>
                    <a:pt x="15" y="76"/>
                    <a:pt x="15" y="76"/>
                  </a:cubicBezTo>
                  <a:moveTo>
                    <a:pt x="14" y="0"/>
                  </a:moveTo>
                  <a:cubicBezTo>
                    <a:pt x="14" y="28"/>
                    <a:pt x="14" y="74"/>
                    <a:pt x="15" y="76"/>
                  </a:cubicBezTo>
                  <a:cubicBezTo>
                    <a:pt x="14" y="74"/>
                    <a:pt x="14" y="28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F3C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30"/>
            <p:cNvSpPr/>
            <p:nvPr userDrawn="1"/>
          </p:nvSpPr>
          <p:spPr bwMode="auto">
            <a:xfrm>
              <a:off x="6729413" y="7656513"/>
              <a:ext cx="255588" cy="1111250"/>
            </a:xfrm>
            <a:custGeom>
              <a:avLst/>
              <a:gdLst>
                <a:gd name="T0" fmla="*/ 21 w 85"/>
                <a:gd name="T1" fmla="*/ 370 h 370"/>
                <a:gd name="T2" fmla="*/ 75 w 85"/>
                <a:gd name="T3" fmla="*/ 0 h 370"/>
                <a:gd name="T4" fmla="*/ 85 w 85"/>
                <a:gd name="T5" fmla="*/ 5 h 370"/>
                <a:gd name="T6" fmla="*/ 33 w 85"/>
                <a:gd name="T7" fmla="*/ 368 h 370"/>
                <a:gd name="T8" fmla="*/ 21 w 85"/>
                <a:gd name="T9" fmla="*/ 37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70">
                  <a:moveTo>
                    <a:pt x="21" y="370"/>
                  </a:moveTo>
                  <a:cubicBezTo>
                    <a:pt x="0" y="245"/>
                    <a:pt x="19" y="114"/>
                    <a:pt x="75" y="0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31" y="117"/>
                    <a:pt x="12" y="246"/>
                    <a:pt x="33" y="368"/>
                  </a:cubicBezTo>
                  <a:cubicBezTo>
                    <a:pt x="21" y="370"/>
                    <a:pt x="21" y="370"/>
                    <a:pt x="21" y="370"/>
                  </a:cubicBezTo>
                </a:path>
              </a:pathLst>
            </a:custGeom>
            <a:solidFill>
              <a:srgbClr val="EC7D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31"/>
            <p:cNvSpPr/>
            <p:nvPr userDrawn="1"/>
          </p:nvSpPr>
          <p:spPr bwMode="auto">
            <a:xfrm>
              <a:off x="6689726" y="8593138"/>
              <a:ext cx="195263" cy="312738"/>
            </a:xfrm>
            <a:custGeom>
              <a:avLst/>
              <a:gdLst>
                <a:gd name="T0" fmla="*/ 44 w 65"/>
                <a:gd name="T1" fmla="*/ 24 h 104"/>
                <a:gd name="T2" fmla="*/ 43 w 65"/>
                <a:gd name="T3" fmla="*/ 7 h 104"/>
                <a:gd name="T4" fmla="*/ 23 w 65"/>
                <a:gd name="T5" fmla="*/ 5 h 104"/>
                <a:gd name="T6" fmla="*/ 20 w 65"/>
                <a:gd name="T7" fmla="*/ 25 h 104"/>
                <a:gd name="T8" fmla="*/ 22 w 65"/>
                <a:gd name="T9" fmla="*/ 26 h 104"/>
                <a:gd name="T10" fmla="*/ 21 w 65"/>
                <a:gd name="T11" fmla="*/ 28 h 104"/>
                <a:gd name="T12" fmla="*/ 0 w 65"/>
                <a:gd name="T13" fmla="*/ 104 h 104"/>
                <a:gd name="T14" fmla="*/ 65 w 65"/>
                <a:gd name="T15" fmla="*/ 98 h 104"/>
                <a:gd name="T16" fmla="*/ 44 w 65"/>
                <a:gd name="T17" fmla="*/ 2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104">
                  <a:moveTo>
                    <a:pt x="44" y="24"/>
                  </a:moveTo>
                  <a:cubicBezTo>
                    <a:pt x="47" y="19"/>
                    <a:pt x="47" y="12"/>
                    <a:pt x="43" y="7"/>
                  </a:cubicBezTo>
                  <a:cubicBezTo>
                    <a:pt x="38" y="1"/>
                    <a:pt x="29" y="0"/>
                    <a:pt x="23" y="5"/>
                  </a:cubicBezTo>
                  <a:cubicBezTo>
                    <a:pt x="16" y="9"/>
                    <a:pt x="15" y="19"/>
                    <a:pt x="20" y="25"/>
                  </a:cubicBezTo>
                  <a:cubicBezTo>
                    <a:pt x="21" y="25"/>
                    <a:pt x="21" y="26"/>
                    <a:pt x="22" y="26"/>
                  </a:cubicBezTo>
                  <a:cubicBezTo>
                    <a:pt x="21" y="27"/>
                    <a:pt x="21" y="28"/>
                    <a:pt x="21" y="28"/>
                  </a:cubicBezTo>
                  <a:cubicBezTo>
                    <a:pt x="14" y="54"/>
                    <a:pt x="7" y="79"/>
                    <a:pt x="0" y="104"/>
                  </a:cubicBezTo>
                  <a:cubicBezTo>
                    <a:pt x="22" y="102"/>
                    <a:pt x="65" y="98"/>
                    <a:pt x="65" y="98"/>
                  </a:cubicBezTo>
                  <a:cubicBezTo>
                    <a:pt x="65" y="98"/>
                    <a:pt x="56" y="46"/>
                    <a:pt x="44" y="24"/>
                  </a:cubicBezTo>
                  <a:close/>
                </a:path>
              </a:pathLst>
            </a:custGeom>
            <a:solidFill>
              <a:srgbClr val="EC7D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132"/>
            <p:cNvSpPr/>
            <p:nvPr userDrawn="1"/>
          </p:nvSpPr>
          <p:spPr bwMode="auto">
            <a:xfrm>
              <a:off x="6451601" y="6989763"/>
              <a:ext cx="1065213" cy="912813"/>
            </a:xfrm>
            <a:custGeom>
              <a:avLst/>
              <a:gdLst>
                <a:gd name="T0" fmla="*/ 654 w 671"/>
                <a:gd name="T1" fmla="*/ 0 h 575"/>
                <a:gd name="T2" fmla="*/ 671 w 671"/>
                <a:gd name="T3" fmla="*/ 17 h 575"/>
                <a:gd name="T4" fmla="*/ 510 w 671"/>
                <a:gd name="T5" fmla="*/ 492 h 575"/>
                <a:gd name="T6" fmla="*/ 21 w 671"/>
                <a:gd name="T7" fmla="*/ 575 h 575"/>
                <a:gd name="T8" fmla="*/ 0 w 671"/>
                <a:gd name="T9" fmla="*/ 556 h 575"/>
                <a:gd name="T10" fmla="*/ 654 w 671"/>
                <a:gd name="T11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1" h="575">
                  <a:moveTo>
                    <a:pt x="654" y="0"/>
                  </a:moveTo>
                  <a:lnTo>
                    <a:pt x="671" y="17"/>
                  </a:lnTo>
                  <a:lnTo>
                    <a:pt x="510" y="492"/>
                  </a:lnTo>
                  <a:lnTo>
                    <a:pt x="21" y="575"/>
                  </a:lnTo>
                  <a:lnTo>
                    <a:pt x="0" y="556"/>
                  </a:lnTo>
                  <a:lnTo>
                    <a:pt x="654" y="0"/>
                  </a:lnTo>
                  <a:close/>
                </a:path>
              </a:pathLst>
            </a:custGeom>
            <a:solidFill>
              <a:srgbClr val="3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133"/>
            <p:cNvSpPr/>
            <p:nvPr userDrawn="1"/>
          </p:nvSpPr>
          <p:spPr bwMode="auto">
            <a:xfrm>
              <a:off x="6451601" y="6989763"/>
              <a:ext cx="1065213" cy="912813"/>
            </a:xfrm>
            <a:custGeom>
              <a:avLst/>
              <a:gdLst>
                <a:gd name="T0" fmla="*/ 654 w 671"/>
                <a:gd name="T1" fmla="*/ 0 h 575"/>
                <a:gd name="T2" fmla="*/ 671 w 671"/>
                <a:gd name="T3" fmla="*/ 17 h 575"/>
                <a:gd name="T4" fmla="*/ 510 w 671"/>
                <a:gd name="T5" fmla="*/ 492 h 575"/>
                <a:gd name="T6" fmla="*/ 21 w 671"/>
                <a:gd name="T7" fmla="*/ 575 h 575"/>
                <a:gd name="T8" fmla="*/ 0 w 671"/>
                <a:gd name="T9" fmla="*/ 556 h 575"/>
                <a:gd name="T10" fmla="*/ 654 w 671"/>
                <a:gd name="T11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1" h="575">
                  <a:moveTo>
                    <a:pt x="654" y="0"/>
                  </a:moveTo>
                  <a:lnTo>
                    <a:pt x="671" y="17"/>
                  </a:lnTo>
                  <a:lnTo>
                    <a:pt x="510" y="492"/>
                  </a:lnTo>
                  <a:lnTo>
                    <a:pt x="21" y="575"/>
                  </a:lnTo>
                  <a:lnTo>
                    <a:pt x="0" y="556"/>
                  </a:lnTo>
                  <a:lnTo>
                    <a:pt x="6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134"/>
            <p:cNvSpPr/>
            <p:nvPr userDrawn="1"/>
          </p:nvSpPr>
          <p:spPr bwMode="auto">
            <a:xfrm>
              <a:off x="6451601" y="6989763"/>
              <a:ext cx="1038225" cy="882650"/>
            </a:xfrm>
            <a:custGeom>
              <a:avLst/>
              <a:gdLst>
                <a:gd name="T0" fmla="*/ 160 w 654"/>
                <a:gd name="T1" fmla="*/ 83 h 556"/>
                <a:gd name="T2" fmla="*/ 0 w 654"/>
                <a:gd name="T3" fmla="*/ 556 h 556"/>
                <a:gd name="T4" fmla="*/ 493 w 654"/>
                <a:gd name="T5" fmla="*/ 473 h 556"/>
                <a:gd name="T6" fmla="*/ 654 w 654"/>
                <a:gd name="T7" fmla="*/ 0 h 556"/>
                <a:gd name="T8" fmla="*/ 160 w 654"/>
                <a:gd name="T9" fmla="*/ 83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4" h="556">
                  <a:moveTo>
                    <a:pt x="160" y="83"/>
                  </a:moveTo>
                  <a:lnTo>
                    <a:pt x="0" y="556"/>
                  </a:lnTo>
                  <a:lnTo>
                    <a:pt x="493" y="473"/>
                  </a:lnTo>
                  <a:lnTo>
                    <a:pt x="654" y="0"/>
                  </a:lnTo>
                  <a:lnTo>
                    <a:pt x="160" y="83"/>
                  </a:lnTo>
                  <a:close/>
                </a:path>
              </a:pathLst>
            </a:custGeom>
            <a:solidFill>
              <a:srgbClr val="1F3B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135"/>
            <p:cNvSpPr/>
            <p:nvPr userDrawn="1"/>
          </p:nvSpPr>
          <p:spPr bwMode="auto">
            <a:xfrm>
              <a:off x="6451601" y="6989763"/>
              <a:ext cx="1038225" cy="882650"/>
            </a:xfrm>
            <a:custGeom>
              <a:avLst/>
              <a:gdLst>
                <a:gd name="T0" fmla="*/ 160 w 654"/>
                <a:gd name="T1" fmla="*/ 83 h 556"/>
                <a:gd name="T2" fmla="*/ 0 w 654"/>
                <a:gd name="T3" fmla="*/ 556 h 556"/>
                <a:gd name="T4" fmla="*/ 493 w 654"/>
                <a:gd name="T5" fmla="*/ 473 h 556"/>
                <a:gd name="T6" fmla="*/ 654 w 654"/>
                <a:gd name="T7" fmla="*/ 0 h 556"/>
                <a:gd name="T8" fmla="*/ 160 w 654"/>
                <a:gd name="T9" fmla="*/ 83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4" h="556">
                  <a:moveTo>
                    <a:pt x="160" y="83"/>
                  </a:moveTo>
                  <a:lnTo>
                    <a:pt x="0" y="556"/>
                  </a:lnTo>
                  <a:lnTo>
                    <a:pt x="493" y="473"/>
                  </a:lnTo>
                  <a:lnTo>
                    <a:pt x="654" y="0"/>
                  </a:lnTo>
                  <a:lnTo>
                    <a:pt x="160" y="8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136"/>
            <p:cNvSpPr/>
            <p:nvPr userDrawn="1"/>
          </p:nvSpPr>
          <p:spPr bwMode="auto">
            <a:xfrm>
              <a:off x="6457951" y="7043738"/>
              <a:ext cx="695325" cy="804863"/>
            </a:xfrm>
            <a:custGeom>
              <a:avLst/>
              <a:gdLst>
                <a:gd name="T0" fmla="*/ 438 w 438"/>
                <a:gd name="T1" fmla="*/ 0 h 507"/>
                <a:gd name="T2" fmla="*/ 156 w 438"/>
                <a:gd name="T3" fmla="*/ 49 h 507"/>
                <a:gd name="T4" fmla="*/ 0 w 438"/>
                <a:gd name="T5" fmla="*/ 507 h 507"/>
                <a:gd name="T6" fmla="*/ 0 w 438"/>
                <a:gd name="T7" fmla="*/ 507 h 507"/>
                <a:gd name="T8" fmla="*/ 156 w 438"/>
                <a:gd name="T9" fmla="*/ 49 h 507"/>
                <a:gd name="T10" fmla="*/ 438 w 438"/>
                <a:gd name="T11" fmla="*/ 0 h 507"/>
                <a:gd name="T12" fmla="*/ 438 w 438"/>
                <a:gd name="T13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8" h="507">
                  <a:moveTo>
                    <a:pt x="438" y="0"/>
                  </a:moveTo>
                  <a:lnTo>
                    <a:pt x="156" y="4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156" y="49"/>
                  </a:lnTo>
                  <a:lnTo>
                    <a:pt x="438" y="0"/>
                  </a:lnTo>
                  <a:lnTo>
                    <a:pt x="438" y="0"/>
                  </a:lnTo>
                  <a:close/>
                </a:path>
              </a:pathLst>
            </a:custGeom>
            <a:solidFill>
              <a:srgbClr val="7E8D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137"/>
            <p:cNvSpPr/>
            <p:nvPr userDrawn="1"/>
          </p:nvSpPr>
          <p:spPr bwMode="auto">
            <a:xfrm>
              <a:off x="6457951" y="7043738"/>
              <a:ext cx="695325" cy="804863"/>
            </a:xfrm>
            <a:custGeom>
              <a:avLst/>
              <a:gdLst>
                <a:gd name="T0" fmla="*/ 438 w 438"/>
                <a:gd name="T1" fmla="*/ 0 h 507"/>
                <a:gd name="T2" fmla="*/ 156 w 438"/>
                <a:gd name="T3" fmla="*/ 49 h 507"/>
                <a:gd name="T4" fmla="*/ 0 w 438"/>
                <a:gd name="T5" fmla="*/ 507 h 507"/>
                <a:gd name="T6" fmla="*/ 0 w 438"/>
                <a:gd name="T7" fmla="*/ 507 h 507"/>
                <a:gd name="T8" fmla="*/ 156 w 438"/>
                <a:gd name="T9" fmla="*/ 49 h 507"/>
                <a:gd name="T10" fmla="*/ 438 w 438"/>
                <a:gd name="T11" fmla="*/ 0 h 507"/>
                <a:gd name="T12" fmla="*/ 438 w 438"/>
                <a:gd name="T13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8" h="507">
                  <a:moveTo>
                    <a:pt x="438" y="0"/>
                  </a:moveTo>
                  <a:lnTo>
                    <a:pt x="156" y="4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156" y="49"/>
                  </a:lnTo>
                  <a:lnTo>
                    <a:pt x="438" y="0"/>
                  </a:lnTo>
                  <a:lnTo>
                    <a:pt x="4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138"/>
            <p:cNvSpPr/>
            <p:nvPr userDrawn="1"/>
          </p:nvSpPr>
          <p:spPr bwMode="auto">
            <a:xfrm>
              <a:off x="7153276" y="7040563"/>
              <a:ext cx="23813" cy="3175"/>
            </a:xfrm>
            <a:custGeom>
              <a:avLst/>
              <a:gdLst>
                <a:gd name="T0" fmla="*/ 15 w 15"/>
                <a:gd name="T1" fmla="*/ 0 h 2"/>
                <a:gd name="T2" fmla="*/ 0 w 15"/>
                <a:gd name="T3" fmla="*/ 2 h 2"/>
                <a:gd name="T4" fmla="*/ 0 w 15"/>
                <a:gd name="T5" fmla="*/ 2 h 2"/>
                <a:gd name="T6" fmla="*/ 15 w 1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">
                  <a:moveTo>
                    <a:pt x="15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19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139"/>
            <p:cNvSpPr/>
            <p:nvPr userDrawn="1"/>
          </p:nvSpPr>
          <p:spPr bwMode="auto">
            <a:xfrm>
              <a:off x="7153276" y="7040563"/>
              <a:ext cx="23813" cy="3175"/>
            </a:xfrm>
            <a:custGeom>
              <a:avLst/>
              <a:gdLst>
                <a:gd name="T0" fmla="*/ 15 w 15"/>
                <a:gd name="T1" fmla="*/ 0 h 2"/>
                <a:gd name="T2" fmla="*/ 0 w 15"/>
                <a:gd name="T3" fmla="*/ 2 h 2"/>
                <a:gd name="T4" fmla="*/ 0 w 15"/>
                <a:gd name="T5" fmla="*/ 2 h 2"/>
                <a:gd name="T6" fmla="*/ 15 w 1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">
                  <a:moveTo>
                    <a:pt x="15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140"/>
            <p:cNvSpPr/>
            <p:nvPr userDrawn="1"/>
          </p:nvSpPr>
          <p:spPr bwMode="auto">
            <a:xfrm>
              <a:off x="7177088" y="7034213"/>
              <a:ext cx="46038" cy="6350"/>
            </a:xfrm>
            <a:custGeom>
              <a:avLst/>
              <a:gdLst>
                <a:gd name="T0" fmla="*/ 29 w 29"/>
                <a:gd name="T1" fmla="*/ 0 h 4"/>
                <a:gd name="T2" fmla="*/ 0 w 29"/>
                <a:gd name="T3" fmla="*/ 4 h 4"/>
                <a:gd name="T4" fmla="*/ 29 w 29"/>
                <a:gd name="T5" fmla="*/ 0 h 4"/>
                <a:gd name="T6" fmla="*/ 29 w 29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">
                  <a:moveTo>
                    <a:pt x="29" y="0"/>
                  </a:moveTo>
                  <a:lnTo>
                    <a:pt x="0" y="4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0F3C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141"/>
            <p:cNvSpPr/>
            <p:nvPr userDrawn="1"/>
          </p:nvSpPr>
          <p:spPr bwMode="auto">
            <a:xfrm>
              <a:off x="7177088" y="7034213"/>
              <a:ext cx="46038" cy="6350"/>
            </a:xfrm>
            <a:custGeom>
              <a:avLst/>
              <a:gdLst>
                <a:gd name="T0" fmla="*/ 29 w 29"/>
                <a:gd name="T1" fmla="*/ 0 h 4"/>
                <a:gd name="T2" fmla="*/ 0 w 29"/>
                <a:gd name="T3" fmla="*/ 4 h 4"/>
                <a:gd name="T4" fmla="*/ 29 w 29"/>
                <a:gd name="T5" fmla="*/ 0 h 4"/>
                <a:gd name="T6" fmla="*/ 29 w 29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">
                  <a:moveTo>
                    <a:pt x="29" y="0"/>
                  </a:moveTo>
                  <a:lnTo>
                    <a:pt x="0" y="4"/>
                  </a:lnTo>
                  <a:lnTo>
                    <a:pt x="29" y="0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142"/>
            <p:cNvSpPr/>
            <p:nvPr userDrawn="1"/>
          </p:nvSpPr>
          <p:spPr bwMode="auto">
            <a:xfrm>
              <a:off x="7223126" y="7019926"/>
              <a:ext cx="87313" cy="14288"/>
            </a:xfrm>
            <a:custGeom>
              <a:avLst/>
              <a:gdLst>
                <a:gd name="T0" fmla="*/ 55 w 55"/>
                <a:gd name="T1" fmla="*/ 0 h 9"/>
                <a:gd name="T2" fmla="*/ 0 w 55"/>
                <a:gd name="T3" fmla="*/ 9 h 9"/>
                <a:gd name="T4" fmla="*/ 0 w 55"/>
                <a:gd name="T5" fmla="*/ 9 h 9"/>
                <a:gd name="T6" fmla="*/ 55 w 55"/>
                <a:gd name="T7" fmla="*/ 0 h 9"/>
                <a:gd name="T8" fmla="*/ 55 w 55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9">
                  <a:moveTo>
                    <a:pt x="55" y="0"/>
                  </a:moveTo>
                  <a:lnTo>
                    <a:pt x="0" y="9"/>
                  </a:lnTo>
                  <a:lnTo>
                    <a:pt x="0" y="9"/>
                  </a:lnTo>
                  <a:lnTo>
                    <a:pt x="55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073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43"/>
            <p:cNvSpPr/>
            <p:nvPr userDrawn="1"/>
          </p:nvSpPr>
          <p:spPr bwMode="auto">
            <a:xfrm>
              <a:off x="7223126" y="7019926"/>
              <a:ext cx="87313" cy="14288"/>
            </a:xfrm>
            <a:custGeom>
              <a:avLst/>
              <a:gdLst>
                <a:gd name="T0" fmla="*/ 55 w 55"/>
                <a:gd name="T1" fmla="*/ 0 h 9"/>
                <a:gd name="T2" fmla="*/ 0 w 55"/>
                <a:gd name="T3" fmla="*/ 9 h 9"/>
                <a:gd name="T4" fmla="*/ 0 w 55"/>
                <a:gd name="T5" fmla="*/ 9 h 9"/>
                <a:gd name="T6" fmla="*/ 55 w 55"/>
                <a:gd name="T7" fmla="*/ 0 h 9"/>
                <a:gd name="T8" fmla="*/ 55 w 55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9">
                  <a:moveTo>
                    <a:pt x="55" y="0"/>
                  </a:moveTo>
                  <a:lnTo>
                    <a:pt x="0" y="9"/>
                  </a:lnTo>
                  <a:lnTo>
                    <a:pt x="0" y="9"/>
                  </a:lnTo>
                  <a:lnTo>
                    <a:pt x="55" y="0"/>
                  </a:lnTo>
                  <a:lnTo>
                    <a:pt x="5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144"/>
            <p:cNvSpPr/>
            <p:nvPr userDrawn="1"/>
          </p:nvSpPr>
          <p:spPr bwMode="auto">
            <a:xfrm>
              <a:off x="7310438" y="7010401"/>
              <a:ext cx="50800" cy="9525"/>
            </a:xfrm>
            <a:custGeom>
              <a:avLst/>
              <a:gdLst>
                <a:gd name="T0" fmla="*/ 32 w 32"/>
                <a:gd name="T1" fmla="*/ 0 h 6"/>
                <a:gd name="T2" fmla="*/ 0 w 32"/>
                <a:gd name="T3" fmla="*/ 6 h 6"/>
                <a:gd name="T4" fmla="*/ 0 w 32"/>
                <a:gd name="T5" fmla="*/ 6 h 6"/>
                <a:gd name="T6" fmla="*/ 32 w 32"/>
                <a:gd name="T7" fmla="*/ 0 h 6"/>
                <a:gd name="T8" fmla="*/ 32 w 3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0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32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C37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145"/>
            <p:cNvSpPr/>
            <p:nvPr userDrawn="1"/>
          </p:nvSpPr>
          <p:spPr bwMode="auto">
            <a:xfrm>
              <a:off x="7310438" y="7010401"/>
              <a:ext cx="50800" cy="9525"/>
            </a:xfrm>
            <a:custGeom>
              <a:avLst/>
              <a:gdLst>
                <a:gd name="T0" fmla="*/ 32 w 32"/>
                <a:gd name="T1" fmla="*/ 0 h 6"/>
                <a:gd name="T2" fmla="*/ 0 w 32"/>
                <a:gd name="T3" fmla="*/ 6 h 6"/>
                <a:gd name="T4" fmla="*/ 0 w 32"/>
                <a:gd name="T5" fmla="*/ 6 h 6"/>
                <a:gd name="T6" fmla="*/ 32 w 32"/>
                <a:gd name="T7" fmla="*/ 0 h 6"/>
                <a:gd name="T8" fmla="*/ 32 w 3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0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32" y="0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146"/>
            <p:cNvSpPr/>
            <p:nvPr userDrawn="1"/>
          </p:nvSpPr>
          <p:spPr bwMode="auto">
            <a:xfrm>
              <a:off x="6457951" y="7010401"/>
              <a:ext cx="903288" cy="838200"/>
            </a:xfrm>
            <a:custGeom>
              <a:avLst/>
              <a:gdLst>
                <a:gd name="T0" fmla="*/ 300 w 300"/>
                <a:gd name="T1" fmla="*/ 0 h 279"/>
                <a:gd name="T2" fmla="*/ 283 w 300"/>
                <a:gd name="T3" fmla="*/ 3 h 279"/>
                <a:gd name="T4" fmla="*/ 254 w 300"/>
                <a:gd name="T5" fmla="*/ 8 h 279"/>
                <a:gd name="T6" fmla="*/ 239 w 300"/>
                <a:gd name="T7" fmla="*/ 10 h 279"/>
                <a:gd name="T8" fmla="*/ 231 w 300"/>
                <a:gd name="T9" fmla="*/ 11 h 279"/>
                <a:gd name="T10" fmla="*/ 82 w 300"/>
                <a:gd name="T11" fmla="*/ 37 h 279"/>
                <a:gd name="T12" fmla="*/ 0 w 300"/>
                <a:gd name="T13" fmla="*/ 279 h 279"/>
                <a:gd name="T14" fmla="*/ 175 w 300"/>
                <a:gd name="T15" fmla="*/ 243 h 279"/>
                <a:gd name="T16" fmla="*/ 276 w 300"/>
                <a:gd name="T17" fmla="*/ 64 h 279"/>
                <a:gd name="T18" fmla="*/ 300 w 300"/>
                <a:gd name="T19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0" h="279">
                  <a:moveTo>
                    <a:pt x="300" y="0"/>
                  </a:moveTo>
                  <a:cubicBezTo>
                    <a:pt x="283" y="3"/>
                    <a:pt x="283" y="3"/>
                    <a:pt x="283" y="3"/>
                  </a:cubicBezTo>
                  <a:cubicBezTo>
                    <a:pt x="254" y="8"/>
                    <a:pt x="254" y="8"/>
                    <a:pt x="254" y="8"/>
                  </a:cubicBezTo>
                  <a:cubicBezTo>
                    <a:pt x="239" y="10"/>
                    <a:pt x="239" y="10"/>
                    <a:pt x="239" y="10"/>
                  </a:cubicBezTo>
                  <a:cubicBezTo>
                    <a:pt x="231" y="11"/>
                    <a:pt x="231" y="11"/>
                    <a:pt x="231" y="11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0" y="279"/>
                    <a:pt x="0" y="279"/>
                    <a:pt x="0" y="279"/>
                  </a:cubicBezTo>
                  <a:cubicBezTo>
                    <a:pt x="59" y="267"/>
                    <a:pt x="117" y="255"/>
                    <a:pt x="175" y="243"/>
                  </a:cubicBezTo>
                  <a:cubicBezTo>
                    <a:pt x="210" y="195"/>
                    <a:pt x="246" y="135"/>
                    <a:pt x="276" y="64"/>
                  </a:cubicBezTo>
                  <a:cubicBezTo>
                    <a:pt x="286" y="42"/>
                    <a:pt x="293" y="20"/>
                    <a:pt x="300" y="0"/>
                  </a:cubicBezTo>
                </a:path>
              </a:pathLst>
            </a:custGeom>
            <a:solidFill>
              <a:srgbClr val="0F21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147"/>
            <p:cNvSpPr/>
            <p:nvPr userDrawn="1"/>
          </p:nvSpPr>
          <p:spPr bwMode="auto">
            <a:xfrm>
              <a:off x="6397626" y="6851651"/>
              <a:ext cx="860425" cy="825500"/>
            </a:xfrm>
            <a:custGeom>
              <a:avLst/>
              <a:gdLst>
                <a:gd name="T0" fmla="*/ 191 w 286"/>
                <a:gd name="T1" fmla="*/ 0 h 275"/>
                <a:gd name="T2" fmla="*/ 81 w 286"/>
                <a:gd name="T3" fmla="*/ 73 h 275"/>
                <a:gd name="T4" fmla="*/ 0 w 286"/>
                <a:gd name="T5" fmla="*/ 164 h 275"/>
                <a:gd name="T6" fmla="*/ 94 w 286"/>
                <a:gd name="T7" fmla="*/ 275 h 275"/>
                <a:gd name="T8" fmla="*/ 218 w 286"/>
                <a:gd name="T9" fmla="*/ 218 h 275"/>
                <a:gd name="T10" fmla="*/ 286 w 286"/>
                <a:gd name="T11" fmla="*/ 111 h 275"/>
                <a:gd name="T12" fmla="*/ 191 w 286"/>
                <a:gd name="T13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6" h="275">
                  <a:moveTo>
                    <a:pt x="191" y="0"/>
                  </a:moveTo>
                  <a:cubicBezTo>
                    <a:pt x="161" y="15"/>
                    <a:pt x="122" y="38"/>
                    <a:pt x="81" y="73"/>
                  </a:cubicBezTo>
                  <a:cubicBezTo>
                    <a:pt x="44" y="105"/>
                    <a:pt x="18" y="138"/>
                    <a:pt x="0" y="164"/>
                  </a:cubicBezTo>
                  <a:cubicBezTo>
                    <a:pt x="31" y="201"/>
                    <a:pt x="63" y="238"/>
                    <a:pt x="94" y="275"/>
                  </a:cubicBezTo>
                  <a:cubicBezTo>
                    <a:pt x="115" y="272"/>
                    <a:pt x="168" y="262"/>
                    <a:pt x="218" y="218"/>
                  </a:cubicBezTo>
                  <a:cubicBezTo>
                    <a:pt x="263" y="178"/>
                    <a:pt x="280" y="131"/>
                    <a:pt x="286" y="111"/>
                  </a:cubicBezTo>
                  <a:cubicBezTo>
                    <a:pt x="254" y="74"/>
                    <a:pt x="223" y="37"/>
                    <a:pt x="191" y="0"/>
                  </a:cubicBezTo>
                  <a:close/>
                </a:path>
              </a:pathLst>
            </a:custGeom>
            <a:solidFill>
              <a:srgbClr val="1F3B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148"/>
            <p:cNvSpPr/>
            <p:nvPr userDrawn="1"/>
          </p:nvSpPr>
          <p:spPr bwMode="auto">
            <a:xfrm>
              <a:off x="6551613" y="6915151"/>
              <a:ext cx="706438" cy="762000"/>
            </a:xfrm>
            <a:custGeom>
              <a:avLst/>
              <a:gdLst>
                <a:gd name="T0" fmla="*/ 43 w 235"/>
                <a:gd name="T1" fmla="*/ 254 h 254"/>
                <a:gd name="T2" fmla="*/ 0 w 235"/>
                <a:gd name="T3" fmla="*/ 203 h 254"/>
                <a:gd name="T4" fmla="*/ 140 w 235"/>
                <a:gd name="T5" fmla="*/ 97 h 254"/>
                <a:gd name="T6" fmla="*/ 158 w 235"/>
                <a:gd name="T7" fmla="*/ 0 h 254"/>
                <a:gd name="T8" fmla="*/ 235 w 235"/>
                <a:gd name="T9" fmla="*/ 90 h 254"/>
                <a:gd name="T10" fmla="*/ 167 w 235"/>
                <a:gd name="T11" fmla="*/ 197 h 254"/>
                <a:gd name="T12" fmla="*/ 43 w 235"/>
                <a:gd name="T13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5" h="254">
                  <a:moveTo>
                    <a:pt x="43" y="254"/>
                  </a:moveTo>
                  <a:cubicBezTo>
                    <a:pt x="29" y="237"/>
                    <a:pt x="14" y="220"/>
                    <a:pt x="0" y="203"/>
                  </a:cubicBezTo>
                  <a:cubicBezTo>
                    <a:pt x="60" y="193"/>
                    <a:pt x="115" y="153"/>
                    <a:pt x="140" y="97"/>
                  </a:cubicBezTo>
                  <a:cubicBezTo>
                    <a:pt x="153" y="67"/>
                    <a:pt x="157" y="34"/>
                    <a:pt x="158" y="0"/>
                  </a:cubicBezTo>
                  <a:cubicBezTo>
                    <a:pt x="184" y="30"/>
                    <a:pt x="209" y="60"/>
                    <a:pt x="235" y="90"/>
                  </a:cubicBezTo>
                  <a:cubicBezTo>
                    <a:pt x="229" y="110"/>
                    <a:pt x="212" y="157"/>
                    <a:pt x="167" y="197"/>
                  </a:cubicBezTo>
                  <a:cubicBezTo>
                    <a:pt x="117" y="241"/>
                    <a:pt x="64" y="251"/>
                    <a:pt x="43" y="254"/>
                  </a:cubicBezTo>
                  <a:close/>
                </a:path>
              </a:pathLst>
            </a:custGeom>
            <a:solidFill>
              <a:srgbClr val="193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149"/>
            <p:cNvSpPr/>
            <p:nvPr userDrawn="1"/>
          </p:nvSpPr>
          <p:spPr bwMode="auto">
            <a:xfrm>
              <a:off x="6780213" y="6851651"/>
              <a:ext cx="477838" cy="546100"/>
            </a:xfrm>
            <a:custGeom>
              <a:avLst/>
              <a:gdLst>
                <a:gd name="T0" fmla="*/ 124 w 159"/>
                <a:gd name="T1" fmla="*/ 182 h 182"/>
                <a:gd name="T2" fmla="*/ 0 w 159"/>
                <a:gd name="T3" fmla="*/ 37 h 182"/>
                <a:gd name="T4" fmla="*/ 64 w 159"/>
                <a:gd name="T5" fmla="*/ 0 h 182"/>
                <a:gd name="T6" fmla="*/ 159 w 159"/>
                <a:gd name="T7" fmla="*/ 111 h 182"/>
                <a:gd name="T8" fmla="*/ 124 w 159"/>
                <a:gd name="T9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82">
                  <a:moveTo>
                    <a:pt x="124" y="182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24" y="21"/>
                    <a:pt x="46" y="9"/>
                    <a:pt x="64" y="0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55" y="125"/>
                    <a:pt x="145" y="153"/>
                    <a:pt x="124" y="182"/>
                  </a:cubicBezTo>
                  <a:close/>
                </a:path>
              </a:pathLst>
            </a:custGeom>
            <a:solidFill>
              <a:srgbClr val="122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150"/>
            <p:cNvSpPr/>
            <p:nvPr userDrawn="1"/>
          </p:nvSpPr>
          <p:spPr bwMode="auto">
            <a:xfrm>
              <a:off x="6397626" y="6854826"/>
              <a:ext cx="568325" cy="488950"/>
            </a:xfrm>
            <a:custGeom>
              <a:avLst/>
              <a:gdLst>
                <a:gd name="T0" fmla="*/ 189 w 189"/>
                <a:gd name="T1" fmla="*/ 0 h 163"/>
                <a:gd name="T2" fmla="*/ 0 w 189"/>
                <a:gd name="T3" fmla="*/ 163 h 163"/>
                <a:gd name="T4" fmla="*/ 189 w 189"/>
                <a:gd name="T5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9" h="163">
                  <a:moveTo>
                    <a:pt x="189" y="0"/>
                  </a:moveTo>
                  <a:cubicBezTo>
                    <a:pt x="189" y="0"/>
                    <a:pt x="135" y="132"/>
                    <a:pt x="0" y="163"/>
                  </a:cubicBezTo>
                  <a:cubicBezTo>
                    <a:pt x="0" y="163"/>
                    <a:pt x="55" y="33"/>
                    <a:pt x="189" y="0"/>
                  </a:cubicBezTo>
                  <a:close/>
                </a:path>
              </a:pathLst>
            </a:custGeom>
            <a:solidFill>
              <a:srgbClr val="2B4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151"/>
            <p:cNvSpPr/>
            <p:nvPr userDrawn="1"/>
          </p:nvSpPr>
          <p:spPr bwMode="auto">
            <a:xfrm>
              <a:off x="6413501" y="6878638"/>
              <a:ext cx="514350" cy="447675"/>
            </a:xfrm>
            <a:custGeom>
              <a:avLst/>
              <a:gdLst>
                <a:gd name="T0" fmla="*/ 171 w 171"/>
                <a:gd name="T1" fmla="*/ 0 h 149"/>
                <a:gd name="T2" fmla="*/ 0 w 171"/>
                <a:gd name="T3" fmla="*/ 149 h 149"/>
                <a:gd name="T4" fmla="*/ 171 w 171"/>
                <a:gd name="T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1" h="149">
                  <a:moveTo>
                    <a:pt x="171" y="0"/>
                  </a:moveTo>
                  <a:cubicBezTo>
                    <a:pt x="171" y="0"/>
                    <a:pt x="123" y="120"/>
                    <a:pt x="0" y="149"/>
                  </a:cubicBezTo>
                  <a:cubicBezTo>
                    <a:pt x="0" y="149"/>
                    <a:pt x="50" y="30"/>
                    <a:pt x="171" y="0"/>
                  </a:cubicBezTo>
                  <a:close/>
                </a:path>
              </a:pathLst>
            </a:custGeom>
            <a:solidFill>
              <a:srgbClr val="122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7" name="组合 86"/>
          <p:cNvGrpSpPr/>
          <p:nvPr userDrawn="1"/>
        </p:nvGrpSpPr>
        <p:grpSpPr>
          <a:xfrm>
            <a:off x="-1611971" y="1184542"/>
            <a:ext cx="3997286" cy="4189796"/>
            <a:chOff x="4148138" y="5472113"/>
            <a:chExt cx="2373313" cy="2487613"/>
          </a:xfrm>
        </p:grpSpPr>
        <p:sp>
          <p:nvSpPr>
            <p:cNvPr id="88" name="Freeform 152"/>
            <p:cNvSpPr/>
            <p:nvPr userDrawn="1"/>
          </p:nvSpPr>
          <p:spPr bwMode="auto">
            <a:xfrm>
              <a:off x="4564063" y="6357938"/>
              <a:ext cx="1611313" cy="1601788"/>
            </a:xfrm>
            <a:custGeom>
              <a:avLst/>
              <a:gdLst>
                <a:gd name="T0" fmla="*/ 119 w 536"/>
                <a:gd name="T1" fmla="*/ 470 h 533"/>
                <a:gd name="T2" fmla="*/ 0 w 536"/>
                <a:gd name="T3" fmla="*/ 223 h 533"/>
                <a:gd name="T4" fmla="*/ 445 w 536"/>
                <a:gd name="T5" fmla="*/ 0 h 533"/>
                <a:gd name="T6" fmla="*/ 536 w 536"/>
                <a:gd name="T7" fmla="*/ 263 h 533"/>
                <a:gd name="T8" fmla="*/ 382 w 536"/>
                <a:gd name="T9" fmla="*/ 468 h 533"/>
                <a:gd name="T10" fmla="*/ 119 w 536"/>
                <a:gd name="T11" fmla="*/ 470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6" h="533">
                  <a:moveTo>
                    <a:pt x="119" y="470"/>
                  </a:moveTo>
                  <a:cubicBezTo>
                    <a:pt x="119" y="470"/>
                    <a:pt x="15" y="247"/>
                    <a:pt x="0" y="223"/>
                  </a:cubicBezTo>
                  <a:cubicBezTo>
                    <a:pt x="445" y="0"/>
                    <a:pt x="445" y="0"/>
                    <a:pt x="445" y="0"/>
                  </a:cubicBezTo>
                  <a:cubicBezTo>
                    <a:pt x="536" y="263"/>
                    <a:pt x="536" y="263"/>
                    <a:pt x="536" y="263"/>
                  </a:cubicBezTo>
                  <a:cubicBezTo>
                    <a:pt x="536" y="263"/>
                    <a:pt x="519" y="404"/>
                    <a:pt x="382" y="468"/>
                  </a:cubicBezTo>
                  <a:cubicBezTo>
                    <a:pt x="245" y="533"/>
                    <a:pt x="119" y="470"/>
                    <a:pt x="119" y="470"/>
                  </a:cubicBezTo>
                  <a:close/>
                </a:path>
              </a:pathLst>
            </a:custGeom>
            <a:solidFill>
              <a:srgbClr val="192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157"/>
            <p:cNvSpPr/>
            <p:nvPr userDrawn="1"/>
          </p:nvSpPr>
          <p:spPr bwMode="auto">
            <a:xfrm>
              <a:off x="4148138" y="6084888"/>
              <a:ext cx="2087563" cy="1339850"/>
            </a:xfrm>
            <a:custGeom>
              <a:avLst/>
              <a:gdLst>
                <a:gd name="T0" fmla="*/ 870 w 1315"/>
                <a:gd name="T1" fmla="*/ 844 h 844"/>
                <a:gd name="T2" fmla="*/ 17 w 1315"/>
                <a:gd name="T3" fmla="*/ 725 h 844"/>
                <a:gd name="T4" fmla="*/ 0 w 1315"/>
                <a:gd name="T5" fmla="*/ 668 h 844"/>
                <a:gd name="T6" fmla="*/ 478 w 1315"/>
                <a:gd name="T7" fmla="*/ 0 h 844"/>
                <a:gd name="T8" fmla="*/ 1315 w 1315"/>
                <a:gd name="T9" fmla="*/ 63 h 844"/>
                <a:gd name="T10" fmla="*/ 1315 w 1315"/>
                <a:gd name="T11" fmla="*/ 127 h 844"/>
                <a:gd name="T12" fmla="*/ 870 w 1315"/>
                <a:gd name="T13" fmla="*/ 844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5" h="844">
                  <a:moveTo>
                    <a:pt x="870" y="844"/>
                  </a:moveTo>
                  <a:lnTo>
                    <a:pt x="17" y="725"/>
                  </a:lnTo>
                  <a:lnTo>
                    <a:pt x="0" y="668"/>
                  </a:lnTo>
                  <a:lnTo>
                    <a:pt x="478" y="0"/>
                  </a:lnTo>
                  <a:lnTo>
                    <a:pt x="1315" y="63"/>
                  </a:lnTo>
                  <a:lnTo>
                    <a:pt x="1315" y="127"/>
                  </a:lnTo>
                  <a:lnTo>
                    <a:pt x="870" y="844"/>
                  </a:lnTo>
                  <a:close/>
                </a:path>
              </a:pathLst>
            </a:custGeom>
            <a:solidFill>
              <a:srgbClr val="293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158"/>
            <p:cNvSpPr/>
            <p:nvPr userDrawn="1"/>
          </p:nvSpPr>
          <p:spPr bwMode="auto">
            <a:xfrm>
              <a:off x="4148138" y="5994401"/>
              <a:ext cx="2087563" cy="1339850"/>
            </a:xfrm>
            <a:custGeom>
              <a:avLst/>
              <a:gdLst>
                <a:gd name="T0" fmla="*/ 855 w 1315"/>
                <a:gd name="T1" fmla="*/ 844 h 844"/>
                <a:gd name="T2" fmla="*/ 0 w 1315"/>
                <a:gd name="T3" fmla="*/ 725 h 844"/>
                <a:gd name="T4" fmla="*/ 462 w 1315"/>
                <a:gd name="T5" fmla="*/ 0 h 844"/>
                <a:gd name="T6" fmla="*/ 1315 w 1315"/>
                <a:gd name="T7" fmla="*/ 120 h 844"/>
                <a:gd name="T8" fmla="*/ 855 w 1315"/>
                <a:gd name="T9" fmla="*/ 844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5" h="844">
                  <a:moveTo>
                    <a:pt x="855" y="844"/>
                  </a:moveTo>
                  <a:lnTo>
                    <a:pt x="0" y="725"/>
                  </a:lnTo>
                  <a:lnTo>
                    <a:pt x="462" y="0"/>
                  </a:lnTo>
                  <a:lnTo>
                    <a:pt x="1315" y="120"/>
                  </a:lnTo>
                  <a:lnTo>
                    <a:pt x="855" y="844"/>
                  </a:lnTo>
                  <a:close/>
                </a:path>
              </a:pathLst>
            </a:custGeom>
            <a:solidFill>
              <a:srgbClr val="293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159"/>
            <p:cNvSpPr/>
            <p:nvPr userDrawn="1"/>
          </p:nvSpPr>
          <p:spPr bwMode="auto">
            <a:xfrm>
              <a:off x="4148138" y="6115051"/>
              <a:ext cx="2087563" cy="1219200"/>
            </a:xfrm>
            <a:custGeom>
              <a:avLst/>
              <a:gdLst>
                <a:gd name="T0" fmla="*/ 532 w 694"/>
                <a:gd name="T1" fmla="*/ 0 h 406"/>
                <a:gd name="T2" fmla="*/ 16 w 694"/>
                <a:gd name="T3" fmla="*/ 319 h 406"/>
                <a:gd name="T4" fmla="*/ 0 w 694"/>
                <a:gd name="T5" fmla="*/ 343 h 406"/>
                <a:gd name="T6" fmla="*/ 451 w 694"/>
                <a:gd name="T7" fmla="*/ 406 h 406"/>
                <a:gd name="T8" fmla="*/ 694 w 694"/>
                <a:gd name="T9" fmla="*/ 23 h 406"/>
                <a:gd name="T10" fmla="*/ 532 w 694"/>
                <a:gd name="T11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4" h="406">
                  <a:moveTo>
                    <a:pt x="532" y="0"/>
                  </a:moveTo>
                  <a:cubicBezTo>
                    <a:pt x="404" y="172"/>
                    <a:pt x="240" y="329"/>
                    <a:pt x="16" y="319"/>
                  </a:cubicBezTo>
                  <a:cubicBezTo>
                    <a:pt x="0" y="343"/>
                    <a:pt x="0" y="343"/>
                    <a:pt x="0" y="343"/>
                  </a:cubicBezTo>
                  <a:cubicBezTo>
                    <a:pt x="451" y="406"/>
                    <a:pt x="451" y="406"/>
                    <a:pt x="451" y="406"/>
                  </a:cubicBezTo>
                  <a:cubicBezTo>
                    <a:pt x="694" y="23"/>
                    <a:pt x="694" y="23"/>
                    <a:pt x="694" y="23"/>
                  </a:cubicBezTo>
                  <a:lnTo>
                    <a:pt x="532" y="0"/>
                  </a:lnTo>
                  <a:close/>
                </a:path>
              </a:pathLst>
            </a:custGeom>
            <a:solidFill>
              <a:srgbClr val="414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160"/>
            <p:cNvSpPr/>
            <p:nvPr userDrawn="1"/>
          </p:nvSpPr>
          <p:spPr bwMode="auto">
            <a:xfrm>
              <a:off x="5062538" y="5653088"/>
              <a:ext cx="1190625" cy="1168400"/>
            </a:xfrm>
            <a:custGeom>
              <a:avLst/>
              <a:gdLst>
                <a:gd name="T0" fmla="*/ 63 w 396"/>
                <a:gd name="T1" fmla="*/ 389 h 389"/>
                <a:gd name="T2" fmla="*/ 60 w 396"/>
                <a:gd name="T3" fmla="*/ 389 h 389"/>
                <a:gd name="T4" fmla="*/ 2 w 396"/>
                <a:gd name="T5" fmla="*/ 341 h 389"/>
                <a:gd name="T6" fmla="*/ 8 w 396"/>
                <a:gd name="T7" fmla="*/ 327 h 389"/>
                <a:gd name="T8" fmla="*/ 22 w 396"/>
                <a:gd name="T9" fmla="*/ 333 h 389"/>
                <a:gd name="T10" fmla="*/ 61 w 396"/>
                <a:gd name="T11" fmla="*/ 367 h 389"/>
                <a:gd name="T12" fmla="*/ 375 w 396"/>
                <a:gd name="T13" fmla="*/ 7 h 389"/>
                <a:gd name="T14" fmla="*/ 389 w 396"/>
                <a:gd name="T15" fmla="*/ 3 h 389"/>
                <a:gd name="T16" fmla="*/ 393 w 396"/>
                <a:gd name="T17" fmla="*/ 18 h 389"/>
                <a:gd name="T18" fmla="*/ 63 w 396"/>
                <a:gd name="T19" fmla="*/ 389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6" h="389">
                  <a:moveTo>
                    <a:pt x="63" y="389"/>
                  </a:moveTo>
                  <a:cubicBezTo>
                    <a:pt x="62" y="389"/>
                    <a:pt x="61" y="389"/>
                    <a:pt x="60" y="389"/>
                  </a:cubicBezTo>
                  <a:cubicBezTo>
                    <a:pt x="35" y="387"/>
                    <a:pt x="16" y="371"/>
                    <a:pt x="2" y="341"/>
                  </a:cubicBezTo>
                  <a:cubicBezTo>
                    <a:pt x="0" y="336"/>
                    <a:pt x="2" y="330"/>
                    <a:pt x="8" y="327"/>
                  </a:cubicBezTo>
                  <a:cubicBezTo>
                    <a:pt x="13" y="325"/>
                    <a:pt x="20" y="327"/>
                    <a:pt x="22" y="333"/>
                  </a:cubicBezTo>
                  <a:cubicBezTo>
                    <a:pt x="32" y="355"/>
                    <a:pt x="45" y="366"/>
                    <a:pt x="61" y="367"/>
                  </a:cubicBezTo>
                  <a:cubicBezTo>
                    <a:pt x="96" y="369"/>
                    <a:pt x="183" y="326"/>
                    <a:pt x="375" y="7"/>
                  </a:cubicBezTo>
                  <a:cubicBezTo>
                    <a:pt x="378" y="2"/>
                    <a:pt x="384" y="0"/>
                    <a:pt x="389" y="3"/>
                  </a:cubicBezTo>
                  <a:cubicBezTo>
                    <a:pt x="394" y="6"/>
                    <a:pt x="396" y="13"/>
                    <a:pt x="393" y="18"/>
                  </a:cubicBezTo>
                  <a:cubicBezTo>
                    <a:pt x="245" y="264"/>
                    <a:pt x="135" y="388"/>
                    <a:pt x="63" y="389"/>
                  </a:cubicBezTo>
                  <a:close/>
                </a:path>
              </a:pathLst>
            </a:custGeom>
            <a:solidFill>
              <a:srgbClr val="F073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161"/>
            <p:cNvSpPr/>
            <p:nvPr userDrawn="1"/>
          </p:nvSpPr>
          <p:spPr bwMode="auto">
            <a:xfrm>
              <a:off x="5922963" y="5899151"/>
              <a:ext cx="185738" cy="185738"/>
            </a:xfrm>
            <a:custGeom>
              <a:avLst/>
              <a:gdLst>
                <a:gd name="T0" fmla="*/ 61 w 62"/>
                <a:gd name="T1" fmla="*/ 33 h 62"/>
                <a:gd name="T2" fmla="*/ 33 w 62"/>
                <a:gd name="T3" fmla="*/ 1 h 62"/>
                <a:gd name="T4" fmla="*/ 1 w 62"/>
                <a:gd name="T5" fmla="*/ 30 h 62"/>
                <a:gd name="T6" fmla="*/ 29 w 62"/>
                <a:gd name="T7" fmla="*/ 61 h 62"/>
                <a:gd name="T8" fmla="*/ 61 w 62"/>
                <a:gd name="T9" fmla="*/ 3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62">
                  <a:moveTo>
                    <a:pt x="61" y="33"/>
                  </a:moveTo>
                  <a:cubicBezTo>
                    <a:pt x="62" y="16"/>
                    <a:pt x="49" y="2"/>
                    <a:pt x="33" y="1"/>
                  </a:cubicBezTo>
                  <a:cubicBezTo>
                    <a:pt x="16" y="0"/>
                    <a:pt x="2" y="13"/>
                    <a:pt x="1" y="30"/>
                  </a:cubicBezTo>
                  <a:cubicBezTo>
                    <a:pt x="0" y="46"/>
                    <a:pt x="13" y="60"/>
                    <a:pt x="29" y="61"/>
                  </a:cubicBezTo>
                  <a:cubicBezTo>
                    <a:pt x="46" y="62"/>
                    <a:pt x="60" y="49"/>
                    <a:pt x="61" y="33"/>
                  </a:cubicBezTo>
                  <a:close/>
                </a:path>
              </a:pathLst>
            </a:custGeom>
            <a:solidFill>
              <a:srgbClr val="F073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162"/>
            <p:cNvSpPr/>
            <p:nvPr userDrawn="1"/>
          </p:nvSpPr>
          <p:spPr bwMode="auto">
            <a:xfrm>
              <a:off x="5851526" y="5472113"/>
              <a:ext cx="669925" cy="565150"/>
            </a:xfrm>
            <a:custGeom>
              <a:avLst/>
              <a:gdLst>
                <a:gd name="T0" fmla="*/ 113 w 223"/>
                <a:gd name="T1" fmla="*/ 0 h 188"/>
                <a:gd name="T2" fmla="*/ 223 w 223"/>
                <a:gd name="T3" fmla="*/ 77 h 188"/>
                <a:gd name="T4" fmla="*/ 88 w 223"/>
                <a:gd name="T5" fmla="*/ 168 h 188"/>
                <a:gd name="T6" fmla="*/ 64 w 223"/>
                <a:gd name="T7" fmla="*/ 179 h 188"/>
                <a:gd name="T8" fmla="*/ 113 w 223"/>
                <a:gd name="T9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188">
                  <a:moveTo>
                    <a:pt x="113" y="0"/>
                  </a:moveTo>
                  <a:cubicBezTo>
                    <a:pt x="113" y="0"/>
                    <a:pt x="186" y="51"/>
                    <a:pt x="223" y="77"/>
                  </a:cubicBezTo>
                  <a:cubicBezTo>
                    <a:pt x="178" y="107"/>
                    <a:pt x="133" y="138"/>
                    <a:pt x="88" y="168"/>
                  </a:cubicBezTo>
                  <a:cubicBezTo>
                    <a:pt x="81" y="173"/>
                    <a:pt x="73" y="178"/>
                    <a:pt x="64" y="179"/>
                  </a:cubicBezTo>
                  <a:cubicBezTo>
                    <a:pt x="0" y="188"/>
                    <a:pt x="113" y="0"/>
                    <a:pt x="113" y="0"/>
                  </a:cubicBezTo>
                  <a:close/>
                </a:path>
              </a:pathLst>
            </a:custGeom>
            <a:solidFill>
              <a:srgbClr val="F073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1" name="Freeform 179"/>
          <p:cNvSpPr/>
          <p:nvPr userDrawn="1"/>
        </p:nvSpPr>
        <p:spPr bwMode="auto">
          <a:xfrm>
            <a:off x="1928260" y="3706706"/>
            <a:ext cx="435337" cy="691580"/>
          </a:xfrm>
          <a:custGeom>
            <a:avLst/>
            <a:gdLst>
              <a:gd name="T0" fmla="*/ 78 w 158"/>
              <a:gd name="T1" fmla="*/ 251 h 251"/>
              <a:gd name="T2" fmla="*/ 0 w 158"/>
              <a:gd name="T3" fmla="*/ 20 h 251"/>
              <a:gd name="T4" fmla="*/ 158 w 158"/>
              <a:gd name="T5" fmla="*/ 0 h 251"/>
              <a:gd name="T6" fmla="*/ 78 w 158"/>
              <a:gd name="T7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8" h="251">
                <a:moveTo>
                  <a:pt x="78" y="251"/>
                </a:moveTo>
                <a:lnTo>
                  <a:pt x="0" y="20"/>
                </a:lnTo>
                <a:lnTo>
                  <a:pt x="158" y="0"/>
                </a:lnTo>
                <a:lnTo>
                  <a:pt x="78" y="251"/>
                </a:lnTo>
                <a:close/>
              </a:path>
            </a:pathLst>
          </a:custGeom>
          <a:solidFill>
            <a:srgbClr val="EC7D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" name="Freeform 181"/>
          <p:cNvSpPr/>
          <p:nvPr userDrawn="1"/>
        </p:nvSpPr>
        <p:spPr bwMode="auto">
          <a:xfrm>
            <a:off x="6303669" y="5227628"/>
            <a:ext cx="336146" cy="407784"/>
          </a:xfrm>
          <a:custGeom>
            <a:avLst/>
            <a:gdLst>
              <a:gd name="T0" fmla="*/ 0 w 122"/>
              <a:gd name="T1" fmla="*/ 148 h 148"/>
              <a:gd name="T2" fmla="*/ 31 w 122"/>
              <a:gd name="T3" fmla="*/ 0 h 148"/>
              <a:gd name="T4" fmla="*/ 122 w 122"/>
              <a:gd name="T5" fmla="*/ 38 h 148"/>
              <a:gd name="T6" fmla="*/ 0 w 122"/>
              <a:gd name="T7" fmla="*/ 14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2" h="148">
                <a:moveTo>
                  <a:pt x="0" y="148"/>
                </a:moveTo>
                <a:lnTo>
                  <a:pt x="31" y="0"/>
                </a:lnTo>
                <a:lnTo>
                  <a:pt x="122" y="38"/>
                </a:lnTo>
                <a:lnTo>
                  <a:pt x="0" y="148"/>
                </a:lnTo>
                <a:close/>
              </a:path>
            </a:pathLst>
          </a:custGeom>
          <a:solidFill>
            <a:srgbClr val="00C7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5" name="Freeform 184"/>
          <p:cNvSpPr/>
          <p:nvPr userDrawn="1"/>
        </p:nvSpPr>
        <p:spPr bwMode="auto">
          <a:xfrm>
            <a:off x="4953574" y="4117244"/>
            <a:ext cx="333392" cy="427072"/>
          </a:xfrm>
          <a:custGeom>
            <a:avLst/>
            <a:gdLst>
              <a:gd name="T0" fmla="*/ 0 w 121"/>
              <a:gd name="T1" fmla="*/ 0 h 155"/>
              <a:gd name="T2" fmla="*/ 121 w 121"/>
              <a:gd name="T3" fmla="*/ 89 h 155"/>
              <a:gd name="T4" fmla="*/ 51 w 121"/>
              <a:gd name="T5" fmla="*/ 155 h 155"/>
              <a:gd name="T6" fmla="*/ 0 w 121"/>
              <a:gd name="T7" fmla="*/ 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1" h="155">
                <a:moveTo>
                  <a:pt x="0" y="0"/>
                </a:moveTo>
                <a:lnTo>
                  <a:pt x="121" y="89"/>
                </a:lnTo>
                <a:lnTo>
                  <a:pt x="51" y="155"/>
                </a:lnTo>
                <a:lnTo>
                  <a:pt x="0" y="0"/>
                </a:lnTo>
                <a:close/>
              </a:path>
            </a:pathLst>
          </a:custGeom>
          <a:solidFill>
            <a:srgbClr val="00C7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6" name="Freeform 186"/>
          <p:cNvSpPr/>
          <p:nvPr userDrawn="1"/>
        </p:nvSpPr>
        <p:spPr bwMode="auto">
          <a:xfrm>
            <a:off x="4576098" y="4571868"/>
            <a:ext cx="198381" cy="129500"/>
          </a:xfrm>
          <a:custGeom>
            <a:avLst/>
            <a:gdLst>
              <a:gd name="T0" fmla="*/ 0 w 72"/>
              <a:gd name="T1" fmla="*/ 47 h 47"/>
              <a:gd name="T2" fmla="*/ 48 w 72"/>
              <a:gd name="T3" fmla="*/ 0 h 47"/>
              <a:gd name="T4" fmla="*/ 72 w 72"/>
              <a:gd name="T5" fmla="*/ 40 h 47"/>
              <a:gd name="T6" fmla="*/ 0 w 72"/>
              <a:gd name="T7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" h="47">
                <a:moveTo>
                  <a:pt x="0" y="47"/>
                </a:moveTo>
                <a:lnTo>
                  <a:pt x="48" y="0"/>
                </a:lnTo>
                <a:lnTo>
                  <a:pt x="72" y="40"/>
                </a:lnTo>
                <a:lnTo>
                  <a:pt x="0" y="47"/>
                </a:lnTo>
                <a:close/>
              </a:path>
            </a:pathLst>
          </a:custGeom>
          <a:solidFill>
            <a:srgbClr val="FFF6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7" name="Freeform 187"/>
          <p:cNvSpPr/>
          <p:nvPr userDrawn="1"/>
        </p:nvSpPr>
        <p:spPr bwMode="auto">
          <a:xfrm>
            <a:off x="6298158" y="4731675"/>
            <a:ext cx="162563" cy="179095"/>
          </a:xfrm>
          <a:custGeom>
            <a:avLst/>
            <a:gdLst>
              <a:gd name="T0" fmla="*/ 0 w 59"/>
              <a:gd name="T1" fmla="*/ 65 h 65"/>
              <a:gd name="T2" fmla="*/ 16 w 59"/>
              <a:gd name="T3" fmla="*/ 0 h 65"/>
              <a:gd name="T4" fmla="*/ 59 w 59"/>
              <a:gd name="T5" fmla="*/ 21 h 65"/>
              <a:gd name="T6" fmla="*/ 0 w 59"/>
              <a:gd name="T7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" h="65">
                <a:moveTo>
                  <a:pt x="0" y="65"/>
                </a:moveTo>
                <a:lnTo>
                  <a:pt x="16" y="0"/>
                </a:lnTo>
                <a:lnTo>
                  <a:pt x="59" y="21"/>
                </a:lnTo>
                <a:lnTo>
                  <a:pt x="0" y="65"/>
                </a:lnTo>
                <a:close/>
              </a:path>
            </a:pathLst>
          </a:custGeom>
          <a:solidFill>
            <a:srgbClr val="FFF6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8" name="Freeform 188"/>
          <p:cNvSpPr/>
          <p:nvPr userDrawn="1"/>
        </p:nvSpPr>
        <p:spPr bwMode="auto">
          <a:xfrm>
            <a:off x="5434520" y="5599594"/>
            <a:ext cx="173584" cy="170828"/>
          </a:xfrm>
          <a:custGeom>
            <a:avLst/>
            <a:gdLst>
              <a:gd name="T0" fmla="*/ 63 w 63"/>
              <a:gd name="T1" fmla="*/ 62 h 62"/>
              <a:gd name="T2" fmla="*/ 0 w 63"/>
              <a:gd name="T3" fmla="*/ 41 h 62"/>
              <a:gd name="T4" fmla="*/ 23 w 63"/>
              <a:gd name="T5" fmla="*/ 0 h 62"/>
              <a:gd name="T6" fmla="*/ 63 w 63"/>
              <a:gd name="T7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" h="62">
                <a:moveTo>
                  <a:pt x="63" y="62"/>
                </a:moveTo>
                <a:lnTo>
                  <a:pt x="0" y="41"/>
                </a:lnTo>
                <a:lnTo>
                  <a:pt x="23" y="0"/>
                </a:lnTo>
                <a:lnTo>
                  <a:pt x="63" y="62"/>
                </a:lnTo>
                <a:close/>
              </a:path>
            </a:pathLst>
          </a:custGeom>
          <a:solidFill>
            <a:srgbClr val="FFF6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9" name="Freeform 189"/>
          <p:cNvSpPr/>
          <p:nvPr userDrawn="1"/>
        </p:nvSpPr>
        <p:spPr bwMode="auto">
          <a:xfrm>
            <a:off x="1845601" y="5395701"/>
            <a:ext cx="162563" cy="176339"/>
          </a:xfrm>
          <a:custGeom>
            <a:avLst/>
            <a:gdLst>
              <a:gd name="T0" fmla="*/ 0 w 59"/>
              <a:gd name="T1" fmla="*/ 64 h 64"/>
              <a:gd name="T2" fmla="*/ 17 w 59"/>
              <a:gd name="T3" fmla="*/ 0 h 64"/>
              <a:gd name="T4" fmla="*/ 59 w 59"/>
              <a:gd name="T5" fmla="*/ 19 h 64"/>
              <a:gd name="T6" fmla="*/ 0 w 59"/>
              <a:gd name="T7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" h="64">
                <a:moveTo>
                  <a:pt x="0" y="64"/>
                </a:moveTo>
                <a:lnTo>
                  <a:pt x="17" y="0"/>
                </a:lnTo>
                <a:lnTo>
                  <a:pt x="59" y="19"/>
                </a:lnTo>
                <a:lnTo>
                  <a:pt x="0" y="64"/>
                </a:lnTo>
                <a:close/>
              </a:path>
            </a:pathLst>
          </a:custGeom>
          <a:solidFill>
            <a:srgbClr val="FFF6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 idx="4294967295"/>
          </p:nvPr>
        </p:nvSpPr>
        <p:spPr>
          <a:xfrm>
            <a:off x="3914377" y="4581867"/>
            <a:ext cx="5751596" cy="417831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da-DK" altLang="zh-CN" sz="2400" dirty="0" smtClean="0"/>
              <a:t>LOREM IPSUM DOLOR SIT AMET</a:t>
            </a:r>
            <a:endParaRPr lang="zh-CN" altLang="en-US" sz="2400" dirty="0"/>
          </a:p>
        </p:txBody>
      </p:sp>
      <p:sp>
        <p:nvSpPr>
          <p:cNvPr id="14" name="任意多边形: 形状 13"/>
          <p:cNvSpPr/>
          <p:nvPr/>
        </p:nvSpPr>
        <p:spPr>
          <a:xfrm>
            <a:off x="2120334" y="3063437"/>
            <a:ext cx="8509402" cy="1700200"/>
          </a:xfrm>
          <a:custGeom>
            <a:avLst/>
            <a:gdLst>
              <a:gd name="connsiteX0" fmla="*/ 0 w 7916556"/>
              <a:gd name="connsiteY0" fmla="*/ 0 h 1700200"/>
              <a:gd name="connsiteX1" fmla="*/ 7916556 w 7916556"/>
              <a:gd name="connsiteY1" fmla="*/ 0 h 1700200"/>
              <a:gd name="connsiteX2" fmla="*/ 7916556 w 7916556"/>
              <a:gd name="connsiteY2" fmla="*/ 1700200 h 1700200"/>
              <a:gd name="connsiteX3" fmla="*/ 6358578 w 7916556"/>
              <a:gd name="connsiteY3" fmla="*/ 1700200 h 1700200"/>
              <a:gd name="connsiteX4" fmla="*/ 6358578 w 7916556"/>
              <a:gd name="connsiteY4" fmla="*/ 1146371 h 1700200"/>
              <a:gd name="connsiteX5" fmla="*/ 1557978 w 7916556"/>
              <a:gd name="connsiteY5" fmla="*/ 1146371 h 1700200"/>
              <a:gd name="connsiteX6" fmla="*/ 1557978 w 7916556"/>
              <a:gd name="connsiteY6" fmla="*/ 1700200 h 1700200"/>
              <a:gd name="connsiteX7" fmla="*/ 0 w 7916556"/>
              <a:gd name="connsiteY7" fmla="*/ 1700200 h 1700200"/>
              <a:gd name="connsiteX8" fmla="*/ 0 w 7916556"/>
              <a:gd name="connsiteY8" fmla="*/ 0 h 1700200"/>
              <a:gd name="connsiteX0-1" fmla="*/ 0 w 7916556"/>
              <a:gd name="connsiteY0-2" fmla="*/ 0 h 1700200"/>
              <a:gd name="connsiteX1-3" fmla="*/ 7916556 w 7916556"/>
              <a:gd name="connsiteY1-4" fmla="*/ 0 h 1700200"/>
              <a:gd name="connsiteX2-5" fmla="*/ 7916556 w 7916556"/>
              <a:gd name="connsiteY2-6" fmla="*/ 1700200 h 1700200"/>
              <a:gd name="connsiteX3-7" fmla="*/ 6358578 w 7916556"/>
              <a:gd name="connsiteY3-8" fmla="*/ 1700200 h 1700200"/>
              <a:gd name="connsiteX4-9" fmla="*/ 1557978 w 7916556"/>
              <a:gd name="connsiteY4-10" fmla="*/ 1146371 h 1700200"/>
              <a:gd name="connsiteX5-11" fmla="*/ 1557978 w 7916556"/>
              <a:gd name="connsiteY5-12" fmla="*/ 1700200 h 1700200"/>
              <a:gd name="connsiteX6-13" fmla="*/ 0 w 7916556"/>
              <a:gd name="connsiteY6-14" fmla="*/ 1700200 h 1700200"/>
              <a:gd name="connsiteX7-15" fmla="*/ 0 w 7916556"/>
              <a:gd name="connsiteY7-16" fmla="*/ 0 h 1700200"/>
              <a:gd name="connsiteX0-17" fmla="*/ 1557978 w 7916556"/>
              <a:gd name="connsiteY0-18" fmla="*/ 1146371 h 1700200"/>
              <a:gd name="connsiteX1-19" fmla="*/ 1557978 w 7916556"/>
              <a:gd name="connsiteY1-20" fmla="*/ 1700200 h 1700200"/>
              <a:gd name="connsiteX2-21" fmla="*/ 0 w 7916556"/>
              <a:gd name="connsiteY2-22" fmla="*/ 1700200 h 1700200"/>
              <a:gd name="connsiteX3-23" fmla="*/ 0 w 7916556"/>
              <a:gd name="connsiteY3-24" fmla="*/ 0 h 1700200"/>
              <a:gd name="connsiteX4-25" fmla="*/ 7916556 w 7916556"/>
              <a:gd name="connsiteY4-26" fmla="*/ 0 h 1700200"/>
              <a:gd name="connsiteX5-27" fmla="*/ 7916556 w 7916556"/>
              <a:gd name="connsiteY5-28" fmla="*/ 1700200 h 1700200"/>
              <a:gd name="connsiteX6-29" fmla="*/ 6358578 w 7916556"/>
              <a:gd name="connsiteY6-30" fmla="*/ 1700200 h 1700200"/>
              <a:gd name="connsiteX7-31" fmla="*/ 1649418 w 7916556"/>
              <a:gd name="connsiteY7-32" fmla="*/ 1237811 h 1700200"/>
              <a:gd name="connsiteX0-33" fmla="*/ 1557978 w 7916556"/>
              <a:gd name="connsiteY0-34" fmla="*/ 1146371 h 1700200"/>
              <a:gd name="connsiteX1-35" fmla="*/ 1557978 w 7916556"/>
              <a:gd name="connsiteY1-36" fmla="*/ 1700200 h 1700200"/>
              <a:gd name="connsiteX2-37" fmla="*/ 0 w 7916556"/>
              <a:gd name="connsiteY2-38" fmla="*/ 1700200 h 1700200"/>
              <a:gd name="connsiteX3-39" fmla="*/ 0 w 7916556"/>
              <a:gd name="connsiteY3-40" fmla="*/ 0 h 1700200"/>
              <a:gd name="connsiteX4-41" fmla="*/ 7916556 w 7916556"/>
              <a:gd name="connsiteY4-42" fmla="*/ 0 h 1700200"/>
              <a:gd name="connsiteX5-43" fmla="*/ 7916556 w 7916556"/>
              <a:gd name="connsiteY5-44" fmla="*/ 1700200 h 1700200"/>
              <a:gd name="connsiteX6-45" fmla="*/ 6358578 w 7916556"/>
              <a:gd name="connsiteY6-46" fmla="*/ 1700200 h 1700200"/>
              <a:gd name="connsiteX0-47" fmla="*/ 1557978 w 7916556"/>
              <a:gd name="connsiteY0-48" fmla="*/ 1700200 h 1700200"/>
              <a:gd name="connsiteX1-49" fmla="*/ 0 w 7916556"/>
              <a:gd name="connsiteY1-50" fmla="*/ 1700200 h 1700200"/>
              <a:gd name="connsiteX2-51" fmla="*/ 0 w 7916556"/>
              <a:gd name="connsiteY2-52" fmla="*/ 0 h 1700200"/>
              <a:gd name="connsiteX3-53" fmla="*/ 7916556 w 7916556"/>
              <a:gd name="connsiteY3-54" fmla="*/ 0 h 1700200"/>
              <a:gd name="connsiteX4-55" fmla="*/ 7916556 w 7916556"/>
              <a:gd name="connsiteY4-56" fmla="*/ 1700200 h 1700200"/>
              <a:gd name="connsiteX5-57" fmla="*/ 6358578 w 7916556"/>
              <a:gd name="connsiteY5-58" fmla="*/ 1700200 h 1700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7916556" h="1700200">
                <a:moveTo>
                  <a:pt x="1557978" y="1700200"/>
                </a:moveTo>
                <a:lnTo>
                  <a:pt x="0" y="1700200"/>
                </a:lnTo>
                <a:lnTo>
                  <a:pt x="0" y="0"/>
                </a:lnTo>
                <a:lnTo>
                  <a:pt x="7916556" y="0"/>
                </a:lnTo>
                <a:lnTo>
                  <a:pt x="7916556" y="1700200"/>
                </a:lnTo>
                <a:lnTo>
                  <a:pt x="6358578" y="1700200"/>
                </a:lnTo>
              </a:path>
            </a:pathLst>
          </a:cu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 rot="3151675">
            <a:off x="1223653" y="3756577"/>
            <a:ext cx="1603582" cy="2014120"/>
            <a:chOff x="6461126" y="4879976"/>
            <a:chExt cx="923925" cy="1160462"/>
          </a:xfrm>
        </p:grpSpPr>
        <p:sp>
          <p:nvSpPr>
            <p:cNvPr id="17" name="Freeform 18"/>
            <p:cNvSpPr/>
            <p:nvPr userDrawn="1"/>
          </p:nvSpPr>
          <p:spPr bwMode="auto">
            <a:xfrm>
              <a:off x="6632576" y="4989513"/>
              <a:ext cx="292100" cy="693738"/>
            </a:xfrm>
            <a:custGeom>
              <a:avLst/>
              <a:gdLst>
                <a:gd name="T0" fmla="*/ 0 w 97"/>
                <a:gd name="T1" fmla="*/ 6 h 231"/>
                <a:gd name="T2" fmla="*/ 36 w 97"/>
                <a:gd name="T3" fmla="*/ 52 h 231"/>
                <a:gd name="T4" fmla="*/ 54 w 97"/>
                <a:gd name="T5" fmla="*/ 111 h 231"/>
                <a:gd name="T6" fmla="*/ 90 w 97"/>
                <a:gd name="T7" fmla="*/ 231 h 231"/>
                <a:gd name="T8" fmla="*/ 97 w 97"/>
                <a:gd name="T9" fmla="*/ 227 h 231"/>
                <a:gd name="T10" fmla="*/ 62 w 97"/>
                <a:gd name="T11" fmla="*/ 110 h 231"/>
                <a:gd name="T12" fmla="*/ 43 w 97"/>
                <a:gd name="T13" fmla="*/ 49 h 231"/>
                <a:gd name="T14" fmla="*/ 4 w 97"/>
                <a:gd name="T15" fmla="*/ 0 h 231"/>
                <a:gd name="T16" fmla="*/ 0 w 97"/>
                <a:gd name="T17" fmla="*/ 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231">
                  <a:moveTo>
                    <a:pt x="0" y="6"/>
                  </a:moveTo>
                  <a:cubicBezTo>
                    <a:pt x="16" y="18"/>
                    <a:pt x="27" y="34"/>
                    <a:pt x="36" y="52"/>
                  </a:cubicBezTo>
                  <a:cubicBezTo>
                    <a:pt x="45" y="71"/>
                    <a:pt x="50" y="91"/>
                    <a:pt x="54" y="111"/>
                  </a:cubicBezTo>
                  <a:cubicBezTo>
                    <a:pt x="63" y="151"/>
                    <a:pt x="68" y="195"/>
                    <a:pt x="90" y="231"/>
                  </a:cubicBezTo>
                  <a:cubicBezTo>
                    <a:pt x="97" y="227"/>
                    <a:pt x="97" y="227"/>
                    <a:pt x="97" y="227"/>
                  </a:cubicBezTo>
                  <a:cubicBezTo>
                    <a:pt x="76" y="192"/>
                    <a:pt x="71" y="150"/>
                    <a:pt x="62" y="110"/>
                  </a:cubicBezTo>
                  <a:cubicBezTo>
                    <a:pt x="58" y="89"/>
                    <a:pt x="52" y="68"/>
                    <a:pt x="43" y="49"/>
                  </a:cubicBezTo>
                  <a:cubicBezTo>
                    <a:pt x="34" y="30"/>
                    <a:pt x="22" y="12"/>
                    <a:pt x="4" y="0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EC9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9"/>
            <p:cNvSpPr/>
            <p:nvPr userDrawn="1"/>
          </p:nvSpPr>
          <p:spPr bwMode="auto">
            <a:xfrm>
              <a:off x="6461126" y="4879976"/>
              <a:ext cx="211138" cy="144463"/>
            </a:xfrm>
            <a:custGeom>
              <a:avLst/>
              <a:gdLst>
                <a:gd name="T0" fmla="*/ 50 w 70"/>
                <a:gd name="T1" fmla="*/ 41 h 48"/>
                <a:gd name="T2" fmla="*/ 51 w 70"/>
                <a:gd name="T3" fmla="*/ 41 h 48"/>
                <a:gd name="T4" fmla="*/ 52 w 70"/>
                <a:gd name="T5" fmla="*/ 42 h 48"/>
                <a:gd name="T6" fmla="*/ 64 w 70"/>
                <a:gd name="T7" fmla="*/ 45 h 48"/>
                <a:gd name="T8" fmla="*/ 67 w 70"/>
                <a:gd name="T9" fmla="*/ 32 h 48"/>
                <a:gd name="T10" fmla="*/ 57 w 70"/>
                <a:gd name="T11" fmla="*/ 28 h 48"/>
                <a:gd name="T12" fmla="*/ 18 w 70"/>
                <a:gd name="T13" fmla="*/ 0 h 48"/>
                <a:gd name="T14" fmla="*/ 0 w 70"/>
                <a:gd name="T15" fmla="*/ 37 h 48"/>
                <a:gd name="T16" fmla="*/ 50 w 70"/>
                <a:gd name="T17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48">
                  <a:moveTo>
                    <a:pt x="50" y="41"/>
                  </a:moveTo>
                  <a:cubicBezTo>
                    <a:pt x="50" y="41"/>
                    <a:pt x="51" y="41"/>
                    <a:pt x="51" y="41"/>
                  </a:cubicBezTo>
                  <a:cubicBezTo>
                    <a:pt x="51" y="41"/>
                    <a:pt x="52" y="42"/>
                    <a:pt x="52" y="42"/>
                  </a:cubicBezTo>
                  <a:cubicBezTo>
                    <a:pt x="54" y="46"/>
                    <a:pt x="60" y="48"/>
                    <a:pt x="64" y="45"/>
                  </a:cubicBezTo>
                  <a:cubicBezTo>
                    <a:pt x="69" y="42"/>
                    <a:pt x="70" y="36"/>
                    <a:pt x="67" y="32"/>
                  </a:cubicBezTo>
                  <a:cubicBezTo>
                    <a:pt x="65" y="29"/>
                    <a:pt x="61" y="27"/>
                    <a:pt x="57" y="28"/>
                  </a:cubicBezTo>
                  <a:cubicBezTo>
                    <a:pt x="47" y="16"/>
                    <a:pt x="18" y="0"/>
                    <a:pt x="18" y="0"/>
                  </a:cubicBezTo>
                  <a:cubicBezTo>
                    <a:pt x="18" y="0"/>
                    <a:pt x="6" y="24"/>
                    <a:pt x="0" y="37"/>
                  </a:cubicBezTo>
                  <a:cubicBezTo>
                    <a:pt x="17" y="38"/>
                    <a:pt x="33" y="39"/>
                    <a:pt x="50" y="41"/>
                  </a:cubicBezTo>
                  <a:close/>
                </a:path>
              </a:pathLst>
            </a:custGeom>
            <a:solidFill>
              <a:srgbClr val="EC9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0"/>
            <p:cNvSpPr/>
            <p:nvPr userDrawn="1"/>
          </p:nvSpPr>
          <p:spPr bwMode="auto">
            <a:xfrm>
              <a:off x="6723063" y="5202238"/>
              <a:ext cx="315913" cy="835025"/>
            </a:xfrm>
            <a:custGeom>
              <a:avLst/>
              <a:gdLst>
                <a:gd name="T0" fmla="*/ 150 w 199"/>
                <a:gd name="T1" fmla="*/ 0 h 526"/>
                <a:gd name="T2" fmla="*/ 133 w 199"/>
                <a:gd name="T3" fmla="*/ 0 h 526"/>
                <a:gd name="T4" fmla="*/ 0 w 199"/>
                <a:gd name="T5" fmla="*/ 280 h 526"/>
                <a:gd name="T6" fmla="*/ 182 w 199"/>
                <a:gd name="T7" fmla="*/ 526 h 526"/>
                <a:gd name="T8" fmla="*/ 199 w 199"/>
                <a:gd name="T9" fmla="*/ 526 h 526"/>
                <a:gd name="T10" fmla="*/ 150 w 199"/>
                <a:gd name="T11" fmla="*/ 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526">
                  <a:moveTo>
                    <a:pt x="150" y="0"/>
                  </a:moveTo>
                  <a:lnTo>
                    <a:pt x="133" y="0"/>
                  </a:lnTo>
                  <a:lnTo>
                    <a:pt x="0" y="280"/>
                  </a:lnTo>
                  <a:lnTo>
                    <a:pt x="182" y="526"/>
                  </a:lnTo>
                  <a:lnTo>
                    <a:pt x="199" y="526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338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1"/>
            <p:cNvSpPr/>
            <p:nvPr userDrawn="1"/>
          </p:nvSpPr>
          <p:spPr bwMode="auto">
            <a:xfrm>
              <a:off x="6746876" y="5202238"/>
              <a:ext cx="503238" cy="838200"/>
            </a:xfrm>
            <a:custGeom>
              <a:avLst/>
              <a:gdLst>
                <a:gd name="T0" fmla="*/ 317 w 317"/>
                <a:gd name="T1" fmla="*/ 248 h 528"/>
                <a:gd name="T2" fmla="*/ 184 w 317"/>
                <a:gd name="T3" fmla="*/ 528 h 528"/>
                <a:gd name="T4" fmla="*/ 0 w 317"/>
                <a:gd name="T5" fmla="*/ 278 h 528"/>
                <a:gd name="T6" fmla="*/ 135 w 317"/>
                <a:gd name="T7" fmla="*/ 0 h 528"/>
                <a:gd name="T8" fmla="*/ 317 w 317"/>
                <a:gd name="T9" fmla="*/ 24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528">
                  <a:moveTo>
                    <a:pt x="317" y="248"/>
                  </a:moveTo>
                  <a:lnTo>
                    <a:pt x="184" y="528"/>
                  </a:lnTo>
                  <a:lnTo>
                    <a:pt x="0" y="278"/>
                  </a:lnTo>
                  <a:lnTo>
                    <a:pt x="135" y="0"/>
                  </a:lnTo>
                  <a:lnTo>
                    <a:pt x="317" y="248"/>
                  </a:lnTo>
                  <a:close/>
                </a:path>
              </a:pathLst>
            </a:custGeom>
            <a:solidFill>
              <a:srgbClr val="1F6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2"/>
            <p:cNvSpPr/>
            <p:nvPr userDrawn="1"/>
          </p:nvSpPr>
          <p:spPr bwMode="auto">
            <a:xfrm>
              <a:off x="6858001" y="5265738"/>
              <a:ext cx="392113" cy="758825"/>
            </a:xfrm>
            <a:custGeom>
              <a:avLst/>
              <a:gdLst>
                <a:gd name="T0" fmla="*/ 49 w 130"/>
                <a:gd name="T1" fmla="*/ 0 h 253"/>
                <a:gd name="T2" fmla="*/ 32 w 130"/>
                <a:gd name="T3" fmla="*/ 39 h 253"/>
                <a:gd name="T4" fmla="*/ 0 w 130"/>
                <a:gd name="T5" fmla="*/ 162 h 253"/>
                <a:gd name="T6" fmla="*/ 62 w 130"/>
                <a:gd name="T7" fmla="*/ 253 h 253"/>
                <a:gd name="T8" fmla="*/ 130 w 130"/>
                <a:gd name="T9" fmla="*/ 110 h 253"/>
                <a:gd name="T10" fmla="*/ 49 w 130"/>
                <a:gd name="T11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253">
                  <a:moveTo>
                    <a:pt x="49" y="0"/>
                  </a:moveTo>
                  <a:cubicBezTo>
                    <a:pt x="43" y="12"/>
                    <a:pt x="38" y="25"/>
                    <a:pt x="32" y="39"/>
                  </a:cubicBezTo>
                  <a:cubicBezTo>
                    <a:pt x="15" y="83"/>
                    <a:pt x="5" y="125"/>
                    <a:pt x="0" y="162"/>
                  </a:cubicBezTo>
                  <a:cubicBezTo>
                    <a:pt x="21" y="192"/>
                    <a:pt x="41" y="223"/>
                    <a:pt x="62" y="253"/>
                  </a:cubicBezTo>
                  <a:cubicBezTo>
                    <a:pt x="130" y="110"/>
                    <a:pt x="130" y="110"/>
                    <a:pt x="130" y="110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0F5A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3"/>
            <p:cNvSpPr/>
            <p:nvPr userDrawn="1"/>
          </p:nvSpPr>
          <p:spPr bwMode="auto">
            <a:xfrm>
              <a:off x="6921501" y="5360988"/>
              <a:ext cx="385763" cy="493713"/>
            </a:xfrm>
            <a:custGeom>
              <a:avLst/>
              <a:gdLst>
                <a:gd name="T0" fmla="*/ 108 w 128"/>
                <a:gd name="T1" fmla="*/ 0 h 164"/>
                <a:gd name="T2" fmla="*/ 126 w 128"/>
                <a:gd name="T3" fmla="*/ 80 h 164"/>
                <a:gd name="T4" fmla="*/ 123 w 128"/>
                <a:gd name="T5" fmla="*/ 155 h 164"/>
                <a:gd name="T6" fmla="*/ 33 w 128"/>
                <a:gd name="T7" fmla="*/ 164 h 164"/>
                <a:gd name="T8" fmla="*/ 3 w 128"/>
                <a:gd name="T9" fmla="*/ 86 h 164"/>
                <a:gd name="T10" fmla="*/ 18 w 128"/>
                <a:gd name="T11" fmla="*/ 9 h 164"/>
                <a:gd name="T12" fmla="*/ 108 w 128"/>
                <a:gd name="T1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64">
                  <a:moveTo>
                    <a:pt x="108" y="0"/>
                  </a:moveTo>
                  <a:cubicBezTo>
                    <a:pt x="115" y="20"/>
                    <a:pt x="123" y="47"/>
                    <a:pt x="126" y="80"/>
                  </a:cubicBezTo>
                  <a:cubicBezTo>
                    <a:pt x="128" y="110"/>
                    <a:pt x="126" y="136"/>
                    <a:pt x="123" y="155"/>
                  </a:cubicBezTo>
                  <a:cubicBezTo>
                    <a:pt x="93" y="158"/>
                    <a:pt x="63" y="161"/>
                    <a:pt x="33" y="164"/>
                  </a:cubicBezTo>
                  <a:cubicBezTo>
                    <a:pt x="25" y="154"/>
                    <a:pt x="6" y="126"/>
                    <a:pt x="3" y="86"/>
                  </a:cubicBezTo>
                  <a:cubicBezTo>
                    <a:pt x="0" y="48"/>
                    <a:pt x="12" y="20"/>
                    <a:pt x="18" y="9"/>
                  </a:cubicBezTo>
                  <a:cubicBezTo>
                    <a:pt x="48" y="6"/>
                    <a:pt x="78" y="3"/>
                    <a:pt x="108" y="0"/>
                  </a:cubicBezTo>
                  <a:close/>
                </a:path>
              </a:pathLst>
            </a:custGeom>
            <a:solidFill>
              <a:srgbClr val="1F6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4"/>
            <p:cNvSpPr/>
            <p:nvPr userDrawn="1"/>
          </p:nvSpPr>
          <p:spPr bwMode="auto">
            <a:xfrm>
              <a:off x="6921501" y="5367338"/>
              <a:ext cx="274638" cy="487363"/>
            </a:xfrm>
            <a:custGeom>
              <a:avLst/>
              <a:gdLst>
                <a:gd name="T0" fmla="*/ 33 w 91"/>
                <a:gd name="T1" fmla="*/ 162 h 162"/>
                <a:gd name="T2" fmla="*/ 74 w 91"/>
                <a:gd name="T3" fmla="*/ 158 h 162"/>
                <a:gd name="T4" fmla="*/ 58 w 91"/>
                <a:gd name="T5" fmla="*/ 51 h 162"/>
                <a:gd name="T6" fmla="*/ 91 w 91"/>
                <a:gd name="T7" fmla="*/ 0 h 162"/>
                <a:gd name="T8" fmla="*/ 18 w 91"/>
                <a:gd name="T9" fmla="*/ 7 h 162"/>
                <a:gd name="T10" fmla="*/ 3 w 91"/>
                <a:gd name="T11" fmla="*/ 84 h 162"/>
                <a:gd name="T12" fmla="*/ 33 w 91"/>
                <a:gd name="T13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62">
                  <a:moveTo>
                    <a:pt x="33" y="162"/>
                  </a:moveTo>
                  <a:cubicBezTo>
                    <a:pt x="47" y="160"/>
                    <a:pt x="61" y="159"/>
                    <a:pt x="74" y="158"/>
                  </a:cubicBezTo>
                  <a:cubicBezTo>
                    <a:pt x="52" y="128"/>
                    <a:pt x="44" y="86"/>
                    <a:pt x="58" y="51"/>
                  </a:cubicBezTo>
                  <a:cubicBezTo>
                    <a:pt x="65" y="31"/>
                    <a:pt x="77" y="15"/>
                    <a:pt x="91" y="0"/>
                  </a:cubicBezTo>
                  <a:cubicBezTo>
                    <a:pt x="67" y="2"/>
                    <a:pt x="43" y="4"/>
                    <a:pt x="18" y="7"/>
                  </a:cubicBezTo>
                  <a:cubicBezTo>
                    <a:pt x="12" y="18"/>
                    <a:pt x="0" y="46"/>
                    <a:pt x="3" y="84"/>
                  </a:cubicBezTo>
                  <a:cubicBezTo>
                    <a:pt x="6" y="124"/>
                    <a:pt x="25" y="152"/>
                    <a:pt x="33" y="162"/>
                  </a:cubicBezTo>
                  <a:close/>
                </a:path>
              </a:pathLst>
            </a:custGeom>
            <a:solidFill>
              <a:srgbClr val="1864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5"/>
            <p:cNvSpPr/>
            <p:nvPr userDrawn="1"/>
          </p:nvSpPr>
          <p:spPr bwMode="auto">
            <a:xfrm>
              <a:off x="6934201" y="5360988"/>
              <a:ext cx="350838" cy="165100"/>
            </a:xfrm>
            <a:custGeom>
              <a:avLst/>
              <a:gdLst>
                <a:gd name="T0" fmla="*/ 0 w 117"/>
                <a:gd name="T1" fmla="*/ 55 h 55"/>
                <a:gd name="T2" fmla="*/ 117 w 117"/>
                <a:gd name="T3" fmla="*/ 44 h 55"/>
                <a:gd name="T4" fmla="*/ 104 w 117"/>
                <a:gd name="T5" fmla="*/ 0 h 55"/>
                <a:gd name="T6" fmla="*/ 14 w 117"/>
                <a:gd name="T7" fmla="*/ 9 h 55"/>
                <a:gd name="T8" fmla="*/ 0 w 117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55">
                  <a:moveTo>
                    <a:pt x="0" y="55"/>
                  </a:moveTo>
                  <a:cubicBezTo>
                    <a:pt x="117" y="44"/>
                    <a:pt x="117" y="44"/>
                    <a:pt x="117" y="44"/>
                  </a:cubicBezTo>
                  <a:cubicBezTo>
                    <a:pt x="113" y="27"/>
                    <a:pt x="109" y="12"/>
                    <a:pt x="104" y="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0" y="17"/>
                    <a:pt x="3" y="33"/>
                    <a:pt x="0" y="55"/>
                  </a:cubicBezTo>
                  <a:close/>
                </a:path>
              </a:pathLst>
            </a:custGeom>
            <a:solidFill>
              <a:srgbClr val="126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6"/>
            <p:cNvSpPr/>
            <p:nvPr userDrawn="1"/>
          </p:nvSpPr>
          <p:spPr bwMode="auto">
            <a:xfrm>
              <a:off x="7150101" y="5367338"/>
              <a:ext cx="234950" cy="460375"/>
            </a:xfrm>
            <a:custGeom>
              <a:avLst/>
              <a:gdLst>
                <a:gd name="T0" fmla="*/ 33 w 78"/>
                <a:gd name="T1" fmla="*/ 0 h 153"/>
                <a:gd name="T2" fmla="*/ 47 w 78"/>
                <a:gd name="T3" fmla="*/ 153 h 153"/>
                <a:gd name="T4" fmla="*/ 33 w 78"/>
                <a:gd name="T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8" h="153">
                  <a:moveTo>
                    <a:pt x="33" y="0"/>
                  </a:moveTo>
                  <a:cubicBezTo>
                    <a:pt x="33" y="0"/>
                    <a:pt x="0" y="81"/>
                    <a:pt x="47" y="153"/>
                  </a:cubicBezTo>
                  <a:cubicBezTo>
                    <a:pt x="47" y="153"/>
                    <a:pt x="78" y="72"/>
                    <a:pt x="33" y="0"/>
                  </a:cubicBezTo>
                  <a:close/>
                </a:path>
              </a:pathLst>
            </a:custGeom>
            <a:solidFill>
              <a:srgbClr val="338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7"/>
            <p:cNvSpPr/>
            <p:nvPr userDrawn="1"/>
          </p:nvSpPr>
          <p:spPr bwMode="auto">
            <a:xfrm>
              <a:off x="7165976" y="5394326"/>
              <a:ext cx="212725" cy="417513"/>
            </a:xfrm>
            <a:custGeom>
              <a:avLst/>
              <a:gdLst>
                <a:gd name="T0" fmla="*/ 30 w 71"/>
                <a:gd name="T1" fmla="*/ 0 h 139"/>
                <a:gd name="T2" fmla="*/ 42 w 71"/>
                <a:gd name="T3" fmla="*/ 139 h 139"/>
                <a:gd name="T4" fmla="*/ 30 w 71"/>
                <a:gd name="T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139">
                  <a:moveTo>
                    <a:pt x="30" y="0"/>
                  </a:moveTo>
                  <a:cubicBezTo>
                    <a:pt x="30" y="0"/>
                    <a:pt x="0" y="74"/>
                    <a:pt x="42" y="139"/>
                  </a:cubicBezTo>
                  <a:cubicBezTo>
                    <a:pt x="42" y="139"/>
                    <a:pt x="71" y="65"/>
                    <a:pt x="30" y="0"/>
                  </a:cubicBezTo>
                  <a:close/>
                </a:path>
              </a:pathLst>
            </a:custGeom>
            <a:solidFill>
              <a:srgbClr val="126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733521" y="1855260"/>
            <a:ext cx="1841214" cy="1450392"/>
            <a:chOff x="2620971" y="1981200"/>
            <a:chExt cx="1702001" cy="1340729"/>
          </a:xfrm>
          <a:solidFill>
            <a:srgbClr val="EC7D31"/>
          </a:solidFill>
        </p:grpSpPr>
        <p:sp>
          <p:nvSpPr>
            <p:cNvPr id="29" name="椭圆 28"/>
            <p:cNvSpPr/>
            <p:nvPr/>
          </p:nvSpPr>
          <p:spPr>
            <a:xfrm>
              <a:off x="2620971" y="1981200"/>
              <a:ext cx="1702001" cy="126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" name="等腰三角形 29"/>
            <p:cNvSpPr/>
            <p:nvPr/>
          </p:nvSpPr>
          <p:spPr>
            <a:xfrm flipV="1">
              <a:off x="3329328" y="2861006"/>
              <a:ext cx="852766" cy="460923"/>
            </a:xfrm>
            <a:custGeom>
              <a:avLst/>
              <a:gdLst>
                <a:gd name="connsiteX0" fmla="*/ 0 w 457200"/>
                <a:gd name="connsiteY0" fmla="*/ 887713 h 887713"/>
                <a:gd name="connsiteX1" fmla="*/ 228600 w 457200"/>
                <a:gd name="connsiteY1" fmla="*/ 0 h 887713"/>
                <a:gd name="connsiteX2" fmla="*/ 457200 w 457200"/>
                <a:gd name="connsiteY2" fmla="*/ 887713 h 887713"/>
                <a:gd name="connsiteX3" fmla="*/ 0 w 457200"/>
                <a:gd name="connsiteY3" fmla="*/ 887713 h 887713"/>
                <a:gd name="connsiteX0-1" fmla="*/ 0 w 914400"/>
                <a:gd name="connsiteY0-2" fmla="*/ 716263 h 716263"/>
                <a:gd name="connsiteX1-3" fmla="*/ 914400 w 914400"/>
                <a:gd name="connsiteY1-4" fmla="*/ 0 h 716263"/>
                <a:gd name="connsiteX2-5" fmla="*/ 457200 w 914400"/>
                <a:gd name="connsiteY2-6" fmla="*/ 716263 h 716263"/>
                <a:gd name="connsiteX3-7" fmla="*/ 0 w 914400"/>
                <a:gd name="connsiteY3-8" fmla="*/ 716263 h 716263"/>
                <a:gd name="connsiteX0-9" fmla="*/ 0 w 773523"/>
                <a:gd name="connsiteY0-10" fmla="*/ 460923 h 460923"/>
                <a:gd name="connsiteX1-11" fmla="*/ 773523 w 773523"/>
                <a:gd name="connsiteY1-12" fmla="*/ 0 h 460923"/>
                <a:gd name="connsiteX2-13" fmla="*/ 457200 w 773523"/>
                <a:gd name="connsiteY2-14" fmla="*/ 460923 h 460923"/>
                <a:gd name="connsiteX3-15" fmla="*/ 0 w 773523"/>
                <a:gd name="connsiteY3-16" fmla="*/ 460923 h 460923"/>
                <a:gd name="connsiteX0-17" fmla="*/ 0 w 852766"/>
                <a:gd name="connsiteY0-18" fmla="*/ 258412 h 460923"/>
                <a:gd name="connsiteX1-19" fmla="*/ 852766 w 852766"/>
                <a:gd name="connsiteY1-20" fmla="*/ 0 h 460923"/>
                <a:gd name="connsiteX2-21" fmla="*/ 536443 w 852766"/>
                <a:gd name="connsiteY2-22" fmla="*/ 460923 h 460923"/>
                <a:gd name="connsiteX3-23" fmla="*/ 0 w 852766"/>
                <a:gd name="connsiteY3-24" fmla="*/ 258412 h 4609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852766" h="460923">
                  <a:moveTo>
                    <a:pt x="0" y="258412"/>
                  </a:moveTo>
                  <a:lnTo>
                    <a:pt x="852766" y="0"/>
                  </a:lnTo>
                  <a:lnTo>
                    <a:pt x="536443" y="460923"/>
                  </a:lnTo>
                  <a:lnTo>
                    <a:pt x="0" y="25841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6" name="矩形 75"/>
          <p:cNvSpPr/>
          <p:nvPr/>
        </p:nvSpPr>
        <p:spPr>
          <a:xfrm>
            <a:off x="1938145" y="2214737"/>
            <a:ext cx="14319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</a:rPr>
              <a:t>EDUCATION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8" name="TextBox 1"/>
          <p:cNvSpPr txBox="1"/>
          <p:nvPr/>
        </p:nvSpPr>
        <p:spPr>
          <a:xfrm>
            <a:off x="2710130" y="3457686"/>
            <a:ext cx="8077195" cy="1015634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毕业论文答辩</a:t>
            </a:r>
            <a:r>
              <a:rPr lang="en-US" altLang="zh-CN" sz="60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模板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4700038" y="4985835"/>
            <a:ext cx="2227581" cy="425450"/>
            <a:chOff x="4654427" y="4718860"/>
            <a:chExt cx="1663809" cy="317821"/>
          </a:xfrm>
        </p:grpSpPr>
        <p:grpSp>
          <p:nvGrpSpPr>
            <p:cNvPr id="50" name="组合 49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52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>
                  <a:defRPr/>
                </a:pPr>
                <a:endParaRPr lang="zh-CN" altLang="en-US" sz="1400" b="1">
                  <a:solidFill>
                    <a:schemeClr val="bg1"/>
                  </a:solidFill>
                  <a:latin typeface="Arial" panose="020B0604020202020204"/>
                  <a:sym typeface="Arial" panose="020B0604020202020204" pitchFamily="34" charset="0"/>
                </a:endParaRPr>
              </a:p>
            </p:txBody>
          </p:sp>
          <p:sp>
            <p:nvSpPr>
              <p:cNvPr id="53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4FB9CB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>
                  <a:defRPr/>
                </a:pPr>
                <a:endParaRPr lang="zh-CN" altLang="en-US" sz="1400" b="1" dirty="0">
                  <a:solidFill>
                    <a:schemeClr val="bg1"/>
                  </a:solidFill>
                  <a:latin typeface="Arial" panose="020B0604020202020204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1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>
                <a:defRPr/>
              </a:pPr>
              <a:r>
                <a:rPr lang="zh-CN" altLang="en-US" sz="1400" b="1" dirty="0" smtClean="0">
                  <a:solidFill>
                    <a:schemeClr val="bg1"/>
                  </a:solidFill>
                  <a:latin typeface="Arial" panose="020B0604020202020204"/>
                  <a:sym typeface="Arial" panose="020B0604020202020204" pitchFamily="34" charset="0"/>
                </a:rPr>
                <a:t>汇报人：</a:t>
              </a:r>
              <a:endParaRPr lang="zh-CN" altLang="en-US" sz="1400" b="1" dirty="0">
                <a:solidFill>
                  <a:schemeClr val="bg1"/>
                </a:solidFill>
                <a:latin typeface="Arial" panose="020B0604020202020204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801795" y="5022665"/>
            <a:ext cx="2699384" cy="388620"/>
            <a:chOff x="6395842" y="4718860"/>
            <a:chExt cx="2016134" cy="290158"/>
          </a:xfrm>
        </p:grpSpPr>
        <p:grpSp>
          <p:nvGrpSpPr>
            <p:cNvPr id="55" name="组合 54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57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>
                  <a:defRPr/>
                </a:pPr>
                <a:endParaRPr lang="zh-CN" altLang="en-US" sz="1400" b="1">
                  <a:solidFill>
                    <a:schemeClr val="bg1"/>
                  </a:solidFill>
                  <a:latin typeface="Arial" panose="020B0604020202020204"/>
                  <a:sym typeface="Arial" panose="020B0604020202020204" pitchFamily="34" charset="0"/>
                </a:endParaRPr>
              </a:p>
            </p:txBody>
          </p:sp>
          <p:sp>
            <p:nvSpPr>
              <p:cNvPr id="58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1AB49C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>
                  <a:defRPr/>
                </a:pPr>
                <a:endParaRPr lang="zh-CN" altLang="en-US" sz="1400" b="1" dirty="0">
                  <a:solidFill>
                    <a:schemeClr val="bg1"/>
                  </a:solidFill>
                  <a:latin typeface="Arial" panose="020B0604020202020204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6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>
                <a:defRPr/>
              </a:pPr>
              <a:r>
                <a:rPr lang="zh-CN" altLang="en-US" sz="1400" b="1" dirty="0" smtClean="0">
                  <a:solidFill>
                    <a:schemeClr val="bg1"/>
                  </a:solidFill>
                  <a:latin typeface="Arial" panose="020B0604020202020204"/>
                  <a:sym typeface="Arial" panose="020B0604020202020204" pitchFamily="34" charset="0"/>
                </a:rPr>
                <a:t>时间：</a:t>
              </a:r>
              <a:endParaRPr lang="zh-CN" altLang="en-US" sz="1400" b="1" dirty="0">
                <a:solidFill>
                  <a:schemeClr val="bg1"/>
                </a:solidFill>
                <a:latin typeface="Arial" panose="020B0604020202020204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861212" y="196214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59439" y="3651084"/>
            <a:ext cx="54526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AMET, CONSECTETUR ADIPISICING ELIT</a:t>
            </a:r>
            <a:endParaRPr lang="zh-CN" altLang="en-US" sz="12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59439" y="3943266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spcBef>
                <a:spcPct val="0"/>
              </a:spcBef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latin typeface="Arial" panose="020B0604020202020204"/>
              </a:rPr>
              <a:t>选题背景</a:t>
            </a:r>
            <a:endParaRPr lang="zh-CN" altLang="en-US" sz="1200" b="1" dirty="0"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48074" y="3943265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lang="zh-CN" altLang="en-US" sz="1200" b="1" dirty="0">
                <a:latin typeface="Arial" panose="020B0604020202020204"/>
              </a:rPr>
              <a:t>研究意义</a:t>
            </a:r>
          </a:p>
        </p:txBody>
      </p:sp>
      <p:sp>
        <p:nvSpPr>
          <p:cNvPr id="11" name="矩形 10"/>
          <p:cNvSpPr/>
          <p:nvPr/>
        </p:nvSpPr>
        <p:spPr>
          <a:xfrm>
            <a:off x="7636709" y="3931451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latin typeface="Arial" panose="020B0604020202020204"/>
              </a:rPr>
              <a:t>理论基础</a:t>
            </a:r>
            <a:endParaRPr lang="zh-CN" altLang="en-US" sz="1200" b="1" dirty="0">
              <a:latin typeface="Arial" panose="020B06040202020202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825344" y="3928083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latin typeface="Arial" panose="020B0604020202020204"/>
              </a:rPr>
              <a:t>贡献创新</a:t>
            </a:r>
            <a:endParaRPr lang="zh-CN" altLang="en-US" sz="1200" b="1" dirty="0">
              <a:latin typeface="Arial" panose="020B0604020202020204"/>
            </a:endParaRPr>
          </a:p>
        </p:txBody>
      </p:sp>
      <p:sp>
        <p:nvSpPr>
          <p:cNvPr id="13" name="标题 4"/>
          <p:cNvSpPr txBox="1"/>
          <p:nvPr/>
        </p:nvSpPr>
        <p:spPr>
          <a:xfrm>
            <a:off x="5259439" y="3007700"/>
            <a:ext cx="4432503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4000" b="1" dirty="0">
                <a:latin typeface="微软雅黑" panose="020B0503020204020204" pitchFamily="34" charset="-122"/>
                <a:sym typeface="微软雅黑" panose="020B0503020204020204" pitchFamily="34" charset="-122"/>
              </a:rPr>
              <a:t>研究方法与思路</a:t>
            </a:r>
          </a:p>
        </p:txBody>
      </p:sp>
      <p:sp>
        <p:nvSpPr>
          <p:cNvPr id="16" name="任意多边形 15"/>
          <p:cNvSpPr/>
          <p:nvPr/>
        </p:nvSpPr>
        <p:spPr>
          <a:xfrm>
            <a:off x="1576937" y="0"/>
            <a:ext cx="1101109" cy="1481667"/>
          </a:xfrm>
          <a:custGeom>
            <a:avLst/>
            <a:gdLst>
              <a:gd name="connsiteX0" fmla="*/ 0 w 2186609"/>
              <a:gd name="connsiteY0" fmla="*/ 0 h 2942329"/>
              <a:gd name="connsiteX1" fmla="*/ 2186609 w 2186609"/>
              <a:gd name="connsiteY1" fmla="*/ 0 h 2942329"/>
              <a:gd name="connsiteX2" fmla="*/ 2186609 w 2186609"/>
              <a:gd name="connsiteY2" fmla="*/ 1849729 h 2942329"/>
              <a:gd name="connsiteX3" fmla="*/ 2186609 w 2186609"/>
              <a:gd name="connsiteY3" fmla="*/ 1958009 h 2942329"/>
              <a:gd name="connsiteX4" fmla="*/ 2181142 w 2186609"/>
              <a:gd name="connsiteY4" fmla="*/ 1958009 h 2942329"/>
              <a:gd name="connsiteX5" fmla="*/ 2180968 w 2186609"/>
              <a:gd name="connsiteY5" fmla="*/ 1961441 h 2942329"/>
              <a:gd name="connsiteX6" fmla="*/ 1094009 w 2186609"/>
              <a:gd name="connsiteY6" fmla="*/ 2942329 h 2942329"/>
              <a:gd name="connsiteX7" fmla="*/ 7050 w 2186609"/>
              <a:gd name="connsiteY7" fmla="*/ 1961441 h 2942329"/>
              <a:gd name="connsiteX8" fmla="*/ 6877 w 2186609"/>
              <a:gd name="connsiteY8" fmla="*/ 1958009 h 2942329"/>
              <a:gd name="connsiteX9" fmla="*/ 0 w 2186609"/>
              <a:gd name="connsiteY9" fmla="*/ 1958009 h 2942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86609" h="2942329">
                <a:moveTo>
                  <a:pt x="0" y="0"/>
                </a:moveTo>
                <a:lnTo>
                  <a:pt x="2186609" y="0"/>
                </a:lnTo>
                <a:lnTo>
                  <a:pt x="2186609" y="1849729"/>
                </a:lnTo>
                <a:lnTo>
                  <a:pt x="2186609" y="1958009"/>
                </a:lnTo>
                <a:lnTo>
                  <a:pt x="2181142" y="1958009"/>
                </a:lnTo>
                <a:lnTo>
                  <a:pt x="2180968" y="1961441"/>
                </a:lnTo>
                <a:cubicBezTo>
                  <a:pt x="2125016" y="2512391"/>
                  <a:pt x="1659721" y="2942329"/>
                  <a:pt x="1094009" y="2942329"/>
                </a:cubicBezTo>
                <a:cubicBezTo>
                  <a:pt x="528297" y="2942329"/>
                  <a:pt x="63002" y="2512391"/>
                  <a:pt x="7050" y="1961441"/>
                </a:cubicBezTo>
                <a:lnTo>
                  <a:pt x="6877" y="1958009"/>
                </a:lnTo>
                <a:lnTo>
                  <a:pt x="0" y="1958009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415"/>
          <a:stretch>
            <a:fillRect/>
          </a:stretch>
        </p:blipFill>
        <p:spPr>
          <a:xfrm>
            <a:off x="1710076" y="402117"/>
            <a:ext cx="967970" cy="854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601186" y="3566186"/>
            <a:ext cx="3000060" cy="3106989"/>
            <a:chOff x="4344188" y="2749489"/>
            <a:chExt cx="3503625" cy="3628505"/>
          </a:xfrm>
        </p:grpSpPr>
        <p:grpSp>
          <p:nvGrpSpPr>
            <p:cNvPr id="23" name="组合 22"/>
            <p:cNvGrpSpPr/>
            <p:nvPr/>
          </p:nvGrpSpPr>
          <p:grpSpPr>
            <a:xfrm>
              <a:off x="5090889" y="2749489"/>
              <a:ext cx="2013757" cy="3199967"/>
              <a:chOff x="2632345" y="29315"/>
              <a:chExt cx="3924301" cy="6235925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4210045" y="6028873"/>
                <a:ext cx="762006" cy="217714"/>
              </a:xfrm>
              <a:prstGeom prst="roundRect">
                <a:avLst/>
              </a:prstGeom>
              <a:gradFill>
                <a:gsLst>
                  <a:gs pos="53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15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 rot="18900000">
                <a:off x="3939602" y="4936160"/>
                <a:ext cx="1302892" cy="1329080"/>
              </a:xfrm>
              <a:custGeom>
                <a:avLst/>
                <a:gdLst>
                  <a:gd name="connsiteX0" fmla="*/ 221518 w 1329080"/>
                  <a:gd name="connsiteY0" fmla="*/ 0 h 1329080"/>
                  <a:gd name="connsiteX1" fmla="*/ 1329080 w 1329080"/>
                  <a:gd name="connsiteY1" fmla="*/ 1107563 h 1329080"/>
                  <a:gd name="connsiteX2" fmla="*/ 1107563 w 1329080"/>
                  <a:gd name="connsiteY2" fmla="*/ 1329080 h 1329080"/>
                  <a:gd name="connsiteX3" fmla="*/ 543947 w 1329080"/>
                  <a:gd name="connsiteY3" fmla="*/ 1329080 h 1329080"/>
                  <a:gd name="connsiteX4" fmla="*/ 0 w 1329080"/>
                  <a:gd name="connsiteY4" fmla="*/ 785133 h 1329080"/>
                  <a:gd name="connsiteX5" fmla="*/ 0 w 1329080"/>
                  <a:gd name="connsiteY5" fmla="*/ 221518 h 1329080"/>
                  <a:gd name="connsiteX6" fmla="*/ 221518 w 1329080"/>
                  <a:gd name="connsiteY6" fmla="*/ 0 h 1329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29080" h="1329080">
                    <a:moveTo>
                      <a:pt x="221518" y="0"/>
                    </a:moveTo>
                    <a:lnTo>
                      <a:pt x="1329080" y="1107563"/>
                    </a:lnTo>
                    <a:cubicBezTo>
                      <a:pt x="1329080" y="1229903"/>
                      <a:pt x="1229903" y="1329080"/>
                      <a:pt x="1107563" y="1329080"/>
                    </a:cubicBezTo>
                    <a:lnTo>
                      <a:pt x="543947" y="1329080"/>
                    </a:lnTo>
                    <a:lnTo>
                      <a:pt x="0" y="785133"/>
                    </a:lnTo>
                    <a:lnTo>
                      <a:pt x="0" y="221518"/>
                    </a:lnTo>
                    <a:cubicBezTo>
                      <a:pt x="0" y="99177"/>
                      <a:pt x="99177" y="0"/>
                      <a:pt x="221518" y="0"/>
                    </a:cubicBezTo>
                    <a:close/>
                  </a:path>
                </a:pathLst>
              </a:custGeom>
              <a:gradFill>
                <a:gsLst>
                  <a:gs pos="48000">
                    <a:schemeClr val="bg1">
                      <a:lumMod val="65000"/>
                    </a:schemeClr>
                  </a:gs>
                  <a:gs pos="100000">
                    <a:schemeClr val="bg1">
                      <a:lumMod val="75000"/>
                      <a:alpha val="82000"/>
                    </a:schemeClr>
                  </a:gs>
                  <a:gs pos="300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15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3748087" y="4667248"/>
                <a:ext cx="1685925" cy="933452"/>
              </a:xfrm>
              <a:custGeom>
                <a:avLst/>
                <a:gdLst>
                  <a:gd name="connsiteX0" fmla="*/ 0 w 1685925"/>
                  <a:gd name="connsiteY0" fmla="*/ 0 h 933452"/>
                  <a:gd name="connsiteX1" fmla="*/ 1685925 w 1685925"/>
                  <a:gd name="connsiteY1" fmla="*/ 0 h 933452"/>
                  <a:gd name="connsiteX2" fmla="*/ 1685925 w 1685925"/>
                  <a:gd name="connsiteY2" fmla="*/ 933452 h 933452"/>
                  <a:gd name="connsiteX3" fmla="*/ 0 w 1685925"/>
                  <a:gd name="connsiteY3" fmla="*/ 933452 h 933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85925" h="933452">
                    <a:moveTo>
                      <a:pt x="0" y="0"/>
                    </a:moveTo>
                    <a:lnTo>
                      <a:pt x="1685925" y="0"/>
                    </a:lnTo>
                    <a:lnTo>
                      <a:pt x="1685925" y="933452"/>
                    </a:lnTo>
                    <a:lnTo>
                      <a:pt x="0" y="933452"/>
                    </a:lnTo>
                    <a:close/>
                  </a:path>
                </a:pathLst>
              </a:custGeom>
              <a:gradFill>
                <a:gsLst>
                  <a:gs pos="88000">
                    <a:schemeClr val="bg1">
                      <a:lumMod val="75000"/>
                    </a:schemeClr>
                  </a:gs>
                  <a:gs pos="51000">
                    <a:schemeClr val="bg1">
                      <a:lumMod val="65000"/>
                    </a:schemeClr>
                  </a:gs>
                  <a:gs pos="64000">
                    <a:schemeClr val="bg1">
                      <a:lumMod val="85000"/>
                    </a:schemeClr>
                  </a:gs>
                  <a:gs pos="76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  <a:gs pos="3000">
                    <a:schemeClr val="bg1">
                      <a:lumMod val="6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15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圆角矩形 27"/>
              <p:cNvSpPr/>
              <p:nvPr/>
            </p:nvSpPr>
            <p:spPr>
              <a:xfrm rot="-300000">
                <a:off x="3745777" y="5473848"/>
                <a:ext cx="1674823" cy="82848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15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圆角矩形 28"/>
              <p:cNvSpPr/>
              <p:nvPr/>
            </p:nvSpPr>
            <p:spPr>
              <a:xfrm rot="-300000">
                <a:off x="3745777" y="5003011"/>
                <a:ext cx="1674823" cy="78828"/>
              </a:xfrm>
              <a:prstGeom prst="roundRect">
                <a:avLst>
                  <a:gd name="adj" fmla="val 18590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15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圆角矩形 29"/>
              <p:cNvSpPr/>
              <p:nvPr/>
            </p:nvSpPr>
            <p:spPr>
              <a:xfrm rot="-300000">
                <a:off x="3745777" y="5169689"/>
                <a:ext cx="1674823" cy="78828"/>
              </a:xfrm>
              <a:prstGeom prst="roundRect">
                <a:avLst>
                  <a:gd name="adj" fmla="val 1062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15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圆角矩形 30"/>
              <p:cNvSpPr/>
              <p:nvPr/>
            </p:nvSpPr>
            <p:spPr>
              <a:xfrm rot="-300000">
                <a:off x="3745777" y="5338507"/>
                <a:ext cx="1674823" cy="78828"/>
              </a:xfrm>
              <a:prstGeom prst="roundRect">
                <a:avLst>
                  <a:gd name="adj" fmla="val 14265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15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2632345" y="29315"/>
                <a:ext cx="3924301" cy="4667248"/>
              </a:xfrm>
              <a:custGeom>
                <a:avLst/>
                <a:gdLst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769902 w 3924300"/>
                  <a:gd name="connsiteY3" fmla="*/ 2726328 h 4667248"/>
                  <a:gd name="connsiteX4" fmla="*/ 3802289 w 3924300"/>
                  <a:gd name="connsiteY4" fmla="*/ 2740482 h 4667248"/>
                  <a:gd name="connsiteX5" fmla="*/ 3076575 w 3924300"/>
                  <a:gd name="connsiteY5" fmla="*/ 4362442 h 4667248"/>
                  <a:gd name="connsiteX6" fmla="*/ 2771769 w 3924300"/>
                  <a:gd name="connsiteY6" fmla="*/ 4667248 h 4667248"/>
                  <a:gd name="connsiteX7" fmla="*/ 1152531 w 3924300"/>
                  <a:gd name="connsiteY7" fmla="*/ 4667248 h 4667248"/>
                  <a:gd name="connsiteX8" fmla="*/ 847725 w 3924300"/>
                  <a:gd name="connsiteY8" fmla="*/ 4362442 h 4667248"/>
                  <a:gd name="connsiteX9" fmla="*/ 165554 w 3924300"/>
                  <a:gd name="connsiteY9" fmla="*/ 2765883 h 4667248"/>
                  <a:gd name="connsiteX10" fmla="*/ 172070 w 3924300"/>
                  <a:gd name="connsiteY10" fmla="*/ 2763013 h 4667248"/>
                  <a:gd name="connsiteX11" fmla="*/ 154196 w 3924300"/>
                  <a:gd name="connsiteY11" fmla="*/ 2725908 h 4667248"/>
                  <a:gd name="connsiteX12" fmla="*/ 0 w 3924300"/>
                  <a:gd name="connsiteY12" fmla="*/ 1962150 h 4667248"/>
                  <a:gd name="connsiteX13" fmla="*/ 1962150 w 3924300"/>
                  <a:gd name="connsiteY13" fmla="*/ 0 h 4667248"/>
                  <a:gd name="connsiteX0-1" fmla="*/ 1962150 w 3924300"/>
                  <a:gd name="connsiteY0-2" fmla="*/ 0 h 4667248"/>
                  <a:gd name="connsiteX1-3" fmla="*/ 3924300 w 3924300"/>
                  <a:gd name="connsiteY1-4" fmla="*/ 1962150 h 4667248"/>
                  <a:gd name="connsiteX2-5" fmla="*/ 3770105 w 3924300"/>
                  <a:gd name="connsiteY2-6" fmla="*/ 2725908 h 4667248"/>
                  <a:gd name="connsiteX3-7" fmla="*/ 3802289 w 3924300"/>
                  <a:gd name="connsiteY3-8" fmla="*/ 2740482 h 4667248"/>
                  <a:gd name="connsiteX4-9" fmla="*/ 3076575 w 3924300"/>
                  <a:gd name="connsiteY4-10" fmla="*/ 4362442 h 4667248"/>
                  <a:gd name="connsiteX5-11" fmla="*/ 2771769 w 3924300"/>
                  <a:gd name="connsiteY5-12" fmla="*/ 4667248 h 4667248"/>
                  <a:gd name="connsiteX6-13" fmla="*/ 1152531 w 3924300"/>
                  <a:gd name="connsiteY6-14" fmla="*/ 4667248 h 4667248"/>
                  <a:gd name="connsiteX7-15" fmla="*/ 847725 w 3924300"/>
                  <a:gd name="connsiteY7-16" fmla="*/ 4362442 h 4667248"/>
                  <a:gd name="connsiteX8-17" fmla="*/ 165554 w 3924300"/>
                  <a:gd name="connsiteY8-18" fmla="*/ 2765883 h 4667248"/>
                  <a:gd name="connsiteX9-19" fmla="*/ 172070 w 3924300"/>
                  <a:gd name="connsiteY9-20" fmla="*/ 2763013 h 4667248"/>
                  <a:gd name="connsiteX10-21" fmla="*/ 154196 w 3924300"/>
                  <a:gd name="connsiteY10-22" fmla="*/ 2725908 h 4667248"/>
                  <a:gd name="connsiteX11-23" fmla="*/ 0 w 3924300"/>
                  <a:gd name="connsiteY11-24" fmla="*/ 1962150 h 4667248"/>
                  <a:gd name="connsiteX12-25" fmla="*/ 1962150 w 3924300"/>
                  <a:gd name="connsiteY12-26" fmla="*/ 0 h 4667248"/>
                  <a:gd name="connsiteX0-27" fmla="*/ 1962150 w 3924300"/>
                  <a:gd name="connsiteY0-28" fmla="*/ 0 h 4667248"/>
                  <a:gd name="connsiteX1-29" fmla="*/ 3924300 w 3924300"/>
                  <a:gd name="connsiteY1-30" fmla="*/ 1962150 h 4667248"/>
                  <a:gd name="connsiteX2-31" fmla="*/ 3770105 w 3924300"/>
                  <a:gd name="connsiteY2-32" fmla="*/ 2725908 h 4667248"/>
                  <a:gd name="connsiteX3-33" fmla="*/ 3076575 w 3924300"/>
                  <a:gd name="connsiteY3-34" fmla="*/ 4362442 h 4667248"/>
                  <a:gd name="connsiteX4-35" fmla="*/ 2771769 w 3924300"/>
                  <a:gd name="connsiteY4-36" fmla="*/ 4667248 h 4667248"/>
                  <a:gd name="connsiteX5-37" fmla="*/ 1152531 w 3924300"/>
                  <a:gd name="connsiteY5-38" fmla="*/ 4667248 h 4667248"/>
                  <a:gd name="connsiteX6-39" fmla="*/ 847725 w 3924300"/>
                  <a:gd name="connsiteY6-40" fmla="*/ 4362442 h 4667248"/>
                  <a:gd name="connsiteX7-41" fmla="*/ 165554 w 3924300"/>
                  <a:gd name="connsiteY7-42" fmla="*/ 2765883 h 4667248"/>
                  <a:gd name="connsiteX8-43" fmla="*/ 172070 w 3924300"/>
                  <a:gd name="connsiteY8-44" fmla="*/ 2763013 h 4667248"/>
                  <a:gd name="connsiteX9-45" fmla="*/ 154196 w 3924300"/>
                  <a:gd name="connsiteY9-46" fmla="*/ 2725908 h 4667248"/>
                  <a:gd name="connsiteX10-47" fmla="*/ 0 w 3924300"/>
                  <a:gd name="connsiteY10-48" fmla="*/ 1962150 h 4667248"/>
                  <a:gd name="connsiteX11-49" fmla="*/ 1962150 w 3924300"/>
                  <a:gd name="connsiteY11-50" fmla="*/ 0 h 4667248"/>
                  <a:gd name="connsiteX0-51" fmla="*/ 1962150 w 3924300"/>
                  <a:gd name="connsiteY0-52" fmla="*/ 0 h 4667248"/>
                  <a:gd name="connsiteX1-53" fmla="*/ 3924300 w 3924300"/>
                  <a:gd name="connsiteY1-54" fmla="*/ 1962150 h 4667248"/>
                  <a:gd name="connsiteX2-55" fmla="*/ 3770105 w 3924300"/>
                  <a:gd name="connsiteY2-56" fmla="*/ 2725908 h 4667248"/>
                  <a:gd name="connsiteX3-57" fmla="*/ 3076575 w 3924300"/>
                  <a:gd name="connsiteY3-58" fmla="*/ 4362442 h 4667248"/>
                  <a:gd name="connsiteX4-59" fmla="*/ 2771769 w 3924300"/>
                  <a:gd name="connsiteY4-60" fmla="*/ 4667248 h 4667248"/>
                  <a:gd name="connsiteX5-61" fmla="*/ 1152531 w 3924300"/>
                  <a:gd name="connsiteY5-62" fmla="*/ 4667248 h 4667248"/>
                  <a:gd name="connsiteX6-63" fmla="*/ 847725 w 3924300"/>
                  <a:gd name="connsiteY6-64" fmla="*/ 4362442 h 4667248"/>
                  <a:gd name="connsiteX7-65" fmla="*/ 165554 w 3924300"/>
                  <a:gd name="connsiteY7-66" fmla="*/ 2765883 h 4667248"/>
                  <a:gd name="connsiteX8-67" fmla="*/ 172070 w 3924300"/>
                  <a:gd name="connsiteY8-68" fmla="*/ 2763013 h 4667248"/>
                  <a:gd name="connsiteX9-69" fmla="*/ 154196 w 3924300"/>
                  <a:gd name="connsiteY9-70" fmla="*/ 2725908 h 4667248"/>
                  <a:gd name="connsiteX10-71" fmla="*/ 0 w 3924300"/>
                  <a:gd name="connsiteY10-72" fmla="*/ 1962150 h 4667248"/>
                  <a:gd name="connsiteX11-73" fmla="*/ 1962150 w 3924300"/>
                  <a:gd name="connsiteY11-74" fmla="*/ 0 h 4667248"/>
                  <a:gd name="connsiteX0-75" fmla="*/ 1962150 w 3924300"/>
                  <a:gd name="connsiteY0-76" fmla="*/ 0 h 4667248"/>
                  <a:gd name="connsiteX1-77" fmla="*/ 3924300 w 3924300"/>
                  <a:gd name="connsiteY1-78" fmla="*/ 1962150 h 4667248"/>
                  <a:gd name="connsiteX2-79" fmla="*/ 3770105 w 3924300"/>
                  <a:gd name="connsiteY2-80" fmla="*/ 2725908 h 4667248"/>
                  <a:gd name="connsiteX3-81" fmla="*/ 3076575 w 3924300"/>
                  <a:gd name="connsiteY3-82" fmla="*/ 4362442 h 4667248"/>
                  <a:gd name="connsiteX4-83" fmla="*/ 2771769 w 3924300"/>
                  <a:gd name="connsiteY4-84" fmla="*/ 4667248 h 4667248"/>
                  <a:gd name="connsiteX5-85" fmla="*/ 1152531 w 3924300"/>
                  <a:gd name="connsiteY5-86" fmla="*/ 4667248 h 4667248"/>
                  <a:gd name="connsiteX6-87" fmla="*/ 847725 w 3924300"/>
                  <a:gd name="connsiteY6-88" fmla="*/ 4362442 h 4667248"/>
                  <a:gd name="connsiteX7-89" fmla="*/ 165554 w 3924300"/>
                  <a:gd name="connsiteY7-90" fmla="*/ 2765883 h 4667248"/>
                  <a:gd name="connsiteX8-91" fmla="*/ 172070 w 3924300"/>
                  <a:gd name="connsiteY8-92" fmla="*/ 2763013 h 4667248"/>
                  <a:gd name="connsiteX9-93" fmla="*/ 154196 w 3924300"/>
                  <a:gd name="connsiteY9-94" fmla="*/ 2725908 h 4667248"/>
                  <a:gd name="connsiteX10-95" fmla="*/ 0 w 3924300"/>
                  <a:gd name="connsiteY10-96" fmla="*/ 1962150 h 4667248"/>
                  <a:gd name="connsiteX11-97" fmla="*/ 1962150 w 3924300"/>
                  <a:gd name="connsiteY11-98" fmla="*/ 0 h 46672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</a:cxnLst>
                <a:rect l="l" t="t" r="r" b="b"/>
                <a:pathLst>
                  <a:path w="3924300" h="4667248">
                    <a:moveTo>
                      <a:pt x="1962150" y="0"/>
                    </a:moveTo>
                    <a:cubicBezTo>
                      <a:pt x="3045816" y="0"/>
                      <a:pt x="3924300" y="878484"/>
                      <a:pt x="3924300" y="1962150"/>
                    </a:cubicBezTo>
                    <a:cubicBezTo>
                      <a:pt x="3924300" y="2233067"/>
                      <a:pt x="3869395" y="2491159"/>
                      <a:pt x="3770105" y="2725908"/>
                    </a:cubicBezTo>
                    <a:cubicBezTo>
                      <a:pt x="3628818" y="3125957"/>
                      <a:pt x="3071514" y="3695985"/>
                      <a:pt x="3076575" y="4362442"/>
                    </a:cubicBezTo>
                    <a:cubicBezTo>
                      <a:pt x="3076575" y="4530782"/>
                      <a:pt x="2940109" y="4667248"/>
                      <a:pt x="2771769" y="4667248"/>
                    </a:cubicBezTo>
                    <a:lnTo>
                      <a:pt x="1152531" y="4667248"/>
                    </a:lnTo>
                    <a:cubicBezTo>
                      <a:pt x="984191" y="4667248"/>
                      <a:pt x="847725" y="4530782"/>
                      <a:pt x="847725" y="4362442"/>
                    </a:cubicBezTo>
                    <a:cubicBezTo>
                      <a:pt x="870101" y="3728807"/>
                      <a:pt x="388106" y="3288393"/>
                      <a:pt x="165554" y="2765883"/>
                    </a:cubicBezTo>
                    <a:lnTo>
                      <a:pt x="172070" y="2763013"/>
                    </a:lnTo>
                    <a:lnTo>
                      <a:pt x="154196" y="2725908"/>
                    </a:lnTo>
                    <a:cubicBezTo>
                      <a:pt x="54905" y="2491159"/>
                      <a:pt x="0" y="2233067"/>
                      <a:pt x="0" y="1962150"/>
                    </a:cubicBezTo>
                    <a:cubicBezTo>
                      <a:pt x="0" y="878484"/>
                      <a:pt x="878484" y="0"/>
                      <a:pt x="19621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1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3710114" y="4705817"/>
                <a:ext cx="1788889" cy="3266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1500">
                    <a:schemeClr val="bg1">
                      <a:lumMod val="85000"/>
                    </a:schemeClr>
                  </a:gs>
                  <a:gs pos="300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15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圆角矩形 33"/>
              <p:cNvSpPr/>
              <p:nvPr/>
            </p:nvSpPr>
            <p:spPr>
              <a:xfrm rot="-300000">
                <a:off x="3667323" y="4909975"/>
                <a:ext cx="1831730" cy="788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15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圆角矩形 34"/>
              <p:cNvSpPr/>
              <p:nvPr/>
            </p:nvSpPr>
            <p:spPr>
              <a:xfrm rot="-300000">
                <a:off x="3667323" y="5070121"/>
                <a:ext cx="1831730" cy="788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15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圆角矩形 35"/>
              <p:cNvSpPr/>
              <p:nvPr/>
            </p:nvSpPr>
            <p:spPr>
              <a:xfrm rot="-300000">
                <a:off x="3667323" y="5236799"/>
                <a:ext cx="1831730" cy="788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15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圆角矩形 36"/>
              <p:cNvSpPr/>
              <p:nvPr/>
            </p:nvSpPr>
            <p:spPr>
              <a:xfrm rot="-300000">
                <a:off x="3667323" y="5405617"/>
                <a:ext cx="1831730" cy="788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15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圆角矩形 37"/>
              <p:cNvSpPr/>
              <p:nvPr/>
            </p:nvSpPr>
            <p:spPr>
              <a:xfrm rot="-300000">
                <a:off x="3667323" y="5540958"/>
                <a:ext cx="1831730" cy="8284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15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圆角矩形 38"/>
              <p:cNvSpPr/>
              <p:nvPr/>
            </p:nvSpPr>
            <p:spPr>
              <a:xfrm>
                <a:off x="4009769" y="5933116"/>
                <a:ext cx="1178588" cy="35135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15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圆角矩形 39"/>
              <p:cNvSpPr/>
              <p:nvPr/>
            </p:nvSpPr>
            <p:spPr>
              <a:xfrm>
                <a:off x="4201536" y="6135966"/>
                <a:ext cx="776005" cy="16227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15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4" name="椭圆 23"/>
            <p:cNvSpPr/>
            <p:nvPr/>
          </p:nvSpPr>
          <p:spPr>
            <a:xfrm>
              <a:off x="4344188" y="6004661"/>
              <a:ext cx="3503625" cy="373333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25000"/>
                  </a:schemeClr>
                </a:gs>
                <a:gs pos="100000">
                  <a:srgbClr val="EFEFE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15"/>
            </a:p>
          </p:txBody>
        </p:sp>
      </p:grpSp>
      <p:sp>
        <p:nvSpPr>
          <p:cNvPr id="3" name="任意多边形 2"/>
          <p:cNvSpPr/>
          <p:nvPr/>
        </p:nvSpPr>
        <p:spPr>
          <a:xfrm>
            <a:off x="3961255" y="2805709"/>
            <a:ext cx="4279914" cy="2186125"/>
          </a:xfrm>
          <a:custGeom>
            <a:avLst/>
            <a:gdLst>
              <a:gd name="connsiteX0" fmla="*/ 2499153 w 4998306"/>
              <a:gd name="connsiteY0" fmla="*/ 0 h 2553070"/>
              <a:gd name="connsiteX1" fmla="*/ 4998306 w 4998306"/>
              <a:gd name="connsiteY1" fmla="*/ 2499153 h 2553070"/>
              <a:gd name="connsiteX2" fmla="*/ 4995583 w 4998306"/>
              <a:gd name="connsiteY2" fmla="*/ 2553070 h 2553070"/>
              <a:gd name="connsiteX3" fmla="*/ 4831507 w 4998306"/>
              <a:gd name="connsiteY3" fmla="*/ 2553070 h 2553070"/>
              <a:gd name="connsiteX4" fmla="*/ 4834230 w 4998306"/>
              <a:gd name="connsiteY4" fmla="*/ 2499152 h 2553070"/>
              <a:gd name="connsiteX5" fmla="*/ 2495117 w 4998306"/>
              <a:gd name="connsiteY5" fmla="*/ 160039 h 2553070"/>
              <a:gd name="connsiteX6" fmla="*/ 156004 w 4998306"/>
              <a:gd name="connsiteY6" fmla="*/ 2499152 h 2553070"/>
              <a:gd name="connsiteX7" fmla="*/ 158727 w 4998306"/>
              <a:gd name="connsiteY7" fmla="*/ 2553070 h 2553070"/>
              <a:gd name="connsiteX8" fmla="*/ 2723 w 4998306"/>
              <a:gd name="connsiteY8" fmla="*/ 2553070 h 2553070"/>
              <a:gd name="connsiteX9" fmla="*/ 0 w 4998306"/>
              <a:gd name="connsiteY9" fmla="*/ 2499153 h 2553070"/>
              <a:gd name="connsiteX10" fmla="*/ 2499153 w 4998306"/>
              <a:gd name="connsiteY10" fmla="*/ 0 h 2553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98306" h="2553070">
                <a:moveTo>
                  <a:pt x="2499153" y="0"/>
                </a:moveTo>
                <a:cubicBezTo>
                  <a:pt x="3879397" y="0"/>
                  <a:pt x="4998306" y="1118909"/>
                  <a:pt x="4998306" y="2499153"/>
                </a:cubicBezTo>
                <a:lnTo>
                  <a:pt x="4995583" y="2553070"/>
                </a:lnTo>
                <a:lnTo>
                  <a:pt x="4831507" y="2553070"/>
                </a:lnTo>
                <a:lnTo>
                  <a:pt x="4834230" y="2499152"/>
                </a:lnTo>
                <a:cubicBezTo>
                  <a:pt x="4834230" y="1207296"/>
                  <a:pt x="3786973" y="160039"/>
                  <a:pt x="2495117" y="160039"/>
                </a:cubicBezTo>
                <a:cubicBezTo>
                  <a:pt x="1203261" y="160039"/>
                  <a:pt x="156004" y="1207296"/>
                  <a:pt x="156004" y="2499152"/>
                </a:cubicBezTo>
                <a:lnTo>
                  <a:pt x="158727" y="2553070"/>
                </a:lnTo>
                <a:lnTo>
                  <a:pt x="2723" y="2553070"/>
                </a:lnTo>
                <a:lnTo>
                  <a:pt x="0" y="2499153"/>
                </a:lnTo>
                <a:cubicBezTo>
                  <a:pt x="0" y="1118909"/>
                  <a:pt x="1118909" y="0"/>
                  <a:pt x="2499153" y="0"/>
                </a:cubicBezTo>
                <a:close/>
              </a:path>
            </a:pathLst>
          </a:custGeom>
          <a:solidFill>
            <a:srgbClr val="EC7D31"/>
          </a:solidFill>
          <a:ln>
            <a:noFill/>
          </a:ln>
          <a:effectLst>
            <a:innerShdw blurRad="508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015"/>
          </a:p>
        </p:txBody>
      </p:sp>
      <p:grpSp>
        <p:nvGrpSpPr>
          <p:cNvPr id="4" name="组合 3"/>
          <p:cNvGrpSpPr/>
          <p:nvPr/>
        </p:nvGrpSpPr>
        <p:grpSpPr>
          <a:xfrm>
            <a:off x="3872317" y="4503717"/>
            <a:ext cx="554239" cy="554240"/>
            <a:chOff x="3492982" y="3844383"/>
            <a:chExt cx="647270" cy="647270"/>
          </a:xfrm>
        </p:grpSpPr>
        <p:grpSp>
          <p:nvGrpSpPr>
            <p:cNvPr id="79" name="组合 78"/>
            <p:cNvGrpSpPr/>
            <p:nvPr/>
          </p:nvGrpSpPr>
          <p:grpSpPr>
            <a:xfrm>
              <a:off x="3492982" y="3844383"/>
              <a:ext cx="647270" cy="647270"/>
              <a:chOff x="2993266" y="1901066"/>
              <a:chExt cx="947668" cy="947668"/>
            </a:xfrm>
          </p:grpSpPr>
          <p:sp>
            <p:nvSpPr>
              <p:cNvPr id="86" name="椭圆 85"/>
              <p:cNvSpPr/>
              <p:nvPr/>
            </p:nvSpPr>
            <p:spPr>
              <a:xfrm>
                <a:off x="2993266" y="1901066"/>
                <a:ext cx="947668" cy="9476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016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15"/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3086100" y="1993900"/>
                <a:ext cx="762000" cy="76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65100" dist="76200" dir="2700000" sx="97000" sy="97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15"/>
              </a:p>
            </p:txBody>
          </p:sp>
        </p:grpSp>
        <p:grpSp>
          <p:nvGrpSpPr>
            <p:cNvPr id="80" name="Group 4"/>
            <p:cNvGrpSpPr>
              <a:grpSpLocks noChangeAspect="1"/>
            </p:cNvGrpSpPr>
            <p:nvPr/>
          </p:nvGrpSpPr>
          <p:grpSpPr bwMode="auto">
            <a:xfrm>
              <a:off x="3688936" y="4021491"/>
              <a:ext cx="242633" cy="284336"/>
              <a:chOff x="1776" y="1776"/>
              <a:chExt cx="64" cy="75"/>
            </a:xfrm>
            <a:solidFill>
              <a:srgbClr val="E87071"/>
            </a:solidFill>
            <a:effectLst/>
          </p:grpSpPr>
          <p:sp>
            <p:nvSpPr>
              <p:cNvPr id="81" name="Freeform 5"/>
              <p:cNvSpPr/>
              <p:nvPr/>
            </p:nvSpPr>
            <p:spPr bwMode="auto">
              <a:xfrm>
                <a:off x="1795" y="1779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6"/>
              <p:cNvSpPr/>
              <p:nvPr/>
            </p:nvSpPr>
            <p:spPr bwMode="auto">
              <a:xfrm>
                <a:off x="1776" y="1810"/>
                <a:ext cx="64" cy="41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solidFill>
                <a:srgbClr val="EC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7"/>
              <p:cNvSpPr/>
              <p:nvPr/>
            </p:nvSpPr>
            <p:spPr bwMode="auto">
              <a:xfrm>
                <a:off x="1795" y="1776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015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8"/>
              <p:cNvSpPr/>
              <p:nvPr/>
            </p:nvSpPr>
            <p:spPr bwMode="auto">
              <a:xfrm>
                <a:off x="1776" y="1807"/>
                <a:ext cx="64" cy="42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015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5818882" y="2557151"/>
            <a:ext cx="554239" cy="554240"/>
            <a:chOff x="5766282" y="1571083"/>
            <a:chExt cx="647270" cy="647270"/>
          </a:xfrm>
        </p:grpSpPr>
        <p:grpSp>
          <p:nvGrpSpPr>
            <p:cNvPr id="68" name="组合 67"/>
            <p:cNvGrpSpPr/>
            <p:nvPr/>
          </p:nvGrpSpPr>
          <p:grpSpPr>
            <a:xfrm>
              <a:off x="5766282" y="1571083"/>
              <a:ext cx="647270" cy="647270"/>
              <a:chOff x="2993266" y="1901066"/>
              <a:chExt cx="947668" cy="947668"/>
            </a:xfrm>
          </p:grpSpPr>
          <p:sp>
            <p:nvSpPr>
              <p:cNvPr id="76" name="椭圆 75"/>
              <p:cNvSpPr/>
              <p:nvPr/>
            </p:nvSpPr>
            <p:spPr>
              <a:xfrm>
                <a:off x="2993266" y="1901066"/>
                <a:ext cx="947668" cy="9476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016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15"/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3086100" y="1993900"/>
                <a:ext cx="762000" cy="76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65100" dist="76200" dir="2700000" sx="97000" sy="97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15"/>
              </a:p>
            </p:txBody>
          </p:sp>
        </p:grpSp>
        <p:grpSp>
          <p:nvGrpSpPr>
            <p:cNvPr id="69" name="Group 18"/>
            <p:cNvGrpSpPr>
              <a:grpSpLocks noChangeAspect="1"/>
            </p:cNvGrpSpPr>
            <p:nvPr/>
          </p:nvGrpSpPr>
          <p:grpSpPr bwMode="auto">
            <a:xfrm>
              <a:off x="5963625" y="1769316"/>
              <a:ext cx="265223" cy="247136"/>
              <a:chOff x="3802" y="2858"/>
              <a:chExt cx="616" cy="574"/>
            </a:xfrm>
            <a:solidFill>
              <a:srgbClr val="FFB850"/>
            </a:solidFill>
            <a:effectLst/>
          </p:grpSpPr>
          <p:sp>
            <p:nvSpPr>
              <p:cNvPr id="70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solidFill>
                <a:srgbClr val="EC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solidFill>
                <a:srgbClr val="EC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solidFill>
                <a:srgbClr val="EC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solidFill>
                <a:srgbClr val="EC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23"/>
              <p:cNvSpPr/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solidFill>
                <a:srgbClr val="EC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7765444" y="4503719"/>
            <a:ext cx="554239" cy="554240"/>
            <a:chOff x="8039581" y="3844383"/>
            <a:chExt cx="647270" cy="647270"/>
          </a:xfrm>
        </p:grpSpPr>
        <p:grpSp>
          <p:nvGrpSpPr>
            <p:cNvPr id="60" name="组合 59"/>
            <p:cNvGrpSpPr/>
            <p:nvPr/>
          </p:nvGrpSpPr>
          <p:grpSpPr>
            <a:xfrm>
              <a:off x="8039581" y="3844383"/>
              <a:ext cx="647270" cy="647270"/>
              <a:chOff x="2993266" y="1901066"/>
              <a:chExt cx="947668" cy="947668"/>
            </a:xfrm>
          </p:grpSpPr>
          <p:sp>
            <p:nvSpPr>
              <p:cNvPr id="65" name="椭圆 64"/>
              <p:cNvSpPr/>
              <p:nvPr/>
            </p:nvSpPr>
            <p:spPr>
              <a:xfrm>
                <a:off x="2993266" y="1901066"/>
                <a:ext cx="947668" cy="9476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016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15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3086100" y="1993900"/>
                <a:ext cx="762000" cy="76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65100" dist="76200" dir="2700000" sx="97000" sy="97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15"/>
              </a:p>
            </p:txBody>
          </p:sp>
        </p:grpSp>
        <p:grpSp>
          <p:nvGrpSpPr>
            <p:cNvPr id="61" name="Group 13"/>
            <p:cNvGrpSpPr>
              <a:grpSpLocks noChangeAspect="1"/>
            </p:cNvGrpSpPr>
            <p:nvPr/>
          </p:nvGrpSpPr>
          <p:grpSpPr bwMode="auto">
            <a:xfrm>
              <a:off x="8215083" y="4010935"/>
              <a:ext cx="304689" cy="308286"/>
              <a:chOff x="2426" y="2781"/>
              <a:chExt cx="593" cy="600"/>
            </a:xfrm>
            <a:solidFill>
              <a:srgbClr val="00AF92"/>
            </a:solidFill>
            <a:effectLst/>
          </p:grpSpPr>
          <p:sp>
            <p:nvSpPr>
              <p:cNvPr id="62" name="Freeform 14"/>
              <p:cNvSpPr/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solidFill>
                <a:srgbClr val="EC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442461" y="3127287"/>
            <a:ext cx="554240" cy="554240"/>
            <a:chOff x="4158817" y="2236917"/>
            <a:chExt cx="647270" cy="647270"/>
          </a:xfrm>
        </p:grpSpPr>
        <p:grpSp>
          <p:nvGrpSpPr>
            <p:cNvPr id="50" name="组合 49"/>
            <p:cNvGrpSpPr/>
            <p:nvPr/>
          </p:nvGrpSpPr>
          <p:grpSpPr>
            <a:xfrm>
              <a:off x="4158817" y="2236917"/>
              <a:ext cx="647270" cy="647270"/>
              <a:chOff x="2993266" y="1901066"/>
              <a:chExt cx="947668" cy="947668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2993266" y="1901066"/>
                <a:ext cx="947668" cy="9476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016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15"/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3086100" y="1993900"/>
                <a:ext cx="762000" cy="76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65100" dist="76200" dir="2700000" sx="97000" sy="97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15"/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4351740" y="2428892"/>
              <a:ext cx="273677" cy="297818"/>
              <a:chOff x="4873620" y="1965326"/>
              <a:chExt cx="269882" cy="293687"/>
            </a:xfrm>
            <a:solidFill>
              <a:srgbClr val="01ACBE"/>
            </a:solidFill>
            <a:effectLst/>
          </p:grpSpPr>
          <p:sp>
            <p:nvSpPr>
              <p:cNvPr id="52" name="Freeform 502"/>
              <p:cNvSpPr/>
              <p:nvPr/>
            </p:nvSpPr>
            <p:spPr bwMode="auto">
              <a:xfrm>
                <a:off x="4873620" y="2127250"/>
                <a:ext cx="112713" cy="131763"/>
              </a:xfrm>
              <a:custGeom>
                <a:avLst/>
                <a:gdLst>
                  <a:gd name="T0" fmla="*/ 2 w 30"/>
                  <a:gd name="T1" fmla="*/ 0 h 35"/>
                  <a:gd name="T2" fmla="*/ 28 w 30"/>
                  <a:gd name="T3" fmla="*/ 0 h 35"/>
                  <a:gd name="T4" fmla="*/ 30 w 30"/>
                  <a:gd name="T5" fmla="*/ 1 h 35"/>
                  <a:gd name="T6" fmla="*/ 28 w 30"/>
                  <a:gd name="T7" fmla="*/ 3 h 35"/>
                  <a:gd name="T8" fmla="*/ 3 w 30"/>
                  <a:gd name="T9" fmla="*/ 3 h 35"/>
                  <a:gd name="T10" fmla="*/ 3 w 30"/>
                  <a:gd name="T11" fmla="*/ 33 h 35"/>
                  <a:gd name="T12" fmla="*/ 2 w 30"/>
                  <a:gd name="T13" fmla="*/ 35 h 35"/>
                  <a:gd name="T14" fmla="*/ 0 w 30"/>
                  <a:gd name="T15" fmla="*/ 33 h 35"/>
                  <a:gd name="T16" fmla="*/ 0 w 30"/>
                  <a:gd name="T17" fmla="*/ 1 h 35"/>
                  <a:gd name="T18" fmla="*/ 2 w 30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5">
                    <a:moveTo>
                      <a:pt x="2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1"/>
                      <a:pt x="30" y="1"/>
                    </a:cubicBezTo>
                    <a:cubicBezTo>
                      <a:pt x="30" y="2"/>
                      <a:pt x="29" y="3"/>
                      <a:pt x="28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" y="34"/>
                      <a:pt x="3" y="35"/>
                      <a:pt x="2" y="35"/>
                    </a:cubicBezTo>
                    <a:cubicBezTo>
                      <a:pt x="1" y="35"/>
                      <a:pt x="0" y="34"/>
                      <a:pt x="0" y="3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503"/>
              <p:cNvSpPr/>
              <p:nvPr/>
            </p:nvSpPr>
            <p:spPr bwMode="auto">
              <a:xfrm>
                <a:off x="4884737" y="1973263"/>
                <a:ext cx="41275" cy="146050"/>
              </a:xfrm>
              <a:custGeom>
                <a:avLst/>
                <a:gdLst>
                  <a:gd name="T0" fmla="*/ 11 w 11"/>
                  <a:gd name="T1" fmla="*/ 34 h 39"/>
                  <a:gd name="T2" fmla="*/ 11 w 11"/>
                  <a:gd name="T3" fmla="*/ 6 h 39"/>
                  <a:gd name="T4" fmla="*/ 5 w 11"/>
                  <a:gd name="T5" fmla="*/ 0 h 39"/>
                  <a:gd name="T6" fmla="*/ 0 w 11"/>
                  <a:gd name="T7" fmla="*/ 6 h 39"/>
                  <a:gd name="T8" fmla="*/ 0 w 11"/>
                  <a:gd name="T9" fmla="*/ 34 h 39"/>
                  <a:gd name="T10" fmla="*/ 5 w 11"/>
                  <a:gd name="T11" fmla="*/ 39 h 39"/>
                  <a:gd name="T12" fmla="*/ 11 w 11"/>
                  <a:gd name="T13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9">
                    <a:moveTo>
                      <a:pt x="11" y="34"/>
                    </a:moveTo>
                    <a:cubicBezTo>
                      <a:pt x="11" y="6"/>
                      <a:pt x="11" y="6"/>
                      <a:pt x="11" y="6"/>
                    </a:cubicBezTo>
                    <a:cubicBezTo>
                      <a:pt x="11" y="3"/>
                      <a:pt x="9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7"/>
                      <a:pt x="2" y="39"/>
                      <a:pt x="5" y="39"/>
                    </a:cubicBezTo>
                    <a:cubicBezTo>
                      <a:pt x="9" y="39"/>
                      <a:pt x="11" y="37"/>
                      <a:pt x="11" y="34"/>
                    </a:cubicBezTo>
                    <a:close/>
                  </a:path>
                </a:pathLst>
              </a:custGeom>
              <a:solidFill>
                <a:srgbClr val="EC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504"/>
              <p:cNvSpPr/>
              <p:nvPr/>
            </p:nvSpPr>
            <p:spPr bwMode="auto">
              <a:xfrm>
                <a:off x="4940310" y="1965326"/>
                <a:ext cx="177800" cy="293687"/>
              </a:xfrm>
              <a:custGeom>
                <a:avLst/>
                <a:gdLst>
                  <a:gd name="T0" fmla="*/ 5 w 47"/>
                  <a:gd name="T1" fmla="*/ 69 h 78"/>
                  <a:gd name="T2" fmla="*/ 6 w 47"/>
                  <a:gd name="T3" fmla="*/ 77 h 78"/>
                  <a:gd name="T4" fmla="*/ 9 w 47"/>
                  <a:gd name="T5" fmla="*/ 78 h 78"/>
                  <a:gd name="T6" fmla="*/ 14 w 47"/>
                  <a:gd name="T7" fmla="*/ 76 h 78"/>
                  <a:gd name="T8" fmla="*/ 26 w 47"/>
                  <a:gd name="T9" fmla="*/ 57 h 78"/>
                  <a:gd name="T10" fmla="*/ 46 w 47"/>
                  <a:gd name="T11" fmla="*/ 57 h 78"/>
                  <a:gd name="T12" fmla="*/ 47 w 47"/>
                  <a:gd name="T13" fmla="*/ 56 h 78"/>
                  <a:gd name="T14" fmla="*/ 47 w 47"/>
                  <a:gd name="T15" fmla="*/ 42 h 78"/>
                  <a:gd name="T16" fmla="*/ 32 w 47"/>
                  <a:gd name="T17" fmla="*/ 19 h 78"/>
                  <a:gd name="T18" fmla="*/ 30 w 47"/>
                  <a:gd name="T19" fmla="*/ 20 h 78"/>
                  <a:gd name="T20" fmla="*/ 35 w 47"/>
                  <a:gd name="T21" fmla="*/ 10 h 78"/>
                  <a:gd name="T22" fmla="*/ 24 w 47"/>
                  <a:gd name="T23" fmla="*/ 0 h 78"/>
                  <a:gd name="T24" fmla="*/ 14 w 47"/>
                  <a:gd name="T25" fmla="*/ 10 h 78"/>
                  <a:gd name="T26" fmla="*/ 24 w 47"/>
                  <a:gd name="T27" fmla="*/ 21 h 78"/>
                  <a:gd name="T28" fmla="*/ 27 w 47"/>
                  <a:gd name="T29" fmla="*/ 20 h 78"/>
                  <a:gd name="T30" fmla="*/ 21 w 47"/>
                  <a:gd name="T31" fmla="*/ 27 h 78"/>
                  <a:gd name="T32" fmla="*/ 5 w 47"/>
                  <a:gd name="T33" fmla="*/ 31 h 78"/>
                  <a:gd name="T34" fmla="*/ 1 w 47"/>
                  <a:gd name="T35" fmla="*/ 34 h 78"/>
                  <a:gd name="T36" fmla="*/ 1 w 47"/>
                  <a:gd name="T37" fmla="*/ 38 h 78"/>
                  <a:gd name="T38" fmla="*/ 6 w 47"/>
                  <a:gd name="T39" fmla="*/ 42 h 78"/>
                  <a:gd name="T40" fmla="*/ 8 w 47"/>
                  <a:gd name="T41" fmla="*/ 42 h 78"/>
                  <a:gd name="T42" fmla="*/ 17 w 47"/>
                  <a:gd name="T43" fmla="*/ 40 h 78"/>
                  <a:gd name="T44" fmla="*/ 17 w 47"/>
                  <a:gd name="T45" fmla="*/ 43 h 78"/>
                  <a:gd name="T46" fmla="*/ 17 w 47"/>
                  <a:gd name="T47" fmla="*/ 47 h 78"/>
                  <a:gd name="T48" fmla="*/ 5 w 47"/>
                  <a:gd name="T49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7" h="78">
                    <a:moveTo>
                      <a:pt x="5" y="69"/>
                    </a:moveTo>
                    <a:cubicBezTo>
                      <a:pt x="3" y="72"/>
                      <a:pt x="3" y="76"/>
                      <a:pt x="6" y="77"/>
                    </a:cubicBezTo>
                    <a:cubicBezTo>
                      <a:pt x="7" y="78"/>
                      <a:pt x="8" y="78"/>
                      <a:pt x="9" y="78"/>
                    </a:cubicBezTo>
                    <a:cubicBezTo>
                      <a:pt x="11" y="78"/>
                      <a:pt x="13" y="77"/>
                      <a:pt x="14" y="7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47" y="57"/>
                      <a:pt x="47" y="57"/>
                      <a:pt x="47" y="56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47" y="29"/>
                      <a:pt x="41" y="19"/>
                      <a:pt x="32" y="19"/>
                    </a:cubicBezTo>
                    <a:cubicBezTo>
                      <a:pt x="31" y="19"/>
                      <a:pt x="30" y="19"/>
                      <a:pt x="30" y="20"/>
                    </a:cubicBezTo>
                    <a:cubicBezTo>
                      <a:pt x="33" y="18"/>
                      <a:pt x="35" y="14"/>
                      <a:pt x="35" y="10"/>
                    </a:cubicBezTo>
                    <a:cubicBezTo>
                      <a:pt x="35" y="5"/>
                      <a:pt x="30" y="0"/>
                      <a:pt x="24" y="0"/>
                    </a:cubicBezTo>
                    <a:cubicBezTo>
                      <a:pt x="19" y="0"/>
                      <a:pt x="14" y="5"/>
                      <a:pt x="14" y="10"/>
                    </a:cubicBezTo>
                    <a:cubicBezTo>
                      <a:pt x="14" y="16"/>
                      <a:pt x="19" y="21"/>
                      <a:pt x="24" y="21"/>
                    </a:cubicBezTo>
                    <a:cubicBezTo>
                      <a:pt x="25" y="21"/>
                      <a:pt x="26" y="21"/>
                      <a:pt x="27" y="20"/>
                    </a:cubicBezTo>
                    <a:cubicBezTo>
                      <a:pt x="25" y="22"/>
                      <a:pt x="23" y="24"/>
                      <a:pt x="21" y="27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3" y="32"/>
                      <a:pt x="2" y="32"/>
                      <a:pt x="1" y="34"/>
                    </a:cubicBezTo>
                    <a:cubicBezTo>
                      <a:pt x="1" y="35"/>
                      <a:pt x="0" y="37"/>
                      <a:pt x="1" y="38"/>
                    </a:cubicBezTo>
                    <a:cubicBezTo>
                      <a:pt x="1" y="41"/>
                      <a:pt x="4" y="42"/>
                      <a:pt x="6" y="42"/>
                    </a:cubicBezTo>
                    <a:cubicBezTo>
                      <a:pt x="7" y="42"/>
                      <a:pt x="7" y="42"/>
                      <a:pt x="8" y="42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41"/>
                      <a:pt x="17" y="42"/>
                      <a:pt x="17" y="43"/>
                    </a:cubicBezTo>
                    <a:cubicBezTo>
                      <a:pt x="17" y="47"/>
                      <a:pt x="17" y="47"/>
                      <a:pt x="17" y="47"/>
                    </a:cubicBezTo>
                    <a:lnTo>
                      <a:pt x="5" y="69"/>
                    </a:lnTo>
                    <a:close/>
                  </a:path>
                </a:pathLst>
              </a:custGeom>
              <a:solidFill>
                <a:srgbClr val="EC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015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505"/>
              <p:cNvSpPr/>
              <p:nvPr/>
            </p:nvSpPr>
            <p:spPr bwMode="auto">
              <a:xfrm>
                <a:off x="5046664" y="2093913"/>
                <a:ext cx="96838" cy="112713"/>
              </a:xfrm>
              <a:custGeom>
                <a:avLst/>
                <a:gdLst>
                  <a:gd name="T0" fmla="*/ 1 w 26"/>
                  <a:gd name="T1" fmla="*/ 27 h 30"/>
                  <a:gd name="T2" fmla="*/ 23 w 26"/>
                  <a:gd name="T3" fmla="*/ 27 h 30"/>
                  <a:gd name="T4" fmla="*/ 23 w 26"/>
                  <a:gd name="T5" fmla="*/ 2 h 30"/>
                  <a:gd name="T6" fmla="*/ 24 w 26"/>
                  <a:gd name="T7" fmla="*/ 0 h 30"/>
                  <a:gd name="T8" fmla="*/ 26 w 26"/>
                  <a:gd name="T9" fmla="*/ 2 h 30"/>
                  <a:gd name="T10" fmla="*/ 26 w 26"/>
                  <a:gd name="T11" fmla="*/ 28 h 30"/>
                  <a:gd name="T12" fmla="*/ 24 w 26"/>
                  <a:gd name="T13" fmla="*/ 30 h 30"/>
                  <a:gd name="T14" fmla="*/ 1 w 26"/>
                  <a:gd name="T15" fmla="*/ 30 h 30"/>
                  <a:gd name="T16" fmla="*/ 0 w 26"/>
                  <a:gd name="T17" fmla="*/ 28 h 30"/>
                  <a:gd name="T18" fmla="*/ 1 w 26"/>
                  <a:gd name="T1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30">
                    <a:moveTo>
                      <a:pt x="1" y="27"/>
                    </a:move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0"/>
                      <a:pt x="24" y="0"/>
                    </a:cubicBezTo>
                    <a:cubicBezTo>
                      <a:pt x="25" y="0"/>
                      <a:pt x="26" y="1"/>
                      <a:pt x="26" y="2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9"/>
                      <a:pt x="25" y="30"/>
                      <a:pt x="24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7195310" y="3127287"/>
            <a:ext cx="554239" cy="554240"/>
            <a:chOff x="7373747" y="2236917"/>
            <a:chExt cx="647270" cy="647270"/>
          </a:xfrm>
        </p:grpSpPr>
        <p:grpSp>
          <p:nvGrpSpPr>
            <p:cNvPr id="41" name="组合 40"/>
            <p:cNvGrpSpPr/>
            <p:nvPr/>
          </p:nvGrpSpPr>
          <p:grpSpPr>
            <a:xfrm>
              <a:off x="7373747" y="2236917"/>
              <a:ext cx="647270" cy="647270"/>
              <a:chOff x="2993266" y="1901066"/>
              <a:chExt cx="947668" cy="947668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2993266" y="1901066"/>
                <a:ext cx="947668" cy="9476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016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15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3086100" y="1993900"/>
                <a:ext cx="762000" cy="76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65100" dist="76200" dir="2700000" sx="97000" sy="97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15"/>
              </a:p>
            </p:txBody>
          </p:sp>
        </p:grpSp>
        <p:grpSp>
          <p:nvGrpSpPr>
            <p:cNvPr id="42" name="Group 62"/>
            <p:cNvGrpSpPr>
              <a:grpSpLocks noChangeAspect="1"/>
            </p:cNvGrpSpPr>
            <p:nvPr/>
          </p:nvGrpSpPr>
          <p:grpSpPr bwMode="auto">
            <a:xfrm>
              <a:off x="7541344" y="2436360"/>
              <a:ext cx="295529" cy="235964"/>
              <a:chOff x="3775" y="2110"/>
              <a:chExt cx="129" cy="103"/>
            </a:xfrm>
            <a:solidFill>
              <a:srgbClr val="663A77"/>
            </a:solidFill>
            <a:effectLst/>
          </p:grpSpPr>
          <p:sp>
            <p:nvSpPr>
              <p:cNvPr id="43" name="Freeform 63"/>
              <p:cNvSpPr/>
              <p:nvPr/>
            </p:nvSpPr>
            <p:spPr bwMode="auto">
              <a:xfrm>
                <a:off x="3775" y="2177"/>
                <a:ext cx="40" cy="36"/>
              </a:xfrm>
              <a:custGeom>
                <a:avLst/>
                <a:gdLst>
                  <a:gd name="T0" fmla="*/ 5 w 16"/>
                  <a:gd name="T1" fmla="*/ 0 h 14"/>
                  <a:gd name="T2" fmla="*/ 0 w 16"/>
                  <a:gd name="T3" fmla="*/ 4 h 14"/>
                  <a:gd name="T4" fmla="*/ 10 w 16"/>
                  <a:gd name="T5" fmla="*/ 14 h 14"/>
                  <a:gd name="T6" fmla="*/ 16 w 16"/>
                  <a:gd name="T7" fmla="*/ 9 h 14"/>
                  <a:gd name="T8" fmla="*/ 5 w 16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5" y="0"/>
                    </a:moveTo>
                    <a:cubicBezTo>
                      <a:pt x="1" y="3"/>
                      <a:pt x="0" y="4"/>
                      <a:pt x="0" y="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3" y="11"/>
                      <a:pt x="16" y="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015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Freeform 64"/>
              <p:cNvSpPr/>
              <p:nvPr/>
            </p:nvSpPr>
            <p:spPr bwMode="auto">
              <a:xfrm>
                <a:off x="3795" y="2156"/>
                <a:ext cx="109" cy="41"/>
              </a:xfrm>
              <a:custGeom>
                <a:avLst/>
                <a:gdLst>
                  <a:gd name="T0" fmla="*/ 37 w 44"/>
                  <a:gd name="T1" fmla="*/ 4 h 16"/>
                  <a:gd name="T2" fmla="*/ 29 w 44"/>
                  <a:gd name="T3" fmla="*/ 9 h 16"/>
                  <a:gd name="T4" fmla="*/ 18 w 44"/>
                  <a:gd name="T5" fmla="*/ 8 h 16"/>
                  <a:gd name="T6" fmla="*/ 25 w 44"/>
                  <a:gd name="T7" fmla="*/ 7 h 16"/>
                  <a:gd name="T8" fmla="*/ 31 w 44"/>
                  <a:gd name="T9" fmla="*/ 2 h 16"/>
                  <a:gd name="T10" fmla="*/ 20 w 44"/>
                  <a:gd name="T11" fmla="*/ 2 h 16"/>
                  <a:gd name="T12" fmla="*/ 9 w 44"/>
                  <a:gd name="T13" fmla="*/ 2 h 16"/>
                  <a:gd name="T14" fmla="*/ 0 w 44"/>
                  <a:gd name="T15" fmla="*/ 7 h 16"/>
                  <a:gd name="T16" fmla="*/ 9 w 44"/>
                  <a:gd name="T17" fmla="*/ 16 h 16"/>
                  <a:gd name="T18" fmla="*/ 13 w 44"/>
                  <a:gd name="T19" fmla="*/ 14 h 16"/>
                  <a:gd name="T20" fmla="*/ 29 w 44"/>
                  <a:gd name="T21" fmla="*/ 14 h 16"/>
                  <a:gd name="T22" fmla="*/ 44 w 44"/>
                  <a:gd name="T23" fmla="*/ 2 h 16"/>
                  <a:gd name="T24" fmla="*/ 37 w 44"/>
                  <a:gd name="T25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6">
                    <a:moveTo>
                      <a:pt x="37" y="4"/>
                    </a:moveTo>
                    <a:cubicBezTo>
                      <a:pt x="34" y="7"/>
                      <a:pt x="32" y="8"/>
                      <a:pt x="29" y="9"/>
                    </a:cubicBezTo>
                    <a:cubicBezTo>
                      <a:pt x="24" y="10"/>
                      <a:pt x="19" y="9"/>
                      <a:pt x="18" y="8"/>
                    </a:cubicBezTo>
                    <a:cubicBezTo>
                      <a:pt x="15" y="6"/>
                      <a:pt x="18" y="7"/>
                      <a:pt x="25" y="7"/>
                    </a:cubicBezTo>
                    <a:cubicBezTo>
                      <a:pt x="32" y="6"/>
                      <a:pt x="31" y="2"/>
                      <a:pt x="31" y="2"/>
                    </a:cubicBezTo>
                    <a:cubicBezTo>
                      <a:pt x="29" y="2"/>
                      <a:pt x="27" y="2"/>
                      <a:pt x="20" y="2"/>
                    </a:cubicBezTo>
                    <a:cubicBezTo>
                      <a:pt x="17" y="2"/>
                      <a:pt x="12" y="1"/>
                      <a:pt x="9" y="2"/>
                    </a:cubicBezTo>
                    <a:cubicBezTo>
                      <a:pt x="6" y="2"/>
                      <a:pt x="4" y="5"/>
                      <a:pt x="0" y="7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1" y="15"/>
                      <a:pt x="12" y="14"/>
                      <a:pt x="13" y="14"/>
                    </a:cubicBezTo>
                    <a:cubicBezTo>
                      <a:pt x="16" y="14"/>
                      <a:pt x="23" y="15"/>
                      <a:pt x="29" y="14"/>
                    </a:cubicBezTo>
                    <a:cubicBezTo>
                      <a:pt x="40" y="9"/>
                      <a:pt x="44" y="2"/>
                      <a:pt x="44" y="2"/>
                    </a:cubicBezTo>
                    <a:cubicBezTo>
                      <a:pt x="44" y="2"/>
                      <a:pt x="41" y="0"/>
                      <a:pt x="37" y="4"/>
                    </a:cubicBezTo>
                    <a:close/>
                  </a:path>
                </a:pathLst>
              </a:custGeom>
              <a:solidFill>
                <a:srgbClr val="EC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015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Freeform 65"/>
              <p:cNvSpPr>
                <a:spLocks noEditPoints="1"/>
              </p:cNvSpPr>
              <p:nvPr/>
            </p:nvSpPr>
            <p:spPr bwMode="auto">
              <a:xfrm>
                <a:off x="3810" y="2110"/>
                <a:ext cx="94" cy="41"/>
              </a:xfrm>
              <a:custGeom>
                <a:avLst/>
                <a:gdLst>
                  <a:gd name="T0" fmla="*/ 38 w 38"/>
                  <a:gd name="T1" fmla="*/ 0 h 16"/>
                  <a:gd name="T2" fmla="*/ 34 w 38"/>
                  <a:gd name="T3" fmla="*/ 0 h 16"/>
                  <a:gd name="T4" fmla="*/ 34 w 38"/>
                  <a:gd name="T5" fmla="*/ 6 h 16"/>
                  <a:gd name="T6" fmla="*/ 32 w 38"/>
                  <a:gd name="T7" fmla="*/ 6 h 16"/>
                  <a:gd name="T8" fmla="*/ 32 w 38"/>
                  <a:gd name="T9" fmla="*/ 0 h 16"/>
                  <a:gd name="T10" fmla="*/ 28 w 38"/>
                  <a:gd name="T11" fmla="*/ 0 h 16"/>
                  <a:gd name="T12" fmla="*/ 28 w 38"/>
                  <a:gd name="T13" fmla="*/ 6 h 16"/>
                  <a:gd name="T14" fmla="*/ 12 w 38"/>
                  <a:gd name="T15" fmla="*/ 6 h 16"/>
                  <a:gd name="T16" fmla="*/ 12 w 38"/>
                  <a:gd name="T17" fmla="*/ 3 h 16"/>
                  <a:gd name="T18" fmla="*/ 12 w 38"/>
                  <a:gd name="T19" fmla="*/ 1 h 16"/>
                  <a:gd name="T20" fmla="*/ 11 w 38"/>
                  <a:gd name="T21" fmla="*/ 0 h 16"/>
                  <a:gd name="T22" fmla="*/ 9 w 38"/>
                  <a:gd name="T23" fmla="*/ 0 h 16"/>
                  <a:gd name="T24" fmla="*/ 3 w 38"/>
                  <a:gd name="T25" fmla="*/ 0 h 16"/>
                  <a:gd name="T26" fmla="*/ 1 w 38"/>
                  <a:gd name="T27" fmla="*/ 0 h 16"/>
                  <a:gd name="T28" fmla="*/ 0 w 38"/>
                  <a:gd name="T29" fmla="*/ 2 h 16"/>
                  <a:gd name="T30" fmla="*/ 0 w 38"/>
                  <a:gd name="T31" fmla="*/ 3 h 16"/>
                  <a:gd name="T32" fmla="*/ 0 w 38"/>
                  <a:gd name="T33" fmla="*/ 13 h 16"/>
                  <a:gd name="T34" fmla="*/ 0 w 38"/>
                  <a:gd name="T35" fmla="*/ 15 h 16"/>
                  <a:gd name="T36" fmla="*/ 2 w 38"/>
                  <a:gd name="T37" fmla="*/ 16 h 16"/>
                  <a:gd name="T38" fmla="*/ 3 w 38"/>
                  <a:gd name="T39" fmla="*/ 16 h 16"/>
                  <a:gd name="T40" fmla="*/ 9 w 38"/>
                  <a:gd name="T41" fmla="*/ 16 h 16"/>
                  <a:gd name="T42" fmla="*/ 11 w 38"/>
                  <a:gd name="T43" fmla="*/ 16 h 16"/>
                  <a:gd name="T44" fmla="*/ 12 w 38"/>
                  <a:gd name="T45" fmla="*/ 14 h 16"/>
                  <a:gd name="T46" fmla="*/ 12 w 38"/>
                  <a:gd name="T47" fmla="*/ 13 h 16"/>
                  <a:gd name="T48" fmla="*/ 12 w 38"/>
                  <a:gd name="T49" fmla="*/ 10 h 16"/>
                  <a:gd name="T50" fmla="*/ 38 w 38"/>
                  <a:gd name="T51" fmla="*/ 10 h 16"/>
                  <a:gd name="T52" fmla="*/ 38 w 38"/>
                  <a:gd name="T53" fmla="*/ 0 h 16"/>
                  <a:gd name="T54" fmla="*/ 3 w 38"/>
                  <a:gd name="T55" fmla="*/ 3 h 16"/>
                  <a:gd name="T56" fmla="*/ 9 w 38"/>
                  <a:gd name="T57" fmla="*/ 3 h 16"/>
                  <a:gd name="T58" fmla="*/ 9 w 38"/>
                  <a:gd name="T59" fmla="*/ 13 h 16"/>
                  <a:gd name="T60" fmla="*/ 3 w 38"/>
                  <a:gd name="T61" fmla="*/ 13 h 16"/>
                  <a:gd name="T62" fmla="*/ 3 w 38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16">
                    <a:moveTo>
                      <a:pt x="38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2"/>
                      <a:pt x="12" y="2"/>
                      <a:pt x="12" y="1"/>
                    </a:cubicBezTo>
                    <a:cubicBezTo>
                      <a:pt x="12" y="1"/>
                      <a:pt x="11" y="0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4"/>
                      <a:pt x="12" y="13"/>
                      <a:pt x="12" y="13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38" y="10"/>
                      <a:pt x="38" y="10"/>
                      <a:pt x="38" y="10"/>
                    </a:cubicBezTo>
                    <a:lnTo>
                      <a:pt x="38" y="0"/>
                    </a:lnTo>
                    <a:close/>
                    <a:moveTo>
                      <a:pt x="3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3" y="13"/>
                      <a:pt x="3" y="13"/>
                      <a:pt x="3" y="13"/>
                    </a:cubicBez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EC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015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2" name="Group 35"/>
          <p:cNvGrpSpPr>
            <a:grpSpLocks noChangeAspect="1"/>
          </p:cNvGrpSpPr>
          <p:nvPr/>
        </p:nvGrpSpPr>
        <p:grpSpPr bwMode="auto">
          <a:xfrm>
            <a:off x="5456072" y="3693520"/>
            <a:ext cx="1348454" cy="1307581"/>
            <a:chOff x="3477" y="1809"/>
            <a:chExt cx="726" cy="704"/>
          </a:xfrm>
          <a:solidFill>
            <a:schemeClr val="bg1">
              <a:lumMod val="85000"/>
              <a:alpha val="76000"/>
            </a:schemeClr>
          </a:solidFill>
        </p:grpSpPr>
        <p:sp>
          <p:nvSpPr>
            <p:cNvPr id="14" name="Freeform 36"/>
            <p:cNvSpPr/>
            <p:nvPr/>
          </p:nvSpPr>
          <p:spPr bwMode="auto">
            <a:xfrm>
              <a:off x="3928" y="1833"/>
              <a:ext cx="15" cy="12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0 w 6"/>
                <a:gd name="T5" fmla="*/ 3 h 5"/>
                <a:gd name="T6" fmla="*/ 0 w 6"/>
                <a:gd name="T7" fmla="*/ 4 h 5"/>
                <a:gd name="T8" fmla="*/ 0 w 6"/>
                <a:gd name="T9" fmla="*/ 5 h 5"/>
                <a:gd name="T10" fmla="*/ 1 w 6"/>
                <a:gd name="T11" fmla="*/ 5 h 5"/>
                <a:gd name="T12" fmla="*/ 5 w 6"/>
                <a:gd name="T13" fmla="*/ 5 h 5"/>
                <a:gd name="T14" fmla="*/ 6 w 6"/>
                <a:gd name="T15" fmla="*/ 5 h 5"/>
                <a:gd name="T16" fmla="*/ 6 w 6"/>
                <a:gd name="T17" fmla="*/ 5 h 5"/>
                <a:gd name="T18" fmla="*/ 6 w 6"/>
                <a:gd name="T19" fmla="*/ 5 h 5"/>
                <a:gd name="T20" fmla="*/ 6 w 6"/>
                <a:gd name="T21" fmla="*/ 4 h 5"/>
                <a:gd name="T22" fmla="*/ 6 w 6"/>
                <a:gd name="T23" fmla="*/ 3 h 5"/>
                <a:gd name="T24" fmla="*/ 6 w 6"/>
                <a:gd name="T25" fmla="*/ 3 h 5"/>
                <a:gd name="T26" fmla="*/ 5 w 6"/>
                <a:gd name="T27" fmla="*/ 2 h 5"/>
                <a:gd name="T28" fmla="*/ 5 w 6"/>
                <a:gd name="T29" fmla="*/ 2 h 5"/>
                <a:gd name="T30" fmla="*/ 5 w 6"/>
                <a:gd name="T31" fmla="*/ 1 h 5"/>
                <a:gd name="T32" fmla="*/ 5 w 6"/>
                <a:gd name="T3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37"/>
            <p:cNvSpPr/>
            <p:nvPr/>
          </p:nvSpPr>
          <p:spPr bwMode="auto">
            <a:xfrm>
              <a:off x="3928" y="1840"/>
              <a:ext cx="34" cy="33"/>
            </a:xfrm>
            <a:custGeom>
              <a:avLst/>
              <a:gdLst>
                <a:gd name="T0" fmla="*/ 7 w 14"/>
                <a:gd name="T1" fmla="*/ 0 h 14"/>
                <a:gd name="T2" fmla="*/ 6 w 14"/>
                <a:gd name="T3" fmla="*/ 0 h 14"/>
                <a:gd name="T4" fmla="*/ 6 w 14"/>
                <a:gd name="T5" fmla="*/ 1 h 14"/>
                <a:gd name="T6" fmla="*/ 6 w 14"/>
                <a:gd name="T7" fmla="*/ 2 h 14"/>
                <a:gd name="T8" fmla="*/ 6 w 14"/>
                <a:gd name="T9" fmla="*/ 2 h 14"/>
                <a:gd name="T10" fmla="*/ 6 w 14"/>
                <a:gd name="T11" fmla="*/ 2 h 14"/>
                <a:gd name="T12" fmla="*/ 5 w 14"/>
                <a:gd name="T13" fmla="*/ 3 h 14"/>
                <a:gd name="T14" fmla="*/ 5 w 14"/>
                <a:gd name="T15" fmla="*/ 3 h 14"/>
                <a:gd name="T16" fmla="*/ 4 w 14"/>
                <a:gd name="T17" fmla="*/ 3 h 14"/>
                <a:gd name="T18" fmla="*/ 4 w 14"/>
                <a:gd name="T19" fmla="*/ 3 h 14"/>
                <a:gd name="T20" fmla="*/ 3 w 14"/>
                <a:gd name="T21" fmla="*/ 3 h 14"/>
                <a:gd name="T22" fmla="*/ 3 w 14"/>
                <a:gd name="T23" fmla="*/ 4 h 14"/>
                <a:gd name="T24" fmla="*/ 3 w 14"/>
                <a:gd name="T25" fmla="*/ 4 h 14"/>
                <a:gd name="T26" fmla="*/ 3 w 14"/>
                <a:gd name="T27" fmla="*/ 4 h 14"/>
                <a:gd name="T28" fmla="*/ 3 w 14"/>
                <a:gd name="T29" fmla="*/ 4 h 14"/>
                <a:gd name="T30" fmla="*/ 2 w 14"/>
                <a:gd name="T31" fmla="*/ 4 h 14"/>
                <a:gd name="T32" fmla="*/ 1 w 14"/>
                <a:gd name="T33" fmla="*/ 4 h 14"/>
                <a:gd name="T34" fmla="*/ 0 w 14"/>
                <a:gd name="T35" fmla="*/ 5 h 14"/>
                <a:gd name="T36" fmla="*/ 0 w 14"/>
                <a:gd name="T37" fmla="*/ 6 h 14"/>
                <a:gd name="T38" fmla="*/ 0 w 14"/>
                <a:gd name="T39" fmla="*/ 6 h 14"/>
                <a:gd name="T40" fmla="*/ 0 w 14"/>
                <a:gd name="T41" fmla="*/ 9 h 14"/>
                <a:gd name="T42" fmla="*/ 1 w 14"/>
                <a:gd name="T43" fmla="*/ 9 h 14"/>
                <a:gd name="T44" fmla="*/ 1 w 14"/>
                <a:gd name="T45" fmla="*/ 9 h 14"/>
                <a:gd name="T46" fmla="*/ 1 w 14"/>
                <a:gd name="T47" fmla="*/ 9 h 14"/>
                <a:gd name="T48" fmla="*/ 1 w 14"/>
                <a:gd name="T49" fmla="*/ 9 h 14"/>
                <a:gd name="T50" fmla="*/ 1 w 14"/>
                <a:gd name="T51" fmla="*/ 11 h 14"/>
                <a:gd name="T52" fmla="*/ 2 w 14"/>
                <a:gd name="T53" fmla="*/ 11 h 14"/>
                <a:gd name="T54" fmla="*/ 3 w 14"/>
                <a:gd name="T55" fmla="*/ 11 h 14"/>
                <a:gd name="T56" fmla="*/ 3 w 14"/>
                <a:gd name="T57" fmla="*/ 11 h 14"/>
                <a:gd name="T58" fmla="*/ 3 w 14"/>
                <a:gd name="T59" fmla="*/ 11 h 14"/>
                <a:gd name="T60" fmla="*/ 3 w 14"/>
                <a:gd name="T61" fmla="*/ 13 h 14"/>
                <a:gd name="T62" fmla="*/ 5 w 14"/>
                <a:gd name="T63" fmla="*/ 13 h 14"/>
                <a:gd name="T64" fmla="*/ 6 w 14"/>
                <a:gd name="T65" fmla="*/ 14 h 14"/>
                <a:gd name="T66" fmla="*/ 7 w 14"/>
                <a:gd name="T67" fmla="*/ 14 h 14"/>
                <a:gd name="T68" fmla="*/ 9 w 14"/>
                <a:gd name="T69" fmla="*/ 13 h 14"/>
                <a:gd name="T70" fmla="*/ 10 w 14"/>
                <a:gd name="T71" fmla="*/ 13 h 14"/>
                <a:gd name="T72" fmla="*/ 10 w 14"/>
                <a:gd name="T73" fmla="*/ 12 h 14"/>
                <a:gd name="T74" fmla="*/ 11 w 14"/>
                <a:gd name="T75" fmla="*/ 12 h 14"/>
                <a:gd name="T76" fmla="*/ 12 w 14"/>
                <a:gd name="T77" fmla="*/ 12 h 14"/>
                <a:gd name="T78" fmla="*/ 13 w 14"/>
                <a:gd name="T79" fmla="*/ 8 h 14"/>
                <a:gd name="T80" fmla="*/ 13 w 14"/>
                <a:gd name="T81" fmla="*/ 7 h 14"/>
                <a:gd name="T82" fmla="*/ 12 w 14"/>
                <a:gd name="T83" fmla="*/ 5 h 14"/>
                <a:gd name="T84" fmla="*/ 12 w 14"/>
                <a:gd name="T85" fmla="*/ 5 h 14"/>
                <a:gd name="T86" fmla="*/ 12 w 14"/>
                <a:gd name="T87" fmla="*/ 5 h 14"/>
                <a:gd name="T88" fmla="*/ 13 w 14"/>
                <a:gd name="T89" fmla="*/ 4 h 14"/>
                <a:gd name="T90" fmla="*/ 13 w 14"/>
                <a:gd name="T91" fmla="*/ 2 h 14"/>
                <a:gd name="T92" fmla="*/ 13 w 14"/>
                <a:gd name="T93" fmla="*/ 2 h 14"/>
                <a:gd name="T94" fmla="*/ 12 w 14"/>
                <a:gd name="T95" fmla="*/ 2 h 14"/>
                <a:gd name="T96" fmla="*/ 12 w 14"/>
                <a:gd name="T97" fmla="*/ 1 h 14"/>
                <a:gd name="T98" fmla="*/ 11 w 14"/>
                <a:gd name="T99" fmla="*/ 1 h 14"/>
                <a:gd name="T100" fmla="*/ 8 w 14"/>
                <a:gd name="T101" fmla="*/ 0 h 14"/>
                <a:gd name="T102" fmla="*/ 8 w 14"/>
                <a:gd name="T103" fmla="*/ 0 h 14"/>
                <a:gd name="T104" fmla="*/ 7 w 14"/>
                <a:gd name="T105" fmla="*/ 0 h 14"/>
                <a:gd name="T106" fmla="*/ 7 w 14"/>
                <a:gd name="T107" fmla="*/ 0 h 14"/>
                <a:gd name="T108" fmla="*/ 7 w 14"/>
                <a:gd name="T10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7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4" y="13"/>
                    <a:pt x="5" y="13"/>
                    <a:pt x="5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9" y="13"/>
                    <a:pt x="9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1"/>
                    <a:pt x="14" y="9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6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38"/>
            <p:cNvSpPr/>
            <p:nvPr/>
          </p:nvSpPr>
          <p:spPr bwMode="auto">
            <a:xfrm>
              <a:off x="3959" y="1847"/>
              <a:ext cx="22" cy="19"/>
            </a:xfrm>
            <a:custGeom>
              <a:avLst/>
              <a:gdLst>
                <a:gd name="T0" fmla="*/ 4 w 9"/>
                <a:gd name="T1" fmla="*/ 0 h 8"/>
                <a:gd name="T2" fmla="*/ 0 w 9"/>
                <a:gd name="T3" fmla="*/ 1 h 8"/>
                <a:gd name="T4" fmla="*/ 0 w 9"/>
                <a:gd name="T5" fmla="*/ 2 h 8"/>
                <a:gd name="T6" fmla="*/ 1 w 9"/>
                <a:gd name="T7" fmla="*/ 3 h 8"/>
                <a:gd name="T8" fmla="*/ 2 w 9"/>
                <a:gd name="T9" fmla="*/ 4 h 8"/>
                <a:gd name="T10" fmla="*/ 3 w 9"/>
                <a:gd name="T11" fmla="*/ 5 h 8"/>
                <a:gd name="T12" fmla="*/ 3 w 9"/>
                <a:gd name="T13" fmla="*/ 6 h 8"/>
                <a:gd name="T14" fmla="*/ 4 w 9"/>
                <a:gd name="T15" fmla="*/ 6 h 8"/>
                <a:gd name="T16" fmla="*/ 4 w 9"/>
                <a:gd name="T17" fmla="*/ 6 h 8"/>
                <a:gd name="T18" fmla="*/ 4 w 9"/>
                <a:gd name="T19" fmla="*/ 7 h 8"/>
                <a:gd name="T20" fmla="*/ 4 w 9"/>
                <a:gd name="T21" fmla="*/ 7 h 8"/>
                <a:gd name="T22" fmla="*/ 6 w 9"/>
                <a:gd name="T23" fmla="*/ 7 h 8"/>
                <a:gd name="T24" fmla="*/ 6 w 9"/>
                <a:gd name="T25" fmla="*/ 8 h 8"/>
                <a:gd name="T26" fmla="*/ 9 w 9"/>
                <a:gd name="T27" fmla="*/ 6 h 8"/>
                <a:gd name="T28" fmla="*/ 9 w 9"/>
                <a:gd name="T29" fmla="*/ 3 h 8"/>
                <a:gd name="T30" fmla="*/ 9 w 9"/>
                <a:gd name="T31" fmla="*/ 2 h 8"/>
                <a:gd name="T32" fmla="*/ 9 w 9"/>
                <a:gd name="T33" fmla="*/ 1 h 8"/>
                <a:gd name="T34" fmla="*/ 8 w 9"/>
                <a:gd name="T35" fmla="*/ 1 h 8"/>
                <a:gd name="T36" fmla="*/ 7 w 9"/>
                <a:gd name="T37" fmla="*/ 1 h 8"/>
                <a:gd name="T38" fmla="*/ 7 w 9"/>
                <a:gd name="T39" fmla="*/ 1 h 8"/>
                <a:gd name="T40" fmla="*/ 7 w 9"/>
                <a:gd name="T41" fmla="*/ 1 h 8"/>
                <a:gd name="T42" fmla="*/ 8 w 9"/>
                <a:gd name="T43" fmla="*/ 0 h 8"/>
                <a:gd name="T44" fmla="*/ 7 w 9"/>
                <a:gd name="T45" fmla="*/ 0 h 8"/>
                <a:gd name="T46" fmla="*/ 5 w 9"/>
                <a:gd name="T47" fmla="*/ 0 h 8"/>
                <a:gd name="T48" fmla="*/ 4 w 9"/>
                <a:gd name="T4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" h="8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8" y="7"/>
                    <a:pt x="9" y="6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39"/>
            <p:cNvSpPr/>
            <p:nvPr/>
          </p:nvSpPr>
          <p:spPr bwMode="auto">
            <a:xfrm>
              <a:off x="3959" y="1864"/>
              <a:ext cx="22" cy="14"/>
            </a:xfrm>
            <a:custGeom>
              <a:avLst/>
              <a:gdLst>
                <a:gd name="T0" fmla="*/ 6 w 9"/>
                <a:gd name="T1" fmla="*/ 0 h 6"/>
                <a:gd name="T2" fmla="*/ 4 w 9"/>
                <a:gd name="T3" fmla="*/ 0 h 6"/>
                <a:gd name="T4" fmla="*/ 1 w 9"/>
                <a:gd name="T5" fmla="*/ 0 h 6"/>
                <a:gd name="T6" fmla="*/ 0 w 9"/>
                <a:gd name="T7" fmla="*/ 1 h 6"/>
                <a:gd name="T8" fmla="*/ 0 w 9"/>
                <a:gd name="T9" fmla="*/ 2 h 6"/>
                <a:gd name="T10" fmla="*/ 0 w 9"/>
                <a:gd name="T11" fmla="*/ 2 h 6"/>
                <a:gd name="T12" fmla="*/ 0 w 9"/>
                <a:gd name="T13" fmla="*/ 5 h 6"/>
                <a:gd name="T14" fmla="*/ 3 w 9"/>
                <a:gd name="T15" fmla="*/ 5 h 6"/>
                <a:gd name="T16" fmla="*/ 3 w 9"/>
                <a:gd name="T17" fmla="*/ 6 h 6"/>
                <a:gd name="T18" fmla="*/ 8 w 9"/>
                <a:gd name="T19" fmla="*/ 6 h 6"/>
                <a:gd name="T20" fmla="*/ 8 w 9"/>
                <a:gd name="T21" fmla="*/ 6 h 6"/>
                <a:gd name="T22" fmla="*/ 9 w 9"/>
                <a:gd name="T23" fmla="*/ 6 h 6"/>
                <a:gd name="T24" fmla="*/ 9 w 9"/>
                <a:gd name="T25" fmla="*/ 5 h 6"/>
                <a:gd name="T26" fmla="*/ 9 w 9"/>
                <a:gd name="T27" fmla="*/ 5 h 6"/>
                <a:gd name="T28" fmla="*/ 9 w 9"/>
                <a:gd name="T29" fmla="*/ 3 h 6"/>
                <a:gd name="T30" fmla="*/ 7 w 9"/>
                <a:gd name="T31" fmla="*/ 2 h 6"/>
                <a:gd name="T32" fmla="*/ 7 w 9"/>
                <a:gd name="T33" fmla="*/ 2 h 6"/>
                <a:gd name="T34" fmla="*/ 7 w 9"/>
                <a:gd name="T35" fmla="*/ 2 h 6"/>
                <a:gd name="T36" fmla="*/ 6 w 9"/>
                <a:gd name="T37" fmla="*/ 2 h 6"/>
                <a:gd name="T38" fmla="*/ 6 w 9"/>
                <a:gd name="T39" fmla="*/ 1 h 6"/>
                <a:gd name="T40" fmla="*/ 6 w 9"/>
                <a:gd name="T41" fmla="*/ 1 h 6"/>
                <a:gd name="T42" fmla="*/ 6 w 9"/>
                <a:gd name="T4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" h="6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4"/>
                    <a:pt x="9" y="3"/>
                  </a:cubicBezTo>
                  <a:cubicBezTo>
                    <a:pt x="9" y="2"/>
                    <a:pt x="8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40"/>
            <p:cNvSpPr/>
            <p:nvPr/>
          </p:nvSpPr>
          <p:spPr bwMode="auto">
            <a:xfrm>
              <a:off x="3764" y="1809"/>
              <a:ext cx="81" cy="57"/>
            </a:xfrm>
            <a:custGeom>
              <a:avLst/>
              <a:gdLst>
                <a:gd name="T0" fmla="*/ 14 w 34"/>
                <a:gd name="T1" fmla="*/ 1 h 24"/>
                <a:gd name="T2" fmla="*/ 2 w 34"/>
                <a:gd name="T3" fmla="*/ 2 h 24"/>
                <a:gd name="T4" fmla="*/ 2 w 34"/>
                <a:gd name="T5" fmla="*/ 5 h 24"/>
                <a:gd name="T6" fmla="*/ 4 w 34"/>
                <a:gd name="T7" fmla="*/ 6 h 24"/>
                <a:gd name="T8" fmla="*/ 4 w 34"/>
                <a:gd name="T9" fmla="*/ 9 h 24"/>
                <a:gd name="T10" fmla="*/ 4 w 34"/>
                <a:gd name="T11" fmla="*/ 12 h 24"/>
                <a:gd name="T12" fmla="*/ 3 w 34"/>
                <a:gd name="T13" fmla="*/ 13 h 24"/>
                <a:gd name="T14" fmla="*/ 0 w 34"/>
                <a:gd name="T15" fmla="*/ 15 h 24"/>
                <a:gd name="T16" fmla="*/ 0 w 34"/>
                <a:gd name="T17" fmla="*/ 18 h 24"/>
                <a:gd name="T18" fmla="*/ 2 w 34"/>
                <a:gd name="T19" fmla="*/ 20 h 24"/>
                <a:gd name="T20" fmla="*/ 5 w 34"/>
                <a:gd name="T21" fmla="*/ 24 h 24"/>
                <a:gd name="T22" fmla="*/ 11 w 34"/>
                <a:gd name="T23" fmla="*/ 24 h 24"/>
                <a:gd name="T24" fmla="*/ 13 w 34"/>
                <a:gd name="T25" fmla="*/ 22 h 24"/>
                <a:gd name="T26" fmla="*/ 14 w 34"/>
                <a:gd name="T27" fmla="*/ 19 h 24"/>
                <a:gd name="T28" fmla="*/ 15 w 34"/>
                <a:gd name="T29" fmla="*/ 18 h 24"/>
                <a:gd name="T30" fmla="*/ 16 w 34"/>
                <a:gd name="T31" fmla="*/ 18 h 24"/>
                <a:gd name="T32" fmla="*/ 17 w 34"/>
                <a:gd name="T33" fmla="*/ 18 h 24"/>
                <a:gd name="T34" fmla="*/ 21 w 34"/>
                <a:gd name="T35" fmla="*/ 17 h 24"/>
                <a:gd name="T36" fmla="*/ 21 w 34"/>
                <a:gd name="T37" fmla="*/ 16 h 24"/>
                <a:gd name="T38" fmla="*/ 22 w 34"/>
                <a:gd name="T39" fmla="*/ 16 h 24"/>
                <a:gd name="T40" fmla="*/ 25 w 34"/>
                <a:gd name="T41" fmla="*/ 14 h 24"/>
                <a:gd name="T42" fmla="*/ 28 w 34"/>
                <a:gd name="T43" fmla="*/ 14 h 24"/>
                <a:gd name="T44" fmla="*/ 29 w 34"/>
                <a:gd name="T45" fmla="*/ 12 h 24"/>
                <a:gd name="T46" fmla="*/ 29 w 34"/>
                <a:gd name="T47" fmla="*/ 12 h 24"/>
                <a:gd name="T48" fmla="*/ 31 w 34"/>
                <a:gd name="T49" fmla="*/ 11 h 24"/>
                <a:gd name="T50" fmla="*/ 31 w 34"/>
                <a:gd name="T51" fmla="*/ 9 h 24"/>
                <a:gd name="T52" fmla="*/ 31 w 34"/>
                <a:gd name="T53" fmla="*/ 7 h 24"/>
                <a:gd name="T54" fmla="*/ 33 w 34"/>
                <a:gd name="T55" fmla="*/ 5 h 24"/>
                <a:gd name="T56" fmla="*/ 34 w 34"/>
                <a:gd name="T57" fmla="*/ 3 h 24"/>
                <a:gd name="T58" fmla="*/ 34 w 34"/>
                <a:gd name="T59" fmla="*/ 2 h 24"/>
                <a:gd name="T60" fmla="*/ 32 w 34"/>
                <a:gd name="T61" fmla="*/ 0 h 24"/>
                <a:gd name="T62" fmla="*/ 27 w 34"/>
                <a:gd name="T6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" h="24">
                  <a:moveTo>
                    <a:pt x="27" y="0"/>
                  </a:moveTo>
                  <a:cubicBezTo>
                    <a:pt x="23" y="0"/>
                    <a:pt x="18" y="0"/>
                    <a:pt x="14" y="1"/>
                  </a:cubicBezTo>
                  <a:cubicBezTo>
                    <a:pt x="10" y="1"/>
                    <a:pt x="6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4"/>
                    <a:pt x="2" y="14"/>
                    <a:pt x="1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9"/>
                    <a:pt x="1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1"/>
                    <a:pt x="4" y="22"/>
                    <a:pt x="5" y="23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3" y="24"/>
                    <a:pt x="13" y="23"/>
                    <a:pt x="13" y="22"/>
                  </a:cubicBezTo>
                  <a:cubicBezTo>
                    <a:pt x="13" y="22"/>
                    <a:pt x="14" y="21"/>
                    <a:pt x="14" y="21"/>
                  </a:cubicBezTo>
                  <a:cubicBezTo>
                    <a:pt x="14" y="20"/>
                    <a:pt x="14" y="20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9"/>
                    <a:pt x="15" y="19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0" y="18"/>
                    <a:pt x="21" y="18"/>
                    <a:pt x="21" y="17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3" y="16"/>
                    <a:pt x="23" y="16"/>
                    <a:pt x="24" y="15"/>
                  </a:cubicBezTo>
                  <a:cubicBezTo>
                    <a:pt x="24" y="15"/>
                    <a:pt x="25" y="14"/>
                    <a:pt x="25" y="14"/>
                  </a:cubicBezTo>
                  <a:cubicBezTo>
                    <a:pt x="25" y="14"/>
                    <a:pt x="26" y="14"/>
                    <a:pt x="26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9" y="14"/>
                    <a:pt x="29" y="13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1" y="12"/>
                    <a:pt x="31" y="11"/>
                  </a:cubicBezTo>
                  <a:cubicBezTo>
                    <a:pt x="32" y="11"/>
                    <a:pt x="32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8"/>
                    <a:pt x="31" y="7"/>
                    <a:pt x="31" y="7"/>
                  </a:cubicBezTo>
                  <a:cubicBezTo>
                    <a:pt x="31" y="6"/>
                    <a:pt x="31" y="6"/>
                    <a:pt x="32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4" y="5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1"/>
                    <a:pt x="34" y="1"/>
                    <a:pt x="33" y="1"/>
                  </a:cubicBezTo>
                  <a:cubicBezTo>
                    <a:pt x="33" y="0"/>
                    <a:pt x="33" y="0"/>
                    <a:pt x="32" y="0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29" y="0"/>
                    <a:pt x="28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41"/>
            <p:cNvSpPr>
              <a:spLocks noEditPoints="1"/>
            </p:cNvSpPr>
            <p:nvPr/>
          </p:nvSpPr>
          <p:spPr bwMode="auto">
            <a:xfrm>
              <a:off x="3902" y="1838"/>
              <a:ext cx="301" cy="585"/>
            </a:xfrm>
            <a:custGeom>
              <a:avLst/>
              <a:gdLst>
                <a:gd name="T0" fmla="*/ 51 w 126"/>
                <a:gd name="T1" fmla="*/ 38 h 245"/>
                <a:gd name="T2" fmla="*/ 34 w 126"/>
                <a:gd name="T3" fmla="*/ 3 h 245"/>
                <a:gd name="T4" fmla="*/ 35 w 126"/>
                <a:gd name="T5" fmla="*/ 9 h 245"/>
                <a:gd name="T6" fmla="*/ 34 w 126"/>
                <a:gd name="T7" fmla="*/ 18 h 245"/>
                <a:gd name="T8" fmla="*/ 22 w 126"/>
                <a:gd name="T9" fmla="*/ 26 h 245"/>
                <a:gd name="T10" fmla="*/ 39 w 126"/>
                <a:gd name="T11" fmla="*/ 42 h 245"/>
                <a:gd name="T12" fmla="*/ 48 w 126"/>
                <a:gd name="T13" fmla="*/ 45 h 245"/>
                <a:gd name="T14" fmla="*/ 59 w 126"/>
                <a:gd name="T15" fmla="*/ 54 h 245"/>
                <a:gd name="T16" fmla="*/ 58 w 126"/>
                <a:gd name="T17" fmla="*/ 43 h 245"/>
                <a:gd name="T18" fmla="*/ 65 w 126"/>
                <a:gd name="T19" fmla="*/ 49 h 245"/>
                <a:gd name="T20" fmla="*/ 67 w 126"/>
                <a:gd name="T21" fmla="*/ 34 h 245"/>
                <a:gd name="T22" fmla="*/ 74 w 126"/>
                <a:gd name="T23" fmla="*/ 44 h 245"/>
                <a:gd name="T24" fmla="*/ 78 w 126"/>
                <a:gd name="T25" fmla="*/ 55 h 245"/>
                <a:gd name="T26" fmla="*/ 85 w 126"/>
                <a:gd name="T27" fmla="*/ 56 h 245"/>
                <a:gd name="T28" fmla="*/ 90 w 126"/>
                <a:gd name="T29" fmla="*/ 63 h 245"/>
                <a:gd name="T30" fmla="*/ 80 w 126"/>
                <a:gd name="T31" fmla="*/ 65 h 245"/>
                <a:gd name="T32" fmla="*/ 71 w 126"/>
                <a:gd name="T33" fmla="*/ 66 h 245"/>
                <a:gd name="T34" fmla="*/ 64 w 126"/>
                <a:gd name="T35" fmla="*/ 63 h 245"/>
                <a:gd name="T36" fmla="*/ 56 w 126"/>
                <a:gd name="T37" fmla="*/ 58 h 245"/>
                <a:gd name="T38" fmla="*/ 48 w 126"/>
                <a:gd name="T39" fmla="*/ 53 h 245"/>
                <a:gd name="T40" fmla="*/ 32 w 126"/>
                <a:gd name="T41" fmla="*/ 54 h 245"/>
                <a:gd name="T42" fmla="*/ 24 w 126"/>
                <a:gd name="T43" fmla="*/ 58 h 245"/>
                <a:gd name="T44" fmla="*/ 14 w 126"/>
                <a:gd name="T45" fmla="*/ 72 h 245"/>
                <a:gd name="T46" fmla="*/ 6 w 126"/>
                <a:gd name="T47" fmla="*/ 80 h 245"/>
                <a:gd name="T48" fmla="*/ 1 w 126"/>
                <a:gd name="T49" fmla="*/ 96 h 245"/>
                <a:gd name="T50" fmla="*/ 1 w 126"/>
                <a:gd name="T51" fmla="*/ 109 h 245"/>
                <a:gd name="T52" fmla="*/ 9 w 126"/>
                <a:gd name="T53" fmla="*/ 120 h 245"/>
                <a:gd name="T54" fmla="*/ 21 w 126"/>
                <a:gd name="T55" fmla="*/ 132 h 245"/>
                <a:gd name="T56" fmla="*/ 33 w 126"/>
                <a:gd name="T57" fmla="*/ 138 h 245"/>
                <a:gd name="T58" fmla="*/ 43 w 126"/>
                <a:gd name="T59" fmla="*/ 139 h 245"/>
                <a:gd name="T60" fmla="*/ 57 w 126"/>
                <a:gd name="T61" fmla="*/ 135 h 245"/>
                <a:gd name="T62" fmla="*/ 67 w 126"/>
                <a:gd name="T63" fmla="*/ 140 h 245"/>
                <a:gd name="T64" fmla="*/ 68 w 126"/>
                <a:gd name="T65" fmla="*/ 153 h 245"/>
                <a:gd name="T66" fmla="*/ 76 w 126"/>
                <a:gd name="T67" fmla="*/ 168 h 245"/>
                <a:gd name="T68" fmla="*/ 77 w 126"/>
                <a:gd name="T69" fmla="*/ 181 h 245"/>
                <a:gd name="T70" fmla="*/ 71 w 126"/>
                <a:gd name="T71" fmla="*/ 194 h 245"/>
                <a:gd name="T72" fmla="*/ 71 w 126"/>
                <a:gd name="T73" fmla="*/ 214 h 245"/>
                <a:gd name="T74" fmla="*/ 72 w 126"/>
                <a:gd name="T75" fmla="*/ 234 h 245"/>
                <a:gd name="T76" fmla="*/ 81 w 126"/>
                <a:gd name="T77" fmla="*/ 242 h 245"/>
                <a:gd name="T78" fmla="*/ 97 w 126"/>
                <a:gd name="T79" fmla="*/ 232 h 245"/>
                <a:gd name="T80" fmla="*/ 100 w 126"/>
                <a:gd name="T81" fmla="*/ 221 h 245"/>
                <a:gd name="T82" fmla="*/ 108 w 126"/>
                <a:gd name="T83" fmla="*/ 206 h 245"/>
                <a:gd name="T84" fmla="*/ 119 w 126"/>
                <a:gd name="T85" fmla="*/ 181 h 245"/>
                <a:gd name="T86" fmla="*/ 122 w 126"/>
                <a:gd name="T87" fmla="*/ 158 h 245"/>
                <a:gd name="T88" fmla="*/ 124 w 126"/>
                <a:gd name="T89" fmla="*/ 142 h 245"/>
                <a:gd name="T90" fmla="*/ 122 w 126"/>
                <a:gd name="T91" fmla="*/ 116 h 245"/>
                <a:gd name="T92" fmla="*/ 116 w 126"/>
                <a:gd name="T93" fmla="*/ 107 h 245"/>
                <a:gd name="T94" fmla="*/ 106 w 126"/>
                <a:gd name="T95" fmla="*/ 90 h 245"/>
                <a:gd name="T96" fmla="*/ 99 w 126"/>
                <a:gd name="T97" fmla="*/ 76 h 245"/>
                <a:gd name="T98" fmla="*/ 103 w 126"/>
                <a:gd name="T99" fmla="*/ 82 h 245"/>
                <a:gd name="T100" fmla="*/ 111 w 126"/>
                <a:gd name="T101" fmla="*/ 95 h 245"/>
                <a:gd name="T102" fmla="*/ 116 w 126"/>
                <a:gd name="T103" fmla="*/ 105 h 245"/>
                <a:gd name="T104" fmla="*/ 118 w 126"/>
                <a:gd name="T105" fmla="*/ 84 h 245"/>
                <a:gd name="T106" fmla="*/ 115 w 126"/>
                <a:gd name="T107" fmla="*/ 77 h 245"/>
                <a:gd name="T108" fmla="*/ 110 w 126"/>
                <a:gd name="T109" fmla="*/ 69 h 245"/>
                <a:gd name="T110" fmla="*/ 106 w 126"/>
                <a:gd name="T111" fmla="*/ 62 h 245"/>
                <a:gd name="T112" fmla="*/ 99 w 126"/>
                <a:gd name="T113" fmla="*/ 52 h 245"/>
                <a:gd name="T114" fmla="*/ 80 w 126"/>
                <a:gd name="T115" fmla="*/ 31 h 245"/>
                <a:gd name="T116" fmla="*/ 62 w 126"/>
                <a:gd name="T117" fmla="*/ 17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6" h="245">
                  <a:moveTo>
                    <a:pt x="49" y="38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47" y="37"/>
                    <a:pt x="46" y="36"/>
                    <a:pt x="46" y="35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7" y="34"/>
                    <a:pt x="47" y="35"/>
                    <a:pt x="47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8" y="36"/>
                    <a:pt x="49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7"/>
                    <a:pt x="51" y="38"/>
                  </a:cubicBezTo>
                  <a:cubicBezTo>
                    <a:pt x="51" y="38"/>
                    <a:pt x="52" y="38"/>
                    <a:pt x="52" y="38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moveTo>
                    <a:pt x="34" y="0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4" y="4"/>
                    <a:pt x="34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6"/>
                    <a:pt x="35" y="6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5" y="14"/>
                    <a:pt x="36" y="14"/>
                  </a:cubicBezTo>
                  <a:cubicBezTo>
                    <a:pt x="37" y="15"/>
                    <a:pt x="37" y="15"/>
                    <a:pt x="38" y="15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8" y="17"/>
                    <a:pt x="39" y="17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3" y="18"/>
                    <a:pt x="33" y="19"/>
                    <a:pt x="32" y="19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8" y="20"/>
                    <a:pt x="28" y="20"/>
                    <a:pt x="28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1"/>
                    <a:pt x="25" y="21"/>
                    <a:pt x="24" y="22"/>
                  </a:cubicBezTo>
                  <a:cubicBezTo>
                    <a:pt x="24" y="23"/>
                    <a:pt x="23" y="23"/>
                    <a:pt x="23" y="24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2" y="26"/>
                    <a:pt x="22" y="26"/>
                  </a:cubicBezTo>
                  <a:cubicBezTo>
                    <a:pt x="21" y="26"/>
                    <a:pt x="21" y="27"/>
                    <a:pt x="20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31"/>
                    <a:pt x="23" y="33"/>
                    <a:pt x="25" y="34"/>
                  </a:cubicBezTo>
                  <a:cubicBezTo>
                    <a:pt x="25" y="35"/>
                    <a:pt x="26" y="36"/>
                    <a:pt x="27" y="36"/>
                  </a:cubicBezTo>
                  <a:cubicBezTo>
                    <a:pt x="29" y="39"/>
                    <a:pt x="31" y="42"/>
                    <a:pt x="31" y="45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4" y="46"/>
                    <a:pt x="34" y="44"/>
                    <a:pt x="34" y="43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40" y="42"/>
                    <a:pt x="40" y="41"/>
                  </a:cubicBezTo>
                  <a:cubicBezTo>
                    <a:pt x="40" y="41"/>
                    <a:pt x="41" y="40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2" y="40"/>
                    <a:pt x="42" y="40"/>
                    <a:pt x="42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3" y="41"/>
                    <a:pt x="43" y="42"/>
                    <a:pt x="44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5" y="42"/>
                    <a:pt x="45" y="42"/>
                    <a:pt x="46" y="42"/>
                  </a:cubicBezTo>
                  <a:cubicBezTo>
                    <a:pt x="46" y="42"/>
                    <a:pt x="46" y="43"/>
                    <a:pt x="46" y="43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5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49" y="46"/>
                    <a:pt x="49" y="46"/>
                    <a:pt x="49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52" y="46"/>
                    <a:pt x="52" y="46"/>
                    <a:pt x="53" y="47"/>
                  </a:cubicBezTo>
                  <a:cubicBezTo>
                    <a:pt x="54" y="47"/>
                    <a:pt x="54" y="48"/>
                    <a:pt x="54" y="48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60" y="52"/>
                    <a:pt x="60" y="52"/>
                    <a:pt x="60" y="51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44"/>
                    <a:pt x="59" y="44"/>
                    <a:pt x="59" y="44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58" y="43"/>
                    <a:pt x="57" y="43"/>
                    <a:pt x="56" y="42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4"/>
                    <a:pt x="61" y="44"/>
                    <a:pt x="61" y="44"/>
                  </a:cubicBezTo>
                  <a:cubicBezTo>
                    <a:pt x="61" y="45"/>
                    <a:pt x="62" y="46"/>
                    <a:pt x="62" y="46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5" y="48"/>
                    <a:pt x="65" y="48"/>
                    <a:pt x="65" y="49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66" y="50"/>
                    <a:pt x="66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7" y="50"/>
                    <a:pt x="68" y="50"/>
                    <a:pt x="69" y="49"/>
                  </a:cubicBezTo>
                  <a:cubicBezTo>
                    <a:pt x="69" y="49"/>
                    <a:pt x="69" y="49"/>
                    <a:pt x="69" y="48"/>
                  </a:cubicBezTo>
                  <a:cubicBezTo>
                    <a:pt x="69" y="48"/>
                    <a:pt x="69" y="48"/>
                    <a:pt x="69" y="48"/>
                  </a:cubicBezTo>
                  <a:cubicBezTo>
                    <a:pt x="70" y="47"/>
                    <a:pt x="70" y="46"/>
                    <a:pt x="70" y="44"/>
                  </a:cubicBezTo>
                  <a:cubicBezTo>
                    <a:pt x="70" y="42"/>
                    <a:pt x="69" y="40"/>
                    <a:pt x="67" y="38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7" y="37"/>
                    <a:pt x="66" y="37"/>
                    <a:pt x="66" y="36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36"/>
                    <a:pt x="66" y="35"/>
                    <a:pt x="66" y="35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8" y="34"/>
                    <a:pt x="69" y="35"/>
                    <a:pt x="70" y="35"/>
                  </a:cubicBezTo>
                  <a:cubicBezTo>
                    <a:pt x="71" y="36"/>
                    <a:pt x="71" y="36"/>
                    <a:pt x="72" y="36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3" y="37"/>
                    <a:pt x="74" y="37"/>
                    <a:pt x="74" y="37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4" y="38"/>
                    <a:pt x="74" y="39"/>
                    <a:pt x="75" y="39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6" y="40"/>
                    <a:pt x="77" y="40"/>
                    <a:pt x="78" y="41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78" y="42"/>
                    <a:pt x="78" y="42"/>
                    <a:pt x="79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5" y="43"/>
                    <a:pt x="74" y="43"/>
                    <a:pt x="74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73" y="46"/>
                    <a:pt x="73" y="48"/>
                    <a:pt x="74" y="49"/>
                  </a:cubicBezTo>
                  <a:cubicBezTo>
                    <a:pt x="74" y="49"/>
                    <a:pt x="74" y="49"/>
                    <a:pt x="74" y="49"/>
                  </a:cubicBezTo>
                  <a:cubicBezTo>
                    <a:pt x="74" y="50"/>
                    <a:pt x="74" y="50"/>
                    <a:pt x="75" y="50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3"/>
                    <a:pt x="77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80" y="55"/>
                    <a:pt x="80" y="55"/>
                    <a:pt x="81" y="55"/>
                  </a:cubicBezTo>
                  <a:cubicBezTo>
                    <a:pt x="81" y="56"/>
                    <a:pt x="82" y="56"/>
                    <a:pt x="83" y="56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5" y="56"/>
                    <a:pt x="85" y="56"/>
                    <a:pt x="85" y="56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5"/>
                    <a:pt x="86" y="55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5" y="56"/>
                    <a:pt x="85" y="56"/>
                    <a:pt x="85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9"/>
                    <a:pt x="87" y="60"/>
                    <a:pt x="88" y="6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90" y="65"/>
                    <a:pt x="90" y="65"/>
                    <a:pt x="90" y="65"/>
                  </a:cubicBezTo>
                  <a:cubicBezTo>
                    <a:pt x="90" y="65"/>
                    <a:pt x="90" y="65"/>
                    <a:pt x="90" y="65"/>
                  </a:cubicBezTo>
                  <a:cubicBezTo>
                    <a:pt x="90" y="66"/>
                    <a:pt x="89" y="66"/>
                    <a:pt x="89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7" y="67"/>
                    <a:pt x="86" y="67"/>
                    <a:pt x="86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4" y="66"/>
                    <a:pt x="83" y="66"/>
                    <a:pt x="83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79" y="64"/>
                    <a:pt x="79" y="64"/>
                    <a:pt x="78" y="64"/>
                  </a:cubicBezTo>
                  <a:cubicBezTo>
                    <a:pt x="78" y="63"/>
                    <a:pt x="77" y="63"/>
                    <a:pt x="77" y="63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6" y="65"/>
                    <a:pt x="76" y="66"/>
                    <a:pt x="75" y="67"/>
                  </a:cubicBezTo>
                  <a:cubicBezTo>
                    <a:pt x="75" y="67"/>
                    <a:pt x="75" y="67"/>
                    <a:pt x="74" y="67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8" y="64"/>
                    <a:pt x="67" y="64"/>
                    <a:pt x="67" y="64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65" y="63"/>
                    <a:pt x="65" y="63"/>
                    <a:pt x="64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2"/>
                    <a:pt x="63" y="62"/>
                    <a:pt x="63" y="62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61"/>
                    <a:pt x="60" y="61"/>
                    <a:pt x="60" y="61"/>
                  </a:cubicBezTo>
                  <a:cubicBezTo>
                    <a:pt x="59" y="61"/>
                    <a:pt x="59" y="61"/>
                    <a:pt x="58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61"/>
                    <a:pt x="57" y="60"/>
                    <a:pt x="57" y="60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5" y="55"/>
                    <a:pt x="55" y="54"/>
                    <a:pt x="54" y="54"/>
                  </a:cubicBezTo>
                  <a:cubicBezTo>
                    <a:pt x="54" y="53"/>
                    <a:pt x="53" y="53"/>
                    <a:pt x="52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49" y="51"/>
                    <a:pt x="48" y="52"/>
                    <a:pt x="48" y="53"/>
                  </a:cubicBezTo>
                  <a:cubicBezTo>
                    <a:pt x="47" y="54"/>
                    <a:pt x="47" y="54"/>
                    <a:pt x="46" y="54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6" y="54"/>
                    <a:pt x="45" y="54"/>
                    <a:pt x="44" y="54"/>
                  </a:cubicBezTo>
                  <a:cubicBezTo>
                    <a:pt x="44" y="53"/>
                    <a:pt x="43" y="53"/>
                    <a:pt x="43" y="53"/>
                  </a:cubicBezTo>
                  <a:cubicBezTo>
                    <a:pt x="41" y="53"/>
                    <a:pt x="40" y="53"/>
                    <a:pt x="39" y="53"/>
                  </a:cubicBezTo>
                  <a:cubicBezTo>
                    <a:pt x="39" y="53"/>
                    <a:pt x="38" y="53"/>
                    <a:pt x="38" y="53"/>
                  </a:cubicBezTo>
                  <a:cubicBezTo>
                    <a:pt x="37" y="53"/>
                    <a:pt x="37" y="53"/>
                    <a:pt x="36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1" y="56"/>
                  </a:cubicBezTo>
                  <a:cubicBezTo>
                    <a:pt x="31" y="56"/>
                    <a:pt x="30" y="56"/>
                    <a:pt x="30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5"/>
                    <a:pt x="28" y="55"/>
                    <a:pt x="27" y="55"/>
                  </a:cubicBezTo>
                  <a:cubicBezTo>
                    <a:pt x="27" y="55"/>
                    <a:pt x="27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6"/>
                    <a:pt x="25" y="56"/>
                    <a:pt x="24" y="57"/>
                  </a:cubicBezTo>
                  <a:cubicBezTo>
                    <a:pt x="24" y="57"/>
                    <a:pt x="24" y="57"/>
                    <a:pt x="24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3" y="60"/>
                    <a:pt x="22" y="60"/>
                    <a:pt x="21" y="60"/>
                  </a:cubicBezTo>
                  <a:cubicBezTo>
                    <a:pt x="20" y="60"/>
                    <a:pt x="20" y="60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7" y="62"/>
                    <a:pt x="17" y="64"/>
                    <a:pt x="17" y="65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6"/>
                    <a:pt x="16" y="67"/>
                    <a:pt x="16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6" y="70"/>
                    <a:pt x="16" y="71"/>
                    <a:pt x="15" y="71"/>
                  </a:cubicBezTo>
                  <a:cubicBezTo>
                    <a:pt x="15" y="72"/>
                    <a:pt x="14" y="72"/>
                    <a:pt x="14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1" y="71"/>
                    <a:pt x="11" y="72"/>
                    <a:pt x="11" y="72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8" y="73"/>
                    <a:pt x="8" y="73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7" y="75"/>
                    <a:pt x="7" y="77"/>
                    <a:pt x="7" y="78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79"/>
                    <a:pt x="6" y="80"/>
                    <a:pt x="6" y="80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4"/>
                    <a:pt x="5" y="85"/>
                    <a:pt x="4" y="85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2" y="87"/>
                    <a:pt x="2" y="88"/>
                    <a:pt x="2" y="88"/>
                  </a:cubicBezTo>
                  <a:cubicBezTo>
                    <a:pt x="2" y="89"/>
                    <a:pt x="2" y="89"/>
                    <a:pt x="1" y="90"/>
                  </a:cubicBezTo>
                  <a:cubicBezTo>
                    <a:pt x="1" y="90"/>
                    <a:pt x="1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5"/>
                    <a:pt x="0" y="96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1" y="97"/>
                    <a:pt x="1" y="98"/>
                    <a:pt x="2" y="98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2" y="100"/>
                    <a:pt x="3" y="100"/>
                    <a:pt x="4" y="101"/>
                  </a:cubicBezTo>
                  <a:cubicBezTo>
                    <a:pt x="4" y="101"/>
                    <a:pt x="4" y="101"/>
                    <a:pt x="4" y="101"/>
                  </a:cubicBezTo>
                  <a:cubicBezTo>
                    <a:pt x="4" y="101"/>
                    <a:pt x="4" y="101"/>
                    <a:pt x="4" y="101"/>
                  </a:cubicBezTo>
                  <a:cubicBezTo>
                    <a:pt x="4" y="101"/>
                    <a:pt x="4" y="102"/>
                    <a:pt x="4" y="102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4" y="104"/>
                    <a:pt x="4" y="105"/>
                    <a:pt x="3" y="106"/>
                  </a:cubicBezTo>
                  <a:cubicBezTo>
                    <a:pt x="3" y="106"/>
                    <a:pt x="3" y="107"/>
                    <a:pt x="2" y="107"/>
                  </a:cubicBezTo>
                  <a:cubicBezTo>
                    <a:pt x="2" y="108"/>
                    <a:pt x="1" y="108"/>
                    <a:pt x="1" y="10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3"/>
                    <a:pt x="3" y="113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4" y="114"/>
                    <a:pt x="4" y="115"/>
                    <a:pt x="5" y="11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5" y="117"/>
                    <a:pt x="5" y="117"/>
                    <a:pt x="6" y="118"/>
                  </a:cubicBezTo>
                  <a:cubicBezTo>
                    <a:pt x="6" y="118"/>
                    <a:pt x="7" y="118"/>
                    <a:pt x="7" y="11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8" y="119"/>
                    <a:pt x="9" y="120"/>
                    <a:pt x="9" y="120"/>
                  </a:cubicBezTo>
                  <a:cubicBezTo>
                    <a:pt x="11" y="121"/>
                    <a:pt x="11" y="123"/>
                    <a:pt x="11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26"/>
                    <a:pt x="11" y="129"/>
                    <a:pt x="13" y="129"/>
                  </a:cubicBezTo>
                  <a:cubicBezTo>
                    <a:pt x="13" y="129"/>
                    <a:pt x="13" y="129"/>
                    <a:pt x="13" y="129"/>
                  </a:cubicBezTo>
                  <a:cubicBezTo>
                    <a:pt x="14" y="129"/>
                    <a:pt x="14" y="129"/>
                    <a:pt x="14" y="129"/>
                  </a:cubicBezTo>
                  <a:cubicBezTo>
                    <a:pt x="14" y="129"/>
                    <a:pt x="14" y="129"/>
                    <a:pt x="14" y="129"/>
                  </a:cubicBezTo>
                  <a:cubicBezTo>
                    <a:pt x="14" y="131"/>
                    <a:pt x="14" y="131"/>
                    <a:pt x="14" y="131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16" y="131"/>
                    <a:pt x="16" y="131"/>
                    <a:pt x="16" y="131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18" y="131"/>
                    <a:pt x="18" y="132"/>
                    <a:pt x="20" y="132"/>
                  </a:cubicBezTo>
                  <a:cubicBezTo>
                    <a:pt x="20" y="132"/>
                    <a:pt x="20" y="132"/>
                    <a:pt x="20" y="132"/>
                  </a:cubicBezTo>
                  <a:cubicBezTo>
                    <a:pt x="20" y="132"/>
                    <a:pt x="20" y="132"/>
                    <a:pt x="20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1" y="133"/>
                    <a:pt x="21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5"/>
                    <a:pt x="23" y="136"/>
                    <a:pt x="24" y="136"/>
                  </a:cubicBezTo>
                  <a:cubicBezTo>
                    <a:pt x="25" y="136"/>
                    <a:pt x="26" y="137"/>
                    <a:pt x="26" y="137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27" y="139"/>
                    <a:pt x="28" y="139"/>
                    <a:pt x="28" y="139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1" y="138"/>
                    <a:pt x="31" y="138"/>
                    <a:pt x="32" y="138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7"/>
                    <a:pt x="34" y="136"/>
                    <a:pt x="34" y="136"/>
                  </a:cubicBezTo>
                  <a:cubicBezTo>
                    <a:pt x="34" y="136"/>
                    <a:pt x="35" y="137"/>
                    <a:pt x="35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8"/>
                    <a:pt x="37" y="138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39" y="138"/>
                    <a:pt x="39" y="138"/>
                    <a:pt x="39" y="139"/>
                  </a:cubicBezTo>
                  <a:cubicBezTo>
                    <a:pt x="40" y="139"/>
                    <a:pt x="41" y="139"/>
                    <a:pt x="42" y="139"/>
                  </a:cubicBezTo>
                  <a:cubicBezTo>
                    <a:pt x="42" y="139"/>
                    <a:pt x="42" y="139"/>
                    <a:pt x="42" y="139"/>
                  </a:cubicBezTo>
                  <a:cubicBezTo>
                    <a:pt x="43" y="139"/>
                    <a:pt x="43" y="139"/>
                    <a:pt x="43" y="139"/>
                  </a:cubicBezTo>
                  <a:cubicBezTo>
                    <a:pt x="43" y="139"/>
                    <a:pt x="43" y="139"/>
                    <a:pt x="43" y="139"/>
                  </a:cubicBezTo>
                  <a:cubicBezTo>
                    <a:pt x="44" y="139"/>
                    <a:pt x="44" y="139"/>
                    <a:pt x="44" y="139"/>
                  </a:cubicBezTo>
                  <a:cubicBezTo>
                    <a:pt x="46" y="139"/>
                    <a:pt x="46" y="139"/>
                    <a:pt x="46" y="138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47" y="137"/>
                    <a:pt x="47" y="137"/>
                    <a:pt x="47" y="137"/>
                  </a:cubicBezTo>
                  <a:cubicBezTo>
                    <a:pt x="47" y="136"/>
                    <a:pt x="47" y="136"/>
                    <a:pt x="48" y="135"/>
                  </a:cubicBezTo>
                  <a:cubicBezTo>
                    <a:pt x="48" y="134"/>
                    <a:pt x="48" y="134"/>
                    <a:pt x="49" y="134"/>
                  </a:cubicBezTo>
                  <a:cubicBezTo>
                    <a:pt x="49" y="134"/>
                    <a:pt x="49" y="133"/>
                    <a:pt x="50" y="133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5" y="133"/>
                    <a:pt x="56" y="134"/>
                    <a:pt x="57" y="135"/>
                  </a:cubicBezTo>
                  <a:cubicBezTo>
                    <a:pt x="57" y="136"/>
                    <a:pt x="57" y="136"/>
                    <a:pt x="58" y="136"/>
                  </a:cubicBezTo>
                  <a:cubicBezTo>
                    <a:pt x="59" y="136"/>
                    <a:pt x="59" y="136"/>
                    <a:pt x="59" y="136"/>
                  </a:cubicBezTo>
                  <a:cubicBezTo>
                    <a:pt x="60" y="136"/>
                    <a:pt x="60" y="136"/>
                    <a:pt x="60" y="136"/>
                  </a:cubicBezTo>
                  <a:cubicBezTo>
                    <a:pt x="60" y="136"/>
                    <a:pt x="60" y="136"/>
                    <a:pt x="60" y="136"/>
                  </a:cubicBezTo>
                  <a:cubicBezTo>
                    <a:pt x="60" y="137"/>
                    <a:pt x="60" y="137"/>
                    <a:pt x="60" y="137"/>
                  </a:cubicBezTo>
                  <a:cubicBezTo>
                    <a:pt x="60" y="138"/>
                    <a:pt x="60" y="138"/>
                    <a:pt x="60" y="138"/>
                  </a:cubicBezTo>
                  <a:cubicBezTo>
                    <a:pt x="61" y="138"/>
                    <a:pt x="61" y="138"/>
                    <a:pt x="61" y="138"/>
                  </a:cubicBezTo>
                  <a:cubicBezTo>
                    <a:pt x="61" y="138"/>
                    <a:pt x="61" y="138"/>
                    <a:pt x="61" y="138"/>
                  </a:cubicBezTo>
                  <a:cubicBezTo>
                    <a:pt x="62" y="138"/>
                    <a:pt x="62" y="138"/>
                    <a:pt x="63" y="138"/>
                  </a:cubicBezTo>
                  <a:cubicBezTo>
                    <a:pt x="64" y="138"/>
                    <a:pt x="64" y="138"/>
                    <a:pt x="64" y="138"/>
                  </a:cubicBezTo>
                  <a:cubicBezTo>
                    <a:pt x="64" y="138"/>
                    <a:pt x="64" y="138"/>
                    <a:pt x="64" y="138"/>
                  </a:cubicBezTo>
                  <a:cubicBezTo>
                    <a:pt x="64" y="139"/>
                    <a:pt x="64" y="139"/>
                    <a:pt x="64" y="139"/>
                  </a:cubicBezTo>
                  <a:cubicBezTo>
                    <a:pt x="65" y="139"/>
                    <a:pt x="65" y="139"/>
                    <a:pt x="65" y="139"/>
                  </a:cubicBezTo>
                  <a:cubicBezTo>
                    <a:pt x="66" y="139"/>
                    <a:pt x="66" y="139"/>
                    <a:pt x="67" y="140"/>
                  </a:cubicBezTo>
                  <a:cubicBezTo>
                    <a:pt x="67" y="140"/>
                    <a:pt x="68" y="140"/>
                    <a:pt x="68" y="141"/>
                  </a:cubicBezTo>
                  <a:cubicBezTo>
                    <a:pt x="69" y="141"/>
                    <a:pt x="70" y="143"/>
                    <a:pt x="70" y="144"/>
                  </a:cubicBezTo>
                  <a:cubicBezTo>
                    <a:pt x="70" y="145"/>
                    <a:pt x="70" y="145"/>
                    <a:pt x="69" y="146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7"/>
                    <a:pt x="69" y="148"/>
                    <a:pt x="68" y="148"/>
                  </a:cubicBezTo>
                  <a:cubicBezTo>
                    <a:pt x="68" y="149"/>
                    <a:pt x="68" y="149"/>
                    <a:pt x="68" y="149"/>
                  </a:cubicBezTo>
                  <a:cubicBezTo>
                    <a:pt x="68" y="149"/>
                    <a:pt x="68" y="149"/>
                    <a:pt x="68" y="149"/>
                  </a:cubicBezTo>
                  <a:cubicBezTo>
                    <a:pt x="67" y="149"/>
                    <a:pt x="67" y="149"/>
                    <a:pt x="67" y="149"/>
                  </a:cubicBezTo>
                  <a:cubicBezTo>
                    <a:pt x="67" y="151"/>
                    <a:pt x="67" y="151"/>
                    <a:pt x="67" y="151"/>
                  </a:cubicBezTo>
                  <a:cubicBezTo>
                    <a:pt x="67" y="152"/>
                    <a:pt x="67" y="152"/>
                    <a:pt x="67" y="152"/>
                  </a:cubicBezTo>
                  <a:cubicBezTo>
                    <a:pt x="68" y="152"/>
                    <a:pt x="68" y="152"/>
                    <a:pt x="68" y="152"/>
                  </a:cubicBezTo>
                  <a:cubicBezTo>
                    <a:pt x="68" y="152"/>
                    <a:pt x="68" y="152"/>
                    <a:pt x="68" y="152"/>
                  </a:cubicBezTo>
                  <a:cubicBezTo>
                    <a:pt x="68" y="153"/>
                    <a:pt x="68" y="153"/>
                    <a:pt x="68" y="153"/>
                  </a:cubicBezTo>
                  <a:cubicBezTo>
                    <a:pt x="68" y="153"/>
                    <a:pt x="68" y="153"/>
                    <a:pt x="68" y="153"/>
                  </a:cubicBezTo>
                  <a:cubicBezTo>
                    <a:pt x="68" y="154"/>
                    <a:pt x="68" y="154"/>
                    <a:pt x="68" y="154"/>
                  </a:cubicBezTo>
                  <a:cubicBezTo>
                    <a:pt x="68" y="154"/>
                    <a:pt x="69" y="155"/>
                    <a:pt x="70" y="155"/>
                  </a:cubicBezTo>
                  <a:cubicBezTo>
                    <a:pt x="70" y="155"/>
                    <a:pt x="70" y="155"/>
                    <a:pt x="70" y="155"/>
                  </a:cubicBezTo>
                  <a:cubicBezTo>
                    <a:pt x="70" y="156"/>
                    <a:pt x="71" y="156"/>
                    <a:pt x="71" y="157"/>
                  </a:cubicBezTo>
                  <a:cubicBezTo>
                    <a:pt x="71" y="157"/>
                    <a:pt x="71" y="157"/>
                    <a:pt x="72" y="158"/>
                  </a:cubicBezTo>
                  <a:cubicBezTo>
                    <a:pt x="72" y="159"/>
                    <a:pt x="72" y="159"/>
                    <a:pt x="73" y="160"/>
                  </a:cubicBezTo>
                  <a:cubicBezTo>
                    <a:pt x="73" y="161"/>
                    <a:pt x="73" y="161"/>
                    <a:pt x="73" y="161"/>
                  </a:cubicBezTo>
                  <a:cubicBezTo>
                    <a:pt x="73" y="161"/>
                    <a:pt x="73" y="162"/>
                    <a:pt x="73" y="162"/>
                  </a:cubicBezTo>
                  <a:cubicBezTo>
                    <a:pt x="73" y="163"/>
                    <a:pt x="73" y="163"/>
                    <a:pt x="74" y="164"/>
                  </a:cubicBezTo>
                  <a:cubicBezTo>
                    <a:pt x="75" y="164"/>
                    <a:pt x="75" y="164"/>
                    <a:pt x="75" y="164"/>
                  </a:cubicBezTo>
                  <a:cubicBezTo>
                    <a:pt x="75" y="165"/>
                    <a:pt x="75" y="165"/>
                    <a:pt x="76" y="165"/>
                  </a:cubicBezTo>
                  <a:cubicBezTo>
                    <a:pt x="76" y="165"/>
                    <a:pt x="76" y="166"/>
                    <a:pt x="76" y="166"/>
                  </a:cubicBezTo>
                  <a:cubicBezTo>
                    <a:pt x="76" y="166"/>
                    <a:pt x="76" y="166"/>
                    <a:pt x="76" y="166"/>
                  </a:cubicBezTo>
                  <a:cubicBezTo>
                    <a:pt x="76" y="167"/>
                    <a:pt x="76" y="167"/>
                    <a:pt x="76" y="168"/>
                  </a:cubicBezTo>
                  <a:cubicBezTo>
                    <a:pt x="76" y="169"/>
                    <a:pt x="76" y="169"/>
                    <a:pt x="76" y="169"/>
                  </a:cubicBezTo>
                  <a:cubicBezTo>
                    <a:pt x="76" y="169"/>
                    <a:pt x="76" y="169"/>
                    <a:pt x="76" y="169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70"/>
                    <a:pt x="77" y="170"/>
                    <a:pt x="77" y="170"/>
                  </a:cubicBezTo>
                  <a:cubicBezTo>
                    <a:pt x="77" y="170"/>
                    <a:pt x="77" y="170"/>
                    <a:pt x="77" y="170"/>
                  </a:cubicBezTo>
                  <a:cubicBezTo>
                    <a:pt x="77" y="173"/>
                    <a:pt x="77" y="173"/>
                    <a:pt x="77" y="173"/>
                  </a:cubicBezTo>
                  <a:cubicBezTo>
                    <a:pt x="77" y="174"/>
                    <a:pt x="77" y="174"/>
                    <a:pt x="77" y="174"/>
                  </a:cubicBezTo>
                  <a:cubicBezTo>
                    <a:pt x="77" y="174"/>
                    <a:pt x="77" y="176"/>
                    <a:pt x="77" y="176"/>
                  </a:cubicBezTo>
                  <a:cubicBezTo>
                    <a:pt x="77" y="176"/>
                    <a:pt x="77" y="176"/>
                    <a:pt x="77" y="176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6" y="181"/>
                    <a:pt x="76" y="181"/>
                    <a:pt x="76" y="181"/>
                  </a:cubicBezTo>
                  <a:cubicBezTo>
                    <a:pt x="76" y="181"/>
                    <a:pt x="76" y="181"/>
                    <a:pt x="76" y="181"/>
                  </a:cubicBezTo>
                  <a:cubicBezTo>
                    <a:pt x="77" y="181"/>
                    <a:pt x="77" y="181"/>
                    <a:pt x="77" y="181"/>
                  </a:cubicBezTo>
                  <a:cubicBezTo>
                    <a:pt x="78" y="182"/>
                    <a:pt x="78" y="182"/>
                    <a:pt x="78" y="182"/>
                  </a:cubicBezTo>
                  <a:cubicBezTo>
                    <a:pt x="77" y="182"/>
                    <a:pt x="77" y="182"/>
                    <a:pt x="77" y="183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7" y="183"/>
                    <a:pt x="76" y="184"/>
                    <a:pt x="76" y="184"/>
                  </a:cubicBezTo>
                  <a:cubicBezTo>
                    <a:pt x="75" y="185"/>
                    <a:pt x="75" y="185"/>
                    <a:pt x="75" y="185"/>
                  </a:cubicBezTo>
                  <a:cubicBezTo>
                    <a:pt x="74" y="186"/>
                    <a:pt x="74" y="186"/>
                    <a:pt x="74" y="187"/>
                  </a:cubicBezTo>
                  <a:cubicBezTo>
                    <a:pt x="74" y="188"/>
                    <a:pt x="74" y="188"/>
                    <a:pt x="74" y="188"/>
                  </a:cubicBezTo>
                  <a:cubicBezTo>
                    <a:pt x="74" y="188"/>
                    <a:pt x="74" y="188"/>
                    <a:pt x="74" y="188"/>
                  </a:cubicBezTo>
                  <a:cubicBezTo>
                    <a:pt x="73" y="187"/>
                    <a:pt x="73" y="187"/>
                    <a:pt x="73" y="187"/>
                  </a:cubicBezTo>
                  <a:cubicBezTo>
                    <a:pt x="73" y="193"/>
                    <a:pt x="73" y="193"/>
                    <a:pt x="73" y="193"/>
                  </a:cubicBezTo>
                  <a:cubicBezTo>
                    <a:pt x="73" y="193"/>
                    <a:pt x="73" y="193"/>
                    <a:pt x="73" y="193"/>
                  </a:cubicBezTo>
                  <a:cubicBezTo>
                    <a:pt x="72" y="193"/>
                    <a:pt x="72" y="193"/>
                    <a:pt x="72" y="193"/>
                  </a:cubicBezTo>
                  <a:cubicBezTo>
                    <a:pt x="71" y="193"/>
                    <a:pt x="71" y="193"/>
                    <a:pt x="71" y="193"/>
                  </a:cubicBezTo>
                  <a:cubicBezTo>
                    <a:pt x="71" y="194"/>
                    <a:pt x="71" y="194"/>
                    <a:pt x="71" y="194"/>
                  </a:cubicBezTo>
                  <a:cubicBezTo>
                    <a:pt x="71" y="195"/>
                    <a:pt x="71" y="195"/>
                    <a:pt x="71" y="195"/>
                  </a:cubicBezTo>
                  <a:cubicBezTo>
                    <a:pt x="70" y="196"/>
                    <a:pt x="70" y="196"/>
                    <a:pt x="70" y="196"/>
                  </a:cubicBezTo>
                  <a:cubicBezTo>
                    <a:pt x="70" y="197"/>
                    <a:pt x="70" y="197"/>
                    <a:pt x="70" y="197"/>
                  </a:cubicBezTo>
                  <a:cubicBezTo>
                    <a:pt x="70" y="198"/>
                    <a:pt x="70" y="198"/>
                    <a:pt x="70" y="198"/>
                  </a:cubicBezTo>
                  <a:cubicBezTo>
                    <a:pt x="69" y="198"/>
                    <a:pt x="69" y="198"/>
                    <a:pt x="69" y="198"/>
                  </a:cubicBezTo>
                  <a:cubicBezTo>
                    <a:pt x="68" y="197"/>
                    <a:pt x="68" y="197"/>
                    <a:pt x="68" y="197"/>
                  </a:cubicBezTo>
                  <a:cubicBezTo>
                    <a:pt x="68" y="211"/>
                    <a:pt x="68" y="211"/>
                    <a:pt x="68" y="211"/>
                  </a:cubicBezTo>
                  <a:cubicBezTo>
                    <a:pt x="69" y="211"/>
                    <a:pt x="69" y="211"/>
                    <a:pt x="69" y="211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2"/>
                    <a:pt x="70" y="212"/>
                    <a:pt x="70" y="212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0" y="213"/>
                    <a:pt x="70" y="214"/>
                    <a:pt x="71" y="214"/>
                  </a:cubicBezTo>
                  <a:cubicBezTo>
                    <a:pt x="71" y="214"/>
                    <a:pt x="71" y="214"/>
                    <a:pt x="71" y="214"/>
                  </a:cubicBezTo>
                  <a:cubicBezTo>
                    <a:pt x="71" y="214"/>
                    <a:pt x="71" y="214"/>
                    <a:pt x="71" y="214"/>
                  </a:cubicBezTo>
                  <a:cubicBezTo>
                    <a:pt x="71" y="214"/>
                    <a:pt x="71" y="214"/>
                    <a:pt x="71" y="214"/>
                  </a:cubicBezTo>
                  <a:cubicBezTo>
                    <a:pt x="71" y="214"/>
                    <a:pt x="71" y="214"/>
                    <a:pt x="71" y="214"/>
                  </a:cubicBezTo>
                  <a:cubicBezTo>
                    <a:pt x="71" y="214"/>
                    <a:pt x="71" y="214"/>
                    <a:pt x="71" y="214"/>
                  </a:cubicBezTo>
                  <a:cubicBezTo>
                    <a:pt x="71" y="214"/>
                    <a:pt x="71" y="214"/>
                    <a:pt x="71" y="214"/>
                  </a:cubicBezTo>
                  <a:cubicBezTo>
                    <a:pt x="71" y="215"/>
                    <a:pt x="71" y="215"/>
                    <a:pt x="71" y="215"/>
                  </a:cubicBezTo>
                  <a:cubicBezTo>
                    <a:pt x="71" y="217"/>
                    <a:pt x="71" y="217"/>
                    <a:pt x="71" y="218"/>
                  </a:cubicBezTo>
                  <a:cubicBezTo>
                    <a:pt x="71" y="218"/>
                    <a:pt x="71" y="218"/>
                    <a:pt x="71" y="218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70" y="231"/>
                    <a:pt x="70" y="231"/>
                    <a:pt x="70" y="231"/>
                  </a:cubicBezTo>
                  <a:cubicBezTo>
                    <a:pt x="70" y="231"/>
                    <a:pt x="70" y="231"/>
                    <a:pt x="70" y="231"/>
                  </a:cubicBezTo>
                  <a:cubicBezTo>
                    <a:pt x="71" y="232"/>
                    <a:pt x="71" y="232"/>
                    <a:pt x="71" y="232"/>
                  </a:cubicBezTo>
                  <a:cubicBezTo>
                    <a:pt x="72" y="232"/>
                    <a:pt x="72" y="233"/>
                    <a:pt x="72" y="234"/>
                  </a:cubicBezTo>
                  <a:cubicBezTo>
                    <a:pt x="73" y="235"/>
                    <a:pt x="73" y="236"/>
                    <a:pt x="72" y="236"/>
                  </a:cubicBezTo>
                  <a:cubicBezTo>
                    <a:pt x="72" y="237"/>
                    <a:pt x="72" y="237"/>
                    <a:pt x="71" y="238"/>
                  </a:cubicBezTo>
                  <a:cubicBezTo>
                    <a:pt x="71" y="238"/>
                    <a:pt x="70" y="238"/>
                    <a:pt x="70" y="238"/>
                  </a:cubicBezTo>
                  <a:cubicBezTo>
                    <a:pt x="69" y="239"/>
                    <a:pt x="69" y="239"/>
                    <a:pt x="69" y="239"/>
                  </a:cubicBezTo>
                  <a:cubicBezTo>
                    <a:pt x="68" y="239"/>
                    <a:pt x="68" y="239"/>
                    <a:pt x="67" y="239"/>
                  </a:cubicBezTo>
                  <a:cubicBezTo>
                    <a:pt x="67" y="240"/>
                    <a:pt x="67" y="241"/>
                    <a:pt x="67" y="242"/>
                  </a:cubicBezTo>
                  <a:cubicBezTo>
                    <a:pt x="67" y="243"/>
                    <a:pt x="67" y="243"/>
                    <a:pt x="67" y="243"/>
                  </a:cubicBezTo>
                  <a:cubicBezTo>
                    <a:pt x="67" y="243"/>
                    <a:pt x="67" y="244"/>
                    <a:pt x="68" y="245"/>
                  </a:cubicBezTo>
                  <a:cubicBezTo>
                    <a:pt x="68" y="245"/>
                    <a:pt x="69" y="245"/>
                    <a:pt x="69" y="245"/>
                  </a:cubicBezTo>
                  <a:cubicBezTo>
                    <a:pt x="70" y="245"/>
                    <a:pt x="70" y="245"/>
                    <a:pt x="71" y="245"/>
                  </a:cubicBezTo>
                  <a:cubicBezTo>
                    <a:pt x="71" y="244"/>
                    <a:pt x="71" y="244"/>
                    <a:pt x="71" y="244"/>
                  </a:cubicBezTo>
                  <a:cubicBezTo>
                    <a:pt x="72" y="244"/>
                    <a:pt x="74" y="244"/>
                    <a:pt x="75" y="244"/>
                  </a:cubicBezTo>
                  <a:cubicBezTo>
                    <a:pt x="76" y="244"/>
                    <a:pt x="76" y="244"/>
                    <a:pt x="76" y="244"/>
                  </a:cubicBezTo>
                  <a:cubicBezTo>
                    <a:pt x="78" y="244"/>
                    <a:pt x="80" y="243"/>
                    <a:pt x="81" y="242"/>
                  </a:cubicBezTo>
                  <a:cubicBezTo>
                    <a:pt x="83" y="242"/>
                    <a:pt x="83" y="242"/>
                    <a:pt x="83" y="242"/>
                  </a:cubicBezTo>
                  <a:cubicBezTo>
                    <a:pt x="83" y="242"/>
                    <a:pt x="83" y="242"/>
                    <a:pt x="83" y="242"/>
                  </a:cubicBezTo>
                  <a:cubicBezTo>
                    <a:pt x="83" y="243"/>
                    <a:pt x="83" y="243"/>
                    <a:pt x="83" y="243"/>
                  </a:cubicBezTo>
                  <a:cubicBezTo>
                    <a:pt x="84" y="243"/>
                    <a:pt x="84" y="242"/>
                    <a:pt x="85" y="242"/>
                  </a:cubicBezTo>
                  <a:cubicBezTo>
                    <a:pt x="85" y="241"/>
                    <a:pt x="85" y="241"/>
                    <a:pt x="85" y="241"/>
                  </a:cubicBezTo>
                  <a:cubicBezTo>
                    <a:pt x="85" y="240"/>
                    <a:pt x="86" y="240"/>
                    <a:pt x="87" y="240"/>
                  </a:cubicBezTo>
                  <a:cubicBezTo>
                    <a:pt x="87" y="239"/>
                    <a:pt x="87" y="239"/>
                    <a:pt x="87" y="239"/>
                  </a:cubicBezTo>
                  <a:cubicBezTo>
                    <a:pt x="87" y="239"/>
                    <a:pt x="87" y="239"/>
                    <a:pt x="87" y="239"/>
                  </a:cubicBezTo>
                  <a:cubicBezTo>
                    <a:pt x="87" y="236"/>
                    <a:pt x="88" y="234"/>
                    <a:pt x="90" y="233"/>
                  </a:cubicBezTo>
                  <a:cubicBezTo>
                    <a:pt x="90" y="233"/>
                    <a:pt x="91" y="232"/>
                    <a:pt x="93" y="232"/>
                  </a:cubicBezTo>
                  <a:cubicBezTo>
                    <a:pt x="93" y="232"/>
                    <a:pt x="93" y="232"/>
                    <a:pt x="93" y="232"/>
                  </a:cubicBezTo>
                  <a:cubicBezTo>
                    <a:pt x="94" y="232"/>
                    <a:pt x="94" y="232"/>
                    <a:pt x="95" y="232"/>
                  </a:cubicBezTo>
                  <a:cubicBezTo>
                    <a:pt x="95" y="232"/>
                    <a:pt x="95" y="232"/>
                    <a:pt x="96" y="232"/>
                  </a:cubicBezTo>
                  <a:cubicBezTo>
                    <a:pt x="96" y="232"/>
                    <a:pt x="97" y="232"/>
                    <a:pt x="97" y="232"/>
                  </a:cubicBezTo>
                  <a:cubicBezTo>
                    <a:pt x="99" y="232"/>
                    <a:pt x="99" y="231"/>
                    <a:pt x="99" y="231"/>
                  </a:cubicBezTo>
                  <a:cubicBezTo>
                    <a:pt x="99" y="230"/>
                    <a:pt x="99" y="229"/>
                    <a:pt x="99" y="229"/>
                  </a:cubicBezTo>
                  <a:cubicBezTo>
                    <a:pt x="99" y="228"/>
                    <a:pt x="99" y="228"/>
                    <a:pt x="99" y="228"/>
                  </a:cubicBezTo>
                  <a:cubicBezTo>
                    <a:pt x="99" y="226"/>
                    <a:pt x="99" y="226"/>
                    <a:pt x="99" y="226"/>
                  </a:cubicBezTo>
                  <a:cubicBezTo>
                    <a:pt x="99" y="225"/>
                    <a:pt x="99" y="225"/>
                    <a:pt x="98" y="225"/>
                  </a:cubicBezTo>
                  <a:cubicBezTo>
                    <a:pt x="98" y="224"/>
                    <a:pt x="98" y="224"/>
                    <a:pt x="98" y="224"/>
                  </a:cubicBezTo>
                  <a:cubicBezTo>
                    <a:pt x="97" y="224"/>
                    <a:pt x="98" y="223"/>
                    <a:pt x="98" y="223"/>
                  </a:cubicBezTo>
                  <a:cubicBezTo>
                    <a:pt x="98" y="222"/>
                    <a:pt x="98" y="222"/>
                    <a:pt x="98" y="222"/>
                  </a:cubicBezTo>
                  <a:cubicBezTo>
                    <a:pt x="99" y="222"/>
                    <a:pt x="99" y="222"/>
                    <a:pt x="99" y="221"/>
                  </a:cubicBezTo>
                  <a:cubicBezTo>
                    <a:pt x="99" y="221"/>
                    <a:pt x="99" y="221"/>
                    <a:pt x="99" y="221"/>
                  </a:cubicBezTo>
                  <a:cubicBezTo>
                    <a:pt x="99" y="221"/>
                    <a:pt x="99" y="221"/>
                    <a:pt x="99" y="221"/>
                  </a:cubicBezTo>
                  <a:cubicBezTo>
                    <a:pt x="99" y="221"/>
                    <a:pt x="99" y="221"/>
                    <a:pt x="99" y="221"/>
                  </a:cubicBezTo>
                  <a:cubicBezTo>
                    <a:pt x="99" y="221"/>
                    <a:pt x="99" y="221"/>
                    <a:pt x="99" y="221"/>
                  </a:cubicBezTo>
                  <a:cubicBezTo>
                    <a:pt x="100" y="221"/>
                    <a:pt x="100" y="221"/>
                    <a:pt x="100" y="221"/>
                  </a:cubicBezTo>
                  <a:cubicBezTo>
                    <a:pt x="100" y="220"/>
                    <a:pt x="100" y="220"/>
                    <a:pt x="100" y="220"/>
                  </a:cubicBezTo>
                  <a:cubicBezTo>
                    <a:pt x="100" y="219"/>
                    <a:pt x="100" y="219"/>
                    <a:pt x="100" y="219"/>
                  </a:cubicBezTo>
                  <a:cubicBezTo>
                    <a:pt x="101" y="219"/>
                    <a:pt x="101" y="219"/>
                    <a:pt x="101" y="219"/>
                  </a:cubicBezTo>
                  <a:cubicBezTo>
                    <a:pt x="101" y="219"/>
                    <a:pt x="101" y="219"/>
                    <a:pt x="101" y="219"/>
                  </a:cubicBezTo>
                  <a:cubicBezTo>
                    <a:pt x="101" y="219"/>
                    <a:pt x="102" y="219"/>
                    <a:pt x="102" y="219"/>
                  </a:cubicBezTo>
                  <a:cubicBezTo>
                    <a:pt x="103" y="219"/>
                    <a:pt x="104" y="218"/>
                    <a:pt x="105" y="216"/>
                  </a:cubicBezTo>
                  <a:cubicBezTo>
                    <a:pt x="105" y="215"/>
                    <a:pt x="105" y="213"/>
                    <a:pt x="105" y="212"/>
                  </a:cubicBezTo>
                  <a:cubicBezTo>
                    <a:pt x="105" y="211"/>
                    <a:pt x="105" y="211"/>
                    <a:pt x="105" y="211"/>
                  </a:cubicBezTo>
                  <a:cubicBezTo>
                    <a:pt x="105" y="211"/>
                    <a:pt x="105" y="210"/>
                    <a:pt x="105" y="209"/>
                  </a:cubicBezTo>
                  <a:cubicBezTo>
                    <a:pt x="105" y="209"/>
                    <a:pt x="105" y="209"/>
                    <a:pt x="105" y="209"/>
                  </a:cubicBezTo>
                  <a:cubicBezTo>
                    <a:pt x="106" y="210"/>
                    <a:pt x="106" y="210"/>
                    <a:pt x="106" y="210"/>
                  </a:cubicBezTo>
                  <a:cubicBezTo>
                    <a:pt x="106" y="208"/>
                    <a:pt x="106" y="208"/>
                    <a:pt x="106" y="208"/>
                  </a:cubicBezTo>
                  <a:cubicBezTo>
                    <a:pt x="106" y="208"/>
                    <a:pt x="106" y="207"/>
                    <a:pt x="106" y="207"/>
                  </a:cubicBezTo>
                  <a:cubicBezTo>
                    <a:pt x="107" y="206"/>
                    <a:pt x="107" y="206"/>
                    <a:pt x="108" y="206"/>
                  </a:cubicBezTo>
                  <a:cubicBezTo>
                    <a:pt x="108" y="205"/>
                    <a:pt x="108" y="205"/>
                    <a:pt x="108" y="205"/>
                  </a:cubicBezTo>
                  <a:cubicBezTo>
                    <a:pt x="109" y="205"/>
                    <a:pt x="109" y="205"/>
                    <a:pt x="110" y="204"/>
                  </a:cubicBezTo>
                  <a:cubicBezTo>
                    <a:pt x="110" y="204"/>
                    <a:pt x="110" y="203"/>
                    <a:pt x="110" y="202"/>
                  </a:cubicBezTo>
                  <a:cubicBezTo>
                    <a:pt x="110" y="201"/>
                    <a:pt x="110" y="201"/>
                    <a:pt x="110" y="201"/>
                  </a:cubicBezTo>
                  <a:cubicBezTo>
                    <a:pt x="110" y="200"/>
                    <a:pt x="110" y="200"/>
                    <a:pt x="110" y="200"/>
                  </a:cubicBezTo>
                  <a:cubicBezTo>
                    <a:pt x="111" y="199"/>
                    <a:pt x="111" y="199"/>
                    <a:pt x="112" y="198"/>
                  </a:cubicBezTo>
                  <a:cubicBezTo>
                    <a:pt x="113" y="197"/>
                    <a:pt x="114" y="196"/>
                    <a:pt x="116" y="195"/>
                  </a:cubicBezTo>
                  <a:cubicBezTo>
                    <a:pt x="116" y="194"/>
                    <a:pt x="116" y="194"/>
                    <a:pt x="117" y="194"/>
                  </a:cubicBezTo>
                  <a:cubicBezTo>
                    <a:pt x="117" y="193"/>
                    <a:pt x="118" y="193"/>
                    <a:pt x="118" y="192"/>
                  </a:cubicBezTo>
                  <a:cubicBezTo>
                    <a:pt x="118" y="191"/>
                    <a:pt x="118" y="191"/>
                    <a:pt x="118" y="190"/>
                  </a:cubicBezTo>
                  <a:cubicBezTo>
                    <a:pt x="118" y="189"/>
                    <a:pt x="118" y="189"/>
                    <a:pt x="118" y="188"/>
                  </a:cubicBezTo>
                  <a:cubicBezTo>
                    <a:pt x="117" y="187"/>
                    <a:pt x="117" y="186"/>
                    <a:pt x="118" y="185"/>
                  </a:cubicBezTo>
                  <a:cubicBezTo>
                    <a:pt x="118" y="184"/>
                    <a:pt x="118" y="182"/>
                    <a:pt x="118" y="181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19" y="180"/>
                    <a:pt x="119" y="180"/>
                    <a:pt x="119" y="180"/>
                  </a:cubicBezTo>
                  <a:cubicBezTo>
                    <a:pt x="119" y="179"/>
                    <a:pt x="119" y="179"/>
                    <a:pt x="119" y="179"/>
                  </a:cubicBezTo>
                  <a:cubicBezTo>
                    <a:pt x="119" y="179"/>
                    <a:pt x="119" y="179"/>
                    <a:pt x="119" y="179"/>
                  </a:cubicBezTo>
                  <a:cubicBezTo>
                    <a:pt x="119" y="179"/>
                    <a:pt x="119" y="179"/>
                    <a:pt x="119" y="179"/>
                  </a:cubicBezTo>
                  <a:cubicBezTo>
                    <a:pt x="119" y="179"/>
                    <a:pt x="119" y="179"/>
                    <a:pt x="119" y="179"/>
                  </a:cubicBezTo>
                  <a:cubicBezTo>
                    <a:pt x="120" y="180"/>
                    <a:pt x="120" y="180"/>
                    <a:pt x="120" y="180"/>
                  </a:cubicBezTo>
                  <a:cubicBezTo>
                    <a:pt x="120" y="179"/>
                    <a:pt x="120" y="179"/>
                    <a:pt x="120" y="179"/>
                  </a:cubicBezTo>
                  <a:cubicBezTo>
                    <a:pt x="121" y="176"/>
                    <a:pt x="121" y="173"/>
                    <a:pt x="120" y="171"/>
                  </a:cubicBezTo>
                  <a:cubicBezTo>
                    <a:pt x="120" y="169"/>
                    <a:pt x="120" y="168"/>
                    <a:pt x="120" y="166"/>
                  </a:cubicBezTo>
                  <a:cubicBezTo>
                    <a:pt x="120" y="164"/>
                    <a:pt x="120" y="162"/>
                    <a:pt x="121" y="161"/>
                  </a:cubicBezTo>
                  <a:cubicBezTo>
                    <a:pt x="121" y="160"/>
                    <a:pt x="121" y="159"/>
                    <a:pt x="122" y="159"/>
                  </a:cubicBezTo>
                  <a:cubicBezTo>
                    <a:pt x="122" y="159"/>
                    <a:pt x="122" y="159"/>
                    <a:pt x="122" y="159"/>
                  </a:cubicBezTo>
                  <a:cubicBezTo>
                    <a:pt x="122" y="158"/>
                    <a:pt x="122" y="158"/>
                    <a:pt x="122" y="158"/>
                  </a:cubicBezTo>
                  <a:cubicBezTo>
                    <a:pt x="122" y="158"/>
                    <a:pt x="122" y="158"/>
                    <a:pt x="122" y="158"/>
                  </a:cubicBezTo>
                  <a:cubicBezTo>
                    <a:pt x="122" y="158"/>
                    <a:pt x="122" y="158"/>
                    <a:pt x="122" y="158"/>
                  </a:cubicBezTo>
                  <a:cubicBezTo>
                    <a:pt x="123" y="158"/>
                    <a:pt x="123" y="158"/>
                    <a:pt x="123" y="158"/>
                  </a:cubicBezTo>
                  <a:cubicBezTo>
                    <a:pt x="123" y="157"/>
                    <a:pt x="123" y="157"/>
                    <a:pt x="123" y="157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3" y="156"/>
                    <a:pt x="123" y="155"/>
                    <a:pt x="123" y="155"/>
                  </a:cubicBezTo>
                  <a:cubicBezTo>
                    <a:pt x="124" y="155"/>
                    <a:pt x="124" y="155"/>
                    <a:pt x="124" y="155"/>
                  </a:cubicBezTo>
                  <a:cubicBezTo>
                    <a:pt x="125" y="155"/>
                    <a:pt x="125" y="155"/>
                    <a:pt x="125" y="155"/>
                  </a:cubicBezTo>
                  <a:cubicBezTo>
                    <a:pt x="125" y="150"/>
                    <a:pt x="125" y="150"/>
                    <a:pt x="125" y="150"/>
                  </a:cubicBezTo>
                  <a:cubicBezTo>
                    <a:pt x="125" y="149"/>
                    <a:pt x="124" y="149"/>
                    <a:pt x="124" y="149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123" y="148"/>
                    <a:pt x="123" y="148"/>
                    <a:pt x="123" y="147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3" y="144"/>
                    <a:pt x="123" y="143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5" y="142"/>
                    <a:pt x="125" y="141"/>
                  </a:cubicBezTo>
                  <a:cubicBezTo>
                    <a:pt x="125" y="140"/>
                    <a:pt x="125" y="140"/>
                    <a:pt x="125" y="140"/>
                  </a:cubicBezTo>
                  <a:cubicBezTo>
                    <a:pt x="125" y="139"/>
                    <a:pt x="125" y="139"/>
                    <a:pt x="125" y="138"/>
                  </a:cubicBezTo>
                  <a:cubicBezTo>
                    <a:pt x="125" y="138"/>
                    <a:pt x="125" y="137"/>
                    <a:pt x="125" y="137"/>
                  </a:cubicBezTo>
                  <a:cubicBezTo>
                    <a:pt x="125" y="136"/>
                    <a:pt x="125" y="136"/>
                    <a:pt x="125" y="135"/>
                  </a:cubicBezTo>
                  <a:cubicBezTo>
                    <a:pt x="125" y="135"/>
                    <a:pt x="125" y="135"/>
                    <a:pt x="125" y="135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6" y="128"/>
                    <a:pt x="126" y="128"/>
                    <a:pt x="126" y="128"/>
                  </a:cubicBezTo>
                  <a:cubicBezTo>
                    <a:pt x="126" y="127"/>
                    <a:pt x="126" y="127"/>
                    <a:pt x="126" y="127"/>
                  </a:cubicBezTo>
                  <a:cubicBezTo>
                    <a:pt x="126" y="126"/>
                    <a:pt x="126" y="125"/>
                    <a:pt x="126" y="124"/>
                  </a:cubicBezTo>
                  <a:cubicBezTo>
                    <a:pt x="125" y="123"/>
                    <a:pt x="124" y="122"/>
                    <a:pt x="122" y="121"/>
                  </a:cubicBezTo>
                  <a:cubicBezTo>
                    <a:pt x="122" y="121"/>
                    <a:pt x="122" y="120"/>
                    <a:pt x="122" y="120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0" y="116"/>
                    <a:pt x="120" y="116"/>
                    <a:pt x="120" y="116"/>
                  </a:cubicBezTo>
                  <a:cubicBezTo>
                    <a:pt x="120" y="116"/>
                    <a:pt x="120" y="116"/>
                    <a:pt x="120" y="116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20" y="114"/>
                    <a:pt x="120" y="114"/>
                    <a:pt x="120" y="113"/>
                  </a:cubicBezTo>
                  <a:cubicBezTo>
                    <a:pt x="119" y="113"/>
                    <a:pt x="119" y="113"/>
                    <a:pt x="119" y="113"/>
                  </a:cubicBezTo>
                  <a:cubicBezTo>
                    <a:pt x="119" y="112"/>
                    <a:pt x="119" y="112"/>
                    <a:pt x="118" y="112"/>
                  </a:cubicBezTo>
                  <a:cubicBezTo>
                    <a:pt x="118" y="111"/>
                    <a:pt x="118" y="111"/>
                    <a:pt x="118" y="111"/>
                  </a:cubicBezTo>
                  <a:cubicBezTo>
                    <a:pt x="118" y="111"/>
                    <a:pt x="118" y="111"/>
                    <a:pt x="118" y="111"/>
                  </a:cubicBezTo>
                  <a:cubicBezTo>
                    <a:pt x="118" y="110"/>
                    <a:pt x="118" y="109"/>
                    <a:pt x="117" y="109"/>
                  </a:cubicBezTo>
                  <a:cubicBezTo>
                    <a:pt x="116" y="109"/>
                    <a:pt x="116" y="109"/>
                    <a:pt x="116" y="109"/>
                  </a:cubicBezTo>
                  <a:cubicBezTo>
                    <a:pt x="116" y="109"/>
                    <a:pt x="116" y="109"/>
                    <a:pt x="116" y="109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16" y="107"/>
                    <a:pt x="116" y="107"/>
                    <a:pt x="116" y="107"/>
                  </a:cubicBezTo>
                  <a:cubicBezTo>
                    <a:pt x="115" y="106"/>
                    <a:pt x="115" y="106"/>
                    <a:pt x="115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2" y="102"/>
                    <a:pt x="111" y="101"/>
                    <a:pt x="112" y="98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1" y="97"/>
                    <a:pt x="111" y="97"/>
                    <a:pt x="111" y="97"/>
                  </a:cubicBezTo>
                  <a:cubicBezTo>
                    <a:pt x="110" y="97"/>
                    <a:pt x="110" y="97"/>
                    <a:pt x="110" y="97"/>
                  </a:cubicBezTo>
                  <a:cubicBezTo>
                    <a:pt x="110" y="96"/>
                    <a:pt x="110" y="95"/>
                    <a:pt x="109" y="94"/>
                  </a:cubicBezTo>
                  <a:cubicBezTo>
                    <a:pt x="109" y="94"/>
                    <a:pt x="109" y="94"/>
                    <a:pt x="109" y="94"/>
                  </a:cubicBezTo>
                  <a:cubicBezTo>
                    <a:pt x="108" y="93"/>
                    <a:pt x="108" y="93"/>
                    <a:pt x="108" y="92"/>
                  </a:cubicBezTo>
                  <a:cubicBezTo>
                    <a:pt x="107" y="92"/>
                    <a:pt x="107" y="91"/>
                    <a:pt x="106" y="91"/>
                  </a:cubicBezTo>
                  <a:cubicBezTo>
                    <a:pt x="106" y="91"/>
                    <a:pt x="106" y="91"/>
                    <a:pt x="106" y="91"/>
                  </a:cubicBezTo>
                  <a:cubicBezTo>
                    <a:pt x="106" y="91"/>
                    <a:pt x="106" y="90"/>
                    <a:pt x="106" y="90"/>
                  </a:cubicBezTo>
                  <a:cubicBezTo>
                    <a:pt x="106" y="90"/>
                    <a:pt x="106" y="90"/>
                    <a:pt x="106" y="90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5" y="89"/>
                    <a:pt x="105" y="89"/>
                    <a:pt x="105" y="8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4" y="87"/>
                    <a:pt x="104" y="87"/>
                    <a:pt x="103" y="86"/>
                  </a:cubicBezTo>
                  <a:cubicBezTo>
                    <a:pt x="102" y="84"/>
                    <a:pt x="101" y="83"/>
                    <a:pt x="100" y="81"/>
                  </a:cubicBezTo>
                  <a:cubicBezTo>
                    <a:pt x="99" y="80"/>
                    <a:pt x="99" y="80"/>
                    <a:pt x="99" y="80"/>
                  </a:cubicBezTo>
                  <a:cubicBezTo>
                    <a:pt x="98" y="78"/>
                    <a:pt x="97" y="76"/>
                    <a:pt x="95" y="75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8" y="74"/>
                    <a:pt x="98" y="75"/>
                    <a:pt x="98" y="75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1" y="78"/>
                    <a:pt x="101" y="78"/>
                    <a:pt x="101" y="78"/>
                  </a:cubicBezTo>
                  <a:cubicBezTo>
                    <a:pt x="101" y="78"/>
                    <a:pt x="101" y="78"/>
                    <a:pt x="101" y="78"/>
                  </a:cubicBezTo>
                  <a:cubicBezTo>
                    <a:pt x="101" y="78"/>
                    <a:pt x="101" y="78"/>
                    <a:pt x="101" y="78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103" y="83"/>
                    <a:pt x="103" y="83"/>
                    <a:pt x="103" y="83"/>
                  </a:cubicBezTo>
                  <a:cubicBezTo>
                    <a:pt x="103" y="85"/>
                    <a:pt x="104" y="85"/>
                    <a:pt x="105" y="85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6" y="85"/>
                    <a:pt x="106" y="86"/>
                    <a:pt x="107" y="86"/>
                  </a:cubicBezTo>
                  <a:cubicBezTo>
                    <a:pt x="107" y="87"/>
                    <a:pt x="107" y="87"/>
                    <a:pt x="107" y="88"/>
                  </a:cubicBezTo>
                  <a:cubicBezTo>
                    <a:pt x="107" y="88"/>
                    <a:pt x="107" y="89"/>
                    <a:pt x="108" y="89"/>
                  </a:cubicBezTo>
                  <a:cubicBezTo>
                    <a:pt x="108" y="89"/>
                    <a:pt x="108" y="89"/>
                    <a:pt x="108" y="89"/>
                  </a:cubicBezTo>
                  <a:cubicBezTo>
                    <a:pt x="108" y="90"/>
                    <a:pt x="108" y="90"/>
                    <a:pt x="108" y="90"/>
                  </a:cubicBezTo>
                  <a:cubicBezTo>
                    <a:pt x="108" y="90"/>
                    <a:pt x="108" y="92"/>
                    <a:pt x="110" y="92"/>
                  </a:cubicBezTo>
                  <a:cubicBezTo>
                    <a:pt x="110" y="92"/>
                    <a:pt x="110" y="92"/>
                    <a:pt x="110" y="92"/>
                  </a:cubicBezTo>
                  <a:cubicBezTo>
                    <a:pt x="110" y="92"/>
                    <a:pt x="110" y="92"/>
                    <a:pt x="110" y="92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0" y="94"/>
                    <a:pt x="110" y="95"/>
                    <a:pt x="111" y="95"/>
                  </a:cubicBezTo>
                  <a:cubicBezTo>
                    <a:pt x="111" y="95"/>
                    <a:pt x="111" y="95"/>
                    <a:pt x="111" y="95"/>
                  </a:cubicBezTo>
                  <a:cubicBezTo>
                    <a:pt x="111" y="95"/>
                    <a:pt x="111" y="95"/>
                    <a:pt x="111" y="95"/>
                  </a:cubicBezTo>
                  <a:cubicBezTo>
                    <a:pt x="111" y="95"/>
                    <a:pt x="111" y="95"/>
                    <a:pt x="111" y="95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112" y="97"/>
                    <a:pt x="112" y="97"/>
                    <a:pt x="112" y="98"/>
                  </a:cubicBezTo>
                  <a:cubicBezTo>
                    <a:pt x="113" y="98"/>
                    <a:pt x="113" y="98"/>
                    <a:pt x="113" y="98"/>
                  </a:cubicBezTo>
                  <a:cubicBezTo>
                    <a:pt x="113" y="99"/>
                    <a:pt x="114" y="99"/>
                    <a:pt x="114" y="99"/>
                  </a:cubicBezTo>
                  <a:cubicBezTo>
                    <a:pt x="114" y="99"/>
                    <a:pt x="114" y="99"/>
                    <a:pt x="114" y="99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14" y="101"/>
                    <a:pt x="114" y="102"/>
                    <a:pt x="115" y="102"/>
                  </a:cubicBezTo>
                  <a:cubicBezTo>
                    <a:pt x="116" y="102"/>
                    <a:pt x="116" y="102"/>
                    <a:pt x="116" y="102"/>
                  </a:cubicBezTo>
                  <a:cubicBezTo>
                    <a:pt x="116" y="102"/>
                    <a:pt x="116" y="102"/>
                    <a:pt x="116" y="102"/>
                  </a:cubicBezTo>
                  <a:cubicBezTo>
                    <a:pt x="116" y="103"/>
                    <a:pt x="116" y="103"/>
                    <a:pt x="116" y="103"/>
                  </a:cubicBezTo>
                  <a:cubicBezTo>
                    <a:pt x="116" y="105"/>
                    <a:pt x="116" y="105"/>
                    <a:pt x="116" y="105"/>
                  </a:cubicBezTo>
                  <a:cubicBezTo>
                    <a:pt x="116" y="106"/>
                    <a:pt x="116" y="106"/>
                    <a:pt x="117" y="106"/>
                  </a:cubicBezTo>
                  <a:cubicBezTo>
                    <a:pt x="117" y="106"/>
                    <a:pt x="117" y="106"/>
                    <a:pt x="117" y="106"/>
                  </a:cubicBezTo>
                  <a:cubicBezTo>
                    <a:pt x="117" y="107"/>
                    <a:pt x="117" y="108"/>
                    <a:pt x="118" y="108"/>
                  </a:cubicBezTo>
                  <a:cubicBezTo>
                    <a:pt x="118" y="109"/>
                    <a:pt x="119" y="110"/>
                    <a:pt x="120" y="110"/>
                  </a:cubicBezTo>
                  <a:cubicBezTo>
                    <a:pt x="122" y="111"/>
                    <a:pt x="122" y="111"/>
                    <a:pt x="122" y="111"/>
                  </a:cubicBezTo>
                  <a:cubicBezTo>
                    <a:pt x="122" y="109"/>
                    <a:pt x="122" y="109"/>
                    <a:pt x="122" y="109"/>
                  </a:cubicBezTo>
                  <a:cubicBezTo>
                    <a:pt x="121" y="106"/>
                    <a:pt x="120" y="102"/>
                    <a:pt x="119" y="97"/>
                  </a:cubicBezTo>
                  <a:cubicBezTo>
                    <a:pt x="118" y="95"/>
                    <a:pt x="118" y="93"/>
                    <a:pt x="118" y="91"/>
                  </a:cubicBezTo>
                  <a:cubicBezTo>
                    <a:pt x="118" y="90"/>
                    <a:pt x="118" y="90"/>
                    <a:pt x="118" y="89"/>
                  </a:cubicBezTo>
                  <a:cubicBezTo>
                    <a:pt x="119" y="88"/>
                    <a:pt x="119" y="88"/>
                    <a:pt x="119" y="88"/>
                  </a:cubicBezTo>
                  <a:cubicBezTo>
                    <a:pt x="119" y="87"/>
                    <a:pt x="119" y="87"/>
                    <a:pt x="119" y="86"/>
                  </a:cubicBezTo>
                  <a:cubicBezTo>
                    <a:pt x="119" y="86"/>
                    <a:pt x="119" y="86"/>
                    <a:pt x="119" y="86"/>
                  </a:cubicBezTo>
                  <a:cubicBezTo>
                    <a:pt x="119" y="86"/>
                    <a:pt x="119" y="85"/>
                    <a:pt x="119" y="85"/>
                  </a:cubicBezTo>
                  <a:cubicBezTo>
                    <a:pt x="119" y="85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7" y="84"/>
                    <a:pt x="118" y="84"/>
                    <a:pt x="118" y="83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16" y="79"/>
                    <a:pt x="116" y="79"/>
                    <a:pt x="116" y="79"/>
                  </a:cubicBezTo>
                  <a:cubicBezTo>
                    <a:pt x="115" y="79"/>
                    <a:pt x="115" y="79"/>
                    <a:pt x="115" y="79"/>
                  </a:cubicBezTo>
                  <a:cubicBezTo>
                    <a:pt x="115" y="78"/>
                    <a:pt x="115" y="78"/>
                    <a:pt x="115" y="78"/>
                  </a:cubicBezTo>
                  <a:cubicBezTo>
                    <a:pt x="115" y="77"/>
                    <a:pt x="115" y="77"/>
                    <a:pt x="115" y="77"/>
                  </a:cubicBezTo>
                  <a:cubicBezTo>
                    <a:pt x="115" y="77"/>
                    <a:pt x="115" y="77"/>
                    <a:pt x="115" y="77"/>
                  </a:cubicBezTo>
                  <a:cubicBezTo>
                    <a:pt x="115" y="76"/>
                    <a:pt x="115" y="76"/>
                    <a:pt x="115" y="76"/>
                  </a:cubicBezTo>
                  <a:cubicBezTo>
                    <a:pt x="114" y="76"/>
                    <a:pt x="114" y="76"/>
                    <a:pt x="114" y="76"/>
                  </a:cubicBezTo>
                  <a:cubicBezTo>
                    <a:pt x="113" y="76"/>
                    <a:pt x="113" y="76"/>
                    <a:pt x="113" y="76"/>
                  </a:cubicBezTo>
                  <a:cubicBezTo>
                    <a:pt x="113" y="76"/>
                    <a:pt x="113" y="76"/>
                    <a:pt x="113" y="76"/>
                  </a:cubicBezTo>
                  <a:cubicBezTo>
                    <a:pt x="113" y="75"/>
                    <a:pt x="113" y="75"/>
                    <a:pt x="113" y="75"/>
                  </a:cubicBezTo>
                  <a:cubicBezTo>
                    <a:pt x="113" y="75"/>
                    <a:pt x="113" y="75"/>
                    <a:pt x="113" y="75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3"/>
                    <a:pt x="113" y="73"/>
                    <a:pt x="112" y="73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2"/>
                    <a:pt x="112" y="72"/>
                    <a:pt x="112" y="71"/>
                  </a:cubicBezTo>
                  <a:cubicBezTo>
                    <a:pt x="111" y="71"/>
                    <a:pt x="111" y="70"/>
                    <a:pt x="111" y="70"/>
                  </a:cubicBezTo>
                  <a:cubicBezTo>
                    <a:pt x="110" y="69"/>
                    <a:pt x="110" y="69"/>
                    <a:pt x="110" y="69"/>
                  </a:cubicBezTo>
                  <a:cubicBezTo>
                    <a:pt x="110" y="69"/>
                    <a:pt x="110" y="69"/>
                    <a:pt x="110" y="69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6"/>
                    <a:pt x="109" y="66"/>
                    <a:pt x="109" y="66"/>
                  </a:cubicBezTo>
                  <a:cubicBezTo>
                    <a:pt x="108" y="66"/>
                    <a:pt x="108" y="66"/>
                    <a:pt x="108" y="66"/>
                  </a:cubicBezTo>
                  <a:cubicBezTo>
                    <a:pt x="108" y="66"/>
                    <a:pt x="108" y="66"/>
                    <a:pt x="108" y="66"/>
                  </a:cubicBezTo>
                  <a:cubicBezTo>
                    <a:pt x="108" y="66"/>
                    <a:pt x="108" y="66"/>
                    <a:pt x="108" y="66"/>
                  </a:cubicBezTo>
                  <a:cubicBezTo>
                    <a:pt x="107" y="65"/>
                    <a:pt x="107" y="65"/>
                    <a:pt x="107" y="65"/>
                  </a:cubicBezTo>
                  <a:cubicBezTo>
                    <a:pt x="107" y="65"/>
                    <a:pt x="107" y="64"/>
                    <a:pt x="107" y="64"/>
                  </a:cubicBezTo>
                  <a:cubicBezTo>
                    <a:pt x="107" y="63"/>
                    <a:pt x="107" y="63"/>
                    <a:pt x="107" y="63"/>
                  </a:cubicBezTo>
                  <a:cubicBezTo>
                    <a:pt x="106" y="63"/>
                    <a:pt x="106" y="63"/>
                    <a:pt x="106" y="63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6" y="62"/>
                    <a:pt x="106" y="61"/>
                    <a:pt x="105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60"/>
                    <a:pt x="105" y="60"/>
                    <a:pt x="105" y="60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103" y="58"/>
                    <a:pt x="103" y="58"/>
                    <a:pt x="103" y="58"/>
                  </a:cubicBezTo>
                  <a:cubicBezTo>
                    <a:pt x="103" y="57"/>
                    <a:pt x="102" y="57"/>
                    <a:pt x="102" y="57"/>
                  </a:cubicBezTo>
                  <a:cubicBezTo>
                    <a:pt x="102" y="57"/>
                    <a:pt x="102" y="57"/>
                    <a:pt x="102" y="57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0" y="56"/>
                    <a:pt x="100" y="55"/>
                    <a:pt x="100" y="55"/>
                  </a:cubicBezTo>
                  <a:cubicBezTo>
                    <a:pt x="100" y="54"/>
                    <a:pt x="100" y="54"/>
                    <a:pt x="100" y="53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99" y="52"/>
                    <a:pt x="99" y="51"/>
                    <a:pt x="98" y="51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96" y="50"/>
                    <a:pt x="96" y="50"/>
                    <a:pt x="95" y="49"/>
                  </a:cubicBezTo>
                  <a:cubicBezTo>
                    <a:pt x="95" y="49"/>
                    <a:pt x="95" y="48"/>
                    <a:pt x="95" y="48"/>
                  </a:cubicBezTo>
                  <a:cubicBezTo>
                    <a:pt x="95" y="47"/>
                    <a:pt x="94" y="47"/>
                    <a:pt x="94" y="46"/>
                  </a:cubicBezTo>
                  <a:cubicBezTo>
                    <a:pt x="94" y="45"/>
                    <a:pt x="93" y="45"/>
                    <a:pt x="92" y="44"/>
                  </a:cubicBezTo>
                  <a:cubicBezTo>
                    <a:pt x="91" y="44"/>
                    <a:pt x="91" y="43"/>
                    <a:pt x="91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2"/>
                    <a:pt x="90" y="42"/>
                    <a:pt x="90" y="41"/>
                  </a:cubicBezTo>
                  <a:cubicBezTo>
                    <a:pt x="89" y="41"/>
                    <a:pt x="89" y="41"/>
                    <a:pt x="88" y="40"/>
                  </a:cubicBezTo>
                  <a:cubicBezTo>
                    <a:pt x="87" y="39"/>
                    <a:pt x="86" y="38"/>
                    <a:pt x="85" y="38"/>
                  </a:cubicBezTo>
                  <a:cubicBezTo>
                    <a:pt x="83" y="36"/>
                    <a:pt x="82" y="34"/>
                    <a:pt x="80" y="32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8" y="31"/>
                    <a:pt x="77" y="30"/>
                    <a:pt x="76" y="29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5" y="27"/>
                    <a:pt x="75" y="26"/>
                    <a:pt x="73" y="26"/>
                  </a:cubicBezTo>
                  <a:cubicBezTo>
                    <a:pt x="73" y="26"/>
                    <a:pt x="73" y="26"/>
                    <a:pt x="72" y="25"/>
                  </a:cubicBezTo>
                  <a:cubicBezTo>
                    <a:pt x="72" y="25"/>
                    <a:pt x="71" y="25"/>
                    <a:pt x="71" y="25"/>
                  </a:cubicBezTo>
                  <a:cubicBezTo>
                    <a:pt x="70" y="24"/>
                    <a:pt x="69" y="23"/>
                    <a:pt x="69" y="22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6" y="21"/>
                    <a:pt x="66" y="21"/>
                    <a:pt x="65" y="21"/>
                  </a:cubicBezTo>
                  <a:cubicBezTo>
                    <a:pt x="65" y="20"/>
                    <a:pt x="64" y="19"/>
                    <a:pt x="64" y="19"/>
                  </a:cubicBezTo>
                  <a:cubicBezTo>
                    <a:pt x="63" y="18"/>
                    <a:pt x="63" y="18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1" y="17"/>
                    <a:pt x="61" y="17"/>
                    <a:pt x="60" y="17"/>
                  </a:cubicBezTo>
                  <a:cubicBezTo>
                    <a:pt x="60" y="16"/>
                    <a:pt x="59" y="16"/>
                    <a:pt x="59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4"/>
                    <a:pt x="58" y="14"/>
                    <a:pt x="57" y="14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6" y="14"/>
                    <a:pt x="56" y="13"/>
                    <a:pt x="56" y="13"/>
                  </a:cubicBezTo>
                  <a:cubicBezTo>
                    <a:pt x="54" y="11"/>
                    <a:pt x="52" y="10"/>
                    <a:pt x="49" y="8"/>
                  </a:cubicBezTo>
                  <a:cubicBezTo>
                    <a:pt x="47" y="7"/>
                    <a:pt x="44" y="6"/>
                    <a:pt x="42" y="4"/>
                  </a:cubicBezTo>
                  <a:cubicBezTo>
                    <a:pt x="40" y="3"/>
                    <a:pt x="38" y="2"/>
                    <a:pt x="36" y="1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42"/>
            <p:cNvSpPr>
              <a:spLocks noEditPoints="1"/>
            </p:cNvSpPr>
            <p:nvPr/>
          </p:nvSpPr>
          <p:spPr bwMode="auto">
            <a:xfrm>
              <a:off x="3477" y="1838"/>
              <a:ext cx="322" cy="675"/>
            </a:xfrm>
            <a:custGeom>
              <a:avLst/>
              <a:gdLst>
                <a:gd name="T0" fmla="*/ 3 w 135"/>
                <a:gd name="T1" fmla="*/ 78 h 283"/>
                <a:gd name="T2" fmla="*/ 0 w 135"/>
                <a:gd name="T3" fmla="*/ 85 h 283"/>
                <a:gd name="T4" fmla="*/ 9 w 135"/>
                <a:gd name="T5" fmla="*/ 113 h 283"/>
                <a:gd name="T6" fmla="*/ 14 w 135"/>
                <a:gd name="T7" fmla="*/ 116 h 283"/>
                <a:gd name="T8" fmla="*/ 18 w 135"/>
                <a:gd name="T9" fmla="*/ 128 h 283"/>
                <a:gd name="T10" fmla="*/ 25 w 135"/>
                <a:gd name="T11" fmla="*/ 137 h 283"/>
                <a:gd name="T12" fmla="*/ 22 w 135"/>
                <a:gd name="T13" fmla="*/ 150 h 283"/>
                <a:gd name="T14" fmla="*/ 20 w 135"/>
                <a:gd name="T15" fmla="*/ 166 h 283"/>
                <a:gd name="T16" fmla="*/ 29 w 135"/>
                <a:gd name="T17" fmla="*/ 180 h 283"/>
                <a:gd name="T18" fmla="*/ 32 w 135"/>
                <a:gd name="T19" fmla="*/ 192 h 283"/>
                <a:gd name="T20" fmla="*/ 42 w 135"/>
                <a:gd name="T21" fmla="*/ 204 h 283"/>
                <a:gd name="T22" fmla="*/ 48 w 135"/>
                <a:gd name="T23" fmla="*/ 208 h 283"/>
                <a:gd name="T24" fmla="*/ 51 w 135"/>
                <a:gd name="T25" fmla="*/ 218 h 283"/>
                <a:gd name="T26" fmla="*/ 54 w 135"/>
                <a:gd name="T27" fmla="*/ 238 h 283"/>
                <a:gd name="T28" fmla="*/ 57 w 135"/>
                <a:gd name="T29" fmla="*/ 253 h 283"/>
                <a:gd name="T30" fmla="*/ 66 w 135"/>
                <a:gd name="T31" fmla="*/ 265 h 283"/>
                <a:gd name="T32" fmla="*/ 74 w 135"/>
                <a:gd name="T33" fmla="*/ 278 h 283"/>
                <a:gd name="T34" fmla="*/ 80 w 135"/>
                <a:gd name="T35" fmla="*/ 283 h 283"/>
                <a:gd name="T36" fmla="*/ 84 w 135"/>
                <a:gd name="T37" fmla="*/ 275 h 283"/>
                <a:gd name="T38" fmla="*/ 79 w 135"/>
                <a:gd name="T39" fmla="*/ 262 h 283"/>
                <a:gd name="T40" fmla="*/ 85 w 135"/>
                <a:gd name="T41" fmla="*/ 255 h 283"/>
                <a:gd name="T42" fmla="*/ 90 w 135"/>
                <a:gd name="T43" fmla="*/ 244 h 283"/>
                <a:gd name="T44" fmla="*/ 98 w 135"/>
                <a:gd name="T45" fmla="*/ 224 h 283"/>
                <a:gd name="T46" fmla="*/ 111 w 135"/>
                <a:gd name="T47" fmla="*/ 217 h 283"/>
                <a:gd name="T48" fmla="*/ 119 w 135"/>
                <a:gd name="T49" fmla="*/ 210 h 283"/>
                <a:gd name="T50" fmla="*/ 124 w 135"/>
                <a:gd name="T51" fmla="*/ 188 h 283"/>
                <a:gd name="T52" fmla="*/ 134 w 135"/>
                <a:gd name="T53" fmla="*/ 178 h 283"/>
                <a:gd name="T54" fmla="*/ 133 w 135"/>
                <a:gd name="T55" fmla="*/ 166 h 283"/>
                <a:gd name="T56" fmla="*/ 120 w 135"/>
                <a:gd name="T57" fmla="*/ 159 h 283"/>
                <a:gd name="T58" fmla="*/ 104 w 135"/>
                <a:gd name="T59" fmla="*/ 156 h 283"/>
                <a:gd name="T60" fmla="*/ 91 w 135"/>
                <a:gd name="T61" fmla="*/ 153 h 283"/>
                <a:gd name="T62" fmla="*/ 95 w 135"/>
                <a:gd name="T63" fmla="*/ 146 h 283"/>
                <a:gd name="T64" fmla="*/ 85 w 135"/>
                <a:gd name="T65" fmla="*/ 136 h 283"/>
                <a:gd name="T66" fmla="*/ 70 w 135"/>
                <a:gd name="T67" fmla="*/ 129 h 283"/>
                <a:gd name="T68" fmla="*/ 60 w 135"/>
                <a:gd name="T69" fmla="*/ 123 h 283"/>
                <a:gd name="T70" fmla="*/ 44 w 135"/>
                <a:gd name="T71" fmla="*/ 117 h 283"/>
                <a:gd name="T72" fmla="*/ 32 w 135"/>
                <a:gd name="T73" fmla="*/ 120 h 283"/>
                <a:gd name="T74" fmla="*/ 29 w 135"/>
                <a:gd name="T75" fmla="*/ 125 h 283"/>
                <a:gd name="T76" fmla="*/ 20 w 135"/>
                <a:gd name="T77" fmla="*/ 120 h 283"/>
                <a:gd name="T78" fmla="*/ 19 w 135"/>
                <a:gd name="T79" fmla="*/ 106 h 283"/>
                <a:gd name="T80" fmla="*/ 18 w 135"/>
                <a:gd name="T81" fmla="*/ 99 h 283"/>
                <a:gd name="T82" fmla="*/ 14 w 135"/>
                <a:gd name="T83" fmla="*/ 94 h 283"/>
                <a:gd name="T84" fmla="*/ 7 w 135"/>
                <a:gd name="T85" fmla="*/ 96 h 283"/>
                <a:gd name="T86" fmla="*/ 10 w 135"/>
                <a:gd name="T87" fmla="*/ 89 h 283"/>
                <a:gd name="T88" fmla="*/ 15 w 135"/>
                <a:gd name="T89" fmla="*/ 79 h 283"/>
                <a:gd name="T90" fmla="*/ 27 w 135"/>
                <a:gd name="T91" fmla="*/ 71 h 283"/>
                <a:gd name="T92" fmla="*/ 32 w 135"/>
                <a:gd name="T93" fmla="*/ 82 h 283"/>
                <a:gd name="T94" fmla="*/ 39 w 135"/>
                <a:gd name="T95" fmla="*/ 69 h 283"/>
                <a:gd name="T96" fmla="*/ 43 w 135"/>
                <a:gd name="T97" fmla="*/ 63 h 283"/>
                <a:gd name="T98" fmla="*/ 56 w 135"/>
                <a:gd name="T99" fmla="*/ 55 h 283"/>
                <a:gd name="T100" fmla="*/ 68 w 135"/>
                <a:gd name="T101" fmla="*/ 45 h 283"/>
                <a:gd name="T102" fmla="*/ 74 w 135"/>
                <a:gd name="T103" fmla="*/ 37 h 283"/>
                <a:gd name="T104" fmla="*/ 83 w 135"/>
                <a:gd name="T105" fmla="*/ 31 h 283"/>
                <a:gd name="T106" fmla="*/ 80 w 135"/>
                <a:gd name="T107" fmla="*/ 29 h 283"/>
                <a:gd name="T108" fmla="*/ 96 w 135"/>
                <a:gd name="T109" fmla="*/ 24 h 283"/>
                <a:gd name="T110" fmla="*/ 102 w 135"/>
                <a:gd name="T111" fmla="*/ 11 h 283"/>
                <a:gd name="T112" fmla="*/ 96 w 135"/>
                <a:gd name="T113" fmla="*/ 8 h 283"/>
                <a:gd name="T114" fmla="*/ 80 w 135"/>
                <a:gd name="T115" fmla="*/ 18 h 283"/>
                <a:gd name="T116" fmla="*/ 72 w 135"/>
                <a:gd name="T117" fmla="*/ 18 h 283"/>
                <a:gd name="T118" fmla="*/ 76 w 135"/>
                <a:gd name="T119" fmla="*/ 9 h 283"/>
                <a:gd name="T120" fmla="*/ 86 w 135"/>
                <a:gd name="T121" fmla="*/ 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5" h="283">
                  <a:moveTo>
                    <a:pt x="71" y="39"/>
                  </a:moveTo>
                  <a:cubicBezTo>
                    <a:pt x="71" y="39"/>
                    <a:pt x="71" y="39"/>
                    <a:pt x="71" y="39"/>
                  </a:cubicBezTo>
                  <a:cubicBezTo>
                    <a:pt x="71" y="39"/>
                    <a:pt x="71" y="39"/>
                    <a:pt x="71" y="39"/>
                  </a:cubicBezTo>
                  <a:moveTo>
                    <a:pt x="96" y="12"/>
                  </a:moveTo>
                  <a:cubicBezTo>
                    <a:pt x="96" y="12"/>
                    <a:pt x="96" y="12"/>
                    <a:pt x="96" y="12"/>
                  </a:cubicBezTo>
                  <a:moveTo>
                    <a:pt x="86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83" y="0"/>
                    <a:pt x="82" y="0"/>
                    <a:pt x="81" y="0"/>
                  </a:cubicBezTo>
                  <a:cubicBezTo>
                    <a:pt x="72" y="5"/>
                    <a:pt x="63" y="10"/>
                    <a:pt x="56" y="16"/>
                  </a:cubicBezTo>
                  <a:cubicBezTo>
                    <a:pt x="39" y="28"/>
                    <a:pt x="25" y="41"/>
                    <a:pt x="14" y="57"/>
                  </a:cubicBezTo>
                  <a:cubicBezTo>
                    <a:pt x="9" y="63"/>
                    <a:pt x="5" y="69"/>
                    <a:pt x="1" y="76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3" y="79"/>
                    <a:pt x="3" y="79"/>
                    <a:pt x="3" y="80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83"/>
                    <a:pt x="2" y="83"/>
                    <a:pt x="2" y="83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5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5"/>
                    <a:pt x="0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3" y="108"/>
                    <a:pt x="4" y="108"/>
                    <a:pt x="4" y="108"/>
                  </a:cubicBezTo>
                  <a:cubicBezTo>
                    <a:pt x="5" y="108"/>
                    <a:pt x="5" y="108"/>
                    <a:pt x="5" y="108"/>
                  </a:cubicBezTo>
                  <a:cubicBezTo>
                    <a:pt x="5" y="108"/>
                    <a:pt x="5" y="108"/>
                    <a:pt x="5" y="108"/>
                  </a:cubicBezTo>
                  <a:cubicBezTo>
                    <a:pt x="6" y="109"/>
                    <a:pt x="6" y="109"/>
                    <a:pt x="6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10"/>
                    <a:pt x="6" y="110"/>
                    <a:pt x="6" y="111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7" y="111"/>
                    <a:pt x="8" y="112"/>
                    <a:pt x="8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10" y="113"/>
                    <a:pt x="10" y="113"/>
                    <a:pt x="10" y="113"/>
                  </a:cubicBezTo>
                  <a:cubicBezTo>
                    <a:pt x="10" y="113"/>
                    <a:pt x="10" y="113"/>
                    <a:pt x="10" y="113"/>
                  </a:cubicBezTo>
                  <a:cubicBezTo>
                    <a:pt x="11" y="113"/>
                    <a:pt x="11" y="114"/>
                    <a:pt x="11" y="114"/>
                  </a:cubicBezTo>
                  <a:cubicBezTo>
                    <a:pt x="11" y="114"/>
                    <a:pt x="11" y="114"/>
                    <a:pt x="11" y="114"/>
                  </a:cubicBezTo>
                  <a:cubicBezTo>
                    <a:pt x="11" y="114"/>
                    <a:pt x="11" y="114"/>
                    <a:pt x="11" y="114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2" y="115"/>
                    <a:pt x="13" y="115"/>
                    <a:pt x="13" y="115"/>
                  </a:cubicBezTo>
                  <a:cubicBezTo>
                    <a:pt x="13" y="115"/>
                    <a:pt x="13" y="115"/>
                    <a:pt x="13" y="115"/>
                  </a:cubicBezTo>
                  <a:cubicBezTo>
                    <a:pt x="13" y="115"/>
                    <a:pt x="13" y="115"/>
                    <a:pt x="13" y="115"/>
                  </a:cubicBezTo>
                  <a:cubicBezTo>
                    <a:pt x="12" y="116"/>
                    <a:pt x="12" y="116"/>
                    <a:pt x="12" y="116"/>
                  </a:cubicBezTo>
                  <a:cubicBezTo>
                    <a:pt x="13" y="116"/>
                    <a:pt x="13" y="116"/>
                    <a:pt x="13" y="116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4" y="117"/>
                    <a:pt x="14" y="117"/>
                    <a:pt x="14" y="117"/>
                  </a:cubicBezTo>
                  <a:cubicBezTo>
                    <a:pt x="14" y="117"/>
                    <a:pt x="14" y="118"/>
                    <a:pt x="15" y="119"/>
                  </a:cubicBezTo>
                  <a:cubicBezTo>
                    <a:pt x="15" y="119"/>
                    <a:pt x="15" y="119"/>
                    <a:pt x="15" y="119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7" y="121"/>
                    <a:pt x="17" y="121"/>
                    <a:pt x="17" y="121"/>
                  </a:cubicBezTo>
                  <a:cubicBezTo>
                    <a:pt x="17" y="122"/>
                    <a:pt x="17" y="123"/>
                    <a:pt x="17" y="124"/>
                  </a:cubicBezTo>
                  <a:cubicBezTo>
                    <a:pt x="17" y="124"/>
                    <a:pt x="17" y="124"/>
                    <a:pt x="17" y="125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7"/>
                    <a:pt x="17" y="128"/>
                    <a:pt x="18" y="128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18" y="129"/>
                    <a:pt x="18" y="129"/>
                    <a:pt x="18" y="129"/>
                  </a:cubicBezTo>
                  <a:cubicBezTo>
                    <a:pt x="23" y="129"/>
                    <a:pt x="23" y="129"/>
                    <a:pt x="23" y="129"/>
                  </a:cubicBezTo>
                  <a:cubicBezTo>
                    <a:pt x="23" y="129"/>
                    <a:pt x="23" y="129"/>
                    <a:pt x="23" y="129"/>
                  </a:cubicBezTo>
                  <a:cubicBezTo>
                    <a:pt x="23" y="129"/>
                    <a:pt x="23" y="129"/>
                    <a:pt x="23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31"/>
                    <a:pt x="24" y="131"/>
                    <a:pt x="24" y="131"/>
                  </a:cubicBezTo>
                  <a:cubicBezTo>
                    <a:pt x="24" y="132"/>
                    <a:pt x="25" y="132"/>
                    <a:pt x="25" y="132"/>
                  </a:cubicBezTo>
                  <a:cubicBezTo>
                    <a:pt x="25" y="132"/>
                    <a:pt x="25" y="132"/>
                    <a:pt x="25" y="132"/>
                  </a:cubicBezTo>
                  <a:cubicBezTo>
                    <a:pt x="26" y="133"/>
                    <a:pt x="26" y="134"/>
                    <a:pt x="26" y="135"/>
                  </a:cubicBezTo>
                  <a:cubicBezTo>
                    <a:pt x="25" y="135"/>
                    <a:pt x="25" y="135"/>
                    <a:pt x="25" y="135"/>
                  </a:cubicBezTo>
                  <a:cubicBezTo>
                    <a:pt x="25" y="137"/>
                    <a:pt x="25" y="137"/>
                    <a:pt x="25" y="137"/>
                  </a:cubicBezTo>
                  <a:cubicBezTo>
                    <a:pt x="27" y="136"/>
                    <a:pt x="27" y="136"/>
                    <a:pt x="27" y="136"/>
                  </a:cubicBezTo>
                  <a:cubicBezTo>
                    <a:pt x="27" y="136"/>
                    <a:pt x="27" y="137"/>
                    <a:pt x="27" y="138"/>
                  </a:cubicBezTo>
                  <a:cubicBezTo>
                    <a:pt x="27" y="139"/>
                    <a:pt x="27" y="140"/>
                    <a:pt x="27" y="140"/>
                  </a:cubicBezTo>
                  <a:cubicBezTo>
                    <a:pt x="25" y="140"/>
                    <a:pt x="25" y="140"/>
                    <a:pt x="25" y="140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25" y="146"/>
                    <a:pt x="25" y="146"/>
                    <a:pt x="25" y="146"/>
                  </a:cubicBezTo>
                  <a:cubicBezTo>
                    <a:pt x="25" y="146"/>
                    <a:pt x="25" y="146"/>
                    <a:pt x="25" y="146"/>
                  </a:cubicBezTo>
                  <a:cubicBezTo>
                    <a:pt x="24" y="146"/>
                    <a:pt x="24" y="146"/>
                    <a:pt x="24" y="146"/>
                  </a:cubicBezTo>
                  <a:cubicBezTo>
                    <a:pt x="24" y="147"/>
                    <a:pt x="24" y="147"/>
                    <a:pt x="24" y="147"/>
                  </a:cubicBezTo>
                  <a:cubicBezTo>
                    <a:pt x="24" y="147"/>
                    <a:pt x="24" y="147"/>
                    <a:pt x="24" y="148"/>
                  </a:cubicBezTo>
                  <a:cubicBezTo>
                    <a:pt x="23" y="148"/>
                    <a:pt x="23" y="149"/>
                    <a:pt x="23" y="149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2" y="150"/>
                    <a:pt x="22" y="150"/>
                    <a:pt x="22" y="150"/>
                  </a:cubicBezTo>
                  <a:cubicBezTo>
                    <a:pt x="22" y="150"/>
                    <a:pt x="22" y="150"/>
                    <a:pt x="22" y="150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21" y="153"/>
                    <a:pt x="21" y="153"/>
                    <a:pt x="21" y="153"/>
                  </a:cubicBezTo>
                  <a:cubicBezTo>
                    <a:pt x="21" y="154"/>
                    <a:pt x="21" y="154"/>
                    <a:pt x="21" y="154"/>
                  </a:cubicBezTo>
                  <a:cubicBezTo>
                    <a:pt x="21" y="155"/>
                    <a:pt x="21" y="156"/>
                    <a:pt x="22" y="156"/>
                  </a:cubicBezTo>
                  <a:cubicBezTo>
                    <a:pt x="22" y="157"/>
                    <a:pt x="22" y="157"/>
                    <a:pt x="22" y="157"/>
                  </a:cubicBezTo>
                  <a:cubicBezTo>
                    <a:pt x="22" y="157"/>
                    <a:pt x="22" y="157"/>
                    <a:pt x="22" y="157"/>
                  </a:cubicBezTo>
                  <a:cubicBezTo>
                    <a:pt x="22" y="157"/>
                    <a:pt x="22" y="157"/>
                    <a:pt x="22" y="157"/>
                  </a:cubicBezTo>
                  <a:cubicBezTo>
                    <a:pt x="21" y="158"/>
                    <a:pt x="21" y="158"/>
                    <a:pt x="21" y="159"/>
                  </a:cubicBezTo>
                  <a:cubicBezTo>
                    <a:pt x="21" y="159"/>
                    <a:pt x="21" y="159"/>
                    <a:pt x="21" y="159"/>
                  </a:cubicBezTo>
                  <a:cubicBezTo>
                    <a:pt x="21" y="160"/>
                    <a:pt x="21" y="160"/>
                    <a:pt x="21" y="160"/>
                  </a:cubicBezTo>
                  <a:cubicBezTo>
                    <a:pt x="21" y="160"/>
                    <a:pt x="21" y="160"/>
                    <a:pt x="21" y="160"/>
                  </a:cubicBezTo>
                  <a:cubicBezTo>
                    <a:pt x="20" y="160"/>
                    <a:pt x="20" y="160"/>
                    <a:pt x="20" y="160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0" y="168"/>
                    <a:pt x="21" y="168"/>
                  </a:cubicBezTo>
                  <a:cubicBezTo>
                    <a:pt x="21" y="168"/>
                    <a:pt x="21" y="168"/>
                    <a:pt x="22" y="169"/>
                  </a:cubicBezTo>
                  <a:cubicBezTo>
                    <a:pt x="23" y="169"/>
                    <a:pt x="24" y="171"/>
                    <a:pt x="24" y="172"/>
                  </a:cubicBezTo>
                  <a:cubicBezTo>
                    <a:pt x="24" y="172"/>
                    <a:pt x="25" y="173"/>
                    <a:pt x="25" y="173"/>
                  </a:cubicBezTo>
                  <a:cubicBezTo>
                    <a:pt x="25" y="174"/>
                    <a:pt x="25" y="174"/>
                    <a:pt x="26" y="175"/>
                  </a:cubicBezTo>
                  <a:cubicBezTo>
                    <a:pt x="26" y="175"/>
                    <a:pt x="26" y="176"/>
                    <a:pt x="27" y="176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7" y="178"/>
                    <a:pt x="27" y="178"/>
                    <a:pt x="28" y="178"/>
                  </a:cubicBezTo>
                  <a:cubicBezTo>
                    <a:pt x="28" y="178"/>
                    <a:pt x="28" y="178"/>
                    <a:pt x="28" y="178"/>
                  </a:cubicBezTo>
                  <a:cubicBezTo>
                    <a:pt x="28" y="178"/>
                    <a:pt x="28" y="178"/>
                    <a:pt x="28" y="178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8" y="180"/>
                    <a:pt x="28" y="180"/>
                    <a:pt x="29" y="180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2" y="184"/>
                    <a:pt x="31" y="186"/>
                    <a:pt x="31" y="187"/>
                  </a:cubicBezTo>
                  <a:cubicBezTo>
                    <a:pt x="31" y="188"/>
                    <a:pt x="31" y="189"/>
                    <a:pt x="31" y="189"/>
                  </a:cubicBezTo>
                  <a:cubicBezTo>
                    <a:pt x="31" y="190"/>
                    <a:pt x="31" y="190"/>
                    <a:pt x="31" y="190"/>
                  </a:cubicBezTo>
                  <a:cubicBezTo>
                    <a:pt x="31" y="190"/>
                    <a:pt x="31" y="190"/>
                    <a:pt x="31" y="190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3"/>
                    <a:pt x="33" y="193"/>
                    <a:pt x="34" y="194"/>
                  </a:cubicBezTo>
                  <a:cubicBezTo>
                    <a:pt x="34" y="194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6"/>
                    <a:pt x="34" y="196"/>
                    <a:pt x="35" y="197"/>
                  </a:cubicBezTo>
                  <a:cubicBezTo>
                    <a:pt x="35" y="197"/>
                    <a:pt x="35" y="197"/>
                    <a:pt x="35" y="197"/>
                  </a:cubicBezTo>
                  <a:cubicBezTo>
                    <a:pt x="36" y="197"/>
                    <a:pt x="36" y="198"/>
                    <a:pt x="36" y="198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3"/>
                    <a:pt x="42" y="204"/>
                    <a:pt x="42" y="204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4" y="204"/>
                    <a:pt x="44" y="204"/>
                    <a:pt x="44" y="204"/>
                  </a:cubicBezTo>
                  <a:cubicBezTo>
                    <a:pt x="44" y="204"/>
                    <a:pt x="44" y="204"/>
                    <a:pt x="44" y="204"/>
                  </a:cubicBezTo>
                  <a:cubicBezTo>
                    <a:pt x="45" y="204"/>
                    <a:pt x="45" y="204"/>
                    <a:pt x="46" y="204"/>
                  </a:cubicBezTo>
                  <a:cubicBezTo>
                    <a:pt x="46" y="205"/>
                    <a:pt x="46" y="205"/>
                    <a:pt x="47" y="205"/>
                  </a:cubicBezTo>
                  <a:cubicBezTo>
                    <a:pt x="47" y="205"/>
                    <a:pt x="47" y="205"/>
                    <a:pt x="47" y="205"/>
                  </a:cubicBezTo>
                  <a:cubicBezTo>
                    <a:pt x="47" y="205"/>
                    <a:pt x="47" y="205"/>
                    <a:pt x="47" y="205"/>
                  </a:cubicBezTo>
                  <a:cubicBezTo>
                    <a:pt x="48" y="205"/>
                    <a:pt x="48" y="205"/>
                    <a:pt x="48" y="205"/>
                  </a:cubicBezTo>
                  <a:cubicBezTo>
                    <a:pt x="48" y="205"/>
                    <a:pt x="48" y="205"/>
                    <a:pt x="48" y="205"/>
                  </a:cubicBezTo>
                  <a:cubicBezTo>
                    <a:pt x="48" y="205"/>
                    <a:pt x="48" y="205"/>
                    <a:pt x="48" y="205"/>
                  </a:cubicBezTo>
                  <a:cubicBezTo>
                    <a:pt x="49" y="206"/>
                    <a:pt x="49" y="206"/>
                    <a:pt x="49" y="206"/>
                  </a:cubicBezTo>
                  <a:cubicBezTo>
                    <a:pt x="49" y="207"/>
                    <a:pt x="49" y="207"/>
                    <a:pt x="48" y="208"/>
                  </a:cubicBezTo>
                  <a:cubicBezTo>
                    <a:pt x="48" y="209"/>
                    <a:pt x="48" y="210"/>
                    <a:pt x="48" y="210"/>
                  </a:cubicBezTo>
                  <a:cubicBezTo>
                    <a:pt x="48" y="211"/>
                    <a:pt x="48" y="211"/>
                    <a:pt x="48" y="212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8" y="212"/>
                    <a:pt x="48" y="214"/>
                    <a:pt x="49" y="2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5"/>
                    <a:pt x="50" y="216"/>
                    <a:pt x="50" y="216"/>
                  </a:cubicBezTo>
                  <a:cubicBezTo>
                    <a:pt x="50" y="216"/>
                    <a:pt x="50" y="217"/>
                    <a:pt x="51" y="217"/>
                  </a:cubicBezTo>
                  <a:cubicBezTo>
                    <a:pt x="51" y="217"/>
                    <a:pt x="51" y="217"/>
                    <a:pt x="51" y="217"/>
                  </a:cubicBezTo>
                  <a:cubicBezTo>
                    <a:pt x="51" y="217"/>
                    <a:pt x="51" y="217"/>
                    <a:pt x="51" y="217"/>
                  </a:cubicBezTo>
                  <a:cubicBezTo>
                    <a:pt x="51" y="217"/>
                    <a:pt x="51" y="217"/>
                    <a:pt x="51" y="218"/>
                  </a:cubicBezTo>
                  <a:cubicBezTo>
                    <a:pt x="51" y="219"/>
                    <a:pt x="51" y="219"/>
                    <a:pt x="51" y="219"/>
                  </a:cubicBezTo>
                  <a:cubicBezTo>
                    <a:pt x="51" y="219"/>
                    <a:pt x="51" y="219"/>
                    <a:pt x="51" y="219"/>
                  </a:cubicBezTo>
                  <a:cubicBezTo>
                    <a:pt x="52" y="220"/>
                    <a:pt x="52" y="220"/>
                    <a:pt x="52" y="220"/>
                  </a:cubicBezTo>
                  <a:cubicBezTo>
                    <a:pt x="53" y="220"/>
                    <a:pt x="53" y="220"/>
                    <a:pt x="53" y="220"/>
                  </a:cubicBezTo>
                  <a:cubicBezTo>
                    <a:pt x="53" y="220"/>
                    <a:pt x="53" y="221"/>
                    <a:pt x="53" y="221"/>
                  </a:cubicBezTo>
                  <a:cubicBezTo>
                    <a:pt x="53" y="222"/>
                    <a:pt x="53" y="222"/>
                    <a:pt x="53" y="223"/>
                  </a:cubicBezTo>
                  <a:cubicBezTo>
                    <a:pt x="53" y="223"/>
                    <a:pt x="53" y="224"/>
                    <a:pt x="53" y="225"/>
                  </a:cubicBezTo>
                  <a:cubicBezTo>
                    <a:pt x="53" y="236"/>
                    <a:pt x="53" y="236"/>
                    <a:pt x="53" y="236"/>
                  </a:cubicBezTo>
                  <a:cubicBezTo>
                    <a:pt x="53" y="237"/>
                    <a:pt x="53" y="237"/>
                    <a:pt x="53" y="237"/>
                  </a:cubicBezTo>
                  <a:cubicBezTo>
                    <a:pt x="54" y="237"/>
                    <a:pt x="54" y="237"/>
                    <a:pt x="54" y="237"/>
                  </a:cubicBezTo>
                  <a:cubicBezTo>
                    <a:pt x="54" y="237"/>
                    <a:pt x="54" y="237"/>
                    <a:pt x="54" y="237"/>
                  </a:cubicBezTo>
                  <a:cubicBezTo>
                    <a:pt x="54" y="237"/>
                    <a:pt x="54" y="237"/>
                    <a:pt x="54" y="237"/>
                  </a:cubicBezTo>
                  <a:cubicBezTo>
                    <a:pt x="54" y="237"/>
                    <a:pt x="54" y="237"/>
                    <a:pt x="54" y="237"/>
                  </a:cubicBezTo>
                  <a:cubicBezTo>
                    <a:pt x="54" y="238"/>
                    <a:pt x="54" y="238"/>
                    <a:pt x="54" y="238"/>
                  </a:cubicBezTo>
                  <a:cubicBezTo>
                    <a:pt x="54" y="239"/>
                    <a:pt x="54" y="239"/>
                    <a:pt x="55" y="240"/>
                  </a:cubicBezTo>
                  <a:cubicBezTo>
                    <a:pt x="55" y="240"/>
                    <a:pt x="55" y="240"/>
                    <a:pt x="55" y="240"/>
                  </a:cubicBezTo>
                  <a:cubicBezTo>
                    <a:pt x="56" y="240"/>
                    <a:pt x="56" y="241"/>
                    <a:pt x="56" y="241"/>
                  </a:cubicBezTo>
                  <a:cubicBezTo>
                    <a:pt x="56" y="242"/>
                    <a:pt x="56" y="243"/>
                    <a:pt x="56" y="244"/>
                  </a:cubicBezTo>
                  <a:cubicBezTo>
                    <a:pt x="56" y="245"/>
                    <a:pt x="56" y="245"/>
                    <a:pt x="56" y="246"/>
                  </a:cubicBezTo>
                  <a:cubicBezTo>
                    <a:pt x="56" y="247"/>
                    <a:pt x="56" y="247"/>
                    <a:pt x="56" y="247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57" y="247"/>
                    <a:pt x="57" y="247"/>
                    <a:pt x="57" y="249"/>
                  </a:cubicBezTo>
                  <a:cubicBezTo>
                    <a:pt x="57" y="249"/>
                    <a:pt x="57" y="249"/>
                    <a:pt x="57" y="250"/>
                  </a:cubicBezTo>
                  <a:cubicBezTo>
                    <a:pt x="57" y="250"/>
                    <a:pt x="57" y="251"/>
                    <a:pt x="57" y="251"/>
                  </a:cubicBezTo>
                  <a:cubicBezTo>
                    <a:pt x="57" y="251"/>
                    <a:pt x="57" y="252"/>
                    <a:pt x="57" y="252"/>
                  </a:cubicBezTo>
                  <a:cubicBezTo>
                    <a:pt x="57" y="253"/>
                    <a:pt x="57" y="253"/>
                    <a:pt x="57" y="253"/>
                  </a:cubicBezTo>
                  <a:cubicBezTo>
                    <a:pt x="57" y="255"/>
                    <a:pt x="58" y="257"/>
                    <a:pt x="59" y="258"/>
                  </a:cubicBezTo>
                  <a:cubicBezTo>
                    <a:pt x="59" y="258"/>
                    <a:pt x="59" y="258"/>
                    <a:pt x="59" y="258"/>
                  </a:cubicBezTo>
                  <a:cubicBezTo>
                    <a:pt x="61" y="259"/>
                    <a:pt x="61" y="259"/>
                    <a:pt x="61" y="260"/>
                  </a:cubicBezTo>
                  <a:cubicBezTo>
                    <a:pt x="61" y="261"/>
                    <a:pt x="61" y="261"/>
                    <a:pt x="61" y="261"/>
                  </a:cubicBezTo>
                  <a:cubicBezTo>
                    <a:pt x="62" y="261"/>
                    <a:pt x="62" y="261"/>
                    <a:pt x="62" y="261"/>
                  </a:cubicBezTo>
                  <a:cubicBezTo>
                    <a:pt x="63" y="261"/>
                    <a:pt x="63" y="261"/>
                    <a:pt x="63" y="261"/>
                  </a:cubicBezTo>
                  <a:cubicBezTo>
                    <a:pt x="63" y="261"/>
                    <a:pt x="63" y="261"/>
                    <a:pt x="63" y="261"/>
                  </a:cubicBezTo>
                  <a:cubicBezTo>
                    <a:pt x="63" y="261"/>
                    <a:pt x="63" y="261"/>
                    <a:pt x="63" y="261"/>
                  </a:cubicBezTo>
                  <a:cubicBezTo>
                    <a:pt x="63" y="262"/>
                    <a:pt x="63" y="262"/>
                    <a:pt x="63" y="262"/>
                  </a:cubicBezTo>
                  <a:cubicBezTo>
                    <a:pt x="63" y="262"/>
                    <a:pt x="63" y="262"/>
                    <a:pt x="63" y="262"/>
                  </a:cubicBezTo>
                  <a:cubicBezTo>
                    <a:pt x="63" y="263"/>
                    <a:pt x="63" y="263"/>
                    <a:pt x="64" y="263"/>
                  </a:cubicBezTo>
                  <a:cubicBezTo>
                    <a:pt x="64" y="264"/>
                    <a:pt x="64" y="264"/>
                    <a:pt x="64" y="264"/>
                  </a:cubicBezTo>
                  <a:cubicBezTo>
                    <a:pt x="64" y="265"/>
                    <a:pt x="65" y="265"/>
                    <a:pt x="65" y="265"/>
                  </a:cubicBezTo>
                  <a:cubicBezTo>
                    <a:pt x="66" y="265"/>
                    <a:pt x="66" y="265"/>
                    <a:pt x="66" y="265"/>
                  </a:cubicBezTo>
                  <a:cubicBezTo>
                    <a:pt x="66" y="265"/>
                    <a:pt x="66" y="265"/>
                    <a:pt x="66" y="265"/>
                  </a:cubicBezTo>
                  <a:cubicBezTo>
                    <a:pt x="66" y="267"/>
                    <a:pt x="66" y="268"/>
                    <a:pt x="67" y="269"/>
                  </a:cubicBezTo>
                  <a:cubicBezTo>
                    <a:pt x="67" y="269"/>
                    <a:pt x="68" y="269"/>
                    <a:pt x="68" y="270"/>
                  </a:cubicBezTo>
                  <a:cubicBezTo>
                    <a:pt x="69" y="270"/>
                    <a:pt x="70" y="271"/>
                    <a:pt x="70" y="272"/>
                  </a:cubicBezTo>
                  <a:cubicBezTo>
                    <a:pt x="70" y="273"/>
                    <a:pt x="70" y="273"/>
                    <a:pt x="70" y="273"/>
                  </a:cubicBezTo>
                  <a:cubicBezTo>
                    <a:pt x="70" y="273"/>
                    <a:pt x="70" y="273"/>
                    <a:pt x="70" y="273"/>
                  </a:cubicBezTo>
                  <a:cubicBezTo>
                    <a:pt x="70" y="273"/>
                    <a:pt x="70" y="273"/>
                    <a:pt x="70" y="274"/>
                  </a:cubicBezTo>
                  <a:cubicBezTo>
                    <a:pt x="70" y="274"/>
                    <a:pt x="70" y="274"/>
                    <a:pt x="70" y="274"/>
                  </a:cubicBezTo>
                  <a:cubicBezTo>
                    <a:pt x="70" y="274"/>
                    <a:pt x="70" y="274"/>
                    <a:pt x="70" y="274"/>
                  </a:cubicBezTo>
                  <a:cubicBezTo>
                    <a:pt x="70" y="274"/>
                    <a:pt x="70" y="275"/>
                    <a:pt x="71" y="275"/>
                  </a:cubicBezTo>
                  <a:cubicBezTo>
                    <a:pt x="72" y="276"/>
                    <a:pt x="72" y="276"/>
                    <a:pt x="72" y="276"/>
                  </a:cubicBezTo>
                  <a:cubicBezTo>
                    <a:pt x="72" y="276"/>
                    <a:pt x="72" y="277"/>
                    <a:pt x="73" y="277"/>
                  </a:cubicBezTo>
                  <a:cubicBezTo>
                    <a:pt x="73" y="277"/>
                    <a:pt x="73" y="277"/>
                    <a:pt x="73" y="277"/>
                  </a:cubicBezTo>
                  <a:cubicBezTo>
                    <a:pt x="73" y="278"/>
                    <a:pt x="73" y="278"/>
                    <a:pt x="74" y="278"/>
                  </a:cubicBezTo>
                  <a:cubicBezTo>
                    <a:pt x="74" y="279"/>
                    <a:pt x="74" y="279"/>
                    <a:pt x="74" y="279"/>
                  </a:cubicBezTo>
                  <a:cubicBezTo>
                    <a:pt x="75" y="280"/>
                    <a:pt x="76" y="280"/>
                    <a:pt x="77" y="280"/>
                  </a:cubicBezTo>
                  <a:cubicBezTo>
                    <a:pt x="77" y="280"/>
                    <a:pt x="77" y="280"/>
                    <a:pt x="77" y="280"/>
                  </a:cubicBezTo>
                  <a:cubicBezTo>
                    <a:pt x="77" y="280"/>
                    <a:pt x="77" y="280"/>
                    <a:pt x="77" y="280"/>
                  </a:cubicBezTo>
                  <a:cubicBezTo>
                    <a:pt x="77" y="280"/>
                    <a:pt x="77" y="280"/>
                    <a:pt x="77" y="280"/>
                  </a:cubicBezTo>
                  <a:cubicBezTo>
                    <a:pt x="77" y="280"/>
                    <a:pt x="77" y="280"/>
                    <a:pt x="77" y="280"/>
                  </a:cubicBezTo>
                  <a:cubicBezTo>
                    <a:pt x="77" y="281"/>
                    <a:pt x="77" y="281"/>
                    <a:pt x="77" y="281"/>
                  </a:cubicBezTo>
                  <a:cubicBezTo>
                    <a:pt x="78" y="281"/>
                    <a:pt x="78" y="281"/>
                    <a:pt x="78" y="281"/>
                  </a:cubicBezTo>
                  <a:cubicBezTo>
                    <a:pt x="79" y="281"/>
                    <a:pt x="79" y="281"/>
                    <a:pt x="79" y="281"/>
                  </a:cubicBezTo>
                  <a:cubicBezTo>
                    <a:pt x="79" y="281"/>
                    <a:pt x="79" y="281"/>
                    <a:pt x="79" y="281"/>
                  </a:cubicBezTo>
                  <a:cubicBezTo>
                    <a:pt x="80" y="281"/>
                    <a:pt x="80" y="281"/>
                    <a:pt x="80" y="281"/>
                  </a:cubicBezTo>
                  <a:cubicBezTo>
                    <a:pt x="80" y="281"/>
                    <a:pt x="80" y="281"/>
                    <a:pt x="80" y="281"/>
                  </a:cubicBezTo>
                  <a:cubicBezTo>
                    <a:pt x="80" y="281"/>
                    <a:pt x="80" y="281"/>
                    <a:pt x="80" y="281"/>
                  </a:cubicBezTo>
                  <a:cubicBezTo>
                    <a:pt x="80" y="283"/>
                    <a:pt x="80" y="283"/>
                    <a:pt x="80" y="283"/>
                  </a:cubicBezTo>
                  <a:cubicBezTo>
                    <a:pt x="81" y="283"/>
                    <a:pt x="81" y="283"/>
                    <a:pt x="81" y="283"/>
                  </a:cubicBezTo>
                  <a:cubicBezTo>
                    <a:pt x="81" y="283"/>
                    <a:pt x="81" y="283"/>
                    <a:pt x="81" y="283"/>
                  </a:cubicBezTo>
                  <a:cubicBezTo>
                    <a:pt x="81" y="283"/>
                    <a:pt x="82" y="283"/>
                    <a:pt x="82" y="283"/>
                  </a:cubicBezTo>
                  <a:cubicBezTo>
                    <a:pt x="83" y="283"/>
                    <a:pt x="84" y="283"/>
                    <a:pt x="84" y="282"/>
                  </a:cubicBezTo>
                  <a:cubicBezTo>
                    <a:pt x="85" y="282"/>
                    <a:pt x="85" y="281"/>
                    <a:pt x="85" y="281"/>
                  </a:cubicBezTo>
                  <a:cubicBezTo>
                    <a:pt x="84" y="280"/>
                    <a:pt x="84" y="280"/>
                    <a:pt x="84" y="279"/>
                  </a:cubicBezTo>
                  <a:cubicBezTo>
                    <a:pt x="83" y="278"/>
                    <a:pt x="83" y="278"/>
                    <a:pt x="83" y="278"/>
                  </a:cubicBezTo>
                  <a:cubicBezTo>
                    <a:pt x="83" y="278"/>
                    <a:pt x="83" y="278"/>
                    <a:pt x="83" y="278"/>
                  </a:cubicBezTo>
                  <a:cubicBezTo>
                    <a:pt x="83" y="278"/>
                    <a:pt x="83" y="278"/>
                    <a:pt x="83" y="278"/>
                  </a:cubicBezTo>
                  <a:cubicBezTo>
                    <a:pt x="84" y="278"/>
                    <a:pt x="84" y="278"/>
                    <a:pt x="84" y="278"/>
                  </a:cubicBezTo>
                  <a:cubicBezTo>
                    <a:pt x="85" y="278"/>
                    <a:pt x="85" y="278"/>
                    <a:pt x="85" y="278"/>
                  </a:cubicBezTo>
                  <a:cubicBezTo>
                    <a:pt x="85" y="278"/>
                    <a:pt x="85" y="278"/>
                    <a:pt x="85" y="278"/>
                  </a:cubicBezTo>
                  <a:cubicBezTo>
                    <a:pt x="85" y="277"/>
                    <a:pt x="85" y="277"/>
                    <a:pt x="85" y="276"/>
                  </a:cubicBezTo>
                  <a:cubicBezTo>
                    <a:pt x="85" y="276"/>
                    <a:pt x="85" y="275"/>
                    <a:pt x="84" y="275"/>
                  </a:cubicBezTo>
                  <a:cubicBezTo>
                    <a:pt x="84" y="274"/>
                    <a:pt x="83" y="274"/>
                    <a:pt x="82" y="274"/>
                  </a:cubicBezTo>
                  <a:cubicBezTo>
                    <a:pt x="82" y="273"/>
                    <a:pt x="82" y="273"/>
                    <a:pt x="82" y="273"/>
                  </a:cubicBezTo>
                  <a:cubicBezTo>
                    <a:pt x="82" y="273"/>
                    <a:pt x="82" y="273"/>
                    <a:pt x="82" y="273"/>
                  </a:cubicBezTo>
                  <a:cubicBezTo>
                    <a:pt x="82" y="273"/>
                    <a:pt x="82" y="273"/>
                    <a:pt x="82" y="273"/>
                  </a:cubicBezTo>
                  <a:cubicBezTo>
                    <a:pt x="82" y="271"/>
                    <a:pt x="82" y="271"/>
                    <a:pt x="82" y="271"/>
                  </a:cubicBezTo>
                  <a:cubicBezTo>
                    <a:pt x="82" y="271"/>
                    <a:pt x="82" y="271"/>
                    <a:pt x="82" y="271"/>
                  </a:cubicBezTo>
                  <a:cubicBezTo>
                    <a:pt x="82" y="271"/>
                    <a:pt x="82" y="270"/>
                    <a:pt x="82" y="270"/>
                  </a:cubicBezTo>
                  <a:cubicBezTo>
                    <a:pt x="82" y="270"/>
                    <a:pt x="81" y="269"/>
                    <a:pt x="81" y="269"/>
                  </a:cubicBezTo>
                  <a:cubicBezTo>
                    <a:pt x="80" y="269"/>
                    <a:pt x="80" y="269"/>
                    <a:pt x="80" y="269"/>
                  </a:cubicBezTo>
                  <a:cubicBezTo>
                    <a:pt x="80" y="268"/>
                    <a:pt x="80" y="267"/>
                    <a:pt x="80" y="266"/>
                  </a:cubicBezTo>
                  <a:cubicBezTo>
                    <a:pt x="80" y="266"/>
                    <a:pt x="80" y="265"/>
                    <a:pt x="80" y="265"/>
                  </a:cubicBezTo>
                  <a:cubicBezTo>
                    <a:pt x="80" y="264"/>
                    <a:pt x="80" y="263"/>
                    <a:pt x="80" y="263"/>
                  </a:cubicBezTo>
                  <a:cubicBezTo>
                    <a:pt x="79" y="262"/>
                    <a:pt x="79" y="262"/>
                    <a:pt x="79" y="262"/>
                  </a:cubicBezTo>
                  <a:cubicBezTo>
                    <a:pt x="79" y="262"/>
                    <a:pt x="79" y="262"/>
                    <a:pt x="79" y="262"/>
                  </a:cubicBezTo>
                  <a:cubicBezTo>
                    <a:pt x="79" y="261"/>
                    <a:pt x="79" y="261"/>
                    <a:pt x="79" y="261"/>
                  </a:cubicBezTo>
                  <a:cubicBezTo>
                    <a:pt x="78" y="261"/>
                    <a:pt x="78" y="261"/>
                    <a:pt x="78" y="261"/>
                  </a:cubicBezTo>
                  <a:cubicBezTo>
                    <a:pt x="78" y="261"/>
                    <a:pt x="78" y="261"/>
                    <a:pt x="78" y="261"/>
                  </a:cubicBezTo>
                  <a:cubicBezTo>
                    <a:pt x="78" y="260"/>
                    <a:pt x="78" y="260"/>
                    <a:pt x="78" y="260"/>
                  </a:cubicBezTo>
                  <a:cubicBezTo>
                    <a:pt x="78" y="260"/>
                    <a:pt x="78" y="260"/>
                    <a:pt x="78" y="260"/>
                  </a:cubicBezTo>
                  <a:cubicBezTo>
                    <a:pt x="78" y="260"/>
                    <a:pt x="78" y="260"/>
                    <a:pt x="78" y="260"/>
                  </a:cubicBezTo>
                  <a:cubicBezTo>
                    <a:pt x="79" y="260"/>
                    <a:pt x="79" y="260"/>
                    <a:pt x="79" y="260"/>
                  </a:cubicBezTo>
                  <a:cubicBezTo>
                    <a:pt x="80" y="259"/>
                    <a:pt x="80" y="258"/>
                    <a:pt x="81" y="257"/>
                  </a:cubicBezTo>
                  <a:cubicBezTo>
                    <a:pt x="81" y="256"/>
                    <a:pt x="81" y="256"/>
                    <a:pt x="81" y="256"/>
                  </a:cubicBezTo>
                  <a:cubicBezTo>
                    <a:pt x="81" y="256"/>
                    <a:pt x="81" y="255"/>
                    <a:pt x="81" y="255"/>
                  </a:cubicBezTo>
                  <a:cubicBezTo>
                    <a:pt x="82" y="255"/>
                    <a:pt x="82" y="255"/>
                    <a:pt x="82" y="255"/>
                  </a:cubicBezTo>
                  <a:cubicBezTo>
                    <a:pt x="82" y="255"/>
                    <a:pt x="83" y="255"/>
                    <a:pt x="83" y="255"/>
                  </a:cubicBezTo>
                  <a:cubicBezTo>
                    <a:pt x="85" y="256"/>
                    <a:pt x="85" y="256"/>
                    <a:pt x="85" y="256"/>
                  </a:cubicBezTo>
                  <a:cubicBezTo>
                    <a:pt x="85" y="255"/>
                    <a:pt x="85" y="255"/>
                    <a:pt x="85" y="255"/>
                  </a:cubicBezTo>
                  <a:cubicBezTo>
                    <a:pt x="85" y="254"/>
                    <a:pt x="85" y="254"/>
                    <a:pt x="85" y="254"/>
                  </a:cubicBezTo>
                  <a:cubicBezTo>
                    <a:pt x="85" y="254"/>
                    <a:pt x="85" y="254"/>
                    <a:pt x="85" y="254"/>
                  </a:cubicBezTo>
                  <a:cubicBezTo>
                    <a:pt x="85" y="254"/>
                    <a:pt x="85" y="254"/>
                    <a:pt x="85" y="254"/>
                  </a:cubicBezTo>
                  <a:cubicBezTo>
                    <a:pt x="86" y="254"/>
                    <a:pt x="86" y="254"/>
                    <a:pt x="86" y="254"/>
                  </a:cubicBezTo>
                  <a:cubicBezTo>
                    <a:pt x="87" y="254"/>
                    <a:pt x="88" y="253"/>
                    <a:pt x="89" y="252"/>
                  </a:cubicBezTo>
                  <a:cubicBezTo>
                    <a:pt x="90" y="251"/>
                    <a:pt x="89" y="250"/>
                    <a:pt x="88" y="249"/>
                  </a:cubicBezTo>
                  <a:cubicBezTo>
                    <a:pt x="88" y="248"/>
                    <a:pt x="88" y="248"/>
                    <a:pt x="88" y="247"/>
                  </a:cubicBezTo>
                  <a:cubicBezTo>
                    <a:pt x="88" y="246"/>
                    <a:pt x="88" y="246"/>
                    <a:pt x="88" y="246"/>
                  </a:cubicBezTo>
                  <a:cubicBezTo>
                    <a:pt x="87" y="246"/>
                    <a:pt x="87" y="246"/>
                    <a:pt x="87" y="246"/>
                  </a:cubicBezTo>
                  <a:cubicBezTo>
                    <a:pt x="86" y="246"/>
                    <a:pt x="86" y="246"/>
                    <a:pt x="86" y="246"/>
                  </a:cubicBezTo>
                  <a:cubicBezTo>
                    <a:pt x="85" y="246"/>
                    <a:pt x="85" y="246"/>
                    <a:pt x="85" y="246"/>
                  </a:cubicBezTo>
                  <a:cubicBezTo>
                    <a:pt x="85" y="245"/>
                    <a:pt x="85" y="245"/>
                    <a:pt x="85" y="245"/>
                  </a:cubicBezTo>
                  <a:cubicBezTo>
                    <a:pt x="90" y="245"/>
                    <a:pt x="90" y="245"/>
                    <a:pt x="90" y="245"/>
                  </a:cubicBezTo>
                  <a:cubicBezTo>
                    <a:pt x="90" y="244"/>
                    <a:pt x="90" y="244"/>
                    <a:pt x="90" y="244"/>
                  </a:cubicBezTo>
                  <a:cubicBezTo>
                    <a:pt x="91" y="244"/>
                    <a:pt x="91" y="244"/>
                    <a:pt x="91" y="244"/>
                  </a:cubicBezTo>
                  <a:cubicBezTo>
                    <a:pt x="91" y="244"/>
                    <a:pt x="91" y="244"/>
                    <a:pt x="91" y="244"/>
                  </a:cubicBezTo>
                  <a:cubicBezTo>
                    <a:pt x="92" y="244"/>
                    <a:pt x="92" y="244"/>
                    <a:pt x="92" y="244"/>
                  </a:cubicBezTo>
                  <a:cubicBezTo>
                    <a:pt x="92" y="243"/>
                    <a:pt x="92" y="243"/>
                    <a:pt x="92" y="243"/>
                  </a:cubicBezTo>
                  <a:cubicBezTo>
                    <a:pt x="92" y="242"/>
                    <a:pt x="92" y="242"/>
                    <a:pt x="92" y="242"/>
                  </a:cubicBezTo>
                  <a:cubicBezTo>
                    <a:pt x="92" y="241"/>
                    <a:pt x="92" y="240"/>
                    <a:pt x="92" y="240"/>
                  </a:cubicBezTo>
                  <a:cubicBezTo>
                    <a:pt x="92" y="240"/>
                    <a:pt x="92" y="240"/>
                    <a:pt x="92" y="240"/>
                  </a:cubicBezTo>
                  <a:cubicBezTo>
                    <a:pt x="92" y="240"/>
                    <a:pt x="92" y="240"/>
                    <a:pt x="92" y="240"/>
                  </a:cubicBezTo>
                  <a:cubicBezTo>
                    <a:pt x="92" y="240"/>
                    <a:pt x="93" y="240"/>
                    <a:pt x="93" y="239"/>
                  </a:cubicBezTo>
                  <a:cubicBezTo>
                    <a:pt x="94" y="239"/>
                    <a:pt x="94" y="239"/>
                    <a:pt x="94" y="239"/>
                  </a:cubicBezTo>
                  <a:cubicBezTo>
                    <a:pt x="95" y="238"/>
                    <a:pt x="96" y="237"/>
                    <a:pt x="97" y="236"/>
                  </a:cubicBezTo>
                  <a:cubicBezTo>
                    <a:pt x="98" y="235"/>
                    <a:pt x="98" y="234"/>
                    <a:pt x="98" y="233"/>
                  </a:cubicBezTo>
                  <a:cubicBezTo>
                    <a:pt x="98" y="224"/>
                    <a:pt x="98" y="224"/>
                    <a:pt x="98" y="224"/>
                  </a:cubicBezTo>
                  <a:cubicBezTo>
                    <a:pt x="98" y="224"/>
                    <a:pt x="98" y="224"/>
                    <a:pt x="98" y="224"/>
                  </a:cubicBezTo>
                  <a:cubicBezTo>
                    <a:pt x="98" y="224"/>
                    <a:pt x="98" y="224"/>
                    <a:pt x="98" y="224"/>
                  </a:cubicBezTo>
                  <a:cubicBezTo>
                    <a:pt x="99" y="224"/>
                    <a:pt x="99" y="224"/>
                    <a:pt x="99" y="224"/>
                  </a:cubicBezTo>
                  <a:cubicBezTo>
                    <a:pt x="99" y="223"/>
                    <a:pt x="99" y="223"/>
                    <a:pt x="99" y="223"/>
                  </a:cubicBezTo>
                  <a:cubicBezTo>
                    <a:pt x="99" y="223"/>
                    <a:pt x="99" y="222"/>
                    <a:pt x="100" y="222"/>
                  </a:cubicBezTo>
                  <a:cubicBezTo>
                    <a:pt x="100" y="221"/>
                    <a:pt x="100" y="221"/>
                    <a:pt x="101" y="220"/>
                  </a:cubicBezTo>
                  <a:cubicBezTo>
                    <a:pt x="101" y="220"/>
                    <a:pt x="101" y="220"/>
                    <a:pt x="101" y="220"/>
                  </a:cubicBezTo>
                  <a:cubicBezTo>
                    <a:pt x="101" y="219"/>
                    <a:pt x="101" y="219"/>
                    <a:pt x="103" y="218"/>
                  </a:cubicBezTo>
                  <a:cubicBezTo>
                    <a:pt x="103" y="218"/>
                    <a:pt x="104" y="218"/>
                    <a:pt x="105" y="218"/>
                  </a:cubicBezTo>
                  <a:cubicBezTo>
                    <a:pt x="105" y="218"/>
                    <a:pt x="106" y="218"/>
                    <a:pt x="106" y="218"/>
                  </a:cubicBezTo>
                  <a:cubicBezTo>
                    <a:pt x="107" y="218"/>
                    <a:pt x="107" y="218"/>
                    <a:pt x="108" y="218"/>
                  </a:cubicBezTo>
                  <a:cubicBezTo>
                    <a:pt x="109" y="218"/>
                    <a:pt x="109" y="218"/>
                    <a:pt x="109" y="218"/>
                  </a:cubicBezTo>
                  <a:cubicBezTo>
                    <a:pt x="110" y="218"/>
                    <a:pt x="111" y="218"/>
                    <a:pt x="111" y="217"/>
                  </a:cubicBezTo>
                  <a:cubicBezTo>
                    <a:pt x="111" y="217"/>
                    <a:pt x="111" y="217"/>
                    <a:pt x="111" y="217"/>
                  </a:cubicBezTo>
                  <a:cubicBezTo>
                    <a:pt x="111" y="217"/>
                    <a:pt x="111" y="217"/>
                    <a:pt x="111" y="217"/>
                  </a:cubicBezTo>
                  <a:cubicBezTo>
                    <a:pt x="111" y="217"/>
                    <a:pt x="111" y="217"/>
                    <a:pt x="111" y="217"/>
                  </a:cubicBezTo>
                  <a:cubicBezTo>
                    <a:pt x="111" y="217"/>
                    <a:pt x="111" y="217"/>
                    <a:pt x="111" y="217"/>
                  </a:cubicBezTo>
                  <a:cubicBezTo>
                    <a:pt x="112" y="217"/>
                    <a:pt x="112" y="217"/>
                    <a:pt x="112" y="217"/>
                  </a:cubicBezTo>
                  <a:cubicBezTo>
                    <a:pt x="112" y="216"/>
                    <a:pt x="112" y="216"/>
                    <a:pt x="112" y="216"/>
                  </a:cubicBezTo>
                  <a:cubicBezTo>
                    <a:pt x="112" y="215"/>
                    <a:pt x="112" y="215"/>
                    <a:pt x="112" y="215"/>
                  </a:cubicBezTo>
                  <a:cubicBezTo>
                    <a:pt x="112" y="215"/>
                    <a:pt x="112" y="214"/>
                    <a:pt x="112" y="214"/>
                  </a:cubicBezTo>
                  <a:cubicBezTo>
                    <a:pt x="113" y="214"/>
                    <a:pt x="113" y="214"/>
                    <a:pt x="113" y="214"/>
                  </a:cubicBezTo>
                  <a:cubicBezTo>
                    <a:pt x="113" y="214"/>
                    <a:pt x="113" y="214"/>
                    <a:pt x="114" y="213"/>
                  </a:cubicBezTo>
                  <a:cubicBezTo>
                    <a:pt x="114" y="213"/>
                    <a:pt x="115" y="213"/>
                    <a:pt x="115" y="213"/>
                  </a:cubicBezTo>
                  <a:cubicBezTo>
                    <a:pt x="115" y="212"/>
                    <a:pt x="115" y="212"/>
                    <a:pt x="115" y="212"/>
                  </a:cubicBezTo>
                  <a:cubicBezTo>
                    <a:pt x="116" y="212"/>
                    <a:pt x="116" y="212"/>
                    <a:pt x="116" y="212"/>
                  </a:cubicBezTo>
                  <a:cubicBezTo>
                    <a:pt x="116" y="212"/>
                    <a:pt x="116" y="212"/>
                    <a:pt x="116" y="212"/>
                  </a:cubicBezTo>
                  <a:cubicBezTo>
                    <a:pt x="117" y="212"/>
                    <a:pt x="118" y="212"/>
                    <a:pt x="118" y="211"/>
                  </a:cubicBezTo>
                  <a:cubicBezTo>
                    <a:pt x="118" y="211"/>
                    <a:pt x="119" y="210"/>
                    <a:pt x="119" y="210"/>
                  </a:cubicBezTo>
                  <a:cubicBezTo>
                    <a:pt x="119" y="209"/>
                    <a:pt x="119" y="208"/>
                    <a:pt x="120" y="207"/>
                  </a:cubicBezTo>
                  <a:cubicBezTo>
                    <a:pt x="120" y="207"/>
                    <a:pt x="121" y="207"/>
                    <a:pt x="121" y="207"/>
                  </a:cubicBezTo>
                  <a:cubicBezTo>
                    <a:pt x="123" y="206"/>
                    <a:pt x="124" y="205"/>
                    <a:pt x="124" y="204"/>
                  </a:cubicBezTo>
                  <a:cubicBezTo>
                    <a:pt x="123" y="203"/>
                    <a:pt x="123" y="201"/>
                    <a:pt x="123" y="199"/>
                  </a:cubicBezTo>
                  <a:cubicBezTo>
                    <a:pt x="123" y="199"/>
                    <a:pt x="123" y="198"/>
                    <a:pt x="123" y="197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0"/>
                    <a:pt x="123" y="190"/>
                    <a:pt x="123" y="190"/>
                  </a:cubicBezTo>
                  <a:cubicBezTo>
                    <a:pt x="123" y="190"/>
                    <a:pt x="123" y="190"/>
                    <a:pt x="123" y="190"/>
                  </a:cubicBezTo>
                  <a:cubicBezTo>
                    <a:pt x="122" y="190"/>
                    <a:pt x="122" y="190"/>
                    <a:pt x="122" y="190"/>
                  </a:cubicBezTo>
                  <a:cubicBezTo>
                    <a:pt x="122" y="189"/>
                    <a:pt x="122" y="189"/>
                    <a:pt x="122" y="189"/>
                  </a:cubicBezTo>
                  <a:cubicBezTo>
                    <a:pt x="122" y="188"/>
                    <a:pt x="122" y="188"/>
                    <a:pt x="122" y="188"/>
                  </a:cubicBezTo>
                  <a:cubicBezTo>
                    <a:pt x="122" y="188"/>
                    <a:pt x="122" y="188"/>
                    <a:pt x="122" y="18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5" y="188"/>
                    <a:pt x="125" y="188"/>
                    <a:pt x="125" y="188"/>
                  </a:cubicBezTo>
                  <a:cubicBezTo>
                    <a:pt x="126" y="188"/>
                    <a:pt x="126" y="187"/>
                    <a:pt x="126" y="187"/>
                  </a:cubicBezTo>
                  <a:cubicBezTo>
                    <a:pt x="127" y="186"/>
                    <a:pt x="127" y="186"/>
                    <a:pt x="127" y="186"/>
                  </a:cubicBezTo>
                  <a:cubicBezTo>
                    <a:pt x="127" y="186"/>
                    <a:pt x="127" y="186"/>
                    <a:pt x="127" y="186"/>
                  </a:cubicBezTo>
                  <a:cubicBezTo>
                    <a:pt x="127" y="185"/>
                    <a:pt x="127" y="185"/>
                    <a:pt x="127" y="185"/>
                  </a:cubicBezTo>
                  <a:cubicBezTo>
                    <a:pt x="128" y="185"/>
                    <a:pt x="128" y="185"/>
                    <a:pt x="128" y="185"/>
                  </a:cubicBezTo>
                  <a:cubicBezTo>
                    <a:pt x="128" y="184"/>
                    <a:pt x="128" y="184"/>
                    <a:pt x="128" y="184"/>
                  </a:cubicBezTo>
                  <a:cubicBezTo>
                    <a:pt x="128" y="184"/>
                    <a:pt x="128" y="184"/>
                    <a:pt x="128" y="184"/>
                  </a:cubicBezTo>
                  <a:cubicBezTo>
                    <a:pt x="128" y="184"/>
                    <a:pt x="128" y="184"/>
                    <a:pt x="128" y="184"/>
                  </a:cubicBezTo>
                  <a:cubicBezTo>
                    <a:pt x="128" y="184"/>
                    <a:pt x="128" y="184"/>
                    <a:pt x="128" y="184"/>
                  </a:cubicBezTo>
                  <a:cubicBezTo>
                    <a:pt x="128" y="184"/>
                    <a:pt x="129" y="184"/>
                    <a:pt x="129" y="183"/>
                  </a:cubicBezTo>
                  <a:cubicBezTo>
                    <a:pt x="129" y="183"/>
                    <a:pt x="130" y="182"/>
                    <a:pt x="130" y="182"/>
                  </a:cubicBezTo>
                  <a:cubicBezTo>
                    <a:pt x="131" y="180"/>
                    <a:pt x="132" y="179"/>
                    <a:pt x="133" y="179"/>
                  </a:cubicBezTo>
                  <a:cubicBezTo>
                    <a:pt x="134" y="178"/>
                    <a:pt x="134" y="178"/>
                    <a:pt x="134" y="178"/>
                  </a:cubicBezTo>
                  <a:cubicBezTo>
                    <a:pt x="135" y="177"/>
                    <a:pt x="135" y="176"/>
                    <a:pt x="135" y="176"/>
                  </a:cubicBezTo>
                  <a:cubicBezTo>
                    <a:pt x="135" y="176"/>
                    <a:pt x="135" y="176"/>
                    <a:pt x="135" y="176"/>
                  </a:cubicBezTo>
                  <a:cubicBezTo>
                    <a:pt x="135" y="175"/>
                    <a:pt x="135" y="175"/>
                    <a:pt x="135" y="175"/>
                  </a:cubicBezTo>
                  <a:cubicBezTo>
                    <a:pt x="134" y="175"/>
                    <a:pt x="134" y="175"/>
                    <a:pt x="134" y="175"/>
                  </a:cubicBezTo>
                  <a:cubicBezTo>
                    <a:pt x="133" y="175"/>
                    <a:pt x="133" y="175"/>
                    <a:pt x="133" y="175"/>
                  </a:cubicBezTo>
                  <a:cubicBezTo>
                    <a:pt x="133" y="174"/>
                    <a:pt x="133" y="174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5" y="172"/>
                    <a:pt x="135" y="172"/>
                    <a:pt x="135" y="172"/>
                  </a:cubicBezTo>
                  <a:cubicBezTo>
                    <a:pt x="135" y="166"/>
                    <a:pt x="135" y="166"/>
                    <a:pt x="135" y="166"/>
                  </a:cubicBezTo>
                  <a:cubicBezTo>
                    <a:pt x="134" y="166"/>
                    <a:pt x="134" y="166"/>
                    <a:pt x="134" y="166"/>
                  </a:cubicBezTo>
                  <a:cubicBezTo>
                    <a:pt x="134" y="166"/>
                    <a:pt x="134" y="166"/>
                    <a:pt x="133" y="166"/>
                  </a:cubicBezTo>
                  <a:cubicBezTo>
                    <a:pt x="133" y="166"/>
                    <a:pt x="133" y="166"/>
                    <a:pt x="133" y="166"/>
                  </a:cubicBezTo>
                  <a:cubicBezTo>
                    <a:pt x="133" y="166"/>
                    <a:pt x="133" y="166"/>
                    <a:pt x="133" y="166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132" y="165"/>
                    <a:pt x="132" y="165"/>
                    <a:pt x="131" y="165"/>
                  </a:cubicBezTo>
                  <a:cubicBezTo>
                    <a:pt x="131" y="165"/>
                    <a:pt x="131" y="165"/>
                    <a:pt x="130" y="165"/>
                  </a:cubicBezTo>
                  <a:cubicBezTo>
                    <a:pt x="128" y="165"/>
                    <a:pt x="128" y="164"/>
                    <a:pt x="127" y="164"/>
                  </a:cubicBezTo>
                  <a:cubicBezTo>
                    <a:pt x="126" y="163"/>
                    <a:pt x="126" y="163"/>
                    <a:pt x="126" y="163"/>
                  </a:cubicBezTo>
                  <a:cubicBezTo>
                    <a:pt x="126" y="163"/>
                    <a:pt x="126" y="163"/>
                    <a:pt x="126" y="163"/>
                  </a:cubicBezTo>
                  <a:cubicBezTo>
                    <a:pt x="126" y="162"/>
                    <a:pt x="125" y="162"/>
                    <a:pt x="125" y="162"/>
                  </a:cubicBezTo>
                  <a:cubicBezTo>
                    <a:pt x="124" y="162"/>
                    <a:pt x="124" y="162"/>
                    <a:pt x="124" y="162"/>
                  </a:cubicBezTo>
                  <a:cubicBezTo>
                    <a:pt x="123" y="161"/>
                    <a:pt x="123" y="161"/>
                    <a:pt x="122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59"/>
                    <a:pt x="121" y="159"/>
                    <a:pt x="121" y="159"/>
                  </a:cubicBezTo>
                  <a:cubicBezTo>
                    <a:pt x="121" y="159"/>
                    <a:pt x="121" y="159"/>
                    <a:pt x="121" y="159"/>
                  </a:cubicBezTo>
                  <a:cubicBezTo>
                    <a:pt x="120" y="159"/>
                    <a:pt x="120" y="159"/>
                    <a:pt x="120" y="159"/>
                  </a:cubicBezTo>
                  <a:cubicBezTo>
                    <a:pt x="119" y="159"/>
                    <a:pt x="119" y="159"/>
                    <a:pt x="119" y="159"/>
                  </a:cubicBezTo>
                  <a:cubicBezTo>
                    <a:pt x="119" y="159"/>
                    <a:pt x="119" y="159"/>
                    <a:pt x="119" y="159"/>
                  </a:cubicBezTo>
                  <a:cubicBezTo>
                    <a:pt x="118" y="159"/>
                    <a:pt x="118" y="159"/>
                    <a:pt x="118" y="159"/>
                  </a:cubicBezTo>
                  <a:cubicBezTo>
                    <a:pt x="117" y="159"/>
                    <a:pt x="117" y="159"/>
                    <a:pt x="117" y="159"/>
                  </a:cubicBezTo>
                  <a:cubicBezTo>
                    <a:pt x="117" y="159"/>
                    <a:pt x="116" y="159"/>
                    <a:pt x="116" y="159"/>
                  </a:cubicBezTo>
                  <a:cubicBezTo>
                    <a:pt x="115" y="159"/>
                    <a:pt x="115" y="158"/>
                    <a:pt x="115" y="158"/>
                  </a:cubicBezTo>
                  <a:cubicBezTo>
                    <a:pt x="115" y="157"/>
                    <a:pt x="114" y="157"/>
                    <a:pt x="112" y="157"/>
                  </a:cubicBezTo>
                  <a:cubicBezTo>
                    <a:pt x="112" y="157"/>
                    <a:pt x="111" y="157"/>
                    <a:pt x="110" y="157"/>
                  </a:cubicBezTo>
                  <a:cubicBezTo>
                    <a:pt x="110" y="157"/>
                    <a:pt x="110" y="157"/>
                    <a:pt x="110" y="157"/>
                  </a:cubicBezTo>
                  <a:cubicBezTo>
                    <a:pt x="108" y="157"/>
                    <a:pt x="108" y="157"/>
                    <a:pt x="108" y="157"/>
                  </a:cubicBezTo>
                  <a:cubicBezTo>
                    <a:pt x="108" y="158"/>
                    <a:pt x="108" y="158"/>
                    <a:pt x="108" y="158"/>
                  </a:cubicBezTo>
                  <a:cubicBezTo>
                    <a:pt x="108" y="157"/>
                    <a:pt x="108" y="156"/>
                    <a:pt x="107" y="156"/>
                  </a:cubicBezTo>
                  <a:cubicBezTo>
                    <a:pt x="106" y="156"/>
                    <a:pt x="106" y="156"/>
                    <a:pt x="105" y="156"/>
                  </a:cubicBezTo>
                  <a:cubicBezTo>
                    <a:pt x="105" y="156"/>
                    <a:pt x="104" y="156"/>
                    <a:pt x="104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3" y="155"/>
                    <a:pt x="103" y="155"/>
                    <a:pt x="103" y="155"/>
                  </a:cubicBezTo>
                  <a:cubicBezTo>
                    <a:pt x="103" y="155"/>
                    <a:pt x="103" y="155"/>
                    <a:pt x="102" y="155"/>
                  </a:cubicBezTo>
                  <a:cubicBezTo>
                    <a:pt x="102" y="155"/>
                    <a:pt x="102" y="155"/>
                    <a:pt x="102" y="155"/>
                  </a:cubicBezTo>
                  <a:cubicBezTo>
                    <a:pt x="102" y="155"/>
                    <a:pt x="102" y="155"/>
                    <a:pt x="102" y="155"/>
                  </a:cubicBezTo>
                  <a:cubicBezTo>
                    <a:pt x="102" y="154"/>
                    <a:pt x="102" y="154"/>
                    <a:pt x="102" y="154"/>
                  </a:cubicBezTo>
                  <a:cubicBezTo>
                    <a:pt x="102" y="154"/>
                    <a:pt x="101" y="153"/>
                    <a:pt x="101" y="153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96" y="153"/>
                    <a:pt x="96" y="153"/>
                    <a:pt x="96" y="153"/>
                  </a:cubicBezTo>
                  <a:cubicBezTo>
                    <a:pt x="94" y="153"/>
                    <a:pt x="94" y="153"/>
                    <a:pt x="94" y="153"/>
                  </a:cubicBezTo>
                  <a:cubicBezTo>
                    <a:pt x="93" y="153"/>
                    <a:pt x="93" y="153"/>
                    <a:pt x="92" y="153"/>
                  </a:cubicBezTo>
                  <a:cubicBezTo>
                    <a:pt x="92" y="153"/>
                    <a:pt x="92" y="153"/>
                    <a:pt x="92" y="153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0" y="153"/>
                    <a:pt x="90" y="153"/>
                    <a:pt x="90" y="153"/>
                  </a:cubicBezTo>
                  <a:cubicBezTo>
                    <a:pt x="89" y="153"/>
                    <a:pt x="89" y="153"/>
                    <a:pt x="89" y="153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90" y="152"/>
                    <a:pt x="90" y="152"/>
                    <a:pt x="90" y="152"/>
                  </a:cubicBezTo>
                  <a:cubicBezTo>
                    <a:pt x="90" y="152"/>
                    <a:pt x="91" y="152"/>
                    <a:pt x="92" y="151"/>
                  </a:cubicBezTo>
                  <a:cubicBezTo>
                    <a:pt x="92" y="151"/>
                    <a:pt x="92" y="151"/>
                    <a:pt x="92" y="151"/>
                  </a:cubicBezTo>
                  <a:cubicBezTo>
                    <a:pt x="95" y="151"/>
                    <a:pt x="95" y="151"/>
                    <a:pt x="95" y="151"/>
                  </a:cubicBezTo>
                  <a:cubicBezTo>
                    <a:pt x="95" y="151"/>
                    <a:pt x="95" y="151"/>
                    <a:pt x="95" y="151"/>
                  </a:cubicBezTo>
                  <a:cubicBezTo>
                    <a:pt x="96" y="150"/>
                    <a:pt x="96" y="150"/>
                    <a:pt x="96" y="150"/>
                  </a:cubicBezTo>
                  <a:cubicBezTo>
                    <a:pt x="96" y="150"/>
                    <a:pt x="96" y="150"/>
                    <a:pt x="96" y="149"/>
                  </a:cubicBezTo>
                  <a:cubicBezTo>
                    <a:pt x="96" y="149"/>
                    <a:pt x="96" y="149"/>
                    <a:pt x="96" y="149"/>
                  </a:cubicBezTo>
                  <a:cubicBezTo>
                    <a:pt x="96" y="148"/>
                    <a:pt x="96" y="147"/>
                    <a:pt x="95" y="146"/>
                  </a:cubicBezTo>
                  <a:cubicBezTo>
                    <a:pt x="94" y="145"/>
                    <a:pt x="93" y="144"/>
                    <a:pt x="92" y="144"/>
                  </a:cubicBezTo>
                  <a:cubicBezTo>
                    <a:pt x="91" y="143"/>
                    <a:pt x="91" y="143"/>
                    <a:pt x="91" y="143"/>
                  </a:cubicBezTo>
                  <a:cubicBezTo>
                    <a:pt x="91" y="143"/>
                    <a:pt x="91" y="143"/>
                    <a:pt x="91" y="143"/>
                  </a:cubicBezTo>
                  <a:cubicBezTo>
                    <a:pt x="91" y="143"/>
                    <a:pt x="91" y="143"/>
                    <a:pt x="91" y="143"/>
                  </a:cubicBezTo>
                  <a:cubicBezTo>
                    <a:pt x="91" y="143"/>
                    <a:pt x="91" y="143"/>
                    <a:pt x="91" y="143"/>
                  </a:cubicBezTo>
                  <a:cubicBezTo>
                    <a:pt x="90" y="143"/>
                    <a:pt x="90" y="143"/>
                    <a:pt x="90" y="143"/>
                  </a:cubicBezTo>
                  <a:cubicBezTo>
                    <a:pt x="90" y="142"/>
                    <a:pt x="90" y="142"/>
                    <a:pt x="90" y="142"/>
                  </a:cubicBezTo>
                  <a:cubicBezTo>
                    <a:pt x="89" y="141"/>
                    <a:pt x="88" y="141"/>
                    <a:pt x="88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87" y="139"/>
                    <a:pt x="87" y="139"/>
                    <a:pt x="87" y="138"/>
                  </a:cubicBezTo>
                  <a:cubicBezTo>
                    <a:pt x="86" y="137"/>
                    <a:pt x="86" y="137"/>
                    <a:pt x="85" y="136"/>
                  </a:cubicBezTo>
                  <a:cubicBezTo>
                    <a:pt x="84" y="136"/>
                    <a:pt x="84" y="136"/>
                    <a:pt x="84" y="136"/>
                  </a:cubicBezTo>
                  <a:cubicBezTo>
                    <a:pt x="84" y="135"/>
                    <a:pt x="83" y="135"/>
                    <a:pt x="83" y="135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82" y="134"/>
                    <a:pt x="81" y="133"/>
                    <a:pt x="81" y="133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8" y="131"/>
                    <a:pt x="78" y="131"/>
                    <a:pt x="78" y="131"/>
                  </a:cubicBezTo>
                  <a:cubicBezTo>
                    <a:pt x="77" y="132"/>
                    <a:pt x="77" y="132"/>
                    <a:pt x="77" y="132"/>
                  </a:cubicBezTo>
                  <a:cubicBezTo>
                    <a:pt x="76" y="132"/>
                    <a:pt x="75" y="132"/>
                    <a:pt x="75" y="132"/>
                  </a:cubicBezTo>
                  <a:cubicBezTo>
                    <a:pt x="74" y="132"/>
                    <a:pt x="74" y="132"/>
                    <a:pt x="73" y="131"/>
                  </a:cubicBezTo>
                  <a:cubicBezTo>
                    <a:pt x="72" y="131"/>
                    <a:pt x="72" y="131"/>
                    <a:pt x="72" y="131"/>
                  </a:cubicBezTo>
                  <a:cubicBezTo>
                    <a:pt x="72" y="130"/>
                    <a:pt x="72" y="130"/>
                    <a:pt x="72" y="130"/>
                  </a:cubicBezTo>
                  <a:cubicBezTo>
                    <a:pt x="72" y="130"/>
                    <a:pt x="72" y="129"/>
                    <a:pt x="71" y="129"/>
                  </a:cubicBezTo>
                  <a:cubicBezTo>
                    <a:pt x="70" y="129"/>
                    <a:pt x="70" y="129"/>
                    <a:pt x="70" y="129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7"/>
                  </a:cubicBezTo>
                  <a:cubicBezTo>
                    <a:pt x="69" y="126"/>
                    <a:pt x="68" y="126"/>
                    <a:pt x="68" y="126"/>
                  </a:cubicBezTo>
                  <a:cubicBezTo>
                    <a:pt x="67" y="126"/>
                    <a:pt x="66" y="126"/>
                    <a:pt x="66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4" y="126"/>
                    <a:pt x="64" y="126"/>
                    <a:pt x="63" y="126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6" y="123"/>
                    <a:pt x="66" y="123"/>
                    <a:pt x="66" y="123"/>
                  </a:cubicBezTo>
                  <a:cubicBezTo>
                    <a:pt x="64" y="123"/>
                    <a:pt x="64" y="123"/>
                    <a:pt x="64" y="123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1" y="122"/>
                    <a:pt x="61" y="122"/>
                    <a:pt x="61" y="122"/>
                  </a:cubicBezTo>
                  <a:cubicBezTo>
                    <a:pt x="60" y="122"/>
                    <a:pt x="60" y="122"/>
                    <a:pt x="60" y="123"/>
                  </a:cubicBezTo>
                  <a:cubicBezTo>
                    <a:pt x="60" y="123"/>
                    <a:pt x="60" y="123"/>
                    <a:pt x="60" y="123"/>
                  </a:cubicBezTo>
                  <a:cubicBezTo>
                    <a:pt x="60" y="123"/>
                    <a:pt x="60" y="123"/>
                    <a:pt x="60" y="123"/>
                  </a:cubicBezTo>
                  <a:cubicBezTo>
                    <a:pt x="60" y="123"/>
                    <a:pt x="60" y="123"/>
                    <a:pt x="60" y="123"/>
                  </a:cubicBezTo>
                  <a:cubicBezTo>
                    <a:pt x="59" y="123"/>
                    <a:pt x="59" y="123"/>
                    <a:pt x="59" y="123"/>
                  </a:cubicBezTo>
                  <a:cubicBezTo>
                    <a:pt x="58" y="123"/>
                    <a:pt x="57" y="122"/>
                    <a:pt x="57" y="121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5" y="120"/>
                    <a:pt x="55" y="121"/>
                    <a:pt x="54" y="121"/>
                  </a:cubicBezTo>
                  <a:cubicBezTo>
                    <a:pt x="53" y="121"/>
                    <a:pt x="52" y="120"/>
                    <a:pt x="52" y="120"/>
                  </a:cubicBezTo>
                  <a:cubicBezTo>
                    <a:pt x="51" y="120"/>
                    <a:pt x="50" y="119"/>
                    <a:pt x="50" y="119"/>
                  </a:cubicBezTo>
                  <a:cubicBezTo>
                    <a:pt x="49" y="119"/>
                    <a:pt x="49" y="118"/>
                    <a:pt x="48" y="118"/>
                  </a:cubicBezTo>
                  <a:cubicBezTo>
                    <a:pt x="47" y="118"/>
                    <a:pt x="46" y="117"/>
                    <a:pt x="46" y="11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3" y="117"/>
                    <a:pt x="43" y="118"/>
                    <a:pt x="43" y="118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42" y="117"/>
                    <a:pt x="40" y="117"/>
                    <a:pt x="39" y="117"/>
                  </a:cubicBezTo>
                  <a:cubicBezTo>
                    <a:pt x="38" y="117"/>
                    <a:pt x="38" y="117"/>
                    <a:pt x="38" y="117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7" y="119"/>
                    <a:pt x="37" y="119"/>
                    <a:pt x="37" y="119"/>
                  </a:cubicBezTo>
                  <a:cubicBezTo>
                    <a:pt x="37" y="119"/>
                    <a:pt x="36" y="119"/>
                    <a:pt x="35" y="120"/>
                  </a:cubicBezTo>
                  <a:cubicBezTo>
                    <a:pt x="35" y="120"/>
                    <a:pt x="35" y="120"/>
                    <a:pt x="34" y="120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31" y="121"/>
                    <a:pt x="31" y="121"/>
                    <a:pt x="31" y="121"/>
                  </a:cubicBezTo>
                  <a:cubicBezTo>
                    <a:pt x="31" y="122"/>
                    <a:pt x="32" y="122"/>
                    <a:pt x="32" y="123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5"/>
                    <a:pt x="33" y="126"/>
                    <a:pt x="32" y="126"/>
                  </a:cubicBezTo>
                  <a:cubicBezTo>
                    <a:pt x="32" y="126"/>
                    <a:pt x="32" y="126"/>
                    <a:pt x="32" y="126"/>
                  </a:cubicBezTo>
                  <a:cubicBezTo>
                    <a:pt x="31" y="126"/>
                    <a:pt x="31" y="126"/>
                    <a:pt x="31" y="126"/>
                  </a:cubicBezTo>
                  <a:cubicBezTo>
                    <a:pt x="30" y="126"/>
                    <a:pt x="30" y="126"/>
                    <a:pt x="30" y="126"/>
                  </a:cubicBezTo>
                  <a:cubicBezTo>
                    <a:pt x="30" y="126"/>
                    <a:pt x="30" y="126"/>
                    <a:pt x="30" y="126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0" y="125"/>
                    <a:pt x="30" y="125"/>
                    <a:pt x="29" y="125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8" y="122"/>
                    <a:pt x="27" y="122"/>
                    <a:pt x="27" y="122"/>
                  </a:cubicBezTo>
                  <a:cubicBezTo>
                    <a:pt x="26" y="122"/>
                    <a:pt x="26" y="122"/>
                    <a:pt x="25" y="122"/>
                  </a:cubicBezTo>
                  <a:cubicBezTo>
                    <a:pt x="25" y="122"/>
                    <a:pt x="25" y="122"/>
                    <a:pt x="25" y="122"/>
                  </a:cubicBezTo>
                  <a:cubicBezTo>
                    <a:pt x="24" y="123"/>
                    <a:pt x="23" y="123"/>
                    <a:pt x="23" y="123"/>
                  </a:cubicBezTo>
                  <a:cubicBezTo>
                    <a:pt x="22" y="123"/>
                    <a:pt x="22" y="123"/>
                    <a:pt x="22" y="123"/>
                  </a:cubicBezTo>
                  <a:cubicBezTo>
                    <a:pt x="22" y="123"/>
                    <a:pt x="22" y="123"/>
                    <a:pt x="22" y="123"/>
                  </a:cubicBezTo>
                  <a:cubicBezTo>
                    <a:pt x="22" y="123"/>
                    <a:pt x="22" y="123"/>
                    <a:pt x="22" y="123"/>
                  </a:cubicBezTo>
                  <a:cubicBezTo>
                    <a:pt x="22" y="123"/>
                    <a:pt x="22" y="123"/>
                    <a:pt x="22" y="123"/>
                  </a:cubicBezTo>
                  <a:cubicBezTo>
                    <a:pt x="22" y="122"/>
                    <a:pt x="21" y="122"/>
                    <a:pt x="20" y="122"/>
                  </a:cubicBezTo>
                  <a:cubicBezTo>
                    <a:pt x="20" y="121"/>
                    <a:pt x="20" y="121"/>
                    <a:pt x="20" y="121"/>
                  </a:cubicBezTo>
                  <a:cubicBezTo>
                    <a:pt x="20" y="121"/>
                    <a:pt x="20" y="120"/>
                    <a:pt x="20" y="120"/>
                  </a:cubicBezTo>
                  <a:cubicBezTo>
                    <a:pt x="19" y="120"/>
                    <a:pt x="19" y="120"/>
                    <a:pt x="19" y="120"/>
                  </a:cubicBezTo>
                  <a:cubicBezTo>
                    <a:pt x="19" y="119"/>
                    <a:pt x="19" y="119"/>
                    <a:pt x="19" y="118"/>
                  </a:cubicBezTo>
                  <a:cubicBezTo>
                    <a:pt x="19" y="118"/>
                    <a:pt x="19" y="118"/>
                    <a:pt x="19" y="117"/>
                  </a:cubicBezTo>
                  <a:cubicBezTo>
                    <a:pt x="19" y="117"/>
                    <a:pt x="19" y="117"/>
                    <a:pt x="19" y="117"/>
                  </a:cubicBezTo>
                  <a:cubicBezTo>
                    <a:pt x="19" y="117"/>
                    <a:pt x="20" y="117"/>
                    <a:pt x="20" y="117"/>
                  </a:cubicBezTo>
                  <a:cubicBezTo>
                    <a:pt x="21" y="117"/>
                    <a:pt x="22" y="116"/>
                    <a:pt x="23" y="115"/>
                  </a:cubicBezTo>
                  <a:cubicBezTo>
                    <a:pt x="24" y="114"/>
                    <a:pt x="23" y="113"/>
                    <a:pt x="23" y="112"/>
                  </a:cubicBezTo>
                  <a:cubicBezTo>
                    <a:pt x="23" y="112"/>
                    <a:pt x="23" y="112"/>
                    <a:pt x="23" y="112"/>
                  </a:cubicBezTo>
                  <a:cubicBezTo>
                    <a:pt x="22" y="112"/>
                    <a:pt x="22" y="112"/>
                    <a:pt x="22" y="112"/>
                  </a:cubicBezTo>
                  <a:cubicBezTo>
                    <a:pt x="22" y="112"/>
                    <a:pt x="22" y="111"/>
                    <a:pt x="22" y="111"/>
                  </a:cubicBezTo>
                  <a:cubicBezTo>
                    <a:pt x="22" y="110"/>
                    <a:pt x="22" y="109"/>
                    <a:pt x="22" y="109"/>
                  </a:cubicBezTo>
                  <a:cubicBezTo>
                    <a:pt x="22" y="108"/>
                    <a:pt x="22" y="107"/>
                    <a:pt x="22" y="107"/>
                  </a:cubicBezTo>
                  <a:cubicBezTo>
                    <a:pt x="22" y="107"/>
                    <a:pt x="21" y="106"/>
                    <a:pt x="20" y="106"/>
                  </a:cubicBezTo>
                  <a:cubicBezTo>
                    <a:pt x="19" y="106"/>
                    <a:pt x="19" y="106"/>
                    <a:pt x="19" y="106"/>
                  </a:cubicBezTo>
                  <a:cubicBezTo>
                    <a:pt x="19" y="106"/>
                    <a:pt x="19" y="106"/>
                    <a:pt x="19" y="106"/>
                  </a:cubicBezTo>
                  <a:cubicBezTo>
                    <a:pt x="19" y="106"/>
                    <a:pt x="19" y="106"/>
                    <a:pt x="19" y="10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7" y="106"/>
                    <a:pt x="17" y="106"/>
                    <a:pt x="17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5"/>
                    <a:pt x="16" y="105"/>
                    <a:pt x="16" y="105"/>
                  </a:cubicBezTo>
                  <a:cubicBezTo>
                    <a:pt x="16" y="105"/>
                    <a:pt x="16" y="104"/>
                    <a:pt x="16" y="103"/>
                  </a:cubicBezTo>
                  <a:cubicBezTo>
                    <a:pt x="16" y="103"/>
                    <a:pt x="16" y="103"/>
                    <a:pt x="16" y="103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17" y="101"/>
                    <a:pt x="17" y="100"/>
                    <a:pt x="17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20" y="99"/>
                    <a:pt x="21" y="99"/>
                    <a:pt x="22" y="96"/>
                  </a:cubicBezTo>
                  <a:cubicBezTo>
                    <a:pt x="22" y="95"/>
                    <a:pt x="22" y="94"/>
                    <a:pt x="22" y="93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19" y="91"/>
                    <a:pt x="18" y="91"/>
                    <a:pt x="18" y="92"/>
                  </a:cubicBezTo>
                  <a:cubicBezTo>
                    <a:pt x="16" y="92"/>
                    <a:pt x="16" y="93"/>
                    <a:pt x="15" y="94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3" y="96"/>
                    <a:pt x="12" y="97"/>
                    <a:pt x="12" y="97"/>
                  </a:cubicBezTo>
                  <a:cubicBezTo>
                    <a:pt x="11" y="97"/>
                    <a:pt x="11" y="97"/>
                    <a:pt x="11" y="97"/>
                  </a:cubicBezTo>
                  <a:cubicBezTo>
                    <a:pt x="11" y="98"/>
                    <a:pt x="11" y="98"/>
                    <a:pt x="11" y="98"/>
                  </a:cubicBezTo>
                  <a:cubicBezTo>
                    <a:pt x="10" y="98"/>
                    <a:pt x="9" y="99"/>
                    <a:pt x="9" y="100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9" y="96"/>
                    <a:pt x="8" y="96"/>
                    <a:pt x="8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9"/>
                    <a:pt x="10" y="89"/>
                  </a:cubicBezTo>
                  <a:cubicBezTo>
                    <a:pt x="10" y="89"/>
                    <a:pt x="10" y="89"/>
                    <a:pt x="10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11" y="86"/>
                    <a:pt x="12" y="85"/>
                    <a:pt x="1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83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5" y="79"/>
                    <a:pt x="16" y="79"/>
                    <a:pt x="16" y="78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7" y="77"/>
                    <a:pt x="17" y="76"/>
                    <a:pt x="18" y="76"/>
                  </a:cubicBezTo>
                  <a:cubicBezTo>
                    <a:pt x="19" y="75"/>
                    <a:pt x="20" y="74"/>
                    <a:pt x="20" y="73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1" y="72"/>
                    <a:pt x="21" y="72"/>
                    <a:pt x="21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2" y="73"/>
                    <a:pt x="23" y="73"/>
                    <a:pt x="23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5" y="73"/>
                    <a:pt x="26" y="72"/>
                    <a:pt x="27" y="72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8" y="71"/>
                    <a:pt x="29" y="70"/>
                    <a:pt x="30" y="70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2" y="71"/>
                    <a:pt x="33" y="72"/>
                    <a:pt x="33" y="73"/>
                  </a:cubicBezTo>
                  <a:cubicBezTo>
                    <a:pt x="33" y="75"/>
                    <a:pt x="33" y="76"/>
                    <a:pt x="33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2" y="80"/>
                    <a:pt x="32" y="80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3" y="81"/>
                    <a:pt x="33" y="81"/>
                    <a:pt x="33" y="81"/>
                  </a:cubicBezTo>
                  <a:cubicBezTo>
                    <a:pt x="33" y="81"/>
                    <a:pt x="33" y="81"/>
                    <a:pt x="33" y="81"/>
                  </a:cubicBezTo>
                  <a:cubicBezTo>
                    <a:pt x="32" y="82"/>
                    <a:pt x="32" y="82"/>
                    <a:pt x="32" y="82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36" y="82"/>
                    <a:pt x="36" y="79"/>
                    <a:pt x="36" y="78"/>
                  </a:cubicBezTo>
                  <a:cubicBezTo>
                    <a:pt x="36" y="77"/>
                    <a:pt x="36" y="76"/>
                    <a:pt x="36" y="76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74"/>
                    <a:pt x="37" y="73"/>
                    <a:pt x="38" y="73"/>
                  </a:cubicBezTo>
                  <a:cubicBezTo>
                    <a:pt x="38" y="73"/>
                    <a:pt x="38" y="73"/>
                    <a:pt x="38" y="73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9" y="70"/>
                    <a:pt x="39" y="69"/>
                    <a:pt x="39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41" y="69"/>
                    <a:pt x="42" y="69"/>
                    <a:pt x="42" y="68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2" y="68"/>
                    <a:pt x="43" y="67"/>
                    <a:pt x="43" y="67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5" y="66"/>
                    <a:pt x="45" y="65"/>
                    <a:pt x="44" y="64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7" y="63"/>
                    <a:pt x="47" y="63"/>
                    <a:pt x="47" y="62"/>
                  </a:cubicBezTo>
                  <a:cubicBezTo>
                    <a:pt x="48" y="62"/>
                    <a:pt x="48" y="61"/>
                    <a:pt x="49" y="60"/>
                  </a:cubicBezTo>
                  <a:cubicBezTo>
                    <a:pt x="50" y="60"/>
                    <a:pt x="50" y="59"/>
                    <a:pt x="51" y="5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2" y="59"/>
                    <a:pt x="53" y="59"/>
                    <a:pt x="5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4" y="58"/>
                    <a:pt x="54" y="57"/>
                    <a:pt x="54" y="57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6" y="56"/>
                    <a:pt x="56" y="56"/>
                    <a:pt x="56" y="55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52"/>
                    <a:pt x="57" y="52"/>
                    <a:pt x="57" y="51"/>
                  </a:cubicBezTo>
                  <a:cubicBezTo>
                    <a:pt x="58" y="50"/>
                    <a:pt x="59" y="48"/>
                    <a:pt x="61" y="47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63" y="47"/>
                    <a:pt x="63" y="47"/>
                    <a:pt x="63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67" y="46"/>
                    <a:pt x="68" y="45"/>
                    <a:pt x="68" y="45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69" y="43"/>
                    <a:pt x="69" y="42"/>
                    <a:pt x="69" y="42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1" y="39"/>
                    <a:pt x="71" y="39"/>
                  </a:cubicBezTo>
                  <a:cubicBezTo>
                    <a:pt x="71" y="39"/>
                    <a:pt x="71" y="39"/>
                    <a:pt x="71" y="39"/>
                  </a:cubicBezTo>
                  <a:cubicBezTo>
                    <a:pt x="72" y="39"/>
                    <a:pt x="72" y="39"/>
                    <a:pt x="72" y="39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7" y="36"/>
                    <a:pt x="78" y="35"/>
                    <a:pt x="78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1" y="35"/>
                    <a:pt x="82" y="34"/>
                    <a:pt x="82" y="34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3" y="33"/>
                    <a:pt x="83" y="32"/>
                    <a:pt x="83" y="31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79" y="30"/>
                    <a:pt x="79" y="30"/>
                    <a:pt x="79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6" y="30"/>
                    <a:pt x="76" y="30"/>
                    <a:pt x="76" y="30"/>
                  </a:cubicBezTo>
                  <a:cubicBezTo>
                    <a:pt x="76" y="30"/>
                    <a:pt x="76" y="30"/>
                    <a:pt x="76" y="30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78" y="30"/>
                    <a:pt x="78" y="30"/>
                    <a:pt x="78" y="30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9" y="29"/>
                    <a:pt x="79" y="29"/>
                    <a:pt x="79" y="29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8" y="23"/>
                  </a:cubicBezTo>
                  <a:cubicBezTo>
                    <a:pt x="98" y="23"/>
                    <a:pt x="99" y="23"/>
                    <a:pt x="99" y="23"/>
                  </a:cubicBezTo>
                  <a:cubicBezTo>
                    <a:pt x="100" y="23"/>
                    <a:pt x="100" y="23"/>
                    <a:pt x="101" y="23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3" y="23"/>
                    <a:pt x="103" y="22"/>
                    <a:pt x="103" y="22"/>
                  </a:cubicBezTo>
                  <a:cubicBezTo>
                    <a:pt x="104" y="21"/>
                    <a:pt x="104" y="21"/>
                    <a:pt x="104" y="20"/>
                  </a:cubicBezTo>
                  <a:cubicBezTo>
                    <a:pt x="103" y="19"/>
                    <a:pt x="103" y="18"/>
                    <a:pt x="103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2" y="17"/>
                    <a:pt x="102" y="17"/>
                    <a:pt x="102" y="16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11"/>
                    <a:pt x="100" y="12"/>
                    <a:pt x="99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9"/>
                    <a:pt x="97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89" y="8"/>
                    <a:pt x="89" y="9"/>
                    <a:pt x="88" y="9"/>
                  </a:cubicBezTo>
                  <a:cubicBezTo>
                    <a:pt x="88" y="10"/>
                    <a:pt x="88" y="11"/>
                    <a:pt x="87" y="11"/>
                  </a:cubicBezTo>
                  <a:cubicBezTo>
                    <a:pt x="87" y="11"/>
                    <a:pt x="86" y="11"/>
                    <a:pt x="86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2" y="14"/>
                    <a:pt x="82" y="15"/>
                    <a:pt x="81" y="15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6"/>
                    <a:pt x="80" y="16"/>
                    <a:pt x="80" y="17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8" y="18"/>
                    <a:pt x="77" y="19"/>
                    <a:pt x="76" y="19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5" y="21"/>
                    <a:pt x="74" y="21"/>
                    <a:pt x="74" y="21"/>
                  </a:cubicBezTo>
                  <a:cubicBezTo>
                    <a:pt x="73" y="21"/>
                    <a:pt x="73" y="22"/>
                    <a:pt x="73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72" y="22"/>
                    <a:pt x="73" y="22"/>
                    <a:pt x="73" y="21"/>
                  </a:cubicBezTo>
                  <a:cubicBezTo>
                    <a:pt x="73" y="20"/>
                    <a:pt x="73" y="19"/>
                    <a:pt x="72" y="18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7"/>
                    <a:pt x="72" y="16"/>
                    <a:pt x="72" y="1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5" y="14"/>
                    <a:pt x="75" y="13"/>
                    <a:pt x="75" y="13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1" y="9"/>
                    <a:pt x="82" y="8"/>
                    <a:pt x="82" y="8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85" y="7"/>
                    <a:pt x="85" y="7"/>
                    <a:pt x="85" y="7"/>
                  </a:cubicBezTo>
                  <a:cubicBezTo>
                    <a:pt x="86" y="7"/>
                    <a:pt x="86" y="7"/>
                    <a:pt x="86" y="6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8" y="5"/>
                    <a:pt x="88" y="5"/>
                    <a:pt x="88" y="4"/>
                  </a:cubicBezTo>
                  <a:cubicBezTo>
                    <a:pt x="89" y="3"/>
                    <a:pt x="89" y="2"/>
                    <a:pt x="89" y="2"/>
                  </a:cubicBezTo>
                  <a:cubicBezTo>
                    <a:pt x="88" y="0"/>
                    <a:pt x="87" y="0"/>
                    <a:pt x="8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43"/>
            <p:cNvSpPr>
              <a:spLocks noEditPoints="1"/>
            </p:cNvSpPr>
            <p:nvPr/>
          </p:nvSpPr>
          <p:spPr bwMode="auto">
            <a:xfrm>
              <a:off x="4164" y="2301"/>
              <a:ext cx="31" cy="55"/>
            </a:xfrm>
            <a:custGeom>
              <a:avLst/>
              <a:gdLst>
                <a:gd name="T0" fmla="*/ 12 w 13"/>
                <a:gd name="T1" fmla="*/ 0 h 23"/>
                <a:gd name="T2" fmla="*/ 12 w 13"/>
                <a:gd name="T3" fmla="*/ 0 h 23"/>
                <a:gd name="T4" fmla="*/ 12 w 13"/>
                <a:gd name="T5" fmla="*/ 0 h 23"/>
                <a:gd name="T6" fmla="*/ 12 w 13"/>
                <a:gd name="T7" fmla="*/ 0 h 23"/>
                <a:gd name="T8" fmla="*/ 9 w 13"/>
                <a:gd name="T9" fmla="*/ 0 h 23"/>
                <a:gd name="T10" fmla="*/ 7 w 13"/>
                <a:gd name="T11" fmla="*/ 2 h 23"/>
                <a:gd name="T12" fmla="*/ 6 w 13"/>
                <a:gd name="T13" fmla="*/ 4 h 23"/>
                <a:gd name="T14" fmla="*/ 5 w 13"/>
                <a:gd name="T15" fmla="*/ 6 h 23"/>
                <a:gd name="T16" fmla="*/ 5 w 13"/>
                <a:gd name="T17" fmla="*/ 6 h 23"/>
                <a:gd name="T18" fmla="*/ 4 w 13"/>
                <a:gd name="T19" fmla="*/ 7 h 23"/>
                <a:gd name="T20" fmla="*/ 3 w 13"/>
                <a:gd name="T21" fmla="*/ 9 h 23"/>
                <a:gd name="T22" fmla="*/ 3 w 13"/>
                <a:gd name="T23" fmla="*/ 9 h 23"/>
                <a:gd name="T24" fmla="*/ 3 w 13"/>
                <a:gd name="T25" fmla="*/ 10 h 23"/>
                <a:gd name="T26" fmla="*/ 2 w 13"/>
                <a:gd name="T27" fmla="*/ 14 h 23"/>
                <a:gd name="T28" fmla="*/ 2 w 13"/>
                <a:gd name="T29" fmla="*/ 14 h 23"/>
                <a:gd name="T30" fmla="*/ 1 w 13"/>
                <a:gd name="T31" fmla="*/ 14 h 23"/>
                <a:gd name="T32" fmla="*/ 0 w 13"/>
                <a:gd name="T33" fmla="*/ 19 h 23"/>
                <a:gd name="T34" fmla="*/ 1 w 13"/>
                <a:gd name="T35" fmla="*/ 21 h 23"/>
                <a:gd name="T36" fmla="*/ 0 w 13"/>
                <a:gd name="T37" fmla="*/ 22 h 23"/>
                <a:gd name="T38" fmla="*/ 1 w 13"/>
                <a:gd name="T39" fmla="*/ 23 h 23"/>
                <a:gd name="T40" fmla="*/ 2 w 13"/>
                <a:gd name="T41" fmla="*/ 23 h 23"/>
                <a:gd name="T42" fmla="*/ 6 w 13"/>
                <a:gd name="T43" fmla="*/ 19 h 23"/>
                <a:gd name="T44" fmla="*/ 6 w 13"/>
                <a:gd name="T45" fmla="*/ 18 h 23"/>
                <a:gd name="T46" fmla="*/ 7 w 13"/>
                <a:gd name="T47" fmla="*/ 18 h 23"/>
                <a:gd name="T48" fmla="*/ 7 w 13"/>
                <a:gd name="T49" fmla="*/ 16 h 23"/>
                <a:gd name="T50" fmla="*/ 7 w 13"/>
                <a:gd name="T51" fmla="*/ 14 h 23"/>
                <a:gd name="T52" fmla="*/ 7 w 13"/>
                <a:gd name="T53" fmla="*/ 14 h 23"/>
                <a:gd name="T54" fmla="*/ 7 w 13"/>
                <a:gd name="T55" fmla="*/ 13 h 23"/>
                <a:gd name="T56" fmla="*/ 7 w 13"/>
                <a:gd name="T57" fmla="*/ 12 h 23"/>
                <a:gd name="T58" fmla="*/ 7 w 13"/>
                <a:gd name="T59" fmla="*/ 12 h 23"/>
                <a:gd name="T60" fmla="*/ 8 w 13"/>
                <a:gd name="T61" fmla="*/ 10 h 23"/>
                <a:gd name="T62" fmla="*/ 8 w 13"/>
                <a:gd name="T63" fmla="*/ 10 h 23"/>
                <a:gd name="T64" fmla="*/ 8 w 13"/>
                <a:gd name="T65" fmla="*/ 9 h 23"/>
                <a:gd name="T66" fmla="*/ 8 w 13"/>
                <a:gd name="T67" fmla="*/ 9 h 23"/>
                <a:gd name="T68" fmla="*/ 9 w 13"/>
                <a:gd name="T69" fmla="*/ 9 h 23"/>
                <a:gd name="T70" fmla="*/ 12 w 13"/>
                <a:gd name="T71" fmla="*/ 2 h 23"/>
                <a:gd name="T72" fmla="*/ 12 w 13"/>
                <a:gd name="T73" fmla="*/ 3 h 23"/>
                <a:gd name="T74" fmla="*/ 11 w 13"/>
                <a:gd name="T75" fmla="*/ 3 h 23"/>
                <a:gd name="T76" fmla="*/ 11 w 13"/>
                <a:gd name="T77" fmla="*/ 2 h 23"/>
                <a:gd name="T78" fmla="*/ 10 w 13"/>
                <a:gd name="T79" fmla="*/ 1 h 23"/>
                <a:gd name="T80" fmla="*/ 10 w 13"/>
                <a:gd name="T81" fmla="*/ 0 h 23"/>
                <a:gd name="T82" fmla="*/ 9 w 13"/>
                <a:gd name="T8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" h="23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9" y="0"/>
                  </a:moveTo>
                  <a:cubicBezTo>
                    <a:pt x="9" y="1"/>
                    <a:pt x="8" y="1"/>
                    <a:pt x="7" y="2"/>
                  </a:cubicBezTo>
                  <a:cubicBezTo>
                    <a:pt x="7" y="3"/>
                    <a:pt x="6" y="3"/>
                    <a:pt x="6" y="4"/>
                  </a:cubicBezTo>
                  <a:cubicBezTo>
                    <a:pt x="5" y="4"/>
                    <a:pt x="5" y="5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1"/>
                    <a:pt x="2" y="12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7"/>
                    <a:pt x="0" y="19"/>
                  </a:cubicBezTo>
                  <a:cubicBezTo>
                    <a:pt x="1" y="20"/>
                    <a:pt x="1" y="21"/>
                    <a:pt x="1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5" y="23"/>
                    <a:pt x="5" y="20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7"/>
                    <a:pt x="7" y="16"/>
                    <a:pt x="7" y="16"/>
                  </a:cubicBezTo>
                  <a:cubicBezTo>
                    <a:pt x="7" y="15"/>
                    <a:pt x="7" y="15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1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8"/>
                    <a:pt x="13" y="5"/>
                    <a:pt x="12" y="2"/>
                  </a:cubicBezTo>
                  <a:cubicBezTo>
                    <a:pt x="12" y="2"/>
                    <a:pt x="12" y="2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44"/>
            <p:cNvSpPr/>
            <p:nvPr/>
          </p:nvSpPr>
          <p:spPr bwMode="auto">
            <a:xfrm>
              <a:off x="4188" y="2298"/>
              <a:ext cx="7" cy="10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1 h 4"/>
                <a:gd name="T4" fmla="*/ 0 w 3"/>
                <a:gd name="T5" fmla="*/ 2 h 4"/>
                <a:gd name="T6" fmla="*/ 1 w 3"/>
                <a:gd name="T7" fmla="*/ 3 h 4"/>
                <a:gd name="T8" fmla="*/ 1 w 3"/>
                <a:gd name="T9" fmla="*/ 4 h 4"/>
                <a:gd name="T10" fmla="*/ 2 w 3"/>
                <a:gd name="T11" fmla="*/ 4 h 4"/>
                <a:gd name="T12" fmla="*/ 2 w 3"/>
                <a:gd name="T13" fmla="*/ 3 h 4"/>
                <a:gd name="T14" fmla="*/ 3 w 3"/>
                <a:gd name="T15" fmla="*/ 2 h 4"/>
                <a:gd name="T16" fmla="*/ 2 w 3"/>
                <a:gd name="T17" fmla="*/ 1 h 4"/>
                <a:gd name="T18" fmla="*/ 2 w 3"/>
                <a:gd name="T19" fmla="*/ 1 h 4"/>
                <a:gd name="T20" fmla="*/ 1 w 3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" name="文本框 79"/>
          <p:cNvSpPr txBox="1"/>
          <p:nvPr/>
        </p:nvSpPr>
        <p:spPr>
          <a:xfrm>
            <a:off x="5656457" y="4172392"/>
            <a:ext cx="1085368" cy="737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TEXTHERE</a:t>
            </a:r>
            <a:endParaRPr lang="zh-CN" altLang="en-US" sz="18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7723734" y="295621"/>
            <a:ext cx="923259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262626"/>
                </a:solidFill>
                <a:latin typeface="Arial" panose="020B0604020202020204"/>
                <a:sym typeface="微软雅黑" panose="020B0503020204020204" pitchFamily="34" charset="-122"/>
              </a:rPr>
              <a:t>研究思路</a:t>
            </a:r>
          </a:p>
        </p:txBody>
      </p:sp>
      <p:sp>
        <p:nvSpPr>
          <p:cNvPr id="92" name="矩形 91"/>
          <p:cNvSpPr/>
          <p:nvPr/>
        </p:nvSpPr>
        <p:spPr>
          <a:xfrm>
            <a:off x="9134272" y="282103"/>
            <a:ext cx="923259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262626"/>
                </a:solidFill>
                <a:latin typeface="Arial" panose="020B0604020202020204"/>
              </a:rPr>
              <a:t>研究方法</a:t>
            </a:r>
          </a:p>
        </p:txBody>
      </p:sp>
      <p:sp>
        <p:nvSpPr>
          <p:cNvPr id="93" name="矩形 92"/>
          <p:cNvSpPr/>
          <p:nvPr/>
        </p:nvSpPr>
        <p:spPr>
          <a:xfrm>
            <a:off x="10417138" y="282103"/>
            <a:ext cx="1106862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262626"/>
                </a:solidFill>
                <a:latin typeface="Arial" panose="020B0604020202020204"/>
              </a:rPr>
              <a:t>可行性说明</a:t>
            </a:r>
            <a:endParaRPr lang="zh-CN" altLang="en-US" dirty="0">
              <a:solidFill>
                <a:srgbClr val="262626"/>
              </a:solidFill>
              <a:latin typeface="Arial" panose="020B0604020202020204"/>
            </a:endParaRPr>
          </a:p>
        </p:txBody>
      </p:sp>
      <p:cxnSp>
        <p:nvCxnSpPr>
          <p:cNvPr id="94" name="直接连接符 93"/>
          <p:cNvCxnSpPr/>
          <p:nvPr/>
        </p:nvCxnSpPr>
        <p:spPr>
          <a:xfrm>
            <a:off x="8873067" y="334092"/>
            <a:ext cx="0" cy="220330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10160000" y="334092"/>
            <a:ext cx="0" cy="220330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>
            <a:off x="11624733" y="299554"/>
            <a:ext cx="0" cy="220330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96"/>
          <p:cNvGrpSpPr/>
          <p:nvPr/>
        </p:nvGrpSpPr>
        <p:grpSpPr>
          <a:xfrm>
            <a:off x="396217" y="128165"/>
            <a:ext cx="670385" cy="604428"/>
            <a:chOff x="5424755" y="1340768"/>
            <a:chExt cx="670560" cy="604586"/>
          </a:xfrm>
        </p:grpSpPr>
        <p:grpSp>
          <p:nvGrpSpPr>
            <p:cNvPr id="98" name="组合 97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00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99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02" name="文本框 9"/>
          <p:cNvSpPr txBox="1"/>
          <p:nvPr/>
        </p:nvSpPr>
        <p:spPr>
          <a:xfrm>
            <a:off x="1113221" y="246916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</a:rPr>
              <a:t>研究方法与思路</a:t>
            </a:r>
          </a:p>
        </p:txBody>
      </p:sp>
      <p:sp>
        <p:nvSpPr>
          <p:cNvPr id="103" name="Freeform 126"/>
          <p:cNvSpPr>
            <a:spLocks noChangeAspect="1" noEditPoints="1"/>
          </p:cNvSpPr>
          <p:nvPr/>
        </p:nvSpPr>
        <p:spPr bwMode="auto">
          <a:xfrm>
            <a:off x="600314" y="289155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EC7D31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7" name="iSḻïḍê"/>
          <p:cNvSpPr/>
          <p:nvPr/>
        </p:nvSpPr>
        <p:spPr bwMode="auto">
          <a:xfrm>
            <a:off x="1211727" y="3206439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108" name="ísļiḋé"/>
          <p:cNvSpPr txBox="1"/>
          <p:nvPr/>
        </p:nvSpPr>
        <p:spPr bwMode="auto">
          <a:xfrm>
            <a:off x="1191922" y="2854821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109" name="iSḻïḍê"/>
          <p:cNvSpPr/>
          <p:nvPr/>
        </p:nvSpPr>
        <p:spPr bwMode="auto">
          <a:xfrm>
            <a:off x="1230233" y="4683547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110" name="ísļiḋé"/>
          <p:cNvSpPr txBox="1"/>
          <p:nvPr/>
        </p:nvSpPr>
        <p:spPr bwMode="auto">
          <a:xfrm>
            <a:off x="1210428" y="4331929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111" name="iSḻïḍê"/>
          <p:cNvSpPr/>
          <p:nvPr/>
        </p:nvSpPr>
        <p:spPr bwMode="auto">
          <a:xfrm>
            <a:off x="8629075" y="3465592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112" name="ísļiḋé"/>
          <p:cNvSpPr txBox="1"/>
          <p:nvPr/>
        </p:nvSpPr>
        <p:spPr bwMode="auto">
          <a:xfrm>
            <a:off x="8609270" y="3113974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113" name="iSḻïḍê"/>
          <p:cNvSpPr/>
          <p:nvPr/>
        </p:nvSpPr>
        <p:spPr bwMode="auto">
          <a:xfrm>
            <a:off x="8599128" y="5225532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114" name="ísļiḋé"/>
          <p:cNvSpPr txBox="1"/>
          <p:nvPr/>
        </p:nvSpPr>
        <p:spPr bwMode="auto">
          <a:xfrm>
            <a:off x="8579323" y="4873914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4137946" y="2374278"/>
            <a:ext cx="8114030" cy="4436745"/>
            <a:chOff x="6443" y="3856"/>
            <a:chExt cx="12778" cy="6987"/>
          </a:xfrm>
        </p:grpSpPr>
        <p:grpSp>
          <p:nvGrpSpPr>
            <p:cNvPr id="85" name="原创设计师QQ598969553            _1"/>
            <p:cNvGrpSpPr/>
            <p:nvPr/>
          </p:nvGrpSpPr>
          <p:grpSpPr>
            <a:xfrm>
              <a:off x="6443" y="4727"/>
              <a:ext cx="12778" cy="6116"/>
              <a:chOff x="4078023" y="2973498"/>
              <a:chExt cx="8113977" cy="3884502"/>
            </a:xfrm>
            <a:solidFill>
              <a:srgbClr val="005DA2"/>
            </a:solidFill>
          </p:grpSpPr>
          <p:sp>
            <p:nvSpPr>
              <p:cNvPr id="104" name="Freeform 5"/>
              <p:cNvSpPr/>
              <p:nvPr/>
            </p:nvSpPr>
            <p:spPr bwMode="auto">
              <a:xfrm>
                <a:off x="4078023" y="5589157"/>
                <a:ext cx="4758750" cy="1268843"/>
              </a:xfrm>
              <a:custGeom>
                <a:avLst/>
                <a:gdLst>
                  <a:gd name="T0" fmla="*/ 0 w 251"/>
                  <a:gd name="T1" fmla="*/ 67 h 67"/>
                  <a:gd name="T2" fmla="*/ 0 w 251"/>
                  <a:gd name="T3" fmla="*/ 67 h 67"/>
                  <a:gd name="T4" fmla="*/ 251 w 251"/>
                  <a:gd name="T5" fmla="*/ 67 h 67"/>
                  <a:gd name="T6" fmla="*/ 251 w 251"/>
                  <a:gd name="T7" fmla="*/ 0 h 67"/>
                  <a:gd name="T8" fmla="*/ 0 w 251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67">
                    <a:moveTo>
                      <a:pt x="0" y="67"/>
                    </a:moveTo>
                    <a:cubicBezTo>
                      <a:pt x="0" y="67"/>
                      <a:pt x="0" y="67"/>
                      <a:pt x="0" y="67"/>
                    </a:cubicBezTo>
                    <a:cubicBezTo>
                      <a:pt x="251" y="67"/>
                      <a:pt x="251" y="67"/>
                      <a:pt x="251" y="67"/>
                    </a:cubicBezTo>
                    <a:cubicBezTo>
                      <a:pt x="251" y="0"/>
                      <a:pt x="251" y="0"/>
                      <a:pt x="251" y="0"/>
                    </a:cubicBezTo>
                    <a:cubicBezTo>
                      <a:pt x="178" y="38"/>
                      <a:pt x="92" y="62"/>
                      <a:pt x="0" y="67"/>
                    </a:cubicBezTo>
                    <a:close/>
                  </a:path>
                </a:pathLst>
              </a:custGeom>
              <a:solidFill>
                <a:srgbClr val="EC7D31"/>
              </a:solidFill>
              <a:ln>
                <a:solidFill>
                  <a:srgbClr val="EC7D31"/>
                </a:solidFill>
              </a:ln>
            </p:spPr>
            <p:txBody>
              <a:bodyPr/>
              <a:lstStyle>
                <a:defPPr>
                  <a:defRPr lang="zh-CN"/>
                </a:defPPr>
                <a:lvl1pPr marL="0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835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9435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9035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9270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8870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8470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8705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Freeform 6"/>
              <p:cNvSpPr/>
              <p:nvPr/>
            </p:nvSpPr>
            <p:spPr bwMode="auto">
              <a:xfrm>
                <a:off x="8912383" y="4906297"/>
                <a:ext cx="1117622" cy="1951702"/>
              </a:xfrm>
              <a:custGeom>
                <a:avLst/>
                <a:gdLst>
                  <a:gd name="T0" fmla="*/ 0 w 59"/>
                  <a:gd name="T1" fmla="*/ 36 h 103"/>
                  <a:gd name="T2" fmla="*/ 0 w 59"/>
                  <a:gd name="T3" fmla="*/ 103 h 103"/>
                  <a:gd name="T4" fmla="*/ 59 w 59"/>
                  <a:gd name="T5" fmla="*/ 103 h 103"/>
                  <a:gd name="T6" fmla="*/ 59 w 59"/>
                  <a:gd name="T7" fmla="*/ 0 h 103"/>
                  <a:gd name="T8" fmla="*/ 0 w 59"/>
                  <a:gd name="T9" fmla="*/ 36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03">
                    <a:moveTo>
                      <a:pt x="0" y="36"/>
                    </a:moveTo>
                    <a:cubicBezTo>
                      <a:pt x="0" y="103"/>
                      <a:pt x="0" y="103"/>
                      <a:pt x="0" y="103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41" y="13"/>
                      <a:pt x="21" y="25"/>
                      <a:pt x="0" y="36"/>
                    </a:cubicBezTo>
                    <a:close/>
                  </a:path>
                </a:pathLst>
              </a:custGeom>
              <a:solidFill>
                <a:srgbClr val="EC7D31"/>
              </a:solidFill>
              <a:ln>
                <a:solidFill>
                  <a:srgbClr val="EC7D3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835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9435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9035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9270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8870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8470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8705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6" name="Freeform 7"/>
              <p:cNvSpPr/>
              <p:nvPr/>
            </p:nvSpPr>
            <p:spPr bwMode="auto">
              <a:xfrm>
                <a:off x="11603653" y="2973498"/>
                <a:ext cx="588347" cy="3884501"/>
              </a:xfrm>
              <a:custGeom>
                <a:avLst/>
                <a:gdLst>
                  <a:gd name="T0" fmla="*/ 31 w 31"/>
                  <a:gd name="T1" fmla="*/ 0 h 205"/>
                  <a:gd name="T2" fmla="*/ 28 w 31"/>
                  <a:gd name="T3" fmla="*/ 0 h 205"/>
                  <a:gd name="T4" fmla="*/ 0 w 31"/>
                  <a:gd name="T5" fmla="*/ 36 h 205"/>
                  <a:gd name="T6" fmla="*/ 0 w 31"/>
                  <a:gd name="T7" fmla="*/ 205 h 205"/>
                  <a:gd name="T8" fmla="*/ 31 w 31"/>
                  <a:gd name="T9" fmla="*/ 205 h 205"/>
                  <a:gd name="T10" fmla="*/ 31 w 31"/>
                  <a:gd name="T11" fmla="*/ 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205">
                    <a:moveTo>
                      <a:pt x="31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0" y="13"/>
                      <a:pt x="11" y="25"/>
                      <a:pt x="0" y="36"/>
                    </a:cubicBezTo>
                    <a:cubicBezTo>
                      <a:pt x="0" y="205"/>
                      <a:pt x="0" y="205"/>
                      <a:pt x="0" y="205"/>
                    </a:cubicBezTo>
                    <a:cubicBezTo>
                      <a:pt x="31" y="205"/>
                      <a:pt x="31" y="205"/>
                      <a:pt x="31" y="205"/>
                    </a:cubicBez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EC7D31"/>
              </a:solidFill>
              <a:ln>
                <a:solidFill>
                  <a:srgbClr val="EC7D3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835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9435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9035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9270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8870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8470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8705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7" name="Freeform 8"/>
              <p:cNvSpPr/>
              <p:nvPr/>
            </p:nvSpPr>
            <p:spPr bwMode="auto">
              <a:xfrm>
                <a:off x="10126881" y="3656358"/>
                <a:ext cx="1401162" cy="3201642"/>
              </a:xfrm>
              <a:custGeom>
                <a:avLst/>
                <a:gdLst>
                  <a:gd name="T0" fmla="*/ 0 w 74"/>
                  <a:gd name="T1" fmla="*/ 66 h 169"/>
                  <a:gd name="T2" fmla="*/ 0 w 74"/>
                  <a:gd name="T3" fmla="*/ 169 h 169"/>
                  <a:gd name="T4" fmla="*/ 74 w 74"/>
                  <a:gd name="T5" fmla="*/ 169 h 169"/>
                  <a:gd name="T6" fmla="*/ 74 w 74"/>
                  <a:gd name="T7" fmla="*/ 0 h 169"/>
                  <a:gd name="T8" fmla="*/ 0 w 74"/>
                  <a:gd name="T9" fmla="*/ 6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169">
                    <a:moveTo>
                      <a:pt x="0" y="66"/>
                    </a:moveTo>
                    <a:cubicBezTo>
                      <a:pt x="0" y="169"/>
                      <a:pt x="0" y="169"/>
                      <a:pt x="0" y="169"/>
                    </a:cubicBezTo>
                    <a:cubicBezTo>
                      <a:pt x="74" y="169"/>
                      <a:pt x="74" y="169"/>
                      <a:pt x="74" y="169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52" y="24"/>
                      <a:pt x="28" y="47"/>
                      <a:pt x="0" y="66"/>
                    </a:cubicBezTo>
                    <a:close/>
                  </a:path>
                </a:pathLst>
              </a:custGeom>
              <a:solidFill>
                <a:srgbClr val="EC7D31"/>
              </a:solidFill>
              <a:ln>
                <a:solidFill>
                  <a:srgbClr val="EC7D31"/>
                </a:solidFill>
              </a:ln>
            </p:spPr>
            <p:txBody>
              <a:bodyPr/>
              <a:lstStyle>
                <a:defPPr>
                  <a:defRPr lang="zh-CN"/>
                </a:defPPr>
                <a:lvl1pPr marL="0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835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9435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9035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9270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8870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8470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8705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7" name="原创设计师QQ598969553            _3"/>
            <p:cNvGrpSpPr/>
            <p:nvPr/>
          </p:nvGrpSpPr>
          <p:grpSpPr>
            <a:xfrm>
              <a:off x="11133" y="7009"/>
              <a:ext cx="3349" cy="1570"/>
              <a:chOff x="4982259" y="5322156"/>
              <a:chExt cx="2124188" cy="998051"/>
            </a:xfrm>
            <a:solidFill>
              <a:schemeClr val="tx1">
                <a:lumMod val="85000"/>
                <a:lumOff val="15000"/>
                <a:alpha val="35000"/>
              </a:schemeClr>
            </a:solidFill>
          </p:grpSpPr>
          <p:sp>
            <p:nvSpPr>
              <p:cNvPr id="101" name="Oval 13"/>
              <p:cNvSpPr>
                <a:spLocks noChangeArrowheads="1"/>
              </p:cNvSpPr>
              <p:nvPr/>
            </p:nvSpPr>
            <p:spPr bwMode="auto">
              <a:xfrm>
                <a:off x="4982259" y="5322156"/>
                <a:ext cx="189027" cy="191390"/>
              </a:xfrm>
              <a:prstGeom prst="ellipse">
                <a:avLst/>
              </a:prstGeom>
              <a:solidFill>
                <a:srgbClr val="EC7D31"/>
              </a:solidFill>
              <a:ln>
                <a:solidFill>
                  <a:srgbClr val="EC7D31"/>
                </a:solidFill>
              </a:ln>
            </p:spPr>
            <p:txBody>
              <a:bodyPr/>
              <a:lstStyle>
                <a:defPPr>
                  <a:defRPr lang="zh-CN"/>
                </a:defPPr>
                <a:lvl1pPr marL="0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835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9435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9035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9270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8870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8470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8705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02" name="直接连接符 101"/>
              <p:cNvCxnSpPr/>
              <p:nvPr/>
            </p:nvCxnSpPr>
            <p:spPr>
              <a:xfrm flipH="1" flipV="1">
                <a:off x="6358759" y="5417851"/>
                <a:ext cx="747688" cy="902356"/>
              </a:xfrm>
              <a:prstGeom prst="line">
                <a:avLst/>
              </a:prstGeom>
              <a:grpFill/>
              <a:ln>
                <a:solidFill>
                  <a:srgbClr val="EC7D3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>
                <a:endCxn id="101" idx="6"/>
              </p:cNvCxnSpPr>
              <p:nvPr/>
            </p:nvCxnSpPr>
            <p:spPr>
              <a:xfrm flipH="1">
                <a:off x="5171286" y="5417851"/>
                <a:ext cx="1187474" cy="0"/>
              </a:xfrm>
              <a:prstGeom prst="line">
                <a:avLst/>
              </a:prstGeom>
              <a:grpFill/>
              <a:ln>
                <a:solidFill>
                  <a:srgbClr val="EC7D3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9" name="原创设计师QQ598969553            _4"/>
            <p:cNvGrpSpPr/>
            <p:nvPr/>
          </p:nvGrpSpPr>
          <p:grpSpPr>
            <a:xfrm>
              <a:off x="7746" y="8402"/>
              <a:ext cx="3349" cy="1570"/>
              <a:chOff x="4982259" y="5322156"/>
              <a:chExt cx="2124188" cy="998051"/>
            </a:xfrm>
            <a:solidFill>
              <a:schemeClr val="tx1">
                <a:lumMod val="85000"/>
                <a:lumOff val="15000"/>
                <a:alpha val="35000"/>
              </a:schemeClr>
            </a:solidFill>
          </p:grpSpPr>
          <p:sp>
            <p:nvSpPr>
              <p:cNvPr id="98" name="Oval 13"/>
              <p:cNvSpPr>
                <a:spLocks noChangeArrowheads="1"/>
              </p:cNvSpPr>
              <p:nvPr/>
            </p:nvSpPr>
            <p:spPr bwMode="auto">
              <a:xfrm>
                <a:off x="4982259" y="5322156"/>
                <a:ext cx="189027" cy="191390"/>
              </a:xfrm>
              <a:prstGeom prst="ellipse">
                <a:avLst/>
              </a:prstGeom>
              <a:solidFill>
                <a:srgbClr val="EC7D31"/>
              </a:solidFill>
              <a:ln>
                <a:solidFill>
                  <a:srgbClr val="EC7D31"/>
                </a:solidFill>
              </a:ln>
            </p:spPr>
            <p:txBody>
              <a:bodyPr/>
              <a:lstStyle>
                <a:defPPr>
                  <a:defRPr lang="zh-CN"/>
                </a:defPPr>
                <a:lvl1pPr marL="0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835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9435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9035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9270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8870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8470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8705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99" name="直接连接符 98"/>
              <p:cNvCxnSpPr/>
              <p:nvPr/>
            </p:nvCxnSpPr>
            <p:spPr>
              <a:xfrm flipH="1" flipV="1">
                <a:off x="6358759" y="5417851"/>
                <a:ext cx="747688" cy="902356"/>
              </a:xfrm>
              <a:prstGeom prst="line">
                <a:avLst/>
              </a:prstGeom>
              <a:grpFill/>
              <a:ln>
                <a:solidFill>
                  <a:srgbClr val="EC7D3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>
                <a:endCxn id="98" idx="6"/>
              </p:cNvCxnSpPr>
              <p:nvPr/>
            </p:nvCxnSpPr>
            <p:spPr>
              <a:xfrm flipH="1">
                <a:off x="5171286" y="5417851"/>
                <a:ext cx="1187474" cy="0"/>
              </a:xfrm>
              <a:prstGeom prst="line">
                <a:avLst/>
              </a:prstGeom>
              <a:grpFill/>
              <a:ln>
                <a:solidFill>
                  <a:srgbClr val="EC7D3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0" name="原创设计师QQ598969553            _5"/>
            <p:cNvGrpSpPr/>
            <p:nvPr/>
          </p:nvGrpSpPr>
          <p:grpSpPr>
            <a:xfrm>
              <a:off x="13609" y="5437"/>
              <a:ext cx="3349" cy="1570"/>
              <a:chOff x="4982259" y="5322156"/>
              <a:chExt cx="2124188" cy="998051"/>
            </a:xfrm>
            <a:solidFill>
              <a:schemeClr val="tx1">
                <a:lumMod val="85000"/>
                <a:lumOff val="15000"/>
                <a:alpha val="35000"/>
              </a:schemeClr>
            </a:solidFill>
          </p:grpSpPr>
          <p:sp>
            <p:nvSpPr>
              <p:cNvPr id="95" name="Oval 13"/>
              <p:cNvSpPr>
                <a:spLocks noChangeArrowheads="1"/>
              </p:cNvSpPr>
              <p:nvPr/>
            </p:nvSpPr>
            <p:spPr bwMode="auto">
              <a:xfrm>
                <a:off x="4982259" y="5322156"/>
                <a:ext cx="189027" cy="191390"/>
              </a:xfrm>
              <a:prstGeom prst="ellipse">
                <a:avLst/>
              </a:prstGeom>
              <a:solidFill>
                <a:srgbClr val="EC7D31"/>
              </a:solidFill>
              <a:ln>
                <a:solidFill>
                  <a:srgbClr val="EC7D31"/>
                </a:solidFill>
              </a:ln>
            </p:spPr>
            <p:txBody>
              <a:bodyPr/>
              <a:lstStyle>
                <a:defPPr>
                  <a:defRPr lang="zh-CN"/>
                </a:defPPr>
                <a:lvl1pPr marL="0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835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9435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9035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9270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8870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8470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8705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96" name="直接连接符 95"/>
              <p:cNvCxnSpPr/>
              <p:nvPr/>
            </p:nvCxnSpPr>
            <p:spPr>
              <a:xfrm flipH="1" flipV="1">
                <a:off x="6358759" y="5417851"/>
                <a:ext cx="747688" cy="902356"/>
              </a:xfrm>
              <a:prstGeom prst="line">
                <a:avLst/>
              </a:prstGeom>
              <a:grpFill/>
              <a:ln>
                <a:solidFill>
                  <a:srgbClr val="EC7D3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>
                <a:endCxn id="95" idx="6"/>
              </p:cNvCxnSpPr>
              <p:nvPr/>
            </p:nvCxnSpPr>
            <p:spPr>
              <a:xfrm flipH="1">
                <a:off x="5171286" y="5417851"/>
                <a:ext cx="1187474" cy="0"/>
              </a:xfrm>
              <a:prstGeom prst="line">
                <a:avLst/>
              </a:prstGeom>
              <a:grpFill/>
              <a:ln>
                <a:solidFill>
                  <a:srgbClr val="EC7D3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1" name="原创设计师QQ598969553            _6"/>
            <p:cNvGrpSpPr/>
            <p:nvPr/>
          </p:nvGrpSpPr>
          <p:grpSpPr>
            <a:xfrm>
              <a:off x="15250" y="3856"/>
              <a:ext cx="3349" cy="1570"/>
              <a:chOff x="4982259" y="5322156"/>
              <a:chExt cx="2124188" cy="998051"/>
            </a:xfrm>
            <a:solidFill>
              <a:schemeClr val="tx1">
                <a:lumMod val="85000"/>
                <a:lumOff val="15000"/>
                <a:alpha val="35000"/>
              </a:schemeClr>
            </a:solidFill>
          </p:grpSpPr>
          <p:sp>
            <p:nvSpPr>
              <p:cNvPr id="92" name="Oval 13"/>
              <p:cNvSpPr>
                <a:spLocks noChangeArrowheads="1"/>
              </p:cNvSpPr>
              <p:nvPr/>
            </p:nvSpPr>
            <p:spPr bwMode="auto">
              <a:xfrm>
                <a:off x="4982259" y="5322156"/>
                <a:ext cx="189027" cy="191390"/>
              </a:xfrm>
              <a:prstGeom prst="ellipse">
                <a:avLst/>
              </a:prstGeom>
              <a:solidFill>
                <a:srgbClr val="EC7D31"/>
              </a:solidFill>
              <a:ln>
                <a:solidFill>
                  <a:srgbClr val="EC7D31"/>
                </a:solidFill>
              </a:ln>
            </p:spPr>
            <p:txBody>
              <a:bodyPr/>
              <a:lstStyle>
                <a:defPPr>
                  <a:defRPr lang="zh-CN"/>
                </a:defPPr>
                <a:lvl1pPr marL="0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835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9435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9035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9270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8870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8470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8705" algn="l" defTabSz="121983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93" name="直接连接符 92"/>
              <p:cNvCxnSpPr/>
              <p:nvPr/>
            </p:nvCxnSpPr>
            <p:spPr>
              <a:xfrm flipH="1" flipV="1">
                <a:off x="6358759" y="5417851"/>
                <a:ext cx="747688" cy="902356"/>
              </a:xfrm>
              <a:prstGeom prst="line">
                <a:avLst/>
              </a:prstGeom>
              <a:grpFill/>
              <a:ln>
                <a:solidFill>
                  <a:srgbClr val="EC7D3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>
                <a:endCxn id="92" idx="6"/>
              </p:cNvCxnSpPr>
              <p:nvPr/>
            </p:nvCxnSpPr>
            <p:spPr>
              <a:xfrm flipH="1">
                <a:off x="5171286" y="5417851"/>
                <a:ext cx="1187474" cy="0"/>
              </a:xfrm>
              <a:prstGeom prst="line">
                <a:avLst/>
              </a:prstGeom>
              <a:grpFill/>
              <a:ln>
                <a:solidFill>
                  <a:srgbClr val="EC7D3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8" name="矩形 107"/>
          <p:cNvSpPr/>
          <p:nvPr/>
        </p:nvSpPr>
        <p:spPr>
          <a:xfrm>
            <a:off x="7723734" y="295621"/>
            <a:ext cx="923259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262626"/>
                </a:solidFill>
                <a:latin typeface="Arial" panose="020B0604020202020204"/>
                <a:sym typeface="微软雅黑" panose="020B0503020204020204" pitchFamily="34" charset="-122"/>
              </a:rPr>
              <a:t>研究思路</a:t>
            </a:r>
          </a:p>
        </p:txBody>
      </p:sp>
      <p:sp>
        <p:nvSpPr>
          <p:cNvPr id="109" name="矩形 108"/>
          <p:cNvSpPr/>
          <p:nvPr/>
        </p:nvSpPr>
        <p:spPr>
          <a:xfrm>
            <a:off x="9134272" y="282103"/>
            <a:ext cx="923259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262626"/>
                </a:solidFill>
                <a:latin typeface="Arial" panose="020B0604020202020204"/>
              </a:rPr>
              <a:t>研究方法</a:t>
            </a:r>
          </a:p>
        </p:txBody>
      </p:sp>
      <p:sp>
        <p:nvSpPr>
          <p:cNvPr id="110" name="矩形 109"/>
          <p:cNvSpPr/>
          <p:nvPr/>
        </p:nvSpPr>
        <p:spPr>
          <a:xfrm>
            <a:off x="10417138" y="282103"/>
            <a:ext cx="1106862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262626"/>
                </a:solidFill>
                <a:latin typeface="Arial" panose="020B0604020202020204"/>
              </a:rPr>
              <a:t>可行性说明</a:t>
            </a:r>
            <a:endParaRPr lang="zh-CN" altLang="en-US" dirty="0">
              <a:solidFill>
                <a:srgbClr val="262626"/>
              </a:solidFill>
              <a:latin typeface="Arial" panose="020B0604020202020204"/>
            </a:endParaRPr>
          </a:p>
        </p:txBody>
      </p:sp>
      <p:cxnSp>
        <p:nvCxnSpPr>
          <p:cNvPr id="111" name="直接连接符 110"/>
          <p:cNvCxnSpPr/>
          <p:nvPr/>
        </p:nvCxnSpPr>
        <p:spPr>
          <a:xfrm>
            <a:off x="8873067" y="334092"/>
            <a:ext cx="0" cy="220330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/>
        </p:nvCxnSpPr>
        <p:spPr>
          <a:xfrm>
            <a:off x="10160000" y="334092"/>
            <a:ext cx="0" cy="220330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/>
        </p:nvCxnSpPr>
        <p:spPr>
          <a:xfrm>
            <a:off x="11624733" y="299554"/>
            <a:ext cx="0" cy="220330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4" name="组合 113"/>
          <p:cNvGrpSpPr/>
          <p:nvPr/>
        </p:nvGrpSpPr>
        <p:grpSpPr>
          <a:xfrm>
            <a:off x="396217" y="128165"/>
            <a:ext cx="670385" cy="604428"/>
            <a:chOff x="5424755" y="1340768"/>
            <a:chExt cx="670560" cy="604586"/>
          </a:xfrm>
        </p:grpSpPr>
        <p:grpSp>
          <p:nvGrpSpPr>
            <p:cNvPr id="115" name="组合 114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1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8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16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19" name="文本框 9"/>
          <p:cNvSpPr txBox="1"/>
          <p:nvPr/>
        </p:nvSpPr>
        <p:spPr>
          <a:xfrm>
            <a:off x="1113221" y="246916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</a:rPr>
              <a:t>研究方法与思路</a:t>
            </a:r>
          </a:p>
        </p:txBody>
      </p:sp>
      <p:sp>
        <p:nvSpPr>
          <p:cNvPr id="120" name="Freeform 126"/>
          <p:cNvSpPr>
            <a:spLocks noChangeAspect="1" noEditPoints="1"/>
          </p:cNvSpPr>
          <p:nvPr/>
        </p:nvSpPr>
        <p:spPr bwMode="auto">
          <a:xfrm>
            <a:off x="600314" y="289155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EC7D31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1" name="iSḻïḍê"/>
          <p:cNvSpPr/>
          <p:nvPr/>
        </p:nvSpPr>
        <p:spPr bwMode="auto">
          <a:xfrm>
            <a:off x="1698246" y="5144810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122" name="ísļiḋé"/>
          <p:cNvSpPr txBox="1"/>
          <p:nvPr/>
        </p:nvSpPr>
        <p:spPr bwMode="auto">
          <a:xfrm>
            <a:off x="1678441" y="4793192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123" name="iSḻïḍê"/>
          <p:cNvSpPr/>
          <p:nvPr/>
        </p:nvSpPr>
        <p:spPr bwMode="auto">
          <a:xfrm>
            <a:off x="3786819" y="3767065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124" name="ísļiḋé"/>
          <p:cNvSpPr txBox="1"/>
          <p:nvPr/>
        </p:nvSpPr>
        <p:spPr bwMode="auto">
          <a:xfrm>
            <a:off x="3767014" y="3415447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125" name="iSḻïḍê"/>
          <p:cNvSpPr/>
          <p:nvPr/>
        </p:nvSpPr>
        <p:spPr bwMode="auto">
          <a:xfrm>
            <a:off x="5937245" y="2772247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126" name="ísļiḋé"/>
          <p:cNvSpPr txBox="1"/>
          <p:nvPr/>
        </p:nvSpPr>
        <p:spPr bwMode="auto">
          <a:xfrm>
            <a:off x="5917440" y="2420629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127" name="iSḻïḍê"/>
          <p:cNvSpPr/>
          <p:nvPr/>
        </p:nvSpPr>
        <p:spPr bwMode="auto">
          <a:xfrm>
            <a:off x="8117627" y="1572304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128" name="ísļiḋé"/>
          <p:cNvSpPr txBox="1"/>
          <p:nvPr/>
        </p:nvSpPr>
        <p:spPr bwMode="auto">
          <a:xfrm>
            <a:off x="8097822" y="1220686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1849089" y="2330147"/>
            <a:ext cx="8665642" cy="2418480"/>
            <a:chOff x="1391889" y="2116138"/>
            <a:chExt cx="9408222" cy="2625725"/>
          </a:xfrm>
        </p:grpSpPr>
        <p:grpSp>
          <p:nvGrpSpPr>
            <p:cNvPr id="2" name="组合 1"/>
            <p:cNvGrpSpPr/>
            <p:nvPr/>
          </p:nvGrpSpPr>
          <p:grpSpPr>
            <a:xfrm>
              <a:off x="1391889" y="2297113"/>
              <a:ext cx="1163638" cy="1747838"/>
              <a:chOff x="2052030" y="3002321"/>
              <a:chExt cx="1163638" cy="1747838"/>
            </a:xfrm>
            <a:solidFill>
              <a:schemeClr val="bg1"/>
            </a:solidFill>
          </p:grpSpPr>
          <p:sp>
            <p:nvSpPr>
              <p:cNvPr id="27" name="任意多边形 26"/>
              <p:cNvSpPr/>
              <p:nvPr/>
            </p:nvSpPr>
            <p:spPr>
              <a:xfrm rot="12966304">
                <a:off x="2052030" y="3718284"/>
                <a:ext cx="1163638" cy="1031875"/>
              </a:xfrm>
              <a:custGeom>
                <a:avLst/>
                <a:gdLst>
                  <a:gd name="connsiteX0" fmla="*/ 1052874 w 1164173"/>
                  <a:gd name="connsiteY0" fmla="*/ 962340 h 1031654"/>
                  <a:gd name="connsiteX1" fmla="*/ 1069057 w 1164173"/>
                  <a:gd name="connsiteY1" fmla="*/ 858943 h 1031654"/>
                  <a:gd name="connsiteX2" fmla="*/ 965659 w 1164173"/>
                  <a:gd name="connsiteY2" fmla="*/ 842761 h 1031654"/>
                  <a:gd name="connsiteX3" fmla="*/ 949477 w 1164173"/>
                  <a:gd name="connsiteY3" fmla="*/ 946158 h 1031654"/>
                  <a:gd name="connsiteX4" fmla="*/ 1052874 w 1164173"/>
                  <a:gd name="connsiteY4" fmla="*/ 962340 h 1031654"/>
                  <a:gd name="connsiteX5" fmla="*/ 1135899 w 1164173"/>
                  <a:gd name="connsiteY5" fmla="*/ 1003380 h 1031654"/>
                  <a:gd name="connsiteX6" fmla="*/ 1067640 w 1164173"/>
                  <a:gd name="connsiteY6" fmla="*/ 1031654 h 1031654"/>
                  <a:gd name="connsiteX7" fmla="*/ 102307 w 1164173"/>
                  <a:gd name="connsiteY7" fmla="*/ 1031654 h 1031654"/>
                  <a:gd name="connsiteX8" fmla="*/ 64732 w 1164173"/>
                  <a:gd name="connsiteY8" fmla="*/ 1024068 h 1031654"/>
                  <a:gd name="connsiteX9" fmla="*/ 59198 w 1164173"/>
                  <a:gd name="connsiteY9" fmla="*/ 1020337 h 1031654"/>
                  <a:gd name="connsiteX10" fmla="*/ 48283 w 1164173"/>
                  <a:gd name="connsiteY10" fmla="*/ 1015422 h 1031654"/>
                  <a:gd name="connsiteX11" fmla="*/ 36524 w 1164173"/>
                  <a:gd name="connsiteY11" fmla="*/ 1005050 h 1031654"/>
                  <a:gd name="connsiteX12" fmla="*/ 34048 w 1164173"/>
                  <a:gd name="connsiteY12" fmla="*/ 1003380 h 1031654"/>
                  <a:gd name="connsiteX13" fmla="*/ 33191 w 1164173"/>
                  <a:gd name="connsiteY13" fmla="*/ 1002110 h 1031654"/>
                  <a:gd name="connsiteX14" fmla="*/ 19535 w 1164173"/>
                  <a:gd name="connsiteY14" fmla="*/ 990064 h 1031654"/>
                  <a:gd name="connsiteX15" fmla="*/ 12949 w 1164173"/>
                  <a:gd name="connsiteY15" fmla="*/ 883555 h 1031654"/>
                  <a:gd name="connsiteX16" fmla="*/ 495615 w 1164173"/>
                  <a:gd name="connsiteY16" fmla="*/ 47552 h 1031654"/>
                  <a:gd name="connsiteX17" fmla="*/ 520972 w 1164173"/>
                  <a:gd name="connsiteY17" fmla="*/ 18805 h 1031654"/>
                  <a:gd name="connsiteX18" fmla="*/ 534039 w 1164173"/>
                  <a:gd name="connsiteY18" fmla="*/ 12428 h 1031654"/>
                  <a:gd name="connsiteX19" fmla="*/ 534278 w 1164173"/>
                  <a:gd name="connsiteY19" fmla="*/ 12218 h 1031654"/>
                  <a:gd name="connsiteX20" fmla="*/ 536772 w 1164173"/>
                  <a:gd name="connsiteY20" fmla="*/ 11095 h 1031654"/>
                  <a:gd name="connsiteX21" fmla="*/ 554231 w 1164173"/>
                  <a:gd name="connsiteY21" fmla="*/ 2574 h 1031654"/>
                  <a:gd name="connsiteX22" fmla="*/ 561466 w 1164173"/>
                  <a:gd name="connsiteY22" fmla="*/ 2070 h 1031654"/>
                  <a:gd name="connsiteX23" fmla="*/ 570612 w 1164173"/>
                  <a:gd name="connsiteY23" fmla="*/ 0 h 1031654"/>
                  <a:gd name="connsiteX24" fmla="*/ 580884 w 1164173"/>
                  <a:gd name="connsiteY24" fmla="*/ 716 h 1031654"/>
                  <a:gd name="connsiteX25" fmla="*/ 591149 w 1164173"/>
                  <a:gd name="connsiteY25" fmla="*/ 1 h 1031654"/>
                  <a:gd name="connsiteX26" fmla="*/ 600288 w 1164173"/>
                  <a:gd name="connsiteY26" fmla="*/ 2070 h 1031654"/>
                  <a:gd name="connsiteX27" fmla="*/ 607528 w 1164173"/>
                  <a:gd name="connsiteY27" fmla="*/ 2574 h 1031654"/>
                  <a:gd name="connsiteX28" fmla="*/ 625016 w 1164173"/>
                  <a:gd name="connsiteY28" fmla="*/ 11107 h 1031654"/>
                  <a:gd name="connsiteX29" fmla="*/ 627483 w 1164173"/>
                  <a:gd name="connsiteY29" fmla="*/ 12218 h 1031654"/>
                  <a:gd name="connsiteX30" fmla="*/ 627718 w 1164173"/>
                  <a:gd name="connsiteY30" fmla="*/ 12426 h 1031654"/>
                  <a:gd name="connsiteX31" fmla="*/ 640787 w 1164173"/>
                  <a:gd name="connsiteY31" fmla="*/ 18804 h 1031654"/>
                  <a:gd name="connsiteX32" fmla="*/ 666144 w 1164173"/>
                  <a:gd name="connsiteY32" fmla="*/ 47552 h 1031654"/>
                  <a:gd name="connsiteX33" fmla="*/ 1148811 w 1164173"/>
                  <a:gd name="connsiteY33" fmla="*/ 883554 h 1031654"/>
                  <a:gd name="connsiteX34" fmla="*/ 1150460 w 1164173"/>
                  <a:gd name="connsiteY34" fmla="*/ 888458 h 1031654"/>
                  <a:gd name="connsiteX35" fmla="*/ 1156587 w 1164173"/>
                  <a:gd name="connsiteY35" fmla="*/ 897546 h 1031654"/>
                  <a:gd name="connsiteX36" fmla="*/ 1164173 w 1164173"/>
                  <a:gd name="connsiteY36" fmla="*/ 935121 h 1031654"/>
                  <a:gd name="connsiteX37" fmla="*/ 1135899 w 1164173"/>
                  <a:gd name="connsiteY37" fmla="*/ 1003380 h 1031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164173" h="1031654">
                    <a:moveTo>
                      <a:pt x="1052874" y="962340"/>
                    </a:moveTo>
                    <a:cubicBezTo>
                      <a:pt x="1085896" y="938256"/>
                      <a:pt x="1093141" y="891964"/>
                      <a:pt x="1069057" y="858943"/>
                    </a:cubicBezTo>
                    <a:cubicBezTo>
                      <a:pt x="1044973" y="825922"/>
                      <a:pt x="998680" y="818677"/>
                      <a:pt x="965659" y="842761"/>
                    </a:cubicBezTo>
                    <a:cubicBezTo>
                      <a:pt x="932638" y="866845"/>
                      <a:pt x="925393" y="913137"/>
                      <a:pt x="949477" y="946158"/>
                    </a:cubicBezTo>
                    <a:cubicBezTo>
                      <a:pt x="973561" y="979179"/>
                      <a:pt x="1019853" y="986424"/>
                      <a:pt x="1052874" y="962340"/>
                    </a:cubicBezTo>
                    <a:close/>
                    <a:moveTo>
                      <a:pt x="1135899" y="1003380"/>
                    </a:moveTo>
                    <a:cubicBezTo>
                      <a:pt x="1118430" y="1020849"/>
                      <a:pt x="1094297" y="1031654"/>
                      <a:pt x="1067640" y="1031654"/>
                    </a:cubicBezTo>
                    <a:lnTo>
                      <a:pt x="102307" y="1031654"/>
                    </a:lnTo>
                    <a:cubicBezTo>
                      <a:pt x="88978" y="1031654"/>
                      <a:pt x="76281" y="1028953"/>
                      <a:pt x="64732" y="1024068"/>
                    </a:cubicBezTo>
                    <a:lnTo>
                      <a:pt x="59198" y="1020337"/>
                    </a:lnTo>
                    <a:lnTo>
                      <a:pt x="48283" y="1015422"/>
                    </a:lnTo>
                    <a:lnTo>
                      <a:pt x="36524" y="1005050"/>
                    </a:lnTo>
                    <a:lnTo>
                      <a:pt x="34048" y="1003380"/>
                    </a:lnTo>
                    <a:lnTo>
                      <a:pt x="33191" y="1002110"/>
                    </a:lnTo>
                    <a:lnTo>
                      <a:pt x="19535" y="990064"/>
                    </a:lnTo>
                    <a:cubicBezTo>
                      <a:pt x="-3144" y="960050"/>
                      <a:pt x="-7044" y="918183"/>
                      <a:pt x="12949" y="883555"/>
                    </a:cubicBezTo>
                    <a:lnTo>
                      <a:pt x="495615" y="47552"/>
                    </a:lnTo>
                    <a:cubicBezTo>
                      <a:pt x="502280" y="36009"/>
                      <a:pt x="510968" y="26364"/>
                      <a:pt x="520972" y="18805"/>
                    </a:cubicBezTo>
                    <a:lnTo>
                      <a:pt x="534039" y="12428"/>
                    </a:lnTo>
                    <a:lnTo>
                      <a:pt x="534278" y="12218"/>
                    </a:lnTo>
                    <a:lnTo>
                      <a:pt x="536772" y="11095"/>
                    </a:lnTo>
                    <a:lnTo>
                      <a:pt x="554231" y="2574"/>
                    </a:lnTo>
                    <a:lnTo>
                      <a:pt x="561466" y="2070"/>
                    </a:lnTo>
                    <a:lnTo>
                      <a:pt x="570612" y="0"/>
                    </a:lnTo>
                    <a:lnTo>
                      <a:pt x="580884" y="716"/>
                    </a:lnTo>
                    <a:lnTo>
                      <a:pt x="591149" y="1"/>
                    </a:lnTo>
                    <a:lnTo>
                      <a:pt x="600288" y="2070"/>
                    </a:lnTo>
                    <a:lnTo>
                      <a:pt x="607528" y="2574"/>
                    </a:lnTo>
                    <a:lnTo>
                      <a:pt x="625016" y="11107"/>
                    </a:lnTo>
                    <a:lnTo>
                      <a:pt x="627483" y="12218"/>
                    </a:lnTo>
                    <a:lnTo>
                      <a:pt x="627718" y="12426"/>
                    </a:lnTo>
                    <a:lnTo>
                      <a:pt x="640787" y="18804"/>
                    </a:lnTo>
                    <a:cubicBezTo>
                      <a:pt x="650792" y="26363"/>
                      <a:pt x="659480" y="36009"/>
                      <a:pt x="666144" y="47552"/>
                    </a:cubicBezTo>
                    <a:lnTo>
                      <a:pt x="1148811" y="883554"/>
                    </a:lnTo>
                    <a:lnTo>
                      <a:pt x="1150460" y="888458"/>
                    </a:lnTo>
                    <a:lnTo>
                      <a:pt x="1156587" y="897546"/>
                    </a:lnTo>
                    <a:cubicBezTo>
                      <a:pt x="1161472" y="909095"/>
                      <a:pt x="1164173" y="921792"/>
                      <a:pt x="1164173" y="935121"/>
                    </a:cubicBezTo>
                    <a:cubicBezTo>
                      <a:pt x="1164173" y="961778"/>
                      <a:pt x="1153368" y="985911"/>
                      <a:pt x="1135899" y="100338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4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</a:ln>
              <a:effectLst>
                <a:outerShdw blurRad="381000" dist="127000" dir="72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30000"/>
                  </a:lnSpc>
                </a:pPr>
                <a:endParaRPr lang="zh-CN" altLang="en-US" sz="30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8" name="直接箭头连接符 27"/>
              <p:cNvCxnSpPr/>
              <p:nvPr/>
            </p:nvCxnSpPr>
            <p:spPr>
              <a:xfrm flipV="1">
                <a:off x="2494943" y="3002321"/>
                <a:ext cx="0" cy="504825"/>
              </a:xfrm>
              <a:prstGeom prst="straightConnector1">
                <a:avLst/>
              </a:prstGeom>
              <a:noFill/>
              <a:ln w="25400">
                <a:solidFill>
                  <a:srgbClr val="EC7D31"/>
                </a:solidFill>
                <a:miter lim="800000"/>
                <a:headEnd type="none" w="med" len="med"/>
                <a:tailEnd type="triangle" w="med" len="med"/>
              </a:ln>
              <a:effectLst>
                <a:outerShdw blurRad="50800" dist="50800" dir="8100000" algn="tr" rotWithShape="0">
                  <a:prstClr val="black">
                    <a:alpha val="20000"/>
                  </a:prstClr>
                </a:outerShdw>
              </a:effectLst>
            </p:spPr>
          </p:cxnSp>
          <p:sp>
            <p:nvSpPr>
              <p:cNvPr id="29" name="文本框 5"/>
              <p:cNvSpPr txBox="1">
                <a:spLocks noChangeArrowheads="1"/>
              </p:cNvSpPr>
              <p:nvPr/>
            </p:nvSpPr>
            <p:spPr bwMode="auto">
              <a:xfrm>
                <a:off x="2432065" y="3876069"/>
                <a:ext cx="636713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3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</a:rPr>
                  <a:t>01</a:t>
                </a:r>
                <a:endParaRPr lang="zh-CN" altLang="en-US" sz="3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2716625" y="2628901"/>
              <a:ext cx="1346200" cy="1973262"/>
              <a:chOff x="3853843" y="3334109"/>
              <a:chExt cx="1346200" cy="1973262"/>
            </a:xfrm>
          </p:grpSpPr>
          <p:sp>
            <p:nvSpPr>
              <p:cNvPr id="24" name="任意多边形 23"/>
              <p:cNvSpPr/>
              <p:nvPr/>
            </p:nvSpPr>
            <p:spPr>
              <a:xfrm>
                <a:off x="3853843" y="3334109"/>
                <a:ext cx="1346200" cy="1446212"/>
              </a:xfrm>
              <a:custGeom>
                <a:avLst/>
                <a:gdLst>
                  <a:gd name="connsiteX0" fmla="*/ 170487 w 1345719"/>
                  <a:gd name="connsiteY0" fmla="*/ 1152570 h 1446325"/>
                  <a:gd name="connsiteX1" fmla="*/ 75237 w 1345719"/>
                  <a:gd name="connsiteY1" fmla="*/ 1245439 h 1446325"/>
                  <a:gd name="connsiteX2" fmla="*/ 170487 w 1345719"/>
                  <a:gd name="connsiteY2" fmla="*/ 1338308 h 1446325"/>
                  <a:gd name="connsiteX3" fmla="*/ 265737 w 1345719"/>
                  <a:gd name="connsiteY3" fmla="*/ 1245439 h 1446325"/>
                  <a:gd name="connsiteX4" fmla="*/ 170487 w 1345719"/>
                  <a:gd name="connsiteY4" fmla="*/ 1152570 h 1446325"/>
                  <a:gd name="connsiteX5" fmla="*/ 229941 w 1345719"/>
                  <a:gd name="connsiteY5" fmla="*/ 1457 h 1446325"/>
                  <a:gd name="connsiteX6" fmla="*/ 319553 w 1345719"/>
                  <a:gd name="connsiteY6" fmla="*/ 23145 h 1446325"/>
                  <a:gd name="connsiteX7" fmla="*/ 1292832 w 1345719"/>
                  <a:gd name="connsiteY7" fmla="*/ 733005 h 1446325"/>
                  <a:gd name="connsiteX8" fmla="*/ 1325137 w 1345719"/>
                  <a:gd name="connsiteY8" fmla="*/ 768284 h 1446325"/>
                  <a:gd name="connsiteX9" fmla="*/ 1327973 w 1345719"/>
                  <a:gd name="connsiteY9" fmla="*/ 776116 h 1446325"/>
                  <a:gd name="connsiteX10" fmla="*/ 1335364 w 1345719"/>
                  <a:gd name="connsiteY10" fmla="*/ 789097 h 1446325"/>
                  <a:gd name="connsiteX11" fmla="*/ 1339593 w 1345719"/>
                  <a:gd name="connsiteY11" fmla="*/ 808201 h 1446325"/>
                  <a:gd name="connsiteX12" fmla="*/ 1340862 w 1345719"/>
                  <a:gd name="connsiteY12" fmla="*/ 811706 h 1446325"/>
                  <a:gd name="connsiteX13" fmla="*/ 1340792 w 1345719"/>
                  <a:gd name="connsiteY13" fmla="*/ 813617 h 1446325"/>
                  <a:gd name="connsiteX14" fmla="*/ 1345702 w 1345719"/>
                  <a:gd name="connsiteY14" fmla="*/ 835803 h 1446325"/>
                  <a:gd name="connsiteX15" fmla="*/ 1274021 w 1345719"/>
                  <a:gd name="connsiteY15" fmla="*/ 948033 h 1446325"/>
                  <a:gd name="connsiteX16" fmla="*/ 172626 w 1345719"/>
                  <a:gd name="connsiteY16" fmla="*/ 1435987 h 1446325"/>
                  <a:gd name="connsiteX17" fmla="*/ 125921 w 1345719"/>
                  <a:gd name="connsiteY17" fmla="*/ 1446325 h 1446325"/>
                  <a:gd name="connsiteX18" fmla="*/ 108057 w 1345719"/>
                  <a:gd name="connsiteY18" fmla="*/ 1443146 h 1446325"/>
                  <a:gd name="connsiteX19" fmla="*/ 107662 w 1345719"/>
                  <a:gd name="connsiteY19" fmla="*/ 1443182 h 1446325"/>
                  <a:gd name="connsiteX20" fmla="*/ 104321 w 1345719"/>
                  <a:gd name="connsiteY20" fmla="*/ 1442479 h 1446325"/>
                  <a:gd name="connsiteX21" fmla="*/ 80452 w 1345719"/>
                  <a:gd name="connsiteY21" fmla="*/ 1438232 h 1446325"/>
                  <a:gd name="connsiteX22" fmla="*/ 72788 w 1345719"/>
                  <a:gd name="connsiteY22" fmla="*/ 1433421 h 1446325"/>
                  <a:gd name="connsiteX23" fmla="*/ 62044 w 1345719"/>
                  <a:gd name="connsiteY23" fmla="*/ 1428782 h 1446325"/>
                  <a:gd name="connsiteX24" fmla="*/ 52214 w 1345719"/>
                  <a:gd name="connsiteY24" fmla="*/ 1420507 h 1446325"/>
                  <a:gd name="connsiteX25" fmla="*/ 41338 w 1345719"/>
                  <a:gd name="connsiteY25" fmla="*/ 1413679 h 1446325"/>
                  <a:gd name="connsiteX26" fmla="*/ 33645 w 1345719"/>
                  <a:gd name="connsiteY26" fmla="*/ 1404872 h 1446325"/>
                  <a:gd name="connsiteX27" fmla="*/ 26716 w 1345719"/>
                  <a:gd name="connsiteY27" fmla="*/ 1399040 h 1446325"/>
                  <a:gd name="connsiteX28" fmla="*/ 15359 w 1345719"/>
                  <a:gd name="connsiteY28" fmla="*/ 1377578 h 1446325"/>
                  <a:gd name="connsiteX29" fmla="*/ 13689 w 1345719"/>
                  <a:gd name="connsiteY29" fmla="*/ 1374643 h 1446325"/>
                  <a:gd name="connsiteX30" fmla="*/ 13605 w 1345719"/>
                  <a:gd name="connsiteY30" fmla="*/ 1374261 h 1446325"/>
                  <a:gd name="connsiteX31" fmla="*/ 5119 w 1345719"/>
                  <a:gd name="connsiteY31" fmla="*/ 1358219 h 1446325"/>
                  <a:gd name="connsiteX32" fmla="*/ 693 w 1345719"/>
                  <a:gd name="connsiteY32" fmla="*/ 1310588 h 1446325"/>
                  <a:gd name="connsiteX33" fmla="*/ 25982 w 1345719"/>
                  <a:gd name="connsiteY33" fmla="*/ 1074146 h 1446325"/>
                  <a:gd name="connsiteX34" fmla="*/ 332057 w 1345719"/>
                  <a:gd name="connsiteY34" fmla="*/ 938546 h 1446325"/>
                  <a:gd name="connsiteX35" fmla="*/ 389498 w 1345719"/>
                  <a:gd name="connsiteY35" fmla="*/ 848612 h 1446325"/>
                  <a:gd name="connsiteX36" fmla="*/ 385563 w 1345719"/>
                  <a:gd name="connsiteY36" fmla="*/ 830832 h 1446325"/>
                  <a:gd name="connsiteX37" fmla="*/ 385619 w 1345719"/>
                  <a:gd name="connsiteY37" fmla="*/ 829301 h 1446325"/>
                  <a:gd name="connsiteX38" fmla="*/ 384602 w 1345719"/>
                  <a:gd name="connsiteY38" fmla="*/ 826493 h 1446325"/>
                  <a:gd name="connsiteX39" fmla="*/ 381214 w 1345719"/>
                  <a:gd name="connsiteY39" fmla="*/ 811184 h 1446325"/>
                  <a:gd name="connsiteX40" fmla="*/ 375291 w 1345719"/>
                  <a:gd name="connsiteY40" fmla="*/ 800781 h 1446325"/>
                  <a:gd name="connsiteX41" fmla="*/ 373019 w 1345719"/>
                  <a:gd name="connsiteY41" fmla="*/ 794506 h 1446325"/>
                  <a:gd name="connsiteX42" fmla="*/ 347131 w 1345719"/>
                  <a:gd name="connsiteY42" fmla="*/ 766235 h 1446325"/>
                  <a:gd name="connsiteX43" fmla="*/ 79772 w 1345719"/>
                  <a:gd name="connsiteY43" fmla="*/ 571237 h 1446325"/>
                  <a:gd name="connsiteX44" fmla="*/ 128808 w 1345719"/>
                  <a:gd name="connsiteY44" fmla="*/ 112775 h 1446325"/>
                  <a:gd name="connsiteX45" fmla="*/ 130751 w 1345719"/>
                  <a:gd name="connsiteY45" fmla="*/ 106618 h 1446325"/>
                  <a:gd name="connsiteX46" fmla="*/ 131257 w 1345719"/>
                  <a:gd name="connsiteY46" fmla="*/ 92950 h 1446325"/>
                  <a:gd name="connsiteX47" fmla="*/ 151240 w 1345719"/>
                  <a:gd name="connsiteY47" fmla="*/ 49487 h 1446325"/>
                  <a:gd name="connsiteX48" fmla="*/ 229941 w 1345719"/>
                  <a:gd name="connsiteY48" fmla="*/ 1457 h 1446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345719" h="1446325">
                    <a:moveTo>
                      <a:pt x="170487" y="1152570"/>
                    </a:moveTo>
                    <a:cubicBezTo>
                      <a:pt x="117882" y="1152570"/>
                      <a:pt x="75237" y="1194149"/>
                      <a:pt x="75237" y="1245439"/>
                    </a:cubicBezTo>
                    <a:cubicBezTo>
                      <a:pt x="75237" y="1296729"/>
                      <a:pt x="117882" y="1338308"/>
                      <a:pt x="170487" y="1338308"/>
                    </a:cubicBezTo>
                    <a:cubicBezTo>
                      <a:pt x="223092" y="1338308"/>
                      <a:pt x="265737" y="1296729"/>
                      <a:pt x="265737" y="1245439"/>
                    </a:cubicBezTo>
                    <a:cubicBezTo>
                      <a:pt x="265737" y="1194149"/>
                      <a:pt x="223092" y="1152570"/>
                      <a:pt x="170487" y="1152570"/>
                    </a:cubicBezTo>
                    <a:close/>
                    <a:moveTo>
                      <a:pt x="229941" y="1457"/>
                    </a:moveTo>
                    <a:cubicBezTo>
                      <a:pt x="260400" y="-3310"/>
                      <a:pt x="292677" y="3543"/>
                      <a:pt x="319553" y="23145"/>
                    </a:cubicBezTo>
                    <a:lnTo>
                      <a:pt x="1292832" y="733005"/>
                    </a:lnTo>
                    <a:cubicBezTo>
                      <a:pt x="1306271" y="742807"/>
                      <a:pt x="1317086" y="754866"/>
                      <a:pt x="1325137" y="768284"/>
                    </a:cubicBezTo>
                    <a:lnTo>
                      <a:pt x="1327973" y="776116"/>
                    </a:lnTo>
                    <a:lnTo>
                      <a:pt x="1335364" y="789097"/>
                    </a:lnTo>
                    <a:lnTo>
                      <a:pt x="1339593" y="808201"/>
                    </a:lnTo>
                    <a:lnTo>
                      <a:pt x="1340862" y="811706"/>
                    </a:lnTo>
                    <a:lnTo>
                      <a:pt x="1340792" y="813617"/>
                    </a:lnTo>
                    <a:lnTo>
                      <a:pt x="1345702" y="835803"/>
                    </a:lnTo>
                    <a:cubicBezTo>
                      <a:pt x="1346497" y="882742"/>
                      <a:pt x="1319642" y="927821"/>
                      <a:pt x="1274021" y="948033"/>
                    </a:cubicBezTo>
                    <a:lnTo>
                      <a:pt x="172626" y="1435987"/>
                    </a:lnTo>
                    <a:cubicBezTo>
                      <a:pt x="157418" y="1442724"/>
                      <a:pt x="141565" y="1446060"/>
                      <a:pt x="125921" y="1446325"/>
                    </a:cubicBezTo>
                    <a:lnTo>
                      <a:pt x="108057" y="1443146"/>
                    </a:lnTo>
                    <a:lnTo>
                      <a:pt x="107662" y="1443182"/>
                    </a:lnTo>
                    <a:lnTo>
                      <a:pt x="104321" y="1442479"/>
                    </a:lnTo>
                    <a:lnTo>
                      <a:pt x="80452" y="1438232"/>
                    </a:lnTo>
                    <a:lnTo>
                      <a:pt x="72788" y="1433421"/>
                    </a:lnTo>
                    <a:lnTo>
                      <a:pt x="62044" y="1428782"/>
                    </a:lnTo>
                    <a:lnTo>
                      <a:pt x="52214" y="1420507"/>
                    </a:lnTo>
                    <a:lnTo>
                      <a:pt x="41338" y="1413679"/>
                    </a:lnTo>
                    <a:lnTo>
                      <a:pt x="33645" y="1404872"/>
                    </a:lnTo>
                    <a:lnTo>
                      <a:pt x="26716" y="1399040"/>
                    </a:lnTo>
                    <a:lnTo>
                      <a:pt x="15359" y="1377578"/>
                    </a:lnTo>
                    <a:lnTo>
                      <a:pt x="13689" y="1374643"/>
                    </a:lnTo>
                    <a:lnTo>
                      <a:pt x="13605" y="1374261"/>
                    </a:lnTo>
                    <a:lnTo>
                      <a:pt x="5119" y="1358219"/>
                    </a:lnTo>
                    <a:cubicBezTo>
                      <a:pt x="590" y="1343241"/>
                      <a:pt x="-1076" y="1327127"/>
                      <a:pt x="693" y="1310588"/>
                    </a:cubicBezTo>
                    <a:lnTo>
                      <a:pt x="25982" y="1074146"/>
                    </a:lnTo>
                    <a:lnTo>
                      <a:pt x="332057" y="938546"/>
                    </a:lnTo>
                    <a:cubicBezTo>
                      <a:pt x="368615" y="922349"/>
                      <a:pt x="390135" y="886225"/>
                      <a:pt x="389498" y="848612"/>
                    </a:cubicBezTo>
                    <a:lnTo>
                      <a:pt x="385563" y="830832"/>
                    </a:lnTo>
                    <a:lnTo>
                      <a:pt x="385619" y="829301"/>
                    </a:lnTo>
                    <a:lnTo>
                      <a:pt x="384602" y="826493"/>
                    </a:lnTo>
                    <a:lnTo>
                      <a:pt x="381214" y="811184"/>
                    </a:lnTo>
                    <a:lnTo>
                      <a:pt x="375291" y="800781"/>
                    </a:lnTo>
                    <a:lnTo>
                      <a:pt x="373019" y="794506"/>
                    </a:lnTo>
                    <a:cubicBezTo>
                      <a:pt x="366567" y="783753"/>
                      <a:pt x="357900" y="774089"/>
                      <a:pt x="347131" y="766235"/>
                    </a:cubicBezTo>
                    <a:lnTo>
                      <a:pt x="79772" y="571237"/>
                    </a:lnTo>
                    <a:lnTo>
                      <a:pt x="128808" y="112775"/>
                    </a:lnTo>
                    <a:lnTo>
                      <a:pt x="130751" y="106618"/>
                    </a:lnTo>
                    <a:lnTo>
                      <a:pt x="131257" y="92950"/>
                    </a:lnTo>
                    <a:cubicBezTo>
                      <a:pt x="134825" y="77714"/>
                      <a:pt x="141438" y="62926"/>
                      <a:pt x="151240" y="49487"/>
                    </a:cubicBezTo>
                    <a:cubicBezTo>
                      <a:pt x="170842" y="22611"/>
                      <a:pt x="199482" y="6225"/>
                      <a:pt x="229941" y="1457"/>
                    </a:cubicBezTo>
                    <a:close/>
                  </a:path>
                </a:pathLst>
              </a:custGeom>
              <a:solidFill>
                <a:srgbClr val="EC7D31"/>
              </a:solidFill>
              <a:ln w="19050">
                <a:gradFill>
                  <a:gsLst>
                    <a:gs pos="0">
                      <a:schemeClr val="bg1"/>
                    </a:gs>
                    <a:gs pos="52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  <a:miter lim="800000"/>
              </a:ln>
              <a:effectLst>
                <a:outerShdw blurRad="330200" dist="127000" dir="8100000" algn="ctr" rotWithShape="0">
                  <a:srgbClr val="000000">
                    <a:alpha val="38000"/>
                  </a:srgb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5" name="直接箭头连接符 24"/>
              <p:cNvCxnSpPr/>
              <p:nvPr/>
            </p:nvCxnSpPr>
            <p:spPr>
              <a:xfrm>
                <a:off x="3999893" y="4780321"/>
                <a:ext cx="0" cy="527050"/>
              </a:xfrm>
              <a:prstGeom prst="straightConnector1">
                <a:avLst/>
              </a:prstGeom>
              <a:noFill/>
              <a:ln w="25400">
                <a:solidFill>
                  <a:srgbClr val="EC7D31"/>
                </a:solidFill>
                <a:miter lim="800000"/>
                <a:headEnd type="none" w="med" len="med"/>
                <a:tailEnd type="triangle" w="med" len="med"/>
              </a:ln>
              <a:effectLst>
                <a:outerShdw blurRad="50800" dist="50800" dir="8100000" algn="tr" rotWithShape="0">
                  <a:prstClr val="black">
                    <a:alpha val="20000"/>
                  </a:prstClr>
                </a:outerShdw>
              </a:effectLst>
            </p:spPr>
          </p:cxnSp>
          <p:sp>
            <p:nvSpPr>
              <p:cNvPr id="26" name="文本框 6"/>
              <p:cNvSpPr txBox="1">
                <a:spLocks noChangeArrowheads="1"/>
              </p:cNvSpPr>
              <p:nvPr/>
            </p:nvSpPr>
            <p:spPr bwMode="auto">
              <a:xfrm>
                <a:off x="4299793" y="3845906"/>
                <a:ext cx="636713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30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02</a:t>
                </a:r>
                <a:endParaRPr lang="zh-CN" altLang="en-US" sz="3000" dirty="0">
                  <a:solidFill>
                    <a:schemeClr val="bg1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3758024" y="2116138"/>
              <a:ext cx="1452562" cy="2057400"/>
              <a:chOff x="5352443" y="2821346"/>
              <a:chExt cx="1452562" cy="2057400"/>
            </a:xfrm>
          </p:grpSpPr>
          <p:sp>
            <p:nvSpPr>
              <p:cNvPr id="21" name="任意多边形 20"/>
              <p:cNvSpPr/>
              <p:nvPr/>
            </p:nvSpPr>
            <p:spPr>
              <a:xfrm rot="12966304">
                <a:off x="5352443" y="3591284"/>
                <a:ext cx="1452562" cy="1287462"/>
              </a:xfrm>
              <a:custGeom>
                <a:avLst/>
                <a:gdLst>
                  <a:gd name="connsiteX0" fmla="*/ 1313889 w 1452780"/>
                  <a:gd name="connsiteY0" fmla="*/ 1200911 h 1287408"/>
                  <a:gd name="connsiteX1" fmla="*/ 1334084 w 1452780"/>
                  <a:gd name="connsiteY1" fmla="*/ 1071881 h 1287408"/>
                  <a:gd name="connsiteX2" fmla="*/ 1205053 w 1452780"/>
                  <a:gd name="connsiteY2" fmla="*/ 1051687 h 1287408"/>
                  <a:gd name="connsiteX3" fmla="*/ 1184859 w 1452780"/>
                  <a:gd name="connsiteY3" fmla="*/ 1180717 h 1287408"/>
                  <a:gd name="connsiteX4" fmla="*/ 1313889 w 1452780"/>
                  <a:gd name="connsiteY4" fmla="*/ 1200911 h 1287408"/>
                  <a:gd name="connsiteX5" fmla="*/ 1417497 w 1452780"/>
                  <a:gd name="connsiteY5" fmla="*/ 1252125 h 1287408"/>
                  <a:gd name="connsiteX6" fmla="*/ 1332316 w 1452780"/>
                  <a:gd name="connsiteY6" fmla="*/ 1287408 h 1287408"/>
                  <a:gd name="connsiteX7" fmla="*/ 127670 w 1452780"/>
                  <a:gd name="connsiteY7" fmla="*/ 1287408 h 1287408"/>
                  <a:gd name="connsiteX8" fmla="*/ 80780 w 1452780"/>
                  <a:gd name="connsiteY8" fmla="*/ 1277941 h 1287408"/>
                  <a:gd name="connsiteX9" fmla="*/ 73874 w 1452780"/>
                  <a:gd name="connsiteY9" fmla="*/ 1273285 h 1287408"/>
                  <a:gd name="connsiteX10" fmla="*/ 60253 w 1452780"/>
                  <a:gd name="connsiteY10" fmla="*/ 1267152 h 1287408"/>
                  <a:gd name="connsiteX11" fmla="*/ 45579 w 1452780"/>
                  <a:gd name="connsiteY11" fmla="*/ 1254209 h 1287408"/>
                  <a:gd name="connsiteX12" fmla="*/ 42489 w 1452780"/>
                  <a:gd name="connsiteY12" fmla="*/ 1252125 h 1287408"/>
                  <a:gd name="connsiteX13" fmla="*/ 41419 w 1452780"/>
                  <a:gd name="connsiteY13" fmla="*/ 1250540 h 1287408"/>
                  <a:gd name="connsiteX14" fmla="*/ 24378 w 1452780"/>
                  <a:gd name="connsiteY14" fmla="*/ 1235508 h 1287408"/>
                  <a:gd name="connsiteX15" fmla="*/ 16159 w 1452780"/>
                  <a:gd name="connsiteY15" fmla="*/ 1102594 h 1287408"/>
                  <a:gd name="connsiteX16" fmla="*/ 618482 w 1452780"/>
                  <a:gd name="connsiteY16" fmla="*/ 59341 h 1287408"/>
                  <a:gd name="connsiteX17" fmla="*/ 650125 w 1452780"/>
                  <a:gd name="connsiteY17" fmla="*/ 23467 h 1287408"/>
                  <a:gd name="connsiteX18" fmla="*/ 666431 w 1452780"/>
                  <a:gd name="connsiteY18" fmla="*/ 15509 h 1287408"/>
                  <a:gd name="connsiteX19" fmla="*/ 666729 w 1452780"/>
                  <a:gd name="connsiteY19" fmla="*/ 15247 h 1287408"/>
                  <a:gd name="connsiteX20" fmla="*/ 669842 w 1452780"/>
                  <a:gd name="connsiteY20" fmla="*/ 13846 h 1287408"/>
                  <a:gd name="connsiteX21" fmla="*/ 691629 w 1452780"/>
                  <a:gd name="connsiteY21" fmla="*/ 3212 h 1287408"/>
                  <a:gd name="connsiteX22" fmla="*/ 700657 w 1452780"/>
                  <a:gd name="connsiteY22" fmla="*/ 2583 h 1287408"/>
                  <a:gd name="connsiteX23" fmla="*/ 712071 w 1452780"/>
                  <a:gd name="connsiteY23" fmla="*/ 0 h 1287408"/>
                  <a:gd name="connsiteX24" fmla="*/ 724889 w 1452780"/>
                  <a:gd name="connsiteY24" fmla="*/ 893 h 1287408"/>
                  <a:gd name="connsiteX25" fmla="*/ 737699 w 1452780"/>
                  <a:gd name="connsiteY25" fmla="*/ 1 h 1287408"/>
                  <a:gd name="connsiteX26" fmla="*/ 749104 w 1452780"/>
                  <a:gd name="connsiteY26" fmla="*/ 2583 h 1287408"/>
                  <a:gd name="connsiteX27" fmla="*/ 758139 w 1452780"/>
                  <a:gd name="connsiteY27" fmla="*/ 3212 h 1287408"/>
                  <a:gd name="connsiteX28" fmla="*/ 779962 w 1452780"/>
                  <a:gd name="connsiteY28" fmla="*/ 13860 h 1287408"/>
                  <a:gd name="connsiteX29" fmla="*/ 783041 w 1452780"/>
                  <a:gd name="connsiteY29" fmla="*/ 15247 h 1287408"/>
                  <a:gd name="connsiteX30" fmla="*/ 783334 w 1452780"/>
                  <a:gd name="connsiteY30" fmla="*/ 15506 h 1287408"/>
                  <a:gd name="connsiteX31" fmla="*/ 799643 w 1452780"/>
                  <a:gd name="connsiteY31" fmla="*/ 23466 h 1287408"/>
                  <a:gd name="connsiteX32" fmla="*/ 831286 w 1452780"/>
                  <a:gd name="connsiteY32" fmla="*/ 59341 h 1287408"/>
                  <a:gd name="connsiteX33" fmla="*/ 950182 w 1452780"/>
                  <a:gd name="connsiteY33" fmla="*/ 265273 h 1287408"/>
                  <a:gd name="connsiteX34" fmla="*/ 782798 w 1452780"/>
                  <a:gd name="connsiteY34" fmla="*/ 555190 h 1287408"/>
                  <a:gd name="connsiteX35" fmla="*/ 789384 w 1452780"/>
                  <a:gd name="connsiteY35" fmla="*/ 661699 h 1287408"/>
                  <a:gd name="connsiteX36" fmla="*/ 803040 w 1452780"/>
                  <a:gd name="connsiteY36" fmla="*/ 673745 h 1287408"/>
                  <a:gd name="connsiteX37" fmla="*/ 803897 w 1452780"/>
                  <a:gd name="connsiteY37" fmla="*/ 675015 h 1287408"/>
                  <a:gd name="connsiteX38" fmla="*/ 806373 w 1452780"/>
                  <a:gd name="connsiteY38" fmla="*/ 676685 h 1287408"/>
                  <a:gd name="connsiteX39" fmla="*/ 818132 w 1452780"/>
                  <a:gd name="connsiteY39" fmla="*/ 687057 h 1287408"/>
                  <a:gd name="connsiteX40" fmla="*/ 829047 w 1452780"/>
                  <a:gd name="connsiteY40" fmla="*/ 691972 h 1287408"/>
                  <a:gd name="connsiteX41" fmla="*/ 834581 w 1452780"/>
                  <a:gd name="connsiteY41" fmla="*/ 695703 h 1287408"/>
                  <a:gd name="connsiteX42" fmla="*/ 872156 w 1452780"/>
                  <a:gd name="connsiteY42" fmla="*/ 703289 h 1287408"/>
                  <a:gd name="connsiteX43" fmla="*/ 1203071 w 1452780"/>
                  <a:gd name="connsiteY43" fmla="*/ 703289 h 1287408"/>
                  <a:gd name="connsiteX44" fmla="*/ 1433610 w 1452780"/>
                  <a:gd name="connsiteY44" fmla="*/ 1102593 h 1287408"/>
                  <a:gd name="connsiteX45" fmla="*/ 1435668 w 1452780"/>
                  <a:gd name="connsiteY45" fmla="*/ 1108713 h 1287408"/>
                  <a:gd name="connsiteX46" fmla="*/ 1443313 w 1452780"/>
                  <a:gd name="connsiteY46" fmla="*/ 1120054 h 1287408"/>
                  <a:gd name="connsiteX47" fmla="*/ 1452780 w 1452780"/>
                  <a:gd name="connsiteY47" fmla="*/ 1166944 h 1287408"/>
                  <a:gd name="connsiteX48" fmla="*/ 1417497 w 1452780"/>
                  <a:gd name="connsiteY48" fmla="*/ 1252125 h 1287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452780" h="1287408">
                    <a:moveTo>
                      <a:pt x="1313889" y="1200911"/>
                    </a:moveTo>
                    <a:cubicBezTo>
                      <a:pt x="1355097" y="1170856"/>
                      <a:pt x="1364139" y="1113088"/>
                      <a:pt x="1334084" y="1071881"/>
                    </a:cubicBezTo>
                    <a:cubicBezTo>
                      <a:pt x="1304030" y="1030674"/>
                      <a:pt x="1246260" y="1021633"/>
                      <a:pt x="1205053" y="1051687"/>
                    </a:cubicBezTo>
                    <a:cubicBezTo>
                      <a:pt x="1163846" y="1081742"/>
                      <a:pt x="1154805" y="1139510"/>
                      <a:pt x="1184859" y="1180717"/>
                    </a:cubicBezTo>
                    <a:cubicBezTo>
                      <a:pt x="1214914" y="1221924"/>
                      <a:pt x="1272682" y="1230965"/>
                      <a:pt x="1313889" y="1200911"/>
                    </a:cubicBezTo>
                    <a:close/>
                    <a:moveTo>
                      <a:pt x="1417497" y="1252125"/>
                    </a:moveTo>
                    <a:cubicBezTo>
                      <a:pt x="1395697" y="1273925"/>
                      <a:pt x="1365581" y="1287408"/>
                      <a:pt x="1332316" y="1287408"/>
                    </a:cubicBezTo>
                    <a:lnTo>
                      <a:pt x="127670" y="1287408"/>
                    </a:lnTo>
                    <a:cubicBezTo>
                      <a:pt x="111036" y="1287408"/>
                      <a:pt x="95192" y="1284038"/>
                      <a:pt x="80780" y="1277941"/>
                    </a:cubicBezTo>
                    <a:lnTo>
                      <a:pt x="73874" y="1273285"/>
                    </a:lnTo>
                    <a:lnTo>
                      <a:pt x="60253" y="1267152"/>
                    </a:lnTo>
                    <a:lnTo>
                      <a:pt x="45579" y="1254209"/>
                    </a:lnTo>
                    <a:lnTo>
                      <a:pt x="42489" y="1252125"/>
                    </a:lnTo>
                    <a:lnTo>
                      <a:pt x="41419" y="1250540"/>
                    </a:lnTo>
                    <a:lnTo>
                      <a:pt x="24378" y="1235508"/>
                    </a:lnTo>
                    <a:cubicBezTo>
                      <a:pt x="-3923" y="1198053"/>
                      <a:pt x="-8790" y="1145807"/>
                      <a:pt x="16159" y="1102594"/>
                    </a:cubicBezTo>
                    <a:lnTo>
                      <a:pt x="618482" y="59341"/>
                    </a:lnTo>
                    <a:cubicBezTo>
                      <a:pt x="626799" y="44936"/>
                      <a:pt x="637641" y="32900"/>
                      <a:pt x="650125" y="23467"/>
                    </a:cubicBezTo>
                    <a:lnTo>
                      <a:pt x="666431" y="15509"/>
                    </a:lnTo>
                    <a:lnTo>
                      <a:pt x="666729" y="15247"/>
                    </a:lnTo>
                    <a:lnTo>
                      <a:pt x="669842" y="13846"/>
                    </a:lnTo>
                    <a:lnTo>
                      <a:pt x="691629" y="3212"/>
                    </a:lnTo>
                    <a:lnTo>
                      <a:pt x="700657" y="2583"/>
                    </a:lnTo>
                    <a:lnTo>
                      <a:pt x="712071" y="0"/>
                    </a:lnTo>
                    <a:lnTo>
                      <a:pt x="724889" y="893"/>
                    </a:lnTo>
                    <a:lnTo>
                      <a:pt x="737699" y="1"/>
                    </a:lnTo>
                    <a:lnTo>
                      <a:pt x="749104" y="2583"/>
                    </a:lnTo>
                    <a:lnTo>
                      <a:pt x="758139" y="3212"/>
                    </a:lnTo>
                    <a:lnTo>
                      <a:pt x="779962" y="13860"/>
                    </a:lnTo>
                    <a:lnTo>
                      <a:pt x="783041" y="15247"/>
                    </a:lnTo>
                    <a:lnTo>
                      <a:pt x="783334" y="15506"/>
                    </a:lnTo>
                    <a:lnTo>
                      <a:pt x="799643" y="23466"/>
                    </a:lnTo>
                    <a:cubicBezTo>
                      <a:pt x="812128" y="32899"/>
                      <a:pt x="822970" y="44936"/>
                      <a:pt x="831286" y="59341"/>
                    </a:cubicBezTo>
                    <a:lnTo>
                      <a:pt x="950182" y="265273"/>
                    </a:lnTo>
                    <a:lnTo>
                      <a:pt x="782798" y="555190"/>
                    </a:lnTo>
                    <a:cubicBezTo>
                      <a:pt x="762805" y="589818"/>
                      <a:pt x="766705" y="631685"/>
                      <a:pt x="789384" y="661699"/>
                    </a:cubicBezTo>
                    <a:lnTo>
                      <a:pt x="803040" y="673745"/>
                    </a:lnTo>
                    <a:lnTo>
                      <a:pt x="803897" y="675015"/>
                    </a:lnTo>
                    <a:lnTo>
                      <a:pt x="806373" y="676685"/>
                    </a:lnTo>
                    <a:lnTo>
                      <a:pt x="818132" y="687057"/>
                    </a:lnTo>
                    <a:lnTo>
                      <a:pt x="829047" y="691972"/>
                    </a:lnTo>
                    <a:lnTo>
                      <a:pt x="834581" y="695703"/>
                    </a:lnTo>
                    <a:cubicBezTo>
                      <a:pt x="846130" y="700588"/>
                      <a:pt x="858827" y="703289"/>
                      <a:pt x="872156" y="703289"/>
                    </a:cubicBezTo>
                    <a:lnTo>
                      <a:pt x="1203071" y="703289"/>
                    </a:lnTo>
                    <a:lnTo>
                      <a:pt x="1433610" y="1102593"/>
                    </a:lnTo>
                    <a:lnTo>
                      <a:pt x="1435668" y="1108713"/>
                    </a:lnTo>
                    <a:lnTo>
                      <a:pt x="1443313" y="1120054"/>
                    </a:lnTo>
                    <a:cubicBezTo>
                      <a:pt x="1449409" y="1134466"/>
                      <a:pt x="1452780" y="1150311"/>
                      <a:pt x="1452780" y="1166944"/>
                    </a:cubicBezTo>
                    <a:cubicBezTo>
                      <a:pt x="1452780" y="1200209"/>
                      <a:pt x="1439296" y="1230325"/>
                      <a:pt x="1417497" y="125212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4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</a:ln>
              <a:effectLst>
                <a:outerShdw blurRad="381000" dist="127000" dir="72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30000"/>
                  </a:lnSpc>
                </a:pPr>
                <a:endParaRPr lang="zh-CN" altLang="en-US" sz="30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2" name="直接箭头连接符 21"/>
              <p:cNvCxnSpPr/>
              <p:nvPr/>
            </p:nvCxnSpPr>
            <p:spPr>
              <a:xfrm flipV="1">
                <a:off x="5914418" y="2821346"/>
                <a:ext cx="0" cy="504825"/>
              </a:xfrm>
              <a:prstGeom prst="straightConnector1">
                <a:avLst/>
              </a:prstGeom>
              <a:noFill/>
              <a:ln w="25400">
                <a:solidFill>
                  <a:srgbClr val="EC7D31"/>
                </a:solidFill>
                <a:miter lim="800000"/>
                <a:headEnd type="none" w="med" len="med"/>
                <a:tailEnd type="triangle" w="med" len="med"/>
              </a:ln>
              <a:effectLst>
                <a:outerShdw blurRad="50800" dist="50800" dir="8100000" algn="tr" rotWithShape="0">
                  <a:prstClr val="black">
                    <a:alpha val="20000"/>
                  </a:prstClr>
                </a:outerShdw>
              </a:effectLst>
            </p:spPr>
          </p:cxnSp>
          <p:sp>
            <p:nvSpPr>
              <p:cNvPr id="23" name="文本框 7"/>
              <p:cNvSpPr txBox="1">
                <a:spLocks noChangeArrowheads="1"/>
              </p:cNvSpPr>
              <p:nvPr/>
            </p:nvSpPr>
            <p:spPr bwMode="auto">
              <a:xfrm>
                <a:off x="6143018" y="3853912"/>
                <a:ext cx="636713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3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</a:rPr>
                  <a:t>03</a:t>
                </a:r>
                <a:endParaRPr lang="zh-CN" altLang="en-US" sz="3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5413023" y="2628901"/>
              <a:ext cx="1344612" cy="2112962"/>
              <a:chOff x="7444768" y="3334109"/>
              <a:chExt cx="1344612" cy="2112962"/>
            </a:xfrm>
          </p:grpSpPr>
          <p:sp>
            <p:nvSpPr>
              <p:cNvPr id="18" name="任意多边形 17"/>
              <p:cNvSpPr/>
              <p:nvPr/>
            </p:nvSpPr>
            <p:spPr>
              <a:xfrm>
                <a:off x="7444768" y="3334109"/>
                <a:ext cx="1344612" cy="1446212"/>
              </a:xfrm>
              <a:custGeom>
                <a:avLst/>
                <a:gdLst>
                  <a:gd name="connsiteX0" fmla="*/ 174959 w 1345719"/>
                  <a:gd name="connsiteY0" fmla="*/ 1164949 h 1446325"/>
                  <a:gd name="connsiteX1" fmla="*/ 77328 w 1345719"/>
                  <a:gd name="connsiteY1" fmla="*/ 1262580 h 1446325"/>
                  <a:gd name="connsiteX2" fmla="*/ 174959 w 1345719"/>
                  <a:gd name="connsiteY2" fmla="*/ 1360211 h 1446325"/>
                  <a:gd name="connsiteX3" fmla="*/ 272590 w 1345719"/>
                  <a:gd name="connsiteY3" fmla="*/ 1262580 h 1446325"/>
                  <a:gd name="connsiteX4" fmla="*/ 174959 w 1345719"/>
                  <a:gd name="connsiteY4" fmla="*/ 1164949 h 1446325"/>
                  <a:gd name="connsiteX5" fmla="*/ 229941 w 1345719"/>
                  <a:gd name="connsiteY5" fmla="*/ 1457 h 1446325"/>
                  <a:gd name="connsiteX6" fmla="*/ 319553 w 1345719"/>
                  <a:gd name="connsiteY6" fmla="*/ 23145 h 1446325"/>
                  <a:gd name="connsiteX7" fmla="*/ 1292832 w 1345719"/>
                  <a:gd name="connsiteY7" fmla="*/ 733005 h 1446325"/>
                  <a:gd name="connsiteX8" fmla="*/ 1325137 w 1345719"/>
                  <a:gd name="connsiteY8" fmla="*/ 768284 h 1446325"/>
                  <a:gd name="connsiteX9" fmla="*/ 1327973 w 1345719"/>
                  <a:gd name="connsiteY9" fmla="*/ 776116 h 1446325"/>
                  <a:gd name="connsiteX10" fmla="*/ 1335364 w 1345719"/>
                  <a:gd name="connsiteY10" fmla="*/ 789097 h 1446325"/>
                  <a:gd name="connsiteX11" fmla="*/ 1339593 w 1345719"/>
                  <a:gd name="connsiteY11" fmla="*/ 808201 h 1446325"/>
                  <a:gd name="connsiteX12" fmla="*/ 1340862 w 1345719"/>
                  <a:gd name="connsiteY12" fmla="*/ 811706 h 1446325"/>
                  <a:gd name="connsiteX13" fmla="*/ 1340792 w 1345719"/>
                  <a:gd name="connsiteY13" fmla="*/ 813617 h 1446325"/>
                  <a:gd name="connsiteX14" fmla="*/ 1345702 w 1345719"/>
                  <a:gd name="connsiteY14" fmla="*/ 835803 h 1446325"/>
                  <a:gd name="connsiteX15" fmla="*/ 1274021 w 1345719"/>
                  <a:gd name="connsiteY15" fmla="*/ 948033 h 1446325"/>
                  <a:gd name="connsiteX16" fmla="*/ 172626 w 1345719"/>
                  <a:gd name="connsiteY16" fmla="*/ 1435987 h 1446325"/>
                  <a:gd name="connsiteX17" fmla="*/ 125920 w 1345719"/>
                  <a:gd name="connsiteY17" fmla="*/ 1446325 h 1446325"/>
                  <a:gd name="connsiteX18" fmla="*/ 108057 w 1345719"/>
                  <a:gd name="connsiteY18" fmla="*/ 1443146 h 1446325"/>
                  <a:gd name="connsiteX19" fmla="*/ 107662 w 1345719"/>
                  <a:gd name="connsiteY19" fmla="*/ 1443182 h 1446325"/>
                  <a:gd name="connsiteX20" fmla="*/ 104321 w 1345719"/>
                  <a:gd name="connsiteY20" fmla="*/ 1442479 h 1446325"/>
                  <a:gd name="connsiteX21" fmla="*/ 80452 w 1345719"/>
                  <a:gd name="connsiteY21" fmla="*/ 1438232 h 1446325"/>
                  <a:gd name="connsiteX22" fmla="*/ 72787 w 1345719"/>
                  <a:gd name="connsiteY22" fmla="*/ 1433421 h 1446325"/>
                  <a:gd name="connsiteX23" fmla="*/ 62044 w 1345719"/>
                  <a:gd name="connsiteY23" fmla="*/ 1428782 h 1446325"/>
                  <a:gd name="connsiteX24" fmla="*/ 52214 w 1345719"/>
                  <a:gd name="connsiteY24" fmla="*/ 1420507 h 1446325"/>
                  <a:gd name="connsiteX25" fmla="*/ 41338 w 1345719"/>
                  <a:gd name="connsiteY25" fmla="*/ 1413679 h 1446325"/>
                  <a:gd name="connsiteX26" fmla="*/ 33645 w 1345719"/>
                  <a:gd name="connsiteY26" fmla="*/ 1404872 h 1446325"/>
                  <a:gd name="connsiteX27" fmla="*/ 26716 w 1345719"/>
                  <a:gd name="connsiteY27" fmla="*/ 1399040 h 1446325"/>
                  <a:gd name="connsiteX28" fmla="*/ 15359 w 1345719"/>
                  <a:gd name="connsiteY28" fmla="*/ 1377578 h 1446325"/>
                  <a:gd name="connsiteX29" fmla="*/ 13689 w 1345719"/>
                  <a:gd name="connsiteY29" fmla="*/ 1374643 h 1446325"/>
                  <a:gd name="connsiteX30" fmla="*/ 13605 w 1345719"/>
                  <a:gd name="connsiteY30" fmla="*/ 1374261 h 1446325"/>
                  <a:gd name="connsiteX31" fmla="*/ 5119 w 1345719"/>
                  <a:gd name="connsiteY31" fmla="*/ 1358219 h 1446325"/>
                  <a:gd name="connsiteX32" fmla="*/ 693 w 1345719"/>
                  <a:gd name="connsiteY32" fmla="*/ 1310588 h 1446325"/>
                  <a:gd name="connsiteX33" fmla="*/ 25982 w 1345719"/>
                  <a:gd name="connsiteY33" fmla="*/ 1074146 h 1446325"/>
                  <a:gd name="connsiteX34" fmla="*/ 332057 w 1345719"/>
                  <a:gd name="connsiteY34" fmla="*/ 938546 h 1446325"/>
                  <a:gd name="connsiteX35" fmla="*/ 389498 w 1345719"/>
                  <a:gd name="connsiteY35" fmla="*/ 848612 h 1446325"/>
                  <a:gd name="connsiteX36" fmla="*/ 385563 w 1345719"/>
                  <a:gd name="connsiteY36" fmla="*/ 830832 h 1446325"/>
                  <a:gd name="connsiteX37" fmla="*/ 385619 w 1345719"/>
                  <a:gd name="connsiteY37" fmla="*/ 829301 h 1446325"/>
                  <a:gd name="connsiteX38" fmla="*/ 384603 w 1345719"/>
                  <a:gd name="connsiteY38" fmla="*/ 826493 h 1446325"/>
                  <a:gd name="connsiteX39" fmla="*/ 381214 w 1345719"/>
                  <a:gd name="connsiteY39" fmla="*/ 811184 h 1446325"/>
                  <a:gd name="connsiteX40" fmla="*/ 375292 w 1345719"/>
                  <a:gd name="connsiteY40" fmla="*/ 800781 h 1446325"/>
                  <a:gd name="connsiteX41" fmla="*/ 373019 w 1345719"/>
                  <a:gd name="connsiteY41" fmla="*/ 794506 h 1446325"/>
                  <a:gd name="connsiteX42" fmla="*/ 347131 w 1345719"/>
                  <a:gd name="connsiteY42" fmla="*/ 766235 h 1446325"/>
                  <a:gd name="connsiteX43" fmla="*/ 79772 w 1345719"/>
                  <a:gd name="connsiteY43" fmla="*/ 571237 h 1446325"/>
                  <a:gd name="connsiteX44" fmla="*/ 128808 w 1345719"/>
                  <a:gd name="connsiteY44" fmla="*/ 112775 h 1446325"/>
                  <a:gd name="connsiteX45" fmla="*/ 130751 w 1345719"/>
                  <a:gd name="connsiteY45" fmla="*/ 106618 h 1446325"/>
                  <a:gd name="connsiteX46" fmla="*/ 131257 w 1345719"/>
                  <a:gd name="connsiteY46" fmla="*/ 92950 h 1446325"/>
                  <a:gd name="connsiteX47" fmla="*/ 151240 w 1345719"/>
                  <a:gd name="connsiteY47" fmla="*/ 49487 h 1446325"/>
                  <a:gd name="connsiteX48" fmla="*/ 229941 w 1345719"/>
                  <a:gd name="connsiteY48" fmla="*/ 1457 h 1446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345719" h="1446325">
                    <a:moveTo>
                      <a:pt x="174959" y="1164949"/>
                    </a:moveTo>
                    <a:cubicBezTo>
                      <a:pt x="121039" y="1164949"/>
                      <a:pt x="77328" y="1208660"/>
                      <a:pt x="77328" y="1262580"/>
                    </a:cubicBezTo>
                    <a:cubicBezTo>
                      <a:pt x="77328" y="1316500"/>
                      <a:pt x="121039" y="1360211"/>
                      <a:pt x="174959" y="1360211"/>
                    </a:cubicBezTo>
                    <a:cubicBezTo>
                      <a:pt x="228879" y="1360211"/>
                      <a:pt x="272590" y="1316500"/>
                      <a:pt x="272590" y="1262580"/>
                    </a:cubicBezTo>
                    <a:cubicBezTo>
                      <a:pt x="272590" y="1208660"/>
                      <a:pt x="228879" y="1164949"/>
                      <a:pt x="174959" y="1164949"/>
                    </a:cubicBezTo>
                    <a:close/>
                    <a:moveTo>
                      <a:pt x="229941" y="1457"/>
                    </a:moveTo>
                    <a:cubicBezTo>
                      <a:pt x="260400" y="-3310"/>
                      <a:pt x="292677" y="3543"/>
                      <a:pt x="319553" y="23145"/>
                    </a:cubicBezTo>
                    <a:lnTo>
                      <a:pt x="1292832" y="733005"/>
                    </a:lnTo>
                    <a:cubicBezTo>
                      <a:pt x="1306271" y="742807"/>
                      <a:pt x="1317086" y="754866"/>
                      <a:pt x="1325137" y="768284"/>
                    </a:cubicBezTo>
                    <a:lnTo>
                      <a:pt x="1327973" y="776116"/>
                    </a:lnTo>
                    <a:lnTo>
                      <a:pt x="1335364" y="789097"/>
                    </a:lnTo>
                    <a:lnTo>
                      <a:pt x="1339593" y="808201"/>
                    </a:lnTo>
                    <a:lnTo>
                      <a:pt x="1340862" y="811706"/>
                    </a:lnTo>
                    <a:lnTo>
                      <a:pt x="1340792" y="813617"/>
                    </a:lnTo>
                    <a:lnTo>
                      <a:pt x="1345702" y="835803"/>
                    </a:lnTo>
                    <a:cubicBezTo>
                      <a:pt x="1346497" y="882742"/>
                      <a:pt x="1319642" y="927821"/>
                      <a:pt x="1274021" y="948033"/>
                    </a:cubicBezTo>
                    <a:lnTo>
                      <a:pt x="172626" y="1435987"/>
                    </a:lnTo>
                    <a:cubicBezTo>
                      <a:pt x="157418" y="1442724"/>
                      <a:pt x="141565" y="1446060"/>
                      <a:pt x="125920" y="1446325"/>
                    </a:cubicBezTo>
                    <a:lnTo>
                      <a:pt x="108057" y="1443146"/>
                    </a:lnTo>
                    <a:lnTo>
                      <a:pt x="107662" y="1443182"/>
                    </a:lnTo>
                    <a:lnTo>
                      <a:pt x="104321" y="1442479"/>
                    </a:lnTo>
                    <a:lnTo>
                      <a:pt x="80452" y="1438232"/>
                    </a:lnTo>
                    <a:lnTo>
                      <a:pt x="72787" y="1433421"/>
                    </a:lnTo>
                    <a:lnTo>
                      <a:pt x="62044" y="1428782"/>
                    </a:lnTo>
                    <a:lnTo>
                      <a:pt x="52214" y="1420507"/>
                    </a:lnTo>
                    <a:lnTo>
                      <a:pt x="41338" y="1413679"/>
                    </a:lnTo>
                    <a:lnTo>
                      <a:pt x="33645" y="1404872"/>
                    </a:lnTo>
                    <a:lnTo>
                      <a:pt x="26716" y="1399040"/>
                    </a:lnTo>
                    <a:lnTo>
                      <a:pt x="15359" y="1377578"/>
                    </a:lnTo>
                    <a:lnTo>
                      <a:pt x="13689" y="1374643"/>
                    </a:lnTo>
                    <a:lnTo>
                      <a:pt x="13605" y="1374261"/>
                    </a:lnTo>
                    <a:lnTo>
                      <a:pt x="5119" y="1358219"/>
                    </a:lnTo>
                    <a:cubicBezTo>
                      <a:pt x="590" y="1343241"/>
                      <a:pt x="-1077" y="1327127"/>
                      <a:pt x="693" y="1310588"/>
                    </a:cubicBezTo>
                    <a:lnTo>
                      <a:pt x="25982" y="1074146"/>
                    </a:lnTo>
                    <a:lnTo>
                      <a:pt x="332057" y="938546"/>
                    </a:lnTo>
                    <a:cubicBezTo>
                      <a:pt x="368615" y="922349"/>
                      <a:pt x="390135" y="886225"/>
                      <a:pt x="389498" y="848612"/>
                    </a:cubicBezTo>
                    <a:lnTo>
                      <a:pt x="385563" y="830832"/>
                    </a:lnTo>
                    <a:lnTo>
                      <a:pt x="385619" y="829301"/>
                    </a:lnTo>
                    <a:lnTo>
                      <a:pt x="384603" y="826493"/>
                    </a:lnTo>
                    <a:lnTo>
                      <a:pt x="381214" y="811184"/>
                    </a:lnTo>
                    <a:lnTo>
                      <a:pt x="375292" y="800781"/>
                    </a:lnTo>
                    <a:lnTo>
                      <a:pt x="373019" y="794506"/>
                    </a:lnTo>
                    <a:cubicBezTo>
                      <a:pt x="366567" y="783753"/>
                      <a:pt x="357900" y="774089"/>
                      <a:pt x="347131" y="766235"/>
                    </a:cubicBezTo>
                    <a:lnTo>
                      <a:pt x="79772" y="571237"/>
                    </a:lnTo>
                    <a:lnTo>
                      <a:pt x="128808" y="112775"/>
                    </a:lnTo>
                    <a:lnTo>
                      <a:pt x="130751" y="106618"/>
                    </a:lnTo>
                    <a:lnTo>
                      <a:pt x="131257" y="92950"/>
                    </a:lnTo>
                    <a:cubicBezTo>
                      <a:pt x="134825" y="77714"/>
                      <a:pt x="141438" y="62926"/>
                      <a:pt x="151240" y="49487"/>
                    </a:cubicBezTo>
                    <a:cubicBezTo>
                      <a:pt x="170842" y="22611"/>
                      <a:pt x="199482" y="6225"/>
                      <a:pt x="229941" y="1457"/>
                    </a:cubicBezTo>
                    <a:close/>
                  </a:path>
                </a:pathLst>
              </a:custGeom>
              <a:solidFill>
                <a:srgbClr val="EC7D31"/>
              </a:solidFill>
              <a:ln w="19050">
                <a:gradFill>
                  <a:gsLst>
                    <a:gs pos="0">
                      <a:schemeClr val="bg1"/>
                    </a:gs>
                    <a:gs pos="52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  <a:miter lim="800000"/>
              </a:ln>
              <a:effectLst>
                <a:outerShdw blurRad="330200" dist="127000" dir="8100000" algn="ctr" rotWithShape="0">
                  <a:srgbClr val="000000">
                    <a:alpha val="38000"/>
                  </a:srgb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9" name="直接箭头连接符 18"/>
              <p:cNvCxnSpPr/>
              <p:nvPr/>
            </p:nvCxnSpPr>
            <p:spPr>
              <a:xfrm>
                <a:off x="7574943" y="4780321"/>
                <a:ext cx="4762" cy="666750"/>
              </a:xfrm>
              <a:prstGeom prst="straightConnector1">
                <a:avLst/>
              </a:prstGeom>
              <a:noFill/>
              <a:ln w="25400">
                <a:solidFill>
                  <a:srgbClr val="EC7D31"/>
                </a:solidFill>
                <a:miter lim="800000"/>
                <a:headEnd type="none" w="med" len="med"/>
                <a:tailEnd type="triangle" w="med" len="med"/>
              </a:ln>
              <a:effectLst>
                <a:outerShdw blurRad="50800" dist="50800" dir="8100000" algn="tr" rotWithShape="0">
                  <a:prstClr val="black">
                    <a:alpha val="20000"/>
                  </a:prstClr>
                </a:outerShdw>
              </a:effectLst>
            </p:spPr>
          </p:cxnSp>
          <p:sp>
            <p:nvSpPr>
              <p:cNvPr id="20" name="文本框 8"/>
              <p:cNvSpPr txBox="1">
                <a:spLocks noChangeArrowheads="1"/>
              </p:cNvSpPr>
              <p:nvPr/>
            </p:nvSpPr>
            <p:spPr bwMode="auto">
              <a:xfrm>
                <a:off x="7915747" y="3873608"/>
                <a:ext cx="636713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30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04</a:t>
                </a:r>
                <a:endParaRPr lang="zh-CN" altLang="en-US" sz="3000" dirty="0">
                  <a:solidFill>
                    <a:schemeClr val="bg1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6702626" y="2177811"/>
              <a:ext cx="1413880" cy="1928019"/>
              <a:chOff x="9330718" y="2545121"/>
              <a:chExt cx="1763712" cy="2405063"/>
            </a:xfrm>
          </p:grpSpPr>
          <p:sp>
            <p:nvSpPr>
              <p:cNvPr id="15" name="任意多边形 14"/>
              <p:cNvSpPr/>
              <p:nvPr/>
            </p:nvSpPr>
            <p:spPr>
              <a:xfrm>
                <a:off x="9330718" y="3054709"/>
                <a:ext cx="1763712" cy="1895475"/>
              </a:xfrm>
              <a:custGeom>
                <a:avLst/>
                <a:gdLst>
                  <a:gd name="connsiteX0" fmla="*/ 362129 w 1763666"/>
                  <a:gd name="connsiteY0" fmla="*/ 111774 h 1895518"/>
                  <a:gd name="connsiteX1" fmla="*/ 235922 w 1763666"/>
                  <a:gd name="connsiteY1" fmla="*/ 237981 h 1895518"/>
                  <a:gd name="connsiteX2" fmla="*/ 362129 w 1763666"/>
                  <a:gd name="connsiteY2" fmla="*/ 364188 h 1895518"/>
                  <a:gd name="connsiteX3" fmla="*/ 488336 w 1763666"/>
                  <a:gd name="connsiteY3" fmla="*/ 237981 h 1895518"/>
                  <a:gd name="connsiteX4" fmla="*/ 362129 w 1763666"/>
                  <a:gd name="connsiteY4" fmla="*/ 111774 h 1895518"/>
                  <a:gd name="connsiteX5" fmla="*/ 301354 w 1763666"/>
                  <a:gd name="connsiteY5" fmla="*/ 1909 h 1895518"/>
                  <a:gd name="connsiteX6" fmla="*/ 418797 w 1763666"/>
                  <a:gd name="connsiteY6" fmla="*/ 30333 h 1895518"/>
                  <a:gd name="connsiteX7" fmla="*/ 1694353 w 1763666"/>
                  <a:gd name="connsiteY7" fmla="*/ 960658 h 1895518"/>
                  <a:gd name="connsiteX8" fmla="*/ 1736692 w 1763666"/>
                  <a:gd name="connsiteY8" fmla="*/ 1006894 h 1895518"/>
                  <a:gd name="connsiteX9" fmla="*/ 1740409 w 1763666"/>
                  <a:gd name="connsiteY9" fmla="*/ 1017158 h 1895518"/>
                  <a:gd name="connsiteX10" fmla="*/ 1750096 w 1763666"/>
                  <a:gd name="connsiteY10" fmla="*/ 1034171 h 1895518"/>
                  <a:gd name="connsiteX11" fmla="*/ 1755638 w 1763666"/>
                  <a:gd name="connsiteY11" fmla="*/ 1059208 h 1895518"/>
                  <a:gd name="connsiteX12" fmla="*/ 1757300 w 1763666"/>
                  <a:gd name="connsiteY12" fmla="*/ 1063801 h 1895518"/>
                  <a:gd name="connsiteX13" fmla="*/ 1757209 w 1763666"/>
                  <a:gd name="connsiteY13" fmla="*/ 1066306 h 1895518"/>
                  <a:gd name="connsiteX14" fmla="*/ 1763644 w 1763666"/>
                  <a:gd name="connsiteY14" fmla="*/ 1095383 h 1895518"/>
                  <a:gd name="connsiteX15" fmla="*/ 1669700 w 1763666"/>
                  <a:gd name="connsiteY15" fmla="*/ 1242469 h 1895518"/>
                  <a:gd name="connsiteX16" fmla="*/ 226238 w 1763666"/>
                  <a:gd name="connsiteY16" fmla="*/ 1881969 h 1895518"/>
                  <a:gd name="connsiteX17" fmla="*/ 165028 w 1763666"/>
                  <a:gd name="connsiteY17" fmla="*/ 1895518 h 1895518"/>
                  <a:gd name="connsiteX18" fmla="*/ 141616 w 1763666"/>
                  <a:gd name="connsiteY18" fmla="*/ 1891351 h 1895518"/>
                  <a:gd name="connsiteX19" fmla="*/ 141098 w 1763666"/>
                  <a:gd name="connsiteY19" fmla="*/ 1891399 h 1895518"/>
                  <a:gd name="connsiteX20" fmla="*/ 136720 w 1763666"/>
                  <a:gd name="connsiteY20" fmla="*/ 1890478 h 1895518"/>
                  <a:gd name="connsiteX21" fmla="*/ 105438 w 1763666"/>
                  <a:gd name="connsiteY21" fmla="*/ 1884912 h 1895518"/>
                  <a:gd name="connsiteX22" fmla="*/ 95393 w 1763666"/>
                  <a:gd name="connsiteY22" fmla="*/ 1878606 h 1895518"/>
                  <a:gd name="connsiteX23" fmla="*/ 81312 w 1763666"/>
                  <a:gd name="connsiteY23" fmla="*/ 1872526 h 1895518"/>
                  <a:gd name="connsiteX24" fmla="*/ 68430 w 1763666"/>
                  <a:gd name="connsiteY24" fmla="*/ 1861682 h 1895518"/>
                  <a:gd name="connsiteX25" fmla="*/ 54177 w 1763666"/>
                  <a:gd name="connsiteY25" fmla="*/ 1852733 h 1895518"/>
                  <a:gd name="connsiteX26" fmla="*/ 44094 w 1763666"/>
                  <a:gd name="connsiteY26" fmla="*/ 1841192 h 1895518"/>
                  <a:gd name="connsiteX27" fmla="*/ 35013 w 1763666"/>
                  <a:gd name="connsiteY27" fmla="*/ 1833548 h 1895518"/>
                  <a:gd name="connsiteX28" fmla="*/ 20129 w 1763666"/>
                  <a:gd name="connsiteY28" fmla="*/ 1805420 h 1895518"/>
                  <a:gd name="connsiteX29" fmla="*/ 17940 w 1763666"/>
                  <a:gd name="connsiteY29" fmla="*/ 1801573 h 1895518"/>
                  <a:gd name="connsiteX30" fmla="*/ 17830 w 1763666"/>
                  <a:gd name="connsiteY30" fmla="*/ 1801073 h 1895518"/>
                  <a:gd name="connsiteX31" fmla="*/ 6708 w 1763666"/>
                  <a:gd name="connsiteY31" fmla="*/ 1780049 h 1895518"/>
                  <a:gd name="connsiteX32" fmla="*/ 908 w 1763666"/>
                  <a:gd name="connsiteY32" fmla="*/ 1717625 h 1895518"/>
                  <a:gd name="connsiteX33" fmla="*/ 34050 w 1763666"/>
                  <a:gd name="connsiteY33" fmla="*/ 1407750 h 1895518"/>
                  <a:gd name="connsiteX34" fmla="*/ 435184 w 1763666"/>
                  <a:gd name="connsiteY34" fmla="*/ 1230035 h 1895518"/>
                  <a:gd name="connsiteX35" fmla="*/ 510466 w 1763666"/>
                  <a:gd name="connsiteY35" fmla="*/ 1112170 h 1895518"/>
                  <a:gd name="connsiteX36" fmla="*/ 505309 w 1763666"/>
                  <a:gd name="connsiteY36" fmla="*/ 1088869 h 1895518"/>
                  <a:gd name="connsiteX37" fmla="*/ 505382 w 1763666"/>
                  <a:gd name="connsiteY37" fmla="*/ 1086862 h 1895518"/>
                  <a:gd name="connsiteX38" fmla="*/ 504050 w 1763666"/>
                  <a:gd name="connsiteY38" fmla="*/ 1083181 h 1895518"/>
                  <a:gd name="connsiteX39" fmla="*/ 499609 w 1763666"/>
                  <a:gd name="connsiteY39" fmla="*/ 1063118 h 1895518"/>
                  <a:gd name="connsiteX40" fmla="*/ 491847 w 1763666"/>
                  <a:gd name="connsiteY40" fmla="*/ 1049484 h 1895518"/>
                  <a:gd name="connsiteX41" fmla="*/ 488869 w 1763666"/>
                  <a:gd name="connsiteY41" fmla="*/ 1041260 h 1895518"/>
                  <a:gd name="connsiteX42" fmla="*/ 454940 w 1763666"/>
                  <a:gd name="connsiteY42" fmla="*/ 1004208 h 1895518"/>
                  <a:gd name="connsiteX43" fmla="*/ 104546 w 1763666"/>
                  <a:gd name="connsiteY43" fmla="*/ 748649 h 1895518"/>
                  <a:gd name="connsiteX44" fmla="*/ 168812 w 1763666"/>
                  <a:gd name="connsiteY44" fmla="*/ 147800 h 1895518"/>
                  <a:gd name="connsiteX45" fmla="*/ 171359 w 1763666"/>
                  <a:gd name="connsiteY45" fmla="*/ 139730 h 1895518"/>
                  <a:gd name="connsiteX46" fmla="*/ 172022 w 1763666"/>
                  <a:gd name="connsiteY46" fmla="*/ 121818 h 1895518"/>
                  <a:gd name="connsiteX47" fmla="*/ 198210 w 1763666"/>
                  <a:gd name="connsiteY47" fmla="*/ 64856 h 1895518"/>
                  <a:gd name="connsiteX48" fmla="*/ 301354 w 1763666"/>
                  <a:gd name="connsiteY48" fmla="*/ 1909 h 1895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763666" h="1895518">
                    <a:moveTo>
                      <a:pt x="362129" y="111774"/>
                    </a:moveTo>
                    <a:cubicBezTo>
                      <a:pt x="292427" y="111774"/>
                      <a:pt x="235922" y="168279"/>
                      <a:pt x="235922" y="237981"/>
                    </a:cubicBezTo>
                    <a:cubicBezTo>
                      <a:pt x="235922" y="307683"/>
                      <a:pt x="292427" y="364188"/>
                      <a:pt x="362129" y="364188"/>
                    </a:cubicBezTo>
                    <a:cubicBezTo>
                      <a:pt x="431831" y="364188"/>
                      <a:pt x="488336" y="307683"/>
                      <a:pt x="488336" y="237981"/>
                    </a:cubicBezTo>
                    <a:cubicBezTo>
                      <a:pt x="488336" y="168279"/>
                      <a:pt x="431831" y="111774"/>
                      <a:pt x="362129" y="111774"/>
                    </a:cubicBezTo>
                    <a:close/>
                    <a:moveTo>
                      <a:pt x="301354" y="1909"/>
                    </a:moveTo>
                    <a:cubicBezTo>
                      <a:pt x="341273" y="-4338"/>
                      <a:pt x="383574" y="4643"/>
                      <a:pt x="418797" y="30333"/>
                    </a:cubicBezTo>
                    <a:lnTo>
                      <a:pt x="1694353" y="960658"/>
                    </a:lnTo>
                    <a:cubicBezTo>
                      <a:pt x="1711967" y="973504"/>
                      <a:pt x="1726141" y="989308"/>
                      <a:pt x="1736692" y="1006894"/>
                    </a:cubicBezTo>
                    <a:lnTo>
                      <a:pt x="1740409" y="1017158"/>
                    </a:lnTo>
                    <a:lnTo>
                      <a:pt x="1750096" y="1034171"/>
                    </a:lnTo>
                    <a:lnTo>
                      <a:pt x="1755638" y="1059208"/>
                    </a:lnTo>
                    <a:lnTo>
                      <a:pt x="1757300" y="1063801"/>
                    </a:lnTo>
                    <a:lnTo>
                      <a:pt x="1757209" y="1066306"/>
                    </a:lnTo>
                    <a:lnTo>
                      <a:pt x="1763644" y="1095383"/>
                    </a:lnTo>
                    <a:cubicBezTo>
                      <a:pt x="1764685" y="1156899"/>
                      <a:pt x="1729490" y="1215980"/>
                      <a:pt x="1669700" y="1242469"/>
                    </a:cubicBezTo>
                    <a:lnTo>
                      <a:pt x="226238" y="1881969"/>
                    </a:lnTo>
                    <a:cubicBezTo>
                      <a:pt x="206307" y="1890799"/>
                      <a:pt x="185532" y="1895171"/>
                      <a:pt x="165028" y="1895518"/>
                    </a:cubicBezTo>
                    <a:lnTo>
                      <a:pt x="141616" y="1891351"/>
                    </a:lnTo>
                    <a:lnTo>
                      <a:pt x="141098" y="1891399"/>
                    </a:lnTo>
                    <a:lnTo>
                      <a:pt x="136720" y="1890478"/>
                    </a:lnTo>
                    <a:lnTo>
                      <a:pt x="105438" y="1884912"/>
                    </a:lnTo>
                    <a:lnTo>
                      <a:pt x="95393" y="1878606"/>
                    </a:lnTo>
                    <a:lnTo>
                      <a:pt x="81312" y="1872526"/>
                    </a:lnTo>
                    <a:lnTo>
                      <a:pt x="68430" y="1861682"/>
                    </a:lnTo>
                    <a:lnTo>
                      <a:pt x="54177" y="1852733"/>
                    </a:lnTo>
                    <a:lnTo>
                      <a:pt x="44094" y="1841192"/>
                    </a:lnTo>
                    <a:lnTo>
                      <a:pt x="35013" y="1833548"/>
                    </a:lnTo>
                    <a:lnTo>
                      <a:pt x="20129" y="1805420"/>
                    </a:lnTo>
                    <a:lnTo>
                      <a:pt x="17940" y="1801573"/>
                    </a:lnTo>
                    <a:lnTo>
                      <a:pt x="17830" y="1801073"/>
                    </a:lnTo>
                    <a:lnTo>
                      <a:pt x="6708" y="1780049"/>
                    </a:lnTo>
                    <a:cubicBezTo>
                      <a:pt x="773" y="1760419"/>
                      <a:pt x="-1411" y="1739300"/>
                      <a:pt x="908" y="1717625"/>
                    </a:cubicBezTo>
                    <a:lnTo>
                      <a:pt x="34050" y="1407750"/>
                    </a:lnTo>
                    <a:lnTo>
                      <a:pt x="435184" y="1230035"/>
                    </a:lnTo>
                    <a:cubicBezTo>
                      <a:pt x="483097" y="1208808"/>
                      <a:pt x="511300" y="1161465"/>
                      <a:pt x="510466" y="1112170"/>
                    </a:cubicBezTo>
                    <a:lnTo>
                      <a:pt x="505309" y="1088869"/>
                    </a:lnTo>
                    <a:lnTo>
                      <a:pt x="505382" y="1086862"/>
                    </a:lnTo>
                    <a:lnTo>
                      <a:pt x="504050" y="1083181"/>
                    </a:lnTo>
                    <a:lnTo>
                      <a:pt x="499609" y="1063118"/>
                    </a:lnTo>
                    <a:lnTo>
                      <a:pt x="491847" y="1049484"/>
                    </a:lnTo>
                    <a:lnTo>
                      <a:pt x="488869" y="1041260"/>
                    </a:lnTo>
                    <a:cubicBezTo>
                      <a:pt x="480413" y="1027168"/>
                      <a:pt x="469054" y="1014502"/>
                      <a:pt x="454940" y="1004208"/>
                    </a:cubicBezTo>
                    <a:lnTo>
                      <a:pt x="104546" y="748649"/>
                    </a:lnTo>
                    <a:lnTo>
                      <a:pt x="168812" y="147800"/>
                    </a:lnTo>
                    <a:lnTo>
                      <a:pt x="171359" y="139730"/>
                    </a:lnTo>
                    <a:lnTo>
                      <a:pt x="172022" y="121818"/>
                    </a:lnTo>
                    <a:cubicBezTo>
                      <a:pt x="176697" y="101849"/>
                      <a:pt x="185365" y="82468"/>
                      <a:pt x="198210" y="64856"/>
                    </a:cubicBezTo>
                    <a:cubicBezTo>
                      <a:pt x="223900" y="29633"/>
                      <a:pt x="261436" y="8158"/>
                      <a:pt x="301354" y="190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4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</a:ln>
              <a:effectLst>
                <a:outerShdw blurRad="381000" dist="127000" dir="72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30000"/>
                  </a:lnSpc>
                </a:pPr>
                <a:endParaRPr lang="zh-CN" altLang="en-US" sz="30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6" name="直接箭头连接符 15"/>
              <p:cNvCxnSpPr/>
              <p:nvPr/>
            </p:nvCxnSpPr>
            <p:spPr>
              <a:xfrm flipV="1">
                <a:off x="9657743" y="2545121"/>
                <a:ext cx="0" cy="504825"/>
              </a:xfrm>
              <a:prstGeom prst="straightConnector1">
                <a:avLst/>
              </a:prstGeom>
              <a:noFill/>
              <a:ln w="25400">
                <a:solidFill>
                  <a:srgbClr val="EC7D31"/>
                </a:solidFill>
                <a:miter lim="800000"/>
                <a:headEnd type="none" w="med" len="med"/>
                <a:tailEnd type="triangle" w="med" len="med"/>
              </a:ln>
              <a:effectLst>
                <a:outerShdw blurRad="50800" dist="50800" dir="8100000" algn="tr" rotWithShape="0">
                  <a:prstClr val="black">
                    <a:alpha val="20000"/>
                  </a:prstClr>
                </a:outerShdw>
              </a:effectLst>
            </p:spPr>
          </p:cxnSp>
          <p:sp>
            <p:nvSpPr>
              <p:cNvPr id="17" name="文本框 9"/>
              <p:cNvSpPr txBox="1">
                <a:spLocks noChangeArrowheads="1"/>
              </p:cNvSpPr>
              <p:nvPr/>
            </p:nvSpPr>
            <p:spPr bwMode="auto">
              <a:xfrm>
                <a:off x="10048405" y="3811878"/>
                <a:ext cx="794253" cy="6910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3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</a:rPr>
                  <a:t>05</a:t>
                </a:r>
                <a:endParaRPr lang="zh-CN" altLang="en-US" sz="3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8096628" y="2628901"/>
              <a:ext cx="1344612" cy="2112962"/>
              <a:chOff x="7444768" y="3334109"/>
              <a:chExt cx="1344612" cy="2112962"/>
            </a:xfrm>
          </p:grpSpPr>
          <p:sp>
            <p:nvSpPr>
              <p:cNvPr id="12" name="任意多边形 11"/>
              <p:cNvSpPr/>
              <p:nvPr/>
            </p:nvSpPr>
            <p:spPr>
              <a:xfrm>
                <a:off x="7444768" y="3334109"/>
                <a:ext cx="1344612" cy="1446212"/>
              </a:xfrm>
              <a:custGeom>
                <a:avLst/>
                <a:gdLst>
                  <a:gd name="connsiteX0" fmla="*/ 174959 w 1345719"/>
                  <a:gd name="connsiteY0" fmla="*/ 1164949 h 1446325"/>
                  <a:gd name="connsiteX1" fmla="*/ 77328 w 1345719"/>
                  <a:gd name="connsiteY1" fmla="*/ 1262580 h 1446325"/>
                  <a:gd name="connsiteX2" fmla="*/ 174959 w 1345719"/>
                  <a:gd name="connsiteY2" fmla="*/ 1360211 h 1446325"/>
                  <a:gd name="connsiteX3" fmla="*/ 272590 w 1345719"/>
                  <a:gd name="connsiteY3" fmla="*/ 1262580 h 1446325"/>
                  <a:gd name="connsiteX4" fmla="*/ 174959 w 1345719"/>
                  <a:gd name="connsiteY4" fmla="*/ 1164949 h 1446325"/>
                  <a:gd name="connsiteX5" fmla="*/ 229941 w 1345719"/>
                  <a:gd name="connsiteY5" fmla="*/ 1457 h 1446325"/>
                  <a:gd name="connsiteX6" fmla="*/ 319553 w 1345719"/>
                  <a:gd name="connsiteY6" fmla="*/ 23145 h 1446325"/>
                  <a:gd name="connsiteX7" fmla="*/ 1292832 w 1345719"/>
                  <a:gd name="connsiteY7" fmla="*/ 733005 h 1446325"/>
                  <a:gd name="connsiteX8" fmla="*/ 1325137 w 1345719"/>
                  <a:gd name="connsiteY8" fmla="*/ 768284 h 1446325"/>
                  <a:gd name="connsiteX9" fmla="*/ 1327973 w 1345719"/>
                  <a:gd name="connsiteY9" fmla="*/ 776116 h 1446325"/>
                  <a:gd name="connsiteX10" fmla="*/ 1335364 w 1345719"/>
                  <a:gd name="connsiteY10" fmla="*/ 789097 h 1446325"/>
                  <a:gd name="connsiteX11" fmla="*/ 1339593 w 1345719"/>
                  <a:gd name="connsiteY11" fmla="*/ 808201 h 1446325"/>
                  <a:gd name="connsiteX12" fmla="*/ 1340862 w 1345719"/>
                  <a:gd name="connsiteY12" fmla="*/ 811706 h 1446325"/>
                  <a:gd name="connsiteX13" fmla="*/ 1340792 w 1345719"/>
                  <a:gd name="connsiteY13" fmla="*/ 813617 h 1446325"/>
                  <a:gd name="connsiteX14" fmla="*/ 1345702 w 1345719"/>
                  <a:gd name="connsiteY14" fmla="*/ 835803 h 1446325"/>
                  <a:gd name="connsiteX15" fmla="*/ 1274021 w 1345719"/>
                  <a:gd name="connsiteY15" fmla="*/ 948033 h 1446325"/>
                  <a:gd name="connsiteX16" fmla="*/ 172626 w 1345719"/>
                  <a:gd name="connsiteY16" fmla="*/ 1435987 h 1446325"/>
                  <a:gd name="connsiteX17" fmla="*/ 125920 w 1345719"/>
                  <a:gd name="connsiteY17" fmla="*/ 1446325 h 1446325"/>
                  <a:gd name="connsiteX18" fmla="*/ 108057 w 1345719"/>
                  <a:gd name="connsiteY18" fmla="*/ 1443146 h 1446325"/>
                  <a:gd name="connsiteX19" fmla="*/ 107662 w 1345719"/>
                  <a:gd name="connsiteY19" fmla="*/ 1443182 h 1446325"/>
                  <a:gd name="connsiteX20" fmla="*/ 104321 w 1345719"/>
                  <a:gd name="connsiteY20" fmla="*/ 1442479 h 1446325"/>
                  <a:gd name="connsiteX21" fmla="*/ 80452 w 1345719"/>
                  <a:gd name="connsiteY21" fmla="*/ 1438232 h 1446325"/>
                  <a:gd name="connsiteX22" fmla="*/ 72787 w 1345719"/>
                  <a:gd name="connsiteY22" fmla="*/ 1433421 h 1446325"/>
                  <a:gd name="connsiteX23" fmla="*/ 62044 w 1345719"/>
                  <a:gd name="connsiteY23" fmla="*/ 1428782 h 1446325"/>
                  <a:gd name="connsiteX24" fmla="*/ 52214 w 1345719"/>
                  <a:gd name="connsiteY24" fmla="*/ 1420507 h 1446325"/>
                  <a:gd name="connsiteX25" fmla="*/ 41338 w 1345719"/>
                  <a:gd name="connsiteY25" fmla="*/ 1413679 h 1446325"/>
                  <a:gd name="connsiteX26" fmla="*/ 33645 w 1345719"/>
                  <a:gd name="connsiteY26" fmla="*/ 1404872 h 1446325"/>
                  <a:gd name="connsiteX27" fmla="*/ 26716 w 1345719"/>
                  <a:gd name="connsiteY27" fmla="*/ 1399040 h 1446325"/>
                  <a:gd name="connsiteX28" fmla="*/ 15359 w 1345719"/>
                  <a:gd name="connsiteY28" fmla="*/ 1377578 h 1446325"/>
                  <a:gd name="connsiteX29" fmla="*/ 13689 w 1345719"/>
                  <a:gd name="connsiteY29" fmla="*/ 1374643 h 1446325"/>
                  <a:gd name="connsiteX30" fmla="*/ 13605 w 1345719"/>
                  <a:gd name="connsiteY30" fmla="*/ 1374261 h 1446325"/>
                  <a:gd name="connsiteX31" fmla="*/ 5119 w 1345719"/>
                  <a:gd name="connsiteY31" fmla="*/ 1358219 h 1446325"/>
                  <a:gd name="connsiteX32" fmla="*/ 693 w 1345719"/>
                  <a:gd name="connsiteY32" fmla="*/ 1310588 h 1446325"/>
                  <a:gd name="connsiteX33" fmla="*/ 25982 w 1345719"/>
                  <a:gd name="connsiteY33" fmla="*/ 1074146 h 1446325"/>
                  <a:gd name="connsiteX34" fmla="*/ 332057 w 1345719"/>
                  <a:gd name="connsiteY34" fmla="*/ 938546 h 1446325"/>
                  <a:gd name="connsiteX35" fmla="*/ 389498 w 1345719"/>
                  <a:gd name="connsiteY35" fmla="*/ 848612 h 1446325"/>
                  <a:gd name="connsiteX36" fmla="*/ 385563 w 1345719"/>
                  <a:gd name="connsiteY36" fmla="*/ 830832 h 1446325"/>
                  <a:gd name="connsiteX37" fmla="*/ 385619 w 1345719"/>
                  <a:gd name="connsiteY37" fmla="*/ 829301 h 1446325"/>
                  <a:gd name="connsiteX38" fmla="*/ 384603 w 1345719"/>
                  <a:gd name="connsiteY38" fmla="*/ 826493 h 1446325"/>
                  <a:gd name="connsiteX39" fmla="*/ 381214 w 1345719"/>
                  <a:gd name="connsiteY39" fmla="*/ 811184 h 1446325"/>
                  <a:gd name="connsiteX40" fmla="*/ 375292 w 1345719"/>
                  <a:gd name="connsiteY40" fmla="*/ 800781 h 1446325"/>
                  <a:gd name="connsiteX41" fmla="*/ 373019 w 1345719"/>
                  <a:gd name="connsiteY41" fmla="*/ 794506 h 1446325"/>
                  <a:gd name="connsiteX42" fmla="*/ 347131 w 1345719"/>
                  <a:gd name="connsiteY42" fmla="*/ 766235 h 1446325"/>
                  <a:gd name="connsiteX43" fmla="*/ 79772 w 1345719"/>
                  <a:gd name="connsiteY43" fmla="*/ 571237 h 1446325"/>
                  <a:gd name="connsiteX44" fmla="*/ 128808 w 1345719"/>
                  <a:gd name="connsiteY44" fmla="*/ 112775 h 1446325"/>
                  <a:gd name="connsiteX45" fmla="*/ 130751 w 1345719"/>
                  <a:gd name="connsiteY45" fmla="*/ 106618 h 1446325"/>
                  <a:gd name="connsiteX46" fmla="*/ 131257 w 1345719"/>
                  <a:gd name="connsiteY46" fmla="*/ 92950 h 1446325"/>
                  <a:gd name="connsiteX47" fmla="*/ 151240 w 1345719"/>
                  <a:gd name="connsiteY47" fmla="*/ 49487 h 1446325"/>
                  <a:gd name="connsiteX48" fmla="*/ 229941 w 1345719"/>
                  <a:gd name="connsiteY48" fmla="*/ 1457 h 1446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345719" h="1446325">
                    <a:moveTo>
                      <a:pt x="174959" y="1164949"/>
                    </a:moveTo>
                    <a:cubicBezTo>
                      <a:pt x="121039" y="1164949"/>
                      <a:pt x="77328" y="1208660"/>
                      <a:pt x="77328" y="1262580"/>
                    </a:cubicBezTo>
                    <a:cubicBezTo>
                      <a:pt x="77328" y="1316500"/>
                      <a:pt x="121039" y="1360211"/>
                      <a:pt x="174959" y="1360211"/>
                    </a:cubicBezTo>
                    <a:cubicBezTo>
                      <a:pt x="228879" y="1360211"/>
                      <a:pt x="272590" y="1316500"/>
                      <a:pt x="272590" y="1262580"/>
                    </a:cubicBezTo>
                    <a:cubicBezTo>
                      <a:pt x="272590" y="1208660"/>
                      <a:pt x="228879" y="1164949"/>
                      <a:pt x="174959" y="1164949"/>
                    </a:cubicBezTo>
                    <a:close/>
                    <a:moveTo>
                      <a:pt x="229941" y="1457"/>
                    </a:moveTo>
                    <a:cubicBezTo>
                      <a:pt x="260400" y="-3310"/>
                      <a:pt x="292677" y="3543"/>
                      <a:pt x="319553" y="23145"/>
                    </a:cubicBezTo>
                    <a:lnTo>
                      <a:pt x="1292832" y="733005"/>
                    </a:lnTo>
                    <a:cubicBezTo>
                      <a:pt x="1306271" y="742807"/>
                      <a:pt x="1317086" y="754866"/>
                      <a:pt x="1325137" y="768284"/>
                    </a:cubicBezTo>
                    <a:lnTo>
                      <a:pt x="1327973" y="776116"/>
                    </a:lnTo>
                    <a:lnTo>
                      <a:pt x="1335364" y="789097"/>
                    </a:lnTo>
                    <a:lnTo>
                      <a:pt x="1339593" y="808201"/>
                    </a:lnTo>
                    <a:lnTo>
                      <a:pt x="1340862" y="811706"/>
                    </a:lnTo>
                    <a:lnTo>
                      <a:pt x="1340792" y="813617"/>
                    </a:lnTo>
                    <a:lnTo>
                      <a:pt x="1345702" y="835803"/>
                    </a:lnTo>
                    <a:cubicBezTo>
                      <a:pt x="1346497" y="882742"/>
                      <a:pt x="1319642" y="927821"/>
                      <a:pt x="1274021" y="948033"/>
                    </a:cubicBezTo>
                    <a:lnTo>
                      <a:pt x="172626" y="1435987"/>
                    </a:lnTo>
                    <a:cubicBezTo>
                      <a:pt x="157418" y="1442724"/>
                      <a:pt x="141565" y="1446060"/>
                      <a:pt x="125920" y="1446325"/>
                    </a:cubicBezTo>
                    <a:lnTo>
                      <a:pt x="108057" y="1443146"/>
                    </a:lnTo>
                    <a:lnTo>
                      <a:pt x="107662" y="1443182"/>
                    </a:lnTo>
                    <a:lnTo>
                      <a:pt x="104321" y="1442479"/>
                    </a:lnTo>
                    <a:lnTo>
                      <a:pt x="80452" y="1438232"/>
                    </a:lnTo>
                    <a:lnTo>
                      <a:pt x="72787" y="1433421"/>
                    </a:lnTo>
                    <a:lnTo>
                      <a:pt x="62044" y="1428782"/>
                    </a:lnTo>
                    <a:lnTo>
                      <a:pt x="52214" y="1420507"/>
                    </a:lnTo>
                    <a:lnTo>
                      <a:pt x="41338" y="1413679"/>
                    </a:lnTo>
                    <a:lnTo>
                      <a:pt x="33645" y="1404872"/>
                    </a:lnTo>
                    <a:lnTo>
                      <a:pt x="26716" y="1399040"/>
                    </a:lnTo>
                    <a:lnTo>
                      <a:pt x="15359" y="1377578"/>
                    </a:lnTo>
                    <a:lnTo>
                      <a:pt x="13689" y="1374643"/>
                    </a:lnTo>
                    <a:lnTo>
                      <a:pt x="13605" y="1374261"/>
                    </a:lnTo>
                    <a:lnTo>
                      <a:pt x="5119" y="1358219"/>
                    </a:lnTo>
                    <a:cubicBezTo>
                      <a:pt x="590" y="1343241"/>
                      <a:pt x="-1077" y="1327127"/>
                      <a:pt x="693" y="1310588"/>
                    </a:cubicBezTo>
                    <a:lnTo>
                      <a:pt x="25982" y="1074146"/>
                    </a:lnTo>
                    <a:lnTo>
                      <a:pt x="332057" y="938546"/>
                    </a:lnTo>
                    <a:cubicBezTo>
                      <a:pt x="368615" y="922349"/>
                      <a:pt x="390135" y="886225"/>
                      <a:pt x="389498" y="848612"/>
                    </a:cubicBezTo>
                    <a:lnTo>
                      <a:pt x="385563" y="830832"/>
                    </a:lnTo>
                    <a:lnTo>
                      <a:pt x="385619" y="829301"/>
                    </a:lnTo>
                    <a:lnTo>
                      <a:pt x="384603" y="826493"/>
                    </a:lnTo>
                    <a:lnTo>
                      <a:pt x="381214" y="811184"/>
                    </a:lnTo>
                    <a:lnTo>
                      <a:pt x="375292" y="800781"/>
                    </a:lnTo>
                    <a:lnTo>
                      <a:pt x="373019" y="794506"/>
                    </a:lnTo>
                    <a:cubicBezTo>
                      <a:pt x="366567" y="783753"/>
                      <a:pt x="357900" y="774089"/>
                      <a:pt x="347131" y="766235"/>
                    </a:cubicBezTo>
                    <a:lnTo>
                      <a:pt x="79772" y="571237"/>
                    </a:lnTo>
                    <a:lnTo>
                      <a:pt x="128808" y="112775"/>
                    </a:lnTo>
                    <a:lnTo>
                      <a:pt x="130751" y="106618"/>
                    </a:lnTo>
                    <a:lnTo>
                      <a:pt x="131257" y="92950"/>
                    </a:lnTo>
                    <a:cubicBezTo>
                      <a:pt x="134825" y="77714"/>
                      <a:pt x="141438" y="62926"/>
                      <a:pt x="151240" y="49487"/>
                    </a:cubicBezTo>
                    <a:cubicBezTo>
                      <a:pt x="170842" y="22611"/>
                      <a:pt x="199482" y="6225"/>
                      <a:pt x="229941" y="1457"/>
                    </a:cubicBezTo>
                    <a:close/>
                  </a:path>
                </a:pathLst>
              </a:custGeom>
              <a:solidFill>
                <a:srgbClr val="EC7D31"/>
              </a:solidFill>
              <a:ln w="19050">
                <a:gradFill>
                  <a:gsLst>
                    <a:gs pos="0">
                      <a:schemeClr val="bg1"/>
                    </a:gs>
                    <a:gs pos="52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  <a:miter lim="800000"/>
              </a:ln>
              <a:effectLst>
                <a:outerShdw blurRad="330200" dist="127000" dir="8100000" algn="ctr" rotWithShape="0">
                  <a:srgbClr val="000000">
                    <a:alpha val="38000"/>
                  </a:srgb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3" name="直接箭头连接符 12"/>
              <p:cNvCxnSpPr/>
              <p:nvPr/>
            </p:nvCxnSpPr>
            <p:spPr>
              <a:xfrm>
                <a:off x="7574943" y="4780321"/>
                <a:ext cx="4762" cy="666750"/>
              </a:xfrm>
              <a:prstGeom prst="straightConnector1">
                <a:avLst/>
              </a:prstGeom>
              <a:noFill/>
              <a:ln w="25400">
                <a:solidFill>
                  <a:srgbClr val="EC7D31"/>
                </a:solidFill>
                <a:miter lim="800000"/>
                <a:headEnd type="none" w="med" len="med"/>
                <a:tailEnd type="triangle" w="med" len="med"/>
              </a:ln>
              <a:effectLst>
                <a:outerShdw blurRad="50800" dist="50800" dir="8100000" algn="tr" rotWithShape="0">
                  <a:prstClr val="black">
                    <a:alpha val="20000"/>
                  </a:prstClr>
                </a:outerShdw>
              </a:effectLst>
            </p:spPr>
          </p:cxnSp>
          <p:sp>
            <p:nvSpPr>
              <p:cNvPr id="14" name="文本框 8"/>
              <p:cNvSpPr txBox="1">
                <a:spLocks noChangeArrowheads="1"/>
              </p:cNvSpPr>
              <p:nvPr/>
            </p:nvSpPr>
            <p:spPr bwMode="auto">
              <a:xfrm>
                <a:off x="7915747" y="3873608"/>
                <a:ext cx="636713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3000" dirty="0" smtClean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06</a:t>
                </a:r>
                <a:endParaRPr lang="zh-CN" altLang="en-US" sz="3000" dirty="0">
                  <a:solidFill>
                    <a:schemeClr val="bg1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9386231" y="2177811"/>
              <a:ext cx="1413880" cy="1928019"/>
              <a:chOff x="9330718" y="2545121"/>
              <a:chExt cx="1763712" cy="2405063"/>
            </a:xfrm>
          </p:grpSpPr>
          <p:sp>
            <p:nvSpPr>
              <p:cNvPr id="9" name="任意多边形 8"/>
              <p:cNvSpPr/>
              <p:nvPr/>
            </p:nvSpPr>
            <p:spPr>
              <a:xfrm>
                <a:off x="9330718" y="3054709"/>
                <a:ext cx="1763712" cy="1895475"/>
              </a:xfrm>
              <a:custGeom>
                <a:avLst/>
                <a:gdLst>
                  <a:gd name="connsiteX0" fmla="*/ 362129 w 1763666"/>
                  <a:gd name="connsiteY0" fmla="*/ 111774 h 1895518"/>
                  <a:gd name="connsiteX1" fmla="*/ 235922 w 1763666"/>
                  <a:gd name="connsiteY1" fmla="*/ 237981 h 1895518"/>
                  <a:gd name="connsiteX2" fmla="*/ 362129 w 1763666"/>
                  <a:gd name="connsiteY2" fmla="*/ 364188 h 1895518"/>
                  <a:gd name="connsiteX3" fmla="*/ 488336 w 1763666"/>
                  <a:gd name="connsiteY3" fmla="*/ 237981 h 1895518"/>
                  <a:gd name="connsiteX4" fmla="*/ 362129 w 1763666"/>
                  <a:gd name="connsiteY4" fmla="*/ 111774 h 1895518"/>
                  <a:gd name="connsiteX5" fmla="*/ 301354 w 1763666"/>
                  <a:gd name="connsiteY5" fmla="*/ 1909 h 1895518"/>
                  <a:gd name="connsiteX6" fmla="*/ 418797 w 1763666"/>
                  <a:gd name="connsiteY6" fmla="*/ 30333 h 1895518"/>
                  <a:gd name="connsiteX7" fmla="*/ 1694353 w 1763666"/>
                  <a:gd name="connsiteY7" fmla="*/ 960658 h 1895518"/>
                  <a:gd name="connsiteX8" fmla="*/ 1736692 w 1763666"/>
                  <a:gd name="connsiteY8" fmla="*/ 1006894 h 1895518"/>
                  <a:gd name="connsiteX9" fmla="*/ 1740409 w 1763666"/>
                  <a:gd name="connsiteY9" fmla="*/ 1017158 h 1895518"/>
                  <a:gd name="connsiteX10" fmla="*/ 1750096 w 1763666"/>
                  <a:gd name="connsiteY10" fmla="*/ 1034171 h 1895518"/>
                  <a:gd name="connsiteX11" fmla="*/ 1755638 w 1763666"/>
                  <a:gd name="connsiteY11" fmla="*/ 1059208 h 1895518"/>
                  <a:gd name="connsiteX12" fmla="*/ 1757300 w 1763666"/>
                  <a:gd name="connsiteY12" fmla="*/ 1063801 h 1895518"/>
                  <a:gd name="connsiteX13" fmla="*/ 1757209 w 1763666"/>
                  <a:gd name="connsiteY13" fmla="*/ 1066306 h 1895518"/>
                  <a:gd name="connsiteX14" fmla="*/ 1763644 w 1763666"/>
                  <a:gd name="connsiteY14" fmla="*/ 1095383 h 1895518"/>
                  <a:gd name="connsiteX15" fmla="*/ 1669700 w 1763666"/>
                  <a:gd name="connsiteY15" fmla="*/ 1242469 h 1895518"/>
                  <a:gd name="connsiteX16" fmla="*/ 226238 w 1763666"/>
                  <a:gd name="connsiteY16" fmla="*/ 1881969 h 1895518"/>
                  <a:gd name="connsiteX17" fmla="*/ 165028 w 1763666"/>
                  <a:gd name="connsiteY17" fmla="*/ 1895518 h 1895518"/>
                  <a:gd name="connsiteX18" fmla="*/ 141616 w 1763666"/>
                  <a:gd name="connsiteY18" fmla="*/ 1891351 h 1895518"/>
                  <a:gd name="connsiteX19" fmla="*/ 141098 w 1763666"/>
                  <a:gd name="connsiteY19" fmla="*/ 1891399 h 1895518"/>
                  <a:gd name="connsiteX20" fmla="*/ 136720 w 1763666"/>
                  <a:gd name="connsiteY20" fmla="*/ 1890478 h 1895518"/>
                  <a:gd name="connsiteX21" fmla="*/ 105438 w 1763666"/>
                  <a:gd name="connsiteY21" fmla="*/ 1884912 h 1895518"/>
                  <a:gd name="connsiteX22" fmla="*/ 95393 w 1763666"/>
                  <a:gd name="connsiteY22" fmla="*/ 1878606 h 1895518"/>
                  <a:gd name="connsiteX23" fmla="*/ 81312 w 1763666"/>
                  <a:gd name="connsiteY23" fmla="*/ 1872526 h 1895518"/>
                  <a:gd name="connsiteX24" fmla="*/ 68430 w 1763666"/>
                  <a:gd name="connsiteY24" fmla="*/ 1861682 h 1895518"/>
                  <a:gd name="connsiteX25" fmla="*/ 54177 w 1763666"/>
                  <a:gd name="connsiteY25" fmla="*/ 1852733 h 1895518"/>
                  <a:gd name="connsiteX26" fmla="*/ 44094 w 1763666"/>
                  <a:gd name="connsiteY26" fmla="*/ 1841192 h 1895518"/>
                  <a:gd name="connsiteX27" fmla="*/ 35013 w 1763666"/>
                  <a:gd name="connsiteY27" fmla="*/ 1833548 h 1895518"/>
                  <a:gd name="connsiteX28" fmla="*/ 20129 w 1763666"/>
                  <a:gd name="connsiteY28" fmla="*/ 1805420 h 1895518"/>
                  <a:gd name="connsiteX29" fmla="*/ 17940 w 1763666"/>
                  <a:gd name="connsiteY29" fmla="*/ 1801573 h 1895518"/>
                  <a:gd name="connsiteX30" fmla="*/ 17830 w 1763666"/>
                  <a:gd name="connsiteY30" fmla="*/ 1801073 h 1895518"/>
                  <a:gd name="connsiteX31" fmla="*/ 6708 w 1763666"/>
                  <a:gd name="connsiteY31" fmla="*/ 1780049 h 1895518"/>
                  <a:gd name="connsiteX32" fmla="*/ 908 w 1763666"/>
                  <a:gd name="connsiteY32" fmla="*/ 1717625 h 1895518"/>
                  <a:gd name="connsiteX33" fmla="*/ 34050 w 1763666"/>
                  <a:gd name="connsiteY33" fmla="*/ 1407750 h 1895518"/>
                  <a:gd name="connsiteX34" fmla="*/ 435184 w 1763666"/>
                  <a:gd name="connsiteY34" fmla="*/ 1230035 h 1895518"/>
                  <a:gd name="connsiteX35" fmla="*/ 510466 w 1763666"/>
                  <a:gd name="connsiteY35" fmla="*/ 1112170 h 1895518"/>
                  <a:gd name="connsiteX36" fmla="*/ 505309 w 1763666"/>
                  <a:gd name="connsiteY36" fmla="*/ 1088869 h 1895518"/>
                  <a:gd name="connsiteX37" fmla="*/ 505382 w 1763666"/>
                  <a:gd name="connsiteY37" fmla="*/ 1086862 h 1895518"/>
                  <a:gd name="connsiteX38" fmla="*/ 504050 w 1763666"/>
                  <a:gd name="connsiteY38" fmla="*/ 1083181 h 1895518"/>
                  <a:gd name="connsiteX39" fmla="*/ 499609 w 1763666"/>
                  <a:gd name="connsiteY39" fmla="*/ 1063118 h 1895518"/>
                  <a:gd name="connsiteX40" fmla="*/ 491847 w 1763666"/>
                  <a:gd name="connsiteY40" fmla="*/ 1049484 h 1895518"/>
                  <a:gd name="connsiteX41" fmla="*/ 488869 w 1763666"/>
                  <a:gd name="connsiteY41" fmla="*/ 1041260 h 1895518"/>
                  <a:gd name="connsiteX42" fmla="*/ 454940 w 1763666"/>
                  <a:gd name="connsiteY42" fmla="*/ 1004208 h 1895518"/>
                  <a:gd name="connsiteX43" fmla="*/ 104546 w 1763666"/>
                  <a:gd name="connsiteY43" fmla="*/ 748649 h 1895518"/>
                  <a:gd name="connsiteX44" fmla="*/ 168812 w 1763666"/>
                  <a:gd name="connsiteY44" fmla="*/ 147800 h 1895518"/>
                  <a:gd name="connsiteX45" fmla="*/ 171359 w 1763666"/>
                  <a:gd name="connsiteY45" fmla="*/ 139730 h 1895518"/>
                  <a:gd name="connsiteX46" fmla="*/ 172022 w 1763666"/>
                  <a:gd name="connsiteY46" fmla="*/ 121818 h 1895518"/>
                  <a:gd name="connsiteX47" fmla="*/ 198210 w 1763666"/>
                  <a:gd name="connsiteY47" fmla="*/ 64856 h 1895518"/>
                  <a:gd name="connsiteX48" fmla="*/ 301354 w 1763666"/>
                  <a:gd name="connsiteY48" fmla="*/ 1909 h 1895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763666" h="1895518">
                    <a:moveTo>
                      <a:pt x="362129" y="111774"/>
                    </a:moveTo>
                    <a:cubicBezTo>
                      <a:pt x="292427" y="111774"/>
                      <a:pt x="235922" y="168279"/>
                      <a:pt x="235922" y="237981"/>
                    </a:cubicBezTo>
                    <a:cubicBezTo>
                      <a:pt x="235922" y="307683"/>
                      <a:pt x="292427" y="364188"/>
                      <a:pt x="362129" y="364188"/>
                    </a:cubicBezTo>
                    <a:cubicBezTo>
                      <a:pt x="431831" y="364188"/>
                      <a:pt x="488336" y="307683"/>
                      <a:pt x="488336" y="237981"/>
                    </a:cubicBezTo>
                    <a:cubicBezTo>
                      <a:pt x="488336" y="168279"/>
                      <a:pt x="431831" y="111774"/>
                      <a:pt x="362129" y="111774"/>
                    </a:cubicBezTo>
                    <a:close/>
                    <a:moveTo>
                      <a:pt x="301354" y="1909"/>
                    </a:moveTo>
                    <a:cubicBezTo>
                      <a:pt x="341273" y="-4338"/>
                      <a:pt x="383574" y="4643"/>
                      <a:pt x="418797" y="30333"/>
                    </a:cubicBezTo>
                    <a:lnTo>
                      <a:pt x="1694353" y="960658"/>
                    </a:lnTo>
                    <a:cubicBezTo>
                      <a:pt x="1711967" y="973504"/>
                      <a:pt x="1726141" y="989308"/>
                      <a:pt x="1736692" y="1006894"/>
                    </a:cubicBezTo>
                    <a:lnTo>
                      <a:pt x="1740409" y="1017158"/>
                    </a:lnTo>
                    <a:lnTo>
                      <a:pt x="1750096" y="1034171"/>
                    </a:lnTo>
                    <a:lnTo>
                      <a:pt x="1755638" y="1059208"/>
                    </a:lnTo>
                    <a:lnTo>
                      <a:pt x="1757300" y="1063801"/>
                    </a:lnTo>
                    <a:lnTo>
                      <a:pt x="1757209" y="1066306"/>
                    </a:lnTo>
                    <a:lnTo>
                      <a:pt x="1763644" y="1095383"/>
                    </a:lnTo>
                    <a:cubicBezTo>
                      <a:pt x="1764685" y="1156899"/>
                      <a:pt x="1729490" y="1215980"/>
                      <a:pt x="1669700" y="1242469"/>
                    </a:cubicBezTo>
                    <a:lnTo>
                      <a:pt x="226238" y="1881969"/>
                    </a:lnTo>
                    <a:cubicBezTo>
                      <a:pt x="206307" y="1890799"/>
                      <a:pt x="185532" y="1895171"/>
                      <a:pt x="165028" y="1895518"/>
                    </a:cubicBezTo>
                    <a:lnTo>
                      <a:pt x="141616" y="1891351"/>
                    </a:lnTo>
                    <a:lnTo>
                      <a:pt x="141098" y="1891399"/>
                    </a:lnTo>
                    <a:lnTo>
                      <a:pt x="136720" y="1890478"/>
                    </a:lnTo>
                    <a:lnTo>
                      <a:pt x="105438" y="1884912"/>
                    </a:lnTo>
                    <a:lnTo>
                      <a:pt x="95393" y="1878606"/>
                    </a:lnTo>
                    <a:lnTo>
                      <a:pt x="81312" y="1872526"/>
                    </a:lnTo>
                    <a:lnTo>
                      <a:pt x="68430" y="1861682"/>
                    </a:lnTo>
                    <a:lnTo>
                      <a:pt x="54177" y="1852733"/>
                    </a:lnTo>
                    <a:lnTo>
                      <a:pt x="44094" y="1841192"/>
                    </a:lnTo>
                    <a:lnTo>
                      <a:pt x="35013" y="1833548"/>
                    </a:lnTo>
                    <a:lnTo>
                      <a:pt x="20129" y="1805420"/>
                    </a:lnTo>
                    <a:lnTo>
                      <a:pt x="17940" y="1801573"/>
                    </a:lnTo>
                    <a:lnTo>
                      <a:pt x="17830" y="1801073"/>
                    </a:lnTo>
                    <a:lnTo>
                      <a:pt x="6708" y="1780049"/>
                    </a:lnTo>
                    <a:cubicBezTo>
                      <a:pt x="773" y="1760419"/>
                      <a:pt x="-1411" y="1739300"/>
                      <a:pt x="908" y="1717625"/>
                    </a:cubicBezTo>
                    <a:lnTo>
                      <a:pt x="34050" y="1407750"/>
                    </a:lnTo>
                    <a:lnTo>
                      <a:pt x="435184" y="1230035"/>
                    </a:lnTo>
                    <a:cubicBezTo>
                      <a:pt x="483097" y="1208808"/>
                      <a:pt x="511300" y="1161465"/>
                      <a:pt x="510466" y="1112170"/>
                    </a:cubicBezTo>
                    <a:lnTo>
                      <a:pt x="505309" y="1088869"/>
                    </a:lnTo>
                    <a:lnTo>
                      <a:pt x="505382" y="1086862"/>
                    </a:lnTo>
                    <a:lnTo>
                      <a:pt x="504050" y="1083181"/>
                    </a:lnTo>
                    <a:lnTo>
                      <a:pt x="499609" y="1063118"/>
                    </a:lnTo>
                    <a:lnTo>
                      <a:pt x="491847" y="1049484"/>
                    </a:lnTo>
                    <a:lnTo>
                      <a:pt x="488869" y="1041260"/>
                    </a:lnTo>
                    <a:cubicBezTo>
                      <a:pt x="480413" y="1027168"/>
                      <a:pt x="469054" y="1014502"/>
                      <a:pt x="454940" y="1004208"/>
                    </a:cubicBezTo>
                    <a:lnTo>
                      <a:pt x="104546" y="748649"/>
                    </a:lnTo>
                    <a:lnTo>
                      <a:pt x="168812" y="147800"/>
                    </a:lnTo>
                    <a:lnTo>
                      <a:pt x="171359" y="139730"/>
                    </a:lnTo>
                    <a:lnTo>
                      <a:pt x="172022" y="121818"/>
                    </a:lnTo>
                    <a:cubicBezTo>
                      <a:pt x="176697" y="101849"/>
                      <a:pt x="185365" y="82468"/>
                      <a:pt x="198210" y="64856"/>
                    </a:cubicBezTo>
                    <a:cubicBezTo>
                      <a:pt x="223900" y="29633"/>
                      <a:pt x="261436" y="8158"/>
                      <a:pt x="301354" y="190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4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</a:ln>
              <a:effectLst>
                <a:outerShdw blurRad="381000" dist="127000" dir="72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30000"/>
                  </a:lnSpc>
                </a:pPr>
                <a:endParaRPr lang="zh-CN" altLang="en-US" sz="3000" b="1" dirty="0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0" name="直接箭头连接符 9"/>
              <p:cNvCxnSpPr/>
              <p:nvPr/>
            </p:nvCxnSpPr>
            <p:spPr>
              <a:xfrm flipV="1">
                <a:off x="9657743" y="2545121"/>
                <a:ext cx="0" cy="504825"/>
              </a:xfrm>
              <a:prstGeom prst="straightConnector1">
                <a:avLst/>
              </a:prstGeom>
              <a:noFill/>
              <a:ln w="25400">
                <a:solidFill>
                  <a:srgbClr val="EC7D31"/>
                </a:solidFill>
                <a:miter lim="800000"/>
                <a:headEnd type="none" w="med" len="med"/>
                <a:tailEnd type="triangle" w="med" len="med"/>
              </a:ln>
              <a:effectLst>
                <a:outerShdw blurRad="50800" dist="50800" dir="8100000" algn="tr" rotWithShape="0">
                  <a:prstClr val="black">
                    <a:alpha val="20000"/>
                  </a:prstClr>
                </a:outerShdw>
              </a:effectLst>
            </p:spPr>
          </p:cxnSp>
          <p:sp>
            <p:nvSpPr>
              <p:cNvPr id="11" name="文本框 9"/>
              <p:cNvSpPr txBox="1">
                <a:spLocks noChangeArrowheads="1"/>
              </p:cNvSpPr>
              <p:nvPr/>
            </p:nvSpPr>
            <p:spPr bwMode="auto">
              <a:xfrm>
                <a:off x="10029706" y="3811878"/>
                <a:ext cx="794253" cy="6910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30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</a:rPr>
                  <a:t>07</a:t>
                </a:r>
                <a:endParaRPr lang="zh-CN" altLang="en-US" sz="3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7723734" y="295621"/>
            <a:ext cx="923259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262626"/>
                </a:solidFill>
                <a:latin typeface="Arial" panose="020B0604020202020204"/>
                <a:sym typeface="微软雅黑" panose="020B0503020204020204" pitchFamily="34" charset="-122"/>
              </a:rPr>
              <a:t>研究思路</a:t>
            </a:r>
          </a:p>
        </p:txBody>
      </p:sp>
      <p:sp>
        <p:nvSpPr>
          <p:cNvPr id="31" name="矩形 30"/>
          <p:cNvSpPr/>
          <p:nvPr/>
        </p:nvSpPr>
        <p:spPr>
          <a:xfrm>
            <a:off x="9134272" y="282103"/>
            <a:ext cx="923259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262626"/>
                </a:solidFill>
                <a:latin typeface="Arial" panose="020B0604020202020204"/>
              </a:rPr>
              <a:t>研究方法</a:t>
            </a:r>
          </a:p>
        </p:txBody>
      </p:sp>
      <p:sp>
        <p:nvSpPr>
          <p:cNvPr id="32" name="矩形 31"/>
          <p:cNvSpPr/>
          <p:nvPr/>
        </p:nvSpPr>
        <p:spPr>
          <a:xfrm>
            <a:off x="10417138" y="282103"/>
            <a:ext cx="1106862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262626"/>
                </a:solidFill>
                <a:latin typeface="Arial" panose="020B0604020202020204"/>
              </a:rPr>
              <a:t>可行性说明</a:t>
            </a:r>
            <a:endParaRPr lang="zh-CN" altLang="en-US" dirty="0">
              <a:solidFill>
                <a:srgbClr val="262626"/>
              </a:solidFill>
              <a:latin typeface="Arial" panose="020B0604020202020204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8873067" y="334092"/>
            <a:ext cx="0" cy="220330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10160000" y="334092"/>
            <a:ext cx="0" cy="220330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11624733" y="299554"/>
            <a:ext cx="0" cy="220330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396217" y="128165"/>
            <a:ext cx="670385" cy="604428"/>
            <a:chOff x="5424755" y="1340768"/>
            <a:chExt cx="670560" cy="604586"/>
          </a:xfrm>
        </p:grpSpPr>
        <p:grpSp>
          <p:nvGrpSpPr>
            <p:cNvPr id="37" name="组合 3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8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1" name="文本框 9"/>
          <p:cNvSpPr txBox="1"/>
          <p:nvPr/>
        </p:nvSpPr>
        <p:spPr>
          <a:xfrm>
            <a:off x="1113221" y="246916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</a:rPr>
              <a:t>研究方法与思路</a:t>
            </a:r>
          </a:p>
        </p:txBody>
      </p:sp>
      <p:sp>
        <p:nvSpPr>
          <p:cNvPr id="42" name="Freeform 126"/>
          <p:cNvSpPr>
            <a:spLocks noChangeAspect="1" noEditPoints="1"/>
          </p:cNvSpPr>
          <p:nvPr/>
        </p:nvSpPr>
        <p:spPr bwMode="auto">
          <a:xfrm>
            <a:off x="600314" y="289155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EC7D31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iSḻïḍê"/>
          <p:cNvSpPr/>
          <p:nvPr/>
        </p:nvSpPr>
        <p:spPr bwMode="auto">
          <a:xfrm>
            <a:off x="1309377" y="5225532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45" name="ísļiḋé"/>
          <p:cNvSpPr txBox="1"/>
          <p:nvPr/>
        </p:nvSpPr>
        <p:spPr bwMode="auto">
          <a:xfrm>
            <a:off x="1289572" y="4873914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46" name="iSḻïḍê"/>
          <p:cNvSpPr/>
          <p:nvPr/>
        </p:nvSpPr>
        <p:spPr bwMode="auto">
          <a:xfrm>
            <a:off x="3739294" y="5225532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47" name="ísļiḋé"/>
          <p:cNvSpPr txBox="1"/>
          <p:nvPr/>
        </p:nvSpPr>
        <p:spPr bwMode="auto">
          <a:xfrm>
            <a:off x="3719489" y="4873914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48" name="iSḻïḍê"/>
          <p:cNvSpPr/>
          <p:nvPr/>
        </p:nvSpPr>
        <p:spPr bwMode="auto">
          <a:xfrm>
            <a:off x="6169211" y="5225532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49" name="ísļiḋé"/>
          <p:cNvSpPr txBox="1"/>
          <p:nvPr/>
        </p:nvSpPr>
        <p:spPr bwMode="auto">
          <a:xfrm>
            <a:off x="6149406" y="4873914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50" name="iSḻïḍê"/>
          <p:cNvSpPr/>
          <p:nvPr/>
        </p:nvSpPr>
        <p:spPr bwMode="auto">
          <a:xfrm>
            <a:off x="8599128" y="5225532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51" name="ísļiḋé"/>
          <p:cNvSpPr txBox="1"/>
          <p:nvPr/>
        </p:nvSpPr>
        <p:spPr bwMode="auto">
          <a:xfrm>
            <a:off x="8579323" y="4873914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79011" y="1614844"/>
            <a:ext cx="2948978" cy="2974384"/>
            <a:chOff x="564997" y="1140462"/>
            <a:chExt cx="3204362" cy="3231968"/>
          </a:xfrm>
        </p:grpSpPr>
        <p:grpSp>
          <p:nvGrpSpPr>
            <p:cNvPr id="15" name="组合 14"/>
            <p:cNvGrpSpPr/>
            <p:nvPr/>
          </p:nvGrpSpPr>
          <p:grpSpPr>
            <a:xfrm>
              <a:off x="2245450" y="1140462"/>
              <a:ext cx="1523909" cy="1523047"/>
              <a:chOff x="2093050" y="1140462"/>
              <a:chExt cx="1523909" cy="1523047"/>
            </a:xfrm>
          </p:grpSpPr>
          <p:sp>
            <p:nvSpPr>
              <p:cNvPr id="17" name="任意多边形 16"/>
              <p:cNvSpPr/>
              <p:nvPr/>
            </p:nvSpPr>
            <p:spPr bwMode="auto">
              <a:xfrm rot="16200000" flipH="1">
                <a:off x="2093481" y="1140031"/>
                <a:ext cx="1523047" cy="1523909"/>
              </a:xfrm>
              <a:custGeom>
                <a:avLst/>
                <a:gdLst>
                  <a:gd name="connsiteX0" fmla="*/ 1243018 w 1503362"/>
                  <a:gd name="connsiteY0" fmla="*/ 163516 h 1503362"/>
                  <a:gd name="connsiteX1" fmla="*/ 1336681 w 1503362"/>
                  <a:gd name="connsiteY1" fmla="*/ 69853 h 1503362"/>
                  <a:gd name="connsiteX2" fmla="*/ 1430344 w 1503362"/>
                  <a:gd name="connsiteY2" fmla="*/ 163516 h 1503362"/>
                  <a:gd name="connsiteX3" fmla="*/ 1336681 w 1503362"/>
                  <a:gd name="connsiteY3" fmla="*/ 257179 h 1503362"/>
                  <a:gd name="connsiteX4" fmla="*/ 1243018 w 1503362"/>
                  <a:gd name="connsiteY4" fmla="*/ 163516 h 1503362"/>
                  <a:gd name="connsiteX5" fmla="*/ 0 w 1503362"/>
                  <a:gd name="connsiteY5" fmla="*/ 751681 h 1503362"/>
                  <a:gd name="connsiteX6" fmla="*/ 751681 w 1503362"/>
                  <a:gd name="connsiteY6" fmla="*/ 1503362 h 1503362"/>
                  <a:gd name="connsiteX7" fmla="*/ 1503362 w 1503362"/>
                  <a:gd name="connsiteY7" fmla="*/ 751681 h 1503362"/>
                  <a:gd name="connsiteX8" fmla="*/ 1503362 w 1503362"/>
                  <a:gd name="connsiteY8" fmla="*/ 0 h 1503362"/>
                  <a:gd name="connsiteX9" fmla="*/ 751681 w 1503362"/>
                  <a:gd name="connsiteY9" fmla="*/ 0 h 1503362"/>
                  <a:gd name="connsiteX10" fmla="*/ 0 w 1503362"/>
                  <a:gd name="connsiteY10" fmla="*/ 751681 h 1503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03362" h="1503362">
                    <a:moveTo>
                      <a:pt x="1243018" y="163516"/>
                    </a:moveTo>
                    <a:cubicBezTo>
                      <a:pt x="1243018" y="111787"/>
                      <a:pt x="1284952" y="69853"/>
                      <a:pt x="1336681" y="69853"/>
                    </a:cubicBezTo>
                    <a:cubicBezTo>
                      <a:pt x="1388410" y="69853"/>
                      <a:pt x="1430344" y="111787"/>
                      <a:pt x="1430344" y="163516"/>
                    </a:cubicBezTo>
                    <a:cubicBezTo>
                      <a:pt x="1430344" y="215245"/>
                      <a:pt x="1388410" y="257179"/>
                      <a:pt x="1336681" y="257179"/>
                    </a:cubicBezTo>
                    <a:cubicBezTo>
                      <a:pt x="1284952" y="257179"/>
                      <a:pt x="1243018" y="215245"/>
                      <a:pt x="1243018" y="163516"/>
                    </a:cubicBezTo>
                    <a:close/>
                    <a:moveTo>
                      <a:pt x="0" y="751681"/>
                    </a:moveTo>
                    <a:cubicBezTo>
                      <a:pt x="0" y="1166823"/>
                      <a:pt x="336539" y="1503362"/>
                      <a:pt x="751681" y="1503362"/>
                    </a:cubicBezTo>
                    <a:cubicBezTo>
                      <a:pt x="1166823" y="1503362"/>
                      <a:pt x="1503362" y="1166823"/>
                      <a:pt x="1503362" y="751681"/>
                    </a:cubicBezTo>
                    <a:lnTo>
                      <a:pt x="1503362" y="0"/>
                    </a:lnTo>
                    <a:lnTo>
                      <a:pt x="751681" y="0"/>
                    </a:lnTo>
                    <a:cubicBezTo>
                      <a:pt x="336539" y="0"/>
                      <a:pt x="0" y="336539"/>
                      <a:pt x="0" y="75168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4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</a:ln>
              <a:effectLst>
                <a:outerShdw blurRad="381000" dist="127000" dir="72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30000"/>
                  </a:lnSpc>
                </a:pPr>
                <a:endParaRPr lang="zh-CN" altLang="en-US" sz="30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TextBox 9"/>
              <p:cNvSpPr txBox="1">
                <a:spLocks noChangeArrowheads="1"/>
              </p:cNvSpPr>
              <p:nvPr/>
            </p:nvSpPr>
            <p:spPr bwMode="auto">
              <a:xfrm>
                <a:off x="2538310" y="1667061"/>
                <a:ext cx="1009951" cy="51654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lnSpc>
                    <a:spcPct val="100000"/>
                  </a:lnSpc>
                  <a:buFontTx/>
                  <a:buNone/>
                  <a:defRPr sz="2400" b="1">
                    <a:gradFill>
                      <a:gsLst>
                        <a:gs pos="0">
                          <a:srgbClr val="FF6600"/>
                        </a:gs>
                        <a:gs pos="52000">
                          <a:srgbClr val="FF3300"/>
                        </a:gs>
                        <a:gs pos="100000">
                          <a:srgbClr val="EA2314"/>
                        </a:gs>
                      </a:gsLst>
                      <a:lin ang="18900000" scaled="0"/>
                    </a:gradFill>
                    <a:effectLst/>
                    <a:latin typeface="Bebas" pitchFamily="2" charset="0"/>
                    <a:ea typeface="微软雅黑" panose="020B0503020204020204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/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/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lvl9pPr>
              </a:lstStyle>
              <a:p>
                <a:r>
                  <a:rPr lang="en-US" altLang="zh-CN" sz="3000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</a:rPr>
                  <a:t>2</a:t>
                </a:r>
                <a:endParaRPr lang="zh-CN" altLang="en-US" sz="3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564997" y="2684918"/>
              <a:ext cx="1677943" cy="16875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81397" y="1617006"/>
            <a:ext cx="2935040" cy="2936564"/>
            <a:chOff x="667385" y="1151573"/>
            <a:chExt cx="3189218" cy="3190874"/>
          </a:xfrm>
        </p:grpSpPr>
        <p:sp>
          <p:nvSpPr>
            <p:cNvPr id="12" name="任意多边形 11"/>
            <p:cNvSpPr/>
            <p:nvPr/>
          </p:nvSpPr>
          <p:spPr bwMode="auto">
            <a:xfrm rot="5400000">
              <a:off x="667386" y="1151572"/>
              <a:ext cx="1503362" cy="1503364"/>
            </a:xfrm>
            <a:custGeom>
              <a:avLst/>
              <a:gdLst>
                <a:gd name="connsiteX0" fmla="*/ 1243013 w 1503362"/>
                <a:gd name="connsiteY0" fmla="*/ 144463 h 1503364"/>
                <a:gd name="connsiteX1" fmla="*/ 1336676 w 1503362"/>
                <a:gd name="connsiteY1" fmla="*/ 238126 h 1503364"/>
                <a:gd name="connsiteX2" fmla="*/ 1430339 w 1503362"/>
                <a:gd name="connsiteY2" fmla="*/ 144463 h 1503364"/>
                <a:gd name="connsiteX3" fmla="*/ 1336676 w 1503362"/>
                <a:gd name="connsiteY3" fmla="*/ 50800 h 1503364"/>
                <a:gd name="connsiteX4" fmla="*/ 1243013 w 1503362"/>
                <a:gd name="connsiteY4" fmla="*/ 144463 h 1503364"/>
                <a:gd name="connsiteX5" fmla="*/ 0 w 1503362"/>
                <a:gd name="connsiteY5" fmla="*/ 751682 h 1503364"/>
                <a:gd name="connsiteX6" fmla="*/ 751681 w 1503362"/>
                <a:gd name="connsiteY6" fmla="*/ 0 h 1503364"/>
                <a:gd name="connsiteX7" fmla="*/ 1503362 w 1503362"/>
                <a:gd name="connsiteY7" fmla="*/ 0 h 1503364"/>
                <a:gd name="connsiteX8" fmla="*/ 1503362 w 1503362"/>
                <a:gd name="connsiteY8" fmla="*/ 751682 h 1503364"/>
                <a:gd name="connsiteX9" fmla="*/ 751681 w 1503362"/>
                <a:gd name="connsiteY9" fmla="*/ 1503364 h 1503364"/>
                <a:gd name="connsiteX10" fmla="*/ 0 w 1503362"/>
                <a:gd name="connsiteY10" fmla="*/ 751682 h 1503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03362" h="1503364">
                  <a:moveTo>
                    <a:pt x="1243013" y="144463"/>
                  </a:moveTo>
                  <a:cubicBezTo>
                    <a:pt x="1243013" y="196192"/>
                    <a:pt x="1284947" y="238126"/>
                    <a:pt x="1336676" y="238126"/>
                  </a:cubicBezTo>
                  <a:cubicBezTo>
                    <a:pt x="1388405" y="238126"/>
                    <a:pt x="1430339" y="196192"/>
                    <a:pt x="1430339" y="144463"/>
                  </a:cubicBezTo>
                  <a:cubicBezTo>
                    <a:pt x="1430339" y="92734"/>
                    <a:pt x="1388405" y="50800"/>
                    <a:pt x="1336676" y="50800"/>
                  </a:cubicBezTo>
                  <a:cubicBezTo>
                    <a:pt x="1284947" y="50800"/>
                    <a:pt x="1243013" y="92734"/>
                    <a:pt x="1243013" y="144463"/>
                  </a:cubicBezTo>
                  <a:close/>
                  <a:moveTo>
                    <a:pt x="0" y="751682"/>
                  </a:moveTo>
                  <a:cubicBezTo>
                    <a:pt x="0" y="336539"/>
                    <a:pt x="336539" y="0"/>
                    <a:pt x="751681" y="0"/>
                  </a:cubicBezTo>
                  <a:lnTo>
                    <a:pt x="1503362" y="0"/>
                  </a:lnTo>
                  <a:lnTo>
                    <a:pt x="1503362" y="751682"/>
                  </a:lnTo>
                  <a:cubicBezTo>
                    <a:pt x="1503362" y="1166825"/>
                    <a:pt x="1166823" y="1503364"/>
                    <a:pt x="751681" y="1503364"/>
                  </a:cubicBezTo>
                  <a:cubicBezTo>
                    <a:pt x="336539" y="1503364"/>
                    <a:pt x="0" y="1166825"/>
                    <a:pt x="0" y="751682"/>
                  </a:cubicBezTo>
                  <a:close/>
                </a:path>
              </a:pathLst>
            </a:custGeom>
            <a:solidFill>
              <a:srgbClr val="EC7D31"/>
            </a:soli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3"/>
            <p:cNvSpPr txBox="1">
              <a:spLocks noChangeArrowheads="1"/>
            </p:cNvSpPr>
            <p:nvPr/>
          </p:nvSpPr>
          <p:spPr bwMode="auto">
            <a:xfrm>
              <a:off x="1270786" y="1649920"/>
              <a:ext cx="393384" cy="516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178660" y="2654935"/>
              <a:ext cx="1677943" cy="16875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756027" y="1550701"/>
            <a:ext cx="2967707" cy="2947957"/>
            <a:chOff x="642014" y="1082573"/>
            <a:chExt cx="3224713" cy="3203253"/>
          </a:xfrm>
        </p:grpSpPr>
        <p:sp>
          <p:nvSpPr>
            <p:cNvPr id="9" name="任意多边形 8"/>
            <p:cNvSpPr/>
            <p:nvPr/>
          </p:nvSpPr>
          <p:spPr bwMode="auto">
            <a:xfrm rot="16200000" flipV="1">
              <a:off x="642445" y="2762348"/>
              <a:ext cx="1523047" cy="1523909"/>
            </a:xfrm>
            <a:custGeom>
              <a:avLst/>
              <a:gdLst>
                <a:gd name="connsiteX0" fmla="*/ 1243018 w 1503362"/>
                <a:gd name="connsiteY0" fmla="*/ 163516 h 1503362"/>
                <a:gd name="connsiteX1" fmla="*/ 1336681 w 1503362"/>
                <a:gd name="connsiteY1" fmla="*/ 69853 h 1503362"/>
                <a:gd name="connsiteX2" fmla="*/ 1430344 w 1503362"/>
                <a:gd name="connsiteY2" fmla="*/ 163516 h 1503362"/>
                <a:gd name="connsiteX3" fmla="*/ 1336681 w 1503362"/>
                <a:gd name="connsiteY3" fmla="*/ 257179 h 1503362"/>
                <a:gd name="connsiteX4" fmla="*/ 1243018 w 1503362"/>
                <a:gd name="connsiteY4" fmla="*/ 163516 h 1503362"/>
                <a:gd name="connsiteX5" fmla="*/ 0 w 1503362"/>
                <a:gd name="connsiteY5" fmla="*/ 751681 h 1503362"/>
                <a:gd name="connsiteX6" fmla="*/ 751681 w 1503362"/>
                <a:gd name="connsiteY6" fmla="*/ 1503362 h 1503362"/>
                <a:gd name="connsiteX7" fmla="*/ 1503362 w 1503362"/>
                <a:gd name="connsiteY7" fmla="*/ 751681 h 1503362"/>
                <a:gd name="connsiteX8" fmla="*/ 1503362 w 1503362"/>
                <a:gd name="connsiteY8" fmla="*/ 0 h 1503362"/>
                <a:gd name="connsiteX9" fmla="*/ 751681 w 1503362"/>
                <a:gd name="connsiteY9" fmla="*/ 0 h 1503362"/>
                <a:gd name="connsiteX10" fmla="*/ 0 w 1503362"/>
                <a:gd name="connsiteY10" fmla="*/ 751681 h 1503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03362" h="1503362">
                  <a:moveTo>
                    <a:pt x="1243018" y="163516"/>
                  </a:moveTo>
                  <a:cubicBezTo>
                    <a:pt x="1243018" y="111787"/>
                    <a:pt x="1284952" y="69853"/>
                    <a:pt x="1336681" y="69853"/>
                  </a:cubicBezTo>
                  <a:cubicBezTo>
                    <a:pt x="1388410" y="69853"/>
                    <a:pt x="1430344" y="111787"/>
                    <a:pt x="1430344" y="163516"/>
                  </a:cubicBezTo>
                  <a:cubicBezTo>
                    <a:pt x="1430344" y="215245"/>
                    <a:pt x="1388410" y="257179"/>
                    <a:pt x="1336681" y="257179"/>
                  </a:cubicBezTo>
                  <a:cubicBezTo>
                    <a:pt x="1284952" y="257179"/>
                    <a:pt x="1243018" y="215245"/>
                    <a:pt x="1243018" y="163516"/>
                  </a:cubicBezTo>
                  <a:close/>
                  <a:moveTo>
                    <a:pt x="0" y="751681"/>
                  </a:moveTo>
                  <a:cubicBezTo>
                    <a:pt x="0" y="1166823"/>
                    <a:pt x="336539" y="1503362"/>
                    <a:pt x="751681" y="1503362"/>
                  </a:cubicBezTo>
                  <a:cubicBezTo>
                    <a:pt x="1166823" y="1503362"/>
                    <a:pt x="1503362" y="1166823"/>
                    <a:pt x="1503362" y="751681"/>
                  </a:cubicBezTo>
                  <a:lnTo>
                    <a:pt x="1503362" y="0"/>
                  </a:lnTo>
                  <a:lnTo>
                    <a:pt x="751681" y="0"/>
                  </a:lnTo>
                  <a:cubicBezTo>
                    <a:pt x="336539" y="0"/>
                    <a:pt x="0" y="336539"/>
                    <a:pt x="0" y="751681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TextBox 11"/>
            <p:cNvSpPr txBox="1">
              <a:spLocks noChangeArrowheads="1"/>
            </p:cNvSpPr>
            <p:nvPr/>
          </p:nvSpPr>
          <p:spPr bwMode="auto">
            <a:xfrm>
              <a:off x="1200341" y="3290432"/>
              <a:ext cx="787933" cy="5165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30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3</a:t>
              </a: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188784" y="1082573"/>
              <a:ext cx="1677943" cy="16875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679011" y="1545624"/>
            <a:ext cx="2948934" cy="2964517"/>
            <a:chOff x="564997" y="1073576"/>
            <a:chExt cx="3204315" cy="3221247"/>
          </a:xfrm>
        </p:grpSpPr>
        <p:sp>
          <p:nvSpPr>
            <p:cNvPr id="6" name="任意多边形 5"/>
            <p:cNvSpPr/>
            <p:nvPr/>
          </p:nvSpPr>
          <p:spPr bwMode="auto">
            <a:xfrm rot="5400000" flipH="1" flipV="1">
              <a:off x="2245834" y="2771345"/>
              <a:ext cx="1523047" cy="1523909"/>
            </a:xfrm>
            <a:custGeom>
              <a:avLst/>
              <a:gdLst>
                <a:gd name="connsiteX0" fmla="*/ 1243018 w 1503362"/>
                <a:gd name="connsiteY0" fmla="*/ 163516 h 1503362"/>
                <a:gd name="connsiteX1" fmla="*/ 1336681 w 1503362"/>
                <a:gd name="connsiteY1" fmla="*/ 69853 h 1503362"/>
                <a:gd name="connsiteX2" fmla="*/ 1430344 w 1503362"/>
                <a:gd name="connsiteY2" fmla="*/ 163516 h 1503362"/>
                <a:gd name="connsiteX3" fmla="*/ 1336681 w 1503362"/>
                <a:gd name="connsiteY3" fmla="*/ 257179 h 1503362"/>
                <a:gd name="connsiteX4" fmla="*/ 1243018 w 1503362"/>
                <a:gd name="connsiteY4" fmla="*/ 163516 h 1503362"/>
                <a:gd name="connsiteX5" fmla="*/ 0 w 1503362"/>
                <a:gd name="connsiteY5" fmla="*/ 751681 h 1503362"/>
                <a:gd name="connsiteX6" fmla="*/ 751681 w 1503362"/>
                <a:gd name="connsiteY6" fmla="*/ 1503362 h 1503362"/>
                <a:gd name="connsiteX7" fmla="*/ 1503362 w 1503362"/>
                <a:gd name="connsiteY7" fmla="*/ 751681 h 1503362"/>
                <a:gd name="connsiteX8" fmla="*/ 1503362 w 1503362"/>
                <a:gd name="connsiteY8" fmla="*/ 0 h 1503362"/>
                <a:gd name="connsiteX9" fmla="*/ 751681 w 1503362"/>
                <a:gd name="connsiteY9" fmla="*/ 0 h 1503362"/>
                <a:gd name="connsiteX10" fmla="*/ 0 w 1503362"/>
                <a:gd name="connsiteY10" fmla="*/ 751681 h 1503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03362" h="1503362">
                  <a:moveTo>
                    <a:pt x="1243018" y="163516"/>
                  </a:moveTo>
                  <a:cubicBezTo>
                    <a:pt x="1243018" y="111787"/>
                    <a:pt x="1284952" y="69853"/>
                    <a:pt x="1336681" y="69853"/>
                  </a:cubicBezTo>
                  <a:cubicBezTo>
                    <a:pt x="1388410" y="69853"/>
                    <a:pt x="1430344" y="111787"/>
                    <a:pt x="1430344" y="163516"/>
                  </a:cubicBezTo>
                  <a:cubicBezTo>
                    <a:pt x="1430344" y="215245"/>
                    <a:pt x="1388410" y="257179"/>
                    <a:pt x="1336681" y="257179"/>
                  </a:cubicBezTo>
                  <a:cubicBezTo>
                    <a:pt x="1284952" y="257179"/>
                    <a:pt x="1243018" y="215245"/>
                    <a:pt x="1243018" y="163516"/>
                  </a:cubicBezTo>
                  <a:close/>
                  <a:moveTo>
                    <a:pt x="0" y="751681"/>
                  </a:moveTo>
                  <a:cubicBezTo>
                    <a:pt x="0" y="1166823"/>
                    <a:pt x="336539" y="1503362"/>
                    <a:pt x="751681" y="1503362"/>
                  </a:cubicBezTo>
                  <a:cubicBezTo>
                    <a:pt x="1166823" y="1503362"/>
                    <a:pt x="1503362" y="1166823"/>
                    <a:pt x="1503362" y="751681"/>
                  </a:cubicBezTo>
                  <a:lnTo>
                    <a:pt x="1503362" y="0"/>
                  </a:lnTo>
                  <a:lnTo>
                    <a:pt x="751681" y="0"/>
                  </a:lnTo>
                  <a:cubicBezTo>
                    <a:pt x="336539" y="0"/>
                    <a:pt x="0" y="336539"/>
                    <a:pt x="0" y="751681"/>
                  </a:cubicBezTo>
                  <a:close/>
                </a:path>
              </a:pathLst>
            </a:custGeom>
            <a:solidFill>
              <a:srgbClr val="EC7D31"/>
            </a:soli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TextBox 11"/>
            <p:cNvSpPr txBox="1">
              <a:spLocks noChangeArrowheads="1"/>
            </p:cNvSpPr>
            <p:nvPr/>
          </p:nvSpPr>
          <p:spPr bwMode="auto">
            <a:xfrm>
              <a:off x="2690710" y="3195220"/>
              <a:ext cx="400858" cy="516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000" b="1" dirty="0" smtClean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4</a:t>
              </a:r>
              <a:endParaRPr lang="zh-CN" altLang="en-US" sz="3000" b="1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64997" y="1073576"/>
              <a:ext cx="1677943" cy="16875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7723734" y="295621"/>
            <a:ext cx="923259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262626"/>
                </a:solidFill>
                <a:latin typeface="Arial" panose="020B0604020202020204"/>
                <a:sym typeface="微软雅黑" panose="020B0503020204020204" pitchFamily="34" charset="-122"/>
              </a:rPr>
              <a:t>研究思路</a:t>
            </a:r>
          </a:p>
        </p:txBody>
      </p:sp>
      <p:sp>
        <p:nvSpPr>
          <p:cNvPr id="20" name="矩形 19"/>
          <p:cNvSpPr/>
          <p:nvPr/>
        </p:nvSpPr>
        <p:spPr>
          <a:xfrm>
            <a:off x="9134272" y="282103"/>
            <a:ext cx="923259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262626"/>
                </a:solidFill>
                <a:latin typeface="Arial" panose="020B0604020202020204"/>
              </a:rPr>
              <a:t>研究方法</a:t>
            </a:r>
          </a:p>
        </p:txBody>
      </p:sp>
      <p:sp>
        <p:nvSpPr>
          <p:cNvPr id="21" name="矩形 20"/>
          <p:cNvSpPr/>
          <p:nvPr/>
        </p:nvSpPr>
        <p:spPr>
          <a:xfrm>
            <a:off x="10417138" y="282103"/>
            <a:ext cx="1106862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262626"/>
                </a:solidFill>
                <a:latin typeface="Arial" panose="020B0604020202020204"/>
              </a:rPr>
              <a:t>可行性说明</a:t>
            </a:r>
            <a:endParaRPr lang="zh-CN" altLang="en-US" dirty="0">
              <a:solidFill>
                <a:srgbClr val="262626"/>
              </a:solidFill>
              <a:latin typeface="Arial" panose="020B0604020202020204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8873067" y="334092"/>
            <a:ext cx="0" cy="220330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0160000" y="334092"/>
            <a:ext cx="0" cy="220330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11624733" y="299554"/>
            <a:ext cx="0" cy="220330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396217" y="128165"/>
            <a:ext cx="670385" cy="604428"/>
            <a:chOff x="5424755" y="1340768"/>
            <a:chExt cx="670560" cy="604586"/>
          </a:xfrm>
        </p:grpSpPr>
        <p:grpSp>
          <p:nvGrpSpPr>
            <p:cNvPr id="26" name="组合 2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28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2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0" name="文本框 9"/>
          <p:cNvSpPr txBox="1"/>
          <p:nvPr/>
        </p:nvSpPr>
        <p:spPr>
          <a:xfrm>
            <a:off x="1113221" y="246916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</a:rPr>
              <a:t>研究方法与思路</a:t>
            </a:r>
          </a:p>
        </p:txBody>
      </p:sp>
      <p:sp>
        <p:nvSpPr>
          <p:cNvPr id="31" name="Freeform 126"/>
          <p:cNvSpPr>
            <a:spLocks noChangeAspect="1" noEditPoints="1"/>
          </p:cNvSpPr>
          <p:nvPr/>
        </p:nvSpPr>
        <p:spPr bwMode="auto">
          <a:xfrm>
            <a:off x="600314" y="289155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EC7D31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iSḻïḍê"/>
          <p:cNvSpPr/>
          <p:nvPr/>
        </p:nvSpPr>
        <p:spPr bwMode="auto">
          <a:xfrm>
            <a:off x="1367743" y="5267697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33" name="ísļiḋé"/>
          <p:cNvSpPr txBox="1"/>
          <p:nvPr/>
        </p:nvSpPr>
        <p:spPr bwMode="auto">
          <a:xfrm>
            <a:off x="1347938" y="4916079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34" name="iSḻïḍê"/>
          <p:cNvSpPr/>
          <p:nvPr/>
        </p:nvSpPr>
        <p:spPr bwMode="auto">
          <a:xfrm>
            <a:off x="3797660" y="5267697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35" name="ísļiḋé"/>
          <p:cNvSpPr txBox="1"/>
          <p:nvPr/>
        </p:nvSpPr>
        <p:spPr bwMode="auto">
          <a:xfrm>
            <a:off x="3777855" y="4916079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36" name="iSḻïḍê"/>
          <p:cNvSpPr/>
          <p:nvPr/>
        </p:nvSpPr>
        <p:spPr bwMode="auto">
          <a:xfrm>
            <a:off x="6227577" y="5267697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37" name="ísļiḋé"/>
          <p:cNvSpPr txBox="1"/>
          <p:nvPr/>
        </p:nvSpPr>
        <p:spPr bwMode="auto">
          <a:xfrm>
            <a:off x="6207772" y="4916079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38" name="iSḻïḍê"/>
          <p:cNvSpPr/>
          <p:nvPr/>
        </p:nvSpPr>
        <p:spPr bwMode="auto">
          <a:xfrm>
            <a:off x="8657494" y="5267697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39" name="ísļiḋé"/>
          <p:cNvSpPr txBox="1"/>
          <p:nvPr/>
        </p:nvSpPr>
        <p:spPr bwMode="auto">
          <a:xfrm>
            <a:off x="8637689" y="4916079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44190" y="2968373"/>
            <a:ext cx="6153399" cy="861816"/>
            <a:chOff x="2922847" y="2837033"/>
            <a:chExt cx="6153399" cy="861816"/>
          </a:xfrm>
          <a:effectLst/>
        </p:grpSpPr>
        <p:sp>
          <p:nvSpPr>
            <p:cNvPr id="19" name="直接连接符 18"/>
            <p:cNvSpPr>
              <a:spLocks noChangeShapeType="1"/>
            </p:cNvSpPr>
            <p:nvPr/>
          </p:nvSpPr>
          <p:spPr bwMode="auto">
            <a:xfrm>
              <a:off x="2922847" y="3186088"/>
              <a:ext cx="1239490" cy="419638"/>
            </a:xfrm>
            <a:prstGeom prst="line">
              <a:avLst/>
            </a:prstGeom>
            <a:noFill/>
            <a:ln w="38100">
              <a:solidFill>
                <a:srgbClr val="EC7D31"/>
              </a:solidFill>
              <a:miter lim="800000"/>
              <a:headEnd type="none" w="med" len="med"/>
              <a:tailEnd type="none" w="med" len="med"/>
            </a:ln>
            <a:effectLst>
              <a:outerShdw blurRad="50800" dist="50800" dir="8100000" algn="tr" rotWithShape="0">
                <a:prstClr val="black">
                  <a:alpha val="20000"/>
                </a:prstClr>
              </a:outerShdw>
            </a:effec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直接连接符 19"/>
            <p:cNvSpPr>
              <a:spLocks noChangeShapeType="1"/>
            </p:cNvSpPr>
            <p:nvPr/>
          </p:nvSpPr>
          <p:spPr bwMode="auto">
            <a:xfrm flipV="1">
              <a:off x="5305498" y="2837033"/>
              <a:ext cx="1336353" cy="861816"/>
            </a:xfrm>
            <a:prstGeom prst="line">
              <a:avLst/>
            </a:prstGeom>
            <a:noFill/>
            <a:ln w="38100">
              <a:solidFill>
                <a:srgbClr val="EC7D31"/>
              </a:solidFill>
              <a:miter lim="800000"/>
              <a:headEnd type="none" w="med" len="med"/>
              <a:tailEnd type="none" w="med" len="med"/>
            </a:ln>
            <a:effectLst>
              <a:outerShdw blurRad="50800" dist="50800" dir="8100000" algn="tr" rotWithShape="0">
                <a:prstClr val="black">
                  <a:alpha val="20000"/>
                </a:prstClr>
              </a:outerShdw>
            </a:effec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直接连接符 20"/>
            <p:cNvSpPr>
              <a:spLocks noChangeShapeType="1"/>
            </p:cNvSpPr>
            <p:nvPr/>
          </p:nvSpPr>
          <p:spPr bwMode="auto">
            <a:xfrm>
              <a:off x="8073963" y="2837034"/>
              <a:ext cx="1002283" cy="584775"/>
            </a:xfrm>
            <a:prstGeom prst="line">
              <a:avLst/>
            </a:prstGeom>
            <a:noFill/>
            <a:ln w="38100">
              <a:solidFill>
                <a:srgbClr val="EC7D31"/>
              </a:solidFill>
              <a:miter lim="800000"/>
              <a:headEnd type="none" w="med" len="med"/>
              <a:tailEnd type="none" w="med" len="med"/>
            </a:ln>
            <a:effectLst>
              <a:outerShdw blurRad="50800" dist="50800" dir="8100000" algn="tr" rotWithShape="0">
                <a:prstClr val="black">
                  <a:alpha val="20000"/>
                </a:prstClr>
              </a:outerShdw>
            </a:effec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890250" y="2748119"/>
            <a:ext cx="863600" cy="909637"/>
            <a:chOff x="2102110" y="2789212"/>
            <a:chExt cx="863600" cy="909637"/>
          </a:xfrm>
        </p:grpSpPr>
        <p:sp>
          <p:nvSpPr>
            <p:cNvPr id="16" name="矩形 15"/>
            <p:cNvSpPr>
              <a:spLocks noChangeArrowheads="1"/>
            </p:cNvSpPr>
            <p:nvPr/>
          </p:nvSpPr>
          <p:spPr bwMode="auto">
            <a:xfrm>
              <a:off x="2102110" y="2789212"/>
              <a:ext cx="863600" cy="909637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 w="2857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30000"/>
                </a:lnSpc>
              </a:pPr>
              <a:endParaRPr lang="zh-CN" altLang="zh-CN" sz="3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7" name="文本框 19"/>
            <p:cNvSpPr>
              <a:spLocks noChangeArrowheads="1"/>
            </p:cNvSpPr>
            <p:nvPr/>
          </p:nvSpPr>
          <p:spPr bwMode="auto">
            <a:xfrm>
              <a:off x="2129161" y="2837034"/>
              <a:ext cx="809497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/>
              <a:r>
                <a:rPr lang="en-US" sz="3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01</a:t>
              </a:r>
              <a:endPara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102110" y="3421809"/>
              <a:ext cx="863600" cy="45719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965846" y="3061775"/>
            <a:ext cx="1181100" cy="1244600"/>
            <a:chOff x="4199470" y="3106258"/>
            <a:chExt cx="1181100" cy="1244600"/>
          </a:xfrm>
        </p:grpSpPr>
        <p:sp>
          <p:nvSpPr>
            <p:cNvPr id="13" name="矩形 12"/>
            <p:cNvSpPr>
              <a:spLocks noChangeArrowheads="1"/>
            </p:cNvSpPr>
            <p:nvPr/>
          </p:nvSpPr>
          <p:spPr bwMode="auto">
            <a:xfrm>
              <a:off x="4199470" y="3106258"/>
              <a:ext cx="1181100" cy="1244600"/>
            </a:xfrm>
            <a:prstGeom prst="rect">
              <a:avLst/>
            </a:prstGeom>
            <a:solidFill>
              <a:srgbClr val="EC7D31"/>
            </a:soli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zh-CN"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文本框 19"/>
            <p:cNvSpPr>
              <a:spLocks noChangeArrowheads="1"/>
            </p:cNvSpPr>
            <p:nvPr/>
          </p:nvSpPr>
          <p:spPr bwMode="auto">
            <a:xfrm>
              <a:off x="4216183" y="3272566"/>
              <a:ext cx="1126449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02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199470" y="4058588"/>
              <a:ext cx="118110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499588" y="2162519"/>
            <a:ext cx="1377950" cy="1452562"/>
            <a:chOff x="6534338" y="2152171"/>
            <a:chExt cx="1377950" cy="1452562"/>
          </a:xfrm>
        </p:grpSpPr>
        <p:sp>
          <p:nvSpPr>
            <p:cNvPr id="10" name="矩形 9"/>
            <p:cNvSpPr>
              <a:spLocks noChangeArrowheads="1"/>
            </p:cNvSpPr>
            <p:nvPr/>
          </p:nvSpPr>
          <p:spPr bwMode="auto">
            <a:xfrm>
              <a:off x="6534338" y="2152171"/>
              <a:ext cx="1377950" cy="1452562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 w="2857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30000"/>
                </a:lnSpc>
              </a:pPr>
              <a:endParaRPr lang="zh-CN" altLang="zh-CN" sz="3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1" name="文本框 19"/>
            <p:cNvSpPr>
              <a:spLocks noChangeArrowheads="1"/>
            </p:cNvSpPr>
            <p:nvPr/>
          </p:nvSpPr>
          <p:spPr bwMode="auto">
            <a:xfrm>
              <a:off x="6837780" y="2466046"/>
              <a:ext cx="767907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/>
              <a:r>
                <a:rPr lang="en-US" sz="3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03</a:t>
              </a:r>
              <a:endPara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534338" y="3307081"/>
              <a:ext cx="1377950" cy="5682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887186" y="2888362"/>
            <a:ext cx="1181100" cy="1244600"/>
            <a:chOff x="9036558" y="2991386"/>
            <a:chExt cx="1181100" cy="1244600"/>
          </a:xfrm>
        </p:grpSpPr>
        <p:sp>
          <p:nvSpPr>
            <p:cNvPr id="7" name="矩形 6"/>
            <p:cNvSpPr>
              <a:spLocks noChangeArrowheads="1"/>
            </p:cNvSpPr>
            <p:nvPr/>
          </p:nvSpPr>
          <p:spPr bwMode="auto">
            <a:xfrm>
              <a:off x="9036558" y="2991386"/>
              <a:ext cx="1181100" cy="1244600"/>
            </a:xfrm>
            <a:prstGeom prst="rect">
              <a:avLst/>
            </a:prstGeom>
            <a:solidFill>
              <a:srgbClr val="EC7D31"/>
            </a:soli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zh-CN"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文本框 19"/>
            <p:cNvSpPr>
              <a:spLocks noChangeArrowheads="1"/>
            </p:cNvSpPr>
            <p:nvPr/>
          </p:nvSpPr>
          <p:spPr bwMode="auto">
            <a:xfrm>
              <a:off x="9234357" y="3220109"/>
              <a:ext cx="75533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04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9036558" y="3897848"/>
              <a:ext cx="1181100" cy="4571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7723734" y="295621"/>
            <a:ext cx="923259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262626"/>
                </a:solidFill>
                <a:latin typeface="Arial" panose="020B0604020202020204"/>
                <a:sym typeface="微软雅黑" panose="020B0503020204020204" pitchFamily="34" charset="-122"/>
              </a:rPr>
              <a:t>研究思路</a:t>
            </a:r>
          </a:p>
        </p:txBody>
      </p:sp>
      <p:sp>
        <p:nvSpPr>
          <p:cNvPr id="23" name="矩形 22"/>
          <p:cNvSpPr/>
          <p:nvPr/>
        </p:nvSpPr>
        <p:spPr>
          <a:xfrm>
            <a:off x="9134272" y="282103"/>
            <a:ext cx="923259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262626"/>
                </a:solidFill>
                <a:latin typeface="Arial" panose="020B0604020202020204"/>
              </a:rPr>
              <a:t>研究方法</a:t>
            </a:r>
          </a:p>
        </p:txBody>
      </p:sp>
      <p:sp>
        <p:nvSpPr>
          <p:cNvPr id="24" name="矩形 23"/>
          <p:cNvSpPr/>
          <p:nvPr/>
        </p:nvSpPr>
        <p:spPr>
          <a:xfrm>
            <a:off x="10417138" y="282103"/>
            <a:ext cx="1106862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262626"/>
                </a:solidFill>
                <a:latin typeface="Arial" panose="020B0604020202020204"/>
              </a:rPr>
              <a:t>可行性说明</a:t>
            </a:r>
            <a:endParaRPr lang="zh-CN" altLang="en-US" dirty="0">
              <a:solidFill>
                <a:srgbClr val="262626"/>
              </a:solidFill>
              <a:latin typeface="Arial" panose="020B0604020202020204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8873067" y="334092"/>
            <a:ext cx="0" cy="220330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0160000" y="334092"/>
            <a:ext cx="0" cy="220330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11624733" y="299554"/>
            <a:ext cx="0" cy="220330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396217" y="128165"/>
            <a:ext cx="670385" cy="604428"/>
            <a:chOff x="5424755" y="1340768"/>
            <a:chExt cx="670560" cy="604586"/>
          </a:xfrm>
        </p:grpSpPr>
        <p:grpSp>
          <p:nvGrpSpPr>
            <p:cNvPr id="29" name="组合 2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1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0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3" name="文本框 9"/>
          <p:cNvSpPr txBox="1"/>
          <p:nvPr/>
        </p:nvSpPr>
        <p:spPr>
          <a:xfrm>
            <a:off x="1113221" y="246916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</a:rPr>
              <a:t>研究方法与思路</a:t>
            </a:r>
          </a:p>
        </p:txBody>
      </p:sp>
      <p:sp>
        <p:nvSpPr>
          <p:cNvPr id="34" name="Freeform 126"/>
          <p:cNvSpPr>
            <a:spLocks noChangeAspect="1" noEditPoints="1"/>
          </p:cNvSpPr>
          <p:nvPr/>
        </p:nvSpPr>
        <p:spPr bwMode="auto">
          <a:xfrm>
            <a:off x="600314" y="289155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EC7D31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iSḻïḍê"/>
          <p:cNvSpPr/>
          <p:nvPr/>
        </p:nvSpPr>
        <p:spPr bwMode="auto">
          <a:xfrm>
            <a:off x="1309377" y="5225532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36" name="ísļiḋé"/>
          <p:cNvSpPr txBox="1"/>
          <p:nvPr/>
        </p:nvSpPr>
        <p:spPr bwMode="auto">
          <a:xfrm>
            <a:off x="1289572" y="4873914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37" name="iSḻïḍê"/>
          <p:cNvSpPr/>
          <p:nvPr/>
        </p:nvSpPr>
        <p:spPr bwMode="auto">
          <a:xfrm>
            <a:off x="3739294" y="5225532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38" name="ísļiḋé"/>
          <p:cNvSpPr txBox="1"/>
          <p:nvPr/>
        </p:nvSpPr>
        <p:spPr bwMode="auto">
          <a:xfrm>
            <a:off x="3719489" y="4873914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39" name="iSḻïḍê"/>
          <p:cNvSpPr/>
          <p:nvPr/>
        </p:nvSpPr>
        <p:spPr bwMode="auto">
          <a:xfrm>
            <a:off x="6169211" y="5225532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40" name="ísļiḋé"/>
          <p:cNvSpPr txBox="1"/>
          <p:nvPr/>
        </p:nvSpPr>
        <p:spPr bwMode="auto">
          <a:xfrm>
            <a:off x="6149406" y="4873914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41" name="iSḻïḍê"/>
          <p:cNvSpPr/>
          <p:nvPr/>
        </p:nvSpPr>
        <p:spPr bwMode="auto">
          <a:xfrm>
            <a:off x="8599128" y="5225532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42" name="ísļiḋé"/>
          <p:cNvSpPr txBox="1"/>
          <p:nvPr/>
        </p:nvSpPr>
        <p:spPr bwMode="auto">
          <a:xfrm>
            <a:off x="8579323" y="4873914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868243" y="1405983"/>
            <a:ext cx="2244550" cy="3639405"/>
            <a:chOff x="4766734" y="1779800"/>
            <a:chExt cx="2527300" cy="4097867"/>
          </a:xfrm>
          <a:effectLst>
            <a:outerShdw blurRad="330200" dist="215900" dir="8100000" sx="91000" sy="91000" algn="ctr" rotWithShape="0">
              <a:srgbClr val="000000">
                <a:alpha val="58000"/>
              </a:srgbClr>
            </a:outerShdw>
          </a:effectLst>
        </p:grpSpPr>
        <p:sp>
          <p:nvSpPr>
            <p:cNvPr id="15" name="Freeform 21"/>
            <p:cNvSpPr/>
            <p:nvPr/>
          </p:nvSpPr>
          <p:spPr bwMode="auto">
            <a:xfrm>
              <a:off x="6115051" y="3365184"/>
              <a:ext cx="719667" cy="1054100"/>
            </a:xfrm>
            <a:custGeom>
              <a:avLst/>
              <a:gdLst>
                <a:gd name="T0" fmla="*/ 293 w 434"/>
                <a:gd name="T1" fmla="*/ 94 h 635"/>
                <a:gd name="T2" fmla="*/ 334 w 434"/>
                <a:gd name="T3" fmla="*/ 80 h 635"/>
                <a:gd name="T4" fmla="*/ 401 w 434"/>
                <a:gd name="T5" fmla="*/ 118 h 635"/>
                <a:gd name="T6" fmla="*/ 434 w 434"/>
                <a:gd name="T7" fmla="*/ 118 h 635"/>
                <a:gd name="T8" fmla="*/ 434 w 434"/>
                <a:gd name="T9" fmla="*/ 0 h 635"/>
                <a:gd name="T10" fmla="*/ 0 w 434"/>
                <a:gd name="T11" fmla="*/ 0 h 635"/>
                <a:gd name="T12" fmla="*/ 0 w 434"/>
                <a:gd name="T13" fmla="*/ 463 h 635"/>
                <a:gd name="T14" fmla="*/ 158 w 434"/>
                <a:gd name="T15" fmla="*/ 463 h 635"/>
                <a:gd name="T16" fmla="*/ 169 w 434"/>
                <a:gd name="T17" fmla="*/ 474 h 635"/>
                <a:gd name="T18" fmla="*/ 169 w 434"/>
                <a:gd name="T19" fmla="*/ 528 h 635"/>
                <a:gd name="T20" fmla="*/ 165 w 434"/>
                <a:gd name="T21" fmla="*/ 537 h 635"/>
                <a:gd name="T22" fmla="*/ 129 w 434"/>
                <a:gd name="T23" fmla="*/ 586 h 635"/>
                <a:gd name="T24" fmla="*/ 141 w 434"/>
                <a:gd name="T25" fmla="*/ 619 h 635"/>
                <a:gd name="T26" fmla="*/ 184 w 434"/>
                <a:gd name="T27" fmla="*/ 635 h 635"/>
                <a:gd name="T28" fmla="*/ 251 w 434"/>
                <a:gd name="T29" fmla="*/ 594 h 635"/>
                <a:gd name="T30" fmla="*/ 210 w 434"/>
                <a:gd name="T31" fmla="*/ 533 h 635"/>
                <a:gd name="T32" fmla="*/ 204 w 434"/>
                <a:gd name="T33" fmla="*/ 524 h 635"/>
                <a:gd name="T34" fmla="*/ 204 w 434"/>
                <a:gd name="T35" fmla="*/ 471 h 635"/>
                <a:gd name="T36" fmla="*/ 215 w 434"/>
                <a:gd name="T37" fmla="*/ 460 h 635"/>
                <a:gd name="T38" fmla="*/ 434 w 434"/>
                <a:gd name="T39" fmla="*/ 460 h 635"/>
                <a:gd name="T40" fmla="*/ 434 w 434"/>
                <a:gd name="T41" fmla="*/ 199 h 635"/>
                <a:gd name="T42" fmla="*/ 410 w 434"/>
                <a:gd name="T43" fmla="*/ 199 h 635"/>
                <a:gd name="T44" fmla="*/ 338 w 434"/>
                <a:gd name="T45" fmla="*/ 243 h 635"/>
                <a:gd name="T46" fmla="*/ 270 w 434"/>
                <a:gd name="T47" fmla="*/ 161 h 635"/>
                <a:gd name="T48" fmla="*/ 293 w 434"/>
                <a:gd name="T49" fmla="*/ 94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4" h="635">
                  <a:moveTo>
                    <a:pt x="293" y="94"/>
                  </a:moveTo>
                  <a:cubicBezTo>
                    <a:pt x="304" y="84"/>
                    <a:pt x="318" y="79"/>
                    <a:pt x="334" y="80"/>
                  </a:cubicBezTo>
                  <a:cubicBezTo>
                    <a:pt x="360" y="81"/>
                    <a:pt x="391" y="108"/>
                    <a:pt x="401" y="118"/>
                  </a:cubicBezTo>
                  <a:cubicBezTo>
                    <a:pt x="434" y="118"/>
                    <a:pt x="434" y="118"/>
                    <a:pt x="434" y="118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63"/>
                    <a:pt x="0" y="463"/>
                    <a:pt x="0" y="463"/>
                  </a:cubicBezTo>
                  <a:cubicBezTo>
                    <a:pt x="158" y="463"/>
                    <a:pt x="158" y="463"/>
                    <a:pt x="158" y="463"/>
                  </a:cubicBezTo>
                  <a:cubicBezTo>
                    <a:pt x="164" y="463"/>
                    <a:pt x="169" y="468"/>
                    <a:pt x="169" y="474"/>
                  </a:cubicBezTo>
                  <a:cubicBezTo>
                    <a:pt x="169" y="528"/>
                    <a:pt x="169" y="528"/>
                    <a:pt x="169" y="528"/>
                  </a:cubicBezTo>
                  <a:cubicBezTo>
                    <a:pt x="169" y="532"/>
                    <a:pt x="168" y="535"/>
                    <a:pt x="165" y="537"/>
                  </a:cubicBezTo>
                  <a:cubicBezTo>
                    <a:pt x="156" y="544"/>
                    <a:pt x="130" y="568"/>
                    <a:pt x="129" y="586"/>
                  </a:cubicBezTo>
                  <a:cubicBezTo>
                    <a:pt x="129" y="598"/>
                    <a:pt x="133" y="611"/>
                    <a:pt x="141" y="619"/>
                  </a:cubicBezTo>
                  <a:cubicBezTo>
                    <a:pt x="151" y="630"/>
                    <a:pt x="166" y="635"/>
                    <a:pt x="184" y="635"/>
                  </a:cubicBezTo>
                  <a:cubicBezTo>
                    <a:pt x="207" y="635"/>
                    <a:pt x="248" y="630"/>
                    <a:pt x="251" y="594"/>
                  </a:cubicBezTo>
                  <a:cubicBezTo>
                    <a:pt x="253" y="560"/>
                    <a:pt x="210" y="533"/>
                    <a:pt x="210" y="533"/>
                  </a:cubicBezTo>
                  <a:cubicBezTo>
                    <a:pt x="206" y="531"/>
                    <a:pt x="204" y="527"/>
                    <a:pt x="204" y="524"/>
                  </a:cubicBezTo>
                  <a:cubicBezTo>
                    <a:pt x="204" y="471"/>
                    <a:pt x="204" y="471"/>
                    <a:pt x="204" y="471"/>
                  </a:cubicBezTo>
                  <a:cubicBezTo>
                    <a:pt x="204" y="465"/>
                    <a:pt x="209" y="460"/>
                    <a:pt x="215" y="460"/>
                  </a:cubicBezTo>
                  <a:cubicBezTo>
                    <a:pt x="434" y="460"/>
                    <a:pt x="434" y="460"/>
                    <a:pt x="434" y="460"/>
                  </a:cubicBezTo>
                  <a:cubicBezTo>
                    <a:pt x="434" y="199"/>
                    <a:pt x="434" y="199"/>
                    <a:pt x="434" y="199"/>
                  </a:cubicBezTo>
                  <a:cubicBezTo>
                    <a:pt x="410" y="199"/>
                    <a:pt x="410" y="199"/>
                    <a:pt x="410" y="199"/>
                  </a:cubicBezTo>
                  <a:cubicBezTo>
                    <a:pt x="399" y="211"/>
                    <a:pt x="368" y="243"/>
                    <a:pt x="338" y="243"/>
                  </a:cubicBezTo>
                  <a:cubicBezTo>
                    <a:pt x="305" y="243"/>
                    <a:pt x="270" y="222"/>
                    <a:pt x="270" y="161"/>
                  </a:cubicBezTo>
                  <a:cubicBezTo>
                    <a:pt x="270" y="124"/>
                    <a:pt x="282" y="104"/>
                    <a:pt x="293" y="9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5400">
              <a:noFill/>
              <a:miter lim="8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2"/>
            <p:cNvSpPr/>
            <p:nvPr/>
          </p:nvSpPr>
          <p:spPr bwMode="auto">
            <a:xfrm>
              <a:off x="5357285" y="3365184"/>
              <a:ext cx="721783" cy="768349"/>
            </a:xfrm>
            <a:custGeom>
              <a:avLst/>
              <a:gdLst>
                <a:gd name="T0" fmla="*/ 434 w 434"/>
                <a:gd name="T1" fmla="*/ 0 h 463"/>
                <a:gd name="T2" fmla="*/ 1 w 434"/>
                <a:gd name="T3" fmla="*/ 0 h 463"/>
                <a:gd name="T4" fmla="*/ 1 w 434"/>
                <a:gd name="T5" fmla="*/ 113 h 463"/>
                <a:gd name="T6" fmla="*/ 31 w 434"/>
                <a:gd name="T7" fmla="*/ 113 h 463"/>
                <a:gd name="T8" fmla="*/ 103 w 434"/>
                <a:gd name="T9" fmla="*/ 70 h 463"/>
                <a:gd name="T10" fmla="*/ 165 w 434"/>
                <a:gd name="T11" fmla="*/ 154 h 463"/>
                <a:gd name="T12" fmla="*/ 145 w 434"/>
                <a:gd name="T13" fmla="*/ 219 h 463"/>
                <a:gd name="T14" fmla="*/ 100 w 434"/>
                <a:gd name="T15" fmla="*/ 234 h 463"/>
                <a:gd name="T16" fmla="*/ 33 w 434"/>
                <a:gd name="T17" fmla="*/ 192 h 463"/>
                <a:gd name="T18" fmla="*/ 0 w 434"/>
                <a:gd name="T19" fmla="*/ 192 h 463"/>
                <a:gd name="T20" fmla="*/ 0 w 434"/>
                <a:gd name="T21" fmla="*/ 442 h 463"/>
                <a:gd name="T22" fmla="*/ 8 w 434"/>
                <a:gd name="T23" fmla="*/ 463 h 463"/>
                <a:gd name="T24" fmla="*/ 434 w 434"/>
                <a:gd name="T25" fmla="*/ 463 h 463"/>
                <a:gd name="T26" fmla="*/ 434 w 434"/>
                <a:gd name="T27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4" h="463">
                  <a:moveTo>
                    <a:pt x="43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31" y="113"/>
                    <a:pt x="31" y="113"/>
                    <a:pt x="31" y="113"/>
                  </a:cubicBezTo>
                  <a:cubicBezTo>
                    <a:pt x="39" y="99"/>
                    <a:pt x="60" y="69"/>
                    <a:pt x="103" y="70"/>
                  </a:cubicBezTo>
                  <a:cubicBezTo>
                    <a:pt x="165" y="72"/>
                    <a:pt x="165" y="134"/>
                    <a:pt x="165" y="154"/>
                  </a:cubicBezTo>
                  <a:cubicBezTo>
                    <a:pt x="165" y="184"/>
                    <a:pt x="158" y="205"/>
                    <a:pt x="145" y="219"/>
                  </a:cubicBezTo>
                  <a:cubicBezTo>
                    <a:pt x="133" y="229"/>
                    <a:pt x="118" y="234"/>
                    <a:pt x="100" y="234"/>
                  </a:cubicBezTo>
                  <a:cubicBezTo>
                    <a:pt x="62" y="233"/>
                    <a:pt x="42" y="209"/>
                    <a:pt x="33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442"/>
                    <a:pt x="0" y="442"/>
                    <a:pt x="0" y="442"/>
                  </a:cubicBezTo>
                  <a:cubicBezTo>
                    <a:pt x="3" y="449"/>
                    <a:pt x="6" y="456"/>
                    <a:pt x="8" y="463"/>
                  </a:cubicBezTo>
                  <a:cubicBezTo>
                    <a:pt x="434" y="463"/>
                    <a:pt x="434" y="463"/>
                    <a:pt x="434" y="463"/>
                  </a:cubicBezTo>
                  <a:lnTo>
                    <a:pt x="434" y="0"/>
                  </a:lnTo>
                  <a:close/>
                </a:path>
              </a:pathLst>
            </a:custGeom>
            <a:solidFill>
              <a:srgbClr val="EC7D31"/>
            </a:soli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23"/>
            <p:cNvSpPr/>
            <p:nvPr/>
          </p:nvSpPr>
          <p:spPr bwMode="auto">
            <a:xfrm>
              <a:off x="5359401" y="1779800"/>
              <a:ext cx="1847851" cy="1024467"/>
            </a:xfrm>
            <a:custGeom>
              <a:avLst/>
              <a:gdLst>
                <a:gd name="T0" fmla="*/ 0 w 1114"/>
                <a:gd name="T1" fmla="*/ 445 h 616"/>
                <a:gd name="T2" fmla="*/ 186 w 1114"/>
                <a:gd name="T3" fmla="*/ 445 h 616"/>
                <a:gd name="T4" fmla="*/ 198 w 1114"/>
                <a:gd name="T5" fmla="*/ 456 h 616"/>
                <a:gd name="T6" fmla="*/ 198 w 1114"/>
                <a:gd name="T7" fmla="*/ 511 h 616"/>
                <a:gd name="T8" fmla="*/ 193 w 1114"/>
                <a:gd name="T9" fmla="*/ 521 h 616"/>
                <a:gd name="T10" fmla="*/ 161 w 1114"/>
                <a:gd name="T11" fmla="*/ 565 h 616"/>
                <a:gd name="T12" fmla="*/ 214 w 1114"/>
                <a:gd name="T13" fmla="*/ 616 h 616"/>
                <a:gd name="T14" fmla="*/ 279 w 1114"/>
                <a:gd name="T15" fmla="*/ 571 h 616"/>
                <a:gd name="T16" fmla="*/ 240 w 1114"/>
                <a:gd name="T17" fmla="*/ 519 h 616"/>
                <a:gd name="T18" fmla="*/ 233 w 1114"/>
                <a:gd name="T19" fmla="*/ 508 h 616"/>
                <a:gd name="T20" fmla="*/ 234 w 1114"/>
                <a:gd name="T21" fmla="*/ 458 h 616"/>
                <a:gd name="T22" fmla="*/ 245 w 1114"/>
                <a:gd name="T23" fmla="*/ 448 h 616"/>
                <a:gd name="T24" fmla="*/ 647 w 1114"/>
                <a:gd name="T25" fmla="*/ 448 h 616"/>
                <a:gd name="T26" fmla="*/ 647 w 1114"/>
                <a:gd name="T27" fmla="*/ 412 h 616"/>
                <a:gd name="T28" fmla="*/ 605 w 1114"/>
                <a:gd name="T29" fmla="*/ 339 h 616"/>
                <a:gd name="T30" fmla="*/ 683 w 1114"/>
                <a:gd name="T31" fmla="*/ 279 h 616"/>
                <a:gd name="T32" fmla="*/ 767 w 1114"/>
                <a:gd name="T33" fmla="*/ 338 h 616"/>
                <a:gd name="T34" fmla="*/ 728 w 1114"/>
                <a:gd name="T35" fmla="*/ 413 h 616"/>
                <a:gd name="T36" fmla="*/ 728 w 1114"/>
                <a:gd name="T37" fmla="*/ 446 h 616"/>
                <a:gd name="T38" fmla="*/ 1114 w 1114"/>
                <a:gd name="T39" fmla="*/ 446 h 616"/>
                <a:gd name="T40" fmla="*/ 952 w 1114"/>
                <a:gd name="T41" fmla="*/ 204 h 616"/>
                <a:gd name="T42" fmla="*/ 460 w 1114"/>
                <a:gd name="T43" fmla="*/ 2 h 616"/>
                <a:gd name="T44" fmla="*/ 0 w 1114"/>
                <a:gd name="T45" fmla="*/ 148 h 616"/>
                <a:gd name="T46" fmla="*/ 0 w 1114"/>
                <a:gd name="T47" fmla="*/ 445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4" h="616">
                  <a:moveTo>
                    <a:pt x="0" y="445"/>
                  </a:moveTo>
                  <a:cubicBezTo>
                    <a:pt x="186" y="445"/>
                    <a:pt x="186" y="445"/>
                    <a:pt x="186" y="445"/>
                  </a:cubicBezTo>
                  <a:cubicBezTo>
                    <a:pt x="193" y="445"/>
                    <a:pt x="198" y="449"/>
                    <a:pt x="198" y="456"/>
                  </a:cubicBezTo>
                  <a:cubicBezTo>
                    <a:pt x="198" y="511"/>
                    <a:pt x="198" y="511"/>
                    <a:pt x="198" y="511"/>
                  </a:cubicBezTo>
                  <a:cubicBezTo>
                    <a:pt x="198" y="515"/>
                    <a:pt x="196" y="519"/>
                    <a:pt x="193" y="521"/>
                  </a:cubicBezTo>
                  <a:cubicBezTo>
                    <a:pt x="184" y="526"/>
                    <a:pt x="161" y="546"/>
                    <a:pt x="161" y="565"/>
                  </a:cubicBezTo>
                  <a:cubicBezTo>
                    <a:pt x="161" y="591"/>
                    <a:pt x="179" y="616"/>
                    <a:pt x="214" y="616"/>
                  </a:cubicBezTo>
                  <a:cubicBezTo>
                    <a:pt x="249" y="616"/>
                    <a:pt x="278" y="597"/>
                    <a:pt x="279" y="571"/>
                  </a:cubicBezTo>
                  <a:cubicBezTo>
                    <a:pt x="280" y="534"/>
                    <a:pt x="240" y="519"/>
                    <a:pt x="240" y="519"/>
                  </a:cubicBezTo>
                  <a:cubicBezTo>
                    <a:pt x="236" y="517"/>
                    <a:pt x="233" y="513"/>
                    <a:pt x="233" y="508"/>
                  </a:cubicBezTo>
                  <a:cubicBezTo>
                    <a:pt x="234" y="458"/>
                    <a:pt x="234" y="458"/>
                    <a:pt x="234" y="458"/>
                  </a:cubicBezTo>
                  <a:cubicBezTo>
                    <a:pt x="235" y="452"/>
                    <a:pt x="239" y="448"/>
                    <a:pt x="245" y="448"/>
                  </a:cubicBezTo>
                  <a:cubicBezTo>
                    <a:pt x="647" y="448"/>
                    <a:pt x="647" y="448"/>
                    <a:pt x="647" y="448"/>
                  </a:cubicBezTo>
                  <a:cubicBezTo>
                    <a:pt x="647" y="412"/>
                    <a:pt x="647" y="412"/>
                    <a:pt x="647" y="412"/>
                  </a:cubicBezTo>
                  <a:cubicBezTo>
                    <a:pt x="634" y="404"/>
                    <a:pt x="605" y="380"/>
                    <a:pt x="605" y="339"/>
                  </a:cubicBezTo>
                  <a:cubicBezTo>
                    <a:pt x="605" y="298"/>
                    <a:pt x="646" y="279"/>
                    <a:pt x="683" y="279"/>
                  </a:cubicBezTo>
                  <a:cubicBezTo>
                    <a:pt x="722" y="279"/>
                    <a:pt x="767" y="294"/>
                    <a:pt x="767" y="338"/>
                  </a:cubicBezTo>
                  <a:cubicBezTo>
                    <a:pt x="767" y="378"/>
                    <a:pt x="739" y="404"/>
                    <a:pt x="728" y="413"/>
                  </a:cubicBezTo>
                  <a:cubicBezTo>
                    <a:pt x="728" y="446"/>
                    <a:pt x="728" y="446"/>
                    <a:pt x="728" y="446"/>
                  </a:cubicBezTo>
                  <a:cubicBezTo>
                    <a:pt x="1114" y="446"/>
                    <a:pt x="1114" y="446"/>
                    <a:pt x="1114" y="446"/>
                  </a:cubicBezTo>
                  <a:cubicBezTo>
                    <a:pt x="1079" y="356"/>
                    <a:pt x="1025" y="265"/>
                    <a:pt x="952" y="204"/>
                  </a:cubicBezTo>
                  <a:cubicBezTo>
                    <a:pt x="809" y="83"/>
                    <a:pt x="677" y="5"/>
                    <a:pt x="460" y="2"/>
                  </a:cubicBezTo>
                  <a:cubicBezTo>
                    <a:pt x="326" y="0"/>
                    <a:pt x="149" y="37"/>
                    <a:pt x="0" y="148"/>
                  </a:cubicBezTo>
                  <a:lnTo>
                    <a:pt x="0" y="445"/>
                  </a:lnTo>
                  <a:close/>
                </a:path>
              </a:pathLst>
            </a:custGeom>
            <a:solidFill>
              <a:srgbClr val="EC7D31"/>
            </a:solidFill>
            <a:ln w="19050">
              <a:noFill/>
              <a:miter lim="800000"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24"/>
            <p:cNvSpPr/>
            <p:nvPr/>
          </p:nvSpPr>
          <p:spPr bwMode="auto">
            <a:xfrm>
              <a:off x="6115051" y="2281451"/>
              <a:ext cx="990600" cy="1045633"/>
            </a:xfrm>
            <a:custGeom>
              <a:avLst/>
              <a:gdLst>
                <a:gd name="T0" fmla="*/ 434 w 598"/>
                <a:gd name="T1" fmla="*/ 422 h 631"/>
                <a:gd name="T2" fmla="*/ 445 w 598"/>
                <a:gd name="T3" fmla="*/ 411 h 631"/>
                <a:gd name="T4" fmla="*/ 492 w 598"/>
                <a:gd name="T5" fmla="*/ 411 h 631"/>
                <a:gd name="T6" fmla="*/ 501 w 598"/>
                <a:gd name="T7" fmla="*/ 415 h 631"/>
                <a:gd name="T8" fmla="*/ 556 w 598"/>
                <a:gd name="T9" fmla="*/ 451 h 631"/>
                <a:gd name="T10" fmla="*/ 598 w 598"/>
                <a:gd name="T11" fmla="*/ 389 h 631"/>
                <a:gd name="T12" fmla="*/ 557 w 598"/>
                <a:gd name="T13" fmla="*/ 334 h 631"/>
                <a:gd name="T14" fmla="*/ 499 w 598"/>
                <a:gd name="T15" fmla="*/ 374 h 631"/>
                <a:gd name="T16" fmla="*/ 491 w 598"/>
                <a:gd name="T17" fmla="*/ 377 h 631"/>
                <a:gd name="T18" fmla="*/ 441 w 598"/>
                <a:gd name="T19" fmla="*/ 377 h 631"/>
                <a:gd name="T20" fmla="*/ 430 w 598"/>
                <a:gd name="T21" fmla="*/ 366 h 631"/>
                <a:gd name="T22" fmla="*/ 430 w 598"/>
                <a:gd name="T23" fmla="*/ 167 h 631"/>
                <a:gd name="T24" fmla="*/ 262 w 598"/>
                <a:gd name="T25" fmla="*/ 167 h 631"/>
                <a:gd name="T26" fmla="*/ 251 w 598"/>
                <a:gd name="T27" fmla="*/ 156 h 631"/>
                <a:gd name="T28" fmla="*/ 251 w 598"/>
                <a:gd name="T29" fmla="*/ 107 h 631"/>
                <a:gd name="T30" fmla="*/ 256 w 598"/>
                <a:gd name="T31" fmla="*/ 98 h 631"/>
                <a:gd name="T32" fmla="*/ 290 w 598"/>
                <a:gd name="T33" fmla="*/ 37 h 631"/>
                <a:gd name="T34" fmla="*/ 228 w 598"/>
                <a:gd name="T35" fmla="*/ 0 h 631"/>
                <a:gd name="T36" fmla="*/ 172 w 598"/>
                <a:gd name="T37" fmla="*/ 38 h 631"/>
                <a:gd name="T38" fmla="*/ 208 w 598"/>
                <a:gd name="T39" fmla="*/ 96 h 631"/>
                <a:gd name="T40" fmla="*/ 214 w 598"/>
                <a:gd name="T41" fmla="*/ 105 h 631"/>
                <a:gd name="T42" fmla="*/ 214 w 598"/>
                <a:gd name="T43" fmla="*/ 158 h 631"/>
                <a:gd name="T44" fmla="*/ 203 w 598"/>
                <a:gd name="T45" fmla="*/ 169 h 631"/>
                <a:gd name="T46" fmla="*/ 0 w 598"/>
                <a:gd name="T47" fmla="*/ 169 h 631"/>
                <a:gd name="T48" fmla="*/ 0 w 598"/>
                <a:gd name="T49" fmla="*/ 631 h 631"/>
                <a:gd name="T50" fmla="*/ 434 w 598"/>
                <a:gd name="T51" fmla="*/ 631 h 631"/>
                <a:gd name="T52" fmla="*/ 434 w 598"/>
                <a:gd name="T53" fmla="*/ 422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98" h="631">
                  <a:moveTo>
                    <a:pt x="434" y="422"/>
                  </a:moveTo>
                  <a:cubicBezTo>
                    <a:pt x="434" y="416"/>
                    <a:pt x="439" y="411"/>
                    <a:pt x="445" y="411"/>
                  </a:cubicBezTo>
                  <a:cubicBezTo>
                    <a:pt x="492" y="411"/>
                    <a:pt x="492" y="411"/>
                    <a:pt x="492" y="411"/>
                  </a:cubicBezTo>
                  <a:cubicBezTo>
                    <a:pt x="496" y="411"/>
                    <a:pt x="499" y="413"/>
                    <a:pt x="501" y="415"/>
                  </a:cubicBezTo>
                  <a:cubicBezTo>
                    <a:pt x="509" y="425"/>
                    <a:pt x="533" y="451"/>
                    <a:pt x="556" y="451"/>
                  </a:cubicBezTo>
                  <a:cubicBezTo>
                    <a:pt x="587" y="451"/>
                    <a:pt x="598" y="419"/>
                    <a:pt x="598" y="389"/>
                  </a:cubicBezTo>
                  <a:cubicBezTo>
                    <a:pt x="598" y="356"/>
                    <a:pt x="583" y="336"/>
                    <a:pt x="557" y="334"/>
                  </a:cubicBezTo>
                  <a:cubicBezTo>
                    <a:pt x="540" y="333"/>
                    <a:pt x="513" y="358"/>
                    <a:pt x="499" y="374"/>
                  </a:cubicBezTo>
                  <a:cubicBezTo>
                    <a:pt x="497" y="376"/>
                    <a:pt x="494" y="377"/>
                    <a:pt x="491" y="377"/>
                  </a:cubicBezTo>
                  <a:cubicBezTo>
                    <a:pt x="441" y="377"/>
                    <a:pt x="441" y="377"/>
                    <a:pt x="441" y="377"/>
                  </a:cubicBezTo>
                  <a:cubicBezTo>
                    <a:pt x="435" y="377"/>
                    <a:pt x="430" y="372"/>
                    <a:pt x="430" y="366"/>
                  </a:cubicBezTo>
                  <a:cubicBezTo>
                    <a:pt x="430" y="167"/>
                    <a:pt x="430" y="167"/>
                    <a:pt x="430" y="167"/>
                  </a:cubicBezTo>
                  <a:cubicBezTo>
                    <a:pt x="262" y="167"/>
                    <a:pt x="262" y="167"/>
                    <a:pt x="262" y="167"/>
                  </a:cubicBezTo>
                  <a:cubicBezTo>
                    <a:pt x="255" y="167"/>
                    <a:pt x="251" y="162"/>
                    <a:pt x="251" y="156"/>
                  </a:cubicBezTo>
                  <a:cubicBezTo>
                    <a:pt x="251" y="107"/>
                    <a:pt x="251" y="107"/>
                    <a:pt x="251" y="107"/>
                  </a:cubicBezTo>
                  <a:cubicBezTo>
                    <a:pt x="251" y="103"/>
                    <a:pt x="252" y="100"/>
                    <a:pt x="256" y="98"/>
                  </a:cubicBezTo>
                  <a:cubicBezTo>
                    <a:pt x="256" y="97"/>
                    <a:pt x="290" y="75"/>
                    <a:pt x="290" y="37"/>
                  </a:cubicBezTo>
                  <a:cubicBezTo>
                    <a:pt x="290" y="2"/>
                    <a:pt x="239" y="0"/>
                    <a:pt x="228" y="0"/>
                  </a:cubicBezTo>
                  <a:cubicBezTo>
                    <a:pt x="207" y="0"/>
                    <a:pt x="172" y="8"/>
                    <a:pt x="172" y="38"/>
                  </a:cubicBezTo>
                  <a:cubicBezTo>
                    <a:pt x="172" y="76"/>
                    <a:pt x="207" y="95"/>
                    <a:pt x="208" y="96"/>
                  </a:cubicBezTo>
                  <a:cubicBezTo>
                    <a:pt x="212" y="97"/>
                    <a:pt x="214" y="101"/>
                    <a:pt x="214" y="105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4" y="164"/>
                    <a:pt x="209" y="169"/>
                    <a:pt x="203" y="169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434" y="631"/>
                    <a:pt x="434" y="631"/>
                    <a:pt x="434" y="631"/>
                  </a:cubicBezTo>
                  <a:lnTo>
                    <a:pt x="434" y="42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5400">
              <a:noFill/>
              <a:miter lim="8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25"/>
            <p:cNvSpPr/>
            <p:nvPr/>
          </p:nvSpPr>
          <p:spPr bwMode="auto">
            <a:xfrm>
              <a:off x="6599767" y="2560851"/>
              <a:ext cx="694267" cy="1504949"/>
            </a:xfrm>
            <a:custGeom>
              <a:avLst/>
              <a:gdLst>
                <a:gd name="T0" fmla="*/ 161 w 419"/>
                <a:gd name="T1" fmla="*/ 0 h 906"/>
                <a:gd name="T2" fmla="*/ 161 w 419"/>
                <a:gd name="T3" fmla="*/ 186 h 906"/>
                <a:gd name="T4" fmla="*/ 194 w 419"/>
                <a:gd name="T5" fmla="*/ 186 h 906"/>
                <a:gd name="T6" fmla="*/ 266 w 419"/>
                <a:gd name="T7" fmla="*/ 143 h 906"/>
                <a:gd name="T8" fmla="*/ 328 w 419"/>
                <a:gd name="T9" fmla="*/ 220 h 906"/>
                <a:gd name="T10" fmla="*/ 264 w 419"/>
                <a:gd name="T11" fmla="*/ 304 h 906"/>
                <a:gd name="T12" fmla="*/ 195 w 419"/>
                <a:gd name="T13" fmla="*/ 264 h 906"/>
                <a:gd name="T14" fmla="*/ 164 w 419"/>
                <a:gd name="T15" fmla="*/ 264 h 906"/>
                <a:gd name="T16" fmla="*/ 164 w 419"/>
                <a:gd name="T17" fmla="*/ 613 h 906"/>
                <a:gd name="T18" fmla="*/ 153 w 419"/>
                <a:gd name="T19" fmla="*/ 624 h 906"/>
                <a:gd name="T20" fmla="*/ 105 w 419"/>
                <a:gd name="T21" fmla="*/ 624 h 906"/>
                <a:gd name="T22" fmla="*/ 97 w 419"/>
                <a:gd name="T23" fmla="*/ 621 h 906"/>
                <a:gd name="T24" fmla="*/ 41 w 419"/>
                <a:gd name="T25" fmla="*/ 586 h 906"/>
                <a:gd name="T26" fmla="*/ 16 w 419"/>
                <a:gd name="T27" fmla="*/ 594 h 906"/>
                <a:gd name="T28" fmla="*/ 0 w 419"/>
                <a:gd name="T29" fmla="*/ 645 h 906"/>
                <a:gd name="T30" fmla="*/ 46 w 419"/>
                <a:gd name="T31" fmla="*/ 705 h 906"/>
                <a:gd name="T32" fmla="*/ 104 w 419"/>
                <a:gd name="T33" fmla="*/ 665 h 906"/>
                <a:gd name="T34" fmla="*/ 113 w 419"/>
                <a:gd name="T35" fmla="*/ 661 h 906"/>
                <a:gd name="T36" fmla="*/ 153 w 419"/>
                <a:gd name="T37" fmla="*/ 661 h 906"/>
                <a:gd name="T38" fmla="*/ 164 w 419"/>
                <a:gd name="T39" fmla="*/ 672 h 906"/>
                <a:gd name="T40" fmla="*/ 164 w 419"/>
                <a:gd name="T41" fmla="*/ 906 h 906"/>
                <a:gd name="T42" fmla="*/ 318 w 419"/>
                <a:gd name="T43" fmla="*/ 573 h 906"/>
                <a:gd name="T44" fmla="*/ 419 w 419"/>
                <a:gd name="T45" fmla="*/ 210 h 906"/>
                <a:gd name="T46" fmla="*/ 376 w 419"/>
                <a:gd name="T47" fmla="*/ 0 h 906"/>
                <a:gd name="T48" fmla="*/ 161 w 419"/>
                <a:gd name="T49" fmla="*/ 0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9" h="906">
                  <a:moveTo>
                    <a:pt x="161" y="0"/>
                  </a:moveTo>
                  <a:cubicBezTo>
                    <a:pt x="161" y="186"/>
                    <a:pt x="161" y="186"/>
                    <a:pt x="161" y="186"/>
                  </a:cubicBezTo>
                  <a:cubicBezTo>
                    <a:pt x="194" y="186"/>
                    <a:pt x="194" y="186"/>
                    <a:pt x="194" y="186"/>
                  </a:cubicBezTo>
                  <a:cubicBezTo>
                    <a:pt x="205" y="174"/>
                    <a:pt x="238" y="142"/>
                    <a:pt x="266" y="143"/>
                  </a:cubicBezTo>
                  <a:cubicBezTo>
                    <a:pt x="296" y="145"/>
                    <a:pt x="328" y="166"/>
                    <a:pt x="328" y="220"/>
                  </a:cubicBezTo>
                  <a:cubicBezTo>
                    <a:pt x="328" y="271"/>
                    <a:pt x="303" y="304"/>
                    <a:pt x="264" y="304"/>
                  </a:cubicBezTo>
                  <a:cubicBezTo>
                    <a:pt x="232" y="304"/>
                    <a:pt x="205" y="275"/>
                    <a:pt x="195" y="264"/>
                  </a:cubicBezTo>
                  <a:cubicBezTo>
                    <a:pt x="164" y="264"/>
                    <a:pt x="164" y="264"/>
                    <a:pt x="164" y="264"/>
                  </a:cubicBezTo>
                  <a:cubicBezTo>
                    <a:pt x="164" y="613"/>
                    <a:pt x="164" y="613"/>
                    <a:pt x="164" y="613"/>
                  </a:cubicBezTo>
                  <a:cubicBezTo>
                    <a:pt x="164" y="619"/>
                    <a:pt x="159" y="624"/>
                    <a:pt x="153" y="624"/>
                  </a:cubicBezTo>
                  <a:cubicBezTo>
                    <a:pt x="105" y="624"/>
                    <a:pt x="105" y="624"/>
                    <a:pt x="105" y="624"/>
                  </a:cubicBezTo>
                  <a:cubicBezTo>
                    <a:pt x="102" y="624"/>
                    <a:pt x="99" y="623"/>
                    <a:pt x="97" y="621"/>
                  </a:cubicBezTo>
                  <a:cubicBezTo>
                    <a:pt x="88" y="611"/>
                    <a:pt x="59" y="587"/>
                    <a:pt x="41" y="586"/>
                  </a:cubicBezTo>
                  <a:cubicBezTo>
                    <a:pt x="31" y="585"/>
                    <a:pt x="22" y="588"/>
                    <a:pt x="16" y="594"/>
                  </a:cubicBezTo>
                  <a:cubicBezTo>
                    <a:pt x="5" y="604"/>
                    <a:pt x="0" y="622"/>
                    <a:pt x="0" y="645"/>
                  </a:cubicBezTo>
                  <a:cubicBezTo>
                    <a:pt x="0" y="683"/>
                    <a:pt x="17" y="705"/>
                    <a:pt x="46" y="705"/>
                  </a:cubicBezTo>
                  <a:cubicBezTo>
                    <a:pt x="66" y="705"/>
                    <a:pt x="96" y="675"/>
                    <a:pt x="104" y="665"/>
                  </a:cubicBezTo>
                  <a:cubicBezTo>
                    <a:pt x="106" y="662"/>
                    <a:pt x="110" y="661"/>
                    <a:pt x="113" y="661"/>
                  </a:cubicBezTo>
                  <a:cubicBezTo>
                    <a:pt x="153" y="661"/>
                    <a:pt x="153" y="661"/>
                    <a:pt x="153" y="661"/>
                  </a:cubicBezTo>
                  <a:cubicBezTo>
                    <a:pt x="159" y="661"/>
                    <a:pt x="164" y="666"/>
                    <a:pt x="164" y="672"/>
                  </a:cubicBezTo>
                  <a:cubicBezTo>
                    <a:pt x="164" y="906"/>
                    <a:pt x="164" y="906"/>
                    <a:pt x="164" y="906"/>
                  </a:cubicBezTo>
                  <a:cubicBezTo>
                    <a:pt x="207" y="808"/>
                    <a:pt x="271" y="669"/>
                    <a:pt x="318" y="573"/>
                  </a:cubicBezTo>
                  <a:cubicBezTo>
                    <a:pt x="393" y="422"/>
                    <a:pt x="419" y="329"/>
                    <a:pt x="419" y="210"/>
                  </a:cubicBezTo>
                  <a:cubicBezTo>
                    <a:pt x="419" y="156"/>
                    <a:pt x="404" y="79"/>
                    <a:pt x="376" y="0"/>
                  </a:cubicBezTo>
                  <a:lnTo>
                    <a:pt x="161" y="0"/>
                  </a:lnTo>
                  <a:close/>
                </a:path>
              </a:pathLst>
            </a:custGeom>
            <a:solidFill>
              <a:srgbClr val="EC7D31"/>
            </a:solidFill>
            <a:ln w="19050">
              <a:noFill/>
              <a:miter lim="800000"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26"/>
            <p:cNvSpPr/>
            <p:nvPr/>
          </p:nvSpPr>
          <p:spPr bwMode="auto">
            <a:xfrm>
              <a:off x="5384801" y="4165284"/>
              <a:ext cx="1441451" cy="592667"/>
            </a:xfrm>
            <a:custGeom>
              <a:avLst/>
              <a:gdLst>
                <a:gd name="T0" fmla="*/ 665 w 868"/>
                <a:gd name="T1" fmla="*/ 0 h 358"/>
                <a:gd name="T2" fmla="*/ 665 w 868"/>
                <a:gd name="T3" fmla="*/ 36 h 358"/>
                <a:gd name="T4" fmla="*/ 712 w 868"/>
                <a:gd name="T5" fmla="*/ 114 h 358"/>
                <a:gd name="T6" fmla="*/ 623 w 868"/>
                <a:gd name="T7" fmla="*/ 175 h 358"/>
                <a:gd name="T8" fmla="*/ 564 w 868"/>
                <a:gd name="T9" fmla="*/ 153 h 358"/>
                <a:gd name="T10" fmla="*/ 546 w 868"/>
                <a:gd name="T11" fmla="*/ 103 h 358"/>
                <a:gd name="T12" fmla="*/ 586 w 868"/>
                <a:gd name="T13" fmla="*/ 41 h 358"/>
                <a:gd name="T14" fmla="*/ 586 w 868"/>
                <a:gd name="T15" fmla="*/ 3 h 358"/>
                <a:gd name="T16" fmla="*/ 0 w 868"/>
                <a:gd name="T17" fmla="*/ 3 h 358"/>
                <a:gd name="T18" fmla="*/ 26 w 868"/>
                <a:gd name="T19" fmla="*/ 104 h 358"/>
                <a:gd name="T20" fmla="*/ 167 w 868"/>
                <a:gd name="T21" fmla="*/ 358 h 358"/>
                <a:gd name="T22" fmla="*/ 701 w 868"/>
                <a:gd name="T23" fmla="*/ 358 h 358"/>
                <a:gd name="T24" fmla="*/ 822 w 868"/>
                <a:gd name="T25" fmla="*/ 241 h 358"/>
                <a:gd name="T26" fmla="*/ 845 w 868"/>
                <a:gd name="T27" fmla="*/ 51 h 358"/>
                <a:gd name="T28" fmla="*/ 868 w 868"/>
                <a:gd name="T29" fmla="*/ 0 h 358"/>
                <a:gd name="T30" fmla="*/ 665 w 868"/>
                <a:gd name="T3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8" h="358">
                  <a:moveTo>
                    <a:pt x="665" y="0"/>
                  </a:moveTo>
                  <a:cubicBezTo>
                    <a:pt x="665" y="36"/>
                    <a:pt x="665" y="36"/>
                    <a:pt x="665" y="36"/>
                  </a:cubicBezTo>
                  <a:cubicBezTo>
                    <a:pt x="679" y="46"/>
                    <a:pt x="715" y="75"/>
                    <a:pt x="712" y="114"/>
                  </a:cubicBezTo>
                  <a:cubicBezTo>
                    <a:pt x="709" y="152"/>
                    <a:pt x="675" y="175"/>
                    <a:pt x="623" y="175"/>
                  </a:cubicBezTo>
                  <a:cubicBezTo>
                    <a:pt x="592" y="175"/>
                    <a:pt x="574" y="163"/>
                    <a:pt x="564" y="153"/>
                  </a:cubicBezTo>
                  <a:cubicBezTo>
                    <a:pt x="552" y="139"/>
                    <a:pt x="545" y="121"/>
                    <a:pt x="546" y="103"/>
                  </a:cubicBezTo>
                  <a:cubicBezTo>
                    <a:pt x="548" y="77"/>
                    <a:pt x="575" y="51"/>
                    <a:pt x="586" y="41"/>
                  </a:cubicBezTo>
                  <a:cubicBezTo>
                    <a:pt x="586" y="3"/>
                    <a:pt x="586" y="3"/>
                    <a:pt x="586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6" y="45"/>
                    <a:pt x="27" y="81"/>
                    <a:pt x="26" y="104"/>
                  </a:cubicBezTo>
                  <a:cubicBezTo>
                    <a:pt x="18" y="303"/>
                    <a:pt x="126" y="358"/>
                    <a:pt x="167" y="358"/>
                  </a:cubicBezTo>
                  <a:cubicBezTo>
                    <a:pt x="315" y="358"/>
                    <a:pt x="651" y="358"/>
                    <a:pt x="701" y="358"/>
                  </a:cubicBezTo>
                  <a:cubicBezTo>
                    <a:pt x="750" y="358"/>
                    <a:pt x="800" y="291"/>
                    <a:pt x="822" y="241"/>
                  </a:cubicBezTo>
                  <a:cubicBezTo>
                    <a:pt x="844" y="190"/>
                    <a:pt x="830" y="88"/>
                    <a:pt x="845" y="51"/>
                  </a:cubicBezTo>
                  <a:cubicBezTo>
                    <a:pt x="849" y="43"/>
                    <a:pt x="857" y="25"/>
                    <a:pt x="868" y="0"/>
                  </a:cubicBezTo>
                  <a:lnTo>
                    <a:pt x="665" y="0"/>
                  </a:lnTo>
                  <a:close/>
                </a:path>
              </a:pathLst>
            </a:custGeom>
            <a:solidFill>
              <a:srgbClr val="EC7D31"/>
            </a:soli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7"/>
            <p:cNvSpPr/>
            <p:nvPr/>
          </p:nvSpPr>
          <p:spPr bwMode="auto">
            <a:xfrm>
              <a:off x="4766734" y="2052851"/>
              <a:ext cx="827617" cy="1962149"/>
            </a:xfrm>
            <a:custGeom>
              <a:avLst/>
              <a:gdLst>
                <a:gd name="T0" fmla="*/ 334 w 500"/>
                <a:gd name="T1" fmla="*/ 970 h 1182"/>
                <a:gd name="T2" fmla="*/ 346 w 500"/>
                <a:gd name="T3" fmla="*/ 959 h 1182"/>
                <a:gd name="T4" fmla="*/ 398 w 500"/>
                <a:gd name="T5" fmla="*/ 959 h 1182"/>
                <a:gd name="T6" fmla="*/ 409 w 500"/>
                <a:gd name="T7" fmla="*/ 967 h 1182"/>
                <a:gd name="T8" fmla="*/ 457 w 500"/>
                <a:gd name="T9" fmla="*/ 1001 h 1182"/>
                <a:gd name="T10" fmla="*/ 486 w 500"/>
                <a:gd name="T11" fmla="*/ 992 h 1182"/>
                <a:gd name="T12" fmla="*/ 500 w 500"/>
                <a:gd name="T13" fmla="*/ 943 h 1182"/>
                <a:gd name="T14" fmla="*/ 460 w 500"/>
                <a:gd name="T15" fmla="*/ 881 h 1182"/>
                <a:gd name="T16" fmla="*/ 405 w 500"/>
                <a:gd name="T17" fmla="*/ 917 h 1182"/>
                <a:gd name="T18" fmla="*/ 395 w 500"/>
                <a:gd name="T19" fmla="*/ 924 h 1182"/>
                <a:gd name="T20" fmla="*/ 347 w 500"/>
                <a:gd name="T21" fmla="*/ 924 h 1182"/>
                <a:gd name="T22" fmla="*/ 336 w 500"/>
                <a:gd name="T23" fmla="*/ 913 h 1182"/>
                <a:gd name="T24" fmla="*/ 336 w 500"/>
                <a:gd name="T25" fmla="*/ 783 h 1182"/>
                <a:gd name="T26" fmla="*/ 334 w 500"/>
                <a:gd name="T27" fmla="*/ 778 h 1182"/>
                <a:gd name="T28" fmla="*/ 336 w 500"/>
                <a:gd name="T29" fmla="*/ 772 h 1182"/>
                <a:gd name="T30" fmla="*/ 336 w 500"/>
                <a:gd name="T31" fmla="*/ 0 h 1182"/>
                <a:gd name="T32" fmla="*/ 134 w 500"/>
                <a:gd name="T33" fmla="*/ 281 h 1182"/>
                <a:gd name="T34" fmla="*/ 221 w 500"/>
                <a:gd name="T35" fmla="*/ 959 h 1182"/>
                <a:gd name="T36" fmla="*/ 334 w 500"/>
                <a:gd name="T37" fmla="*/ 1182 h 1182"/>
                <a:gd name="T38" fmla="*/ 334 w 500"/>
                <a:gd name="T39" fmla="*/ 970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0" h="1182">
                  <a:moveTo>
                    <a:pt x="334" y="970"/>
                  </a:moveTo>
                  <a:cubicBezTo>
                    <a:pt x="334" y="964"/>
                    <a:pt x="339" y="959"/>
                    <a:pt x="346" y="959"/>
                  </a:cubicBezTo>
                  <a:cubicBezTo>
                    <a:pt x="398" y="959"/>
                    <a:pt x="398" y="959"/>
                    <a:pt x="398" y="959"/>
                  </a:cubicBezTo>
                  <a:cubicBezTo>
                    <a:pt x="403" y="959"/>
                    <a:pt x="407" y="963"/>
                    <a:pt x="409" y="967"/>
                  </a:cubicBezTo>
                  <a:cubicBezTo>
                    <a:pt x="409" y="969"/>
                    <a:pt x="419" y="999"/>
                    <a:pt x="457" y="1001"/>
                  </a:cubicBezTo>
                  <a:cubicBezTo>
                    <a:pt x="470" y="1001"/>
                    <a:pt x="479" y="998"/>
                    <a:pt x="486" y="992"/>
                  </a:cubicBezTo>
                  <a:cubicBezTo>
                    <a:pt x="495" y="983"/>
                    <a:pt x="500" y="966"/>
                    <a:pt x="500" y="943"/>
                  </a:cubicBezTo>
                  <a:cubicBezTo>
                    <a:pt x="500" y="907"/>
                    <a:pt x="493" y="882"/>
                    <a:pt x="460" y="881"/>
                  </a:cubicBezTo>
                  <a:cubicBezTo>
                    <a:pt x="421" y="880"/>
                    <a:pt x="406" y="916"/>
                    <a:pt x="405" y="917"/>
                  </a:cubicBezTo>
                  <a:cubicBezTo>
                    <a:pt x="403" y="921"/>
                    <a:pt x="399" y="924"/>
                    <a:pt x="395" y="924"/>
                  </a:cubicBezTo>
                  <a:cubicBezTo>
                    <a:pt x="347" y="924"/>
                    <a:pt x="347" y="924"/>
                    <a:pt x="347" y="924"/>
                  </a:cubicBezTo>
                  <a:cubicBezTo>
                    <a:pt x="341" y="924"/>
                    <a:pt x="336" y="919"/>
                    <a:pt x="336" y="913"/>
                  </a:cubicBezTo>
                  <a:cubicBezTo>
                    <a:pt x="336" y="783"/>
                    <a:pt x="336" y="783"/>
                    <a:pt x="336" y="783"/>
                  </a:cubicBezTo>
                  <a:cubicBezTo>
                    <a:pt x="335" y="782"/>
                    <a:pt x="334" y="780"/>
                    <a:pt x="334" y="778"/>
                  </a:cubicBezTo>
                  <a:cubicBezTo>
                    <a:pt x="334" y="776"/>
                    <a:pt x="335" y="774"/>
                    <a:pt x="336" y="772"/>
                  </a:cubicBezTo>
                  <a:cubicBezTo>
                    <a:pt x="336" y="0"/>
                    <a:pt x="336" y="0"/>
                    <a:pt x="336" y="0"/>
                  </a:cubicBezTo>
                  <a:cubicBezTo>
                    <a:pt x="254" y="67"/>
                    <a:pt x="182" y="159"/>
                    <a:pt x="134" y="281"/>
                  </a:cubicBezTo>
                  <a:cubicBezTo>
                    <a:pt x="0" y="619"/>
                    <a:pt x="191" y="899"/>
                    <a:pt x="221" y="959"/>
                  </a:cubicBezTo>
                  <a:cubicBezTo>
                    <a:pt x="238" y="992"/>
                    <a:pt x="291" y="1088"/>
                    <a:pt x="334" y="1182"/>
                  </a:cubicBezTo>
                  <a:lnTo>
                    <a:pt x="334" y="97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5400">
              <a:noFill/>
              <a:miter lim="8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8"/>
            <p:cNvSpPr/>
            <p:nvPr/>
          </p:nvSpPr>
          <p:spPr bwMode="auto">
            <a:xfrm>
              <a:off x="5359401" y="2556617"/>
              <a:ext cx="719667" cy="770467"/>
            </a:xfrm>
            <a:custGeom>
              <a:avLst/>
              <a:gdLst>
                <a:gd name="T0" fmla="*/ 433 w 433"/>
                <a:gd name="T1" fmla="*/ 3 h 465"/>
                <a:gd name="T2" fmla="*/ 256 w 433"/>
                <a:gd name="T3" fmla="*/ 3 h 465"/>
                <a:gd name="T4" fmla="*/ 255 w 433"/>
                <a:gd name="T5" fmla="*/ 34 h 465"/>
                <a:gd name="T6" fmla="*/ 301 w 433"/>
                <a:gd name="T7" fmla="*/ 105 h 465"/>
                <a:gd name="T8" fmla="*/ 214 w 433"/>
                <a:gd name="T9" fmla="*/ 172 h 465"/>
                <a:gd name="T10" fmla="*/ 139 w 433"/>
                <a:gd name="T11" fmla="*/ 98 h 465"/>
                <a:gd name="T12" fmla="*/ 175 w 433"/>
                <a:gd name="T13" fmla="*/ 39 h 465"/>
                <a:gd name="T14" fmla="*/ 175 w 433"/>
                <a:gd name="T15" fmla="*/ 0 h 465"/>
                <a:gd name="T16" fmla="*/ 0 w 433"/>
                <a:gd name="T17" fmla="*/ 0 h 465"/>
                <a:gd name="T18" fmla="*/ 0 w 433"/>
                <a:gd name="T19" fmla="*/ 465 h 465"/>
                <a:gd name="T20" fmla="*/ 433 w 433"/>
                <a:gd name="T21" fmla="*/ 465 h 465"/>
                <a:gd name="T22" fmla="*/ 433 w 433"/>
                <a:gd name="T23" fmla="*/ 3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3" h="465">
                  <a:moveTo>
                    <a:pt x="433" y="3"/>
                  </a:moveTo>
                  <a:cubicBezTo>
                    <a:pt x="256" y="3"/>
                    <a:pt x="256" y="3"/>
                    <a:pt x="256" y="3"/>
                  </a:cubicBezTo>
                  <a:cubicBezTo>
                    <a:pt x="255" y="34"/>
                    <a:pt x="255" y="34"/>
                    <a:pt x="255" y="34"/>
                  </a:cubicBezTo>
                  <a:cubicBezTo>
                    <a:pt x="270" y="42"/>
                    <a:pt x="302" y="63"/>
                    <a:pt x="301" y="105"/>
                  </a:cubicBezTo>
                  <a:cubicBezTo>
                    <a:pt x="300" y="142"/>
                    <a:pt x="261" y="172"/>
                    <a:pt x="214" y="172"/>
                  </a:cubicBezTo>
                  <a:cubicBezTo>
                    <a:pt x="165" y="172"/>
                    <a:pt x="139" y="134"/>
                    <a:pt x="139" y="98"/>
                  </a:cubicBezTo>
                  <a:cubicBezTo>
                    <a:pt x="139" y="70"/>
                    <a:pt x="164" y="47"/>
                    <a:pt x="175" y="39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433" y="465"/>
                    <a:pt x="433" y="465"/>
                    <a:pt x="433" y="465"/>
                  </a:cubicBezTo>
                  <a:lnTo>
                    <a:pt x="433" y="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5400">
              <a:noFill/>
              <a:miter lim="8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3" name="Group 29"/>
            <p:cNvGrpSpPr/>
            <p:nvPr/>
          </p:nvGrpSpPr>
          <p:grpSpPr bwMode="auto">
            <a:xfrm>
              <a:off x="5562601" y="4808751"/>
              <a:ext cx="1066800" cy="1068916"/>
              <a:chOff x="0" y="0"/>
              <a:chExt cx="504" cy="505"/>
            </a:xfrm>
            <a:solidFill>
              <a:srgbClr val="EA5514"/>
            </a:solidFill>
            <a:effectLst/>
          </p:grpSpPr>
          <p:sp>
            <p:nvSpPr>
              <p:cNvPr id="24" name="Freeform 30"/>
              <p:cNvSpPr/>
              <p:nvPr/>
            </p:nvSpPr>
            <p:spPr bwMode="auto">
              <a:xfrm>
                <a:off x="0" y="0"/>
                <a:ext cx="504" cy="463"/>
              </a:xfrm>
              <a:custGeom>
                <a:avLst/>
                <a:gdLst>
                  <a:gd name="T0" fmla="*/ 7 w 642"/>
                  <a:gd name="T1" fmla="*/ 0 h 589"/>
                  <a:gd name="T2" fmla="*/ 628 w 642"/>
                  <a:gd name="T3" fmla="*/ 0 h 589"/>
                  <a:gd name="T4" fmla="*/ 628 w 642"/>
                  <a:gd name="T5" fmla="*/ 51 h 589"/>
                  <a:gd name="T6" fmla="*/ 642 w 642"/>
                  <a:gd name="T7" fmla="*/ 82 h 589"/>
                  <a:gd name="T8" fmla="*/ 612 w 642"/>
                  <a:gd name="T9" fmla="*/ 129 h 589"/>
                  <a:gd name="T10" fmla="*/ 637 w 642"/>
                  <a:gd name="T11" fmla="*/ 171 h 589"/>
                  <a:gd name="T12" fmla="*/ 612 w 642"/>
                  <a:gd name="T13" fmla="*/ 225 h 589"/>
                  <a:gd name="T14" fmla="*/ 636 w 642"/>
                  <a:gd name="T15" fmla="*/ 261 h 589"/>
                  <a:gd name="T16" fmla="*/ 612 w 642"/>
                  <a:gd name="T17" fmla="*/ 306 h 589"/>
                  <a:gd name="T18" fmla="*/ 636 w 642"/>
                  <a:gd name="T19" fmla="*/ 347 h 589"/>
                  <a:gd name="T20" fmla="*/ 610 w 642"/>
                  <a:gd name="T21" fmla="*/ 394 h 589"/>
                  <a:gd name="T22" fmla="*/ 626 w 642"/>
                  <a:gd name="T23" fmla="*/ 424 h 589"/>
                  <a:gd name="T24" fmla="*/ 575 w 642"/>
                  <a:gd name="T25" fmla="*/ 495 h 589"/>
                  <a:gd name="T26" fmla="*/ 467 w 642"/>
                  <a:gd name="T27" fmla="*/ 589 h 589"/>
                  <a:gd name="T28" fmla="*/ 174 w 642"/>
                  <a:gd name="T29" fmla="*/ 589 h 589"/>
                  <a:gd name="T30" fmla="*/ 39 w 642"/>
                  <a:gd name="T31" fmla="*/ 476 h 589"/>
                  <a:gd name="T32" fmla="*/ 32 w 642"/>
                  <a:gd name="T33" fmla="*/ 429 h 589"/>
                  <a:gd name="T34" fmla="*/ 2 w 642"/>
                  <a:gd name="T35" fmla="*/ 389 h 589"/>
                  <a:gd name="T36" fmla="*/ 26 w 642"/>
                  <a:gd name="T37" fmla="*/ 355 h 589"/>
                  <a:gd name="T38" fmla="*/ 2 w 642"/>
                  <a:gd name="T39" fmla="*/ 295 h 589"/>
                  <a:gd name="T40" fmla="*/ 23 w 642"/>
                  <a:gd name="T41" fmla="*/ 258 h 589"/>
                  <a:gd name="T42" fmla="*/ 5 w 642"/>
                  <a:gd name="T43" fmla="*/ 214 h 589"/>
                  <a:gd name="T44" fmla="*/ 24 w 642"/>
                  <a:gd name="T45" fmla="*/ 168 h 589"/>
                  <a:gd name="T46" fmla="*/ 2 w 642"/>
                  <a:gd name="T47" fmla="*/ 120 h 589"/>
                  <a:gd name="T48" fmla="*/ 7 w 642"/>
                  <a:gd name="T49" fmla="*/ 0 h 5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42" h="589">
                    <a:moveTo>
                      <a:pt x="7" y="0"/>
                    </a:moveTo>
                    <a:cubicBezTo>
                      <a:pt x="628" y="0"/>
                      <a:pt x="628" y="0"/>
                      <a:pt x="628" y="0"/>
                    </a:cubicBezTo>
                    <a:cubicBezTo>
                      <a:pt x="628" y="51"/>
                      <a:pt x="628" y="51"/>
                      <a:pt x="628" y="51"/>
                    </a:cubicBezTo>
                    <a:cubicBezTo>
                      <a:pt x="628" y="51"/>
                      <a:pt x="642" y="62"/>
                      <a:pt x="642" y="82"/>
                    </a:cubicBezTo>
                    <a:cubicBezTo>
                      <a:pt x="642" y="101"/>
                      <a:pt x="612" y="115"/>
                      <a:pt x="612" y="129"/>
                    </a:cubicBezTo>
                    <a:cubicBezTo>
                      <a:pt x="612" y="144"/>
                      <a:pt x="637" y="152"/>
                      <a:pt x="637" y="171"/>
                    </a:cubicBezTo>
                    <a:cubicBezTo>
                      <a:pt x="637" y="190"/>
                      <a:pt x="610" y="206"/>
                      <a:pt x="612" y="225"/>
                    </a:cubicBezTo>
                    <a:cubicBezTo>
                      <a:pt x="613" y="244"/>
                      <a:pt x="637" y="246"/>
                      <a:pt x="636" y="261"/>
                    </a:cubicBezTo>
                    <a:cubicBezTo>
                      <a:pt x="634" y="277"/>
                      <a:pt x="612" y="292"/>
                      <a:pt x="612" y="306"/>
                    </a:cubicBezTo>
                    <a:cubicBezTo>
                      <a:pt x="612" y="320"/>
                      <a:pt x="636" y="331"/>
                      <a:pt x="636" y="347"/>
                    </a:cubicBezTo>
                    <a:cubicBezTo>
                      <a:pt x="636" y="363"/>
                      <a:pt x="612" y="378"/>
                      <a:pt x="610" y="394"/>
                    </a:cubicBezTo>
                    <a:cubicBezTo>
                      <a:pt x="609" y="409"/>
                      <a:pt x="626" y="413"/>
                      <a:pt x="626" y="424"/>
                    </a:cubicBezTo>
                    <a:cubicBezTo>
                      <a:pt x="626" y="435"/>
                      <a:pt x="618" y="459"/>
                      <a:pt x="575" y="495"/>
                    </a:cubicBezTo>
                    <a:cubicBezTo>
                      <a:pt x="532" y="532"/>
                      <a:pt x="467" y="589"/>
                      <a:pt x="467" y="589"/>
                    </a:cubicBezTo>
                    <a:cubicBezTo>
                      <a:pt x="174" y="589"/>
                      <a:pt x="174" y="589"/>
                      <a:pt x="174" y="589"/>
                    </a:cubicBezTo>
                    <a:cubicBezTo>
                      <a:pt x="39" y="476"/>
                      <a:pt x="39" y="476"/>
                      <a:pt x="39" y="476"/>
                    </a:cubicBezTo>
                    <a:cubicBezTo>
                      <a:pt x="35" y="462"/>
                      <a:pt x="35" y="438"/>
                      <a:pt x="32" y="429"/>
                    </a:cubicBezTo>
                    <a:cubicBezTo>
                      <a:pt x="29" y="419"/>
                      <a:pt x="2" y="405"/>
                      <a:pt x="2" y="389"/>
                    </a:cubicBezTo>
                    <a:cubicBezTo>
                      <a:pt x="2" y="373"/>
                      <a:pt x="26" y="366"/>
                      <a:pt x="26" y="355"/>
                    </a:cubicBezTo>
                    <a:cubicBezTo>
                      <a:pt x="26" y="344"/>
                      <a:pt x="0" y="316"/>
                      <a:pt x="2" y="295"/>
                    </a:cubicBezTo>
                    <a:cubicBezTo>
                      <a:pt x="4" y="274"/>
                      <a:pt x="21" y="269"/>
                      <a:pt x="23" y="258"/>
                    </a:cubicBezTo>
                    <a:cubicBezTo>
                      <a:pt x="24" y="247"/>
                      <a:pt x="5" y="230"/>
                      <a:pt x="5" y="214"/>
                    </a:cubicBezTo>
                    <a:cubicBezTo>
                      <a:pt x="5" y="198"/>
                      <a:pt x="24" y="182"/>
                      <a:pt x="24" y="168"/>
                    </a:cubicBezTo>
                    <a:cubicBezTo>
                      <a:pt x="24" y="153"/>
                      <a:pt x="4" y="144"/>
                      <a:pt x="2" y="120"/>
                    </a:cubicBezTo>
                    <a:cubicBezTo>
                      <a:pt x="0" y="96"/>
                      <a:pt x="7" y="0"/>
                      <a:pt x="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25400">
                <a:noFill/>
                <a:miter lim="8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 31"/>
              <p:cNvSpPr/>
              <p:nvPr/>
            </p:nvSpPr>
            <p:spPr bwMode="auto">
              <a:xfrm>
                <a:off x="142" y="477"/>
                <a:ext cx="208" cy="28"/>
              </a:xfrm>
              <a:custGeom>
                <a:avLst/>
                <a:gdLst>
                  <a:gd name="T0" fmla="*/ 0 w 266"/>
                  <a:gd name="T1" fmla="*/ 0 h 36"/>
                  <a:gd name="T2" fmla="*/ 266 w 266"/>
                  <a:gd name="T3" fmla="*/ 0 h 36"/>
                  <a:gd name="T4" fmla="*/ 223 w 266"/>
                  <a:gd name="T5" fmla="*/ 36 h 36"/>
                  <a:gd name="T6" fmla="*/ 50 w 266"/>
                  <a:gd name="T7" fmla="*/ 36 h 36"/>
                  <a:gd name="T8" fmla="*/ 0 w 266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36">
                    <a:moveTo>
                      <a:pt x="0" y="0"/>
                    </a:moveTo>
                    <a:cubicBezTo>
                      <a:pt x="266" y="0"/>
                      <a:pt x="266" y="0"/>
                      <a:pt x="266" y="0"/>
                    </a:cubicBezTo>
                    <a:cubicBezTo>
                      <a:pt x="266" y="0"/>
                      <a:pt x="237" y="36"/>
                      <a:pt x="223" y="36"/>
                    </a:cubicBezTo>
                    <a:cubicBezTo>
                      <a:pt x="209" y="36"/>
                      <a:pt x="62" y="36"/>
                      <a:pt x="50" y="36"/>
                    </a:cubicBezTo>
                    <a:cubicBezTo>
                      <a:pt x="37" y="36"/>
                      <a:pt x="0" y="0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52000">
                    <a:srgbClr val="FF3300"/>
                  </a:gs>
                  <a:gs pos="0">
                    <a:srgbClr val="FF6600"/>
                  </a:gs>
                  <a:gs pos="100000">
                    <a:srgbClr val="EA2314"/>
                  </a:gs>
                </a:gsLst>
                <a:lin ang="18900000" scaled="0"/>
              </a:gradFill>
              <a:ln w="19050">
                <a:gradFill>
                  <a:gsLst>
                    <a:gs pos="0">
                      <a:schemeClr val="bg1"/>
                    </a:gs>
                    <a:gs pos="52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  <a:miter lim="800000"/>
              </a:ln>
              <a:effectLst>
                <a:outerShdw blurRad="330200" dist="127000" dir="8100000" algn="ctr" rotWithShape="0">
                  <a:srgbClr val="000000">
                    <a:alpha val="38000"/>
                  </a:srgb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" name="Oval 36"/>
          <p:cNvSpPr>
            <a:spLocks noChangeArrowheads="1"/>
          </p:cNvSpPr>
          <p:nvPr/>
        </p:nvSpPr>
        <p:spPr bwMode="auto">
          <a:xfrm>
            <a:off x="7844366" y="1987229"/>
            <a:ext cx="749300" cy="747183"/>
          </a:xfrm>
          <a:prstGeom prst="ellipse">
            <a:avLst/>
          </a:prstGeom>
          <a:solidFill>
            <a:srgbClr val="EC7D31"/>
          </a:soli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Oval 37"/>
          <p:cNvSpPr>
            <a:spLocks noChangeArrowheads="1"/>
          </p:cNvSpPr>
          <p:nvPr/>
        </p:nvSpPr>
        <p:spPr bwMode="auto">
          <a:xfrm>
            <a:off x="7844366" y="3056145"/>
            <a:ext cx="749300" cy="749300"/>
          </a:xfrm>
          <a:prstGeom prst="ellipse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0"/>
          </a:gradFill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zh-CN" altLang="en-US" sz="30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Oval 38"/>
          <p:cNvSpPr>
            <a:spLocks noChangeArrowheads="1"/>
          </p:cNvSpPr>
          <p:nvPr/>
        </p:nvSpPr>
        <p:spPr bwMode="auto">
          <a:xfrm>
            <a:off x="7844366" y="4125062"/>
            <a:ext cx="749300" cy="749300"/>
          </a:xfrm>
          <a:prstGeom prst="ellipse">
            <a:avLst/>
          </a:prstGeom>
          <a:solidFill>
            <a:srgbClr val="EC7D31"/>
          </a:soli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545433" y="1974583"/>
            <a:ext cx="749300" cy="2887133"/>
            <a:chOff x="3352800" y="2012952"/>
            <a:chExt cx="749300" cy="2887133"/>
          </a:xfrm>
        </p:grpSpPr>
        <p:sp>
          <p:nvSpPr>
            <p:cNvPr id="6" name="Oval 39"/>
            <p:cNvSpPr>
              <a:spLocks noChangeArrowheads="1"/>
            </p:cNvSpPr>
            <p:nvPr/>
          </p:nvSpPr>
          <p:spPr bwMode="auto">
            <a:xfrm>
              <a:off x="3352800" y="2012952"/>
              <a:ext cx="749300" cy="74718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 w="2857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Oval 40"/>
            <p:cNvSpPr>
              <a:spLocks noChangeArrowheads="1"/>
            </p:cNvSpPr>
            <p:nvPr/>
          </p:nvSpPr>
          <p:spPr bwMode="auto">
            <a:xfrm>
              <a:off x="3352800" y="3081868"/>
              <a:ext cx="749300" cy="749300"/>
            </a:xfrm>
            <a:prstGeom prst="ellipse">
              <a:avLst/>
            </a:prstGeom>
            <a:solidFill>
              <a:srgbClr val="EC7D31"/>
            </a:soli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Oval 41"/>
            <p:cNvSpPr>
              <a:spLocks noChangeArrowheads="1"/>
            </p:cNvSpPr>
            <p:nvPr/>
          </p:nvSpPr>
          <p:spPr bwMode="auto">
            <a:xfrm>
              <a:off x="3352800" y="4150785"/>
              <a:ext cx="749300" cy="74930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 w="2857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Rectangle 48"/>
            <p:cNvSpPr>
              <a:spLocks noChangeArrowheads="1"/>
            </p:cNvSpPr>
            <p:nvPr/>
          </p:nvSpPr>
          <p:spPr bwMode="auto">
            <a:xfrm>
              <a:off x="3389842" y="2155711"/>
              <a:ext cx="675216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000" b="1" dirty="0" smtClean="0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1</a:t>
              </a:r>
              <a:endParaRPr lang="zh-CN" altLang="zh-CN" sz="3000" b="1" dirty="0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Rectangle 49"/>
            <p:cNvSpPr>
              <a:spLocks noChangeArrowheads="1"/>
            </p:cNvSpPr>
            <p:nvPr/>
          </p:nvSpPr>
          <p:spPr bwMode="auto">
            <a:xfrm>
              <a:off x="3386666" y="3225686"/>
              <a:ext cx="6752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zh-CN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Rectangle 50"/>
            <p:cNvSpPr>
              <a:spLocks noChangeArrowheads="1"/>
            </p:cNvSpPr>
            <p:nvPr/>
          </p:nvSpPr>
          <p:spPr bwMode="auto">
            <a:xfrm>
              <a:off x="3386666" y="4294603"/>
              <a:ext cx="675216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000" b="1" dirty="0" smtClean="0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3</a:t>
              </a:r>
              <a:endParaRPr lang="zh-CN" altLang="zh-CN" sz="3000" b="1" dirty="0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Rectangle 51"/>
          <p:cNvSpPr>
            <a:spLocks noChangeArrowheads="1"/>
          </p:cNvSpPr>
          <p:nvPr/>
        </p:nvSpPr>
        <p:spPr bwMode="auto">
          <a:xfrm>
            <a:off x="7878232" y="2129988"/>
            <a:ext cx="6752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zh-CN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52"/>
          <p:cNvSpPr>
            <a:spLocks noChangeArrowheads="1"/>
          </p:cNvSpPr>
          <p:nvPr/>
        </p:nvSpPr>
        <p:spPr bwMode="auto">
          <a:xfrm>
            <a:off x="7878232" y="3199963"/>
            <a:ext cx="67521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000" b="1" dirty="0" smtClean="0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 5</a:t>
            </a:r>
            <a:endParaRPr lang="zh-CN" altLang="zh-CN" sz="3000" b="1" dirty="0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53"/>
          <p:cNvSpPr>
            <a:spLocks noChangeArrowheads="1"/>
          </p:cNvSpPr>
          <p:nvPr/>
        </p:nvSpPr>
        <p:spPr bwMode="auto">
          <a:xfrm>
            <a:off x="7878232" y="4268880"/>
            <a:ext cx="6752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zh-CN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723734" y="295621"/>
            <a:ext cx="923259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262626"/>
                </a:solidFill>
                <a:latin typeface="Arial" panose="020B0604020202020204"/>
                <a:sym typeface="微软雅黑" panose="020B0503020204020204" pitchFamily="34" charset="-122"/>
              </a:rPr>
              <a:t>研究思路</a:t>
            </a:r>
          </a:p>
        </p:txBody>
      </p:sp>
      <p:sp>
        <p:nvSpPr>
          <p:cNvPr id="28" name="矩形 27"/>
          <p:cNvSpPr/>
          <p:nvPr/>
        </p:nvSpPr>
        <p:spPr>
          <a:xfrm>
            <a:off x="9134272" y="282103"/>
            <a:ext cx="923259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262626"/>
                </a:solidFill>
                <a:latin typeface="Arial" panose="020B0604020202020204"/>
              </a:rPr>
              <a:t>研究方法</a:t>
            </a:r>
          </a:p>
        </p:txBody>
      </p:sp>
      <p:sp>
        <p:nvSpPr>
          <p:cNvPr id="29" name="矩形 28"/>
          <p:cNvSpPr/>
          <p:nvPr/>
        </p:nvSpPr>
        <p:spPr>
          <a:xfrm>
            <a:off x="10417138" y="282103"/>
            <a:ext cx="1106862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262626"/>
                </a:solidFill>
                <a:latin typeface="Arial" panose="020B0604020202020204"/>
              </a:rPr>
              <a:t>可行性说明</a:t>
            </a:r>
            <a:endParaRPr lang="zh-CN" altLang="en-US" dirty="0">
              <a:solidFill>
                <a:srgbClr val="262626"/>
              </a:solidFill>
              <a:latin typeface="Arial" panose="020B0604020202020204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8873067" y="334092"/>
            <a:ext cx="0" cy="220330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10160000" y="334092"/>
            <a:ext cx="0" cy="220330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11624733" y="299554"/>
            <a:ext cx="0" cy="220330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396217" y="128165"/>
            <a:ext cx="670385" cy="604428"/>
            <a:chOff x="5424755" y="1340768"/>
            <a:chExt cx="670560" cy="604586"/>
          </a:xfrm>
        </p:grpSpPr>
        <p:grpSp>
          <p:nvGrpSpPr>
            <p:cNvPr id="34" name="组合 33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6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5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8" name="文本框 9"/>
          <p:cNvSpPr txBox="1"/>
          <p:nvPr/>
        </p:nvSpPr>
        <p:spPr>
          <a:xfrm>
            <a:off x="1113221" y="246916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</a:rPr>
              <a:t>研究方法与思路</a:t>
            </a:r>
          </a:p>
        </p:txBody>
      </p:sp>
      <p:sp>
        <p:nvSpPr>
          <p:cNvPr id="39" name="Freeform 126"/>
          <p:cNvSpPr>
            <a:spLocks noChangeAspect="1" noEditPoints="1"/>
          </p:cNvSpPr>
          <p:nvPr/>
        </p:nvSpPr>
        <p:spPr bwMode="auto">
          <a:xfrm>
            <a:off x="600314" y="289155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EC7D31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iSḻïḍê"/>
          <p:cNvSpPr/>
          <p:nvPr/>
        </p:nvSpPr>
        <p:spPr bwMode="auto">
          <a:xfrm>
            <a:off x="689730" y="5614638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41" name="ísļiḋé"/>
          <p:cNvSpPr txBox="1"/>
          <p:nvPr/>
        </p:nvSpPr>
        <p:spPr bwMode="auto">
          <a:xfrm>
            <a:off x="669925" y="5263020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42" name="iSḻïḍê"/>
          <p:cNvSpPr/>
          <p:nvPr/>
        </p:nvSpPr>
        <p:spPr bwMode="auto">
          <a:xfrm>
            <a:off x="3233621" y="5614638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43" name="ísļiḋé"/>
          <p:cNvSpPr txBox="1"/>
          <p:nvPr/>
        </p:nvSpPr>
        <p:spPr bwMode="auto">
          <a:xfrm>
            <a:off x="3213816" y="5263020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44" name="iSḻïḍê"/>
          <p:cNvSpPr/>
          <p:nvPr/>
        </p:nvSpPr>
        <p:spPr bwMode="auto">
          <a:xfrm>
            <a:off x="5777512" y="5614638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45" name="ísļiḋé"/>
          <p:cNvSpPr txBox="1"/>
          <p:nvPr/>
        </p:nvSpPr>
        <p:spPr bwMode="auto">
          <a:xfrm>
            <a:off x="5757707" y="5263020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46" name="iSḻïḍê"/>
          <p:cNvSpPr/>
          <p:nvPr/>
        </p:nvSpPr>
        <p:spPr bwMode="auto">
          <a:xfrm>
            <a:off x="8321403" y="5614638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47" name="ísļiḋé"/>
          <p:cNvSpPr txBox="1"/>
          <p:nvPr/>
        </p:nvSpPr>
        <p:spPr bwMode="auto">
          <a:xfrm>
            <a:off x="8301598" y="5263020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861212" y="196214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49712" y="3651085"/>
            <a:ext cx="54526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AMET, CONSECTETUR ADIPISICING ELIT</a:t>
            </a:r>
            <a:endParaRPr lang="zh-CN" altLang="en-US" sz="12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49712" y="3943267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spcBef>
                <a:spcPct val="0"/>
              </a:spcBef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latin typeface="Arial" panose="020B0604020202020204"/>
              </a:rPr>
              <a:t>选题背景</a:t>
            </a:r>
            <a:endParaRPr lang="zh-CN" altLang="en-US" sz="1200" b="1" dirty="0"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38347" y="3943266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lang="zh-CN" altLang="en-US" sz="1200" b="1" dirty="0">
                <a:latin typeface="Arial" panose="020B0604020202020204"/>
              </a:rPr>
              <a:t>研究意义</a:t>
            </a:r>
          </a:p>
        </p:txBody>
      </p:sp>
      <p:sp>
        <p:nvSpPr>
          <p:cNvPr id="11" name="矩形 10"/>
          <p:cNvSpPr/>
          <p:nvPr/>
        </p:nvSpPr>
        <p:spPr>
          <a:xfrm>
            <a:off x="7626982" y="3931452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latin typeface="Arial" panose="020B0604020202020204"/>
              </a:rPr>
              <a:t>理论基础</a:t>
            </a:r>
            <a:endParaRPr lang="zh-CN" altLang="en-US" sz="1200" b="1" dirty="0">
              <a:latin typeface="Arial" panose="020B06040202020202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815617" y="3928084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latin typeface="Arial" panose="020B0604020202020204"/>
              </a:rPr>
              <a:t>贡献创新</a:t>
            </a:r>
            <a:endParaRPr lang="zh-CN" altLang="en-US" sz="1200" b="1" dirty="0">
              <a:latin typeface="Arial" panose="020B0604020202020204"/>
            </a:endParaRPr>
          </a:p>
        </p:txBody>
      </p:sp>
      <p:sp>
        <p:nvSpPr>
          <p:cNvPr id="13" name="标题 4"/>
          <p:cNvSpPr txBox="1"/>
          <p:nvPr/>
        </p:nvSpPr>
        <p:spPr>
          <a:xfrm>
            <a:off x="5154544" y="3007701"/>
            <a:ext cx="4944876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342900">
              <a:defRPr/>
            </a:pP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关键技术与实践难点</a:t>
            </a:r>
          </a:p>
        </p:txBody>
      </p:sp>
      <p:sp>
        <p:nvSpPr>
          <p:cNvPr id="16" name="任意多边形 15"/>
          <p:cNvSpPr/>
          <p:nvPr/>
        </p:nvSpPr>
        <p:spPr>
          <a:xfrm>
            <a:off x="1576937" y="0"/>
            <a:ext cx="1101109" cy="1481667"/>
          </a:xfrm>
          <a:custGeom>
            <a:avLst/>
            <a:gdLst>
              <a:gd name="connsiteX0" fmla="*/ 0 w 2186609"/>
              <a:gd name="connsiteY0" fmla="*/ 0 h 2942329"/>
              <a:gd name="connsiteX1" fmla="*/ 2186609 w 2186609"/>
              <a:gd name="connsiteY1" fmla="*/ 0 h 2942329"/>
              <a:gd name="connsiteX2" fmla="*/ 2186609 w 2186609"/>
              <a:gd name="connsiteY2" fmla="*/ 1849729 h 2942329"/>
              <a:gd name="connsiteX3" fmla="*/ 2186609 w 2186609"/>
              <a:gd name="connsiteY3" fmla="*/ 1958009 h 2942329"/>
              <a:gd name="connsiteX4" fmla="*/ 2181142 w 2186609"/>
              <a:gd name="connsiteY4" fmla="*/ 1958009 h 2942329"/>
              <a:gd name="connsiteX5" fmla="*/ 2180968 w 2186609"/>
              <a:gd name="connsiteY5" fmla="*/ 1961441 h 2942329"/>
              <a:gd name="connsiteX6" fmla="*/ 1094009 w 2186609"/>
              <a:gd name="connsiteY6" fmla="*/ 2942329 h 2942329"/>
              <a:gd name="connsiteX7" fmla="*/ 7050 w 2186609"/>
              <a:gd name="connsiteY7" fmla="*/ 1961441 h 2942329"/>
              <a:gd name="connsiteX8" fmla="*/ 6877 w 2186609"/>
              <a:gd name="connsiteY8" fmla="*/ 1958009 h 2942329"/>
              <a:gd name="connsiteX9" fmla="*/ 0 w 2186609"/>
              <a:gd name="connsiteY9" fmla="*/ 1958009 h 2942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86609" h="2942329">
                <a:moveTo>
                  <a:pt x="0" y="0"/>
                </a:moveTo>
                <a:lnTo>
                  <a:pt x="2186609" y="0"/>
                </a:lnTo>
                <a:lnTo>
                  <a:pt x="2186609" y="1849729"/>
                </a:lnTo>
                <a:lnTo>
                  <a:pt x="2186609" y="1958009"/>
                </a:lnTo>
                <a:lnTo>
                  <a:pt x="2181142" y="1958009"/>
                </a:lnTo>
                <a:lnTo>
                  <a:pt x="2180968" y="1961441"/>
                </a:lnTo>
                <a:cubicBezTo>
                  <a:pt x="2125016" y="2512391"/>
                  <a:pt x="1659721" y="2942329"/>
                  <a:pt x="1094009" y="2942329"/>
                </a:cubicBezTo>
                <a:cubicBezTo>
                  <a:pt x="528297" y="2942329"/>
                  <a:pt x="63002" y="2512391"/>
                  <a:pt x="7050" y="1961441"/>
                </a:cubicBezTo>
                <a:lnTo>
                  <a:pt x="6877" y="1958009"/>
                </a:lnTo>
                <a:lnTo>
                  <a:pt x="0" y="1958009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415"/>
          <a:stretch>
            <a:fillRect/>
          </a:stretch>
        </p:blipFill>
        <p:spPr>
          <a:xfrm>
            <a:off x="1710076" y="402117"/>
            <a:ext cx="967970" cy="854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4331417" y="1438550"/>
            <a:ext cx="3412765" cy="3373792"/>
            <a:chOff x="4025055" y="1381705"/>
            <a:chExt cx="4141890" cy="4094591"/>
          </a:xfrm>
        </p:grpSpPr>
        <p:sp>
          <p:nvSpPr>
            <p:cNvPr id="2" name="AutoShape 7"/>
            <p:cNvSpPr>
              <a:spLocks noChangeArrowheads="1"/>
            </p:cNvSpPr>
            <p:nvPr/>
          </p:nvSpPr>
          <p:spPr bwMode="auto">
            <a:xfrm>
              <a:off x="4480267" y="1852685"/>
              <a:ext cx="3215107" cy="3215108"/>
            </a:xfrm>
            <a:custGeom>
              <a:avLst/>
              <a:gdLst>
                <a:gd name="G0" fmla="+- 9798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9798"/>
                <a:gd name="G18" fmla="*/ 9798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9798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9798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501 w 21600"/>
                <a:gd name="T15" fmla="*/ 10800 h 21600"/>
                <a:gd name="T16" fmla="*/ 10800 w 21600"/>
                <a:gd name="T17" fmla="*/ 1002 h 21600"/>
                <a:gd name="T18" fmla="*/ 21099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1002" y="10800"/>
                  </a:moveTo>
                  <a:cubicBezTo>
                    <a:pt x="1002" y="5388"/>
                    <a:pt x="5388" y="1002"/>
                    <a:pt x="10800" y="1002"/>
                  </a:cubicBezTo>
                  <a:cubicBezTo>
                    <a:pt x="16211" y="1001"/>
                    <a:pt x="20597" y="5388"/>
                    <a:pt x="20598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AutoShape 8"/>
            <p:cNvSpPr>
              <a:spLocks noChangeArrowheads="1"/>
            </p:cNvSpPr>
            <p:nvPr/>
          </p:nvSpPr>
          <p:spPr bwMode="auto">
            <a:xfrm>
              <a:off x="4480267" y="1852685"/>
              <a:ext cx="3215107" cy="3215108"/>
            </a:xfrm>
            <a:custGeom>
              <a:avLst/>
              <a:gdLst>
                <a:gd name="G0" fmla="+- 9798 0 0"/>
                <a:gd name="G1" fmla="+- 5898240 0 0"/>
                <a:gd name="G2" fmla="+- 0 0 5898240"/>
                <a:gd name="T0" fmla="*/ 0 256 1"/>
                <a:gd name="T1" fmla="*/ 180 256 1"/>
                <a:gd name="G3" fmla="+- 5898240 T0 T1"/>
                <a:gd name="T2" fmla="*/ 0 256 1"/>
                <a:gd name="T3" fmla="*/ 90 256 1"/>
                <a:gd name="G4" fmla="+- 5898240 T2 T3"/>
                <a:gd name="G5" fmla="*/ G4 2 1"/>
                <a:gd name="T4" fmla="*/ 90 256 1"/>
                <a:gd name="T5" fmla="*/ 0 256 1"/>
                <a:gd name="G6" fmla="+- 5898240 T4 T5"/>
                <a:gd name="G7" fmla="*/ G6 2 1"/>
                <a:gd name="G8" fmla="abs 589824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9798"/>
                <a:gd name="G18" fmla="*/ 9798 1 2"/>
                <a:gd name="G19" fmla="+- G18 5400 0"/>
                <a:gd name="G20" fmla="cos G19 5898240"/>
                <a:gd name="G21" fmla="sin G19 5898240"/>
                <a:gd name="G22" fmla="+- G20 10800 0"/>
                <a:gd name="G23" fmla="+- G21 10800 0"/>
                <a:gd name="G24" fmla="+- 10800 0 G20"/>
                <a:gd name="G25" fmla="+- 9798 10800 0"/>
                <a:gd name="G26" fmla="?: G9 G17 G25"/>
                <a:gd name="G27" fmla="?: G9 0 21600"/>
                <a:gd name="G28" fmla="cos 10800 5898240"/>
                <a:gd name="G29" fmla="sin 10800 5898240"/>
                <a:gd name="G30" fmla="sin 9798 5898240"/>
                <a:gd name="G31" fmla="+- G28 10800 0"/>
                <a:gd name="G32" fmla="+- G29 10800 0"/>
                <a:gd name="G33" fmla="+- G30 10800 0"/>
                <a:gd name="G34" fmla="?: G4 0 G31"/>
                <a:gd name="G35" fmla="?: 5898240 G34 0"/>
                <a:gd name="G36" fmla="?: G6 G35 G31"/>
                <a:gd name="G37" fmla="+- 21600 0 G36"/>
                <a:gd name="G38" fmla="?: G4 0 G33"/>
                <a:gd name="G39" fmla="?: 589824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21600 h 21600"/>
                <a:gd name="T14" fmla="*/ 10800 w 21600"/>
                <a:gd name="T15" fmla="*/ 21099 h 21600"/>
                <a:gd name="T16" fmla="*/ 10800 w 21600"/>
                <a:gd name="T17" fmla="*/ 20598 h 21600"/>
                <a:gd name="T18" fmla="*/ 10800 w 21600"/>
                <a:gd name="T19" fmla="*/ 21099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10800" y="20598"/>
                  </a:moveTo>
                  <a:lnTo>
                    <a:pt x="10800" y="216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" name="AutoShape 9"/>
            <p:cNvSpPr>
              <a:spLocks noChangeArrowheads="1"/>
            </p:cNvSpPr>
            <p:nvPr/>
          </p:nvSpPr>
          <p:spPr bwMode="auto">
            <a:xfrm>
              <a:off x="4480267" y="1852685"/>
              <a:ext cx="3215107" cy="3215108"/>
            </a:xfrm>
            <a:custGeom>
              <a:avLst/>
              <a:gdLst>
                <a:gd name="G0" fmla="+- 9798 0 0"/>
                <a:gd name="G1" fmla="+- 0 0 0"/>
                <a:gd name="G2" fmla="+- 0 0 0"/>
                <a:gd name="T0" fmla="*/ 0 256 1"/>
                <a:gd name="T1" fmla="*/ 180 256 1"/>
                <a:gd name="G3" fmla="+- 0 T0 T1"/>
                <a:gd name="T2" fmla="*/ 0 256 1"/>
                <a:gd name="T3" fmla="*/ 90 256 1"/>
                <a:gd name="G4" fmla="+- 0 T2 T3"/>
                <a:gd name="G5" fmla="*/ G4 2 1"/>
                <a:gd name="T4" fmla="*/ 90 256 1"/>
                <a:gd name="T5" fmla="*/ 0 256 1"/>
                <a:gd name="G6" fmla="+- 0 T4 T5"/>
                <a:gd name="G7" fmla="*/ G6 2 1"/>
                <a:gd name="G8" fmla="abs 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9798"/>
                <a:gd name="G18" fmla="*/ 9798 1 2"/>
                <a:gd name="G19" fmla="+- G18 5400 0"/>
                <a:gd name="G20" fmla="cos G19 0"/>
                <a:gd name="G21" fmla="sin G19 0"/>
                <a:gd name="G22" fmla="+- G20 10800 0"/>
                <a:gd name="G23" fmla="+- G21 10800 0"/>
                <a:gd name="G24" fmla="+- 10800 0 G20"/>
                <a:gd name="G25" fmla="+- 9798 10800 0"/>
                <a:gd name="G26" fmla="?: G9 G17 G25"/>
                <a:gd name="G27" fmla="?: G9 0 21600"/>
                <a:gd name="G28" fmla="cos 10800 0"/>
                <a:gd name="G29" fmla="sin 10800 0"/>
                <a:gd name="G30" fmla="sin 9798 0"/>
                <a:gd name="G31" fmla="+- G28 10800 0"/>
                <a:gd name="G32" fmla="+- G29 10800 0"/>
                <a:gd name="G33" fmla="+- G30 10800 0"/>
                <a:gd name="G34" fmla="?: G4 0 G31"/>
                <a:gd name="G35" fmla="?: 0 G34 0"/>
                <a:gd name="G36" fmla="?: G6 G35 G31"/>
                <a:gd name="G37" fmla="+- 21600 0 G36"/>
                <a:gd name="G38" fmla="?: G4 0 G33"/>
                <a:gd name="G39" fmla="?: 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21600 h 21600"/>
                <a:gd name="T14" fmla="*/ 21099 w 21600"/>
                <a:gd name="T15" fmla="*/ 10800 h 21600"/>
                <a:gd name="T16" fmla="*/ 10800 w 21600"/>
                <a:gd name="T17" fmla="*/ 20598 h 21600"/>
                <a:gd name="T18" fmla="*/ 501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20598" y="10800"/>
                  </a:moveTo>
                  <a:cubicBezTo>
                    <a:pt x="20598" y="16211"/>
                    <a:pt x="16211" y="20598"/>
                    <a:pt x="10800" y="20598"/>
                  </a:cubicBezTo>
                  <a:cubicBezTo>
                    <a:pt x="5388" y="20598"/>
                    <a:pt x="1002" y="16211"/>
                    <a:pt x="1002" y="10800"/>
                  </a:cubicBezTo>
                  <a:lnTo>
                    <a:pt x="0" y="10800"/>
                  </a:ln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AutoShape 10"/>
            <p:cNvSpPr>
              <a:spLocks noChangeArrowheads="1"/>
            </p:cNvSpPr>
            <p:nvPr/>
          </p:nvSpPr>
          <p:spPr bwMode="auto">
            <a:xfrm>
              <a:off x="4480267" y="1852685"/>
              <a:ext cx="3215107" cy="3215108"/>
            </a:xfrm>
            <a:custGeom>
              <a:avLst/>
              <a:gdLst>
                <a:gd name="G0" fmla="+- 9798 0 0"/>
                <a:gd name="G1" fmla="+- 17694720 0 0"/>
                <a:gd name="G2" fmla="+- 0 0 17694720"/>
                <a:gd name="T0" fmla="*/ 0 256 1"/>
                <a:gd name="T1" fmla="*/ 180 256 1"/>
                <a:gd name="G3" fmla="+- 17694720 T0 T1"/>
                <a:gd name="T2" fmla="*/ 0 256 1"/>
                <a:gd name="T3" fmla="*/ 90 256 1"/>
                <a:gd name="G4" fmla="+- 17694720 T2 T3"/>
                <a:gd name="G5" fmla="*/ G4 2 1"/>
                <a:gd name="T4" fmla="*/ 90 256 1"/>
                <a:gd name="T5" fmla="*/ 0 256 1"/>
                <a:gd name="G6" fmla="+- 17694720 T4 T5"/>
                <a:gd name="G7" fmla="*/ G6 2 1"/>
                <a:gd name="G8" fmla="abs 1769472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9798"/>
                <a:gd name="G18" fmla="*/ 9798 1 2"/>
                <a:gd name="G19" fmla="+- G18 5400 0"/>
                <a:gd name="G20" fmla="cos G19 17694720"/>
                <a:gd name="G21" fmla="sin G19 17694720"/>
                <a:gd name="G22" fmla="+- G20 10800 0"/>
                <a:gd name="G23" fmla="+- G21 10800 0"/>
                <a:gd name="G24" fmla="+- 10800 0 G20"/>
                <a:gd name="G25" fmla="+- 9798 10800 0"/>
                <a:gd name="G26" fmla="?: G9 G17 G25"/>
                <a:gd name="G27" fmla="?: G9 0 21600"/>
                <a:gd name="G28" fmla="cos 10800 17694720"/>
                <a:gd name="G29" fmla="sin 10800 17694720"/>
                <a:gd name="G30" fmla="sin 9798 17694720"/>
                <a:gd name="G31" fmla="+- G28 10800 0"/>
                <a:gd name="G32" fmla="+- G29 10800 0"/>
                <a:gd name="G33" fmla="+- G30 10800 0"/>
                <a:gd name="G34" fmla="?: G4 0 G31"/>
                <a:gd name="G35" fmla="?: 17694720 G34 0"/>
                <a:gd name="G36" fmla="?: G6 G35 G31"/>
                <a:gd name="G37" fmla="+- 21600 0 G36"/>
                <a:gd name="G38" fmla="?: G4 0 G33"/>
                <a:gd name="G39" fmla="?: 1769472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0799 w 21600"/>
                <a:gd name="T15" fmla="*/ 501 h 21600"/>
                <a:gd name="T16" fmla="*/ 10800 w 21600"/>
                <a:gd name="T17" fmla="*/ 1002 h 21600"/>
                <a:gd name="T18" fmla="*/ 10801 w 21600"/>
                <a:gd name="T19" fmla="*/ 501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10799" y="1002"/>
                  </a:moveTo>
                  <a:lnTo>
                    <a:pt x="1079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5347589" y="2720008"/>
              <a:ext cx="1480463" cy="1480463"/>
              <a:chOff x="5589805" y="3181311"/>
              <a:chExt cx="1255899" cy="1255899"/>
            </a:xfrm>
            <a:noFill/>
          </p:grpSpPr>
          <p:sp>
            <p:nvSpPr>
              <p:cNvPr id="23" name="Oval 11"/>
              <p:cNvSpPr>
                <a:spLocks noChangeArrowheads="1"/>
              </p:cNvSpPr>
              <p:nvPr/>
            </p:nvSpPr>
            <p:spPr bwMode="auto">
              <a:xfrm>
                <a:off x="5589805" y="3181311"/>
                <a:ext cx="1255899" cy="1255899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4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</a:ln>
              <a:effectLst>
                <a:outerShdw blurRad="381000" dist="127000" dir="72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30000"/>
                  </a:lnSpc>
                </a:pPr>
                <a:endParaRPr lang="zh-CN" altLang="en-US" sz="30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Rectangle 12"/>
              <p:cNvSpPr>
                <a:spLocks noChangeArrowheads="1"/>
              </p:cNvSpPr>
              <p:nvPr/>
            </p:nvSpPr>
            <p:spPr bwMode="auto">
              <a:xfrm>
                <a:off x="5900531" y="3537133"/>
                <a:ext cx="888055" cy="7288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zh-CN" altLang="en-US" sz="2000" b="1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添加</a:t>
                </a:r>
                <a:endParaRPr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zh-CN" altLang="en-US" sz="2000" b="1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标题</a:t>
                </a:r>
                <a:endParaRPr 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5569659" y="1381705"/>
              <a:ext cx="1036322" cy="1036322"/>
              <a:chOff x="5778190" y="2037632"/>
              <a:chExt cx="879128" cy="879128"/>
            </a:xfrm>
            <a:solidFill>
              <a:srgbClr val="EC7D31"/>
            </a:solidFill>
          </p:grpSpPr>
          <p:sp>
            <p:nvSpPr>
              <p:cNvPr id="21" name="Oval 13"/>
              <p:cNvSpPr>
                <a:spLocks noChangeArrowheads="1"/>
              </p:cNvSpPr>
              <p:nvPr/>
            </p:nvSpPr>
            <p:spPr bwMode="auto">
              <a:xfrm>
                <a:off x="5778190" y="2037632"/>
                <a:ext cx="879128" cy="879128"/>
              </a:xfrm>
              <a:prstGeom prst="ellipse">
                <a:avLst/>
              </a:prstGeom>
              <a:grpFill/>
              <a:ln w="19050">
                <a:gradFill>
                  <a:gsLst>
                    <a:gs pos="0">
                      <a:schemeClr val="bg1"/>
                    </a:gs>
                    <a:gs pos="52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  <a:miter lim="800000"/>
              </a:ln>
              <a:effectLst>
                <a:outerShdw blurRad="330200" dist="127000" dir="8100000" algn="ctr" rotWithShape="0">
                  <a:srgbClr val="000000">
                    <a:alpha val="38000"/>
                  </a:srgb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Rectangle 14"/>
              <p:cNvSpPr>
                <a:spLocks noChangeArrowheads="1"/>
              </p:cNvSpPr>
              <p:nvPr/>
            </p:nvSpPr>
            <p:spPr bwMode="auto">
              <a:xfrm>
                <a:off x="5906934" y="2166377"/>
                <a:ext cx="621638" cy="6216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3970" tIns="13970" rIns="13970" bIns="1397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  <a:spcAft>
                    <a:spcPct val="35000"/>
                  </a:spcAft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添加内容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7130623" y="2942078"/>
              <a:ext cx="1036322" cy="1036322"/>
              <a:chOff x="7110253" y="3369695"/>
              <a:chExt cx="879128" cy="879128"/>
            </a:xfrm>
            <a:solidFill>
              <a:srgbClr val="EC7D31"/>
            </a:solidFill>
          </p:grpSpPr>
          <p:sp>
            <p:nvSpPr>
              <p:cNvPr id="19" name="Oval 15"/>
              <p:cNvSpPr>
                <a:spLocks noChangeArrowheads="1"/>
              </p:cNvSpPr>
              <p:nvPr/>
            </p:nvSpPr>
            <p:spPr bwMode="auto">
              <a:xfrm>
                <a:off x="7110253" y="3369695"/>
                <a:ext cx="879128" cy="879128"/>
              </a:xfrm>
              <a:prstGeom prst="ellipse">
                <a:avLst/>
              </a:prstGeom>
              <a:grpFill/>
              <a:ln w="19050">
                <a:gradFill>
                  <a:gsLst>
                    <a:gs pos="0">
                      <a:schemeClr val="bg1"/>
                    </a:gs>
                    <a:gs pos="52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  <a:miter lim="800000"/>
              </a:ln>
              <a:effectLst>
                <a:outerShdw blurRad="330200" dist="127000" dir="8100000" algn="ctr" rotWithShape="0">
                  <a:srgbClr val="000000">
                    <a:alpha val="38000"/>
                  </a:srgb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Rectangle 16"/>
              <p:cNvSpPr>
                <a:spLocks noChangeArrowheads="1"/>
              </p:cNvSpPr>
              <p:nvPr/>
            </p:nvSpPr>
            <p:spPr bwMode="auto">
              <a:xfrm>
                <a:off x="7238998" y="3498440"/>
                <a:ext cx="621638" cy="6216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3970" tIns="13970" rIns="13970" bIns="1397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  <a:spcAft>
                    <a:spcPct val="35000"/>
                  </a:spcAft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添加内容</a:t>
                </a:r>
                <a:endParaRPr lang="zh-CN" altLang="en-US" sz="1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5569659" y="4439974"/>
              <a:ext cx="1036322" cy="1036322"/>
              <a:chOff x="5778190" y="4701759"/>
              <a:chExt cx="879128" cy="879128"/>
            </a:xfrm>
            <a:solidFill>
              <a:srgbClr val="EC7D31"/>
            </a:solidFill>
          </p:grpSpPr>
          <p:sp>
            <p:nvSpPr>
              <p:cNvPr id="17" name="Oval 17"/>
              <p:cNvSpPr>
                <a:spLocks noChangeArrowheads="1"/>
              </p:cNvSpPr>
              <p:nvPr/>
            </p:nvSpPr>
            <p:spPr bwMode="auto">
              <a:xfrm>
                <a:off x="5778190" y="4701759"/>
                <a:ext cx="879128" cy="879128"/>
              </a:xfrm>
              <a:prstGeom prst="ellipse">
                <a:avLst/>
              </a:prstGeom>
              <a:grpFill/>
              <a:ln w="19050">
                <a:gradFill>
                  <a:gsLst>
                    <a:gs pos="0">
                      <a:schemeClr val="bg1"/>
                    </a:gs>
                    <a:gs pos="52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  <a:miter lim="800000"/>
              </a:ln>
              <a:effectLst>
                <a:outerShdw blurRad="330200" dist="127000" dir="8100000" algn="ctr" rotWithShape="0">
                  <a:srgbClr val="000000">
                    <a:alpha val="38000"/>
                  </a:srgb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Rectangle 18"/>
              <p:cNvSpPr>
                <a:spLocks noChangeArrowheads="1"/>
              </p:cNvSpPr>
              <p:nvPr/>
            </p:nvSpPr>
            <p:spPr bwMode="auto">
              <a:xfrm>
                <a:off x="5906935" y="4830504"/>
                <a:ext cx="621638" cy="6216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3970" tIns="13970" rIns="13970" bIns="1397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  <a:spcAft>
                    <a:spcPct val="35000"/>
                  </a:spcAft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添加内容</a:t>
                </a:r>
                <a:endParaRPr lang="zh-CN" altLang="en-US" sz="1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4025055" y="2942078"/>
              <a:ext cx="1036322" cy="1036322"/>
              <a:chOff x="4446127" y="3369695"/>
              <a:chExt cx="879128" cy="879128"/>
            </a:xfrm>
            <a:solidFill>
              <a:srgbClr val="EC7D31"/>
            </a:solidFill>
          </p:grpSpPr>
          <p:sp>
            <p:nvSpPr>
              <p:cNvPr id="15" name="Oval 19"/>
              <p:cNvSpPr>
                <a:spLocks noChangeArrowheads="1"/>
              </p:cNvSpPr>
              <p:nvPr/>
            </p:nvSpPr>
            <p:spPr bwMode="auto">
              <a:xfrm>
                <a:off x="4446127" y="3369695"/>
                <a:ext cx="879128" cy="879128"/>
              </a:xfrm>
              <a:prstGeom prst="ellipse">
                <a:avLst/>
              </a:prstGeom>
              <a:grpFill/>
              <a:ln w="19050">
                <a:gradFill>
                  <a:gsLst>
                    <a:gs pos="0">
                      <a:schemeClr val="bg1"/>
                    </a:gs>
                    <a:gs pos="52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  <a:miter lim="800000"/>
              </a:ln>
              <a:effectLst>
                <a:outerShdw blurRad="330200" dist="127000" dir="8100000" algn="ctr" rotWithShape="0">
                  <a:srgbClr val="000000">
                    <a:alpha val="38000"/>
                  </a:srgb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Rectangle 20"/>
              <p:cNvSpPr>
                <a:spLocks noChangeArrowheads="1"/>
              </p:cNvSpPr>
              <p:nvPr/>
            </p:nvSpPr>
            <p:spPr bwMode="auto">
              <a:xfrm>
                <a:off x="4574872" y="3498440"/>
                <a:ext cx="621638" cy="6216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3970" tIns="13970" rIns="13970" bIns="1397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  <a:spcAft>
                    <a:spcPct val="35000"/>
                  </a:spcAft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添加内容</a:t>
                </a:r>
                <a:endParaRPr lang="zh-CN" altLang="en-US" sz="1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1" name="上箭头 10"/>
            <p:cNvSpPr/>
            <p:nvPr/>
          </p:nvSpPr>
          <p:spPr>
            <a:xfrm>
              <a:off x="5869086" y="2475142"/>
              <a:ext cx="437469" cy="150932"/>
            </a:xfrm>
            <a:prstGeom prst="upArrow">
              <a:avLst/>
            </a:prstGeom>
            <a:solidFill>
              <a:srgbClr val="EC7D31"/>
            </a:solidFill>
            <a:ln w="2857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上箭头 11"/>
            <p:cNvSpPr/>
            <p:nvPr/>
          </p:nvSpPr>
          <p:spPr>
            <a:xfrm rot="10800000">
              <a:off x="5869086" y="4261488"/>
              <a:ext cx="437469" cy="150932"/>
            </a:xfrm>
            <a:prstGeom prst="upArrow">
              <a:avLst/>
            </a:prstGeom>
            <a:solidFill>
              <a:srgbClr val="EC7D31"/>
            </a:solidFill>
            <a:ln w="2857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上箭头 12"/>
            <p:cNvSpPr/>
            <p:nvPr/>
          </p:nvSpPr>
          <p:spPr>
            <a:xfrm rot="5400000">
              <a:off x="6769219" y="3384774"/>
              <a:ext cx="437469" cy="150932"/>
            </a:xfrm>
            <a:prstGeom prst="upArrow">
              <a:avLst/>
            </a:prstGeom>
            <a:solidFill>
              <a:srgbClr val="EC7D31"/>
            </a:solidFill>
            <a:ln w="2857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上箭头 13"/>
            <p:cNvSpPr/>
            <p:nvPr/>
          </p:nvSpPr>
          <p:spPr>
            <a:xfrm rot="16200000">
              <a:off x="4996994" y="3384773"/>
              <a:ext cx="437469" cy="150932"/>
            </a:xfrm>
            <a:prstGeom prst="upArrow">
              <a:avLst/>
            </a:prstGeom>
            <a:solidFill>
              <a:srgbClr val="EC7D31"/>
            </a:solidFill>
            <a:ln w="2857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26" name="组合 2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28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2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0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</a:rPr>
              <a:t>关键技术与实践难点</a:t>
            </a:r>
          </a:p>
        </p:txBody>
      </p:sp>
      <p:sp>
        <p:nvSpPr>
          <p:cNvPr id="31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EC7D31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262626"/>
                </a:solidFill>
                <a:latin typeface="Arial" panose="020B0604020202020204"/>
                <a:sym typeface="微软雅黑" panose="020B0503020204020204" pitchFamily="34" charset="-122"/>
              </a:rPr>
              <a:t>关键技术</a:t>
            </a:r>
            <a:endParaRPr lang="zh-CN" altLang="en-US" sz="1100" b="1" dirty="0">
              <a:solidFill>
                <a:srgbClr val="262626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262626"/>
                </a:solidFill>
                <a:latin typeface="Arial" panose="020B0604020202020204"/>
              </a:rPr>
              <a:t>实践难点</a:t>
            </a:r>
          </a:p>
        </p:txBody>
      </p:sp>
      <p:sp>
        <p:nvSpPr>
          <p:cNvPr id="34" name="矩形 33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262626"/>
                </a:solidFill>
                <a:latin typeface="Arial" panose="020B0604020202020204"/>
              </a:rPr>
              <a:t>市场调研</a:t>
            </a:r>
            <a:endParaRPr lang="zh-CN" altLang="en-US" dirty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262626"/>
                </a:solidFill>
                <a:latin typeface="Arial" panose="020B0604020202020204"/>
              </a:rPr>
              <a:t>案例分析</a:t>
            </a:r>
            <a:endParaRPr lang="zh-CN" altLang="en-US" dirty="0">
              <a:solidFill>
                <a:srgbClr val="262626"/>
              </a:solidFill>
              <a:latin typeface="Arial" panose="020B0604020202020204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iSḻïḍê"/>
          <p:cNvSpPr/>
          <p:nvPr/>
        </p:nvSpPr>
        <p:spPr bwMode="auto">
          <a:xfrm>
            <a:off x="1240717" y="5361302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41" name="ísļiḋé"/>
          <p:cNvSpPr txBox="1"/>
          <p:nvPr/>
        </p:nvSpPr>
        <p:spPr bwMode="auto">
          <a:xfrm>
            <a:off x="1220912" y="5009684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42" name="iSḻïḍê"/>
          <p:cNvSpPr/>
          <p:nvPr/>
        </p:nvSpPr>
        <p:spPr bwMode="auto">
          <a:xfrm>
            <a:off x="3670634" y="5361302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43" name="ísļiḋé"/>
          <p:cNvSpPr txBox="1"/>
          <p:nvPr/>
        </p:nvSpPr>
        <p:spPr bwMode="auto">
          <a:xfrm>
            <a:off x="3650829" y="5009684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44" name="iSḻïḍê"/>
          <p:cNvSpPr/>
          <p:nvPr/>
        </p:nvSpPr>
        <p:spPr bwMode="auto">
          <a:xfrm>
            <a:off x="6100551" y="5361302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45" name="ísļiḋé"/>
          <p:cNvSpPr txBox="1"/>
          <p:nvPr/>
        </p:nvSpPr>
        <p:spPr bwMode="auto">
          <a:xfrm>
            <a:off x="6080746" y="5009684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46" name="iSḻïḍê"/>
          <p:cNvSpPr/>
          <p:nvPr/>
        </p:nvSpPr>
        <p:spPr bwMode="auto">
          <a:xfrm>
            <a:off x="8530468" y="5361302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47" name="ísļiḋé"/>
          <p:cNvSpPr txBox="1"/>
          <p:nvPr/>
        </p:nvSpPr>
        <p:spPr bwMode="auto">
          <a:xfrm>
            <a:off x="8510663" y="5009684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1004933" y="2122483"/>
            <a:ext cx="10230514" cy="2640440"/>
            <a:chOff x="440729" y="1979921"/>
            <a:chExt cx="11310542" cy="2919189"/>
          </a:xfrm>
        </p:grpSpPr>
        <p:cxnSp>
          <p:nvCxnSpPr>
            <p:cNvPr id="2" name="Straight Connector 35"/>
            <p:cNvCxnSpPr/>
            <p:nvPr/>
          </p:nvCxnSpPr>
          <p:spPr>
            <a:xfrm rot="5400000" flipH="1" flipV="1">
              <a:off x="4042844" y="4072498"/>
              <a:ext cx="878495" cy="774730"/>
            </a:xfrm>
            <a:prstGeom prst="bentConnector3">
              <a:avLst>
                <a:gd name="adj1" fmla="val 50000"/>
              </a:avLst>
            </a:prstGeom>
            <a:noFill/>
            <a:ln w="25400">
              <a:solidFill>
                <a:srgbClr val="EC7D31"/>
              </a:solidFill>
              <a:miter lim="800000"/>
              <a:headEnd type="oval" w="med" len="med"/>
              <a:tailEnd type="none" w="med" len="med"/>
            </a:ln>
            <a:effectLst>
              <a:outerShdw blurRad="50800" dist="50800" dir="8100000" algn="tr" rotWithShape="0">
                <a:prstClr val="black">
                  <a:alpha val="20000"/>
                </a:prstClr>
              </a:outerShdw>
            </a:effectLst>
          </p:spPr>
        </p:cxnSp>
        <p:cxnSp>
          <p:nvCxnSpPr>
            <p:cNvPr id="3" name="Straight Connector 35"/>
            <p:cNvCxnSpPr/>
            <p:nvPr/>
          </p:nvCxnSpPr>
          <p:spPr>
            <a:xfrm rot="16200000" flipV="1">
              <a:off x="7304779" y="4058540"/>
              <a:ext cx="878495" cy="774730"/>
            </a:xfrm>
            <a:prstGeom prst="bentConnector3">
              <a:avLst>
                <a:gd name="adj1" fmla="val 50000"/>
              </a:avLst>
            </a:prstGeom>
            <a:noFill/>
            <a:ln w="25400">
              <a:solidFill>
                <a:srgbClr val="EC7D31"/>
              </a:solidFill>
              <a:miter lim="800000"/>
              <a:headEnd type="oval" w="med" len="med"/>
              <a:tailEnd type="none" w="med" len="med"/>
            </a:ln>
            <a:effectLst>
              <a:outerShdw blurRad="50800" dist="50800" dir="8100000" algn="tr" rotWithShape="0">
                <a:prstClr val="black">
                  <a:alpha val="20000"/>
                </a:prstClr>
              </a:outerShdw>
            </a:effectLst>
          </p:spPr>
        </p:cxnSp>
        <p:cxnSp>
          <p:nvCxnSpPr>
            <p:cNvPr id="4" name="Straight Connector 35"/>
            <p:cNvCxnSpPr/>
            <p:nvPr/>
          </p:nvCxnSpPr>
          <p:spPr>
            <a:xfrm rot="16200000" flipH="1">
              <a:off x="8948388" y="2010772"/>
              <a:ext cx="878495" cy="816795"/>
            </a:xfrm>
            <a:prstGeom prst="bentConnector3">
              <a:avLst>
                <a:gd name="adj1" fmla="val 50000"/>
              </a:avLst>
            </a:prstGeom>
            <a:noFill/>
            <a:ln w="25400">
              <a:solidFill>
                <a:srgbClr val="EC7D31"/>
              </a:solidFill>
              <a:miter lim="800000"/>
              <a:headEnd type="oval" w="med" len="med"/>
              <a:tailEnd type="none" w="med" len="med"/>
            </a:ln>
            <a:effectLst>
              <a:outerShdw blurRad="50800" dist="50800" dir="8100000" algn="tr" rotWithShape="0">
                <a:prstClr val="black">
                  <a:alpha val="20000"/>
                </a:prstClr>
              </a:outerShdw>
            </a:effectLst>
          </p:spPr>
        </p:cxnSp>
        <p:cxnSp>
          <p:nvCxnSpPr>
            <p:cNvPr id="5" name="Straight Connector 35"/>
            <p:cNvCxnSpPr/>
            <p:nvPr/>
          </p:nvCxnSpPr>
          <p:spPr>
            <a:xfrm rot="5400000">
              <a:off x="1973419" y="2015107"/>
              <a:ext cx="912177" cy="841806"/>
            </a:xfrm>
            <a:prstGeom prst="bentConnector3">
              <a:avLst>
                <a:gd name="adj1" fmla="val 50000"/>
              </a:avLst>
            </a:prstGeom>
            <a:noFill/>
            <a:ln w="25400">
              <a:solidFill>
                <a:srgbClr val="EC7D31"/>
              </a:solidFill>
              <a:miter lim="800000"/>
              <a:headEnd type="oval" w="med" len="med"/>
              <a:tailEnd type="none" w="med" len="med"/>
            </a:ln>
            <a:effectLst>
              <a:outerShdw blurRad="50800" dist="50800" dir="8100000" algn="tr" rotWithShape="0">
                <a:prstClr val="black">
                  <a:alpha val="20000"/>
                </a:prstClr>
              </a:outerShdw>
            </a:effectLst>
          </p:spPr>
        </p:cxnSp>
        <p:grpSp>
          <p:nvGrpSpPr>
            <p:cNvPr id="6" name="组合 5"/>
            <p:cNvGrpSpPr/>
            <p:nvPr/>
          </p:nvGrpSpPr>
          <p:grpSpPr>
            <a:xfrm>
              <a:off x="440729" y="2825418"/>
              <a:ext cx="3135746" cy="1177026"/>
              <a:chOff x="2066155" y="1681970"/>
              <a:chExt cx="1450898" cy="774438"/>
            </a:xfrm>
            <a:solidFill>
              <a:schemeClr val="bg1">
                <a:alpha val="30000"/>
              </a:schemeClr>
            </a:solidFill>
            <a:effectLst/>
          </p:grpSpPr>
          <p:sp>
            <p:nvSpPr>
              <p:cNvPr id="16" name="Chevron 17"/>
              <p:cNvSpPr/>
              <p:nvPr/>
            </p:nvSpPr>
            <p:spPr>
              <a:xfrm>
                <a:off x="2066155" y="1681970"/>
                <a:ext cx="1450898" cy="774438"/>
              </a:xfrm>
              <a:prstGeom prst="chevron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4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</a:ln>
              <a:effectLst>
                <a:outerShdw blurRad="381000" dist="127000" dir="72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30000"/>
                  </a:lnSpc>
                </a:pPr>
                <a:endParaRPr lang="zh-CN" altLang="en-US" sz="30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Rectangle 5"/>
              <p:cNvSpPr/>
              <p:nvPr/>
            </p:nvSpPr>
            <p:spPr bwMode="auto">
              <a:xfrm>
                <a:off x="2422909" y="1917310"/>
                <a:ext cx="800873" cy="335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400" b="1" dirty="0">
                    <a:solidFill>
                      <a:srgbClr val="EC7D31"/>
                    </a:solidFill>
                  </a:rPr>
                  <a:t>Text here</a:t>
                </a:r>
                <a:endParaRPr lang="zh-CN" altLang="en-US" sz="2400" b="1" dirty="0">
                  <a:solidFill>
                    <a:srgbClr val="EC7D31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165661" y="2825418"/>
              <a:ext cx="3135746" cy="1177026"/>
              <a:chOff x="3187496" y="1681970"/>
              <a:chExt cx="1450898" cy="774438"/>
            </a:xfrm>
            <a:solidFill>
              <a:srgbClr val="00B0F0">
                <a:alpha val="70000"/>
              </a:srgbClr>
            </a:solidFill>
            <a:effectLst/>
          </p:grpSpPr>
          <p:sp>
            <p:nvSpPr>
              <p:cNvPr id="14" name="Chevron 19"/>
              <p:cNvSpPr/>
              <p:nvPr/>
            </p:nvSpPr>
            <p:spPr>
              <a:xfrm>
                <a:off x="3187496" y="1681970"/>
                <a:ext cx="1450898" cy="774438"/>
              </a:xfrm>
              <a:prstGeom prst="chevron">
                <a:avLst/>
              </a:prstGeom>
              <a:solidFill>
                <a:srgbClr val="EC7D31"/>
              </a:solidFill>
              <a:ln w="19050">
                <a:gradFill>
                  <a:gsLst>
                    <a:gs pos="0">
                      <a:schemeClr val="bg1"/>
                    </a:gs>
                    <a:gs pos="52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  <a:miter lim="800000"/>
              </a:ln>
              <a:effectLst>
                <a:outerShdw blurRad="330200" dist="127000" dir="8100000" algn="ctr" rotWithShape="0">
                  <a:srgbClr val="000000">
                    <a:alpha val="38000"/>
                  </a:srgb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Rectangle 5"/>
              <p:cNvSpPr/>
              <p:nvPr/>
            </p:nvSpPr>
            <p:spPr bwMode="auto">
              <a:xfrm>
                <a:off x="3603375" y="1910702"/>
                <a:ext cx="783072" cy="33582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4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2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890593" y="2825418"/>
              <a:ext cx="3135746" cy="1177026"/>
              <a:chOff x="4308837" y="1681970"/>
              <a:chExt cx="1450898" cy="774438"/>
            </a:xfrm>
            <a:solidFill>
              <a:schemeClr val="bg1">
                <a:alpha val="30000"/>
              </a:schemeClr>
            </a:solidFill>
            <a:effectLst/>
          </p:grpSpPr>
          <p:sp>
            <p:nvSpPr>
              <p:cNvPr id="12" name="Chevron 20"/>
              <p:cNvSpPr/>
              <p:nvPr/>
            </p:nvSpPr>
            <p:spPr>
              <a:xfrm>
                <a:off x="4308837" y="1681970"/>
                <a:ext cx="1450898" cy="774438"/>
              </a:xfrm>
              <a:prstGeom prst="chevron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4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</a:ln>
              <a:effectLst>
                <a:outerShdw blurRad="381000" dist="127000" dir="72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30000"/>
                  </a:lnSpc>
                </a:pPr>
                <a:endParaRPr lang="zh-CN" altLang="en-US" sz="30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Rectangle 5"/>
              <p:cNvSpPr/>
              <p:nvPr/>
            </p:nvSpPr>
            <p:spPr bwMode="auto">
              <a:xfrm>
                <a:off x="4679535" y="1915094"/>
                <a:ext cx="890118" cy="335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400" b="1" dirty="0">
                    <a:solidFill>
                      <a:srgbClr val="EC7D31"/>
                    </a:solidFill>
                  </a:rPr>
                  <a:t>Text here</a:t>
                </a:r>
                <a:endParaRPr lang="zh-CN" altLang="en-US" sz="2400" b="1" dirty="0">
                  <a:solidFill>
                    <a:srgbClr val="EC7D31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8615525" y="2825418"/>
              <a:ext cx="3135746" cy="1177026"/>
              <a:chOff x="5437301" y="1681970"/>
              <a:chExt cx="1450898" cy="774438"/>
            </a:xfrm>
            <a:solidFill>
              <a:srgbClr val="00B0F0">
                <a:alpha val="70000"/>
              </a:srgbClr>
            </a:solidFill>
            <a:effectLst/>
          </p:grpSpPr>
          <p:sp>
            <p:nvSpPr>
              <p:cNvPr id="10" name="Chevron 20"/>
              <p:cNvSpPr/>
              <p:nvPr/>
            </p:nvSpPr>
            <p:spPr>
              <a:xfrm>
                <a:off x="5437301" y="1681970"/>
                <a:ext cx="1450898" cy="774438"/>
              </a:xfrm>
              <a:prstGeom prst="chevron">
                <a:avLst/>
              </a:prstGeom>
              <a:solidFill>
                <a:srgbClr val="EC7D31"/>
              </a:solidFill>
              <a:ln w="19050">
                <a:gradFill>
                  <a:gsLst>
                    <a:gs pos="0">
                      <a:schemeClr val="bg1"/>
                    </a:gs>
                    <a:gs pos="52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  <a:miter lim="800000"/>
              </a:ln>
              <a:effectLst>
                <a:outerShdw blurRad="330200" dist="127000" dir="8100000" algn="ctr" rotWithShape="0">
                  <a:srgbClr val="000000">
                    <a:alpha val="38000"/>
                  </a:srgb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Rectangle 5"/>
              <p:cNvSpPr/>
              <p:nvPr/>
            </p:nvSpPr>
            <p:spPr bwMode="auto">
              <a:xfrm>
                <a:off x="5866255" y="1911170"/>
                <a:ext cx="783072" cy="33582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4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20" name="组合 1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22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21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4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</a:rPr>
              <a:t>关键技术与实践难点</a:t>
            </a:r>
          </a:p>
        </p:txBody>
      </p:sp>
      <p:sp>
        <p:nvSpPr>
          <p:cNvPr id="25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EC7D31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262626"/>
                </a:solidFill>
                <a:latin typeface="Arial" panose="020B0604020202020204"/>
                <a:sym typeface="微软雅黑" panose="020B0503020204020204" pitchFamily="34" charset="-122"/>
              </a:rPr>
              <a:t>关键技术</a:t>
            </a:r>
            <a:endParaRPr lang="zh-CN" altLang="en-US" sz="1100" b="1" dirty="0">
              <a:solidFill>
                <a:srgbClr val="262626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262626"/>
                </a:solidFill>
                <a:latin typeface="Arial" panose="020B0604020202020204"/>
              </a:rPr>
              <a:t>实践难点</a:t>
            </a:r>
          </a:p>
        </p:txBody>
      </p:sp>
      <p:sp>
        <p:nvSpPr>
          <p:cNvPr id="28" name="矩形 27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262626"/>
                </a:solidFill>
                <a:latin typeface="Arial" panose="020B0604020202020204"/>
              </a:rPr>
              <a:t>市场调研</a:t>
            </a:r>
            <a:endParaRPr lang="zh-CN" altLang="en-US" dirty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262626"/>
                </a:solidFill>
                <a:latin typeface="Arial" panose="020B0604020202020204"/>
              </a:rPr>
              <a:t>案例分析</a:t>
            </a:r>
            <a:endParaRPr lang="zh-CN" altLang="en-US" dirty="0">
              <a:solidFill>
                <a:srgbClr val="262626"/>
              </a:solidFill>
              <a:latin typeface="Arial" panose="020B0604020202020204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iSḻïḍê"/>
          <p:cNvSpPr/>
          <p:nvPr/>
        </p:nvSpPr>
        <p:spPr bwMode="auto">
          <a:xfrm>
            <a:off x="1309377" y="5225532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35" name="ísļiḋé"/>
          <p:cNvSpPr txBox="1"/>
          <p:nvPr/>
        </p:nvSpPr>
        <p:spPr bwMode="auto">
          <a:xfrm>
            <a:off x="1289572" y="4873914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36" name="iSḻïḍê"/>
          <p:cNvSpPr/>
          <p:nvPr/>
        </p:nvSpPr>
        <p:spPr bwMode="auto">
          <a:xfrm>
            <a:off x="3994123" y="5225532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37" name="ísļiḋé"/>
          <p:cNvSpPr txBox="1"/>
          <p:nvPr/>
        </p:nvSpPr>
        <p:spPr bwMode="auto">
          <a:xfrm>
            <a:off x="3974318" y="4873914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38" name="iSḻïḍê"/>
          <p:cNvSpPr/>
          <p:nvPr/>
        </p:nvSpPr>
        <p:spPr bwMode="auto">
          <a:xfrm>
            <a:off x="6678869" y="5225532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39" name="ísļiḋé"/>
          <p:cNvSpPr txBox="1"/>
          <p:nvPr/>
        </p:nvSpPr>
        <p:spPr bwMode="auto">
          <a:xfrm>
            <a:off x="6659064" y="4873914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40" name="iSḻïḍê"/>
          <p:cNvSpPr/>
          <p:nvPr/>
        </p:nvSpPr>
        <p:spPr bwMode="auto">
          <a:xfrm>
            <a:off x="9363615" y="5225532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41" name="ísļiḋé"/>
          <p:cNvSpPr txBox="1"/>
          <p:nvPr/>
        </p:nvSpPr>
        <p:spPr bwMode="auto">
          <a:xfrm>
            <a:off x="9343810" y="4873914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4697109" y="1677537"/>
            <a:ext cx="3432382" cy="4129876"/>
            <a:chOff x="4025900" y="938235"/>
            <a:chExt cx="4140200" cy="4981530"/>
          </a:xfrm>
        </p:grpSpPr>
        <p:grpSp>
          <p:nvGrpSpPr>
            <p:cNvPr id="2" name="组合 1"/>
            <p:cNvGrpSpPr/>
            <p:nvPr/>
          </p:nvGrpSpPr>
          <p:grpSpPr bwMode="auto">
            <a:xfrm>
              <a:off x="4025900" y="938235"/>
              <a:ext cx="4140200" cy="856988"/>
              <a:chOff x="3557587" y="1430859"/>
              <a:chExt cx="4586288" cy="949796"/>
            </a:xfrm>
          </p:grpSpPr>
          <p:sp>
            <p:nvSpPr>
              <p:cNvPr id="23" name="圆角矩形 22"/>
              <p:cNvSpPr/>
              <p:nvPr/>
            </p:nvSpPr>
            <p:spPr>
              <a:xfrm>
                <a:off x="4157662" y="1572217"/>
                <a:ext cx="3986213" cy="67025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4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</a:ln>
              <a:effectLst>
                <a:outerShdw blurRad="381000" dist="127000" dir="72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30000"/>
                  </a:lnSpc>
                </a:pPr>
                <a:endParaRPr lang="zh-CN" altLang="en-US" sz="20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文本框 13"/>
              <p:cNvSpPr txBox="1">
                <a:spLocks noChangeArrowheads="1"/>
              </p:cNvSpPr>
              <p:nvPr/>
            </p:nvSpPr>
            <p:spPr bwMode="auto">
              <a:xfrm>
                <a:off x="4629150" y="1648236"/>
                <a:ext cx="3386134" cy="534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 defTabSz="342900">
                  <a:lnSpc>
                    <a:spcPct val="100000"/>
                  </a:lnSpc>
                  <a:spcBef>
                    <a:spcPct val="0"/>
                  </a:spcBef>
                  <a:buNone/>
                  <a:defRPr/>
                </a:pPr>
                <a:r>
                  <a:rPr lang="zh-CN" altLang="en-US" sz="2000" b="1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绪论</a:t>
                </a:r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3557587" y="1430859"/>
                <a:ext cx="800100" cy="949796"/>
              </a:xfrm>
              <a:custGeom>
                <a:avLst/>
                <a:gdLst>
                  <a:gd name="connsiteX0" fmla="*/ 458987 w 772662"/>
                  <a:gd name="connsiteY0" fmla="*/ 0 h 917974"/>
                  <a:gd name="connsiteX1" fmla="*/ 715612 w 772662"/>
                  <a:gd name="connsiteY1" fmla="*/ 78388 h 917974"/>
                  <a:gd name="connsiteX2" fmla="*/ 772658 w 772662"/>
                  <a:gd name="connsiteY2" fmla="*/ 125456 h 917974"/>
                  <a:gd name="connsiteX3" fmla="*/ 727078 w 772662"/>
                  <a:gd name="connsiteY3" fmla="*/ 130050 h 917974"/>
                  <a:gd name="connsiteX4" fmla="*/ 485373 w 772662"/>
                  <a:gd name="connsiteY4" fmla="*/ 328294 h 917974"/>
                  <a:gd name="connsiteX5" fmla="*/ 458987 w 772662"/>
                  <a:gd name="connsiteY5" fmla="*/ 458986 h 917974"/>
                  <a:gd name="connsiteX6" fmla="*/ 458987 w 772662"/>
                  <a:gd name="connsiteY6" fmla="*/ 458985 h 917974"/>
                  <a:gd name="connsiteX7" fmla="*/ 458987 w 772662"/>
                  <a:gd name="connsiteY7" fmla="*/ 458986 h 917974"/>
                  <a:gd name="connsiteX8" fmla="*/ 458987 w 772662"/>
                  <a:gd name="connsiteY8" fmla="*/ 458986 h 917974"/>
                  <a:gd name="connsiteX9" fmla="*/ 485373 w 772662"/>
                  <a:gd name="connsiteY9" fmla="*/ 589677 h 917974"/>
                  <a:gd name="connsiteX10" fmla="*/ 727078 w 772662"/>
                  <a:gd name="connsiteY10" fmla="*/ 787921 h 917974"/>
                  <a:gd name="connsiteX11" fmla="*/ 772662 w 772662"/>
                  <a:gd name="connsiteY11" fmla="*/ 792516 h 917974"/>
                  <a:gd name="connsiteX12" fmla="*/ 715612 w 772662"/>
                  <a:gd name="connsiteY12" fmla="*/ 839586 h 917974"/>
                  <a:gd name="connsiteX13" fmla="*/ 458987 w 772662"/>
                  <a:gd name="connsiteY13" fmla="*/ 917974 h 917974"/>
                  <a:gd name="connsiteX14" fmla="*/ 0 w 772662"/>
                  <a:gd name="connsiteY14" fmla="*/ 458987 h 917974"/>
                  <a:gd name="connsiteX15" fmla="*/ 458987 w 772662"/>
                  <a:gd name="connsiteY15" fmla="*/ 0 h 917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72662" h="917974">
                    <a:moveTo>
                      <a:pt x="458987" y="0"/>
                    </a:moveTo>
                    <a:cubicBezTo>
                      <a:pt x="554047" y="0"/>
                      <a:pt x="642357" y="28898"/>
                      <a:pt x="715612" y="78388"/>
                    </a:cubicBezTo>
                    <a:lnTo>
                      <a:pt x="772658" y="125456"/>
                    </a:lnTo>
                    <a:lnTo>
                      <a:pt x="727078" y="130050"/>
                    </a:lnTo>
                    <a:cubicBezTo>
                      <a:pt x="617793" y="152413"/>
                      <a:pt x="527849" y="227871"/>
                      <a:pt x="485373" y="328294"/>
                    </a:cubicBezTo>
                    <a:lnTo>
                      <a:pt x="458987" y="458986"/>
                    </a:lnTo>
                    <a:lnTo>
                      <a:pt x="458987" y="458985"/>
                    </a:lnTo>
                    <a:lnTo>
                      <a:pt x="458987" y="458986"/>
                    </a:lnTo>
                    <a:lnTo>
                      <a:pt x="458987" y="458986"/>
                    </a:lnTo>
                    <a:lnTo>
                      <a:pt x="485373" y="589677"/>
                    </a:lnTo>
                    <a:cubicBezTo>
                      <a:pt x="527849" y="690100"/>
                      <a:pt x="617793" y="765558"/>
                      <a:pt x="727078" y="787921"/>
                    </a:cubicBezTo>
                    <a:lnTo>
                      <a:pt x="772662" y="792516"/>
                    </a:lnTo>
                    <a:lnTo>
                      <a:pt x="715612" y="839586"/>
                    </a:lnTo>
                    <a:cubicBezTo>
                      <a:pt x="642357" y="889076"/>
                      <a:pt x="554047" y="917974"/>
                      <a:pt x="458987" y="917974"/>
                    </a:cubicBezTo>
                    <a:cubicBezTo>
                      <a:pt x="205495" y="917974"/>
                      <a:pt x="0" y="712479"/>
                      <a:pt x="0" y="458987"/>
                    </a:cubicBezTo>
                    <a:cubicBezTo>
                      <a:pt x="0" y="205495"/>
                      <a:pt x="205495" y="0"/>
                      <a:pt x="458987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4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</a:ln>
              <a:effectLst>
                <a:outerShdw blurRad="381000" dist="127000" dir="72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30000"/>
                  </a:lnSpc>
                </a:pPr>
                <a:endParaRPr lang="zh-CN" altLang="en-US" sz="20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文本框 18"/>
              <p:cNvSpPr txBox="1">
                <a:spLocks noChangeArrowheads="1"/>
              </p:cNvSpPr>
              <p:nvPr/>
            </p:nvSpPr>
            <p:spPr bwMode="auto">
              <a:xfrm>
                <a:off x="3607921" y="1603292"/>
                <a:ext cx="499409" cy="534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 bwMode="auto">
            <a:xfrm>
              <a:off x="4025900" y="1970110"/>
              <a:ext cx="4140200" cy="856988"/>
              <a:chOff x="3557587" y="1430859"/>
              <a:chExt cx="4586288" cy="949796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4157662" y="1572217"/>
                <a:ext cx="3986213" cy="67025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4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</a:ln>
              <a:effectLst>
                <a:outerShdw blurRad="381000" dist="127000" dir="72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30000"/>
                  </a:lnSpc>
                </a:pPr>
                <a:endParaRPr lang="zh-CN" altLang="en-US" sz="20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文本框 21"/>
              <p:cNvSpPr txBox="1">
                <a:spLocks noChangeArrowheads="1"/>
              </p:cNvSpPr>
              <p:nvPr/>
            </p:nvSpPr>
            <p:spPr bwMode="auto">
              <a:xfrm>
                <a:off x="4629150" y="1648236"/>
                <a:ext cx="3386134" cy="53488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lnSpc>
                    <a:spcPct val="100000"/>
                  </a:lnSpc>
                  <a:buFontTx/>
                  <a:buNone/>
                  <a:defRPr sz="2400" b="1">
                    <a:gradFill>
                      <a:gsLst>
                        <a:gs pos="0">
                          <a:srgbClr val="FF6600"/>
                        </a:gs>
                        <a:gs pos="52000">
                          <a:srgbClr val="FF3300"/>
                        </a:gs>
                        <a:gs pos="100000">
                          <a:srgbClr val="EA2314"/>
                        </a:gs>
                      </a:gsLst>
                      <a:lin ang="18900000" scaled="0"/>
                    </a:gradFill>
                    <a:effectLst/>
                    <a:latin typeface="Bebas" pitchFamily="2" charset="0"/>
                    <a:ea typeface="微软雅黑" panose="020B0503020204020204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/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/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lvl9pPr>
              </a:lstStyle>
              <a:p>
                <a:pPr lvl="0" defTabSz="342900">
                  <a:spcBef>
                    <a:spcPct val="0"/>
                  </a:spcBef>
                  <a:defRPr/>
                </a:pPr>
                <a:r>
                  <a:rPr lang="zh-CN" altLang="en-US" sz="2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sym typeface="微软雅黑" panose="020B0503020204020204" pitchFamily="34" charset="-122"/>
                  </a:rPr>
                  <a:t>研究方法与思路</a:t>
                </a:r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3557587" y="1430859"/>
                <a:ext cx="800100" cy="949796"/>
              </a:xfrm>
              <a:custGeom>
                <a:avLst/>
                <a:gdLst>
                  <a:gd name="connsiteX0" fmla="*/ 458987 w 772662"/>
                  <a:gd name="connsiteY0" fmla="*/ 0 h 917974"/>
                  <a:gd name="connsiteX1" fmla="*/ 715612 w 772662"/>
                  <a:gd name="connsiteY1" fmla="*/ 78388 h 917974"/>
                  <a:gd name="connsiteX2" fmla="*/ 772658 w 772662"/>
                  <a:gd name="connsiteY2" fmla="*/ 125456 h 917974"/>
                  <a:gd name="connsiteX3" fmla="*/ 727078 w 772662"/>
                  <a:gd name="connsiteY3" fmla="*/ 130050 h 917974"/>
                  <a:gd name="connsiteX4" fmla="*/ 485373 w 772662"/>
                  <a:gd name="connsiteY4" fmla="*/ 328294 h 917974"/>
                  <a:gd name="connsiteX5" fmla="*/ 458987 w 772662"/>
                  <a:gd name="connsiteY5" fmla="*/ 458986 h 917974"/>
                  <a:gd name="connsiteX6" fmla="*/ 458987 w 772662"/>
                  <a:gd name="connsiteY6" fmla="*/ 458985 h 917974"/>
                  <a:gd name="connsiteX7" fmla="*/ 458987 w 772662"/>
                  <a:gd name="connsiteY7" fmla="*/ 458986 h 917974"/>
                  <a:gd name="connsiteX8" fmla="*/ 458987 w 772662"/>
                  <a:gd name="connsiteY8" fmla="*/ 458986 h 917974"/>
                  <a:gd name="connsiteX9" fmla="*/ 485373 w 772662"/>
                  <a:gd name="connsiteY9" fmla="*/ 589677 h 917974"/>
                  <a:gd name="connsiteX10" fmla="*/ 727078 w 772662"/>
                  <a:gd name="connsiteY10" fmla="*/ 787921 h 917974"/>
                  <a:gd name="connsiteX11" fmla="*/ 772662 w 772662"/>
                  <a:gd name="connsiteY11" fmla="*/ 792516 h 917974"/>
                  <a:gd name="connsiteX12" fmla="*/ 715612 w 772662"/>
                  <a:gd name="connsiteY12" fmla="*/ 839586 h 917974"/>
                  <a:gd name="connsiteX13" fmla="*/ 458987 w 772662"/>
                  <a:gd name="connsiteY13" fmla="*/ 917974 h 917974"/>
                  <a:gd name="connsiteX14" fmla="*/ 0 w 772662"/>
                  <a:gd name="connsiteY14" fmla="*/ 458987 h 917974"/>
                  <a:gd name="connsiteX15" fmla="*/ 458987 w 772662"/>
                  <a:gd name="connsiteY15" fmla="*/ 0 h 917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72662" h="917974">
                    <a:moveTo>
                      <a:pt x="458987" y="0"/>
                    </a:moveTo>
                    <a:cubicBezTo>
                      <a:pt x="554047" y="0"/>
                      <a:pt x="642357" y="28898"/>
                      <a:pt x="715612" y="78388"/>
                    </a:cubicBezTo>
                    <a:lnTo>
                      <a:pt x="772658" y="125456"/>
                    </a:lnTo>
                    <a:lnTo>
                      <a:pt x="727078" y="130050"/>
                    </a:lnTo>
                    <a:cubicBezTo>
                      <a:pt x="617793" y="152413"/>
                      <a:pt x="527849" y="227871"/>
                      <a:pt x="485373" y="328294"/>
                    </a:cubicBezTo>
                    <a:lnTo>
                      <a:pt x="458987" y="458986"/>
                    </a:lnTo>
                    <a:lnTo>
                      <a:pt x="458987" y="458985"/>
                    </a:lnTo>
                    <a:lnTo>
                      <a:pt x="458987" y="458986"/>
                    </a:lnTo>
                    <a:lnTo>
                      <a:pt x="458987" y="458986"/>
                    </a:lnTo>
                    <a:lnTo>
                      <a:pt x="485373" y="589677"/>
                    </a:lnTo>
                    <a:cubicBezTo>
                      <a:pt x="527849" y="690100"/>
                      <a:pt x="617793" y="765558"/>
                      <a:pt x="727078" y="787921"/>
                    </a:cubicBezTo>
                    <a:lnTo>
                      <a:pt x="772662" y="792516"/>
                    </a:lnTo>
                    <a:lnTo>
                      <a:pt x="715612" y="839586"/>
                    </a:lnTo>
                    <a:cubicBezTo>
                      <a:pt x="642357" y="889076"/>
                      <a:pt x="554047" y="917974"/>
                      <a:pt x="458987" y="917974"/>
                    </a:cubicBezTo>
                    <a:cubicBezTo>
                      <a:pt x="205495" y="917974"/>
                      <a:pt x="0" y="712479"/>
                      <a:pt x="0" y="458987"/>
                    </a:cubicBezTo>
                    <a:cubicBezTo>
                      <a:pt x="0" y="205495"/>
                      <a:pt x="205495" y="0"/>
                      <a:pt x="458987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4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</a:ln>
              <a:effectLst>
                <a:outerShdw blurRad="381000" dist="127000" dir="72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30000"/>
                  </a:lnSpc>
                </a:pPr>
                <a:endParaRPr lang="zh-CN" altLang="en-US" sz="20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文本框 23"/>
              <p:cNvSpPr txBox="1">
                <a:spLocks noChangeArrowheads="1"/>
              </p:cNvSpPr>
              <p:nvPr/>
            </p:nvSpPr>
            <p:spPr bwMode="auto">
              <a:xfrm>
                <a:off x="3607921" y="1603292"/>
                <a:ext cx="499409" cy="53488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lnSpc>
                    <a:spcPct val="100000"/>
                  </a:lnSpc>
                  <a:buFontTx/>
                  <a:buNone/>
                  <a:defRPr sz="2400" b="1">
                    <a:gradFill>
                      <a:gsLst>
                        <a:gs pos="0">
                          <a:srgbClr val="FF6600"/>
                        </a:gs>
                        <a:gs pos="52000">
                          <a:srgbClr val="FF3300"/>
                        </a:gs>
                        <a:gs pos="100000">
                          <a:srgbClr val="EA2314"/>
                        </a:gs>
                      </a:gsLst>
                      <a:lin ang="18900000" scaled="0"/>
                    </a:gradFill>
                    <a:effectLst/>
                    <a:latin typeface="Bebas" pitchFamily="2" charset="0"/>
                    <a:ea typeface="微软雅黑" panose="020B0503020204020204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/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/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lvl9pPr>
              </a:lstStyle>
              <a:p>
                <a:r>
                  <a:rPr lang="en-US" altLang="zh-CN" sz="2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</a:rPr>
                  <a:t>2</a:t>
                </a:r>
                <a:endPara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 bwMode="auto">
            <a:xfrm>
              <a:off x="4025900" y="3001985"/>
              <a:ext cx="4140200" cy="856988"/>
              <a:chOff x="3557587" y="1430859"/>
              <a:chExt cx="4586288" cy="949796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4157662" y="1572217"/>
                <a:ext cx="3986213" cy="67025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4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</a:ln>
              <a:effectLst>
                <a:outerShdw blurRad="381000" dist="127000" dir="72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30000"/>
                  </a:lnSpc>
                </a:pPr>
                <a:endPara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文本框 26"/>
              <p:cNvSpPr txBox="1">
                <a:spLocks noChangeArrowheads="1"/>
              </p:cNvSpPr>
              <p:nvPr/>
            </p:nvSpPr>
            <p:spPr bwMode="auto">
              <a:xfrm>
                <a:off x="4629150" y="1648235"/>
                <a:ext cx="3386134" cy="5348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 defTabSz="342900">
                  <a:lnSpc>
                    <a:spcPct val="100000"/>
                  </a:lnSpc>
                  <a:spcBef>
                    <a:spcPct val="0"/>
                  </a:spcBef>
                  <a:buNone/>
                  <a:defRPr/>
                </a:pPr>
                <a:r>
                  <a:rPr lang="zh-CN" altLang="en-US" sz="2000" b="1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关键技术与实践难点</a:t>
                </a:r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3557587" y="1430859"/>
                <a:ext cx="800100" cy="949796"/>
              </a:xfrm>
              <a:custGeom>
                <a:avLst/>
                <a:gdLst>
                  <a:gd name="connsiteX0" fmla="*/ 458987 w 772662"/>
                  <a:gd name="connsiteY0" fmla="*/ 0 h 917974"/>
                  <a:gd name="connsiteX1" fmla="*/ 715612 w 772662"/>
                  <a:gd name="connsiteY1" fmla="*/ 78388 h 917974"/>
                  <a:gd name="connsiteX2" fmla="*/ 772658 w 772662"/>
                  <a:gd name="connsiteY2" fmla="*/ 125456 h 917974"/>
                  <a:gd name="connsiteX3" fmla="*/ 727078 w 772662"/>
                  <a:gd name="connsiteY3" fmla="*/ 130050 h 917974"/>
                  <a:gd name="connsiteX4" fmla="*/ 485373 w 772662"/>
                  <a:gd name="connsiteY4" fmla="*/ 328294 h 917974"/>
                  <a:gd name="connsiteX5" fmla="*/ 458987 w 772662"/>
                  <a:gd name="connsiteY5" fmla="*/ 458986 h 917974"/>
                  <a:gd name="connsiteX6" fmla="*/ 458987 w 772662"/>
                  <a:gd name="connsiteY6" fmla="*/ 458985 h 917974"/>
                  <a:gd name="connsiteX7" fmla="*/ 458987 w 772662"/>
                  <a:gd name="connsiteY7" fmla="*/ 458986 h 917974"/>
                  <a:gd name="connsiteX8" fmla="*/ 458987 w 772662"/>
                  <a:gd name="connsiteY8" fmla="*/ 458986 h 917974"/>
                  <a:gd name="connsiteX9" fmla="*/ 485373 w 772662"/>
                  <a:gd name="connsiteY9" fmla="*/ 589677 h 917974"/>
                  <a:gd name="connsiteX10" fmla="*/ 727078 w 772662"/>
                  <a:gd name="connsiteY10" fmla="*/ 787921 h 917974"/>
                  <a:gd name="connsiteX11" fmla="*/ 772662 w 772662"/>
                  <a:gd name="connsiteY11" fmla="*/ 792516 h 917974"/>
                  <a:gd name="connsiteX12" fmla="*/ 715612 w 772662"/>
                  <a:gd name="connsiteY12" fmla="*/ 839586 h 917974"/>
                  <a:gd name="connsiteX13" fmla="*/ 458987 w 772662"/>
                  <a:gd name="connsiteY13" fmla="*/ 917974 h 917974"/>
                  <a:gd name="connsiteX14" fmla="*/ 0 w 772662"/>
                  <a:gd name="connsiteY14" fmla="*/ 458987 h 917974"/>
                  <a:gd name="connsiteX15" fmla="*/ 458987 w 772662"/>
                  <a:gd name="connsiteY15" fmla="*/ 0 h 917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72662" h="917974">
                    <a:moveTo>
                      <a:pt x="458987" y="0"/>
                    </a:moveTo>
                    <a:cubicBezTo>
                      <a:pt x="554047" y="0"/>
                      <a:pt x="642357" y="28898"/>
                      <a:pt x="715612" y="78388"/>
                    </a:cubicBezTo>
                    <a:lnTo>
                      <a:pt x="772658" y="125456"/>
                    </a:lnTo>
                    <a:lnTo>
                      <a:pt x="727078" y="130050"/>
                    </a:lnTo>
                    <a:cubicBezTo>
                      <a:pt x="617793" y="152413"/>
                      <a:pt x="527849" y="227871"/>
                      <a:pt x="485373" y="328294"/>
                    </a:cubicBezTo>
                    <a:lnTo>
                      <a:pt x="458987" y="458986"/>
                    </a:lnTo>
                    <a:lnTo>
                      <a:pt x="458987" y="458985"/>
                    </a:lnTo>
                    <a:lnTo>
                      <a:pt x="458987" y="458986"/>
                    </a:lnTo>
                    <a:lnTo>
                      <a:pt x="458987" y="458986"/>
                    </a:lnTo>
                    <a:lnTo>
                      <a:pt x="485373" y="589677"/>
                    </a:lnTo>
                    <a:cubicBezTo>
                      <a:pt x="527849" y="690100"/>
                      <a:pt x="617793" y="765558"/>
                      <a:pt x="727078" y="787921"/>
                    </a:cubicBezTo>
                    <a:lnTo>
                      <a:pt x="772662" y="792516"/>
                    </a:lnTo>
                    <a:lnTo>
                      <a:pt x="715612" y="839586"/>
                    </a:lnTo>
                    <a:cubicBezTo>
                      <a:pt x="642357" y="889076"/>
                      <a:pt x="554047" y="917974"/>
                      <a:pt x="458987" y="917974"/>
                    </a:cubicBezTo>
                    <a:cubicBezTo>
                      <a:pt x="205495" y="917974"/>
                      <a:pt x="0" y="712479"/>
                      <a:pt x="0" y="458987"/>
                    </a:cubicBezTo>
                    <a:cubicBezTo>
                      <a:pt x="0" y="205495"/>
                      <a:pt x="205495" y="0"/>
                      <a:pt x="458987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4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</a:ln>
              <a:effectLst>
                <a:outerShdw blurRad="381000" dist="127000" dir="72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30000"/>
                  </a:lnSpc>
                </a:pPr>
                <a:endParaRPr lang="zh-CN" altLang="en-US" sz="20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文本框 28"/>
              <p:cNvSpPr txBox="1">
                <a:spLocks noChangeArrowheads="1"/>
              </p:cNvSpPr>
              <p:nvPr/>
            </p:nvSpPr>
            <p:spPr bwMode="auto">
              <a:xfrm>
                <a:off x="3607921" y="1603292"/>
                <a:ext cx="499409" cy="534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 bwMode="auto">
            <a:xfrm>
              <a:off x="4025900" y="4032272"/>
              <a:ext cx="4140200" cy="858421"/>
              <a:chOff x="3557587" y="1430859"/>
              <a:chExt cx="4586288" cy="949796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4157662" y="1571980"/>
                <a:ext cx="3986213" cy="67072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4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</a:ln>
              <a:effectLst>
                <a:outerShdw blurRad="381000" dist="127000" dir="72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30000"/>
                  </a:lnSpc>
                </a:pPr>
                <a:endParaRPr lang="zh-CN" altLang="en-US" sz="20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文本框 31"/>
              <p:cNvSpPr txBox="1">
                <a:spLocks noChangeArrowheads="1"/>
              </p:cNvSpPr>
              <p:nvPr/>
            </p:nvSpPr>
            <p:spPr bwMode="auto">
              <a:xfrm>
                <a:off x="4629150" y="1648290"/>
                <a:ext cx="3386134" cy="5339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 defTabSz="342900">
                  <a:lnSpc>
                    <a:spcPct val="100000"/>
                  </a:lnSpc>
                  <a:spcBef>
                    <a:spcPct val="0"/>
                  </a:spcBef>
                  <a:buNone/>
                  <a:defRPr/>
                </a:pPr>
                <a:r>
                  <a:rPr lang="zh-CN" altLang="en-US" sz="2000" b="1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研究成果与应用</a:t>
                </a: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3557587" y="1430859"/>
                <a:ext cx="800100" cy="949796"/>
              </a:xfrm>
              <a:custGeom>
                <a:avLst/>
                <a:gdLst>
                  <a:gd name="connsiteX0" fmla="*/ 458987 w 772662"/>
                  <a:gd name="connsiteY0" fmla="*/ 0 h 917974"/>
                  <a:gd name="connsiteX1" fmla="*/ 715612 w 772662"/>
                  <a:gd name="connsiteY1" fmla="*/ 78388 h 917974"/>
                  <a:gd name="connsiteX2" fmla="*/ 772658 w 772662"/>
                  <a:gd name="connsiteY2" fmla="*/ 125456 h 917974"/>
                  <a:gd name="connsiteX3" fmla="*/ 727078 w 772662"/>
                  <a:gd name="connsiteY3" fmla="*/ 130050 h 917974"/>
                  <a:gd name="connsiteX4" fmla="*/ 485373 w 772662"/>
                  <a:gd name="connsiteY4" fmla="*/ 328294 h 917974"/>
                  <a:gd name="connsiteX5" fmla="*/ 458987 w 772662"/>
                  <a:gd name="connsiteY5" fmla="*/ 458986 h 917974"/>
                  <a:gd name="connsiteX6" fmla="*/ 458987 w 772662"/>
                  <a:gd name="connsiteY6" fmla="*/ 458985 h 917974"/>
                  <a:gd name="connsiteX7" fmla="*/ 458987 w 772662"/>
                  <a:gd name="connsiteY7" fmla="*/ 458986 h 917974"/>
                  <a:gd name="connsiteX8" fmla="*/ 458987 w 772662"/>
                  <a:gd name="connsiteY8" fmla="*/ 458986 h 917974"/>
                  <a:gd name="connsiteX9" fmla="*/ 485373 w 772662"/>
                  <a:gd name="connsiteY9" fmla="*/ 589677 h 917974"/>
                  <a:gd name="connsiteX10" fmla="*/ 727078 w 772662"/>
                  <a:gd name="connsiteY10" fmla="*/ 787921 h 917974"/>
                  <a:gd name="connsiteX11" fmla="*/ 772662 w 772662"/>
                  <a:gd name="connsiteY11" fmla="*/ 792516 h 917974"/>
                  <a:gd name="connsiteX12" fmla="*/ 715612 w 772662"/>
                  <a:gd name="connsiteY12" fmla="*/ 839586 h 917974"/>
                  <a:gd name="connsiteX13" fmla="*/ 458987 w 772662"/>
                  <a:gd name="connsiteY13" fmla="*/ 917974 h 917974"/>
                  <a:gd name="connsiteX14" fmla="*/ 0 w 772662"/>
                  <a:gd name="connsiteY14" fmla="*/ 458987 h 917974"/>
                  <a:gd name="connsiteX15" fmla="*/ 458987 w 772662"/>
                  <a:gd name="connsiteY15" fmla="*/ 0 h 917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72662" h="917974">
                    <a:moveTo>
                      <a:pt x="458987" y="0"/>
                    </a:moveTo>
                    <a:cubicBezTo>
                      <a:pt x="554047" y="0"/>
                      <a:pt x="642357" y="28898"/>
                      <a:pt x="715612" y="78388"/>
                    </a:cubicBezTo>
                    <a:lnTo>
                      <a:pt x="772658" y="125456"/>
                    </a:lnTo>
                    <a:lnTo>
                      <a:pt x="727078" y="130050"/>
                    </a:lnTo>
                    <a:cubicBezTo>
                      <a:pt x="617793" y="152413"/>
                      <a:pt x="527849" y="227871"/>
                      <a:pt x="485373" y="328294"/>
                    </a:cubicBezTo>
                    <a:lnTo>
                      <a:pt x="458987" y="458986"/>
                    </a:lnTo>
                    <a:lnTo>
                      <a:pt x="458987" y="458985"/>
                    </a:lnTo>
                    <a:lnTo>
                      <a:pt x="458987" y="458986"/>
                    </a:lnTo>
                    <a:lnTo>
                      <a:pt x="458987" y="458986"/>
                    </a:lnTo>
                    <a:lnTo>
                      <a:pt x="485373" y="589677"/>
                    </a:lnTo>
                    <a:cubicBezTo>
                      <a:pt x="527849" y="690100"/>
                      <a:pt x="617793" y="765558"/>
                      <a:pt x="727078" y="787921"/>
                    </a:cubicBezTo>
                    <a:lnTo>
                      <a:pt x="772662" y="792516"/>
                    </a:lnTo>
                    <a:lnTo>
                      <a:pt x="715612" y="839586"/>
                    </a:lnTo>
                    <a:cubicBezTo>
                      <a:pt x="642357" y="889076"/>
                      <a:pt x="554047" y="917974"/>
                      <a:pt x="458987" y="917974"/>
                    </a:cubicBezTo>
                    <a:cubicBezTo>
                      <a:pt x="205495" y="917974"/>
                      <a:pt x="0" y="712479"/>
                      <a:pt x="0" y="458987"/>
                    </a:cubicBezTo>
                    <a:cubicBezTo>
                      <a:pt x="0" y="205495"/>
                      <a:pt x="205495" y="0"/>
                      <a:pt x="458987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4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</a:ln>
              <a:effectLst>
                <a:outerShdw blurRad="381000" dist="127000" dir="72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30000"/>
                  </a:lnSpc>
                </a:pPr>
                <a:endParaRPr lang="zh-CN" altLang="en-US" sz="20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文本框 33"/>
              <p:cNvSpPr txBox="1">
                <a:spLocks noChangeArrowheads="1"/>
              </p:cNvSpPr>
              <p:nvPr/>
            </p:nvSpPr>
            <p:spPr bwMode="auto">
              <a:xfrm>
                <a:off x="3607921" y="1619905"/>
                <a:ext cx="499409" cy="5339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 bwMode="auto">
            <a:xfrm>
              <a:off x="4025900" y="5061344"/>
              <a:ext cx="4140200" cy="858421"/>
              <a:chOff x="3557587" y="1430859"/>
              <a:chExt cx="4586288" cy="949796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4157662" y="1571980"/>
                <a:ext cx="3986213" cy="67072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4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</a:ln>
              <a:effectLst>
                <a:outerShdw blurRad="381000" dist="127000" dir="72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30000"/>
                  </a:lnSpc>
                </a:pPr>
                <a:endParaRPr lang="zh-CN" altLang="en-US" sz="20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文本框 31"/>
              <p:cNvSpPr txBox="1">
                <a:spLocks noChangeArrowheads="1"/>
              </p:cNvSpPr>
              <p:nvPr/>
            </p:nvSpPr>
            <p:spPr bwMode="auto">
              <a:xfrm>
                <a:off x="4629150" y="1648290"/>
                <a:ext cx="3386134" cy="5339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 defTabSz="342900">
                  <a:lnSpc>
                    <a:spcPct val="100000"/>
                  </a:lnSpc>
                  <a:spcBef>
                    <a:spcPct val="0"/>
                  </a:spcBef>
                  <a:buNone/>
                  <a:defRPr/>
                </a:pPr>
                <a:r>
                  <a:rPr lang="zh-CN" altLang="en-US" sz="2000" b="1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相关建议与论文总结</a:t>
                </a:r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3557587" y="1430859"/>
                <a:ext cx="800100" cy="949796"/>
              </a:xfrm>
              <a:custGeom>
                <a:avLst/>
                <a:gdLst>
                  <a:gd name="connsiteX0" fmla="*/ 458987 w 772662"/>
                  <a:gd name="connsiteY0" fmla="*/ 0 h 917974"/>
                  <a:gd name="connsiteX1" fmla="*/ 715612 w 772662"/>
                  <a:gd name="connsiteY1" fmla="*/ 78388 h 917974"/>
                  <a:gd name="connsiteX2" fmla="*/ 772658 w 772662"/>
                  <a:gd name="connsiteY2" fmla="*/ 125456 h 917974"/>
                  <a:gd name="connsiteX3" fmla="*/ 727078 w 772662"/>
                  <a:gd name="connsiteY3" fmla="*/ 130050 h 917974"/>
                  <a:gd name="connsiteX4" fmla="*/ 485373 w 772662"/>
                  <a:gd name="connsiteY4" fmla="*/ 328294 h 917974"/>
                  <a:gd name="connsiteX5" fmla="*/ 458987 w 772662"/>
                  <a:gd name="connsiteY5" fmla="*/ 458986 h 917974"/>
                  <a:gd name="connsiteX6" fmla="*/ 458987 w 772662"/>
                  <a:gd name="connsiteY6" fmla="*/ 458985 h 917974"/>
                  <a:gd name="connsiteX7" fmla="*/ 458987 w 772662"/>
                  <a:gd name="connsiteY7" fmla="*/ 458986 h 917974"/>
                  <a:gd name="connsiteX8" fmla="*/ 458987 w 772662"/>
                  <a:gd name="connsiteY8" fmla="*/ 458986 h 917974"/>
                  <a:gd name="connsiteX9" fmla="*/ 485373 w 772662"/>
                  <a:gd name="connsiteY9" fmla="*/ 589677 h 917974"/>
                  <a:gd name="connsiteX10" fmla="*/ 727078 w 772662"/>
                  <a:gd name="connsiteY10" fmla="*/ 787921 h 917974"/>
                  <a:gd name="connsiteX11" fmla="*/ 772662 w 772662"/>
                  <a:gd name="connsiteY11" fmla="*/ 792516 h 917974"/>
                  <a:gd name="connsiteX12" fmla="*/ 715612 w 772662"/>
                  <a:gd name="connsiteY12" fmla="*/ 839586 h 917974"/>
                  <a:gd name="connsiteX13" fmla="*/ 458987 w 772662"/>
                  <a:gd name="connsiteY13" fmla="*/ 917974 h 917974"/>
                  <a:gd name="connsiteX14" fmla="*/ 0 w 772662"/>
                  <a:gd name="connsiteY14" fmla="*/ 458987 h 917974"/>
                  <a:gd name="connsiteX15" fmla="*/ 458987 w 772662"/>
                  <a:gd name="connsiteY15" fmla="*/ 0 h 917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72662" h="917974">
                    <a:moveTo>
                      <a:pt x="458987" y="0"/>
                    </a:moveTo>
                    <a:cubicBezTo>
                      <a:pt x="554047" y="0"/>
                      <a:pt x="642357" y="28898"/>
                      <a:pt x="715612" y="78388"/>
                    </a:cubicBezTo>
                    <a:lnTo>
                      <a:pt x="772658" y="125456"/>
                    </a:lnTo>
                    <a:lnTo>
                      <a:pt x="727078" y="130050"/>
                    </a:lnTo>
                    <a:cubicBezTo>
                      <a:pt x="617793" y="152413"/>
                      <a:pt x="527849" y="227871"/>
                      <a:pt x="485373" y="328294"/>
                    </a:cubicBezTo>
                    <a:lnTo>
                      <a:pt x="458987" y="458986"/>
                    </a:lnTo>
                    <a:lnTo>
                      <a:pt x="458987" y="458985"/>
                    </a:lnTo>
                    <a:lnTo>
                      <a:pt x="458987" y="458986"/>
                    </a:lnTo>
                    <a:lnTo>
                      <a:pt x="458987" y="458986"/>
                    </a:lnTo>
                    <a:lnTo>
                      <a:pt x="485373" y="589677"/>
                    </a:lnTo>
                    <a:cubicBezTo>
                      <a:pt x="527849" y="690100"/>
                      <a:pt x="617793" y="765558"/>
                      <a:pt x="727078" y="787921"/>
                    </a:cubicBezTo>
                    <a:lnTo>
                      <a:pt x="772662" y="792516"/>
                    </a:lnTo>
                    <a:lnTo>
                      <a:pt x="715612" y="839586"/>
                    </a:lnTo>
                    <a:cubicBezTo>
                      <a:pt x="642357" y="889076"/>
                      <a:pt x="554047" y="917974"/>
                      <a:pt x="458987" y="917974"/>
                    </a:cubicBezTo>
                    <a:cubicBezTo>
                      <a:pt x="205495" y="917974"/>
                      <a:pt x="0" y="712479"/>
                      <a:pt x="0" y="458987"/>
                    </a:cubicBezTo>
                    <a:cubicBezTo>
                      <a:pt x="0" y="205495"/>
                      <a:pt x="205495" y="0"/>
                      <a:pt x="458987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4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</a:ln>
              <a:effectLst>
                <a:outerShdw blurRad="381000" dist="127000" dir="72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30000"/>
                  </a:lnSpc>
                </a:pPr>
                <a:endParaRPr lang="zh-CN" altLang="en-US" sz="20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文本框 33"/>
              <p:cNvSpPr txBox="1">
                <a:spLocks noChangeArrowheads="1"/>
              </p:cNvSpPr>
              <p:nvPr/>
            </p:nvSpPr>
            <p:spPr bwMode="auto">
              <a:xfrm>
                <a:off x="3607921" y="1603321"/>
                <a:ext cx="499409" cy="5339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</a:t>
                </a:r>
                <a:endPara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782285" y="1110881"/>
            <a:ext cx="3137730" cy="2913215"/>
            <a:chOff x="371774" y="935286"/>
            <a:chExt cx="4593926" cy="4265216"/>
          </a:xfrm>
        </p:grpSpPr>
        <p:grpSp>
          <p:nvGrpSpPr>
            <p:cNvPr id="28" name="组合 27"/>
            <p:cNvGrpSpPr/>
            <p:nvPr/>
          </p:nvGrpSpPr>
          <p:grpSpPr>
            <a:xfrm>
              <a:off x="968414" y="1010706"/>
              <a:ext cx="3997286" cy="4189796"/>
              <a:chOff x="4148138" y="5472113"/>
              <a:chExt cx="2373313" cy="2487613"/>
            </a:xfrm>
          </p:grpSpPr>
          <p:sp>
            <p:nvSpPr>
              <p:cNvPr id="29" name="Freeform 152"/>
              <p:cNvSpPr/>
              <p:nvPr userDrawn="1"/>
            </p:nvSpPr>
            <p:spPr bwMode="auto">
              <a:xfrm>
                <a:off x="4564063" y="6357938"/>
                <a:ext cx="1611313" cy="1601788"/>
              </a:xfrm>
              <a:custGeom>
                <a:avLst/>
                <a:gdLst>
                  <a:gd name="T0" fmla="*/ 119 w 536"/>
                  <a:gd name="T1" fmla="*/ 470 h 533"/>
                  <a:gd name="T2" fmla="*/ 0 w 536"/>
                  <a:gd name="T3" fmla="*/ 223 h 533"/>
                  <a:gd name="T4" fmla="*/ 445 w 536"/>
                  <a:gd name="T5" fmla="*/ 0 h 533"/>
                  <a:gd name="T6" fmla="*/ 536 w 536"/>
                  <a:gd name="T7" fmla="*/ 263 h 533"/>
                  <a:gd name="T8" fmla="*/ 382 w 536"/>
                  <a:gd name="T9" fmla="*/ 468 h 533"/>
                  <a:gd name="T10" fmla="*/ 119 w 536"/>
                  <a:gd name="T11" fmla="*/ 470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6" h="533">
                    <a:moveTo>
                      <a:pt x="119" y="470"/>
                    </a:moveTo>
                    <a:cubicBezTo>
                      <a:pt x="119" y="470"/>
                      <a:pt x="15" y="247"/>
                      <a:pt x="0" y="223"/>
                    </a:cubicBezTo>
                    <a:cubicBezTo>
                      <a:pt x="445" y="0"/>
                      <a:pt x="445" y="0"/>
                      <a:pt x="445" y="0"/>
                    </a:cubicBezTo>
                    <a:cubicBezTo>
                      <a:pt x="536" y="263"/>
                      <a:pt x="536" y="263"/>
                      <a:pt x="536" y="263"/>
                    </a:cubicBezTo>
                    <a:cubicBezTo>
                      <a:pt x="536" y="263"/>
                      <a:pt x="519" y="404"/>
                      <a:pt x="382" y="468"/>
                    </a:cubicBezTo>
                    <a:cubicBezTo>
                      <a:pt x="245" y="533"/>
                      <a:pt x="119" y="470"/>
                      <a:pt x="119" y="470"/>
                    </a:cubicBezTo>
                    <a:close/>
                  </a:path>
                </a:pathLst>
              </a:custGeom>
              <a:solidFill>
                <a:srgbClr val="192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157"/>
              <p:cNvSpPr/>
              <p:nvPr userDrawn="1"/>
            </p:nvSpPr>
            <p:spPr bwMode="auto">
              <a:xfrm>
                <a:off x="4148138" y="6084888"/>
                <a:ext cx="2087563" cy="1339850"/>
              </a:xfrm>
              <a:custGeom>
                <a:avLst/>
                <a:gdLst>
                  <a:gd name="T0" fmla="*/ 870 w 1315"/>
                  <a:gd name="T1" fmla="*/ 844 h 844"/>
                  <a:gd name="T2" fmla="*/ 17 w 1315"/>
                  <a:gd name="T3" fmla="*/ 725 h 844"/>
                  <a:gd name="T4" fmla="*/ 0 w 1315"/>
                  <a:gd name="T5" fmla="*/ 668 h 844"/>
                  <a:gd name="T6" fmla="*/ 478 w 1315"/>
                  <a:gd name="T7" fmla="*/ 0 h 844"/>
                  <a:gd name="T8" fmla="*/ 1315 w 1315"/>
                  <a:gd name="T9" fmla="*/ 63 h 844"/>
                  <a:gd name="T10" fmla="*/ 1315 w 1315"/>
                  <a:gd name="T11" fmla="*/ 127 h 844"/>
                  <a:gd name="T12" fmla="*/ 870 w 1315"/>
                  <a:gd name="T13" fmla="*/ 844 h 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5" h="844">
                    <a:moveTo>
                      <a:pt x="870" y="844"/>
                    </a:moveTo>
                    <a:lnTo>
                      <a:pt x="17" y="725"/>
                    </a:lnTo>
                    <a:lnTo>
                      <a:pt x="0" y="668"/>
                    </a:lnTo>
                    <a:lnTo>
                      <a:pt x="478" y="0"/>
                    </a:lnTo>
                    <a:lnTo>
                      <a:pt x="1315" y="63"/>
                    </a:lnTo>
                    <a:lnTo>
                      <a:pt x="1315" y="127"/>
                    </a:lnTo>
                    <a:lnTo>
                      <a:pt x="870" y="844"/>
                    </a:lnTo>
                    <a:close/>
                  </a:path>
                </a:pathLst>
              </a:custGeom>
              <a:solidFill>
                <a:srgbClr val="2930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158"/>
              <p:cNvSpPr/>
              <p:nvPr userDrawn="1"/>
            </p:nvSpPr>
            <p:spPr bwMode="auto">
              <a:xfrm>
                <a:off x="4148138" y="5994401"/>
                <a:ext cx="2087563" cy="1339850"/>
              </a:xfrm>
              <a:custGeom>
                <a:avLst/>
                <a:gdLst>
                  <a:gd name="T0" fmla="*/ 855 w 1315"/>
                  <a:gd name="T1" fmla="*/ 844 h 844"/>
                  <a:gd name="T2" fmla="*/ 0 w 1315"/>
                  <a:gd name="T3" fmla="*/ 725 h 844"/>
                  <a:gd name="T4" fmla="*/ 462 w 1315"/>
                  <a:gd name="T5" fmla="*/ 0 h 844"/>
                  <a:gd name="T6" fmla="*/ 1315 w 1315"/>
                  <a:gd name="T7" fmla="*/ 120 h 844"/>
                  <a:gd name="T8" fmla="*/ 855 w 1315"/>
                  <a:gd name="T9" fmla="*/ 844 h 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5" h="844">
                    <a:moveTo>
                      <a:pt x="855" y="844"/>
                    </a:moveTo>
                    <a:lnTo>
                      <a:pt x="0" y="725"/>
                    </a:lnTo>
                    <a:lnTo>
                      <a:pt x="462" y="0"/>
                    </a:lnTo>
                    <a:lnTo>
                      <a:pt x="1315" y="120"/>
                    </a:lnTo>
                    <a:lnTo>
                      <a:pt x="855" y="844"/>
                    </a:lnTo>
                    <a:close/>
                  </a:path>
                </a:pathLst>
              </a:custGeom>
              <a:solidFill>
                <a:srgbClr val="2930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159"/>
              <p:cNvSpPr/>
              <p:nvPr userDrawn="1"/>
            </p:nvSpPr>
            <p:spPr bwMode="auto">
              <a:xfrm>
                <a:off x="4148138" y="6115051"/>
                <a:ext cx="2087563" cy="1219200"/>
              </a:xfrm>
              <a:custGeom>
                <a:avLst/>
                <a:gdLst>
                  <a:gd name="T0" fmla="*/ 532 w 694"/>
                  <a:gd name="T1" fmla="*/ 0 h 406"/>
                  <a:gd name="T2" fmla="*/ 16 w 694"/>
                  <a:gd name="T3" fmla="*/ 319 h 406"/>
                  <a:gd name="T4" fmla="*/ 0 w 694"/>
                  <a:gd name="T5" fmla="*/ 343 h 406"/>
                  <a:gd name="T6" fmla="*/ 451 w 694"/>
                  <a:gd name="T7" fmla="*/ 406 h 406"/>
                  <a:gd name="T8" fmla="*/ 694 w 694"/>
                  <a:gd name="T9" fmla="*/ 23 h 406"/>
                  <a:gd name="T10" fmla="*/ 532 w 694"/>
                  <a:gd name="T11" fmla="*/ 0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4" h="406">
                    <a:moveTo>
                      <a:pt x="532" y="0"/>
                    </a:moveTo>
                    <a:cubicBezTo>
                      <a:pt x="404" y="172"/>
                      <a:pt x="240" y="329"/>
                      <a:pt x="16" y="319"/>
                    </a:cubicBezTo>
                    <a:cubicBezTo>
                      <a:pt x="0" y="343"/>
                      <a:pt x="0" y="343"/>
                      <a:pt x="0" y="343"/>
                    </a:cubicBezTo>
                    <a:cubicBezTo>
                      <a:pt x="451" y="406"/>
                      <a:pt x="451" y="406"/>
                      <a:pt x="451" y="406"/>
                    </a:cubicBezTo>
                    <a:cubicBezTo>
                      <a:pt x="694" y="23"/>
                      <a:pt x="694" y="23"/>
                      <a:pt x="694" y="23"/>
                    </a:cubicBezTo>
                    <a:lnTo>
                      <a:pt x="532" y="0"/>
                    </a:lnTo>
                    <a:close/>
                  </a:path>
                </a:pathLst>
              </a:custGeom>
              <a:solidFill>
                <a:srgbClr val="414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160"/>
              <p:cNvSpPr/>
              <p:nvPr userDrawn="1"/>
            </p:nvSpPr>
            <p:spPr bwMode="auto">
              <a:xfrm>
                <a:off x="5062538" y="5653088"/>
                <a:ext cx="1190625" cy="1168400"/>
              </a:xfrm>
              <a:custGeom>
                <a:avLst/>
                <a:gdLst>
                  <a:gd name="T0" fmla="*/ 63 w 396"/>
                  <a:gd name="T1" fmla="*/ 389 h 389"/>
                  <a:gd name="T2" fmla="*/ 60 w 396"/>
                  <a:gd name="T3" fmla="*/ 389 h 389"/>
                  <a:gd name="T4" fmla="*/ 2 w 396"/>
                  <a:gd name="T5" fmla="*/ 341 h 389"/>
                  <a:gd name="T6" fmla="*/ 8 w 396"/>
                  <a:gd name="T7" fmla="*/ 327 h 389"/>
                  <a:gd name="T8" fmla="*/ 22 w 396"/>
                  <a:gd name="T9" fmla="*/ 333 h 389"/>
                  <a:gd name="T10" fmla="*/ 61 w 396"/>
                  <a:gd name="T11" fmla="*/ 367 h 389"/>
                  <a:gd name="T12" fmla="*/ 375 w 396"/>
                  <a:gd name="T13" fmla="*/ 7 h 389"/>
                  <a:gd name="T14" fmla="*/ 389 w 396"/>
                  <a:gd name="T15" fmla="*/ 3 h 389"/>
                  <a:gd name="T16" fmla="*/ 393 w 396"/>
                  <a:gd name="T17" fmla="*/ 18 h 389"/>
                  <a:gd name="T18" fmla="*/ 63 w 396"/>
                  <a:gd name="T19" fmla="*/ 389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6" h="389">
                    <a:moveTo>
                      <a:pt x="63" y="389"/>
                    </a:moveTo>
                    <a:cubicBezTo>
                      <a:pt x="62" y="389"/>
                      <a:pt x="61" y="389"/>
                      <a:pt x="60" y="389"/>
                    </a:cubicBezTo>
                    <a:cubicBezTo>
                      <a:pt x="35" y="387"/>
                      <a:pt x="16" y="371"/>
                      <a:pt x="2" y="341"/>
                    </a:cubicBezTo>
                    <a:cubicBezTo>
                      <a:pt x="0" y="336"/>
                      <a:pt x="2" y="330"/>
                      <a:pt x="8" y="327"/>
                    </a:cubicBezTo>
                    <a:cubicBezTo>
                      <a:pt x="13" y="325"/>
                      <a:pt x="20" y="327"/>
                      <a:pt x="22" y="333"/>
                    </a:cubicBezTo>
                    <a:cubicBezTo>
                      <a:pt x="32" y="355"/>
                      <a:pt x="45" y="366"/>
                      <a:pt x="61" y="367"/>
                    </a:cubicBezTo>
                    <a:cubicBezTo>
                      <a:pt x="96" y="369"/>
                      <a:pt x="183" y="326"/>
                      <a:pt x="375" y="7"/>
                    </a:cubicBezTo>
                    <a:cubicBezTo>
                      <a:pt x="378" y="2"/>
                      <a:pt x="384" y="0"/>
                      <a:pt x="389" y="3"/>
                    </a:cubicBezTo>
                    <a:cubicBezTo>
                      <a:pt x="394" y="6"/>
                      <a:pt x="396" y="13"/>
                      <a:pt x="393" y="18"/>
                    </a:cubicBezTo>
                    <a:cubicBezTo>
                      <a:pt x="245" y="264"/>
                      <a:pt x="135" y="388"/>
                      <a:pt x="63" y="389"/>
                    </a:cubicBezTo>
                    <a:close/>
                  </a:path>
                </a:pathLst>
              </a:custGeom>
              <a:solidFill>
                <a:srgbClr val="F073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161"/>
              <p:cNvSpPr/>
              <p:nvPr userDrawn="1"/>
            </p:nvSpPr>
            <p:spPr bwMode="auto">
              <a:xfrm>
                <a:off x="5922963" y="5899151"/>
                <a:ext cx="185738" cy="185738"/>
              </a:xfrm>
              <a:custGeom>
                <a:avLst/>
                <a:gdLst>
                  <a:gd name="T0" fmla="*/ 61 w 62"/>
                  <a:gd name="T1" fmla="*/ 33 h 62"/>
                  <a:gd name="T2" fmla="*/ 33 w 62"/>
                  <a:gd name="T3" fmla="*/ 1 h 62"/>
                  <a:gd name="T4" fmla="*/ 1 w 62"/>
                  <a:gd name="T5" fmla="*/ 30 h 62"/>
                  <a:gd name="T6" fmla="*/ 29 w 62"/>
                  <a:gd name="T7" fmla="*/ 61 h 62"/>
                  <a:gd name="T8" fmla="*/ 61 w 62"/>
                  <a:gd name="T9" fmla="*/ 3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62">
                    <a:moveTo>
                      <a:pt x="61" y="33"/>
                    </a:moveTo>
                    <a:cubicBezTo>
                      <a:pt x="62" y="16"/>
                      <a:pt x="49" y="2"/>
                      <a:pt x="33" y="1"/>
                    </a:cubicBezTo>
                    <a:cubicBezTo>
                      <a:pt x="16" y="0"/>
                      <a:pt x="2" y="13"/>
                      <a:pt x="1" y="30"/>
                    </a:cubicBezTo>
                    <a:cubicBezTo>
                      <a:pt x="0" y="46"/>
                      <a:pt x="13" y="60"/>
                      <a:pt x="29" y="61"/>
                    </a:cubicBezTo>
                    <a:cubicBezTo>
                      <a:pt x="46" y="62"/>
                      <a:pt x="60" y="49"/>
                      <a:pt x="61" y="33"/>
                    </a:cubicBezTo>
                    <a:close/>
                  </a:path>
                </a:pathLst>
              </a:custGeom>
              <a:solidFill>
                <a:srgbClr val="F073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162"/>
              <p:cNvSpPr/>
              <p:nvPr userDrawn="1"/>
            </p:nvSpPr>
            <p:spPr bwMode="auto">
              <a:xfrm>
                <a:off x="5851526" y="5472113"/>
                <a:ext cx="669925" cy="565150"/>
              </a:xfrm>
              <a:custGeom>
                <a:avLst/>
                <a:gdLst>
                  <a:gd name="T0" fmla="*/ 113 w 223"/>
                  <a:gd name="T1" fmla="*/ 0 h 188"/>
                  <a:gd name="T2" fmla="*/ 223 w 223"/>
                  <a:gd name="T3" fmla="*/ 77 h 188"/>
                  <a:gd name="T4" fmla="*/ 88 w 223"/>
                  <a:gd name="T5" fmla="*/ 168 h 188"/>
                  <a:gd name="T6" fmla="*/ 64 w 223"/>
                  <a:gd name="T7" fmla="*/ 179 h 188"/>
                  <a:gd name="T8" fmla="*/ 113 w 223"/>
                  <a:gd name="T9" fmla="*/ 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3" h="188">
                    <a:moveTo>
                      <a:pt x="113" y="0"/>
                    </a:moveTo>
                    <a:cubicBezTo>
                      <a:pt x="113" y="0"/>
                      <a:pt x="186" y="51"/>
                      <a:pt x="223" y="77"/>
                    </a:cubicBezTo>
                    <a:cubicBezTo>
                      <a:pt x="178" y="107"/>
                      <a:pt x="133" y="138"/>
                      <a:pt x="88" y="168"/>
                    </a:cubicBezTo>
                    <a:cubicBezTo>
                      <a:pt x="81" y="173"/>
                      <a:pt x="73" y="178"/>
                      <a:pt x="64" y="179"/>
                    </a:cubicBezTo>
                    <a:cubicBezTo>
                      <a:pt x="0" y="188"/>
                      <a:pt x="113" y="0"/>
                      <a:pt x="113" y="0"/>
                    </a:cubicBezTo>
                    <a:close/>
                  </a:path>
                </a:pathLst>
              </a:custGeom>
              <a:solidFill>
                <a:srgbClr val="F073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6" name="Freeform 178"/>
            <p:cNvSpPr/>
            <p:nvPr/>
          </p:nvSpPr>
          <p:spPr bwMode="auto">
            <a:xfrm>
              <a:off x="4117745" y="3249733"/>
              <a:ext cx="600654" cy="630963"/>
            </a:xfrm>
            <a:custGeom>
              <a:avLst/>
              <a:gdLst>
                <a:gd name="T0" fmla="*/ 0 w 218"/>
                <a:gd name="T1" fmla="*/ 229 h 229"/>
                <a:gd name="T2" fmla="*/ 81 w 218"/>
                <a:gd name="T3" fmla="*/ 0 h 229"/>
                <a:gd name="T4" fmla="*/ 218 w 218"/>
                <a:gd name="T5" fmla="*/ 80 h 229"/>
                <a:gd name="T6" fmla="*/ 0 w 218"/>
                <a:gd name="T7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8" h="229">
                  <a:moveTo>
                    <a:pt x="0" y="229"/>
                  </a:moveTo>
                  <a:lnTo>
                    <a:pt x="81" y="0"/>
                  </a:lnTo>
                  <a:lnTo>
                    <a:pt x="218" y="8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EC7D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79"/>
            <p:cNvSpPr/>
            <p:nvPr/>
          </p:nvSpPr>
          <p:spPr bwMode="auto">
            <a:xfrm>
              <a:off x="1085396" y="935286"/>
              <a:ext cx="435337" cy="691580"/>
            </a:xfrm>
            <a:custGeom>
              <a:avLst/>
              <a:gdLst>
                <a:gd name="T0" fmla="*/ 78 w 158"/>
                <a:gd name="T1" fmla="*/ 251 h 251"/>
                <a:gd name="T2" fmla="*/ 0 w 158"/>
                <a:gd name="T3" fmla="*/ 20 h 251"/>
                <a:gd name="T4" fmla="*/ 158 w 158"/>
                <a:gd name="T5" fmla="*/ 0 h 251"/>
                <a:gd name="T6" fmla="*/ 78 w 158"/>
                <a:gd name="T7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251">
                  <a:moveTo>
                    <a:pt x="78" y="251"/>
                  </a:moveTo>
                  <a:lnTo>
                    <a:pt x="0" y="20"/>
                  </a:lnTo>
                  <a:lnTo>
                    <a:pt x="158" y="0"/>
                  </a:lnTo>
                  <a:lnTo>
                    <a:pt x="78" y="251"/>
                  </a:lnTo>
                  <a:close/>
                </a:path>
              </a:pathLst>
            </a:custGeom>
            <a:solidFill>
              <a:srgbClr val="EC7D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183"/>
            <p:cNvSpPr/>
            <p:nvPr/>
          </p:nvSpPr>
          <p:spPr bwMode="auto">
            <a:xfrm>
              <a:off x="371774" y="3974483"/>
              <a:ext cx="327881" cy="405029"/>
            </a:xfrm>
            <a:custGeom>
              <a:avLst/>
              <a:gdLst>
                <a:gd name="T0" fmla="*/ 0 w 119"/>
                <a:gd name="T1" fmla="*/ 147 h 147"/>
                <a:gd name="T2" fmla="*/ 30 w 119"/>
                <a:gd name="T3" fmla="*/ 0 h 147"/>
                <a:gd name="T4" fmla="*/ 119 w 119"/>
                <a:gd name="T5" fmla="*/ 36 h 147"/>
                <a:gd name="T6" fmla="*/ 0 w 119"/>
                <a:gd name="T7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" h="147">
                  <a:moveTo>
                    <a:pt x="0" y="147"/>
                  </a:moveTo>
                  <a:lnTo>
                    <a:pt x="30" y="0"/>
                  </a:lnTo>
                  <a:lnTo>
                    <a:pt x="119" y="36"/>
                  </a:lnTo>
                  <a:lnTo>
                    <a:pt x="0" y="147"/>
                  </a:lnTo>
                  <a:close/>
                </a:path>
              </a:pathLst>
            </a:custGeom>
            <a:solidFill>
              <a:srgbClr val="00C7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185"/>
            <p:cNvSpPr/>
            <p:nvPr/>
          </p:nvSpPr>
          <p:spPr bwMode="auto">
            <a:xfrm>
              <a:off x="553623" y="3337903"/>
              <a:ext cx="198381" cy="129500"/>
            </a:xfrm>
            <a:custGeom>
              <a:avLst/>
              <a:gdLst>
                <a:gd name="T0" fmla="*/ 0 w 72"/>
                <a:gd name="T1" fmla="*/ 47 h 47"/>
                <a:gd name="T2" fmla="*/ 49 w 72"/>
                <a:gd name="T3" fmla="*/ 0 h 47"/>
                <a:gd name="T4" fmla="*/ 72 w 72"/>
                <a:gd name="T5" fmla="*/ 40 h 47"/>
                <a:gd name="T6" fmla="*/ 0 w 72"/>
                <a:gd name="T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47">
                  <a:moveTo>
                    <a:pt x="0" y="47"/>
                  </a:moveTo>
                  <a:lnTo>
                    <a:pt x="49" y="0"/>
                  </a:lnTo>
                  <a:lnTo>
                    <a:pt x="72" y="40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FFF6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186"/>
            <p:cNvSpPr/>
            <p:nvPr/>
          </p:nvSpPr>
          <p:spPr bwMode="auto">
            <a:xfrm>
              <a:off x="3733234" y="1800448"/>
              <a:ext cx="198381" cy="129500"/>
            </a:xfrm>
            <a:custGeom>
              <a:avLst/>
              <a:gdLst>
                <a:gd name="T0" fmla="*/ 0 w 72"/>
                <a:gd name="T1" fmla="*/ 47 h 47"/>
                <a:gd name="T2" fmla="*/ 48 w 72"/>
                <a:gd name="T3" fmla="*/ 0 h 47"/>
                <a:gd name="T4" fmla="*/ 72 w 72"/>
                <a:gd name="T5" fmla="*/ 40 h 47"/>
                <a:gd name="T6" fmla="*/ 0 w 72"/>
                <a:gd name="T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47">
                  <a:moveTo>
                    <a:pt x="0" y="47"/>
                  </a:moveTo>
                  <a:lnTo>
                    <a:pt x="48" y="0"/>
                  </a:lnTo>
                  <a:lnTo>
                    <a:pt x="72" y="40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FFF6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188"/>
            <p:cNvSpPr/>
            <p:nvPr/>
          </p:nvSpPr>
          <p:spPr bwMode="auto">
            <a:xfrm>
              <a:off x="4591656" y="2828174"/>
              <a:ext cx="173584" cy="170828"/>
            </a:xfrm>
            <a:custGeom>
              <a:avLst/>
              <a:gdLst>
                <a:gd name="T0" fmla="*/ 63 w 63"/>
                <a:gd name="T1" fmla="*/ 62 h 62"/>
                <a:gd name="T2" fmla="*/ 0 w 63"/>
                <a:gd name="T3" fmla="*/ 41 h 62"/>
                <a:gd name="T4" fmla="*/ 23 w 63"/>
                <a:gd name="T5" fmla="*/ 0 h 62"/>
                <a:gd name="T6" fmla="*/ 63 w 63"/>
                <a:gd name="T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62">
                  <a:moveTo>
                    <a:pt x="63" y="62"/>
                  </a:moveTo>
                  <a:lnTo>
                    <a:pt x="0" y="41"/>
                  </a:lnTo>
                  <a:lnTo>
                    <a:pt x="23" y="0"/>
                  </a:lnTo>
                  <a:lnTo>
                    <a:pt x="63" y="62"/>
                  </a:lnTo>
                  <a:close/>
                </a:path>
              </a:pathLst>
            </a:custGeom>
            <a:solidFill>
              <a:srgbClr val="FFF6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189"/>
            <p:cNvSpPr/>
            <p:nvPr/>
          </p:nvSpPr>
          <p:spPr bwMode="auto">
            <a:xfrm>
              <a:off x="1002737" y="2624281"/>
              <a:ext cx="162563" cy="176339"/>
            </a:xfrm>
            <a:custGeom>
              <a:avLst/>
              <a:gdLst>
                <a:gd name="T0" fmla="*/ 0 w 59"/>
                <a:gd name="T1" fmla="*/ 64 h 64"/>
                <a:gd name="T2" fmla="*/ 17 w 59"/>
                <a:gd name="T3" fmla="*/ 0 h 64"/>
                <a:gd name="T4" fmla="*/ 59 w 59"/>
                <a:gd name="T5" fmla="*/ 19 h 64"/>
                <a:gd name="T6" fmla="*/ 0 w 59"/>
                <a:gd name="T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64">
                  <a:moveTo>
                    <a:pt x="0" y="64"/>
                  </a:moveTo>
                  <a:lnTo>
                    <a:pt x="17" y="0"/>
                  </a:lnTo>
                  <a:lnTo>
                    <a:pt x="59" y="19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FFF6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4" name="任意多边形 43"/>
          <p:cNvSpPr/>
          <p:nvPr/>
        </p:nvSpPr>
        <p:spPr>
          <a:xfrm>
            <a:off x="1640625" y="-5917"/>
            <a:ext cx="1101109" cy="1481667"/>
          </a:xfrm>
          <a:custGeom>
            <a:avLst/>
            <a:gdLst>
              <a:gd name="connsiteX0" fmla="*/ 0 w 2186609"/>
              <a:gd name="connsiteY0" fmla="*/ 0 h 2942329"/>
              <a:gd name="connsiteX1" fmla="*/ 2186609 w 2186609"/>
              <a:gd name="connsiteY1" fmla="*/ 0 h 2942329"/>
              <a:gd name="connsiteX2" fmla="*/ 2186609 w 2186609"/>
              <a:gd name="connsiteY2" fmla="*/ 1849729 h 2942329"/>
              <a:gd name="connsiteX3" fmla="*/ 2186609 w 2186609"/>
              <a:gd name="connsiteY3" fmla="*/ 1958009 h 2942329"/>
              <a:gd name="connsiteX4" fmla="*/ 2181142 w 2186609"/>
              <a:gd name="connsiteY4" fmla="*/ 1958009 h 2942329"/>
              <a:gd name="connsiteX5" fmla="*/ 2180968 w 2186609"/>
              <a:gd name="connsiteY5" fmla="*/ 1961441 h 2942329"/>
              <a:gd name="connsiteX6" fmla="*/ 1094009 w 2186609"/>
              <a:gd name="connsiteY6" fmla="*/ 2942329 h 2942329"/>
              <a:gd name="connsiteX7" fmla="*/ 7050 w 2186609"/>
              <a:gd name="connsiteY7" fmla="*/ 1961441 h 2942329"/>
              <a:gd name="connsiteX8" fmla="*/ 6877 w 2186609"/>
              <a:gd name="connsiteY8" fmla="*/ 1958009 h 2942329"/>
              <a:gd name="connsiteX9" fmla="*/ 0 w 2186609"/>
              <a:gd name="connsiteY9" fmla="*/ 1958009 h 2942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86609" h="2942329">
                <a:moveTo>
                  <a:pt x="0" y="0"/>
                </a:moveTo>
                <a:lnTo>
                  <a:pt x="2186609" y="0"/>
                </a:lnTo>
                <a:lnTo>
                  <a:pt x="2186609" y="1849729"/>
                </a:lnTo>
                <a:lnTo>
                  <a:pt x="2186609" y="1958009"/>
                </a:lnTo>
                <a:lnTo>
                  <a:pt x="2181142" y="1958009"/>
                </a:lnTo>
                <a:lnTo>
                  <a:pt x="2180968" y="1961441"/>
                </a:lnTo>
                <a:cubicBezTo>
                  <a:pt x="2125016" y="2512391"/>
                  <a:pt x="1659721" y="2942329"/>
                  <a:pt x="1094009" y="2942329"/>
                </a:cubicBezTo>
                <a:cubicBezTo>
                  <a:pt x="528297" y="2942329"/>
                  <a:pt x="63002" y="2512391"/>
                  <a:pt x="7050" y="1961441"/>
                </a:cubicBezTo>
                <a:lnTo>
                  <a:pt x="6877" y="1958009"/>
                </a:lnTo>
                <a:lnTo>
                  <a:pt x="0" y="1958009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415"/>
          <a:stretch>
            <a:fillRect/>
          </a:stretch>
        </p:blipFill>
        <p:spPr>
          <a:xfrm>
            <a:off x="1773764" y="396200"/>
            <a:ext cx="967970" cy="854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4044015" y="1799617"/>
            <a:ext cx="4151572" cy="3079788"/>
            <a:chOff x="3445730" y="1462932"/>
            <a:chExt cx="5300542" cy="3932136"/>
          </a:xfrm>
        </p:grpSpPr>
        <p:sp>
          <p:nvSpPr>
            <p:cNvPr id="2" name="Oval 7"/>
            <p:cNvSpPr>
              <a:spLocks noChangeArrowheads="1"/>
            </p:cNvSpPr>
            <p:nvPr/>
          </p:nvSpPr>
          <p:spPr bwMode="auto">
            <a:xfrm>
              <a:off x="4160937" y="1462932"/>
              <a:ext cx="3920868" cy="3932136"/>
            </a:xfrm>
            <a:prstGeom prst="ellipse">
              <a:avLst/>
            </a:prstGeom>
            <a:noFill/>
            <a:ln w="38100">
              <a:solidFill>
                <a:srgbClr val="EC7D31"/>
              </a:solidFill>
              <a:miter lim="800000"/>
              <a:headEnd type="none" w="med" len="med"/>
              <a:tailEnd type="none" w="med" len="med"/>
            </a:ln>
            <a:effectLst>
              <a:outerShdw blurRad="50800" dist="50800" dir="8100000" algn="tr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31" tIns="45715" rIns="91431" bIns="4571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" name="Freeform 34"/>
            <p:cNvSpPr/>
            <p:nvPr/>
          </p:nvSpPr>
          <p:spPr bwMode="auto">
            <a:xfrm>
              <a:off x="4635214" y="1974210"/>
              <a:ext cx="1362315" cy="1372639"/>
            </a:xfrm>
            <a:custGeom>
              <a:avLst/>
              <a:gdLst>
                <a:gd name="T0" fmla="*/ 33 w 66"/>
                <a:gd name="T1" fmla="*/ 0 h 66"/>
                <a:gd name="T2" fmla="*/ 66 w 66"/>
                <a:gd name="T3" fmla="*/ 33 h 66"/>
                <a:gd name="T4" fmla="*/ 64 w 66"/>
                <a:gd name="T5" fmla="*/ 46 h 66"/>
                <a:gd name="T6" fmla="*/ 50 w 66"/>
                <a:gd name="T7" fmla="*/ 36 h 66"/>
                <a:gd name="T8" fmla="*/ 50 w 66"/>
                <a:gd name="T9" fmla="*/ 33 h 66"/>
                <a:gd name="T10" fmla="*/ 33 w 66"/>
                <a:gd name="T11" fmla="*/ 16 h 66"/>
                <a:gd name="T12" fmla="*/ 16 w 66"/>
                <a:gd name="T13" fmla="*/ 33 h 66"/>
                <a:gd name="T14" fmla="*/ 33 w 66"/>
                <a:gd name="T15" fmla="*/ 50 h 66"/>
                <a:gd name="T16" fmla="*/ 34 w 66"/>
                <a:gd name="T17" fmla="*/ 50 h 66"/>
                <a:gd name="T18" fmla="*/ 34 w 66"/>
                <a:gd name="T19" fmla="*/ 51 h 66"/>
                <a:gd name="T20" fmla="*/ 42 w 66"/>
                <a:gd name="T21" fmla="*/ 65 h 66"/>
                <a:gd name="T22" fmla="*/ 33 w 66"/>
                <a:gd name="T23" fmla="*/ 66 h 66"/>
                <a:gd name="T24" fmla="*/ 0 w 66"/>
                <a:gd name="T25" fmla="*/ 33 h 66"/>
                <a:gd name="T26" fmla="*/ 33 w 66"/>
                <a:gd name="T2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" h="66">
                  <a:moveTo>
                    <a:pt x="33" y="0"/>
                  </a:moveTo>
                  <a:cubicBezTo>
                    <a:pt x="51" y="0"/>
                    <a:pt x="66" y="15"/>
                    <a:pt x="66" y="33"/>
                  </a:cubicBezTo>
                  <a:cubicBezTo>
                    <a:pt x="66" y="38"/>
                    <a:pt x="66" y="42"/>
                    <a:pt x="64" y="46"/>
                  </a:cubicBezTo>
                  <a:cubicBezTo>
                    <a:pt x="62" y="40"/>
                    <a:pt x="56" y="36"/>
                    <a:pt x="50" y="36"/>
                  </a:cubicBezTo>
                  <a:cubicBezTo>
                    <a:pt x="50" y="35"/>
                    <a:pt x="50" y="34"/>
                    <a:pt x="50" y="33"/>
                  </a:cubicBezTo>
                  <a:cubicBezTo>
                    <a:pt x="50" y="24"/>
                    <a:pt x="42" y="16"/>
                    <a:pt x="33" y="16"/>
                  </a:cubicBezTo>
                  <a:cubicBezTo>
                    <a:pt x="24" y="16"/>
                    <a:pt x="16" y="24"/>
                    <a:pt x="16" y="33"/>
                  </a:cubicBezTo>
                  <a:cubicBezTo>
                    <a:pt x="16" y="42"/>
                    <a:pt x="24" y="50"/>
                    <a:pt x="33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4" y="51"/>
                    <a:pt x="34" y="51"/>
                  </a:cubicBezTo>
                  <a:cubicBezTo>
                    <a:pt x="34" y="57"/>
                    <a:pt x="37" y="63"/>
                    <a:pt x="42" y="65"/>
                  </a:cubicBezTo>
                  <a:cubicBezTo>
                    <a:pt x="39" y="66"/>
                    <a:pt x="36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35"/>
            <p:cNvSpPr/>
            <p:nvPr/>
          </p:nvSpPr>
          <p:spPr bwMode="auto">
            <a:xfrm>
              <a:off x="4635214" y="3511972"/>
              <a:ext cx="1362315" cy="1382956"/>
            </a:xfrm>
            <a:custGeom>
              <a:avLst/>
              <a:gdLst>
                <a:gd name="T0" fmla="*/ 33 w 66"/>
                <a:gd name="T1" fmla="*/ 67 h 67"/>
                <a:gd name="T2" fmla="*/ 66 w 66"/>
                <a:gd name="T3" fmla="*/ 33 h 67"/>
                <a:gd name="T4" fmla="*/ 64 w 66"/>
                <a:gd name="T5" fmla="*/ 20 h 67"/>
                <a:gd name="T6" fmla="*/ 50 w 66"/>
                <a:gd name="T7" fmla="*/ 30 h 67"/>
                <a:gd name="T8" fmla="*/ 50 w 66"/>
                <a:gd name="T9" fmla="*/ 33 h 67"/>
                <a:gd name="T10" fmla="*/ 33 w 66"/>
                <a:gd name="T11" fmla="*/ 50 h 67"/>
                <a:gd name="T12" fmla="*/ 16 w 66"/>
                <a:gd name="T13" fmla="*/ 33 h 67"/>
                <a:gd name="T14" fmla="*/ 33 w 66"/>
                <a:gd name="T15" fmla="*/ 17 h 67"/>
                <a:gd name="T16" fmla="*/ 34 w 66"/>
                <a:gd name="T17" fmla="*/ 17 h 67"/>
                <a:gd name="T18" fmla="*/ 34 w 66"/>
                <a:gd name="T19" fmla="*/ 15 h 67"/>
                <a:gd name="T20" fmla="*/ 42 w 66"/>
                <a:gd name="T21" fmla="*/ 1 h 67"/>
                <a:gd name="T22" fmla="*/ 33 w 66"/>
                <a:gd name="T23" fmla="*/ 0 h 67"/>
                <a:gd name="T24" fmla="*/ 0 w 66"/>
                <a:gd name="T25" fmla="*/ 33 h 67"/>
                <a:gd name="T26" fmla="*/ 33 w 66"/>
                <a:gd name="T2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" h="67">
                  <a:moveTo>
                    <a:pt x="33" y="67"/>
                  </a:moveTo>
                  <a:cubicBezTo>
                    <a:pt x="51" y="67"/>
                    <a:pt x="66" y="52"/>
                    <a:pt x="66" y="33"/>
                  </a:cubicBezTo>
                  <a:cubicBezTo>
                    <a:pt x="66" y="29"/>
                    <a:pt x="66" y="24"/>
                    <a:pt x="64" y="20"/>
                  </a:cubicBezTo>
                  <a:cubicBezTo>
                    <a:pt x="62" y="26"/>
                    <a:pt x="56" y="30"/>
                    <a:pt x="50" y="30"/>
                  </a:cubicBezTo>
                  <a:cubicBezTo>
                    <a:pt x="50" y="31"/>
                    <a:pt x="50" y="32"/>
                    <a:pt x="50" y="33"/>
                  </a:cubicBezTo>
                  <a:cubicBezTo>
                    <a:pt x="50" y="43"/>
                    <a:pt x="42" y="50"/>
                    <a:pt x="33" y="50"/>
                  </a:cubicBezTo>
                  <a:cubicBezTo>
                    <a:pt x="24" y="50"/>
                    <a:pt x="16" y="43"/>
                    <a:pt x="16" y="33"/>
                  </a:cubicBezTo>
                  <a:cubicBezTo>
                    <a:pt x="16" y="24"/>
                    <a:pt x="24" y="17"/>
                    <a:pt x="33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6"/>
                    <a:pt x="34" y="16"/>
                    <a:pt x="34" y="15"/>
                  </a:cubicBezTo>
                  <a:cubicBezTo>
                    <a:pt x="34" y="9"/>
                    <a:pt x="37" y="4"/>
                    <a:pt x="42" y="1"/>
                  </a:cubicBezTo>
                  <a:cubicBezTo>
                    <a:pt x="39" y="0"/>
                    <a:pt x="36" y="0"/>
                    <a:pt x="33" y="0"/>
                  </a:cubicBezTo>
                  <a:cubicBezTo>
                    <a:pt x="15" y="0"/>
                    <a:pt x="0" y="15"/>
                    <a:pt x="0" y="33"/>
                  </a:cubicBezTo>
                  <a:cubicBezTo>
                    <a:pt x="0" y="52"/>
                    <a:pt x="15" y="67"/>
                    <a:pt x="33" y="67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Freeform 37"/>
            <p:cNvSpPr/>
            <p:nvPr/>
          </p:nvSpPr>
          <p:spPr bwMode="auto">
            <a:xfrm>
              <a:off x="6224576" y="1974210"/>
              <a:ext cx="1382956" cy="1372639"/>
            </a:xfrm>
            <a:custGeom>
              <a:avLst/>
              <a:gdLst>
                <a:gd name="T0" fmla="*/ 34 w 67"/>
                <a:gd name="T1" fmla="*/ 0 h 66"/>
                <a:gd name="T2" fmla="*/ 0 w 67"/>
                <a:gd name="T3" fmla="*/ 33 h 66"/>
                <a:gd name="T4" fmla="*/ 3 w 67"/>
                <a:gd name="T5" fmla="*/ 46 h 66"/>
                <a:gd name="T6" fmla="*/ 17 w 67"/>
                <a:gd name="T7" fmla="*/ 36 h 66"/>
                <a:gd name="T8" fmla="*/ 17 w 67"/>
                <a:gd name="T9" fmla="*/ 33 h 66"/>
                <a:gd name="T10" fmla="*/ 34 w 67"/>
                <a:gd name="T11" fmla="*/ 16 h 66"/>
                <a:gd name="T12" fmla="*/ 51 w 67"/>
                <a:gd name="T13" fmla="*/ 33 h 66"/>
                <a:gd name="T14" fmla="*/ 34 w 67"/>
                <a:gd name="T15" fmla="*/ 50 h 66"/>
                <a:gd name="T16" fmla="*/ 33 w 67"/>
                <a:gd name="T17" fmla="*/ 50 h 66"/>
                <a:gd name="T18" fmla="*/ 33 w 67"/>
                <a:gd name="T19" fmla="*/ 51 h 66"/>
                <a:gd name="T20" fmla="*/ 24 w 67"/>
                <a:gd name="T21" fmla="*/ 65 h 66"/>
                <a:gd name="T22" fmla="*/ 34 w 67"/>
                <a:gd name="T23" fmla="*/ 66 h 66"/>
                <a:gd name="T24" fmla="*/ 67 w 67"/>
                <a:gd name="T25" fmla="*/ 33 h 66"/>
                <a:gd name="T26" fmla="*/ 34 w 67"/>
                <a:gd name="T2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" h="66">
                  <a:moveTo>
                    <a:pt x="34" y="0"/>
                  </a:moveTo>
                  <a:cubicBezTo>
                    <a:pt x="15" y="0"/>
                    <a:pt x="0" y="15"/>
                    <a:pt x="0" y="33"/>
                  </a:cubicBezTo>
                  <a:cubicBezTo>
                    <a:pt x="0" y="38"/>
                    <a:pt x="1" y="42"/>
                    <a:pt x="3" y="46"/>
                  </a:cubicBezTo>
                  <a:cubicBezTo>
                    <a:pt x="5" y="40"/>
                    <a:pt x="11" y="36"/>
                    <a:pt x="17" y="36"/>
                  </a:cubicBezTo>
                  <a:cubicBezTo>
                    <a:pt x="17" y="35"/>
                    <a:pt x="17" y="34"/>
                    <a:pt x="17" y="33"/>
                  </a:cubicBezTo>
                  <a:cubicBezTo>
                    <a:pt x="17" y="24"/>
                    <a:pt x="24" y="16"/>
                    <a:pt x="34" y="16"/>
                  </a:cubicBezTo>
                  <a:cubicBezTo>
                    <a:pt x="43" y="16"/>
                    <a:pt x="51" y="24"/>
                    <a:pt x="51" y="33"/>
                  </a:cubicBezTo>
                  <a:cubicBezTo>
                    <a:pt x="51" y="42"/>
                    <a:pt x="43" y="50"/>
                    <a:pt x="34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1"/>
                    <a:pt x="33" y="51"/>
                  </a:cubicBezTo>
                  <a:cubicBezTo>
                    <a:pt x="33" y="57"/>
                    <a:pt x="29" y="63"/>
                    <a:pt x="24" y="65"/>
                  </a:cubicBezTo>
                  <a:cubicBezTo>
                    <a:pt x="27" y="66"/>
                    <a:pt x="30" y="66"/>
                    <a:pt x="34" y="66"/>
                  </a:cubicBezTo>
                  <a:cubicBezTo>
                    <a:pt x="52" y="66"/>
                    <a:pt x="67" y="51"/>
                    <a:pt x="67" y="33"/>
                  </a:cubicBezTo>
                  <a:cubicBezTo>
                    <a:pt x="67" y="15"/>
                    <a:pt x="52" y="0"/>
                    <a:pt x="34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39"/>
            <p:cNvSpPr/>
            <p:nvPr/>
          </p:nvSpPr>
          <p:spPr bwMode="auto">
            <a:xfrm>
              <a:off x="6224576" y="3511972"/>
              <a:ext cx="1382956" cy="1382956"/>
            </a:xfrm>
            <a:custGeom>
              <a:avLst/>
              <a:gdLst>
                <a:gd name="T0" fmla="*/ 34 w 67"/>
                <a:gd name="T1" fmla="*/ 67 h 67"/>
                <a:gd name="T2" fmla="*/ 0 w 67"/>
                <a:gd name="T3" fmla="*/ 33 h 67"/>
                <a:gd name="T4" fmla="*/ 3 w 67"/>
                <a:gd name="T5" fmla="*/ 20 h 67"/>
                <a:gd name="T6" fmla="*/ 17 w 67"/>
                <a:gd name="T7" fmla="*/ 30 h 67"/>
                <a:gd name="T8" fmla="*/ 17 w 67"/>
                <a:gd name="T9" fmla="*/ 33 h 67"/>
                <a:gd name="T10" fmla="*/ 34 w 67"/>
                <a:gd name="T11" fmla="*/ 50 h 67"/>
                <a:gd name="T12" fmla="*/ 51 w 67"/>
                <a:gd name="T13" fmla="*/ 33 h 67"/>
                <a:gd name="T14" fmla="*/ 34 w 67"/>
                <a:gd name="T15" fmla="*/ 17 h 67"/>
                <a:gd name="T16" fmla="*/ 33 w 67"/>
                <a:gd name="T17" fmla="*/ 17 h 67"/>
                <a:gd name="T18" fmla="*/ 33 w 67"/>
                <a:gd name="T19" fmla="*/ 15 h 67"/>
                <a:gd name="T20" fmla="*/ 24 w 67"/>
                <a:gd name="T21" fmla="*/ 1 h 67"/>
                <a:gd name="T22" fmla="*/ 34 w 67"/>
                <a:gd name="T23" fmla="*/ 0 h 67"/>
                <a:gd name="T24" fmla="*/ 67 w 67"/>
                <a:gd name="T25" fmla="*/ 33 h 67"/>
                <a:gd name="T26" fmla="*/ 34 w 67"/>
                <a:gd name="T2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" h="67">
                  <a:moveTo>
                    <a:pt x="34" y="67"/>
                  </a:moveTo>
                  <a:cubicBezTo>
                    <a:pt x="15" y="67"/>
                    <a:pt x="0" y="52"/>
                    <a:pt x="0" y="33"/>
                  </a:cubicBezTo>
                  <a:cubicBezTo>
                    <a:pt x="0" y="29"/>
                    <a:pt x="1" y="24"/>
                    <a:pt x="3" y="20"/>
                  </a:cubicBezTo>
                  <a:cubicBezTo>
                    <a:pt x="5" y="26"/>
                    <a:pt x="11" y="30"/>
                    <a:pt x="17" y="30"/>
                  </a:cubicBezTo>
                  <a:cubicBezTo>
                    <a:pt x="17" y="31"/>
                    <a:pt x="17" y="32"/>
                    <a:pt x="17" y="33"/>
                  </a:cubicBezTo>
                  <a:cubicBezTo>
                    <a:pt x="17" y="43"/>
                    <a:pt x="24" y="50"/>
                    <a:pt x="34" y="50"/>
                  </a:cubicBezTo>
                  <a:cubicBezTo>
                    <a:pt x="43" y="50"/>
                    <a:pt x="51" y="43"/>
                    <a:pt x="51" y="33"/>
                  </a:cubicBezTo>
                  <a:cubicBezTo>
                    <a:pt x="51" y="24"/>
                    <a:pt x="43" y="17"/>
                    <a:pt x="34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6"/>
                    <a:pt x="33" y="16"/>
                    <a:pt x="33" y="15"/>
                  </a:cubicBezTo>
                  <a:cubicBezTo>
                    <a:pt x="33" y="9"/>
                    <a:pt x="29" y="4"/>
                    <a:pt x="24" y="1"/>
                  </a:cubicBezTo>
                  <a:cubicBezTo>
                    <a:pt x="27" y="0"/>
                    <a:pt x="30" y="0"/>
                    <a:pt x="34" y="0"/>
                  </a:cubicBezTo>
                  <a:cubicBezTo>
                    <a:pt x="52" y="0"/>
                    <a:pt x="67" y="15"/>
                    <a:pt x="67" y="33"/>
                  </a:cubicBezTo>
                  <a:cubicBezTo>
                    <a:pt x="67" y="52"/>
                    <a:pt x="52" y="67"/>
                    <a:pt x="34" y="67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378291" y="2768898"/>
              <a:ext cx="613134" cy="591439"/>
              <a:chOff x="5481877" y="3723806"/>
              <a:chExt cx="613134" cy="591438"/>
            </a:xfrm>
          </p:grpSpPr>
          <p:sp>
            <p:nvSpPr>
              <p:cNvPr id="37" name="Oval 32"/>
              <p:cNvSpPr>
                <a:spLocks noChangeArrowheads="1"/>
              </p:cNvSpPr>
              <p:nvPr/>
            </p:nvSpPr>
            <p:spPr bwMode="auto">
              <a:xfrm>
                <a:off x="5481877" y="3723806"/>
                <a:ext cx="536669" cy="536669"/>
              </a:xfrm>
              <a:prstGeom prst="ellipse">
                <a:avLst/>
              </a:prstGeom>
              <a:solidFill>
                <a:srgbClr val="EC7D31"/>
              </a:solidFill>
              <a:ln w="19050">
                <a:gradFill>
                  <a:gsLst>
                    <a:gs pos="0">
                      <a:schemeClr val="bg1"/>
                    </a:gs>
                    <a:gs pos="52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  <a:miter lim="800000"/>
              </a:ln>
              <a:effectLst>
                <a:outerShdw blurRad="330200" dist="127000" dir="8100000" algn="ctr" rotWithShape="0">
                  <a:srgbClr val="000000">
                    <a:alpha val="38000"/>
                  </a:srgb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20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Oval 33"/>
              <p:cNvSpPr>
                <a:spLocks noChangeArrowheads="1"/>
              </p:cNvSpPr>
              <p:nvPr/>
            </p:nvSpPr>
            <p:spPr bwMode="auto">
              <a:xfrm>
                <a:off x="5481877" y="3723806"/>
                <a:ext cx="536669" cy="536669"/>
              </a:xfrm>
              <a:prstGeom prst="ellipse">
                <a:avLst/>
              </a:prstGeom>
              <a:noFill/>
              <a:ln w="4" cap="flat">
                <a:noFill/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TextBox 157"/>
              <p:cNvSpPr txBox="1"/>
              <p:nvPr/>
            </p:nvSpPr>
            <p:spPr>
              <a:xfrm>
                <a:off x="5512213" y="3804402"/>
                <a:ext cx="582798" cy="5108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000" b="1" spc="-15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2000" b="1" spc="-15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307142" y="2768898"/>
              <a:ext cx="608913" cy="591439"/>
              <a:chOff x="6410728" y="3723806"/>
              <a:chExt cx="608913" cy="591438"/>
            </a:xfrm>
          </p:grpSpPr>
          <p:sp>
            <p:nvSpPr>
              <p:cNvPr id="35" name="Oval 38"/>
              <p:cNvSpPr>
                <a:spLocks noChangeArrowheads="1"/>
              </p:cNvSpPr>
              <p:nvPr/>
            </p:nvSpPr>
            <p:spPr bwMode="auto">
              <a:xfrm>
                <a:off x="6410728" y="3723806"/>
                <a:ext cx="536669" cy="536669"/>
              </a:xfrm>
              <a:prstGeom prst="ellipse">
                <a:avLst/>
              </a:prstGeom>
              <a:solidFill>
                <a:srgbClr val="EC7D31"/>
              </a:solidFill>
              <a:ln w="19050">
                <a:gradFill>
                  <a:gsLst>
                    <a:gs pos="0">
                      <a:schemeClr val="bg1"/>
                    </a:gs>
                    <a:gs pos="52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  <a:miter lim="800000"/>
              </a:ln>
              <a:effectLst>
                <a:outerShdw blurRad="330200" dist="127000" dir="8100000" algn="ctr" rotWithShape="0">
                  <a:srgbClr val="000000">
                    <a:alpha val="38000"/>
                  </a:srgb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TextBox 160"/>
              <p:cNvSpPr txBox="1"/>
              <p:nvPr/>
            </p:nvSpPr>
            <p:spPr>
              <a:xfrm>
                <a:off x="6436843" y="3804402"/>
                <a:ext cx="582798" cy="5108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000" b="1" spc="-15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sz="2000" b="1" spc="-15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307142" y="3553258"/>
              <a:ext cx="608913" cy="587342"/>
              <a:chOff x="6410728" y="4508169"/>
              <a:chExt cx="608913" cy="587342"/>
            </a:xfrm>
          </p:grpSpPr>
          <p:sp>
            <p:nvSpPr>
              <p:cNvPr id="33" name="Oval 40"/>
              <p:cNvSpPr>
                <a:spLocks noChangeArrowheads="1"/>
              </p:cNvSpPr>
              <p:nvPr/>
            </p:nvSpPr>
            <p:spPr bwMode="auto">
              <a:xfrm>
                <a:off x="6410728" y="4508169"/>
                <a:ext cx="536669" cy="536669"/>
              </a:xfrm>
              <a:prstGeom prst="ellipse">
                <a:avLst/>
              </a:prstGeom>
              <a:solidFill>
                <a:srgbClr val="EC7D31"/>
              </a:solidFill>
              <a:ln w="19050">
                <a:gradFill>
                  <a:gsLst>
                    <a:gs pos="0">
                      <a:schemeClr val="bg1"/>
                    </a:gs>
                    <a:gs pos="52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  <a:miter lim="800000"/>
              </a:ln>
              <a:effectLst>
                <a:outerShdw blurRad="330200" dist="127000" dir="8100000" algn="ctr" rotWithShape="0">
                  <a:srgbClr val="000000">
                    <a:alpha val="38000"/>
                  </a:srgb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TextBox 163"/>
              <p:cNvSpPr txBox="1"/>
              <p:nvPr/>
            </p:nvSpPr>
            <p:spPr>
              <a:xfrm>
                <a:off x="6436843" y="4584668"/>
                <a:ext cx="582798" cy="5108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000" b="1" spc="-15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sz="2000" b="1" spc="-15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5378290" y="3553258"/>
              <a:ext cx="603649" cy="596296"/>
              <a:chOff x="5481877" y="4508169"/>
              <a:chExt cx="603649" cy="596296"/>
            </a:xfrm>
          </p:grpSpPr>
          <p:sp>
            <p:nvSpPr>
              <p:cNvPr id="31" name="Oval 36"/>
              <p:cNvSpPr>
                <a:spLocks noChangeArrowheads="1"/>
              </p:cNvSpPr>
              <p:nvPr/>
            </p:nvSpPr>
            <p:spPr bwMode="auto">
              <a:xfrm>
                <a:off x="5481877" y="4508169"/>
                <a:ext cx="536669" cy="536669"/>
              </a:xfrm>
              <a:prstGeom prst="ellipse">
                <a:avLst/>
              </a:prstGeom>
              <a:solidFill>
                <a:srgbClr val="EC7D31"/>
              </a:solidFill>
              <a:ln w="19050">
                <a:gradFill>
                  <a:gsLst>
                    <a:gs pos="0">
                      <a:schemeClr val="bg1"/>
                    </a:gs>
                    <a:gs pos="52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  <a:miter lim="800000"/>
              </a:ln>
              <a:effectLst>
                <a:outerShdw blurRad="330200" dist="127000" dir="8100000" algn="ctr" rotWithShape="0">
                  <a:srgbClr val="000000">
                    <a:alpha val="38000"/>
                  </a:srgb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TextBox 166"/>
              <p:cNvSpPr txBox="1"/>
              <p:nvPr/>
            </p:nvSpPr>
            <p:spPr>
              <a:xfrm>
                <a:off x="5502728" y="4593622"/>
                <a:ext cx="582798" cy="5108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000" b="1" spc="-15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sz="2000" b="1" spc="-15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flipH="1">
              <a:off x="7849194" y="2131705"/>
              <a:ext cx="897078" cy="465639"/>
              <a:chOff x="10968071" y="2834540"/>
              <a:chExt cx="1020323" cy="465639"/>
            </a:xfrm>
          </p:grpSpPr>
          <p:grpSp>
            <p:nvGrpSpPr>
              <p:cNvPr id="27" name="组合 26"/>
              <p:cNvGrpSpPr/>
              <p:nvPr/>
            </p:nvGrpSpPr>
            <p:grpSpPr>
              <a:xfrm flipH="1" flipV="1">
                <a:off x="10968071" y="3062876"/>
                <a:ext cx="1020323" cy="129707"/>
                <a:chOff x="3407502" y="4686698"/>
                <a:chExt cx="1055152" cy="60148"/>
              </a:xfrm>
            </p:grpSpPr>
            <p:cxnSp>
              <p:nvCxnSpPr>
                <p:cNvPr id="29" name="直接连接符 28"/>
                <p:cNvCxnSpPr/>
                <p:nvPr/>
              </p:nvCxnSpPr>
              <p:spPr>
                <a:xfrm>
                  <a:off x="3407502" y="4686698"/>
                  <a:ext cx="140752" cy="60148"/>
                </a:xfrm>
                <a:prstGeom prst="line">
                  <a:avLst/>
                </a:prstGeom>
                <a:noFill/>
                <a:ln w="38100">
                  <a:solidFill>
                    <a:srgbClr val="EC7D31"/>
                  </a:solidFill>
                  <a:miter lim="800000"/>
                  <a:headEnd type="none" w="med" len="med"/>
                  <a:tailEnd type="none" w="med" len="med"/>
                </a:ln>
                <a:effectLst>
                  <a:outerShdw blurRad="50800" dist="50800" dir="8100000" algn="tr" rotWithShape="0">
                    <a:prstClr val="black">
                      <a:alpha val="20000"/>
                    </a:prstClr>
                  </a:outerShdw>
                </a:effectLst>
              </p:spPr>
            </p:cxnSp>
            <p:cxnSp>
              <p:nvCxnSpPr>
                <p:cNvPr id="30" name="直接连接符 29"/>
                <p:cNvCxnSpPr/>
                <p:nvPr/>
              </p:nvCxnSpPr>
              <p:spPr>
                <a:xfrm>
                  <a:off x="3548254" y="4746846"/>
                  <a:ext cx="914400" cy="0"/>
                </a:xfrm>
                <a:prstGeom prst="line">
                  <a:avLst/>
                </a:prstGeom>
                <a:noFill/>
                <a:ln w="38100">
                  <a:solidFill>
                    <a:srgbClr val="EC7D31"/>
                  </a:solidFill>
                  <a:miter lim="800000"/>
                  <a:headEnd type="none" w="med" len="med"/>
                  <a:tailEnd type="none" w="med" len="med"/>
                </a:ln>
                <a:effectLst>
                  <a:outerShdw blurRad="50800" dist="50800" dir="8100000" algn="tr" rotWithShape="0">
                    <a:prstClr val="black">
                      <a:alpha val="20000"/>
                    </a:prstClr>
                  </a:outerShdw>
                </a:effectLst>
              </p:spPr>
            </p:cxnSp>
          </p:grpSp>
          <p:cxnSp>
            <p:nvCxnSpPr>
              <p:cNvPr id="28" name="直接连接符 27"/>
              <p:cNvCxnSpPr/>
              <p:nvPr/>
            </p:nvCxnSpPr>
            <p:spPr>
              <a:xfrm>
                <a:off x="10978362" y="2834540"/>
                <a:ext cx="0" cy="465639"/>
              </a:xfrm>
              <a:prstGeom prst="line">
                <a:avLst/>
              </a:prstGeom>
              <a:noFill/>
              <a:ln w="38100">
                <a:solidFill>
                  <a:srgbClr val="EC7D31"/>
                </a:solidFill>
                <a:miter lim="800000"/>
                <a:headEnd type="none" w="med" len="med"/>
                <a:tailEnd type="none" w="med" len="med"/>
              </a:ln>
              <a:effectLst>
                <a:outerShdw blurRad="50800" dist="50800" dir="8100000" algn="tr" rotWithShape="0">
                  <a:prstClr val="black">
                    <a:alpha val="20000"/>
                  </a:prstClr>
                </a:outerShdw>
              </a:effectLst>
            </p:spPr>
          </p:cxnSp>
        </p:grpSp>
        <p:grpSp>
          <p:nvGrpSpPr>
            <p:cNvPr id="12" name="组合 11"/>
            <p:cNvGrpSpPr/>
            <p:nvPr/>
          </p:nvGrpSpPr>
          <p:grpSpPr>
            <a:xfrm flipH="1" flipV="1">
              <a:off x="7795524" y="4429294"/>
              <a:ext cx="902544" cy="465639"/>
              <a:chOff x="10961854" y="2834540"/>
              <a:chExt cx="1026540" cy="465639"/>
            </a:xfrm>
          </p:grpSpPr>
          <p:grpSp>
            <p:nvGrpSpPr>
              <p:cNvPr id="23" name="组合 22"/>
              <p:cNvGrpSpPr/>
              <p:nvPr/>
            </p:nvGrpSpPr>
            <p:grpSpPr>
              <a:xfrm flipH="1" flipV="1">
                <a:off x="10968069" y="3062876"/>
                <a:ext cx="1020325" cy="129707"/>
                <a:chOff x="3407502" y="4686698"/>
                <a:chExt cx="1055154" cy="60148"/>
              </a:xfrm>
            </p:grpSpPr>
            <p:cxnSp>
              <p:nvCxnSpPr>
                <p:cNvPr id="25" name="直接连接符 24"/>
                <p:cNvCxnSpPr/>
                <p:nvPr/>
              </p:nvCxnSpPr>
              <p:spPr>
                <a:xfrm>
                  <a:off x="3407502" y="4686698"/>
                  <a:ext cx="140752" cy="60148"/>
                </a:xfrm>
                <a:prstGeom prst="line">
                  <a:avLst/>
                </a:prstGeom>
                <a:noFill/>
                <a:ln w="15875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miter lim="800000"/>
                  <a:headEnd type="none" w="med" len="med"/>
                  <a:tailEnd type="none" w="med" len="med"/>
                </a:ln>
                <a:effectLst>
                  <a:outerShdw blurRad="50800" dist="50800" dir="8100000" algn="tr" rotWithShape="0">
                    <a:prstClr val="black">
                      <a:alpha val="20000"/>
                    </a:prstClr>
                  </a:outerShdw>
                </a:effectLst>
              </p:spPr>
            </p:cxnSp>
            <p:cxnSp>
              <p:nvCxnSpPr>
                <p:cNvPr id="26" name="直接连接符 25"/>
                <p:cNvCxnSpPr/>
                <p:nvPr/>
              </p:nvCxnSpPr>
              <p:spPr>
                <a:xfrm>
                  <a:off x="3548256" y="4746846"/>
                  <a:ext cx="914400" cy="0"/>
                </a:xfrm>
                <a:prstGeom prst="line">
                  <a:avLst/>
                </a:prstGeom>
                <a:noFill/>
                <a:ln w="38100">
                  <a:solidFill>
                    <a:srgbClr val="EC7D31"/>
                  </a:solidFill>
                  <a:miter lim="800000"/>
                  <a:headEnd type="none" w="med" len="med"/>
                  <a:tailEnd type="none" w="med" len="med"/>
                </a:ln>
                <a:effectLst>
                  <a:outerShdw blurRad="50800" dist="50800" dir="8100000" algn="tr" rotWithShape="0">
                    <a:prstClr val="black">
                      <a:alpha val="20000"/>
                    </a:prstClr>
                  </a:outerShdw>
                </a:effectLst>
              </p:spPr>
            </p:cxnSp>
          </p:grpSp>
          <p:cxnSp>
            <p:nvCxnSpPr>
              <p:cNvPr id="24" name="直接连接符 23"/>
              <p:cNvCxnSpPr/>
              <p:nvPr/>
            </p:nvCxnSpPr>
            <p:spPr>
              <a:xfrm>
                <a:off x="10961854" y="2834540"/>
                <a:ext cx="0" cy="465639"/>
              </a:xfrm>
              <a:prstGeom prst="line">
                <a:avLst/>
              </a:prstGeom>
              <a:noFill/>
              <a:ln w="38100">
                <a:solidFill>
                  <a:srgbClr val="EC7D31"/>
                </a:solidFill>
                <a:miter lim="800000"/>
                <a:headEnd type="none" w="med" len="med"/>
                <a:tailEnd type="none" w="med" len="med"/>
              </a:ln>
              <a:effectLst>
                <a:outerShdw blurRad="50800" dist="50800" dir="8100000" algn="tr" rotWithShape="0">
                  <a:prstClr val="black">
                    <a:alpha val="20000"/>
                  </a:prstClr>
                </a:outerShdw>
              </a:effectLst>
            </p:spPr>
          </p:cxnSp>
        </p:grpSp>
        <p:grpSp>
          <p:nvGrpSpPr>
            <p:cNvPr id="13" name="组合 12"/>
            <p:cNvGrpSpPr/>
            <p:nvPr/>
          </p:nvGrpSpPr>
          <p:grpSpPr>
            <a:xfrm>
              <a:off x="3445730" y="2062820"/>
              <a:ext cx="1020322" cy="2832119"/>
              <a:chOff x="3549313" y="3017729"/>
              <a:chExt cx="1020321" cy="2832119"/>
            </a:xfrm>
          </p:grpSpPr>
          <p:grpSp>
            <p:nvGrpSpPr>
              <p:cNvPr id="14" name="组合 13"/>
              <p:cNvGrpSpPr/>
              <p:nvPr/>
            </p:nvGrpSpPr>
            <p:grpSpPr>
              <a:xfrm flipH="1" flipV="1">
                <a:off x="3549313" y="3246116"/>
                <a:ext cx="1020321" cy="129717"/>
                <a:chOff x="3407502" y="4686698"/>
                <a:chExt cx="1055150" cy="60153"/>
              </a:xfrm>
            </p:grpSpPr>
            <p:cxnSp>
              <p:nvCxnSpPr>
                <p:cNvPr id="21" name="直接连接符 20"/>
                <p:cNvCxnSpPr/>
                <p:nvPr/>
              </p:nvCxnSpPr>
              <p:spPr>
                <a:xfrm>
                  <a:off x="3407502" y="4686698"/>
                  <a:ext cx="140752" cy="60148"/>
                </a:xfrm>
                <a:prstGeom prst="line">
                  <a:avLst/>
                </a:prstGeom>
                <a:noFill/>
                <a:ln w="38100">
                  <a:solidFill>
                    <a:srgbClr val="EC7D31"/>
                  </a:solidFill>
                  <a:miter lim="800000"/>
                  <a:headEnd type="none" w="med" len="med"/>
                  <a:tailEnd type="none" w="med" len="med"/>
                </a:ln>
                <a:effectLst>
                  <a:outerShdw blurRad="50800" dist="50800" dir="8100000" algn="tr" rotWithShape="0">
                    <a:prstClr val="black">
                      <a:alpha val="20000"/>
                    </a:prstClr>
                  </a:outerShdw>
                </a:effectLst>
              </p:spPr>
            </p:cxnSp>
            <p:cxnSp>
              <p:nvCxnSpPr>
                <p:cNvPr id="22" name="直接连接符 21"/>
                <p:cNvCxnSpPr/>
                <p:nvPr/>
              </p:nvCxnSpPr>
              <p:spPr>
                <a:xfrm>
                  <a:off x="3548254" y="4746851"/>
                  <a:ext cx="914398" cy="0"/>
                </a:xfrm>
                <a:prstGeom prst="line">
                  <a:avLst/>
                </a:prstGeom>
                <a:noFill/>
                <a:ln w="38100">
                  <a:solidFill>
                    <a:srgbClr val="EC7D31"/>
                  </a:solidFill>
                  <a:miter lim="800000"/>
                  <a:headEnd type="none" w="med" len="med"/>
                  <a:tailEnd type="none" w="med" len="med"/>
                </a:ln>
                <a:effectLst>
                  <a:outerShdw blurRad="50800" dist="50800" dir="8100000" algn="tr" rotWithShape="0">
                    <a:prstClr val="black">
                      <a:alpha val="20000"/>
                    </a:prstClr>
                  </a:outerShdw>
                </a:effectLst>
              </p:spPr>
            </p:cxnSp>
          </p:grpSp>
          <p:cxnSp>
            <p:nvCxnSpPr>
              <p:cNvPr id="15" name="直接连接符 14"/>
              <p:cNvCxnSpPr/>
              <p:nvPr/>
            </p:nvCxnSpPr>
            <p:spPr>
              <a:xfrm>
                <a:off x="3574046" y="3017729"/>
                <a:ext cx="0" cy="465639"/>
              </a:xfrm>
              <a:prstGeom prst="line">
                <a:avLst/>
              </a:prstGeom>
              <a:noFill/>
              <a:ln w="38100">
                <a:solidFill>
                  <a:srgbClr val="EC7D31"/>
                </a:solidFill>
                <a:miter lim="800000"/>
                <a:headEnd type="none" w="med" len="med"/>
                <a:tailEnd type="none" w="med" len="med"/>
              </a:ln>
              <a:effectLst>
                <a:outerShdw blurRad="50800" dist="50800" dir="8100000" algn="tr" rotWithShape="0">
                  <a:prstClr val="black">
                    <a:alpha val="20000"/>
                  </a:prstClr>
                </a:outerShdw>
              </a:effectLst>
            </p:spPr>
          </p:cxnSp>
          <p:grpSp>
            <p:nvGrpSpPr>
              <p:cNvPr id="16" name="组合 15"/>
              <p:cNvGrpSpPr/>
              <p:nvPr/>
            </p:nvGrpSpPr>
            <p:grpSpPr>
              <a:xfrm flipV="1">
                <a:off x="3572167" y="5384209"/>
                <a:ext cx="994722" cy="465639"/>
                <a:chOff x="10968069" y="2834540"/>
                <a:chExt cx="1020325" cy="465639"/>
              </a:xfrm>
            </p:grpSpPr>
            <p:grpSp>
              <p:nvGrpSpPr>
                <p:cNvPr id="17" name="组合 16"/>
                <p:cNvGrpSpPr/>
                <p:nvPr/>
              </p:nvGrpSpPr>
              <p:grpSpPr>
                <a:xfrm flipH="1" flipV="1">
                  <a:off x="10968069" y="3062876"/>
                  <a:ext cx="1020325" cy="129707"/>
                  <a:chOff x="3407502" y="4686698"/>
                  <a:chExt cx="1055154" cy="60148"/>
                </a:xfrm>
              </p:grpSpPr>
              <p:cxnSp>
                <p:nvCxnSpPr>
                  <p:cNvPr id="19" name="直接连接符 18"/>
                  <p:cNvCxnSpPr/>
                  <p:nvPr/>
                </p:nvCxnSpPr>
                <p:spPr>
                  <a:xfrm>
                    <a:off x="3407502" y="4686698"/>
                    <a:ext cx="140752" cy="60148"/>
                  </a:xfrm>
                  <a:prstGeom prst="line">
                    <a:avLst/>
                  </a:prstGeom>
                  <a:noFill/>
                  <a:ln w="38100">
                    <a:solidFill>
                      <a:srgbClr val="EC7D31"/>
                    </a:solidFill>
                    <a:miter lim="800000"/>
                    <a:headEnd type="none" w="med" len="med"/>
                    <a:tailEnd type="none" w="med" len="med"/>
                  </a:ln>
                  <a:effectLst>
                    <a:outerShdw blurRad="50800" dist="50800" dir="8100000" algn="tr" rotWithShape="0">
                      <a:prstClr val="black">
                        <a:alpha val="20000"/>
                      </a:prstClr>
                    </a:outerShdw>
                  </a:effectLst>
                </p:spPr>
              </p:cxnSp>
              <p:cxnSp>
                <p:nvCxnSpPr>
                  <p:cNvPr id="20" name="直接连接符 19"/>
                  <p:cNvCxnSpPr/>
                  <p:nvPr/>
                </p:nvCxnSpPr>
                <p:spPr>
                  <a:xfrm>
                    <a:off x="3548256" y="4746846"/>
                    <a:ext cx="914400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EC7D31"/>
                    </a:solidFill>
                    <a:miter lim="800000"/>
                    <a:headEnd type="none" w="med" len="med"/>
                    <a:tailEnd type="none" w="med" len="med"/>
                  </a:ln>
                  <a:effectLst>
                    <a:outerShdw blurRad="50800" dist="50800" dir="8100000" algn="tr" rotWithShape="0">
                      <a:prstClr val="black">
                        <a:alpha val="20000"/>
                      </a:prstClr>
                    </a:outerShdw>
                  </a:effectLst>
                </p:spPr>
              </p:cxnSp>
            </p:grpSp>
            <p:cxnSp>
              <p:nvCxnSpPr>
                <p:cNvPr id="18" name="直接连接符 17"/>
                <p:cNvCxnSpPr/>
                <p:nvPr/>
              </p:nvCxnSpPr>
              <p:spPr>
                <a:xfrm>
                  <a:off x="10979781" y="2834540"/>
                  <a:ext cx="0" cy="465639"/>
                </a:xfrm>
                <a:prstGeom prst="line">
                  <a:avLst/>
                </a:prstGeom>
                <a:noFill/>
                <a:ln w="38100">
                  <a:solidFill>
                    <a:srgbClr val="EC7D31"/>
                  </a:solidFill>
                  <a:miter lim="800000"/>
                  <a:headEnd type="none" w="med" len="med"/>
                  <a:tailEnd type="none" w="med" len="med"/>
                </a:ln>
                <a:effectLst>
                  <a:outerShdw blurRad="50800" dist="50800" dir="8100000" algn="tr" rotWithShape="0">
                    <a:prstClr val="black">
                      <a:alpha val="20000"/>
                    </a:prstClr>
                  </a:outerShdw>
                </a:effectLst>
              </p:spPr>
            </p:cxnSp>
          </p:grpSp>
        </p:grpSp>
      </p:grpSp>
      <p:grpSp>
        <p:nvGrpSpPr>
          <p:cNvPr id="41" name="组合 40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42" name="组合 4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4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3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6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</a:rPr>
              <a:t>关键技术与实践难点</a:t>
            </a:r>
          </a:p>
        </p:txBody>
      </p:sp>
      <p:sp>
        <p:nvSpPr>
          <p:cNvPr id="47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EC7D31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262626"/>
                </a:solidFill>
                <a:latin typeface="Arial" panose="020B0604020202020204"/>
                <a:sym typeface="微软雅黑" panose="020B0503020204020204" pitchFamily="34" charset="-122"/>
              </a:rPr>
              <a:t>关键技术</a:t>
            </a:r>
            <a:endParaRPr lang="zh-CN" altLang="en-US" sz="1100" b="1" dirty="0">
              <a:solidFill>
                <a:srgbClr val="262626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262626"/>
                </a:solidFill>
                <a:latin typeface="Arial" panose="020B0604020202020204"/>
              </a:rPr>
              <a:t>实践难点</a:t>
            </a:r>
          </a:p>
        </p:txBody>
      </p:sp>
      <p:sp>
        <p:nvSpPr>
          <p:cNvPr id="50" name="矩形 49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262626"/>
                </a:solidFill>
                <a:latin typeface="Arial" panose="020B0604020202020204"/>
              </a:rPr>
              <a:t>市场调研</a:t>
            </a:r>
            <a:endParaRPr lang="zh-CN" altLang="en-US" dirty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262626"/>
                </a:solidFill>
                <a:latin typeface="Arial" panose="020B0604020202020204"/>
              </a:rPr>
              <a:t>案例分析</a:t>
            </a:r>
            <a:endParaRPr lang="zh-CN" altLang="en-US" dirty="0">
              <a:solidFill>
                <a:srgbClr val="262626"/>
              </a:solidFill>
              <a:latin typeface="Arial" panose="020B0604020202020204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iSḻïḍê"/>
          <p:cNvSpPr/>
          <p:nvPr/>
        </p:nvSpPr>
        <p:spPr bwMode="auto">
          <a:xfrm>
            <a:off x="1309377" y="5225532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57" name="ísļiḋé"/>
          <p:cNvSpPr txBox="1"/>
          <p:nvPr/>
        </p:nvSpPr>
        <p:spPr bwMode="auto">
          <a:xfrm>
            <a:off x="1289572" y="4873914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58" name="iSḻïḍê"/>
          <p:cNvSpPr/>
          <p:nvPr/>
        </p:nvSpPr>
        <p:spPr bwMode="auto">
          <a:xfrm>
            <a:off x="3994123" y="5225532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59" name="ísļiḋé"/>
          <p:cNvSpPr txBox="1"/>
          <p:nvPr/>
        </p:nvSpPr>
        <p:spPr bwMode="auto">
          <a:xfrm>
            <a:off x="3974318" y="4873914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60" name="iSḻïḍê"/>
          <p:cNvSpPr/>
          <p:nvPr/>
        </p:nvSpPr>
        <p:spPr bwMode="auto">
          <a:xfrm>
            <a:off x="6678869" y="5225532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61" name="ísļiḋé"/>
          <p:cNvSpPr txBox="1"/>
          <p:nvPr/>
        </p:nvSpPr>
        <p:spPr bwMode="auto">
          <a:xfrm>
            <a:off x="6659064" y="4873914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62" name="iSḻïḍê"/>
          <p:cNvSpPr/>
          <p:nvPr/>
        </p:nvSpPr>
        <p:spPr bwMode="auto">
          <a:xfrm>
            <a:off x="9363615" y="5225532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63" name="ísļiḋé"/>
          <p:cNvSpPr txBox="1"/>
          <p:nvPr/>
        </p:nvSpPr>
        <p:spPr bwMode="auto">
          <a:xfrm>
            <a:off x="9343810" y="4873914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645162" y="1652756"/>
            <a:ext cx="3099020" cy="2938585"/>
            <a:chOff x="3807618" y="1263650"/>
            <a:chExt cx="4576763" cy="4339827"/>
          </a:xfrm>
        </p:grpSpPr>
        <p:grpSp>
          <p:nvGrpSpPr>
            <p:cNvPr id="2" name="组合 1"/>
            <p:cNvGrpSpPr/>
            <p:nvPr/>
          </p:nvGrpSpPr>
          <p:grpSpPr>
            <a:xfrm>
              <a:off x="5052218" y="1263650"/>
              <a:ext cx="1825625" cy="2441575"/>
              <a:chOff x="2306638" y="1238250"/>
              <a:chExt cx="1825625" cy="2441575"/>
            </a:xfrm>
          </p:grpSpPr>
          <p:sp>
            <p:nvSpPr>
              <p:cNvPr id="16" name="任意多边形 15"/>
              <p:cNvSpPr/>
              <p:nvPr/>
            </p:nvSpPr>
            <p:spPr bwMode="auto">
              <a:xfrm rot="-4132475">
                <a:off x="1998663" y="1546225"/>
                <a:ext cx="2441575" cy="1825625"/>
              </a:xfrm>
              <a:custGeom>
                <a:avLst/>
                <a:gdLst>
                  <a:gd name="T0" fmla="*/ 1578912 w 2211688"/>
                  <a:gd name="T1" fmla="*/ 6424 h 1695217"/>
                  <a:gd name="T2" fmla="*/ 2687857 w 2211688"/>
                  <a:gd name="T3" fmla="*/ 876944 h 1695217"/>
                  <a:gd name="T4" fmla="*/ 1924748 w 2211688"/>
                  <a:gd name="T5" fmla="*/ 1954437 h 1695217"/>
                  <a:gd name="T6" fmla="*/ 1849812 w 2211688"/>
                  <a:gd name="T7" fmla="*/ 1966776 h 1695217"/>
                  <a:gd name="T8" fmla="*/ 1887308 w 2211688"/>
                  <a:gd name="T9" fmla="*/ 1871960 h 1695217"/>
                  <a:gd name="T10" fmla="*/ 1916994 w 2211688"/>
                  <a:gd name="T11" fmla="*/ 1480843 h 1695217"/>
                  <a:gd name="T12" fmla="*/ 1009281 w 2211688"/>
                  <a:gd name="T13" fmla="*/ 607761 h 1695217"/>
                  <a:gd name="T14" fmla="*/ 994411 w 2211688"/>
                  <a:gd name="T15" fmla="*/ 607195 h 1695217"/>
                  <a:gd name="T16" fmla="*/ 869430 w 2211688"/>
                  <a:gd name="T17" fmla="*/ 612073 h 1695217"/>
                  <a:gd name="T18" fmla="*/ 95222 w 2211688"/>
                  <a:gd name="T19" fmla="*/ 896701 h 1695217"/>
                  <a:gd name="T20" fmla="*/ 0 w 2211688"/>
                  <a:gd name="T21" fmla="*/ 985894 h 1695217"/>
                  <a:gd name="T22" fmla="*/ 8516 w 2211688"/>
                  <a:gd name="T23" fmla="*/ 954368 h 1695217"/>
                  <a:gd name="T24" fmla="*/ 1000302 w 2211688"/>
                  <a:gd name="T25" fmla="*/ 259785 h 1695217"/>
                  <a:gd name="T26" fmla="*/ 1021743 w 2211688"/>
                  <a:gd name="T27" fmla="*/ 261458 h 1695217"/>
                  <a:gd name="T28" fmla="*/ 1030717 w 2211688"/>
                  <a:gd name="T29" fmla="*/ 252327 h 1695217"/>
                  <a:gd name="T30" fmla="*/ 1578912 w 2211688"/>
                  <a:gd name="T31" fmla="*/ 6424 h 169521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1688" h="1695217">
                    <a:moveTo>
                      <a:pt x="1295476" y="5537"/>
                    </a:moveTo>
                    <a:cubicBezTo>
                      <a:pt x="1742329" y="-47652"/>
                      <a:pt x="2149695" y="288280"/>
                      <a:pt x="2205351" y="755862"/>
                    </a:cubicBezTo>
                    <a:cubicBezTo>
                      <a:pt x="2257529" y="1194219"/>
                      <a:pt x="1982063" y="1592663"/>
                      <a:pt x="1579231" y="1684582"/>
                    </a:cubicBezTo>
                    <a:lnTo>
                      <a:pt x="1517747" y="1695217"/>
                    </a:lnTo>
                    <a:lnTo>
                      <a:pt x="1548511" y="1613493"/>
                    </a:lnTo>
                    <a:cubicBezTo>
                      <a:pt x="1577397" y="1507331"/>
                      <a:pt x="1586782" y="1393274"/>
                      <a:pt x="1572868" y="1276378"/>
                    </a:cubicBezTo>
                    <a:cubicBezTo>
                      <a:pt x="1524169" y="867244"/>
                      <a:pt x="1206192" y="558905"/>
                      <a:pt x="828102" y="523845"/>
                    </a:cubicBezTo>
                    <a:lnTo>
                      <a:pt x="815901" y="523358"/>
                    </a:lnTo>
                    <a:lnTo>
                      <a:pt x="713356" y="527562"/>
                    </a:lnTo>
                    <a:cubicBezTo>
                      <a:pt x="466223" y="547939"/>
                      <a:pt x="244421" y="637882"/>
                      <a:pt x="78128" y="772891"/>
                    </a:cubicBezTo>
                    <a:lnTo>
                      <a:pt x="0" y="849769"/>
                    </a:lnTo>
                    <a:lnTo>
                      <a:pt x="6987" y="822596"/>
                    </a:lnTo>
                    <a:cubicBezTo>
                      <a:pt x="114867" y="475751"/>
                      <a:pt x="438391" y="223916"/>
                      <a:pt x="820734" y="223916"/>
                    </a:cubicBezTo>
                    <a:lnTo>
                      <a:pt x="838327" y="225358"/>
                    </a:lnTo>
                    <a:lnTo>
                      <a:pt x="845690" y="217488"/>
                    </a:lnTo>
                    <a:cubicBezTo>
                      <a:pt x="966165" y="103393"/>
                      <a:pt x="1120924" y="26314"/>
                      <a:pt x="1295476" y="5537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4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</a:ln>
              <a:effectLst>
                <a:outerShdw blurRad="381000" dist="127000" dir="72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30000"/>
                  </a:lnSpc>
                </a:pPr>
                <a:endParaRPr lang="zh-CN" altLang="en-US" sz="3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文本框 4"/>
              <p:cNvSpPr txBox="1">
                <a:spLocks noChangeArrowheads="1"/>
              </p:cNvSpPr>
              <p:nvPr/>
            </p:nvSpPr>
            <p:spPr bwMode="auto">
              <a:xfrm>
                <a:off x="2938464" y="1387475"/>
                <a:ext cx="814387" cy="7727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US" altLang="zh-CN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5904706" y="2196881"/>
              <a:ext cx="2479675" cy="1825625"/>
              <a:chOff x="3159126" y="2171481"/>
              <a:chExt cx="2479675" cy="1825625"/>
            </a:xfrm>
          </p:grpSpPr>
          <p:sp>
            <p:nvSpPr>
              <p:cNvPr id="14" name="任意多边形 13"/>
              <p:cNvSpPr/>
              <p:nvPr/>
            </p:nvSpPr>
            <p:spPr bwMode="auto">
              <a:xfrm rot="407279">
                <a:off x="3159126" y="2171481"/>
                <a:ext cx="2441575" cy="1825625"/>
              </a:xfrm>
              <a:custGeom>
                <a:avLst/>
                <a:gdLst>
                  <a:gd name="T0" fmla="*/ 1578912 w 2211688"/>
                  <a:gd name="T1" fmla="*/ 6424 h 1695217"/>
                  <a:gd name="T2" fmla="*/ 2687858 w 2211688"/>
                  <a:gd name="T3" fmla="*/ 876944 h 1695217"/>
                  <a:gd name="T4" fmla="*/ 1924749 w 2211688"/>
                  <a:gd name="T5" fmla="*/ 1954437 h 1695217"/>
                  <a:gd name="T6" fmla="*/ 1849814 w 2211688"/>
                  <a:gd name="T7" fmla="*/ 1966776 h 1695217"/>
                  <a:gd name="T8" fmla="*/ 1887308 w 2211688"/>
                  <a:gd name="T9" fmla="*/ 1871960 h 1695217"/>
                  <a:gd name="T10" fmla="*/ 1916994 w 2211688"/>
                  <a:gd name="T11" fmla="*/ 1480843 h 1695217"/>
                  <a:gd name="T12" fmla="*/ 1009281 w 2211688"/>
                  <a:gd name="T13" fmla="*/ 607761 h 1695217"/>
                  <a:gd name="T14" fmla="*/ 994411 w 2211688"/>
                  <a:gd name="T15" fmla="*/ 607195 h 1695217"/>
                  <a:gd name="T16" fmla="*/ 869430 w 2211688"/>
                  <a:gd name="T17" fmla="*/ 612073 h 1695217"/>
                  <a:gd name="T18" fmla="*/ 95222 w 2211688"/>
                  <a:gd name="T19" fmla="*/ 896701 h 1695217"/>
                  <a:gd name="T20" fmla="*/ 0 w 2211688"/>
                  <a:gd name="T21" fmla="*/ 985894 h 1695217"/>
                  <a:gd name="T22" fmla="*/ 8516 w 2211688"/>
                  <a:gd name="T23" fmla="*/ 954368 h 1695217"/>
                  <a:gd name="T24" fmla="*/ 1000302 w 2211688"/>
                  <a:gd name="T25" fmla="*/ 259785 h 1695217"/>
                  <a:gd name="T26" fmla="*/ 1021743 w 2211688"/>
                  <a:gd name="T27" fmla="*/ 261458 h 1695217"/>
                  <a:gd name="T28" fmla="*/ 1030717 w 2211688"/>
                  <a:gd name="T29" fmla="*/ 252327 h 1695217"/>
                  <a:gd name="T30" fmla="*/ 1578912 w 2211688"/>
                  <a:gd name="T31" fmla="*/ 6424 h 169521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1688" h="1695217">
                    <a:moveTo>
                      <a:pt x="1295476" y="5537"/>
                    </a:moveTo>
                    <a:cubicBezTo>
                      <a:pt x="1742329" y="-47652"/>
                      <a:pt x="2149695" y="288280"/>
                      <a:pt x="2205351" y="755862"/>
                    </a:cubicBezTo>
                    <a:cubicBezTo>
                      <a:pt x="2257529" y="1194219"/>
                      <a:pt x="1982063" y="1592663"/>
                      <a:pt x="1579231" y="1684582"/>
                    </a:cubicBezTo>
                    <a:lnTo>
                      <a:pt x="1517747" y="1695217"/>
                    </a:lnTo>
                    <a:lnTo>
                      <a:pt x="1548511" y="1613493"/>
                    </a:lnTo>
                    <a:cubicBezTo>
                      <a:pt x="1577397" y="1507331"/>
                      <a:pt x="1586782" y="1393274"/>
                      <a:pt x="1572868" y="1276378"/>
                    </a:cubicBezTo>
                    <a:cubicBezTo>
                      <a:pt x="1524169" y="867244"/>
                      <a:pt x="1206192" y="558905"/>
                      <a:pt x="828102" y="523845"/>
                    </a:cubicBezTo>
                    <a:lnTo>
                      <a:pt x="815901" y="523358"/>
                    </a:lnTo>
                    <a:lnTo>
                      <a:pt x="713356" y="527562"/>
                    </a:lnTo>
                    <a:cubicBezTo>
                      <a:pt x="466223" y="547939"/>
                      <a:pt x="244421" y="637882"/>
                      <a:pt x="78128" y="772891"/>
                    </a:cubicBezTo>
                    <a:lnTo>
                      <a:pt x="0" y="849769"/>
                    </a:lnTo>
                    <a:lnTo>
                      <a:pt x="6987" y="822596"/>
                    </a:lnTo>
                    <a:cubicBezTo>
                      <a:pt x="114867" y="475751"/>
                      <a:pt x="438391" y="223916"/>
                      <a:pt x="820734" y="223916"/>
                    </a:cubicBezTo>
                    <a:lnTo>
                      <a:pt x="838327" y="225358"/>
                    </a:lnTo>
                    <a:lnTo>
                      <a:pt x="845690" y="217488"/>
                    </a:lnTo>
                    <a:cubicBezTo>
                      <a:pt x="966165" y="103393"/>
                      <a:pt x="1120924" y="26314"/>
                      <a:pt x="1295476" y="5537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4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</a:ln>
              <a:effectLst>
                <a:outerShdw blurRad="381000" dist="127000" dir="72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30000"/>
                  </a:lnSpc>
                </a:pPr>
                <a:endParaRPr lang="zh-CN" altLang="en-US" sz="3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文本框 6"/>
              <p:cNvSpPr txBox="1">
                <a:spLocks noChangeArrowheads="1"/>
              </p:cNvSpPr>
              <p:nvPr/>
            </p:nvSpPr>
            <p:spPr bwMode="auto">
              <a:xfrm>
                <a:off x="4826000" y="2742981"/>
                <a:ext cx="812801" cy="772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eaLnBrk="1" hangingPunct="1">
                  <a:lnSpc>
                    <a:spcPct val="100000"/>
                  </a:lnSpc>
                  <a:buFont typeface="Arial" panose="020B0604020202020204" pitchFamily="34" charset="0"/>
                  <a:buNone/>
                  <a:defRPr sz="3600" b="1">
                    <a:gradFill>
                      <a:gsLst>
                        <a:gs pos="0">
                          <a:srgbClr val="FF6600"/>
                        </a:gs>
                        <a:gs pos="52000">
                          <a:srgbClr val="FF3300"/>
                        </a:gs>
                        <a:gs pos="100000">
                          <a:srgbClr val="EA2314"/>
                        </a:gs>
                      </a:gsLst>
                      <a:lin ang="18900000" scaled="0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/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/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lvl9pPr>
              </a:lstStyle>
              <a:p>
                <a:r>
                  <a:rPr lang="en-US" altLang="zh-CN" sz="2800" dirty="0">
                    <a:solidFill>
                      <a:schemeClr val="tx1"/>
                    </a:solidFill>
                  </a:rPr>
                  <a:t>3</a:t>
                </a:r>
                <a:endParaRPr lang="zh-CN" altLang="en-US" sz="28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5980905" y="3152775"/>
              <a:ext cx="1827213" cy="2450702"/>
              <a:chOff x="3235325" y="3127375"/>
              <a:chExt cx="1827213" cy="2450702"/>
            </a:xfrm>
          </p:grpSpPr>
          <p:sp>
            <p:nvSpPr>
              <p:cNvPr id="12" name="任意多边形 11"/>
              <p:cNvSpPr/>
              <p:nvPr/>
            </p:nvSpPr>
            <p:spPr bwMode="auto">
              <a:xfrm rot="5015132">
                <a:off x="2928144" y="3434556"/>
                <a:ext cx="2441575" cy="1827213"/>
              </a:xfrm>
              <a:custGeom>
                <a:avLst/>
                <a:gdLst>
                  <a:gd name="T0" fmla="*/ 1578912 w 2211688"/>
                  <a:gd name="T1" fmla="*/ 6429 h 1695217"/>
                  <a:gd name="T2" fmla="*/ 2687857 w 2211688"/>
                  <a:gd name="T3" fmla="*/ 877707 h 1695217"/>
                  <a:gd name="T4" fmla="*/ 1924748 w 2211688"/>
                  <a:gd name="T5" fmla="*/ 1956137 h 1695217"/>
                  <a:gd name="T6" fmla="*/ 1849812 w 2211688"/>
                  <a:gd name="T7" fmla="*/ 1968486 h 1695217"/>
                  <a:gd name="T8" fmla="*/ 1887308 w 2211688"/>
                  <a:gd name="T9" fmla="*/ 1873588 h 1695217"/>
                  <a:gd name="T10" fmla="*/ 1916994 w 2211688"/>
                  <a:gd name="T11" fmla="*/ 1482131 h 1695217"/>
                  <a:gd name="T12" fmla="*/ 1009281 w 2211688"/>
                  <a:gd name="T13" fmla="*/ 608289 h 1695217"/>
                  <a:gd name="T14" fmla="*/ 994411 w 2211688"/>
                  <a:gd name="T15" fmla="*/ 607723 h 1695217"/>
                  <a:gd name="T16" fmla="*/ 869430 w 2211688"/>
                  <a:gd name="T17" fmla="*/ 612605 h 1695217"/>
                  <a:gd name="T18" fmla="*/ 95222 w 2211688"/>
                  <a:gd name="T19" fmla="*/ 897481 h 1695217"/>
                  <a:gd name="T20" fmla="*/ 0 w 2211688"/>
                  <a:gd name="T21" fmla="*/ 986752 h 1695217"/>
                  <a:gd name="T22" fmla="*/ 8516 w 2211688"/>
                  <a:gd name="T23" fmla="*/ 955199 h 1695217"/>
                  <a:gd name="T24" fmla="*/ 1000302 w 2211688"/>
                  <a:gd name="T25" fmla="*/ 260011 h 1695217"/>
                  <a:gd name="T26" fmla="*/ 1021743 w 2211688"/>
                  <a:gd name="T27" fmla="*/ 261686 h 1695217"/>
                  <a:gd name="T28" fmla="*/ 1030717 w 2211688"/>
                  <a:gd name="T29" fmla="*/ 252547 h 1695217"/>
                  <a:gd name="T30" fmla="*/ 1578912 w 2211688"/>
                  <a:gd name="T31" fmla="*/ 6429 h 169521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1688" h="1695217">
                    <a:moveTo>
                      <a:pt x="1295476" y="5537"/>
                    </a:moveTo>
                    <a:cubicBezTo>
                      <a:pt x="1742329" y="-47652"/>
                      <a:pt x="2149695" y="288280"/>
                      <a:pt x="2205351" y="755862"/>
                    </a:cubicBezTo>
                    <a:cubicBezTo>
                      <a:pt x="2257529" y="1194219"/>
                      <a:pt x="1982063" y="1592663"/>
                      <a:pt x="1579231" y="1684582"/>
                    </a:cubicBezTo>
                    <a:lnTo>
                      <a:pt x="1517747" y="1695217"/>
                    </a:lnTo>
                    <a:lnTo>
                      <a:pt x="1548511" y="1613493"/>
                    </a:lnTo>
                    <a:cubicBezTo>
                      <a:pt x="1577397" y="1507331"/>
                      <a:pt x="1586782" y="1393274"/>
                      <a:pt x="1572868" y="1276378"/>
                    </a:cubicBezTo>
                    <a:cubicBezTo>
                      <a:pt x="1524169" y="867244"/>
                      <a:pt x="1206192" y="558905"/>
                      <a:pt x="828102" y="523845"/>
                    </a:cubicBezTo>
                    <a:lnTo>
                      <a:pt x="815901" y="523358"/>
                    </a:lnTo>
                    <a:lnTo>
                      <a:pt x="713356" y="527562"/>
                    </a:lnTo>
                    <a:cubicBezTo>
                      <a:pt x="466223" y="547939"/>
                      <a:pt x="244421" y="637882"/>
                      <a:pt x="78128" y="772891"/>
                    </a:cubicBezTo>
                    <a:lnTo>
                      <a:pt x="0" y="849769"/>
                    </a:lnTo>
                    <a:lnTo>
                      <a:pt x="6987" y="822596"/>
                    </a:lnTo>
                    <a:cubicBezTo>
                      <a:pt x="114867" y="475751"/>
                      <a:pt x="438391" y="223916"/>
                      <a:pt x="820734" y="223916"/>
                    </a:cubicBezTo>
                    <a:lnTo>
                      <a:pt x="838327" y="225358"/>
                    </a:lnTo>
                    <a:lnTo>
                      <a:pt x="845690" y="217488"/>
                    </a:lnTo>
                    <a:cubicBezTo>
                      <a:pt x="966165" y="103393"/>
                      <a:pt x="1120924" y="26314"/>
                      <a:pt x="1295476" y="5537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4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</a:ln>
              <a:effectLst>
                <a:outerShdw blurRad="381000" dist="127000" dir="72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30000"/>
                  </a:lnSpc>
                </a:pPr>
                <a:endParaRPr lang="zh-CN" altLang="en-US" sz="3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文本框 8"/>
              <p:cNvSpPr txBox="1">
                <a:spLocks noChangeArrowheads="1"/>
              </p:cNvSpPr>
              <p:nvPr/>
            </p:nvSpPr>
            <p:spPr bwMode="auto">
              <a:xfrm>
                <a:off x="4038600" y="4805363"/>
                <a:ext cx="814389" cy="7727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eaLnBrk="1" hangingPunct="1">
                  <a:lnSpc>
                    <a:spcPct val="100000"/>
                  </a:lnSpc>
                  <a:buFont typeface="Arial" panose="020B0604020202020204" pitchFamily="34" charset="0"/>
                  <a:buNone/>
                  <a:defRPr sz="3600" b="1">
                    <a:gradFill>
                      <a:gsLst>
                        <a:gs pos="0">
                          <a:srgbClr val="FF6600"/>
                        </a:gs>
                        <a:gs pos="52000">
                          <a:srgbClr val="FF3300"/>
                        </a:gs>
                        <a:gs pos="100000">
                          <a:srgbClr val="EA2314"/>
                        </a:gs>
                      </a:gsLst>
                      <a:lin ang="18900000" scaled="0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/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/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lvl9pPr>
              </a:lstStyle>
              <a:p>
                <a:r>
                  <a:rPr lang="en-US" altLang="zh-CN" sz="2800" dirty="0" smtClean="0">
                    <a:solidFill>
                      <a:schemeClr val="tx1"/>
                    </a:solidFill>
                  </a:rPr>
                  <a:t>4</a:t>
                </a:r>
                <a:endParaRPr lang="zh-CN" altLang="en-US" sz="28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4387055" y="3656013"/>
              <a:ext cx="2441575" cy="1947464"/>
              <a:chOff x="1641475" y="3630613"/>
              <a:chExt cx="2441575" cy="1947464"/>
            </a:xfrm>
          </p:grpSpPr>
          <p:sp>
            <p:nvSpPr>
              <p:cNvPr id="10" name="任意多边形 9"/>
              <p:cNvSpPr/>
              <p:nvPr/>
            </p:nvSpPr>
            <p:spPr bwMode="auto">
              <a:xfrm rot="8929173">
                <a:off x="1641475" y="3630613"/>
                <a:ext cx="2441575" cy="1827212"/>
              </a:xfrm>
              <a:custGeom>
                <a:avLst/>
                <a:gdLst>
                  <a:gd name="T0" fmla="*/ 1578912 w 2211688"/>
                  <a:gd name="T1" fmla="*/ 6429 h 1695217"/>
                  <a:gd name="T2" fmla="*/ 2687858 w 2211688"/>
                  <a:gd name="T3" fmla="*/ 877706 h 1695217"/>
                  <a:gd name="T4" fmla="*/ 1924749 w 2211688"/>
                  <a:gd name="T5" fmla="*/ 1956136 h 1695217"/>
                  <a:gd name="T6" fmla="*/ 1849814 w 2211688"/>
                  <a:gd name="T7" fmla="*/ 1968485 h 1695217"/>
                  <a:gd name="T8" fmla="*/ 1887308 w 2211688"/>
                  <a:gd name="T9" fmla="*/ 1873587 h 1695217"/>
                  <a:gd name="T10" fmla="*/ 1916994 w 2211688"/>
                  <a:gd name="T11" fmla="*/ 1482130 h 1695217"/>
                  <a:gd name="T12" fmla="*/ 1009281 w 2211688"/>
                  <a:gd name="T13" fmla="*/ 608289 h 1695217"/>
                  <a:gd name="T14" fmla="*/ 994411 w 2211688"/>
                  <a:gd name="T15" fmla="*/ 607723 h 1695217"/>
                  <a:gd name="T16" fmla="*/ 869430 w 2211688"/>
                  <a:gd name="T17" fmla="*/ 612605 h 1695217"/>
                  <a:gd name="T18" fmla="*/ 95222 w 2211688"/>
                  <a:gd name="T19" fmla="*/ 897481 h 1695217"/>
                  <a:gd name="T20" fmla="*/ 0 w 2211688"/>
                  <a:gd name="T21" fmla="*/ 986751 h 1695217"/>
                  <a:gd name="T22" fmla="*/ 8516 w 2211688"/>
                  <a:gd name="T23" fmla="*/ 955198 h 1695217"/>
                  <a:gd name="T24" fmla="*/ 1000302 w 2211688"/>
                  <a:gd name="T25" fmla="*/ 260011 h 1695217"/>
                  <a:gd name="T26" fmla="*/ 1021743 w 2211688"/>
                  <a:gd name="T27" fmla="*/ 261686 h 1695217"/>
                  <a:gd name="T28" fmla="*/ 1030717 w 2211688"/>
                  <a:gd name="T29" fmla="*/ 252547 h 1695217"/>
                  <a:gd name="T30" fmla="*/ 1578912 w 2211688"/>
                  <a:gd name="T31" fmla="*/ 6429 h 169521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1688" h="1695217">
                    <a:moveTo>
                      <a:pt x="1295476" y="5537"/>
                    </a:moveTo>
                    <a:cubicBezTo>
                      <a:pt x="1742329" y="-47652"/>
                      <a:pt x="2149695" y="288280"/>
                      <a:pt x="2205351" y="755862"/>
                    </a:cubicBezTo>
                    <a:cubicBezTo>
                      <a:pt x="2257529" y="1194219"/>
                      <a:pt x="1982063" y="1592663"/>
                      <a:pt x="1579231" y="1684582"/>
                    </a:cubicBezTo>
                    <a:lnTo>
                      <a:pt x="1517747" y="1695217"/>
                    </a:lnTo>
                    <a:lnTo>
                      <a:pt x="1548511" y="1613493"/>
                    </a:lnTo>
                    <a:cubicBezTo>
                      <a:pt x="1577397" y="1507331"/>
                      <a:pt x="1586782" y="1393274"/>
                      <a:pt x="1572868" y="1276378"/>
                    </a:cubicBezTo>
                    <a:cubicBezTo>
                      <a:pt x="1524169" y="867244"/>
                      <a:pt x="1206192" y="558905"/>
                      <a:pt x="828102" y="523845"/>
                    </a:cubicBezTo>
                    <a:lnTo>
                      <a:pt x="815901" y="523358"/>
                    </a:lnTo>
                    <a:lnTo>
                      <a:pt x="713356" y="527562"/>
                    </a:lnTo>
                    <a:cubicBezTo>
                      <a:pt x="466223" y="547939"/>
                      <a:pt x="244421" y="637882"/>
                      <a:pt x="78128" y="772891"/>
                    </a:cubicBezTo>
                    <a:lnTo>
                      <a:pt x="0" y="849769"/>
                    </a:lnTo>
                    <a:lnTo>
                      <a:pt x="6987" y="822596"/>
                    </a:lnTo>
                    <a:cubicBezTo>
                      <a:pt x="114867" y="475751"/>
                      <a:pt x="438391" y="223916"/>
                      <a:pt x="820734" y="223916"/>
                    </a:cubicBezTo>
                    <a:lnTo>
                      <a:pt x="838327" y="225358"/>
                    </a:lnTo>
                    <a:lnTo>
                      <a:pt x="845690" y="217488"/>
                    </a:lnTo>
                    <a:cubicBezTo>
                      <a:pt x="966165" y="103393"/>
                      <a:pt x="1120924" y="26314"/>
                      <a:pt x="1295476" y="5537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4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</a:ln>
              <a:effectLst>
                <a:outerShdw blurRad="381000" dist="127000" dir="72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30000"/>
                  </a:lnSpc>
                </a:pPr>
                <a:endParaRPr lang="zh-CN" altLang="en-US" sz="3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文本框 10"/>
              <p:cNvSpPr txBox="1">
                <a:spLocks noChangeArrowheads="1"/>
              </p:cNvSpPr>
              <p:nvPr/>
            </p:nvSpPr>
            <p:spPr bwMode="auto">
              <a:xfrm>
                <a:off x="2089150" y="4805363"/>
                <a:ext cx="814389" cy="7727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eaLnBrk="1" hangingPunct="1">
                  <a:lnSpc>
                    <a:spcPct val="100000"/>
                  </a:lnSpc>
                  <a:buFont typeface="Arial" panose="020B0604020202020204" pitchFamily="34" charset="0"/>
                  <a:buNone/>
                  <a:defRPr sz="3600" b="1">
                    <a:gradFill>
                      <a:gsLst>
                        <a:gs pos="0">
                          <a:srgbClr val="FF6600"/>
                        </a:gs>
                        <a:gs pos="52000">
                          <a:srgbClr val="FF3300"/>
                        </a:gs>
                        <a:gs pos="100000">
                          <a:srgbClr val="EA2314"/>
                        </a:gs>
                      </a:gsLst>
                      <a:lin ang="18900000" scaled="0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/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/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lvl9pPr>
              </a:lstStyle>
              <a:p>
                <a:r>
                  <a:rPr lang="en-US" altLang="zh-CN" sz="2800" dirty="0" smtClean="0">
                    <a:solidFill>
                      <a:schemeClr val="tx1"/>
                    </a:solidFill>
                  </a:rPr>
                  <a:t>5</a:t>
                </a:r>
                <a:endParaRPr lang="zh-CN" altLang="en-US" sz="28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3807618" y="2486025"/>
              <a:ext cx="2443162" cy="1825625"/>
              <a:chOff x="1062038" y="2460625"/>
              <a:chExt cx="2443162" cy="1825625"/>
            </a:xfrm>
          </p:grpSpPr>
          <p:sp>
            <p:nvSpPr>
              <p:cNvPr id="8" name="任意多边形 7"/>
              <p:cNvSpPr/>
              <p:nvPr/>
            </p:nvSpPr>
            <p:spPr bwMode="auto">
              <a:xfrm rot="-8529680">
                <a:off x="1062038" y="2460625"/>
                <a:ext cx="2443162" cy="1825625"/>
              </a:xfrm>
              <a:custGeom>
                <a:avLst/>
                <a:gdLst>
                  <a:gd name="T0" fmla="*/ 1579938 w 2211688"/>
                  <a:gd name="T1" fmla="*/ 6424 h 1695217"/>
                  <a:gd name="T2" fmla="*/ 2689605 w 2211688"/>
                  <a:gd name="T3" fmla="*/ 876944 h 1695217"/>
                  <a:gd name="T4" fmla="*/ 1926000 w 2211688"/>
                  <a:gd name="T5" fmla="*/ 1954437 h 1695217"/>
                  <a:gd name="T6" fmla="*/ 1851016 w 2211688"/>
                  <a:gd name="T7" fmla="*/ 1966776 h 1695217"/>
                  <a:gd name="T8" fmla="*/ 1888535 w 2211688"/>
                  <a:gd name="T9" fmla="*/ 1871960 h 1695217"/>
                  <a:gd name="T10" fmla="*/ 1918240 w 2211688"/>
                  <a:gd name="T11" fmla="*/ 1480843 h 1695217"/>
                  <a:gd name="T12" fmla="*/ 1009937 w 2211688"/>
                  <a:gd name="T13" fmla="*/ 607761 h 1695217"/>
                  <a:gd name="T14" fmla="*/ 995057 w 2211688"/>
                  <a:gd name="T15" fmla="*/ 607195 h 1695217"/>
                  <a:gd name="T16" fmla="*/ 869996 w 2211688"/>
                  <a:gd name="T17" fmla="*/ 612073 h 1695217"/>
                  <a:gd name="T18" fmla="*/ 95284 w 2211688"/>
                  <a:gd name="T19" fmla="*/ 896701 h 1695217"/>
                  <a:gd name="T20" fmla="*/ 0 w 2211688"/>
                  <a:gd name="T21" fmla="*/ 985894 h 1695217"/>
                  <a:gd name="T22" fmla="*/ 8521 w 2211688"/>
                  <a:gd name="T23" fmla="*/ 954368 h 1695217"/>
                  <a:gd name="T24" fmla="*/ 1000952 w 2211688"/>
                  <a:gd name="T25" fmla="*/ 259785 h 1695217"/>
                  <a:gd name="T26" fmla="*/ 1022408 w 2211688"/>
                  <a:gd name="T27" fmla="*/ 261458 h 1695217"/>
                  <a:gd name="T28" fmla="*/ 1031387 w 2211688"/>
                  <a:gd name="T29" fmla="*/ 252327 h 1695217"/>
                  <a:gd name="T30" fmla="*/ 1579938 w 2211688"/>
                  <a:gd name="T31" fmla="*/ 6424 h 169521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1688" h="1695217">
                    <a:moveTo>
                      <a:pt x="1295476" y="5537"/>
                    </a:moveTo>
                    <a:cubicBezTo>
                      <a:pt x="1742329" y="-47652"/>
                      <a:pt x="2149695" y="288280"/>
                      <a:pt x="2205351" y="755862"/>
                    </a:cubicBezTo>
                    <a:cubicBezTo>
                      <a:pt x="2257529" y="1194219"/>
                      <a:pt x="1982063" y="1592663"/>
                      <a:pt x="1579231" y="1684582"/>
                    </a:cubicBezTo>
                    <a:lnTo>
                      <a:pt x="1517747" y="1695217"/>
                    </a:lnTo>
                    <a:lnTo>
                      <a:pt x="1548511" y="1613493"/>
                    </a:lnTo>
                    <a:cubicBezTo>
                      <a:pt x="1577397" y="1507331"/>
                      <a:pt x="1586782" y="1393274"/>
                      <a:pt x="1572868" y="1276378"/>
                    </a:cubicBezTo>
                    <a:cubicBezTo>
                      <a:pt x="1524169" y="867244"/>
                      <a:pt x="1206192" y="558905"/>
                      <a:pt x="828102" y="523845"/>
                    </a:cubicBezTo>
                    <a:lnTo>
                      <a:pt x="815901" y="523358"/>
                    </a:lnTo>
                    <a:lnTo>
                      <a:pt x="713356" y="527562"/>
                    </a:lnTo>
                    <a:cubicBezTo>
                      <a:pt x="466223" y="547939"/>
                      <a:pt x="244421" y="637882"/>
                      <a:pt x="78128" y="772891"/>
                    </a:cubicBezTo>
                    <a:lnTo>
                      <a:pt x="0" y="849769"/>
                    </a:lnTo>
                    <a:lnTo>
                      <a:pt x="6987" y="822596"/>
                    </a:lnTo>
                    <a:cubicBezTo>
                      <a:pt x="114867" y="475751"/>
                      <a:pt x="438391" y="223916"/>
                      <a:pt x="820734" y="223916"/>
                    </a:cubicBezTo>
                    <a:lnTo>
                      <a:pt x="838327" y="225358"/>
                    </a:lnTo>
                    <a:lnTo>
                      <a:pt x="845690" y="217488"/>
                    </a:lnTo>
                    <a:cubicBezTo>
                      <a:pt x="966165" y="103393"/>
                      <a:pt x="1120924" y="26314"/>
                      <a:pt x="1295476" y="5537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4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</a:ln>
              <a:effectLst>
                <a:outerShdw blurRad="381000" dist="127000" dir="72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30000"/>
                  </a:lnSpc>
                </a:pPr>
                <a:endParaRPr lang="zh-CN" altLang="en-US" sz="30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文本框 12"/>
              <p:cNvSpPr txBox="1">
                <a:spLocks noChangeArrowheads="1"/>
              </p:cNvSpPr>
              <p:nvPr/>
            </p:nvSpPr>
            <p:spPr bwMode="auto">
              <a:xfrm>
                <a:off x="1217613" y="2889250"/>
                <a:ext cx="812801" cy="772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eaLnBrk="1" hangingPunct="1">
                  <a:lnSpc>
                    <a:spcPct val="100000"/>
                  </a:lnSpc>
                  <a:buFont typeface="Arial" panose="020B0604020202020204" pitchFamily="34" charset="0"/>
                  <a:buNone/>
                  <a:defRPr sz="3600" b="1">
                    <a:gradFill>
                      <a:gsLst>
                        <a:gs pos="0">
                          <a:srgbClr val="FF6600"/>
                        </a:gs>
                        <a:gs pos="52000">
                          <a:srgbClr val="FF3300"/>
                        </a:gs>
                        <a:gs pos="100000">
                          <a:srgbClr val="EA2314"/>
                        </a:gs>
                      </a:gsLst>
                      <a:lin ang="18900000" scaled="0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/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/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lvl9pPr>
              </a:lstStyle>
              <a:p>
                <a:r>
                  <a:rPr lang="en-US" altLang="zh-CN" sz="2800" dirty="0" smtClean="0">
                    <a:solidFill>
                      <a:schemeClr val="tx1"/>
                    </a:solidFill>
                  </a:rPr>
                  <a:t>1</a:t>
                </a:r>
                <a:endParaRPr lang="zh-CN" altLang="en-US" sz="28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" name="文本框 13"/>
            <p:cNvSpPr txBox="1">
              <a:spLocks noChangeArrowheads="1"/>
            </p:cNvSpPr>
            <p:nvPr/>
          </p:nvSpPr>
          <p:spPr bwMode="auto">
            <a:xfrm>
              <a:off x="5618954" y="3189289"/>
              <a:ext cx="1458913" cy="772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 typeface="Arial" panose="020B0604020202020204" pitchFamily="34" charset="0"/>
                <a:buNone/>
                <a:defRPr sz="36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sz="2800" dirty="0">
                  <a:solidFill>
                    <a:schemeClr val="tx1"/>
                  </a:solidFill>
                </a:rPr>
                <a:t>标题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20" name="组合 1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22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21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4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</a:rPr>
              <a:t>关键技术与实践难点</a:t>
            </a:r>
          </a:p>
        </p:txBody>
      </p:sp>
      <p:sp>
        <p:nvSpPr>
          <p:cNvPr id="25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EC7D31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262626"/>
                </a:solidFill>
                <a:latin typeface="Arial" panose="020B0604020202020204"/>
                <a:sym typeface="微软雅黑" panose="020B0503020204020204" pitchFamily="34" charset="-122"/>
              </a:rPr>
              <a:t>关键技术</a:t>
            </a:r>
            <a:endParaRPr lang="zh-CN" altLang="en-US" sz="1100" b="1" dirty="0">
              <a:solidFill>
                <a:srgbClr val="262626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262626"/>
                </a:solidFill>
                <a:latin typeface="Arial" panose="020B0604020202020204"/>
              </a:rPr>
              <a:t>实践难点</a:t>
            </a:r>
          </a:p>
        </p:txBody>
      </p:sp>
      <p:sp>
        <p:nvSpPr>
          <p:cNvPr id="28" name="矩形 27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262626"/>
                </a:solidFill>
                <a:latin typeface="Arial" panose="020B0604020202020204"/>
              </a:rPr>
              <a:t>市场调研</a:t>
            </a:r>
            <a:endParaRPr lang="zh-CN" altLang="en-US" dirty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262626"/>
                </a:solidFill>
                <a:latin typeface="Arial" panose="020B0604020202020204"/>
              </a:rPr>
              <a:t>案例分析</a:t>
            </a:r>
            <a:endParaRPr lang="zh-CN" altLang="en-US" dirty="0">
              <a:solidFill>
                <a:srgbClr val="262626"/>
              </a:solidFill>
              <a:latin typeface="Arial" panose="020B0604020202020204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iSḻïḍê"/>
          <p:cNvSpPr/>
          <p:nvPr/>
        </p:nvSpPr>
        <p:spPr bwMode="auto">
          <a:xfrm>
            <a:off x="1026550" y="5218063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35" name="ísļiḋé"/>
          <p:cNvSpPr txBox="1"/>
          <p:nvPr/>
        </p:nvSpPr>
        <p:spPr bwMode="auto">
          <a:xfrm>
            <a:off x="1006745" y="4866445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36" name="iSḻïḍê"/>
          <p:cNvSpPr/>
          <p:nvPr/>
        </p:nvSpPr>
        <p:spPr bwMode="auto">
          <a:xfrm>
            <a:off x="3711296" y="5218063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37" name="ísļiḋé"/>
          <p:cNvSpPr txBox="1"/>
          <p:nvPr/>
        </p:nvSpPr>
        <p:spPr bwMode="auto">
          <a:xfrm>
            <a:off x="3691491" y="4866445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38" name="iSḻïḍê"/>
          <p:cNvSpPr/>
          <p:nvPr/>
        </p:nvSpPr>
        <p:spPr bwMode="auto">
          <a:xfrm>
            <a:off x="6396042" y="5218063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39" name="ísļiḋé"/>
          <p:cNvSpPr txBox="1"/>
          <p:nvPr/>
        </p:nvSpPr>
        <p:spPr bwMode="auto">
          <a:xfrm>
            <a:off x="6376237" y="4866445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40" name="iSḻïḍê"/>
          <p:cNvSpPr/>
          <p:nvPr/>
        </p:nvSpPr>
        <p:spPr bwMode="auto">
          <a:xfrm>
            <a:off x="9080788" y="5218063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41" name="ísļiḋé"/>
          <p:cNvSpPr txBox="1"/>
          <p:nvPr/>
        </p:nvSpPr>
        <p:spPr bwMode="auto">
          <a:xfrm>
            <a:off x="9060983" y="4866445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4235022" y="1499675"/>
            <a:ext cx="3831947" cy="3120964"/>
            <a:chOff x="3856320" y="1927691"/>
            <a:chExt cx="4498814" cy="3664100"/>
          </a:xfrm>
        </p:grpSpPr>
        <p:sp>
          <p:nvSpPr>
            <p:cNvPr id="3" name="Freeform 7"/>
            <p:cNvSpPr/>
            <p:nvPr/>
          </p:nvSpPr>
          <p:spPr bwMode="auto">
            <a:xfrm rot="18900000">
              <a:off x="5481219" y="1927691"/>
              <a:ext cx="1746079" cy="1746079"/>
            </a:xfrm>
            <a:custGeom>
              <a:avLst/>
              <a:gdLst>
                <a:gd name="T0" fmla="*/ 720 w 720"/>
                <a:gd name="T1" fmla="*/ 275 h 720"/>
                <a:gd name="T2" fmla="*/ 643 w 720"/>
                <a:gd name="T3" fmla="*/ 352 h 720"/>
                <a:gd name="T4" fmla="*/ 643 w 720"/>
                <a:gd name="T5" fmla="*/ 352 h 720"/>
                <a:gd name="T6" fmla="*/ 603 w 720"/>
                <a:gd name="T7" fmla="*/ 336 h 720"/>
                <a:gd name="T8" fmla="*/ 569 w 720"/>
                <a:gd name="T9" fmla="*/ 313 h 720"/>
                <a:gd name="T10" fmla="*/ 543 w 720"/>
                <a:gd name="T11" fmla="*/ 356 h 720"/>
                <a:gd name="T12" fmla="*/ 542 w 720"/>
                <a:gd name="T13" fmla="*/ 365 h 720"/>
                <a:gd name="T14" fmla="*/ 542 w 720"/>
                <a:gd name="T15" fmla="*/ 542 h 720"/>
                <a:gd name="T16" fmla="*/ 542 w 720"/>
                <a:gd name="T17" fmla="*/ 542 h 720"/>
                <a:gd name="T18" fmla="*/ 356 w 720"/>
                <a:gd name="T19" fmla="*/ 542 h 720"/>
                <a:gd name="T20" fmla="*/ 345 w 720"/>
                <a:gd name="T21" fmla="*/ 543 h 720"/>
                <a:gd name="T22" fmla="*/ 296 w 720"/>
                <a:gd name="T23" fmla="*/ 572 h 720"/>
                <a:gd name="T24" fmla="*/ 314 w 720"/>
                <a:gd name="T25" fmla="*/ 610 h 720"/>
                <a:gd name="T26" fmla="*/ 320 w 720"/>
                <a:gd name="T27" fmla="*/ 617 h 720"/>
                <a:gd name="T28" fmla="*/ 335 w 720"/>
                <a:gd name="T29" fmla="*/ 652 h 720"/>
                <a:gd name="T30" fmla="*/ 266 w 720"/>
                <a:gd name="T31" fmla="*/ 720 h 720"/>
                <a:gd name="T32" fmla="*/ 198 w 720"/>
                <a:gd name="T33" fmla="*/ 652 h 720"/>
                <a:gd name="T34" fmla="*/ 198 w 720"/>
                <a:gd name="T35" fmla="*/ 652 h 720"/>
                <a:gd name="T36" fmla="*/ 212 w 720"/>
                <a:gd name="T37" fmla="*/ 617 h 720"/>
                <a:gd name="T38" fmla="*/ 219 w 720"/>
                <a:gd name="T39" fmla="*/ 610 h 720"/>
                <a:gd name="T40" fmla="*/ 237 w 720"/>
                <a:gd name="T41" fmla="*/ 572 h 720"/>
                <a:gd name="T42" fmla="*/ 187 w 720"/>
                <a:gd name="T43" fmla="*/ 543 h 720"/>
                <a:gd name="T44" fmla="*/ 177 w 720"/>
                <a:gd name="T45" fmla="*/ 542 h 720"/>
                <a:gd name="T46" fmla="*/ 0 w 720"/>
                <a:gd name="T47" fmla="*/ 542 h 720"/>
                <a:gd name="T48" fmla="*/ 0 w 720"/>
                <a:gd name="T49" fmla="*/ 365 h 720"/>
                <a:gd name="T50" fmla="*/ 1 w 720"/>
                <a:gd name="T51" fmla="*/ 358 h 720"/>
                <a:gd name="T52" fmla="*/ 19 w 720"/>
                <a:gd name="T53" fmla="*/ 321 h 720"/>
                <a:gd name="T54" fmla="*/ 40 w 720"/>
                <a:gd name="T55" fmla="*/ 335 h 720"/>
                <a:gd name="T56" fmla="*/ 47 w 720"/>
                <a:gd name="T57" fmla="*/ 342 h 720"/>
                <a:gd name="T58" fmla="*/ 92 w 720"/>
                <a:gd name="T59" fmla="*/ 360 h 720"/>
                <a:gd name="T60" fmla="*/ 93 w 720"/>
                <a:gd name="T61" fmla="*/ 360 h 720"/>
                <a:gd name="T62" fmla="*/ 178 w 720"/>
                <a:gd name="T63" fmla="*/ 275 h 720"/>
                <a:gd name="T64" fmla="*/ 93 w 720"/>
                <a:gd name="T65" fmla="*/ 190 h 720"/>
                <a:gd name="T66" fmla="*/ 92 w 720"/>
                <a:gd name="T67" fmla="*/ 190 h 720"/>
                <a:gd name="T68" fmla="*/ 47 w 720"/>
                <a:gd name="T69" fmla="*/ 209 h 720"/>
                <a:gd name="T70" fmla="*/ 40 w 720"/>
                <a:gd name="T71" fmla="*/ 215 h 720"/>
                <a:gd name="T72" fmla="*/ 19 w 720"/>
                <a:gd name="T73" fmla="*/ 230 h 720"/>
                <a:gd name="T74" fmla="*/ 1 w 720"/>
                <a:gd name="T75" fmla="*/ 193 h 720"/>
                <a:gd name="T76" fmla="*/ 0 w 720"/>
                <a:gd name="T77" fmla="*/ 186 h 720"/>
                <a:gd name="T78" fmla="*/ 0 w 720"/>
                <a:gd name="T79" fmla="*/ 0 h 720"/>
                <a:gd name="T80" fmla="*/ 177 w 720"/>
                <a:gd name="T81" fmla="*/ 0 h 720"/>
                <a:gd name="T82" fmla="*/ 186 w 720"/>
                <a:gd name="T83" fmla="*/ 1 h 720"/>
                <a:gd name="T84" fmla="*/ 206 w 720"/>
                <a:gd name="T85" fmla="*/ 61 h 720"/>
                <a:gd name="T86" fmla="*/ 190 w 720"/>
                <a:gd name="T87" fmla="*/ 102 h 720"/>
                <a:gd name="T88" fmla="*/ 266 w 720"/>
                <a:gd name="T89" fmla="*/ 179 h 720"/>
                <a:gd name="T90" fmla="*/ 343 w 720"/>
                <a:gd name="T91" fmla="*/ 102 h 720"/>
                <a:gd name="T92" fmla="*/ 327 w 720"/>
                <a:gd name="T93" fmla="*/ 61 h 720"/>
                <a:gd name="T94" fmla="*/ 347 w 720"/>
                <a:gd name="T95" fmla="*/ 1 h 720"/>
                <a:gd name="T96" fmla="*/ 356 w 720"/>
                <a:gd name="T97" fmla="*/ 0 h 720"/>
                <a:gd name="T98" fmla="*/ 542 w 720"/>
                <a:gd name="T99" fmla="*/ 0 h 720"/>
                <a:gd name="T100" fmla="*/ 542 w 720"/>
                <a:gd name="T101" fmla="*/ 186 h 720"/>
                <a:gd name="T102" fmla="*/ 543 w 720"/>
                <a:gd name="T103" fmla="*/ 194 h 720"/>
                <a:gd name="T104" fmla="*/ 569 w 720"/>
                <a:gd name="T105" fmla="*/ 238 h 720"/>
                <a:gd name="T106" fmla="*/ 603 w 720"/>
                <a:gd name="T107" fmla="*/ 215 h 720"/>
                <a:gd name="T108" fmla="*/ 642 w 720"/>
                <a:gd name="T109" fmla="*/ 199 h 720"/>
                <a:gd name="T110" fmla="*/ 643 w 720"/>
                <a:gd name="T111" fmla="*/ 199 h 720"/>
                <a:gd name="T112" fmla="*/ 720 w 720"/>
                <a:gd name="T113" fmla="*/ 275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0" h="720">
                  <a:moveTo>
                    <a:pt x="720" y="275"/>
                  </a:moveTo>
                  <a:cubicBezTo>
                    <a:pt x="720" y="318"/>
                    <a:pt x="686" y="352"/>
                    <a:pt x="643" y="352"/>
                  </a:cubicBezTo>
                  <a:cubicBezTo>
                    <a:pt x="643" y="352"/>
                    <a:pt x="643" y="352"/>
                    <a:pt x="643" y="352"/>
                  </a:cubicBezTo>
                  <a:cubicBezTo>
                    <a:pt x="639" y="352"/>
                    <a:pt x="621" y="351"/>
                    <a:pt x="603" y="336"/>
                  </a:cubicBezTo>
                  <a:cubicBezTo>
                    <a:pt x="592" y="327"/>
                    <a:pt x="580" y="313"/>
                    <a:pt x="569" y="313"/>
                  </a:cubicBezTo>
                  <a:cubicBezTo>
                    <a:pt x="559" y="313"/>
                    <a:pt x="550" y="323"/>
                    <a:pt x="543" y="356"/>
                  </a:cubicBezTo>
                  <a:cubicBezTo>
                    <a:pt x="542" y="359"/>
                    <a:pt x="542" y="362"/>
                    <a:pt x="542" y="365"/>
                  </a:cubicBezTo>
                  <a:cubicBezTo>
                    <a:pt x="542" y="542"/>
                    <a:pt x="542" y="542"/>
                    <a:pt x="542" y="542"/>
                  </a:cubicBezTo>
                  <a:cubicBezTo>
                    <a:pt x="542" y="542"/>
                    <a:pt x="542" y="542"/>
                    <a:pt x="542" y="542"/>
                  </a:cubicBezTo>
                  <a:cubicBezTo>
                    <a:pt x="356" y="542"/>
                    <a:pt x="356" y="542"/>
                    <a:pt x="356" y="542"/>
                  </a:cubicBezTo>
                  <a:cubicBezTo>
                    <a:pt x="352" y="542"/>
                    <a:pt x="349" y="543"/>
                    <a:pt x="345" y="543"/>
                  </a:cubicBezTo>
                  <a:cubicBezTo>
                    <a:pt x="315" y="550"/>
                    <a:pt x="300" y="559"/>
                    <a:pt x="296" y="572"/>
                  </a:cubicBezTo>
                  <a:cubicBezTo>
                    <a:pt x="292" y="586"/>
                    <a:pt x="304" y="599"/>
                    <a:pt x="314" y="610"/>
                  </a:cubicBezTo>
                  <a:cubicBezTo>
                    <a:pt x="316" y="613"/>
                    <a:pt x="318" y="615"/>
                    <a:pt x="320" y="617"/>
                  </a:cubicBezTo>
                  <a:cubicBezTo>
                    <a:pt x="335" y="634"/>
                    <a:pt x="335" y="651"/>
                    <a:pt x="335" y="652"/>
                  </a:cubicBezTo>
                  <a:cubicBezTo>
                    <a:pt x="335" y="690"/>
                    <a:pt x="304" y="720"/>
                    <a:pt x="266" y="720"/>
                  </a:cubicBezTo>
                  <a:cubicBezTo>
                    <a:pt x="229" y="720"/>
                    <a:pt x="198" y="690"/>
                    <a:pt x="198" y="652"/>
                  </a:cubicBezTo>
                  <a:cubicBezTo>
                    <a:pt x="198" y="652"/>
                    <a:pt x="198" y="652"/>
                    <a:pt x="198" y="652"/>
                  </a:cubicBezTo>
                  <a:cubicBezTo>
                    <a:pt x="198" y="651"/>
                    <a:pt x="197" y="634"/>
                    <a:pt x="212" y="617"/>
                  </a:cubicBezTo>
                  <a:cubicBezTo>
                    <a:pt x="214" y="615"/>
                    <a:pt x="216" y="613"/>
                    <a:pt x="219" y="610"/>
                  </a:cubicBezTo>
                  <a:cubicBezTo>
                    <a:pt x="229" y="599"/>
                    <a:pt x="241" y="586"/>
                    <a:pt x="237" y="572"/>
                  </a:cubicBezTo>
                  <a:cubicBezTo>
                    <a:pt x="233" y="559"/>
                    <a:pt x="217" y="550"/>
                    <a:pt x="187" y="543"/>
                  </a:cubicBezTo>
                  <a:cubicBezTo>
                    <a:pt x="184" y="543"/>
                    <a:pt x="180" y="542"/>
                    <a:pt x="177" y="542"/>
                  </a:cubicBezTo>
                  <a:cubicBezTo>
                    <a:pt x="0" y="542"/>
                    <a:pt x="0" y="542"/>
                    <a:pt x="0" y="542"/>
                  </a:cubicBezTo>
                  <a:cubicBezTo>
                    <a:pt x="0" y="365"/>
                    <a:pt x="0" y="365"/>
                    <a:pt x="0" y="365"/>
                  </a:cubicBezTo>
                  <a:cubicBezTo>
                    <a:pt x="0" y="363"/>
                    <a:pt x="0" y="360"/>
                    <a:pt x="1" y="358"/>
                  </a:cubicBezTo>
                  <a:cubicBezTo>
                    <a:pt x="8" y="324"/>
                    <a:pt x="17" y="321"/>
                    <a:pt x="19" y="321"/>
                  </a:cubicBezTo>
                  <a:cubicBezTo>
                    <a:pt x="24" y="321"/>
                    <a:pt x="33" y="329"/>
                    <a:pt x="40" y="335"/>
                  </a:cubicBezTo>
                  <a:cubicBezTo>
                    <a:pt x="42" y="338"/>
                    <a:pt x="45" y="340"/>
                    <a:pt x="47" y="342"/>
                  </a:cubicBezTo>
                  <a:cubicBezTo>
                    <a:pt x="67" y="359"/>
                    <a:pt x="87" y="360"/>
                    <a:pt x="92" y="360"/>
                  </a:cubicBezTo>
                  <a:cubicBezTo>
                    <a:pt x="93" y="360"/>
                    <a:pt x="93" y="360"/>
                    <a:pt x="93" y="360"/>
                  </a:cubicBezTo>
                  <a:cubicBezTo>
                    <a:pt x="140" y="360"/>
                    <a:pt x="178" y="322"/>
                    <a:pt x="178" y="275"/>
                  </a:cubicBezTo>
                  <a:cubicBezTo>
                    <a:pt x="178" y="229"/>
                    <a:pt x="140" y="190"/>
                    <a:pt x="93" y="190"/>
                  </a:cubicBezTo>
                  <a:cubicBezTo>
                    <a:pt x="92" y="190"/>
                    <a:pt x="92" y="190"/>
                    <a:pt x="92" y="190"/>
                  </a:cubicBezTo>
                  <a:cubicBezTo>
                    <a:pt x="87" y="190"/>
                    <a:pt x="67" y="192"/>
                    <a:pt x="47" y="209"/>
                  </a:cubicBezTo>
                  <a:cubicBezTo>
                    <a:pt x="45" y="211"/>
                    <a:pt x="42" y="213"/>
                    <a:pt x="40" y="215"/>
                  </a:cubicBezTo>
                  <a:cubicBezTo>
                    <a:pt x="33" y="222"/>
                    <a:pt x="24" y="230"/>
                    <a:pt x="19" y="230"/>
                  </a:cubicBezTo>
                  <a:cubicBezTo>
                    <a:pt x="17" y="230"/>
                    <a:pt x="8" y="227"/>
                    <a:pt x="1" y="193"/>
                  </a:cubicBezTo>
                  <a:cubicBezTo>
                    <a:pt x="0" y="190"/>
                    <a:pt x="0" y="188"/>
                    <a:pt x="0" y="18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80" y="0"/>
                    <a:pt x="183" y="1"/>
                    <a:pt x="186" y="1"/>
                  </a:cubicBezTo>
                  <a:cubicBezTo>
                    <a:pt x="257" y="18"/>
                    <a:pt x="223" y="42"/>
                    <a:pt x="206" y="61"/>
                  </a:cubicBezTo>
                  <a:cubicBezTo>
                    <a:pt x="189" y="82"/>
                    <a:pt x="190" y="102"/>
                    <a:pt x="190" y="102"/>
                  </a:cubicBezTo>
                  <a:cubicBezTo>
                    <a:pt x="190" y="144"/>
                    <a:pt x="224" y="179"/>
                    <a:pt x="266" y="179"/>
                  </a:cubicBezTo>
                  <a:cubicBezTo>
                    <a:pt x="309" y="179"/>
                    <a:pt x="343" y="144"/>
                    <a:pt x="343" y="102"/>
                  </a:cubicBezTo>
                  <a:cubicBezTo>
                    <a:pt x="343" y="102"/>
                    <a:pt x="344" y="82"/>
                    <a:pt x="327" y="61"/>
                  </a:cubicBezTo>
                  <a:cubicBezTo>
                    <a:pt x="310" y="42"/>
                    <a:pt x="276" y="18"/>
                    <a:pt x="347" y="1"/>
                  </a:cubicBezTo>
                  <a:cubicBezTo>
                    <a:pt x="350" y="1"/>
                    <a:pt x="353" y="0"/>
                    <a:pt x="356" y="0"/>
                  </a:cubicBezTo>
                  <a:cubicBezTo>
                    <a:pt x="542" y="0"/>
                    <a:pt x="542" y="0"/>
                    <a:pt x="542" y="0"/>
                  </a:cubicBezTo>
                  <a:cubicBezTo>
                    <a:pt x="542" y="186"/>
                    <a:pt x="542" y="186"/>
                    <a:pt x="542" y="186"/>
                  </a:cubicBezTo>
                  <a:cubicBezTo>
                    <a:pt x="542" y="189"/>
                    <a:pt x="542" y="192"/>
                    <a:pt x="543" y="194"/>
                  </a:cubicBezTo>
                  <a:cubicBezTo>
                    <a:pt x="550" y="228"/>
                    <a:pt x="559" y="238"/>
                    <a:pt x="569" y="238"/>
                  </a:cubicBezTo>
                  <a:cubicBezTo>
                    <a:pt x="580" y="238"/>
                    <a:pt x="592" y="224"/>
                    <a:pt x="603" y="215"/>
                  </a:cubicBezTo>
                  <a:cubicBezTo>
                    <a:pt x="620" y="200"/>
                    <a:pt x="638" y="199"/>
                    <a:pt x="642" y="199"/>
                  </a:cubicBezTo>
                  <a:cubicBezTo>
                    <a:pt x="643" y="199"/>
                    <a:pt x="643" y="199"/>
                    <a:pt x="643" y="199"/>
                  </a:cubicBezTo>
                  <a:cubicBezTo>
                    <a:pt x="686" y="199"/>
                    <a:pt x="720" y="233"/>
                    <a:pt x="720" y="275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 w="2857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30000"/>
                </a:lnSpc>
              </a:pPr>
              <a:endParaRPr lang="ko-KR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3856320" y="2152489"/>
              <a:ext cx="4498814" cy="3439302"/>
              <a:chOff x="3856320" y="2152489"/>
              <a:chExt cx="4498814" cy="3439302"/>
            </a:xfrm>
          </p:grpSpPr>
          <p:sp>
            <p:nvSpPr>
              <p:cNvPr id="2" name="Freeform 8"/>
              <p:cNvSpPr/>
              <p:nvPr/>
            </p:nvSpPr>
            <p:spPr bwMode="auto">
              <a:xfrm rot="18900000">
                <a:off x="4217945" y="2581335"/>
                <a:ext cx="1746079" cy="1746079"/>
              </a:xfrm>
              <a:custGeom>
                <a:avLst/>
                <a:gdLst>
                  <a:gd name="T0" fmla="*/ 720 w 720"/>
                  <a:gd name="T1" fmla="*/ 453 h 720"/>
                  <a:gd name="T2" fmla="*/ 652 w 720"/>
                  <a:gd name="T3" fmla="*/ 522 h 720"/>
                  <a:gd name="T4" fmla="*/ 652 w 720"/>
                  <a:gd name="T5" fmla="*/ 522 h 720"/>
                  <a:gd name="T6" fmla="*/ 639 w 720"/>
                  <a:gd name="T7" fmla="*/ 520 h 720"/>
                  <a:gd name="T8" fmla="*/ 617 w 720"/>
                  <a:gd name="T9" fmla="*/ 507 h 720"/>
                  <a:gd name="T10" fmla="*/ 610 w 720"/>
                  <a:gd name="T11" fmla="*/ 501 h 720"/>
                  <a:gd name="T12" fmla="*/ 578 w 720"/>
                  <a:gd name="T13" fmla="*/ 482 h 720"/>
                  <a:gd name="T14" fmla="*/ 543 w 720"/>
                  <a:gd name="T15" fmla="*/ 532 h 720"/>
                  <a:gd name="T16" fmla="*/ 542 w 720"/>
                  <a:gd name="T17" fmla="*/ 543 h 720"/>
                  <a:gd name="T18" fmla="*/ 542 w 720"/>
                  <a:gd name="T19" fmla="*/ 720 h 720"/>
                  <a:gd name="T20" fmla="*/ 542 w 720"/>
                  <a:gd name="T21" fmla="*/ 720 h 720"/>
                  <a:gd name="T22" fmla="*/ 542 w 720"/>
                  <a:gd name="T23" fmla="*/ 720 h 720"/>
                  <a:gd name="T24" fmla="*/ 365 w 720"/>
                  <a:gd name="T25" fmla="*/ 720 h 720"/>
                  <a:gd name="T26" fmla="*/ 358 w 720"/>
                  <a:gd name="T27" fmla="*/ 719 h 720"/>
                  <a:gd name="T28" fmla="*/ 321 w 720"/>
                  <a:gd name="T29" fmla="*/ 702 h 720"/>
                  <a:gd name="T30" fmla="*/ 335 w 720"/>
                  <a:gd name="T31" fmla="*/ 680 h 720"/>
                  <a:gd name="T32" fmla="*/ 342 w 720"/>
                  <a:gd name="T33" fmla="*/ 673 h 720"/>
                  <a:gd name="T34" fmla="*/ 360 w 720"/>
                  <a:gd name="T35" fmla="*/ 627 h 720"/>
                  <a:gd name="T36" fmla="*/ 275 w 720"/>
                  <a:gd name="T37" fmla="*/ 542 h 720"/>
                  <a:gd name="T38" fmla="*/ 190 w 720"/>
                  <a:gd name="T39" fmla="*/ 627 h 720"/>
                  <a:gd name="T40" fmla="*/ 208 w 720"/>
                  <a:gd name="T41" fmla="*/ 673 h 720"/>
                  <a:gd name="T42" fmla="*/ 215 w 720"/>
                  <a:gd name="T43" fmla="*/ 680 h 720"/>
                  <a:gd name="T44" fmla="*/ 229 w 720"/>
                  <a:gd name="T45" fmla="*/ 702 h 720"/>
                  <a:gd name="T46" fmla="*/ 192 w 720"/>
                  <a:gd name="T47" fmla="*/ 719 h 720"/>
                  <a:gd name="T48" fmla="*/ 185 w 720"/>
                  <a:gd name="T49" fmla="*/ 720 h 720"/>
                  <a:gd name="T50" fmla="*/ 0 w 720"/>
                  <a:gd name="T51" fmla="*/ 720 h 720"/>
                  <a:gd name="T52" fmla="*/ 0 w 720"/>
                  <a:gd name="T53" fmla="*/ 543 h 720"/>
                  <a:gd name="T54" fmla="*/ 1 w 720"/>
                  <a:gd name="T55" fmla="*/ 534 h 720"/>
                  <a:gd name="T56" fmla="*/ 28 w 720"/>
                  <a:gd name="T57" fmla="*/ 491 h 720"/>
                  <a:gd name="T58" fmla="*/ 61 w 720"/>
                  <a:gd name="T59" fmla="*/ 514 h 720"/>
                  <a:gd name="T60" fmla="*/ 101 w 720"/>
                  <a:gd name="T61" fmla="*/ 530 h 720"/>
                  <a:gd name="T62" fmla="*/ 102 w 720"/>
                  <a:gd name="T63" fmla="*/ 530 h 720"/>
                  <a:gd name="T64" fmla="*/ 178 w 720"/>
                  <a:gd name="T65" fmla="*/ 453 h 720"/>
                  <a:gd name="T66" fmla="*/ 102 w 720"/>
                  <a:gd name="T67" fmla="*/ 377 h 720"/>
                  <a:gd name="T68" fmla="*/ 101 w 720"/>
                  <a:gd name="T69" fmla="*/ 377 h 720"/>
                  <a:gd name="T70" fmla="*/ 61 w 720"/>
                  <a:gd name="T71" fmla="*/ 393 h 720"/>
                  <a:gd name="T72" fmla="*/ 28 w 720"/>
                  <a:gd name="T73" fmla="*/ 416 h 720"/>
                  <a:gd name="T74" fmla="*/ 1 w 720"/>
                  <a:gd name="T75" fmla="*/ 373 h 720"/>
                  <a:gd name="T76" fmla="*/ 0 w 720"/>
                  <a:gd name="T77" fmla="*/ 364 h 720"/>
                  <a:gd name="T78" fmla="*/ 0 w 720"/>
                  <a:gd name="T79" fmla="*/ 178 h 720"/>
                  <a:gd name="T80" fmla="*/ 185 w 720"/>
                  <a:gd name="T81" fmla="*/ 178 h 720"/>
                  <a:gd name="T82" fmla="*/ 194 w 720"/>
                  <a:gd name="T83" fmla="*/ 177 h 720"/>
                  <a:gd name="T84" fmla="*/ 215 w 720"/>
                  <a:gd name="T85" fmla="*/ 117 h 720"/>
                  <a:gd name="T86" fmla="*/ 198 w 720"/>
                  <a:gd name="T87" fmla="*/ 77 h 720"/>
                  <a:gd name="T88" fmla="*/ 275 w 720"/>
                  <a:gd name="T89" fmla="*/ 0 h 720"/>
                  <a:gd name="T90" fmla="*/ 352 w 720"/>
                  <a:gd name="T91" fmla="*/ 77 h 720"/>
                  <a:gd name="T92" fmla="*/ 335 w 720"/>
                  <a:gd name="T93" fmla="*/ 117 h 720"/>
                  <a:gd name="T94" fmla="*/ 356 w 720"/>
                  <a:gd name="T95" fmla="*/ 177 h 720"/>
                  <a:gd name="T96" fmla="*/ 365 w 720"/>
                  <a:gd name="T97" fmla="*/ 178 h 720"/>
                  <a:gd name="T98" fmla="*/ 542 w 720"/>
                  <a:gd name="T99" fmla="*/ 178 h 720"/>
                  <a:gd name="T100" fmla="*/ 542 w 720"/>
                  <a:gd name="T101" fmla="*/ 364 h 720"/>
                  <a:gd name="T102" fmla="*/ 543 w 720"/>
                  <a:gd name="T103" fmla="*/ 374 h 720"/>
                  <a:gd name="T104" fmla="*/ 578 w 720"/>
                  <a:gd name="T105" fmla="*/ 424 h 720"/>
                  <a:gd name="T106" fmla="*/ 610 w 720"/>
                  <a:gd name="T107" fmla="*/ 406 h 720"/>
                  <a:gd name="T108" fmla="*/ 617 w 720"/>
                  <a:gd name="T109" fmla="*/ 399 h 720"/>
                  <a:gd name="T110" fmla="*/ 651 w 720"/>
                  <a:gd name="T111" fmla="*/ 385 h 720"/>
                  <a:gd name="T112" fmla="*/ 652 w 720"/>
                  <a:gd name="T113" fmla="*/ 385 h 720"/>
                  <a:gd name="T114" fmla="*/ 720 w 720"/>
                  <a:gd name="T115" fmla="*/ 453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20" h="720">
                    <a:moveTo>
                      <a:pt x="720" y="453"/>
                    </a:moveTo>
                    <a:cubicBezTo>
                      <a:pt x="720" y="491"/>
                      <a:pt x="690" y="522"/>
                      <a:pt x="652" y="522"/>
                    </a:cubicBezTo>
                    <a:cubicBezTo>
                      <a:pt x="652" y="522"/>
                      <a:pt x="652" y="522"/>
                      <a:pt x="652" y="522"/>
                    </a:cubicBezTo>
                    <a:cubicBezTo>
                      <a:pt x="650" y="522"/>
                      <a:pt x="645" y="522"/>
                      <a:pt x="639" y="520"/>
                    </a:cubicBezTo>
                    <a:cubicBezTo>
                      <a:pt x="633" y="518"/>
                      <a:pt x="625" y="514"/>
                      <a:pt x="617" y="507"/>
                    </a:cubicBezTo>
                    <a:cubicBezTo>
                      <a:pt x="615" y="505"/>
                      <a:pt x="612" y="503"/>
                      <a:pt x="610" y="501"/>
                    </a:cubicBezTo>
                    <a:cubicBezTo>
                      <a:pt x="600" y="492"/>
                      <a:pt x="590" y="482"/>
                      <a:pt x="578" y="482"/>
                    </a:cubicBezTo>
                    <a:cubicBezTo>
                      <a:pt x="557" y="482"/>
                      <a:pt x="549" y="509"/>
                      <a:pt x="543" y="532"/>
                    </a:cubicBezTo>
                    <a:cubicBezTo>
                      <a:pt x="542" y="536"/>
                      <a:pt x="542" y="539"/>
                      <a:pt x="542" y="543"/>
                    </a:cubicBezTo>
                    <a:cubicBezTo>
                      <a:pt x="542" y="720"/>
                      <a:pt x="542" y="720"/>
                      <a:pt x="542" y="720"/>
                    </a:cubicBezTo>
                    <a:cubicBezTo>
                      <a:pt x="542" y="720"/>
                      <a:pt x="542" y="720"/>
                      <a:pt x="542" y="720"/>
                    </a:cubicBezTo>
                    <a:cubicBezTo>
                      <a:pt x="542" y="720"/>
                      <a:pt x="542" y="720"/>
                      <a:pt x="542" y="720"/>
                    </a:cubicBezTo>
                    <a:cubicBezTo>
                      <a:pt x="365" y="720"/>
                      <a:pt x="365" y="720"/>
                      <a:pt x="365" y="720"/>
                    </a:cubicBezTo>
                    <a:cubicBezTo>
                      <a:pt x="362" y="720"/>
                      <a:pt x="360" y="720"/>
                      <a:pt x="358" y="719"/>
                    </a:cubicBezTo>
                    <a:cubicBezTo>
                      <a:pt x="326" y="712"/>
                      <a:pt x="322" y="704"/>
                      <a:pt x="321" y="702"/>
                    </a:cubicBezTo>
                    <a:cubicBezTo>
                      <a:pt x="319" y="697"/>
                      <a:pt x="328" y="687"/>
                      <a:pt x="335" y="680"/>
                    </a:cubicBezTo>
                    <a:cubicBezTo>
                      <a:pt x="337" y="678"/>
                      <a:pt x="340" y="675"/>
                      <a:pt x="342" y="673"/>
                    </a:cubicBezTo>
                    <a:cubicBezTo>
                      <a:pt x="360" y="652"/>
                      <a:pt x="360" y="630"/>
                      <a:pt x="360" y="627"/>
                    </a:cubicBezTo>
                    <a:cubicBezTo>
                      <a:pt x="360" y="580"/>
                      <a:pt x="322" y="542"/>
                      <a:pt x="275" y="542"/>
                    </a:cubicBezTo>
                    <a:cubicBezTo>
                      <a:pt x="228" y="542"/>
                      <a:pt x="190" y="580"/>
                      <a:pt x="190" y="627"/>
                    </a:cubicBezTo>
                    <a:cubicBezTo>
                      <a:pt x="190" y="630"/>
                      <a:pt x="190" y="652"/>
                      <a:pt x="208" y="673"/>
                    </a:cubicBezTo>
                    <a:cubicBezTo>
                      <a:pt x="210" y="675"/>
                      <a:pt x="213" y="678"/>
                      <a:pt x="215" y="680"/>
                    </a:cubicBezTo>
                    <a:cubicBezTo>
                      <a:pt x="222" y="687"/>
                      <a:pt x="231" y="697"/>
                      <a:pt x="229" y="702"/>
                    </a:cubicBezTo>
                    <a:cubicBezTo>
                      <a:pt x="229" y="704"/>
                      <a:pt x="224" y="712"/>
                      <a:pt x="192" y="719"/>
                    </a:cubicBezTo>
                    <a:cubicBezTo>
                      <a:pt x="190" y="720"/>
                      <a:pt x="188" y="720"/>
                      <a:pt x="185" y="720"/>
                    </a:cubicBezTo>
                    <a:cubicBezTo>
                      <a:pt x="0" y="720"/>
                      <a:pt x="0" y="720"/>
                      <a:pt x="0" y="720"/>
                    </a:cubicBezTo>
                    <a:cubicBezTo>
                      <a:pt x="0" y="543"/>
                      <a:pt x="0" y="543"/>
                      <a:pt x="0" y="543"/>
                    </a:cubicBezTo>
                    <a:cubicBezTo>
                      <a:pt x="0" y="540"/>
                      <a:pt x="0" y="537"/>
                      <a:pt x="1" y="534"/>
                    </a:cubicBezTo>
                    <a:cubicBezTo>
                      <a:pt x="9" y="501"/>
                      <a:pt x="18" y="491"/>
                      <a:pt x="28" y="491"/>
                    </a:cubicBezTo>
                    <a:cubicBezTo>
                      <a:pt x="39" y="491"/>
                      <a:pt x="51" y="505"/>
                      <a:pt x="61" y="514"/>
                    </a:cubicBezTo>
                    <a:cubicBezTo>
                      <a:pt x="79" y="529"/>
                      <a:pt x="97" y="530"/>
                      <a:pt x="101" y="530"/>
                    </a:cubicBezTo>
                    <a:cubicBezTo>
                      <a:pt x="101" y="530"/>
                      <a:pt x="102" y="530"/>
                      <a:pt x="102" y="530"/>
                    </a:cubicBezTo>
                    <a:cubicBezTo>
                      <a:pt x="144" y="530"/>
                      <a:pt x="178" y="496"/>
                      <a:pt x="178" y="453"/>
                    </a:cubicBezTo>
                    <a:cubicBezTo>
                      <a:pt x="178" y="411"/>
                      <a:pt x="144" y="377"/>
                      <a:pt x="102" y="377"/>
                    </a:cubicBezTo>
                    <a:cubicBezTo>
                      <a:pt x="102" y="377"/>
                      <a:pt x="101" y="377"/>
                      <a:pt x="101" y="377"/>
                    </a:cubicBezTo>
                    <a:cubicBezTo>
                      <a:pt x="97" y="377"/>
                      <a:pt x="79" y="378"/>
                      <a:pt x="61" y="393"/>
                    </a:cubicBezTo>
                    <a:cubicBezTo>
                      <a:pt x="51" y="402"/>
                      <a:pt x="39" y="416"/>
                      <a:pt x="28" y="416"/>
                    </a:cubicBezTo>
                    <a:cubicBezTo>
                      <a:pt x="18" y="416"/>
                      <a:pt x="9" y="406"/>
                      <a:pt x="1" y="373"/>
                    </a:cubicBezTo>
                    <a:cubicBezTo>
                      <a:pt x="0" y="370"/>
                      <a:pt x="0" y="367"/>
                      <a:pt x="0" y="364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185" y="178"/>
                      <a:pt x="185" y="178"/>
                      <a:pt x="185" y="178"/>
                    </a:cubicBezTo>
                    <a:cubicBezTo>
                      <a:pt x="188" y="178"/>
                      <a:pt x="191" y="178"/>
                      <a:pt x="194" y="177"/>
                    </a:cubicBezTo>
                    <a:cubicBezTo>
                      <a:pt x="266" y="161"/>
                      <a:pt x="232" y="137"/>
                      <a:pt x="215" y="117"/>
                    </a:cubicBezTo>
                    <a:cubicBezTo>
                      <a:pt x="197" y="97"/>
                      <a:pt x="198" y="77"/>
                      <a:pt x="198" y="77"/>
                    </a:cubicBezTo>
                    <a:cubicBezTo>
                      <a:pt x="198" y="34"/>
                      <a:pt x="233" y="0"/>
                      <a:pt x="275" y="0"/>
                    </a:cubicBezTo>
                    <a:cubicBezTo>
                      <a:pt x="317" y="0"/>
                      <a:pt x="352" y="34"/>
                      <a:pt x="352" y="77"/>
                    </a:cubicBezTo>
                    <a:cubicBezTo>
                      <a:pt x="352" y="77"/>
                      <a:pt x="353" y="97"/>
                      <a:pt x="335" y="117"/>
                    </a:cubicBezTo>
                    <a:cubicBezTo>
                      <a:pt x="318" y="137"/>
                      <a:pt x="285" y="161"/>
                      <a:pt x="356" y="177"/>
                    </a:cubicBezTo>
                    <a:cubicBezTo>
                      <a:pt x="359" y="178"/>
                      <a:pt x="362" y="178"/>
                      <a:pt x="365" y="178"/>
                    </a:cubicBezTo>
                    <a:cubicBezTo>
                      <a:pt x="542" y="178"/>
                      <a:pt x="542" y="178"/>
                      <a:pt x="542" y="178"/>
                    </a:cubicBezTo>
                    <a:cubicBezTo>
                      <a:pt x="542" y="364"/>
                      <a:pt x="542" y="364"/>
                      <a:pt x="542" y="364"/>
                    </a:cubicBezTo>
                    <a:cubicBezTo>
                      <a:pt x="542" y="367"/>
                      <a:pt x="542" y="371"/>
                      <a:pt x="543" y="374"/>
                    </a:cubicBezTo>
                    <a:cubicBezTo>
                      <a:pt x="549" y="398"/>
                      <a:pt x="557" y="424"/>
                      <a:pt x="578" y="424"/>
                    </a:cubicBezTo>
                    <a:cubicBezTo>
                      <a:pt x="590" y="424"/>
                      <a:pt x="600" y="415"/>
                      <a:pt x="610" y="406"/>
                    </a:cubicBezTo>
                    <a:cubicBezTo>
                      <a:pt x="612" y="403"/>
                      <a:pt x="615" y="401"/>
                      <a:pt x="617" y="399"/>
                    </a:cubicBezTo>
                    <a:cubicBezTo>
                      <a:pt x="633" y="386"/>
                      <a:pt x="648" y="385"/>
                      <a:pt x="651" y="385"/>
                    </a:cubicBezTo>
                    <a:cubicBezTo>
                      <a:pt x="652" y="385"/>
                      <a:pt x="652" y="385"/>
                      <a:pt x="652" y="385"/>
                    </a:cubicBezTo>
                    <a:cubicBezTo>
                      <a:pt x="690" y="385"/>
                      <a:pt x="720" y="416"/>
                      <a:pt x="720" y="45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 w="28575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4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</a:ln>
              <a:effectLst>
                <a:outerShdw blurRad="381000" dist="127000" dir="72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30000"/>
                  </a:lnSpc>
                </a:pPr>
                <a:endParaRPr lang="ko-KR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6"/>
              <p:cNvSpPr/>
              <p:nvPr/>
            </p:nvSpPr>
            <p:spPr bwMode="auto">
              <a:xfrm rot="18900000">
                <a:off x="6132210" y="3192065"/>
                <a:ext cx="1749190" cy="1746079"/>
              </a:xfrm>
              <a:custGeom>
                <a:avLst/>
                <a:gdLst>
                  <a:gd name="T0" fmla="*/ 720 w 721"/>
                  <a:gd name="T1" fmla="*/ 356 h 720"/>
                  <a:gd name="T2" fmla="*/ 721 w 721"/>
                  <a:gd name="T3" fmla="*/ 542 h 720"/>
                  <a:gd name="T4" fmla="*/ 535 w 721"/>
                  <a:gd name="T5" fmla="*/ 542 h 720"/>
                  <a:gd name="T6" fmla="*/ 526 w 721"/>
                  <a:gd name="T7" fmla="*/ 543 h 720"/>
                  <a:gd name="T8" fmla="*/ 506 w 721"/>
                  <a:gd name="T9" fmla="*/ 603 h 720"/>
                  <a:gd name="T10" fmla="*/ 522 w 721"/>
                  <a:gd name="T11" fmla="*/ 643 h 720"/>
                  <a:gd name="T12" fmla="*/ 445 w 721"/>
                  <a:gd name="T13" fmla="*/ 720 h 720"/>
                  <a:gd name="T14" fmla="*/ 369 w 721"/>
                  <a:gd name="T15" fmla="*/ 643 h 720"/>
                  <a:gd name="T16" fmla="*/ 385 w 721"/>
                  <a:gd name="T17" fmla="*/ 603 h 720"/>
                  <a:gd name="T18" fmla="*/ 365 w 721"/>
                  <a:gd name="T19" fmla="*/ 543 h 720"/>
                  <a:gd name="T20" fmla="*/ 356 w 721"/>
                  <a:gd name="T21" fmla="*/ 542 h 720"/>
                  <a:gd name="T22" fmla="*/ 179 w 721"/>
                  <a:gd name="T23" fmla="*/ 542 h 720"/>
                  <a:gd name="T24" fmla="*/ 179 w 721"/>
                  <a:gd name="T25" fmla="*/ 356 h 720"/>
                  <a:gd name="T26" fmla="*/ 177 w 721"/>
                  <a:gd name="T27" fmla="*/ 346 h 720"/>
                  <a:gd name="T28" fmla="*/ 143 w 721"/>
                  <a:gd name="T29" fmla="*/ 296 h 720"/>
                  <a:gd name="T30" fmla="*/ 110 w 721"/>
                  <a:gd name="T31" fmla="*/ 314 h 720"/>
                  <a:gd name="T32" fmla="*/ 104 w 721"/>
                  <a:gd name="T33" fmla="*/ 321 h 720"/>
                  <a:gd name="T34" fmla="*/ 69 w 721"/>
                  <a:gd name="T35" fmla="*/ 335 h 720"/>
                  <a:gd name="T36" fmla="*/ 68 w 721"/>
                  <a:gd name="T37" fmla="*/ 335 h 720"/>
                  <a:gd name="T38" fmla="*/ 0 w 721"/>
                  <a:gd name="T39" fmla="*/ 267 h 720"/>
                  <a:gd name="T40" fmla="*/ 68 w 721"/>
                  <a:gd name="T41" fmla="*/ 198 h 720"/>
                  <a:gd name="T42" fmla="*/ 69 w 721"/>
                  <a:gd name="T43" fmla="*/ 198 h 720"/>
                  <a:gd name="T44" fmla="*/ 82 w 721"/>
                  <a:gd name="T45" fmla="*/ 200 h 720"/>
                  <a:gd name="T46" fmla="*/ 104 w 721"/>
                  <a:gd name="T47" fmla="*/ 213 h 720"/>
                  <a:gd name="T48" fmla="*/ 110 w 721"/>
                  <a:gd name="T49" fmla="*/ 219 h 720"/>
                  <a:gd name="T50" fmla="*/ 143 w 721"/>
                  <a:gd name="T51" fmla="*/ 238 h 720"/>
                  <a:gd name="T52" fmla="*/ 177 w 721"/>
                  <a:gd name="T53" fmla="*/ 188 h 720"/>
                  <a:gd name="T54" fmla="*/ 179 w 721"/>
                  <a:gd name="T55" fmla="*/ 177 h 720"/>
                  <a:gd name="T56" fmla="*/ 179 w 721"/>
                  <a:gd name="T57" fmla="*/ 0 h 720"/>
                  <a:gd name="T58" fmla="*/ 179 w 721"/>
                  <a:gd name="T59" fmla="*/ 0 h 720"/>
                  <a:gd name="T60" fmla="*/ 179 w 721"/>
                  <a:gd name="T61" fmla="*/ 0 h 720"/>
                  <a:gd name="T62" fmla="*/ 356 w 721"/>
                  <a:gd name="T63" fmla="*/ 0 h 720"/>
                  <a:gd name="T64" fmla="*/ 363 w 721"/>
                  <a:gd name="T65" fmla="*/ 1 h 720"/>
                  <a:gd name="T66" fmla="*/ 400 w 721"/>
                  <a:gd name="T67" fmla="*/ 18 h 720"/>
                  <a:gd name="T68" fmla="*/ 386 w 721"/>
                  <a:gd name="T69" fmla="*/ 40 h 720"/>
                  <a:gd name="T70" fmla="*/ 379 w 721"/>
                  <a:gd name="T71" fmla="*/ 47 h 720"/>
                  <a:gd name="T72" fmla="*/ 360 w 721"/>
                  <a:gd name="T73" fmla="*/ 93 h 720"/>
                  <a:gd name="T74" fmla="*/ 445 w 721"/>
                  <a:gd name="T75" fmla="*/ 178 h 720"/>
                  <a:gd name="T76" fmla="*/ 530 w 721"/>
                  <a:gd name="T77" fmla="*/ 93 h 720"/>
                  <a:gd name="T78" fmla="*/ 512 w 721"/>
                  <a:gd name="T79" fmla="*/ 47 h 720"/>
                  <a:gd name="T80" fmla="*/ 505 w 721"/>
                  <a:gd name="T81" fmla="*/ 40 h 720"/>
                  <a:gd name="T82" fmla="*/ 491 w 721"/>
                  <a:gd name="T83" fmla="*/ 18 h 720"/>
                  <a:gd name="T84" fmla="*/ 528 w 721"/>
                  <a:gd name="T85" fmla="*/ 1 h 720"/>
                  <a:gd name="T86" fmla="*/ 535 w 721"/>
                  <a:gd name="T87" fmla="*/ 0 h 720"/>
                  <a:gd name="T88" fmla="*/ 721 w 721"/>
                  <a:gd name="T89" fmla="*/ 0 h 720"/>
                  <a:gd name="T90" fmla="*/ 720 w 721"/>
                  <a:gd name="T91" fmla="*/ 177 h 720"/>
                  <a:gd name="T92" fmla="*/ 719 w 721"/>
                  <a:gd name="T93" fmla="*/ 186 h 720"/>
                  <a:gd name="T94" fmla="*/ 693 w 721"/>
                  <a:gd name="T95" fmla="*/ 229 h 720"/>
                  <a:gd name="T96" fmla="*/ 659 w 721"/>
                  <a:gd name="T97" fmla="*/ 206 h 720"/>
                  <a:gd name="T98" fmla="*/ 620 w 721"/>
                  <a:gd name="T99" fmla="*/ 190 h 720"/>
                  <a:gd name="T100" fmla="*/ 619 w 721"/>
                  <a:gd name="T101" fmla="*/ 190 h 720"/>
                  <a:gd name="T102" fmla="*/ 542 w 721"/>
                  <a:gd name="T103" fmla="*/ 267 h 720"/>
                  <a:gd name="T104" fmla="*/ 619 w 721"/>
                  <a:gd name="T105" fmla="*/ 343 h 720"/>
                  <a:gd name="T106" fmla="*/ 620 w 721"/>
                  <a:gd name="T107" fmla="*/ 343 h 720"/>
                  <a:gd name="T108" fmla="*/ 659 w 721"/>
                  <a:gd name="T109" fmla="*/ 327 h 720"/>
                  <a:gd name="T110" fmla="*/ 693 w 721"/>
                  <a:gd name="T111" fmla="*/ 304 h 720"/>
                  <a:gd name="T112" fmla="*/ 719 w 721"/>
                  <a:gd name="T113" fmla="*/ 348 h 720"/>
                  <a:gd name="T114" fmla="*/ 720 w 721"/>
                  <a:gd name="T115" fmla="*/ 356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21" h="720">
                    <a:moveTo>
                      <a:pt x="720" y="356"/>
                    </a:moveTo>
                    <a:cubicBezTo>
                      <a:pt x="721" y="542"/>
                      <a:pt x="721" y="542"/>
                      <a:pt x="721" y="542"/>
                    </a:cubicBezTo>
                    <a:cubicBezTo>
                      <a:pt x="535" y="542"/>
                      <a:pt x="535" y="542"/>
                      <a:pt x="535" y="542"/>
                    </a:cubicBezTo>
                    <a:cubicBezTo>
                      <a:pt x="532" y="542"/>
                      <a:pt x="529" y="542"/>
                      <a:pt x="526" y="543"/>
                    </a:cubicBezTo>
                    <a:cubicBezTo>
                      <a:pt x="455" y="559"/>
                      <a:pt x="489" y="583"/>
                      <a:pt x="506" y="603"/>
                    </a:cubicBezTo>
                    <a:cubicBezTo>
                      <a:pt x="523" y="623"/>
                      <a:pt x="522" y="643"/>
                      <a:pt x="522" y="643"/>
                    </a:cubicBezTo>
                    <a:cubicBezTo>
                      <a:pt x="522" y="686"/>
                      <a:pt x="488" y="720"/>
                      <a:pt x="445" y="720"/>
                    </a:cubicBezTo>
                    <a:cubicBezTo>
                      <a:pt x="403" y="720"/>
                      <a:pt x="369" y="686"/>
                      <a:pt x="369" y="643"/>
                    </a:cubicBezTo>
                    <a:cubicBezTo>
                      <a:pt x="369" y="643"/>
                      <a:pt x="368" y="623"/>
                      <a:pt x="385" y="603"/>
                    </a:cubicBezTo>
                    <a:cubicBezTo>
                      <a:pt x="402" y="583"/>
                      <a:pt x="436" y="559"/>
                      <a:pt x="365" y="543"/>
                    </a:cubicBezTo>
                    <a:cubicBezTo>
                      <a:pt x="362" y="542"/>
                      <a:pt x="359" y="542"/>
                      <a:pt x="356" y="542"/>
                    </a:cubicBezTo>
                    <a:cubicBezTo>
                      <a:pt x="179" y="542"/>
                      <a:pt x="179" y="542"/>
                      <a:pt x="179" y="542"/>
                    </a:cubicBezTo>
                    <a:cubicBezTo>
                      <a:pt x="179" y="356"/>
                      <a:pt x="179" y="356"/>
                      <a:pt x="179" y="356"/>
                    </a:cubicBezTo>
                    <a:cubicBezTo>
                      <a:pt x="179" y="353"/>
                      <a:pt x="178" y="349"/>
                      <a:pt x="177" y="346"/>
                    </a:cubicBezTo>
                    <a:cubicBezTo>
                      <a:pt x="172" y="322"/>
                      <a:pt x="163" y="296"/>
                      <a:pt x="143" y="296"/>
                    </a:cubicBezTo>
                    <a:cubicBezTo>
                      <a:pt x="131" y="296"/>
                      <a:pt x="120" y="305"/>
                      <a:pt x="110" y="314"/>
                    </a:cubicBezTo>
                    <a:cubicBezTo>
                      <a:pt x="108" y="317"/>
                      <a:pt x="106" y="319"/>
                      <a:pt x="104" y="321"/>
                    </a:cubicBezTo>
                    <a:cubicBezTo>
                      <a:pt x="88" y="334"/>
                      <a:pt x="72" y="335"/>
                      <a:pt x="69" y="335"/>
                    </a:cubicBezTo>
                    <a:cubicBezTo>
                      <a:pt x="68" y="335"/>
                      <a:pt x="68" y="335"/>
                      <a:pt x="68" y="335"/>
                    </a:cubicBezTo>
                    <a:cubicBezTo>
                      <a:pt x="31" y="335"/>
                      <a:pt x="0" y="304"/>
                      <a:pt x="0" y="267"/>
                    </a:cubicBezTo>
                    <a:cubicBezTo>
                      <a:pt x="0" y="229"/>
                      <a:pt x="31" y="198"/>
                      <a:pt x="68" y="198"/>
                    </a:cubicBezTo>
                    <a:cubicBezTo>
                      <a:pt x="69" y="198"/>
                      <a:pt x="69" y="198"/>
                      <a:pt x="69" y="198"/>
                    </a:cubicBezTo>
                    <a:cubicBezTo>
                      <a:pt x="71" y="198"/>
                      <a:pt x="75" y="199"/>
                      <a:pt x="82" y="200"/>
                    </a:cubicBezTo>
                    <a:cubicBezTo>
                      <a:pt x="88" y="202"/>
                      <a:pt x="96" y="206"/>
                      <a:pt x="104" y="213"/>
                    </a:cubicBezTo>
                    <a:cubicBezTo>
                      <a:pt x="106" y="215"/>
                      <a:pt x="108" y="217"/>
                      <a:pt x="110" y="219"/>
                    </a:cubicBezTo>
                    <a:cubicBezTo>
                      <a:pt x="120" y="228"/>
                      <a:pt x="131" y="238"/>
                      <a:pt x="143" y="238"/>
                    </a:cubicBezTo>
                    <a:cubicBezTo>
                      <a:pt x="163" y="238"/>
                      <a:pt x="172" y="211"/>
                      <a:pt x="177" y="188"/>
                    </a:cubicBezTo>
                    <a:cubicBezTo>
                      <a:pt x="178" y="184"/>
                      <a:pt x="179" y="181"/>
                      <a:pt x="179" y="177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356" y="0"/>
                      <a:pt x="356" y="0"/>
                      <a:pt x="356" y="0"/>
                    </a:cubicBezTo>
                    <a:cubicBezTo>
                      <a:pt x="358" y="0"/>
                      <a:pt x="360" y="0"/>
                      <a:pt x="363" y="1"/>
                    </a:cubicBezTo>
                    <a:cubicBezTo>
                      <a:pt x="394" y="8"/>
                      <a:pt x="399" y="16"/>
                      <a:pt x="400" y="18"/>
                    </a:cubicBezTo>
                    <a:cubicBezTo>
                      <a:pt x="401" y="23"/>
                      <a:pt x="392" y="33"/>
                      <a:pt x="386" y="40"/>
                    </a:cubicBezTo>
                    <a:cubicBezTo>
                      <a:pt x="383" y="42"/>
                      <a:pt x="381" y="45"/>
                      <a:pt x="379" y="47"/>
                    </a:cubicBezTo>
                    <a:cubicBezTo>
                      <a:pt x="360" y="69"/>
                      <a:pt x="360" y="90"/>
                      <a:pt x="360" y="93"/>
                    </a:cubicBezTo>
                    <a:cubicBezTo>
                      <a:pt x="360" y="140"/>
                      <a:pt x="399" y="178"/>
                      <a:pt x="445" y="178"/>
                    </a:cubicBezTo>
                    <a:cubicBezTo>
                      <a:pt x="492" y="178"/>
                      <a:pt x="530" y="140"/>
                      <a:pt x="530" y="93"/>
                    </a:cubicBezTo>
                    <a:cubicBezTo>
                      <a:pt x="530" y="90"/>
                      <a:pt x="531" y="68"/>
                      <a:pt x="512" y="47"/>
                    </a:cubicBezTo>
                    <a:cubicBezTo>
                      <a:pt x="510" y="45"/>
                      <a:pt x="508" y="42"/>
                      <a:pt x="505" y="40"/>
                    </a:cubicBezTo>
                    <a:cubicBezTo>
                      <a:pt x="499" y="33"/>
                      <a:pt x="490" y="23"/>
                      <a:pt x="491" y="18"/>
                    </a:cubicBezTo>
                    <a:cubicBezTo>
                      <a:pt x="492" y="16"/>
                      <a:pt x="497" y="8"/>
                      <a:pt x="528" y="1"/>
                    </a:cubicBezTo>
                    <a:cubicBezTo>
                      <a:pt x="530" y="0"/>
                      <a:pt x="533" y="0"/>
                      <a:pt x="535" y="0"/>
                    </a:cubicBezTo>
                    <a:cubicBezTo>
                      <a:pt x="721" y="0"/>
                      <a:pt x="721" y="0"/>
                      <a:pt x="721" y="0"/>
                    </a:cubicBezTo>
                    <a:cubicBezTo>
                      <a:pt x="720" y="177"/>
                      <a:pt x="720" y="177"/>
                      <a:pt x="720" y="177"/>
                    </a:cubicBezTo>
                    <a:cubicBezTo>
                      <a:pt x="720" y="180"/>
                      <a:pt x="720" y="183"/>
                      <a:pt x="719" y="186"/>
                    </a:cubicBezTo>
                    <a:cubicBezTo>
                      <a:pt x="712" y="219"/>
                      <a:pt x="703" y="229"/>
                      <a:pt x="693" y="229"/>
                    </a:cubicBezTo>
                    <a:cubicBezTo>
                      <a:pt x="682" y="229"/>
                      <a:pt x="670" y="215"/>
                      <a:pt x="659" y="206"/>
                    </a:cubicBezTo>
                    <a:cubicBezTo>
                      <a:pt x="642" y="191"/>
                      <a:pt x="624" y="190"/>
                      <a:pt x="620" y="190"/>
                    </a:cubicBezTo>
                    <a:cubicBezTo>
                      <a:pt x="619" y="190"/>
                      <a:pt x="619" y="190"/>
                      <a:pt x="619" y="190"/>
                    </a:cubicBezTo>
                    <a:cubicBezTo>
                      <a:pt x="576" y="190"/>
                      <a:pt x="542" y="224"/>
                      <a:pt x="542" y="267"/>
                    </a:cubicBezTo>
                    <a:cubicBezTo>
                      <a:pt x="542" y="309"/>
                      <a:pt x="576" y="343"/>
                      <a:pt x="619" y="343"/>
                    </a:cubicBezTo>
                    <a:cubicBezTo>
                      <a:pt x="619" y="343"/>
                      <a:pt x="619" y="343"/>
                      <a:pt x="620" y="343"/>
                    </a:cubicBezTo>
                    <a:cubicBezTo>
                      <a:pt x="623" y="343"/>
                      <a:pt x="641" y="342"/>
                      <a:pt x="659" y="327"/>
                    </a:cubicBezTo>
                    <a:cubicBezTo>
                      <a:pt x="670" y="318"/>
                      <a:pt x="682" y="304"/>
                      <a:pt x="693" y="304"/>
                    </a:cubicBezTo>
                    <a:cubicBezTo>
                      <a:pt x="703" y="304"/>
                      <a:pt x="712" y="314"/>
                      <a:pt x="719" y="348"/>
                    </a:cubicBezTo>
                    <a:cubicBezTo>
                      <a:pt x="720" y="350"/>
                      <a:pt x="720" y="353"/>
                      <a:pt x="720" y="356"/>
                    </a:cubicBezTo>
                    <a:close/>
                  </a:path>
                </a:pathLst>
              </a:custGeom>
              <a:solidFill>
                <a:srgbClr val="EC7D31"/>
              </a:solidFill>
              <a:ln w="19050">
                <a:gradFill>
                  <a:gsLst>
                    <a:gs pos="0">
                      <a:schemeClr val="bg1"/>
                    </a:gs>
                    <a:gs pos="52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  <a:miter lim="800000"/>
              </a:ln>
              <a:effectLst>
                <a:outerShdw blurRad="330200" dist="127000" dir="8100000" algn="ctr" rotWithShape="0">
                  <a:srgbClr val="000000">
                    <a:alpha val="38000"/>
                  </a:srgb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ko-KR" altLang="en-US" sz="20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" name="Freeform 5"/>
              <p:cNvSpPr/>
              <p:nvPr/>
            </p:nvSpPr>
            <p:spPr bwMode="auto">
              <a:xfrm rot="18900000">
                <a:off x="4870490" y="3845712"/>
                <a:ext cx="1746079" cy="1746079"/>
              </a:xfrm>
              <a:custGeom>
                <a:avLst/>
                <a:gdLst>
                  <a:gd name="T0" fmla="*/ 720 w 720"/>
                  <a:gd name="T1" fmla="*/ 534 h 720"/>
                  <a:gd name="T2" fmla="*/ 720 w 720"/>
                  <a:gd name="T3" fmla="*/ 720 h 720"/>
                  <a:gd name="T4" fmla="*/ 720 w 720"/>
                  <a:gd name="T5" fmla="*/ 720 h 720"/>
                  <a:gd name="T6" fmla="*/ 543 w 720"/>
                  <a:gd name="T7" fmla="*/ 720 h 720"/>
                  <a:gd name="T8" fmla="*/ 534 w 720"/>
                  <a:gd name="T9" fmla="*/ 719 h 720"/>
                  <a:gd name="T10" fmla="*/ 513 w 720"/>
                  <a:gd name="T11" fmla="*/ 659 h 720"/>
                  <a:gd name="T12" fmla="*/ 530 w 720"/>
                  <a:gd name="T13" fmla="*/ 618 h 720"/>
                  <a:gd name="T14" fmla="*/ 453 w 720"/>
                  <a:gd name="T15" fmla="*/ 541 h 720"/>
                  <a:gd name="T16" fmla="*/ 376 w 720"/>
                  <a:gd name="T17" fmla="*/ 618 h 720"/>
                  <a:gd name="T18" fmla="*/ 393 w 720"/>
                  <a:gd name="T19" fmla="*/ 659 h 720"/>
                  <a:gd name="T20" fmla="*/ 372 w 720"/>
                  <a:gd name="T21" fmla="*/ 719 h 720"/>
                  <a:gd name="T22" fmla="*/ 363 w 720"/>
                  <a:gd name="T23" fmla="*/ 720 h 720"/>
                  <a:gd name="T24" fmla="*/ 178 w 720"/>
                  <a:gd name="T25" fmla="*/ 720 h 720"/>
                  <a:gd name="T26" fmla="*/ 178 w 720"/>
                  <a:gd name="T27" fmla="*/ 534 h 720"/>
                  <a:gd name="T28" fmla="*/ 177 w 720"/>
                  <a:gd name="T29" fmla="*/ 526 h 720"/>
                  <a:gd name="T30" fmla="*/ 150 w 720"/>
                  <a:gd name="T31" fmla="*/ 482 h 720"/>
                  <a:gd name="T32" fmla="*/ 117 w 720"/>
                  <a:gd name="T33" fmla="*/ 505 h 720"/>
                  <a:gd name="T34" fmla="*/ 77 w 720"/>
                  <a:gd name="T35" fmla="*/ 521 h 720"/>
                  <a:gd name="T36" fmla="*/ 76 w 720"/>
                  <a:gd name="T37" fmla="*/ 521 h 720"/>
                  <a:gd name="T38" fmla="*/ 0 w 720"/>
                  <a:gd name="T39" fmla="*/ 445 h 720"/>
                  <a:gd name="T40" fmla="*/ 76 w 720"/>
                  <a:gd name="T41" fmla="*/ 368 h 720"/>
                  <a:gd name="T42" fmla="*/ 77 w 720"/>
                  <a:gd name="T43" fmla="*/ 368 h 720"/>
                  <a:gd name="T44" fmla="*/ 117 w 720"/>
                  <a:gd name="T45" fmla="*/ 384 h 720"/>
                  <a:gd name="T46" fmla="*/ 150 w 720"/>
                  <a:gd name="T47" fmla="*/ 407 h 720"/>
                  <a:gd name="T48" fmla="*/ 177 w 720"/>
                  <a:gd name="T49" fmla="*/ 364 h 720"/>
                  <a:gd name="T50" fmla="*/ 178 w 720"/>
                  <a:gd name="T51" fmla="*/ 355 h 720"/>
                  <a:gd name="T52" fmla="*/ 178 w 720"/>
                  <a:gd name="T53" fmla="*/ 178 h 720"/>
                  <a:gd name="T54" fmla="*/ 363 w 720"/>
                  <a:gd name="T55" fmla="*/ 178 h 720"/>
                  <a:gd name="T56" fmla="*/ 374 w 720"/>
                  <a:gd name="T57" fmla="*/ 177 h 720"/>
                  <a:gd name="T58" fmla="*/ 423 w 720"/>
                  <a:gd name="T59" fmla="*/ 148 h 720"/>
                  <a:gd name="T60" fmla="*/ 405 w 720"/>
                  <a:gd name="T61" fmla="*/ 110 h 720"/>
                  <a:gd name="T62" fmla="*/ 399 w 720"/>
                  <a:gd name="T63" fmla="*/ 103 h 720"/>
                  <a:gd name="T64" fmla="*/ 385 w 720"/>
                  <a:gd name="T65" fmla="*/ 68 h 720"/>
                  <a:gd name="T66" fmla="*/ 453 w 720"/>
                  <a:gd name="T67" fmla="*/ 0 h 720"/>
                  <a:gd name="T68" fmla="*/ 521 w 720"/>
                  <a:gd name="T69" fmla="*/ 68 h 720"/>
                  <a:gd name="T70" fmla="*/ 521 w 720"/>
                  <a:gd name="T71" fmla="*/ 68 h 720"/>
                  <a:gd name="T72" fmla="*/ 507 w 720"/>
                  <a:gd name="T73" fmla="*/ 103 h 720"/>
                  <a:gd name="T74" fmla="*/ 501 w 720"/>
                  <a:gd name="T75" fmla="*/ 110 h 720"/>
                  <a:gd name="T76" fmla="*/ 483 w 720"/>
                  <a:gd name="T77" fmla="*/ 148 h 720"/>
                  <a:gd name="T78" fmla="*/ 532 w 720"/>
                  <a:gd name="T79" fmla="*/ 177 h 720"/>
                  <a:gd name="T80" fmla="*/ 543 w 720"/>
                  <a:gd name="T81" fmla="*/ 178 h 720"/>
                  <a:gd name="T82" fmla="*/ 720 w 720"/>
                  <a:gd name="T83" fmla="*/ 178 h 720"/>
                  <a:gd name="T84" fmla="*/ 720 w 720"/>
                  <a:gd name="T85" fmla="*/ 355 h 720"/>
                  <a:gd name="T86" fmla="*/ 719 w 720"/>
                  <a:gd name="T87" fmla="*/ 362 h 720"/>
                  <a:gd name="T88" fmla="*/ 701 w 720"/>
                  <a:gd name="T89" fmla="*/ 399 h 720"/>
                  <a:gd name="T90" fmla="*/ 680 w 720"/>
                  <a:gd name="T91" fmla="*/ 385 h 720"/>
                  <a:gd name="T92" fmla="*/ 672 w 720"/>
                  <a:gd name="T93" fmla="*/ 378 h 720"/>
                  <a:gd name="T94" fmla="*/ 627 w 720"/>
                  <a:gd name="T95" fmla="*/ 360 h 720"/>
                  <a:gd name="T96" fmla="*/ 626 w 720"/>
                  <a:gd name="T97" fmla="*/ 360 h 720"/>
                  <a:gd name="T98" fmla="*/ 541 w 720"/>
                  <a:gd name="T99" fmla="*/ 445 h 720"/>
                  <a:gd name="T100" fmla="*/ 626 w 720"/>
                  <a:gd name="T101" fmla="*/ 530 h 720"/>
                  <a:gd name="T102" fmla="*/ 627 w 720"/>
                  <a:gd name="T103" fmla="*/ 530 h 720"/>
                  <a:gd name="T104" fmla="*/ 673 w 720"/>
                  <a:gd name="T105" fmla="*/ 511 h 720"/>
                  <a:gd name="T106" fmla="*/ 680 w 720"/>
                  <a:gd name="T107" fmla="*/ 505 h 720"/>
                  <a:gd name="T108" fmla="*/ 701 w 720"/>
                  <a:gd name="T109" fmla="*/ 490 h 720"/>
                  <a:gd name="T110" fmla="*/ 719 w 720"/>
                  <a:gd name="T111" fmla="*/ 527 h 720"/>
                  <a:gd name="T112" fmla="*/ 720 w 720"/>
                  <a:gd name="T113" fmla="*/ 534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20" h="720">
                    <a:moveTo>
                      <a:pt x="720" y="534"/>
                    </a:moveTo>
                    <a:cubicBezTo>
                      <a:pt x="720" y="720"/>
                      <a:pt x="720" y="720"/>
                      <a:pt x="720" y="720"/>
                    </a:cubicBezTo>
                    <a:cubicBezTo>
                      <a:pt x="720" y="720"/>
                      <a:pt x="720" y="720"/>
                      <a:pt x="720" y="720"/>
                    </a:cubicBezTo>
                    <a:cubicBezTo>
                      <a:pt x="543" y="720"/>
                      <a:pt x="543" y="720"/>
                      <a:pt x="543" y="720"/>
                    </a:cubicBezTo>
                    <a:cubicBezTo>
                      <a:pt x="540" y="720"/>
                      <a:pt x="537" y="719"/>
                      <a:pt x="534" y="719"/>
                    </a:cubicBezTo>
                    <a:cubicBezTo>
                      <a:pt x="463" y="702"/>
                      <a:pt x="496" y="678"/>
                      <a:pt x="513" y="659"/>
                    </a:cubicBezTo>
                    <a:cubicBezTo>
                      <a:pt x="531" y="639"/>
                      <a:pt x="530" y="618"/>
                      <a:pt x="530" y="618"/>
                    </a:cubicBezTo>
                    <a:cubicBezTo>
                      <a:pt x="530" y="576"/>
                      <a:pt x="495" y="541"/>
                      <a:pt x="453" y="541"/>
                    </a:cubicBezTo>
                    <a:cubicBezTo>
                      <a:pt x="411" y="541"/>
                      <a:pt x="376" y="576"/>
                      <a:pt x="376" y="618"/>
                    </a:cubicBezTo>
                    <a:cubicBezTo>
                      <a:pt x="376" y="618"/>
                      <a:pt x="375" y="639"/>
                      <a:pt x="393" y="659"/>
                    </a:cubicBezTo>
                    <a:cubicBezTo>
                      <a:pt x="410" y="678"/>
                      <a:pt x="444" y="702"/>
                      <a:pt x="372" y="719"/>
                    </a:cubicBezTo>
                    <a:cubicBezTo>
                      <a:pt x="369" y="719"/>
                      <a:pt x="366" y="720"/>
                      <a:pt x="363" y="720"/>
                    </a:cubicBezTo>
                    <a:cubicBezTo>
                      <a:pt x="178" y="720"/>
                      <a:pt x="178" y="720"/>
                      <a:pt x="178" y="720"/>
                    </a:cubicBezTo>
                    <a:cubicBezTo>
                      <a:pt x="178" y="534"/>
                      <a:pt x="178" y="534"/>
                      <a:pt x="178" y="534"/>
                    </a:cubicBezTo>
                    <a:cubicBezTo>
                      <a:pt x="178" y="531"/>
                      <a:pt x="178" y="528"/>
                      <a:pt x="177" y="526"/>
                    </a:cubicBezTo>
                    <a:cubicBezTo>
                      <a:pt x="169" y="492"/>
                      <a:pt x="160" y="482"/>
                      <a:pt x="150" y="482"/>
                    </a:cubicBezTo>
                    <a:cubicBezTo>
                      <a:pt x="139" y="482"/>
                      <a:pt x="127" y="496"/>
                      <a:pt x="117" y="505"/>
                    </a:cubicBezTo>
                    <a:cubicBezTo>
                      <a:pt x="99" y="520"/>
                      <a:pt x="81" y="521"/>
                      <a:pt x="77" y="521"/>
                    </a:cubicBezTo>
                    <a:cubicBezTo>
                      <a:pt x="77" y="521"/>
                      <a:pt x="76" y="521"/>
                      <a:pt x="76" y="521"/>
                    </a:cubicBezTo>
                    <a:cubicBezTo>
                      <a:pt x="34" y="521"/>
                      <a:pt x="0" y="487"/>
                      <a:pt x="0" y="445"/>
                    </a:cubicBezTo>
                    <a:cubicBezTo>
                      <a:pt x="0" y="402"/>
                      <a:pt x="34" y="368"/>
                      <a:pt x="76" y="368"/>
                    </a:cubicBezTo>
                    <a:cubicBezTo>
                      <a:pt x="76" y="368"/>
                      <a:pt x="76" y="368"/>
                      <a:pt x="77" y="368"/>
                    </a:cubicBezTo>
                    <a:cubicBezTo>
                      <a:pt x="81" y="368"/>
                      <a:pt x="99" y="369"/>
                      <a:pt x="117" y="384"/>
                    </a:cubicBezTo>
                    <a:cubicBezTo>
                      <a:pt x="127" y="393"/>
                      <a:pt x="139" y="407"/>
                      <a:pt x="150" y="407"/>
                    </a:cubicBezTo>
                    <a:cubicBezTo>
                      <a:pt x="160" y="407"/>
                      <a:pt x="169" y="397"/>
                      <a:pt x="177" y="364"/>
                    </a:cubicBezTo>
                    <a:cubicBezTo>
                      <a:pt x="178" y="361"/>
                      <a:pt x="178" y="358"/>
                      <a:pt x="178" y="355"/>
                    </a:cubicBezTo>
                    <a:cubicBezTo>
                      <a:pt x="178" y="178"/>
                      <a:pt x="178" y="178"/>
                      <a:pt x="178" y="178"/>
                    </a:cubicBezTo>
                    <a:cubicBezTo>
                      <a:pt x="363" y="178"/>
                      <a:pt x="363" y="178"/>
                      <a:pt x="363" y="178"/>
                    </a:cubicBezTo>
                    <a:cubicBezTo>
                      <a:pt x="367" y="178"/>
                      <a:pt x="371" y="177"/>
                      <a:pt x="374" y="177"/>
                    </a:cubicBezTo>
                    <a:cubicBezTo>
                      <a:pt x="404" y="170"/>
                      <a:pt x="419" y="161"/>
                      <a:pt x="423" y="148"/>
                    </a:cubicBezTo>
                    <a:cubicBezTo>
                      <a:pt x="428" y="134"/>
                      <a:pt x="416" y="121"/>
                      <a:pt x="405" y="110"/>
                    </a:cubicBezTo>
                    <a:cubicBezTo>
                      <a:pt x="403" y="107"/>
                      <a:pt x="401" y="105"/>
                      <a:pt x="399" y="103"/>
                    </a:cubicBezTo>
                    <a:cubicBezTo>
                      <a:pt x="384" y="86"/>
                      <a:pt x="385" y="69"/>
                      <a:pt x="385" y="68"/>
                    </a:cubicBezTo>
                    <a:cubicBezTo>
                      <a:pt x="385" y="30"/>
                      <a:pt x="415" y="0"/>
                      <a:pt x="453" y="0"/>
                    </a:cubicBezTo>
                    <a:cubicBezTo>
                      <a:pt x="491" y="0"/>
                      <a:pt x="521" y="30"/>
                      <a:pt x="521" y="68"/>
                    </a:cubicBezTo>
                    <a:cubicBezTo>
                      <a:pt x="521" y="68"/>
                      <a:pt x="521" y="68"/>
                      <a:pt x="521" y="68"/>
                    </a:cubicBezTo>
                    <a:cubicBezTo>
                      <a:pt x="521" y="69"/>
                      <a:pt x="522" y="86"/>
                      <a:pt x="507" y="103"/>
                    </a:cubicBezTo>
                    <a:cubicBezTo>
                      <a:pt x="505" y="105"/>
                      <a:pt x="503" y="107"/>
                      <a:pt x="501" y="110"/>
                    </a:cubicBezTo>
                    <a:cubicBezTo>
                      <a:pt x="490" y="121"/>
                      <a:pt x="479" y="134"/>
                      <a:pt x="483" y="148"/>
                    </a:cubicBezTo>
                    <a:cubicBezTo>
                      <a:pt x="487" y="161"/>
                      <a:pt x="502" y="170"/>
                      <a:pt x="532" y="177"/>
                    </a:cubicBezTo>
                    <a:cubicBezTo>
                      <a:pt x="536" y="177"/>
                      <a:pt x="539" y="178"/>
                      <a:pt x="543" y="178"/>
                    </a:cubicBezTo>
                    <a:cubicBezTo>
                      <a:pt x="720" y="178"/>
                      <a:pt x="720" y="178"/>
                      <a:pt x="720" y="178"/>
                    </a:cubicBezTo>
                    <a:cubicBezTo>
                      <a:pt x="720" y="355"/>
                      <a:pt x="720" y="355"/>
                      <a:pt x="720" y="355"/>
                    </a:cubicBezTo>
                    <a:cubicBezTo>
                      <a:pt x="720" y="357"/>
                      <a:pt x="720" y="360"/>
                      <a:pt x="719" y="362"/>
                    </a:cubicBezTo>
                    <a:cubicBezTo>
                      <a:pt x="711" y="396"/>
                      <a:pt x="703" y="399"/>
                      <a:pt x="701" y="399"/>
                    </a:cubicBezTo>
                    <a:cubicBezTo>
                      <a:pt x="695" y="399"/>
                      <a:pt x="687" y="391"/>
                      <a:pt x="680" y="385"/>
                    </a:cubicBezTo>
                    <a:cubicBezTo>
                      <a:pt x="677" y="382"/>
                      <a:pt x="675" y="380"/>
                      <a:pt x="672" y="378"/>
                    </a:cubicBezTo>
                    <a:cubicBezTo>
                      <a:pt x="653" y="361"/>
                      <a:pt x="633" y="360"/>
                      <a:pt x="627" y="360"/>
                    </a:cubicBezTo>
                    <a:cubicBezTo>
                      <a:pt x="626" y="360"/>
                      <a:pt x="626" y="360"/>
                      <a:pt x="626" y="360"/>
                    </a:cubicBezTo>
                    <a:cubicBezTo>
                      <a:pt x="580" y="360"/>
                      <a:pt x="541" y="398"/>
                      <a:pt x="541" y="445"/>
                    </a:cubicBezTo>
                    <a:cubicBezTo>
                      <a:pt x="541" y="491"/>
                      <a:pt x="580" y="530"/>
                      <a:pt x="626" y="530"/>
                    </a:cubicBezTo>
                    <a:cubicBezTo>
                      <a:pt x="627" y="530"/>
                      <a:pt x="627" y="530"/>
                      <a:pt x="627" y="530"/>
                    </a:cubicBezTo>
                    <a:cubicBezTo>
                      <a:pt x="633" y="530"/>
                      <a:pt x="653" y="528"/>
                      <a:pt x="673" y="511"/>
                    </a:cubicBezTo>
                    <a:cubicBezTo>
                      <a:pt x="675" y="509"/>
                      <a:pt x="677" y="507"/>
                      <a:pt x="680" y="505"/>
                    </a:cubicBezTo>
                    <a:cubicBezTo>
                      <a:pt x="687" y="498"/>
                      <a:pt x="695" y="490"/>
                      <a:pt x="701" y="490"/>
                    </a:cubicBezTo>
                    <a:cubicBezTo>
                      <a:pt x="703" y="490"/>
                      <a:pt x="711" y="493"/>
                      <a:pt x="719" y="527"/>
                    </a:cubicBezTo>
                    <a:cubicBezTo>
                      <a:pt x="720" y="530"/>
                      <a:pt x="720" y="532"/>
                      <a:pt x="720" y="53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 w="28575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4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</a:ln>
              <a:effectLst>
                <a:outerShdw blurRad="381000" dist="127000" dir="72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30000"/>
                  </a:lnSpc>
                </a:pPr>
                <a:endParaRPr lang="ko-KR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6" name="직선 연결선 250"/>
              <p:cNvCxnSpPr/>
              <p:nvPr/>
            </p:nvCxnSpPr>
            <p:spPr>
              <a:xfrm>
                <a:off x="3856320" y="3121510"/>
                <a:ext cx="326272" cy="0"/>
              </a:xfrm>
              <a:prstGeom prst="line">
                <a:avLst/>
              </a:prstGeom>
              <a:noFill/>
              <a:ln w="15875">
                <a:solidFill>
                  <a:srgbClr val="EC7D31"/>
                </a:solidFill>
                <a:miter lim="800000"/>
                <a:headEnd type="oval" w="med" len="med"/>
                <a:tailEnd type="none" w="med" len="med"/>
              </a:ln>
              <a:effectLst>
                <a:outerShdw blurRad="50800" dist="50800" dir="8100000" algn="tr" rotWithShape="0">
                  <a:prstClr val="black">
                    <a:alpha val="20000"/>
                  </a:prstClr>
                </a:outerShdw>
              </a:effectLst>
            </p:spPr>
          </p:cxnSp>
          <p:cxnSp>
            <p:nvCxnSpPr>
              <p:cNvPr id="7" name="직선 연결선 250"/>
              <p:cNvCxnSpPr/>
              <p:nvPr/>
            </p:nvCxnSpPr>
            <p:spPr>
              <a:xfrm>
                <a:off x="3927862" y="5388486"/>
                <a:ext cx="1191732" cy="0"/>
              </a:xfrm>
              <a:prstGeom prst="line">
                <a:avLst/>
              </a:prstGeom>
              <a:noFill/>
              <a:ln w="15875">
                <a:solidFill>
                  <a:srgbClr val="EC7D31"/>
                </a:solidFill>
                <a:miter lim="800000"/>
                <a:headEnd type="oval" w="med" len="med"/>
                <a:tailEnd type="none" w="med" len="med"/>
              </a:ln>
              <a:effectLst>
                <a:outerShdw blurRad="50800" dist="50800" dir="8100000" algn="tr" rotWithShape="0">
                  <a:prstClr val="black">
                    <a:alpha val="20000"/>
                  </a:prstClr>
                </a:outerShdw>
              </a:effectLst>
            </p:spPr>
          </p:cxnSp>
          <p:cxnSp>
            <p:nvCxnSpPr>
              <p:cNvPr id="8" name="직선 연결선 250"/>
              <p:cNvCxnSpPr/>
              <p:nvPr/>
            </p:nvCxnSpPr>
            <p:spPr>
              <a:xfrm flipH="1">
                <a:off x="6929114" y="2152489"/>
                <a:ext cx="1426020" cy="0"/>
              </a:xfrm>
              <a:prstGeom prst="line">
                <a:avLst/>
              </a:prstGeom>
              <a:noFill/>
              <a:ln w="15875">
                <a:solidFill>
                  <a:srgbClr val="EC7D31"/>
                </a:solidFill>
                <a:miter lim="800000"/>
                <a:headEnd type="oval" w="med" len="med"/>
                <a:tailEnd type="none" w="med" len="med"/>
              </a:ln>
              <a:effectLst>
                <a:outerShdw blurRad="50800" dist="50800" dir="8100000" algn="tr" rotWithShape="0">
                  <a:prstClr val="black">
                    <a:alpha val="20000"/>
                  </a:prstClr>
                </a:outerShdw>
              </a:effectLst>
            </p:spPr>
          </p:cxnSp>
          <p:cxnSp>
            <p:nvCxnSpPr>
              <p:cNvPr id="9" name="직선 연결선 250"/>
              <p:cNvCxnSpPr/>
              <p:nvPr/>
            </p:nvCxnSpPr>
            <p:spPr>
              <a:xfrm flipH="1">
                <a:off x="7901740" y="4422767"/>
                <a:ext cx="453394" cy="0"/>
              </a:xfrm>
              <a:prstGeom prst="line">
                <a:avLst/>
              </a:prstGeom>
              <a:noFill/>
              <a:ln w="15875">
                <a:solidFill>
                  <a:srgbClr val="EC7D31"/>
                </a:solidFill>
                <a:miter lim="800000"/>
                <a:headEnd type="oval" w="med" len="med"/>
                <a:tailEnd type="none" w="med" len="med"/>
              </a:ln>
              <a:effectLst>
                <a:outerShdw blurRad="50800" dist="50800" dir="8100000" algn="tr" rotWithShape="0">
                  <a:prstClr val="black">
                    <a:alpha val="20000"/>
                  </a:prstClr>
                </a:outerShdw>
              </a:effectLst>
            </p:spPr>
          </p:cxnSp>
        </p:grpSp>
      </p:grpSp>
      <p:grpSp>
        <p:nvGrpSpPr>
          <p:cNvPr id="10" name="组合 9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11" name="组合 10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3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2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5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</a:rPr>
              <a:t>关键技术与实践难点</a:t>
            </a:r>
          </a:p>
        </p:txBody>
      </p:sp>
      <p:sp>
        <p:nvSpPr>
          <p:cNvPr id="16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EC7D31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262626"/>
                </a:solidFill>
                <a:latin typeface="Arial" panose="020B0604020202020204"/>
                <a:sym typeface="微软雅黑" panose="020B0503020204020204" pitchFamily="34" charset="-122"/>
              </a:rPr>
              <a:t>关键技术</a:t>
            </a:r>
            <a:endParaRPr lang="zh-CN" altLang="en-US" sz="1100" b="1" dirty="0">
              <a:solidFill>
                <a:srgbClr val="262626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262626"/>
                </a:solidFill>
                <a:latin typeface="Arial" panose="020B0604020202020204"/>
              </a:rPr>
              <a:t>实践难点</a:t>
            </a:r>
          </a:p>
        </p:txBody>
      </p:sp>
      <p:sp>
        <p:nvSpPr>
          <p:cNvPr id="19" name="矩形 18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262626"/>
                </a:solidFill>
                <a:latin typeface="Arial" panose="020B0604020202020204"/>
              </a:rPr>
              <a:t>市场调研</a:t>
            </a:r>
            <a:endParaRPr lang="zh-CN" altLang="en-US" dirty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262626"/>
                </a:solidFill>
                <a:latin typeface="Arial" panose="020B0604020202020204"/>
              </a:rPr>
              <a:t>案例分析</a:t>
            </a:r>
            <a:endParaRPr lang="zh-CN" altLang="en-US" dirty="0">
              <a:solidFill>
                <a:srgbClr val="262626"/>
              </a:solidFill>
              <a:latin typeface="Arial" panose="020B0604020202020204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iSḻïḍê"/>
          <p:cNvSpPr/>
          <p:nvPr/>
        </p:nvSpPr>
        <p:spPr bwMode="auto">
          <a:xfrm>
            <a:off x="1026550" y="5218063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36" name="ísļiḋé"/>
          <p:cNvSpPr txBox="1"/>
          <p:nvPr/>
        </p:nvSpPr>
        <p:spPr bwMode="auto">
          <a:xfrm>
            <a:off x="1006745" y="4866445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37" name="iSḻïḍê"/>
          <p:cNvSpPr/>
          <p:nvPr/>
        </p:nvSpPr>
        <p:spPr bwMode="auto">
          <a:xfrm>
            <a:off x="3711296" y="5218063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38" name="ísļiḋé"/>
          <p:cNvSpPr txBox="1"/>
          <p:nvPr/>
        </p:nvSpPr>
        <p:spPr bwMode="auto">
          <a:xfrm>
            <a:off x="3691491" y="4866445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39" name="iSḻïḍê"/>
          <p:cNvSpPr/>
          <p:nvPr/>
        </p:nvSpPr>
        <p:spPr bwMode="auto">
          <a:xfrm>
            <a:off x="6396042" y="5218063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40" name="ísļiḋé"/>
          <p:cNvSpPr txBox="1"/>
          <p:nvPr/>
        </p:nvSpPr>
        <p:spPr bwMode="auto">
          <a:xfrm>
            <a:off x="6376237" y="4866445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41" name="iSḻïḍê"/>
          <p:cNvSpPr/>
          <p:nvPr/>
        </p:nvSpPr>
        <p:spPr bwMode="auto">
          <a:xfrm>
            <a:off x="9080788" y="5218063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42" name="ísļiḋé"/>
          <p:cNvSpPr txBox="1"/>
          <p:nvPr/>
        </p:nvSpPr>
        <p:spPr bwMode="auto">
          <a:xfrm>
            <a:off x="9060983" y="4866445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861212" y="196214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69167" y="3621901"/>
            <a:ext cx="54526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AMET, CONSECTETUR ADIPISICING ELIT</a:t>
            </a:r>
            <a:endParaRPr lang="zh-CN" altLang="en-US" sz="12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69167" y="3914083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spcBef>
                <a:spcPct val="0"/>
              </a:spcBef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latin typeface="Arial" panose="020B0604020202020204"/>
              </a:rPr>
              <a:t>选题背景</a:t>
            </a:r>
            <a:endParaRPr lang="zh-CN" altLang="en-US" sz="1200" b="1" dirty="0"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57802" y="3914082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lang="zh-CN" altLang="en-US" sz="1200" b="1" dirty="0">
                <a:latin typeface="Arial" panose="020B0604020202020204"/>
              </a:rPr>
              <a:t>研究意义</a:t>
            </a:r>
          </a:p>
        </p:txBody>
      </p:sp>
      <p:sp>
        <p:nvSpPr>
          <p:cNvPr id="11" name="矩形 10"/>
          <p:cNvSpPr/>
          <p:nvPr/>
        </p:nvSpPr>
        <p:spPr>
          <a:xfrm>
            <a:off x="7646437" y="3902268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latin typeface="Arial" panose="020B0604020202020204"/>
              </a:rPr>
              <a:t>理论基础</a:t>
            </a:r>
            <a:endParaRPr lang="zh-CN" altLang="en-US" sz="1200" b="1" dirty="0">
              <a:latin typeface="Arial" panose="020B06040202020202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835072" y="3898900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latin typeface="Arial" panose="020B0604020202020204"/>
              </a:rPr>
              <a:t>贡献创新</a:t>
            </a:r>
            <a:endParaRPr lang="zh-CN" altLang="en-US" sz="1200" b="1" dirty="0">
              <a:latin typeface="Arial" panose="020B0604020202020204"/>
            </a:endParaRPr>
          </a:p>
        </p:txBody>
      </p:sp>
      <p:sp>
        <p:nvSpPr>
          <p:cNvPr id="13" name="标题 4"/>
          <p:cNvSpPr txBox="1"/>
          <p:nvPr/>
        </p:nvSpPr>
        <p:spPr>
          <a:xfrm>
            <a:off x="5269167" y="2978517"/>
            <a:ext cx="4432503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研究成果与应用</a:t>
            </a:r>
          </a:p>
        </p:txBody>
      </p:sp>
      <p:sp>
        <p:nvSpPr>
          <p:cNvPr id="18" name="任意多边形 17"/>
          <p:cNvSpPr/>
          <p:nvPr/>
        </p:nvSpPr>
        <p:spPr>
          <a:xfrm>
            <a:off x="1576937" y="0"/>
            <a:ext cx="1101109" cy="1481667"/>
          </a:xfrm>
          <a:custGeom>
            <a:avLst/>
            <a:gdLst>
              <a:gd name="connsiteX0" fmla="*/ 0 w 2186609"/>
              <a:gd name="connsiteY0" fmla="*/ 0 h 2942329"/>
              <a:gd name="connsiteX1" fmla="*/ 2186609 w 2186609"/>
              <a:gd name="connsiteY1" fmla="*/ 0 h 2942329"/>
              <a:gd name="connsiteX2" fmla="*/ 2186609 w 2186609"/>
              <a:gd name="connsiteY2" fmla="*/ 1849729 h 2942329"/>
              <a:gd name="connsiteX3" fmla="*/ 2186609 w 2186609"/>
              <a:gd name="connsiteY3" fmla="*/ 1958009 h 2942329"/>
              <a:gd name="connsiteX4" fmla="*/ 2181142 w 2186609"/>
              <a:gd name="connsiteY4" fmla="*/ 1958009 h 2942329"/>
              <a:gd name="connsiteX5" fmla="*/ 2180968 w 2186609"/>
              <a:gd name="connsiteY5" fmla="*/ 1961441 h 2942329"/>
              <a:gd name="connsiteX6" fmla="*/ 1094009 w 2186609"/>
              <a:gd name="connsiteY6" fmla="*/ 2942329 h 2942329"/>
              <a:gd name="connsiteX7" fmla="*/ 7050 w 2186609"/>
              <a:gd name="connsiteY7" fmla="*/ 1961441 h 2942329"/>
              <a:gd name="connsiteX8" fmla="*/ 6877 w 2186609"/>
              <a:gd name="connsiteY8" fmla="*/ 1958009 h 2942329"/>
              <a:gd name="connsiteX9" fmla="*/ 0 w 2186609"/>
              <a:gd name="connsiteY9" fmla="*/ 1958009 h 2942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86609" h="2942329">
                <a:moveTo>
                  <a:pt x="0" y="0"/>
                </a:moveTo>
                <a:lnTo>
                  <a:pt x="2186609" y="0"/>
                </a:lnTo>
                <a:lnTo>
                  <a:pt x="2186609" y="1849729"/>
                </a:lnTo>
                <a:lnTo>
                  <a:pt x="2186609" y="1958009"/>
                </a:lnTo>
                <a:lnTo>
                  <a:pt x="2181142" y="1958009"/>
                </a:lnTo>
                <a:lnTo>
                  <a:pt x="2180968" y="1961441"/>
                </a:lnTo>
                <a:cubicBezTo>
                  <a:pt x="2125016" y="2512391"/>
                  <a:pt x="1659721" y="2942329"/>
                  <a:pt x="1094009" y="2942329"/>
                </a:cubicBezTo>
                <a:cubicBezTo>
                  <a:pt x="528297" y="2942329"/>
                  <a:pt x="63002" y="2512391"/>
                  <a:pt x="7050" y="1961441"/>
                </a:cubicBezTo>
                <a:lnTo>
                  <a:pt x="6877" y="1958009"/>
                </a:lnTo>
                <a:lnTo>
                  <a:pt x="0" y="1958009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415"/>
          <a:stretch>
            <a:fillRect/>
          </a:stretch>
        </p:blipFill>
        <p:spPr>
          <a:xfrm>
            <a:off x="1710076" y="402117"/>
            <a:ext cx="967970" cy="854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平行四边形 13"/>
          <p:cNvSpPr/>
          <p:nvPr/>
        </p:nvSpPr>
        <p:spPr>
          <a:xfrm>
            <a:off x="3409064" y="2011749"/>
            <a:ext cx="3362384" cy="1879933"/>
          </a:xfrm>
          <a:prstGeom prst="parallelogram">
            <a:avLst>
              <a:gd name="adj" fmla="val 35443"/>
            </a:avLst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zh-CN" altLang="en-US" sz="3000" b="1" dirty="0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平行四边形 14"/>
          <p:cNvSpPr/>
          <p:nvPr/>
        </p:nvSpPr>
        <p:spPr>
          <a:xfrm>
            <a:off x="6068317" y="1657388"/>
            <a:ext cx="3362384" cy="1879933"/>
          </a:xfrm>
          <a:prstGeom prst="parallelogram">
            <a:avLst>
              <a:gd name="adj" fmla="val 35443"/>
            </a:avLst>
          </a:prstGeom>
          <a:solidFill>
            <a:srgbClr val="EC7D31"/>
          </a:soli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平行四边形 15"/>
          <p:cNvSpPr/>
          <p:nvPr/>
        </p:nvSpPr>
        <p:spPr>
          <a:xfrm>
            <a:off x="2644253" y="4242737"/>
            <a:ext cx="3362384" cy="1879933"/>
          </a:xfrm>
          <a:prstGeom prst="parallelogram">
            <a:avLst>
              <a:gd name="adj" fmla="val 35443"/>
            </a:avLst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zh-CN" altLang="en-US" sz="3000" b="1" dirty="0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平行四边形 16"/>
          <p:cNvSpPr/>
          <p:nvPr/>
        </p:nvSpPr>
        <p:spPr>
          <a:xfrm>
            <a:off x="5319811" y="3889130"/>
            <a:ext cx="3362384" cy="1879933"/>
          </a:xfrm>
          <a:prstGeom prst="parallelogram">
            <a:avLst>
              <a:gd name="adj" fmla="val 35443"/>
            </a:avLst>
          </a:prstGeom>
          <a:solidFill>
            <a:srgbClr val="EC7D31"/>
          </a:soli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7"/>
          <p:cNvSpPr txBox="1"/>
          <p:nvPr/>
        </p:nvSpPr>
        <p:spPr>
          <a:xfrm>
            <a:off x="8553206" y="1651490"/>
            <a:ext cx="65915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avi" panose="020B0502040204020203" pitchFamily="34" charset="0"/>
              </a:rPr>
              <a:t>01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avi" panose="020B0502040204020203" pitchFamily="34" charset="0"/>
            </a:endParaRPr>
          </a:p>
        </p:txBody>
      </p:sp>
      <p:sp>
        <p:nvSpPr>
          <p:cNvPr id="29" name="TextBox 10"/>
          <p:cNvSpPr txBox="1"/>
          <p:nvPr/>
        </p:nvSpPr>
        <p:spPr>
          <a:xfrm>
            <a:off x="3565645" y="3335132"/>
            <a:ext cx="65915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avi" panose="020B0502040204020203" pitchFamily="34" charset="0"/>
              </a:rPr>
              <a:t>02</a:t>
            </a:r>
            <a:endParaRPr lang="zh-CN" altLang="en-US" sz="3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avi" panose="020B0502040204020203" pitchFamily="34" charset="0"/>
            </a:endParaRPr>
          </a:p>
        </p:txBody>
      </p:sp>
      <p:sp>
        <p:nvSpPr>
          <p:cNvPr id="27" name="TextBox 12"/>
          <p:cNvSpPr txBox="1"/>
          <p:nvPr/>
        </p:nvSpPr>
        <p:spPr>
          <a:xfrm>
            <a:off x="7861867" y="3877543"/>
            <a:ext cx="65915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avi" panose="020B0502040204020203" pitchFamily="34" charset="0"/>
              </a:rPr>
              <a:t>03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avi" panose="020B0502040204020203" pitchFamily="34" charset="0"/>
            </a:endParaRPr>
          </a:p>
        </p:txBody>
      </p:sp>
      <p:sp>
        <p:nvSpPr>
          <p:cNvPr id="25" name="TextBox 14"/>
          <p:cNvSpPr txBox="1"/>
          <p:nvPr/>
        </p:nvSpPr>
        <p:spPr>
          <a:xfrm>
            <a:off x="2761893" y="5583277"/>
            <a:ext cx="65915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avi" panose="020B0502040204020203" pitchFamily="34" charset="0"/>
              </a:rPr>
              <a:t>04</a:t>
            </a:r>
            <a:endParaRPr lang="zh-CN" altLang="en-US" sz="3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avi" panose="020B0502040204020203" pitchFamily="34" charset="0"/>
            </a:endParaRPr>
          </a:p>
        </p:txBody>
      </p:sp>
      <p:sp>
        <p:nvSpPr>
          <p:cNvPr id="22" name="燕尾形 21"/>
          <p:cNvSpPr/>
          <p:nvPr/>
        </p:nvSpPr>
        <p:spPr>
          <a:xfrm>
            <a:off x="8934010" y="3466953"/>
            <a:ext cx="349398" cy="476169"/>
          </a:xfrm>
          <a:prstGeom prst="chevron">
            <a:avLst/>
          </a:prstGeom>
          <a:solidFill>
            <a:srgbClr val="EC7D31"/>
          </a:soli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zh-CN" altLang="en-US" sz="30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燕尾形 22"/>
          <p:cNvSpPr/>
          <p:nvPr/>
        </p:nvSpPr>
        <p:spPr>
          <a:xfrm flipH="1">
            <a:off x="2923930" y="3766568"/>
            <a:ext cx="349398" cy="476169"/>
          </a:xfrm>
          <a:prstGeom prst="chevron">
            <a:avLst/>
          </a:prstGeom>
          <a:solidFill>
            <a:srgbClr val="EC7D31"/>
          </a:soli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zh-CN" altLang="en-US" sz="30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33" name="组合 32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5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4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7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</a:rPr>
              <a:t>研究成果与应用</a:t>
            </a:r>
          </a:p>
        </p:txBody>
      </p:sp>
      <p:sp>
        <p:nvSpPr>
          <p:cNvPr id="38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EC7D31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262626"/>
                </a:solidFill>
                <a:latin typeface="Arial" panose="020B0604020202020204"/>
                <a:sym typeface="微软雅黑" panose="020B0503020204020204" pitchFamily="34" charset="-122"/>
              </a:rPr>
              <a:t>研究目标</a:t>
            </a:r>
            <a:endParaRPr lang="zh-CN" altLang="en-US" sz="1100" b="1" dirty="0">
              <a:solidFill>
                <a:srgbClr val="262626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262626"/>
                </a:solidFill>
                <a:latin typeface="Arial" panose="020B0604020202020204"/>
              </a:rPr>
              <a:t>成果形式</a:t>
            </a:r>
          </a:p>
        </p:txBody>
      </p:sp>
      <p:sp>
        <p:nvSpPr>
          <p:cNvPr id="41" name="矩形 40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262626"/>
                </a:solidFill>
                <a:latin typeface="Arial" panose="020B0604020202020204"/>
              </a:rPr>
              <a:t>应用前景</a:t>
            </a:r>
            <a:endParaRPr lang="zh-CN" altLang="en-US" dirty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262626"/>
                </a:solidFill>
                <a:latin typeface="Arial" panose="020B0604020202020204"/>
              </a:rPr>
              <a:t>案例分析</a:t>
            </a:r>
            <a:endParaRPr lang="zh-CN" altLang="en-US" dirty="0">
              <a:solidFill>
                <a:srgbClr val="262626"/>
              </a:solidFill>
              <a:latin typeface="Arial" panose="020B0604020202020204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iSḻïḍê"/>
          <p:cNvSpPr/>
          <p:nvPr/>
        </p:nvSpPr>
        <p:spPr bwMode="auto">
          <a:xfrm>
            <a:off x="4000962" y="2638663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48" name="ísļiḋé"/>
          <p:cNvSpPr txBox="1"/>
          <p:nvPr/>
        </p:nvSpPr>
        <p:spPr bwMode="auto">
          <a:xfrm>
            <a:off x="3981157" y="2287045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49" name="iSḻïḍê"/>
          <p:cNvSpPr/>
          <p:nvPr/>
        </p:nvSpPr>
        <p:spPr bwMode="auto">
          <a:xfrm>
            <a:off x="3293133" y="4945410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50" name="ísļiḋé"/>
          <p:cNvSpPr txBox="1"/>
          <p:nvPr/>
        </p:nvSpPr>
        <p:spPr bwMode="auto">
          <a:xfrm>
            <a:off x="3273328" y="4593792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51" name="iSḻïḍê"/>
          <p:cNvSpPr/>
          <p:nvPr/>
        </p:nvSpPr>
        <p:spPr bwMode="auto">
          <a:xfrm>
            <a:off x="6656844" y="2389043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52" name="ísļiḋé"/>
          <p:cNvSpPr txBox="1"/>
          <p:nvPr/>
        </p:nvSpPr>
        <p:spPr bwMode="auto">
          <a:xfrm>
            <a:off x="6637039" y="2037425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</a:rPr>
              <a:t>Text here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53" name="iSḻïḍê"/>
          <p:cNvSpPr/>
          <p:nvPr/>
        </p:nvSpPr>
        <p:spPr bwMode="auto">
          <a:xfrm>
            <a:off x="6000025" y="4652219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54" name="ísļiḋé"/>
          <p:cNvSpPr txBox="1"/>
          <p:nvPr/>
        </p:nvSpPr>
        <p:spPr bwMode="auto">
          <a:xfrm>
            <a:off x="5980220" y="4300601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</a:rPr>
              <a:t>Text here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4"/>
          <p:cNvSpPr/>
          <p:nvPr/>
        </p:nvSpPr>
        <p:spPr bwMode="auto">
          <a:xfrm>
            <a:off x="5612712" y="1843067"/>
            <a:ext cx="5907776" cy="734070"/>
          </a:xfrm>
          <a:custGeom>
            <a:avLst/>
            <a:gdLst>
              <a:gd name="T0" fmla="*/ 38 w 1054"/>
              <a:gd name="T1" fmla="*/ 0 h 161"/>
              <a:gd name="T2" fmla="*/ 1054 w 1054"/>
              <a:gd name="T3" fmla="*/ 0 h 161"/>
              <a:gd name="T4" fmla="*/ 1054 w 1054"/>
              <a:gd name="T5" fmla="*/ 161 h 161"/>
              <a:gd name="T6" fmla="*/ 0 w 1054"/>
              <a:gd name="T7" fmla="*/ 161 h 161"/>
              <a:gd name="T8" fmla="*/ 38 w 1054"/>
              <a:gd name="T9" fmla="*/ 0 h 161"/>
              <a:gd name="connsiteX0" fmla="*/ 15 w 10000"/>
              <a:gd name="connsiteY0" fmla="*/ 0 h 10202"/>
              <a:gd name="connsiteX1" fmla="*/ 10000 w 10000"/>
              <a:gd name="connsiteY1" fmla="*/ 202 h 10202"/>
              <a:gd name="connsiteX2" fmla="*/ 10000 w 10000"/>
              <a:gd name="connsiteY2" fmla="*/ 10202 h 10202"/>
              <a:gd name="connsiteX3" fmla="*/ 0 w 10000"/>
              <a:gd name="connsiteY3" fmla="*/ 10202 h 10202"/>
              <a:gd name="connsiteX4" fmla="*/ 15 w 10000"/>
              <a:gd name="connsiteY4" fmla="*/ 0 h 10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202">
                <a:moveTo>
                  <a:pt x="15" y="0"/>
                </a:moveTo>
                <a:lnTo>
                  <a:pt x="10000" y="202"/>
                </a:lnTo>
                <a:lnTo>
                  <a:pt x="10000" y="10202"/>
                </a:lnTo>
                <a:lnTo>
                  <a:pt x="0" y="10202"/>
                </a:lnTo>
                <a:cubicBezTo>
                  <a:pt x="5" y="6801"/>
                  <a:pt x="10" y="3401"/>
                  <a:pt x="15" y="0"/>
                </a:cubicBezTo>
                <a:close/>
              </a:path>
            </a:pathLst>
          </a:custGeom>
          <a:solidFill>
            <a:srgbClr val="EC7D31"/>
          </a:soli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138"/>
          <p:cNvSpPr txBox="1"/>
          <p:nvPr/>
        </p:nvSpPr>
        <p:spPr>
          <a:xfrm>
            <a:off x="6033441" y="1992449"/>
            <a:ext cx="5211733" cy="461655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5" rIns="91431" bIns="4571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smtClean="0">
                <a:solidFill>
                  <a:schemeClr val="bg1"/>
                </a:solidFill>
              </a:rPr>
              <a:t>Choose </a:t>
            </a:r>
            <a:r>
              <a:rPr lang="en-US" altLang="zh-CN" sz="2400" dirty="0">
                <a:solidFill>
                  <a:schemeClr val="bg1"/>
                </a:solidFill>
              </a:rPr>
              <a:t>the only option to retain text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6367744" y="3418444"/>
            <a:ext cx="337085" cy="1"/>
          </a:xfrm>
          <a:prstGeom prst="line">
            <a:avLst/>
          </a:prstGeom>
          <a:solidFill>
            <a:srgbClr val="EC7D31"/>
          </a:solidFill>
          <a:ln w="15875">
            <a:solidFill>
              <a:srgbClr val="EC7D31"/>
            </a:solidFill>
            <a:miter lim="800000"/>
            <a:headEnd type="none" w="med" len="med"/>
            <a:tailEnd type="none" w="med" len="med"/>
          </a:ln>
          <a:effectLst>
            <a:outerShdw blurRad="50800" dist="50800" dir="8100000" algn="tr" rotWithShape="0">
              <a:prstClr val="black">
                <a:alpha val="20000"/>
              </a:prstClr>
            </a:outerShdw>
          </a:effectLst>
        </p:spPr>
      </p:cxnSp>
      <p:cxnSp>
        <p:nvCxnSpPr>
          <p:cNvPr id="24" name="直接连接符 23"/>
          <p:cNvCxnSpPr/>
          <p:nvPr/>
        </p:nvCxnSpPr>
        <p:spPr>
          <a:xfrm>
            <a:off x="6313623" y="4455112"/>
            <a:ext cx="353286" cy="0"/>
          </a:xfrm>
          <a:prstGeom prst="line">
            <a:avLst/>
          </a:prstGeom>
          <a:solidFill>
            <a:srgbClr val="EC7D31"/>
          </a:solidFill>
          <a:ln w="15875">
            <a:solidFill>
              <a:srgbClr val="EC7D31"/>
            </a:solidFill>
            <a:miter lim="800000"/>
            <a:headEnd type="none" w="med" len="med"/>
            <a:tailEnd type="none" w="med" len="med"/>
          </a:ln>
          <a:effectLst>
            <a:outerShdw blurRad="50800" dist="50800" dir="8100000" algn="tr" rotWithShape="0">
              <a:prstClr val="black">
                <a:alpha val="20000"/>
              </a:prstClr>
            </a:outerShdw>
          </a:effectLst>
        </p:spPr>
      </p:cxnSp>
      <p:cxnSp>
        <p:nvCxnSpPr>
          <p:cNvPr id="25" name="直接连接符 24"/>
          <p:cNvCxnSpPr/>
          <p:nvPr/>
        </p:nvCxnSpPr>
        <p:spPr>
          <a:xfrm>
            <a:off x="6346044" y="5445100"/>
            <a:ext cx="349967" cy="0"/>
          </a:xfrm>
          <a:prstGeom prst="line">
            <a:avLst/>
          </a:prstGeom>
          <a:solidFill>
            <a:srgbClr val="EC7D31"/>
          </a:solidFill>
          <a:ln w="15875">
            <a:solidFill>
              <a:srgbClr val="EC7D31"/>
            </a:solidFill>
            <a:miter lim="800000"/>
            <a:headEnd type="none" w="med" len="med"/>
            <a:tailEnd type="none" w="med" len="med"/>
          </a:ln>
          <a:effectLst>
            <a:outerShdw blurRad="50800" dist="50800" dir="8100000" algn="tr" rotWithShape="0">
              <a:prstClr val="black">
                <a:alpha val="20000"/>
              </a:prstClr>
            </a:outerShdw>
          </a:effectLst>
        </p:spPr>
      </p:cxnSp>
      <p:sp>
        <p:nvSpPr>
          <p:cNvPr id="20" name="椭圆 19"/>
          <p:cNvSpPr/>
          <p:nvPr/>
        </p:nvSpPr>
        <p:spPr>
          <a:xfrm>
            <a:off x="6684036" y="3384693"/>
            <a:ext cx="67501" cy="67501"/>
          </a:xfrm>
          <a:prstGeom prst="ellipse">
            <a:avLst/>
          </a:prstGeom>
          <a:solidFill>
            <a:srgbClr val="EC7D31"/>
          </a:solidFill>
          <a:ln w="19050">
            <a:solidFill>
              <a:srgbClr val="EC7D31"/>
            </a:solidFill>
            <a:miter lim="800000"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66909" y="4426270"/>
            <a:ext cx="67501" cy="67501"/>
          </a:xfrm>
          <a:prstGeom prst="ellipse">
            <a:avLst/>
          </a:prstGeom>
          <a:solidFill>
            <a:srgbClr val="EC7D31"/>
          </a:solidFill>
          <a:ln w="19050">
            <a:solidFill>
              <a:srgbClr val="EC7D31"/>
            </a:solidFill>
            <a:miter lim="800000"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663333" y="5393477"/>
            <a:ext cx="67501" cy="67501"/>
          </a:xfrm>
          <a:prstGeom prst="ellipse">
            <a:avLst/>
          </a:prstGeom>
          <a:solidFill>
            <a:srgbClr val="EC7D31"/>
          </a:solidFill>
          <a:ln w="19050">
            <a:solidFill>
              <a:srgbClr val="EC7D31"/>
            </a:solidFill>
            <a:miter lim="800000"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71"/>
          <p:cNvSpPr/>
          <p:nvPr/>
        </p:nvSpPr>
        <p:spPr bwMode="auto">
          <a:xfrm>
            <a:off x="5639118" y="3221260"/>
            <a:ext cx="715106" cy="400709"/>
          </a:xfrm>
          <a:custGeom>
            <a:avLst/>
            <a:gdLst>
              <a:gd name="T0" fmla="*/ 24 w 152"/>
              <a:gd name="T1" fmla="*/ 0 h 110"/>
              <a:gd name="T2" fmla="*/ 152 w 152"/>
              <a:gd name="T3" fmla="*/ 0 h 110"/>
              <a:gd name="T4" fmla="*/ 126 w 152"/>
              <a:gd name="T5" fmla="*/ 110 h 110"/>
              <a:gd name="T6" fmla="*/ 0 w 152"/>
              <a:gd name="T7" fmla="*/ 110 h 110"/>
              <a:gd name="T8" fmla="*/ 24 w 152"/>
              <a:gd name="T9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110">
                <a:moveTo>
                  <a:pt x="24" y="0"/>
                </a:moveTo>
                <a:lnTo>
                  <a:pt x="152" y="0"/>
                </a:lnTo>
                <a:lnTo>
                  <a:pt x="126" y="110"/>
                </a:lnTo>
                <a:lnTo>
                  <a:pt x="0" y="110"/>
                </a:lnTo>
                <a:lnTo>
                  <a:pt x="24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71"/>
          <p:cNvSpPr/>
          <p:nvPr/>
        </p:nvSpPr>
        <p:spPr bwMode="auto">
          <a:xfrm>
            <a:off x="5634682" y="4254758"/>
            <a:ext cx="715106" cy="400709"/>
          </a:xfrm>
          <a:custGeom>
            <a:avLst/>
            <a:gdLst>
              <a:gd name="T0" fmla="*/ 24 w 152"/>
              <a:gd name="T1" fmla="*/ 0 h 110"/>
              <a:gd name="T2" fmla="*/ 152 w 152"/>
              <a:gd name="T3" fmla="*/ 0 h 110"/>
              <a:gd name="T4" fmla="*/ 126 w 152"/>
              <a:gd name="T5" fmla="*/ 110 h 110"/>
              <a:gd name="T6" fmla="*/ 0 w 152"/>
              <a:gd name="T7" fmla="*/ 110 h 110"/>
              <a:gd name="T8" fmla="*/ 24 w 152"/>
              <a:gd name="T9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110">
                <a:moveTo>
                  <a:pt x="24" y="0"/>
                </a:moveTo>
                <a:lnTo>
                  <a:pt x="152" y="0"/>
                </a:lnTo>
                <a:lnTo>
                  <a:pt x="126" y="110"/>
                </a:lnTo>
                <a:lnTo>
                  <a:pt x="0" y="110"/>
                </a:lnTo>
                <a:lnTo>
                  <a:pt x="24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71"/>
          <p:cNvSpPr/>
          <p:nvPr/>
        </p:nvSpPr>
        <p:spPr bwMode="auto">
          <a:xfrm>
            <a:off x="5612712" y="5260848"/>
            <a:ext cx="715106" cy="400709"/>
          </a:xfrm>
          <a:custGeom>
            <a:avLst/>
            <a:gdLst>
              <a:gd name="T0" fmla="*/ 24 w 152"/>
              <a:gd name="T1" fmla="*/ 0 h 110"/>
              <a:gd name="T2" fmla="*/ 152 w 152"/>
              <a:gd name="T3" fmla="*/ 0 h 110"/>
              <a:gd name="T4" fmla="*/ 126 w 152"/>
              <a:gd name="T5" fmla="*/ 110 h 110"/>
              <a:gd name="T6" fmla="*/ 0 w 152"/>
              <a:gd name="T7" fmla="*/ 110 h 110"/>
              <a:gd name="T8" fmla="*/ 24 w 152"/>
              <a:gd name="T9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110">
                <a:moveTo>
                  <a:pt x="24" y="0"/>
                </a:moveTo>
                <a:lnTo>
                  <a:pt x="152" y="0"/>
                </a:lnTo>
                <a:lnTo>
                  <a:pt x="126" y="110"/>
                </a:lnTo>
                <a:lnTo>
                  <a:pt x="0" y="110"/>
                </a:lnTo>
                <a:lnTo>
                  <a:pt x="24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23" descr="160621-20121008052951-1"/>
          <p:cNvSpPr>
            <a:spLocks noChangeArrowheads="1"/>
          </p:cNvSpPr>
          <p:nvPr/>
        </p:nvSpPr>
        <p:spPr bwMode="auto">
          <a:xfrm>
            <a:off x="2854317" y="1739117"/>
            <a:ext cx="1831539" cy="1833757"/>
          </a:xfrm>
          <a:prstGeom prst="rect">
            <a:avLst/>
          </a:prstGeom>
          <a:blipFill dpi="0" rotWithShape="1">
            <a:blip r:embed="rId2" cstate="email"/>
            <a:srcRect/>
            <a:stretch>
              <a:fillRect/>
            </a:stretch>
          </a:blip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miter lim="800000"/>
          </a:ln>
          <a:effectLst>
            <a:outerShdw blurRad="330200" dist="215900" dir="8100000" sx="91000" sy="91000" algn="ctr" rotWithShape="0">
              <a:srgbClr val="000000">
                <a:alpha val="58000"/>
              </a:srgbClr>
            </a:outerShdw>
          </a:effec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937850" y="1739117"/>
            <a:ext cx="1831539" cy="1833757"/>
          </a:xfrm>
          <a:prstGeom prst="rect">
            <a:avLst/>
          </a:prstGeom>
          <a:solidFill>
            <a:srgbClr val="EC7D31"/>
          </a:soli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25"/>
          <p:cNvSpPr>
            <a:spLocks noChangeArrowheads="1"/>
          </p:cNvSpPr>
          <p:nvPr/>
        </p:nvSpPr>
        <p:spPr bwMode="auto">
          <a:xfrm>
            <a:off x="2854317" y="3635323"/>
            <a:ext cx="1831539" cy="1833756"/>
          </a:xfrm>
          <a:prstGeom prst="rect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zh-CN" altLang="en-US" sz="30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26" descr="001e90bc453a118d6b4237"/>
          <p:cNvSpPr>
            <a:spLocks noChangeArrowheads="1"/>
          </p:cNvSpPr>
          <p:nvPr/>
        </p:nvSpPr>
        <p:spPr bwMode="auto">
          <a:xfrm>
            <a:off x="937850" y="3635323"/>
            <a:ext cx="1831539" cy="1833756"/>
          </a:xfrm>
          <a:prstGeom prst="rect">
            <a:avLst/>
          </a:prstGeom>
          <a:blipFill dpi="0" rotWithShape="1">
            <a:blip r:embed="rId3" cstate="email"/>
            <a:srcRect/>
            <a:stretch>
              <a:fillRect/>
            </a:stretch>
          </a:blip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miter lim="800000"/>
          </a:ln>
          <a:effectLst>
            <a:outerShdw blurRad="330200" dist="215900" dir="8100000" sx="91000" sy="91000" algn="ctr" rotWithShape="0">
              <a:srgbClr val="000000">
                <a:alpha val="58000"/>
              </a:srgbClr>
            </a:outerShdw>
          </a:effec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" name="Freeform 27"/>
          <p:cNvSpPr/>
          <p:nvPr/>
        </p:nvSpPr>
        <p:spPr bwMode="auto">
          <a:xfrm>
            <a:off x="1614144" y="1956793"/>
            <a:ext cx="478950" cy="439038"/>
          </a:xfrm>
          <a:custGeom>
            <a:avLst/>
            <a:gdLst>
              <a:gd name="T0" fmla="*/ 30 w 98"/>
              <a:gd name="T1" fmla="*/ 43 h 90"/>
              <a:gd name="T2" fmla="*/ 30 w 98"/>
              <a:gd name="T3" fmla="*/ 43 h 90"/>
              <a:gd name="T4" fmla="*/ 11 w 98"/>
              <a:gd name="T5" fmla="*/ 62 h 90"/>
              <a:gd name="T6" fmla="*/ 7 w 98"/>
              <a:gd name="T7" fmla="*/ 70 h 90"/>
              <a:gd name="T8" fmla="*/ 11 w 98"/>
              <a:gd name="T9" fmla="*/ 79 h 90"/>
              <a:gd name="T10" fmla="*/ 11 w 98"/>
              <a:gd name="T11" fmla="*/ 79 h 90"/>
              <a:gd name="T12" fmla="*/ 11 w 98"/>
              <a:gd name="T13" fmla="*/ 79 h 90"/>
              <a:gd name="T14" fmla="*/ 19 w 98"/>
              <a:gd name="T15" fmla="*/ 82 h 90"/>
              <a:gd name="T16" fmla="*/ 28 w 98"/>
              <a:gd name="T17" fmla="*/ 79 h 90"/>
              <a:gd name="T18" fmla="*/ 49 w 98"/>
              <a:gd name="T19" fmla="*/ 57 h 90"/>
              <a:gd name="T20" fmla="*/ 49 w 98"/>
              <a:gd name="T21" fmla="*/ 57 h 90"/>
              <a:gd name="T22" fmla="*/ 72 w 98"/>
              <a:gd name="T23" fmla="*/ 34 h 90"/>
              <a:gd name="T24" fmla="*/ 74 w 98"/>
              <a:gd name="T25" fmla="*/ 31 h 90"/>
              <a:gd name="T26" fmla="*/ 72 w 98"/>
              <a:gd name="T27" fmla="*/ 27 h 90"/>
              <a:gd name="T28" fmla="*/ 69 w 98"/>
              <a:gd name="T29" fmla="*/ 25 h 90"/>
              <a:gd name="T30" fmla="*/ 65 w 98"/>
              <a:gd name="T31" fmla="*/ 27 h 90"/>
              <a:gd name="T32" fmla="*/ 32 w 98"/>
              <a:gd name="T33" fmla="*/ 60 h 90"/>
              <a:gd name="T34" fmla="*/ 26 w 98"/>
              <a:gd name="T35" fmla="*/ 60 h 90"/>
              <a:gd name="T36" fmla="*/ 26 w 98"/>
              <a:gd name="T37" fmla="*/ 55 h 90"/>
              <a:gd name="T38" fmla="*/ 60 w 98"/>
              <a:gd name="T39" fmla="*/ 21 h 90"/>
              <a:gd name="T40" fmla="*/ 69 w 98"/>
              <a:gd name="T41" fmla="*/ 18 h 90"/>
              <a:gd name="T42" fmla="*/ 78 w 98"/>
              <a:gd name="T43" fmla="*/ 21 h 90"/>
              <a:gd name="T44" fmla="*/ 81 w 98"/>
              <a:gd name="T45" fmla="*/ 31 h 90"/>
              <a:gd name="T46" fmla="*/ 78 w 98"/>
              <a:gd name="T47" fmla="*/ 40 h 90"/>
              <a:gd name="T48" fmla="*/ 55 w 98"/>
              <a:gd name="T49" fmla="*/ 63 h 90"/>
              <a:gd name="T50" fmla="*/ 55 w 98"/>
              <a:gd name="T51" fmla="*/ 63 h 90"/>
              <a:gd name="T52" fmla="*/ 55 w 98"/>
              <a:gd name="T53" fmla="*/ 63 h 90"/>
              <a:gd name="T54" fmla="*/ 33 w 98"/>
              <a:gd name="T55" fmla="*/ 84 h 90"/>
              <a:gd name="T56" fmla="*/ 19 w 98"/>
              <a:gd name="T57" fmla="*/ 90 h 90"/>
              <a:gd name="T58" fmla="*/ 6 w 98"/>
              <a:gd name="T59" fmla="*/ 84 h 90"/>
              <a:gd name="T60" fmla="*/ 5 w 98"/>
              <a:gd name="T61" fmla="*/ 84 h 90"/>
              <a:gd name="T62" fmla="*/ 0 w 98"/>
              <a:gd name="T63" fmla="*/ 70 h 90"/>
              <a:gd name="T64" fmla="*/ 5 w 98"/>
              <a:gd name="T65" fmla="*/ 56 h 90"/>
              <a:gd name="T66" fmla="*/ 27 w 98"/>
              <a:gd name="T67" fmla="*/ 35 h 90"/>
              <a:gd name="T68" fmla="*/ 27 w 98"/>
              <a:gd name="T69" fmla="*/ 35 h 90"/>
              <a:gd name="T70" fmla="*/ 54 w 98"/>
              <a:gd name="T71" fmla="*/ 8 h 90"/>
              <a:gd name="T72" fmla="*/ 72 w 98"/>
              <a:gd name="T73" fmla="*/ 0 h 90"/>
              <a:gd name="T74" fmla="*/ 90 w 98"/>
              <a:gd name="T75" fmla="*/ 8 h 90"/>
              <a:gd name="T76" fmla="*/ 98 w 98"/>
              <a:gd name="T77" fmla="*/ 26 h 90"/>
              <a:gd name="T78" fmla="*/ 90 w 98"/>
              <a:gd name="T79" fmla="*/ 44 h 90"/>
              <a:gd name="T80" fmla="*/ 53 w 98"/>
              <a:gd name="T81" fmla="*/ 81 h 90"/>
              <a:gd name="T82" fmla="*/ 48 w 98"/>
              <a:gd name="T83" fmla="*/ 81 h 90"/>
              <a:gd name="T84" fmla="*/ 48 w 98"/>
              <a:gd name="T85" fmla="*/ 76 h 90"/>
              <a:gd name="T86" fmla="*/ 85 w 98"/>
              <a:gd name="T87" fmla="*/ 39 h 90"/>
              <a:gd name="T88" fmla="*/ 90 w 98"/>
              <a:gd name="T89" fmla="*/ 26 h 90"/>
              <a:gd name="T90" fmla="*/ 85 w 98"/>
              <a:gd name="T91" fmla="*/ 13 h 90"/>
              <a:gd name="T92" fmla="*/ 72 w 98"/>
              <a:gd name="T93" fmla="*/ 8 h 90"/>
              <a:gd name="T94" fmla="*/ 59 w 98"/>
              <a:gd name="T95" fmla="*/ 13 h 90"/>
              <a:gd name="T96" fmla="*/ 30 w 98"/>
              <a:gd name="T97" fmla="*/ 43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8" h="90">
                <a:moveTo>
                  <a:pt x="30" y="43"/>
                </a:moveTo>
                <a:cubicBezTo>
                  <a:pt x="30" y="43"/>
                  <a:pt x="30" y="43"/>
                  <a:pt x="30" y="43"/>
                </a:cubicBezTo>
                <a:cubicBezTo>
                  <a:pt x="11" y="62"/>
                  <a:pt x="11" y="62"/>
                  <a:pt x="11" y="62"/>
                </a:cubicBezTo>
                <a:cubicBezTo>
                  <a:pt x="8" y="64"/>
                  <a:pt x="7" y="67"/>
                  <a:pt x="7" y="70"/>
                </a:cubicBezTo>
                <a:cubicBezTo>
                  <a:pt x="7" y="73"/>
                  <a:pt x="8" y="76"/>
                  <a:pt x="11" y="79"/>
                </a:cubicBezTo>
                <a:cubicBezTo>
                  <a:pt x="11" y="79"/>
                  <a:pt x="11" y="79"/>
                  <a:pt x="11" y="79"/>
                </a:cubicBezTo>
                <a:cubicBezTo>
                  <a:pt x="11" y="79"/>
                  <a:pt x="11" y="79"/>
                  <a:pt x="11" y="79"/>
                </a:cubicBezTo>
                <a:cubicBezTo>
                  <a:pt x="13" y="81"/>
                  <a:pt x="16" y="82"/>
                  <a:pt x="19" y="82"/>
                </a:cubicBezTo>
                <a:cubicBezTo>
                  <a:pt x="22" y="82"/>
                  <a:pt x="26" y="81"/>
                  <a:pt x="28" y="79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57"/>
                  <a:pt x="49" y="57"/>
                  <a:pt x="49" y="57"/>
                </a:cubicBezTo>
                <a:cubicBezTo>
                  <a:pt x="72" y="34"/>
                  <a:pt x="72" y="34"/>
                  <a:pt x="72" y="34"/>
                </a:cubicBezTo>
                <a:cubicBezTo>
                  <a:pt x="73" y="33"/>
                  <a:pt x="74" y="32"/>
                  <a:pt x="74" y="31"/>
                </a:cubicBezTo>
                <a:cubicBezTo>
                  <a:pt x="74" y="29"/>
                  <a:pt x="73" y="28"/>
                  <a:pt x="72" y="27"/>
                </a:cubicBezTo>
                <a:cubicBezTo>
                  <a:pt x="71" y="26"/>
                  <a:pt x="70" y="25"/>
                  <a:pt x="69" y="25"/>
                </a:cubicBezTo>
                <a:cubicBezTo>
                  <a:pt x="67" y="25"/>
                  <a:pt x="66" y="26"/>
                  <a:pt x="65" y="27"/>
                </a:cubicBezTo>
                <a:cubicBezTo>
                  <a:pt x="32" y="60"/>
                  <a:pt x="32" y="60"/>
                  <a:pt x="32" y="60"/>
                </a:cubicBezTo>
                <a:cubicBezTo>
                  <a:pt x="30" y="61"/>
                  <a:pt x="28" y="61"/>
                  <a:pt x="26" y="60"/>
                </a:cubicBezTo>
                <a:cubicBezTo>
                  <a:pt x="25" y="58"/>
                  <a:pt x="25" y="56"/>
                  <a:pt x="26" y="55"/>
                </a:cubicBezTo>
                <a:cubicBezTo>
                  <a:pt x="60" y="21"/>
                  <a:pt x="60" y="21"/>
                  <a:pt x="60" y="21"/>
                </a:cubicBezTo>
                <a:cubicBezTo>
                  <a:pt x="62" y="19"/>
                  <a:pt x="65" y="18"/>
                  <a:pt x="69" y="18"/>
                </a:cubicBezTo>
                <a:cubicBezTo>
                  <a:pt x="72" y="18"/>
                  <a:pt x="75" y="19"/>
                  <a:pt x="78" y="21"/>
                </a:cubicBezTo>
                <a:cubicBezTo>
                  <a:pt x="80" y="24"/>
                  <a:pt x="81" y="27"/>
                  <a:pt x="81" y="31"/>
                </a:cubicBezTo>
                <a:cubicBezTo>
                  <a:pt x="81" y="34"/>
                  <a:pt x="80" y="37"/>
                  <a:pt x="78" y="40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3" y="84"/>
                  <a:pt x="33" y="84"/>
                  <a:pt x="33" y="84"/>
                </a:cubicBezTo>
                <a:cubicBezTo>
                  <a:pt x="29" y="88"/>
                  <a:pt x="24" y="90"/>
                  <a:pt x="19" y="90"/>
                </a:cubicBezTo>
                <a:cubicBezTo>
                  <a:pt x="14" y="90"/>
                  <a:pt x="9" y="88"/>
                  <a:pt x="6" y="84"/>
                </a:cubicBezTo>
                <a:cubicBezTo>
                  <a:pt x="5" y="84"/>
                  <a:pt x="5" y="84"/>
                  <a:pt x="5" y="84"/>
                </a:cubicBezTo>
                <a:cubicBezTo>
                  <a:pt x="2" y="80"/>
                  <a:pt x="0" y="75"/>
                  <a:pt x="0" y="70"/>
                </a:cubicBezTo>
                <a:cubicBezTo>
                  <a:pt x="0" y="65"/>
                  <a:pt x="2" y="60"/>
                  <a:pt x="5" y="56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54" y="8"/>
                  <a:pt x="54" y="8"/>
                  <a:pt x="54" y="8"/>
                </a:cubicBezTo>
                <a:cubicBezTo>
                  <a:pt x="59" y="3"/>
                  <a:pt x="65" y="0"/>
                  <a:pt x="72" y="0"/>
                </a:cubicBezTo>
                <a:cubicBezTo>
                  <a:pt x="79" y="0"/>
                  <a:pt x="85" y="3"/>
                  <a:pt x="90" y="8"/>
                </a:cubicBezTo>
                <a:cubicBezTo>
                  <a:pt x="95" y="13"/>
                  <a:pt x="98" y="19"/>
                  <a:pt x="98" y="26"/>
                </a:cubicBezTo>
                <a:cubicBezTo>
                  <a:pt x="98" y="33"/>
                  <a:pt x="95" y="39"/>
                  <a:pt x="90" y="44"/>
                </a:cubicBezTo>
                <a:cubicBezTo>
                  <a:pt x="53" y="81"/>
                  <a:pt x="53" y="81"/>
                  <a:pt x="53" y="81"/>
                </a:cubicBezTo>
                <a:cubicBezTo>
                  <a:pt x="52" y="83"/>
                  <a:pt x="49" y="83"/>
                  <a:pt x="48" y="81"/>
                </a:cubicBezTo>
                <a:cubicBezTo>
                  <a:pt x="46" y="80"/>
                  <a:pt x="46" y="77"/>
                  <a:pt x="48" y="76"/>
                </a:cubicBezTo>
                <a:cubicBezTo>
                  <a:pt x="85" y="39"/>
                  <a:pt x="85" y="39"/>
                  <a:pt x="85" y="39"/>
                </a:cubicBezTo>
                <a:cubicBezTo>
                  <a:pt x="88" y="35"/>
                  <a:pt x="90" y="31"/>
                  <a:pt x="90" y="26"/>
                </a:cubicBezTo>
                <a:cubicBezTo>
                  <a:pt x="90" y="21"/>
                  <a:pt x="88" y="17"/>
                  <a:pt x="85" y="13"/>
                </a:cubicBezTo>
                <a:cubicBezTo>
                  <a:pt x="81" y="10"/>
                  <a:pt x="77" y="8"/>
                  <a:pt x="72" y="8"/>
                </a:cubicBezTo>
                <a:cubicBezTo>
                  <a:pt x="67" y="8"/>
                  <a:pt x="63" y="10"/>
                  <a:pt x="59" y="13"/>
                </a:cubicBezTo>
                <a:cubicBezTo>
                  <a:pt x="30" y="43"/>
                  <a:pt x="30" y="43"/>
                  <a:pt x="30" y="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" name="Freeform 30"/>
          <p:cNvSpPr>
            <a:spLocks noEditPoints="1"/>
          </p:cNvSpPr>
          <p:nvPr/>
        </p:nvSpPr>
        <p:spPr bwMode="auto">
          <a:xfrm>
            <a:off x="3521248" y="3857851"/>
            <a:ext cx="478950" cy="412429"/>
          </a:xfrm>
          <a:custGeom>
            <a:avLst/>
            <a:gdLst>
              <a:gd name="T0" fmla="*/ 12 w 98"/>
              <a:gd name="T1" fmla="*/ 18 h 84"/>
              <a:gd name="T2" fmla="*/ 20 w 98"/>
              <a:gd name="T3" fmla="*/ 2 h 84"/>
              <a:gd name="T4" fmla="*/ 22 w 98"/>
              <a:gd name="T5" fmla="*/ 0 h 84"/>
              <a:gd name="T6" fmla="*/ 79 w 98"/>
              <a:gd name="T7" fmla="*/ 2 h 84"/>
              <a:gd name="T8" fmla="*/ 79 w 98"/>
              <a:gd name="T9" fmla="*/ 18 h 84"/>
              <a:gd name="T10" fmla="*/ 89 w 98"/>
              <a:gd name="T11" fmla="*/ 20 h 84"/>
              <a:gd name="T12" fmla="*/ 89 w 98"/>
              <a:gd name="T13" fmla="*/ 42 h 84"/>
              <a:gd name="T14" fmla="*/ 98 w 98"/>
              <a:gd name="T15" fmla="*/ 46 h 84"/>
              <a:gd name="T16" fmla="*/ 98 w 98"/>
              <a:gd name="T17" fmla="*/ 80 h 84"/>
              <a:gd name="T18" fmla="*/ 94 w 98"/>
              <a:gd name="T19" fmla="*/ 84 h 84"/>
              <a:gd name="T20" fmla="*/ 0 w 98"/>
              <a:gd name="T21" fmla="*/ 80 h 84"/>
              <a:gd name="T22" fmla="*/ 0 w 98"/>
              <a:gd name="T23" fmla="*/ 46 h 84"/>
              <a:gd name="T24" fmla="*/ 4 w 98"/>
              <a:gd name="T25" fmla="*/ 42 h 84"/>
              <a:gd name="T26" fmla="*/ 9 w 98"/>
              <a:gd name="T27" fmla="*/ 20 h 84"/>
              <a:gd name="T28" fmla="*/ 14 w 98"/>
              <a:gd name="T29" fmla="*/ 42 h 84"/>
              <a:gd name="T30" fmla="*/ 20 w 98"/>
              <a:gd name="T31" fmla="*/ 42 h 84"/>
              <a:gd name="T32" fmla="*/ 14 w 98"/>
              <a:gd name="T33" fmla="*/ 22 h 84"/>
              <a:gd name="T34" fmla="*/ 24 w 98"/>
              <a:gd name="T35" fmla="*/ 42 h 84"/>
              <a:gd name="T36" fmla="*/ 74 w 98"/>
              <a:gd name="T37" fmla="*/ 42 h 84"/>
              <a:gd name="T38" fmla="*/ 74 w 98"/>
              <a:gd name="T39" fmla="*/ 20 h 84"/>
              <a:gd name="T40" fmla="*/ 24 w 98"/>
              <a:gd name="T41" fmla="*/ 4 h 84"/>
              <a:gd name="T42" fmla="*/ 24 w 98"/>
              <a:gd name="T43" fmla="*/ 20 h 84"/>
              <a:gd name="T44" fmla="*/ 24 w 98"/>
              <a:gd name="T45" fmla="*/ 42 h 84"/>
              <a:gd name="T46" fmla="*/ 79 w 98"/>
              <a:gd name="T47" fmla="*/ 42 h 84"/>
              <a:gd name="T48" fmla="*/ 84 w 98"/>
              <a:gd name="T49" fmla="*/ 22 h 84"/>
              <a:gd name="T50" fmla="*/ 79 w 98"/>
              <a:gd name="T51" fmla="*/ 42 h 84"/>
              <a:gd name="T52" fmla="*/ 90 w 98"/>
              <a:gd name="T53" fmla="*/ 49 h 84"/>
              <a:gd name="T54" fmla="*/ 8 w 98"/>
              <a:gd name="T55" fmla="*/ 76 h 84"/>
              <a:gd name="T56" fmla="*/ 20 w 98"/>
              <a:gd name="T57" fmla="*/ 68 h 84"/>
              <a:gd name="T58" fmla="*/ 22 w 98"/>
              <a:gd name="T59" fmla="*/ 65 h 84"/>
              <a:gd name="T60" fmla="*/ 79 w 98"/>
              <a:gd name="T61" fmla="*/ 68 h 84"/>
              <a:gd name="T62" fmla="*/ 79 w 98"/>
              <a:gd name="T63" fmla="*/ 76 h 84"/>
              <a:gd name="T64" fmla="*/ 90 w 98"/>
              <a:gd name="T65" fmla="*/ 49 h 84"/>
              <a:gd name="T66" fmla="*/ 24 w 98"/>
              <a:gd name="T67" fmla="*/ 76 h 84"/>
              <a:gd name="T68" fmla="*/ 74 w 98"/>
              <a:gd name="T69" fmla="*/ 70 h 84"/>
              <a:gd name="T70" fmla="*/ 24 w 98"/>
              <a:gd name="T71" fmla="*/ 7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8" h="84">
                <a:moveTo>
                  <a:pt x="12" y="18"/>
                </a:moveTo>
                <a:cubicBezTo>
                  <a:pt x="12" y="18"/>
                  <a:pt x="12" y="18"/>
                  <a:pt x="12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1"/>
                  <a:pt x="20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7" y="0"/>
                  <a:pt x="79" y="1"/>
                  <a:pt x="79" y="2"/>
                </a:cubicBezTo>
                <a:cubicBezTo>
                  <a:pt x="79" y="2"/>
                  <a:pt x="79" y="2"/>
                  <a:pt x="79" y="2"/>
                </a:cubicBezTo>
                <a:cubicBezTo>
                  <a:pt x="79" y="18"/>
                  <a:pt x="79" y="18"/>
                  <a:pt x="79" y="18"/>
                </a:cubicBezTo>
                <a:cubicBezTo>
                  <a:pt x="86" y="18"/>
                  <a:pt x="86" y="18"/>
                  <a:pt x="86" y="18"/>
                </a:cubicBezTo>
                <a:cubicBezTo>
                  <a:pt x="88" y="18"/>
                  <a:pt x="89" y="19"/>
                  <a:pt x="89" y="20"/>
                </a:cubicBezTo>
                <a:cubicBezTo>
                  <a:pt x="89" y="20"/>
                  <a:pt x="89" y="20"/>
                  <a:pt x="89" y="20"/>
                </a:cubicBezTo>
                <a:cubicBezTo>
                  <a:pt x="89" y="42"/>
                  <a:pt x="89" y="42"/>
                  <a:pt x="89" y="42"/>
                </a:cubicBezTo>
                <a:cubicBezTo>
                  <a:pt x="94" y="42"/>
                  <a:pt x="94" y="42"/>
                  <a:pt x="94" y="42"/>
                </a:cubicBezTo>
                <a:cubicBezTo>
                  <a:pt x="96" y="42"/>
                  <a:pt x="98" y="44"/>
                  <a:pt x="98" y="46"/>
                </a:cubicBezTo>
                <a:cubicBezTo>
                  <a:pt x="98" y="46"/>
                  <a:pt x="98" y="46"/>
                  <a:pt x="98" y="46"/>
                </a:cubicBezTo>
                <a:cubicBezTo>
                  <a:pt x="98" y="80"/>
                  <a:pt x="98" y="80"/>
                  <a:pt x="98" y="80"/>
                </a:cubicBezTo>
                <a:cubicBezTo>
                  <a:pt x="98" y="82"/>
                  <a:pt x="96" y="84"/>
                  <a:pt x="94" y="84"/>
                </a:cubicBezTo>
                <a:cubicBezTo>
                  <a:pt x="94" y="84"/>
                  <a:pt x="94" y="84"/>
                  <a:pt x="94" y="84"/>
                </a:cubicBezTo>
                <a:cubicBezTo>
                  <a:pt x="4" y="84"/>
                  <a:pt x="4" y="84"/>
                  <a:pt x="4" y="84"/>
                </a:cubicBezTo>
                <a:cubicBezTo>
                  <a:pt x="2" y="84"/>
                  <a:pt x="0" y="82"/>
                  <a:pt x="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2" y="42"/>
                  <a:pt x="4" y="42"/>
                </a:cubicBezTo>
                <a:cubicBezTo>
                  <a:pt x="4" y="42"/>
                  <a:pt x="4" y="42"/>
                  <a:pt x="4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19"/>
                  <a:pt x="10" y="18"/>
                  <a:pt x="12" y="18"/>
                </a:cubicBezTo>
                <a:close/>
                <a:moveTo>
                  <a:pt x="14" y="42"/>
                </a:moveTo>
                <a:cubicBezTo>
                  <a:pt x="14" y="42"/>
                  <a:pt x="14" y="42"/>
                  <a:pt x="14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22"/>
                  <a:pt x="20" y="22"/>
                  <a:pt x="20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42"/>
                  <a:pt x="14" y="42"/>
                  <a:pt x="14" y="42"/>
                </a:cubicBezTo>
                <a:close/>
                <a:moveTo>
                  <a:pt x="24" y="42"/>
                </a:moveTo>
                <a:cubicBezTo>
                  <a:pt x="24" y="42"/>
                  <a:pt x="24" y="42"/>
                  <a:pt x="24" y="42"/>
                </a:cubicBezTo>
                <a:cubicBezTo>
                  <a:pt x="74" y="42"/>
                  <a:pt x="74" y="42"/>
                  <a:pt x="74" y="42"/>
                </a:cubicBezTo>
                <a:cubicBezTo>
                  <a:pt x="74" y="20"/>
                  <a:pt x="74" y="20"/>
                  <a:pt x="74" y="20"/>
                </a:cubicBezTo>
                <a:cubicBezTo>
                  <a:pt x="74" y="20"/>
                  <a:pt x="74" y="20"/>
                  <a:pt x="74" y="20"/>
                </a:cubicBezTo>
                <a:cubicBezTo>
                  <a:pt x="74" y="4"/>
                  <a:pt x="74" y="4"/>
                  <a:pt x="7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42"/>
                  <a:pt x="24" y="42"/>
                  <a:pt x="24" y="42"/>
                </a:cubicBezTo>
                <a:close/>
                <a:moveTo>
                  <a:pt x="79" y="42"/>
                </a:moveTo>
                <a:cubicBezTo>
                  <a:pt x="79" y="42"/>
                  <a:pt x="79" y="42"/>
                  <a:pt x="79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22"/>
                  <a:pt x="84" y="22"/>
                  <a:pt x="84" y="22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42"/>
                  <a:pt x="79" y="42"/>
                  <a:pt x="79" y="42"/>
                </a:cubicBezTo>
                <a:close/>
                <a:moveTo>
                  <a:pt x="90" y="49"/>
                </a:moveTo>
                <a:cubicBezTo>
                  <a:pt x="90" y="49"/>
                  <a:pt x="90" y="49"/>
                  <a:pt x="90" y="49"/>
                </a:cubicBezTo>
                <a:cubicBezTo>
                  <a:pt x="8" y="49"/>
                  <a:pt x="8" y="49"/>
                  <a:pt x="8" y="49"/>
                </a:cubicBezTo>
                <a:cubicBezTo>
                  <a:pt x="8" y="76"/>
                  <a:pt x="8" y="76"/>
                  <a:pt x="8" y="76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68"/>
                  <a:pt x="20" y="68"/>
                  <a:pt x="20" y="68"/>
                </a:cubicBezTo>
                <a:cubicBezTo>
                  <a:pt x="20" y="67"/>
                  <a:pt x="20" y="65"/>
                  <a:pt x="22" y="65"/>
                </a:cubicBezTo>
                <a:cubicBezTo>
                  <a:pt x="22" y="65"/>
                  <a:pt x="22" y="65"/>
                  <a:pt x="22" y="65"/>
                </a:cubicBezTo>
                <a:cubicBezTo>
                  <a:pt x="76" y="65"/>
                  <a:pt x="76" y="65"/>
                  <a:pt x="76" y="65"/>
                </a:cubicBezTo>
                <a:cubicBezTo>
                  <a:pt x="77" y="65"/>
                  <a:pt x="79" y="67"/>
                  <a:pt x="79" y="68"/>
                </a:cubicBezTo>
                <a:cubicBezTo>
                  <a:pt x="79" y="68"/>
                  <a:pt x="79" y="68"/>
                  <a:pt x="79" y="68"/>
                </a:cubicBezTo>
                <a:cubicBezTo>
                  <a:pt x="79" y="76"/>
                  <a:pt x="79" y="76"/>
                  <a:pt x="79" y="76"/>
                </a:cubicBezTo>
                <a:cubicBezTo>
                  <a:pt x="90" y="76"/>
                  <a:pt x="90" y="76"/>
                  <a:pt x="90" y="76"/>
                </a:cubicBezTo>
                <a:cubicBezTo>
                  <a:pt x="90" y="49"/>
                  <a:pt x="90" y="49"/>
                  <a:pt x="90" y="49"/>
                </a:cubicBezTo>
                <a:close/>
                <a:moveTo>
                  <a:pt x="24" y="76"/>
                </a:moveTo>
                <a:cubicBezTo>
                  <a:pt x="24" y="76"/>
                  <a:pt x="24" y="76"/>
                  <a:pt x="24" y="76"/>
                </a:cubicBezTo>
                <a:cubicBezTo>
                  <a:pt x="74" y="76"/>
                  <a:pt x="74" y="76"/>
                  <a:pt x="74" y="76"/>
                </a:cubicBezTo>
                <a:cubicBezTo>
                  <a:pt x="74" y="70"/>
                  <a:pt x="74" y="70"/>
                  <a:pt x="7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6"/>
                  <a:pt x="24" y="76"/>
                  <a:pt x="24" y="76"/>
                </a:cubicBezTo>
                <a:close/>
              </a:path>
            </a:pathLst>
          </a:custGeom>
          <a:solidFill>
            <a:srgbClr val="EC7D31"/>
          </a:solidFill>
          <a:ln w="19050">
            <a:noFill/>
            <a:miter lim="800000"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27" name="组合 2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2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28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1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</a:rPr>
              <a:t>研究成果与应用</a:t>
            </a:r>
          </a:p>
        </p:txBody>
      </p:sp>
      <p:sp>
        <p:nvSpPr>
          <p:cNvPr id="32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EC7D31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262626"/>
                </a:solidFill>
                <a:latin typeface="Arial" panose="020B0604020202020204"/>
                <a:sym typeface="微软雅黑" panose="020B0503020204020204" pitchFamily="34" charset="-122"/>
              </a:rPr>
              <a:t>研究目标</a:t>
            </a:r>
            <a:endParaRPr lang="zh-CN" altLang="en-US" sz="1100" b="1" dirty="0">
              <a:solidFill>
                <a:srgbClr val="262626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262626"/>
                </a:solidFill>
                <a:latin typeface="Arial" panose="020B0604020202020204"/>
              </a:rPr>
              <a:t>成果形式</a:t>
            </a:r>
          </a:p>
        </p:txBody>
      </p:sp>
      <p:sp>
        <p:nvSpPr>
          <p:cNvPr id="35" name="矩形 34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262626"/>
                </a:solidFill>
                <a:latin typeface="Arial" panose="020B0604020202020204"/>
              </a:rPr>
              <a:t>应用前景</a:t>
            </a:r>
            <a:endParaRPr lang="zh-CN" altLang="en-US" dirty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262626"/>
                </a:solidFill>
                <a:latin typeface="Arial" panose="020B0604020202020204"/>
              </a:rPr>
              <a:t>案例分析</a:t>
            </a:r>
            <a:endParaRPr lang="zh-CN" altLang="en-US" dirty="0">
              <a:solidFill>
                <a:srgbClr val="262626"/>
              </a:solidFill>
              <a:latin typeface="Arial" panose="020B0604020202020204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iSḻïḍê"/>
          <p:cNvSpPr/>
          <p:nvPr/>
        </p:nvSpPr>
        <p:spPr bwMode="auto">
          <a:xfrm>
            <a:off x="6902463" y="3324895"/>
            <a:ext cx="4581294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000" dirty="0" smtClean="0">
                <a:solidFill>
                  <a:schemeClr val="bg1"/>
                </a:solidFill>
              </a:rPr>
              <a:t>.</a:t>
            </a:r>
            <a:r>
              <a:rPr lang="en-US" altLang="zh-CN" sz="1000" dirty="0">
                <a:solidFill>
                  <a:schemeClr val="bg1"/>
                </a:solidFill>
              </a:rPr>
              <a:t> Copy paste fonts. Choose the only option to retain </a:t>
            </a:r>
            <a:r>
              <a:rPr lang="en-US" altLang="zh-CN" sz="1000" dirty="0" err="1" smtClean="0">
                <a:solidFill>
                  <a:schemeClr val="bg1"/>
                </a:solidFill>
              </a:rPr>
              <a:t>text.Copy</a:t>
            </a:r>
            <a:r>
              <a:rPr lang="en-US" altLang="zh-CN" sz="1000" dirty="0" smtClean="0">
                <a:solidFill>
                  <a:schemeClr val="bg1"/>
                </a:solidFill>
              </a:rPr>
              <a:t> </a:t>
            </a:r>
            <a:r>
              <a:rPr lang="en-US" altLang="zh-CN" sz="1000" dirty="0">
                <a:solidFill>
                  <a:schemeClr val="bg1"/>
                </a:solidFill>
              </a:rPr>
              <a:t>paste fonts. Choose the only </a:t>
            </a:r>
            <a:r>
              <a:rPr lang="en-US" altLang="zh-CN" sz="1000" dirty="0" smtClean="0">
                <a:solidFill>
                  <a:schemeClr val="bg1"/>
                </a:solidFill>
              </a:rPr>
              <a:t>option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sp>
        <p:nvSpPr>
          <p:cNvPr id="42" name="ísļiḋé"/>
          <p:cNvSpPr txBox="1"/>
          <p:nvPr/>
        </p:nvSpPr>
        <p:spPr bwMode="auto">
          <a:xfrm>
            <a:off x="6882131" y="3101527"/>
            <a:ext cx="3692007" cy="351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47" name="iSḻïḍê"/>
          <p:cNvSpPr/>
          <p:nvPr/>
        </p:nvSpPr>
        <p:spPr bwMode="auto">
          <a:xfrm>
            <a:off x="6885971" y="4403416"/>
            <a:ext cx="4581294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000" dirty="0" smtClean="0">
                <a:solidFill>
                  <a:schemeClr val="bg1"/>
                </a:solidFill>
              </a:rPr>
              <a:t>.</a:t>
            </a:r>
            <a:r>
              <a:rPr lang="en-US" altLang="zh-CN" sz="1000" dirty="0">
                <a:solidFill>
                  <a:schemeClr val="bg1"/>
                </a:solidFill>
              </a:rPr>
              <a:t> Copy paste fonts. Choose the only option to retain </a:t>
            </a:r>
            <a:r>
              <a:rPr lang="en-US" altLang="zh-CN" sz="1000" dirty="0" err="1" smtClean="0">
                <a:solidFill>
                  <a:schemeClr val="bg1"/>
                </a:solidFill>
              </a:rPr>
              <a:t>text.Copy</a:t>
            </a:r>
            <a:r>
              <a:rPr lang="en-US" altLang="zh-CN" sz="1000" dirty="0" smtClean="0">
                <a:solidFill>
                  <a:schemeClr val="bg1"/>
                </a:solidFill>
              </a:rPr>
              <a:t> </a:t>
            </a:r>
            <a:r>
              <a:rPr lang="en-US" altLang="zh-CN" sz="1000" dirty="0">
                <a:solidFill>
                  <a:schemeClr val="bg1"/>
                </a:solidFill>
              </a:rPr>
              <a:t>paste fonts. Choose the only </a:t>
            </a:r>
            <a:r>
              <a:rPr lang="en-US" altLang="zh-CN" sz="1000" dirty="0" smtClean="0">
                <a:solidFill>
                  <a:schemeClr val="bg1"/>
                </a:solidFill>
              </a:rPr>
              <a:t>option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sp>
        <p:nvSpPr>
          <p:cNvPr id="48" name="ísļiḋé"/>
          <p:cNvSpPr txBox="1"/>
          <p:nvPr/>
        </p:nvSpPr>
        <p:spPr bwMode="auto">
          <a:xfrm>
            <a:off x="6865639" y="4180048"/>
            <a:ext cx="3692007" cy="351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49" name="iSḻïḍê"/>
          <p:cNvSpPr/>
          <p:nvPr/>
        </p:nvSpPr>
        <p:spPr bwMode="auto">
          <a:xfrm>
            <a:off x="6865639" y="5516638"/>
            <a:ext cx="4581294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000" dirty="0" smtClean="0">
                <a:solidFill>
                  <a:schemeClr val="bg1"/>
                </a:solidFill>
              </a:rPr>
              <a:t>.</a:t>
            </a:r>
            <a:r>
              <a:rPr lang="en-US" altLang="zh-CN" sz="1000" dirty="0">
                <a:solidFill>
                  <a:schemeClr val="bg1"/>
                </a:solidFill>
              </a:rPr>
              <a:t> Copy paste fonts. Choose the only option to retain </a:t>
            </a:r>
            <a:r>
              <a:rPr lang="en-US" altLang="zh-CN" sz="1000" dirty="0" err="1" smtClean="0">
                <a:solidFill>
                  <a:schemeClr val="bg1"/>
                </a:solidFill>
              </a:rPr>
              <a:t>text.Copy</a:t>
            </a:r>
            <a:r>
              <a:rPr lang="en-US" altLang="zh-CN" sz="1000" dirty="0" smtClean="0">
                <a:solidFill>
                  <a:schemeClr val="bg1"/>
                </a:solidFill>
              </a:rPr>
              <a:t> </a:t>
            </a:r>
            <a:r>
              <a:rPr lang="en-US" altLang="zh-CN" sz="1000" dirty="0">
                <a:solidFill>
                  <a:schemeClr val="bg1"/>
                </a:solidFill>
              </a:rPr>
              <a:t>paste fonts. Choose the only </a:t>
            </a:r>
            <a:r>
              <a:rPr lang="en-US" altLang="zh-CN" sz="1000" dirty="0" smtClean="0">
                <a:solidFill>
                  <a:schemeClr val="bg1"/>
                </a:solidFill>
              </a:rPr>
              <a:t>option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sp>
        <p:nvSpPr>
          <p:cNvPr id="50" name="ísļiḋé"/>
          <p:cNvSpPr txBox="1"/>
          <p:nvPr/>
        </p:nvSpPr>
        <p:spPr bwMode="auto">
          <a:xfrm>
            <a:off x="6845307" y="5293270"/>
            <a:ext cx="3692007" cy="351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51" name="iSḻïḍê"/>
          <p:cNvSpPr/>
          <p:nvPr/>
        </p:nvSpPr>
        <p:spPr bwMode="auto">
          <a:xfrm>
            <a:off x="1058208" y="2555435"/>
            <a:ext cx="167377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/>
              <a:t>Copy paste fonts. Choose the only option to retain text</a:t>
            </a:r>
            <a:r>
              <a:rPr lang="en-US" altLang="zh-CN" sz="1000" dirty="0" smtClean="0"/>
              <a:t>.</a:t>
            </a:r>
            <a:r>
              <a:rPr lang="en-US" altLang="zh-CN" sz="1000" dirty="0"/>
              <a:t> Copy paste fonts. Choose the only option to retain </a:t>
            </a:r>
            <a:r>
              <a:rPr lang="en-US" altLang="zh-CN" sz="1000" dirty="0" err="1" smtClean="0"/>
              <a:t>text.Copy</a:t>
            </a:r>
            <a:r>
              <a:rPr lang="en-US" altLang="zh-CN" sz="1000" dirty="0" smtClean="0"/>
              <a:t> </a:t>
            </a:r>
            <a:r>
              <a:rPr lang="en-US" altLang="zh-CN" sz="1000" dirty="0"/>
              <a:t>paste fonts. Choose the only </a:t>
            </a:r>
            <a:r>
              <a:rPr lang="en-US" altLang="zh-CN" sz="1000" dirty="0" smtClean="0"/>
              <a:t>option</a:t>
            </a:r>
            <a:endParaRPr lang="en-US" altLang="zh-CN" sz="1000" dirty="0"/>
          </a:p>
        </p:txBody>
      </p:sp>
      <p:sp>
        <p:nvSpPr>
          <p:cNvPr id="52" name="iSḻïḍê"/>
          <p:cNvSpPr/>
          <p:nvPr/>
        </p:nvSpPr>
        <p:spPr bwMode="auto">
          <a:xfrm>
            <a:off x="2965467" y="4379238"/>
            <a:ext cx="167377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/>
              <a:t>Copy paste fonts. Choose the only option to retain text</a:t>
            </a:r>
            <a:r>
              <a:rPr lang="en-US" altLang="zh-CN" sz="1000" dirty="0" smtClean="0"/>
              <a:t>.</a:t>
            </a:r>
            <a:r>
              <a:rPr lang="en-US" altLang="zh-CN" sz="1000" dirty="0"/>
              <a:t> Copy paste fonts. Choose the only option to retain </a:t>
            </a:r>
            <a:r>
              <a:rPr lang="en-US" altLang="zh-CN" sz="1000" dirty="0" err="1" smtClean="0"/>
              <a:t>text.Copy</a:t>
            </a:r>
            <a:r>
              <a:rPr lang="en-US" altLang="zh-CN" sz="1000" dirty="0" smtClean="0"/>
              <a:t> </a:t>
            </a:r>
            <a:r>
              <a:rPr lang="en-US" altLang="zh-CN" sz="1000" dirty="0"/>
              <a:t>paste fonts. Choose the only </a:t>
            </a:r>
            <a:r>
              <a:rPr lang="en-US" altLang="zh-CN" sz="1000" dirty="0" smtClean="0"/>
              <a:t>option</a:t>
            </a:r>
            <a:endParaRPr lang="en-US" altLang="zh-CN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3108030"/>
            <a:ext cx="12192000" cy="3555414"/>
            <a:chOff x="-1034916" y="2705479"/>
            <a:chExt cx="12121937" cy="35349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3084949" y="4017057"/>
              <a:ext cx="3600956" cy="17831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椭圆 2"/>
            <p:cNvSpPr/>
            <p:nvPr/>
          </p:nvSpPr>
          <p:spPr>
            <a:xfrm>
              <a:off x="2095774" y="3675697"/>
              <a:ext cx="686291" cy="68648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43" tIns="34272" rIns="68543" bIns="34272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zh-CN" sz="10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CN" altLang="en-US" sz="1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 bwMode="auto">
            <a:xfrm>
              <a:off x="2924955" y="5245629"/>
              <a:ext cx="518842" cy="518992"/>
              <a:chOff x="3927867" y="5719055"/>
              <a:chExt cx="692150" cy="692150"/>
            </a:xfr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effectLst>
              <a:outerShdw blurRad="444500" dist="63500" dir="8100000" algn="ctr" rotWithShape="0">
                <a:schemeClr val="tx1">
                  <a:alpha val="50000"/>
                </a:scheme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</p:grpSpPr>
          <p:sp>
            <p:nvSpPr>
              <p:cNvPr id="30" name="椭圆 29"/>
              <p:cNvSpPr/>
              <p:nvPr/>
            </p:nvSpPr>
            <p:spPr>
              <a:xfrm>
                <a:off x="3927867" y="5719055"/>
                <a:ext cx="692150" cy="692150"/>
              </a:xfrm>
              <a:prstGeom prst="ellipse">
                <a:avLst/>
              </a:prstGeom>
              <a:grpFill/>
              <a:ln w="6350"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p3d prstMaterial="metal">
                <a:bevelT w="38100" h="571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4004067" y="5795255"/>
                <a:ext cx="539750" cy="539750"/>
              </a:xfrm>
              <a:prstGeom prst="ellipse">
                <a:avLst/>
              </a:prstGeom>
              <a:grpFill/>
              <a:ln w="6350"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p3d prstMaterial="metal">
                <a:bevelT w="38100" h="571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en-US" altLang="zh-CN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Impact" panose="020B0806030902050204" pitchFamily="34" charset="0"/>
                  </a:rPr>
                  <a:t>1</a:t>
                </a:r>
                <a:endPara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 bwMode="auto">
            <a:xfrm>
              <a:off x="3489803" y="4237517"/>
              <a:ext cx="518842" cy="518992"/>
              <a:chOff x="5191288" y="4388838"/>
              <a:chExt cx="692150" cy="692150"/>
            </a:xfr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effectLst>
              <a:outerShdw blurRad="444500" dist="63500" dir="8100000" algn="ctr" rotWithShape="0">
                <a:schemeClr val="tx1">
                  <a:alpha val="50000"/>
                </a:scheme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</p:grpSpPr>
          <p:sp>
            <p:nvSpPr>
              <p:cNvPr id="28" name="椭圆 27"/>
              <p:cNvSpPr/>
              <p:nvPr/>
            </p:nvSpPr>
            <p:spPr>
              <a:xfrm>
                <a:off x="5191288" y="4388838"/>
                <a:ext cx="692150" cy="692150"/>
              </a:xfrm>
              <a:prstGeom prst="ellipse">
                <a:avLst/>
              </a:prstGeom>
              <a:grpFill/>
              <a:ln w="6350"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p3d prstMaterial="metal">
                <a:bevelT w="38100" h="571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5267488" y="4465038"/>
                <a:ext cx="539750" cy="539750"/>
              </a:xfrm>
              <a:prstGeom prst="ellipse">
                <a:avLst/>
              </a:prstGeom>
              <a:grpFill/>
              <a:ln w="6350"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p3d prstMaterial="metal">
                <a:bevelT w="38100" h="571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en-US" altLang="zh-CN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Impact" panose="020B0806030902050204" pitchFamily="34" charset="0"/>
                  </a:rPr>
                  <a:t>2</a:t>
                </a:r>
                <a:endPara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 bwMode="auto">
            <a:xfrm>
              <a:off x="5756840" y="4309525"/>
              <a:ext cx="518842" cy="518992"/>
              <a:chOff x="6884827" y="4388838"/>
              <a:chExt cx="692150" cy="692150"/>
            </a:xfr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effectLst>
              <a:outerShdw blurRad="444500" dist="63500" dir="8100000" algn="ctr" rotWithShape="0">
                <a:schemeClr val="tx1">
                  <a:alpha val="50000"/>
                </a:scheme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</p:grpSpPr>
          <p:sp>
            <p:nvSpPr>
              <p:cNvPr id="26" name="椭圆 25"/>
              <p:cNvSpPr/>
              <p:nvPr/>
            </p:nvSpPr>
            <p:spPr>
              <a:xfrm>
                <a:off x="6884827" y="4388838"/>
                <a:ext cx="692150" cy="692150"/>
              </a:xfrm>
              <a:prstGeom prst="ellipse">
                <a:avLst/>
              </a:prstGeom>
              <a:grpFill/>
              <a:ln w="6350"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p3d prstMaterial="metal">
                <a:bevelT w="38100" h="571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6957852" y="4465038"/>
                <a:ext cx="539750" cy="539750"/>
              </a:xfrm>
              <a:prstGeom prst="ellipse">
                <a:avLst/>
              </a:prstGeom>
              <a:grpFill/>
              <a:ln w="6350"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p3d prstMaterial="metal">
                <a:bevelT w="38100" h="571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en-US" altLang="zh-CN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Impact" panose="020B0806030902050204" pitchFamily="34" charset="0"/>
                  </a:rPr>
                  <a:t>4</a:t>
                </a:r>
                <a:endPara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 bwMode="auto">
            <a:xfrm>
              <a:off x="6349386" y="5245629"/>
              <a:ext cx="520032" cy="518992"/>
              <a:chOff x="8218831" y="5719055"/>
              <a:chExt cx="693737" cy="692150"/>
            </a:xfr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effectLst>
              <a:outerShdw blurRad="444500" dist="63500" dir="8100000" algn="ctr" rotWithShape="0">
                <a:schemeClr val="tx1">
                  <a:alpha val="50000"/>
                </a:scheme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</p:grpSpPr>
          <p:sp>
            <p:nvSpPr>
              <p:cNvPr id="24" name="椭圆 23"/>
              <p:cNvSpPr/>
              <p:nvPr/>
            </p:nvSpPr>
            <p:spPr>
              <a:xfrm>
                <a:off x="8218831" y="5719055"/>
                <a:ext cx="693737" cy="692150"/>
              </a:xfrm>
              <a:prstGeom prst="ellipse">
                <a:avLst/>
              </a:prstGeom>
              <a:grpFill/>
              <a:ln w="6350"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p3d prstMaterial="metal">
                <a:bevelT w="38100" h="571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8295031" y="5795255"/>
                <a:ext cx="539750" cy="539750"/>
              </a:xfrm>
              <a:prstGeom prst="ellipse">
                <a:avLst/>
              </a:prstGeom>
              <a:noFill/>
              <a:ln w="6350"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p3d prstMaterial="metal">
                <a:bevelT w="38100" h="571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en-US" altLang="zh-CN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Impact" panose="020B0806030902050204" pitchFamily="34" charset="0"/>
                  </a:rPr>
                  <a:t>5</a:t>
                </a:r>
                <a:endPara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1" name="任意多边形 10"/>
            <p:cNvSpPr/>
            <p:nvPr/>
          </p:nvSpPr>
          <p:spPr>
            <a:xfrm rot="5400000">
              <a:off x="6592489" y="4693858"/>
              <a:ext cx="1056042" cy="392702"/>
            </a:xfrm>
            <a:custGeom>
              <a:avLst/>
              <a:gdLst>
                <a:gd name="connsiteX0" fmla="*/ 1799772 w 1799772"/>
                <a:gd name="connsiteY0" fmla="*/ 232228 h 232228"/>
                <a:gd name="connsiteX1" fmla="*/ 1524000 w 1799772"/>
                <a:gd name="connsiteY1" fmla="*/ 0 h 232228"/>
                <a:gd name="connsiteX2" fmla="*/ 0 w 1799772"/>
                <a:gd name="connsiteY2" fmla="*/ 0 h 232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9772" h="232228">
                  <a:moveTo>
                    <a:pt x="1799772" y="232228"/>
                  </a:moveTo>
                  <a:lnTo>
                    <a:pt x="1524000" y="0"/>
                  </a:lnTo>
                  <a:lnTo>
                    <a:pt x="0" y="0"/>
                  </a:lnTo>
                </a:path>
              </a:pathLst>
            </a:custGeom>
            <a:ln>
              <a:solidFill>
                <a:srgbClr val="EC7D31"/>
              </a:solidFill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 lIns="68543" tIns="34272" rIns="68543" bIns="34272" anchor="ctr"/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 rot="5400000">
              <a:off x="3308247" y="3877449"/>
              <a:ext cx="553512" cy="80920"/>
            </a:xfrm>
            <a:custGeom>
              <a:avLst/>
              <a:gdLst>
                <a:gd name="connsiteX0" fmla="*/ 740229 w 740229"/>
                <a:gd name="connsiteY0" fmla="*/ 0 h 406400"/>
                <a:gd name="connsiteX1" fmla="*/ 580572 w 740229"/>
                <a:gd name="connsiteY1" fmla="*/ 406400 h 406400"/>
                <a:gd name="connsiteX2" fmla="*/ 0 w 740229"/>
                <a:gd name="connsiteY2" fmla="*/ 40640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0229" h="406400">
                  <a:moveTo>
                    <a:pt x="740229" y="0"/>
                  </a:moveTo>
                  <a:lnTo>
                    <a:pt x="580572" y="406400"/>
                  </a:lnTo>
                  <a:lnTo>
                    <a:pt x="0" y="406400"/>
                  </a:lnTo>
                </a:path>
              </a:pathLst>
            </a:custGeom>
            <a:ln>
              <a:solidFill>
                <a:srgbClr val="EC7D31"/>
              </a:solidFill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 lIns="68543" tIns="34272" rIns="68543" bIns="34272" anchor="ctr"/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 rot="5400000" flipV="1">
              <a:off x="2127993" y="4678388"/>
              <a:ext cx="1056042" cy="423642"/>
            </a:xfrm>
            <a:custGeom>
              <a:avLst/>
              <a:gdLst>
                <a:gd name="connsiteX0" fmla="*/ 1799772 w 1799772"/>
                <a:gd name="connsiteY0" fmla="*/ 232228 h 232228"/>
                <a:gd name="connsiteX1" fmla="*/ 1524000 w 1799772"/>
                <a:gd name="connsiteY1" fmla="*/ 0 h 232228"/>
                <a:gd name="connsiteX2" fmla="*/ 0 w 1799772"/>
                <a:gd name="connsiteY2" fmla="*/ 0 h 232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9772" h="232228">
                  <a:moveTo>
                    <a:pt x="1799772" y="232228"/>
                  </a:moveTo>
                  <a:lnTo>
                    <a:pt x="1524000" y="0"/>
                  </a:lnTo>
                  <a:lnTo>
                    <a:pt x="0" y="0"/>
                  </a:lnTo>
                </a:path>
              </a:pathLst>
            </a:custGeom>
            <a:ln>
              <a:solidFill>
                <a:srgbClr val="EC7D31"/>
              </a:solidFill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 lIns="68543" tIns="34272" rIns="68543" bIns="34272" anchor="ctr"/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 rot="5400000" flipV="1">
              <a:off x="5884686" y="3949457"/>
              <a:ext cx="553512" cy="80920"/>
            </a:xfrm>
            <a:custGeom>
              <a:avLst/>
              <a:gdLst>
                <a:gd name="connsiteX0" fmla="*/ 740229 w 740229"/>
                <a:gd name="connsiteY0" fmla="*/ 0 h 406400"/>
                <a:gd name="connsiteX1" fmla="*/ 580572 w 740229"/>
                <a:gd name="connsiteY1" fmla="*/ 406400 h 406400"/>
                <a:gd name="connsiteX2" fmla="*/ 0 w 740229"/>
                <a:gd name="connsiteY2" fmla="*/ 40640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0229" h="406400">
                  <a:moveTo>
                    <a:pt x="740229" y="0"/>
                  </a:moveTo>
                  <a:lnTo>
                    <a:pt x="580572" y="406400"/>
                  </a:lnTo>
                  <a:lnTo>
                    <a:pt x="0" y="406400"/>
                  </a:lnTo>
                </a:path>
              </a:pathLst>
            </a:custGeom>
            <a:ln>
              <a:solidFill>
                <a:srgbClr val="EC7D31"/>
              </a:solidFill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 lIns="68543" tIns="34272" rIns="68543" bIns="34272" anchor="ctr"/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7" name="椭圆 1"/>
            <p:cNvSpPr/>
            <p:nvPr/>
          </p:nvSpPr>
          <p:spPr>
            <a:xfrm>
              <a:off x="4612915" y="5496661"/>
              <a:ext cx="592623" cy="303539"/>
            </a:xfrm>
            <a:custGeom>
              <a:avLst/>
              <a:gdLst/>
              <a:ahLst/>
              <a:cxnLst/>
              <a:rect l="l" t="t" r="r" b="b"/>
              <a:pathLst>
                <a:path w="792088" h="404664">
                  <a:moveTo>
                    <a:pt x="396044" y="0"/>
                  </a:moveTo>
                  <a:cubicBezTo>
                    <a:pt x="614773" y="0"/>
                    <a:pt x="792088" y="177315"/>
                    <a:pt x="792088" y="396044"/>
                  </a:cubicBezTo>
                  <a:lnTo>
                    <a:pt x="791219" y="404664"/>
                  </a:lnTo>
                  <a:lnTo>
                    <a:pt x="869" y="404664"/>
                  </a:lnTo>
                  <a:cubicBezTo>
                    <a:pt x="31" y="401809"/>
                    <a:pt x="0" y="398930"/>
                    <a:pt x="0" y="396044"/>
                  </a:cubicBezTo>
                  <a:cubicBezTo>
                    <a:pt x="0" y="177315"/>
                    <a:pt x="177315" y="0"/>
                    <a:pt x="396044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solidFill>
                <a:srgbClr val="EC7D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43" tIns="34272" rIns="68543" bIns="34272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-1034916" y="5808515"/>
              <a:ext cx="12121937" cy="431948"/>
            </a:xfrm>
            <a:prstGeom prst="rect">
              <a:avLst/>
            </a:prstGeom>
            <a:solidFill>
              <a:srgbClr val="EC7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43" tIns="34272" rIns="68543" bIns="3427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grpSp>
          <p:nvGrpSpPr>
            <p:cNvPr id="20" name="组合 19"/>
            <p:cNvGrpSpPr/>
            <p:nvPr/>
          </p:nvGrpSpPr>
          <p:grpSpPr bwMode="auto">
            <a:xfrm>
              <a:off x="4649805" y="3843194"/>
              <a:ext cx="518842" cy="518992"/>
              <a:chOff x="5191288" y="4388838"/>
              <a:chExt cx="692150" cy="692150"/>
            </a:xfr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effectLst>
              <a:outerShdw blurRad="444500" dist="63500" dir="8100000" algn="ctr" rotWithShape="0">
                <a:schemeClr val="tx1">
                  <a:alpha val="50000"/>
                </a:scheme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</p:grpSpPr>
          <p:sp>
            <p:nvSpPr>
              <p:cNvPr id="22" name="椭圆 21"/>
              <p:cNvSpPr/>
              <p:nvPr/>
            </p:nvSpPr>
            <p:spPr>
              <a:xfrm>
                <a:off x="5191288" y="4388838"/>
                <a:ext cx="692150" cy="692150"/>
              </a:xfrm>
              <a:prstGeom prst="ellipse">
                <a:avLst/>
              </a:prstGeom>
              <a:grpFill/>
              <a:ln w="6350"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p3d prstMaterial="metal">
                <a:bevelT w="38100" h="571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5267488" y="4465038"/>
                <a:ext cx="539750" cy="539750"/>
              </a:xfrm>
              <a:prstGeom prst="ellipse">
                <a:avLst/>
              </a:prstGeom>
              <a:grpFill/>
              <a:ln w="6350"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p3d prstMaterial="metal">
                <a:bevelT w="38100" h="571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en-US" altLang="zh-CN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Impact" panose="020B0806030902050204" pitchFamily="34" charset="0"/>
                  </a:rPr>
                  <a:t>3</a:t>
                </a:r>
                <a:endPara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</p:grpSp>
        <p:cxnSp>
          <p:nvCxnSpPr>
            <p:cNvPr id="21" name="直接连接符 20"/>
            <p:cNvCxnSpPr/>
            <p:nvPr/>
          </p:nvCxnSpPr>
          <p:spPr>
            <a:xfrm>
              <a:off x="4909226" y="3316349"/>
              <a:ext cx="0" cy="468820"/>
            </a:xfrm>
            <a:prstGeom prst="line">
              <a:avLst/>
            </a:prstGeom>
            <a:ln w="31750">
              <a:solidFill>
                <a:srgbClr val="EC7D31"/>
              </a:solidFill>
            </a:ln>
            <a:effectLst>
              <a:outerShdw blurRad="40005" dist="22860" dir="5400000" algn="ctr" rotWithShape="0">
                <a:schemeClr val="tx1">
                  <a:alpha val="35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椭圆 57"/>
            <p:cNvSpPr/>
            <p:nvPr/>
          </p:nvSpPr>
          <p:spPr>
            <a:xfrm>
              <a:off x="5925842" y="3204062"/>
              <a:ext cx="686291" cy="68648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43" tIns="34272" rIns="68543" bIns="34272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zh-CN" sz="10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CN" altLang="en-US" sz="1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4566080" y="2705479"/>
              <a:ext cx="686291" cy="68648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43" tIns="34272" rIns="68543" bIns="34272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zh-CN" sz="10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CN" altLang="en-US" sz="1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3201397" y="3077556"/>
              <a:ext cx="686291" cy="68648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43" tIns="34272" rIns="68543" bIns="34272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zh-CN" sz="10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CN" altLang="en-US" sz="1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6984640" y="3714491"/>
              <a:ext cx="686291" cy="68648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43" tIns="34272" rIns="68543" bIns="34272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zh-CN" sz="10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CN" altLang="en-US" sz="1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38" name="组合 37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0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9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2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</a:rPr>
              <a:t>研究成果与应用</a:t>
            </a:r>
          </a:p>
        </p:txBody>
      </p:sp>
      <p:sp>
        <p:nvSpPr>
          <p:cNvPr id="43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EC7D31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262626"/>
                </a:solidFill>
                <a:latin typeface="Arial" panose="020B0604020202020204"/>
                <a:sym typeface="微软雅黑" panose="020B0503020204020204" pitchFamily="34" charset="-122"/>
              </a:rPr>
              <a:t>研究目标</a:t>
            </a:r>
            <a:endParaRPr lang="zh-CN" altLang="en-US" sz="1100" b="1" dirty="0">
              <a:solidFill>
                <a:srgbClr val="262626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262626"/>
                </a:solidFill>
                <a:latin typeface="Arial" panose="020B0604020202020204"/>
              </a:rPr>
              <a:t>成果形式</a:t>
            </a:r>
          </a:p>
        </p:txBody>
      </p:sp>
      <p:sp>
        <p:nvSpPr>
          <p:cNvPr id="46" name="矩形 45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262626"/>
                </a:solidFill>
                <a:latin typeface="Arial" panose="020B0604020202020204"/>
              </a:rPr>
              <a:t>应用前景</a:t>
            </a:r>
            <a:endParaRPr lang="zh-CN" altLang="en-US" dirty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262626"/>
                </a:solidFill>
                <a:latin typeface="Arial" panose="020B0604020202020204"/>
              </a:rPr>
              <a:t>案例分析</a:t>
            </a:r>
            <a:endParaRPr lang="zh-CN" altLang="en-US" dirty="0">
              <a:solidFill>
                <a:srgbClr val="262626"/>
              </a:solidFill>
              <a:latin typeface="Arial" panose="020B0604020202020204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iSḻïḍê"/>
          <p:cNvSpPr/>
          <p:nvPr/>
        </p:nvSpPr>
        <p:spPr bwMode="auto">
          <a:xfrm>
            <a:off x="1037187" y="2084323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63" name="ísļiḋé"/>
          <p:cNvSpPr txBox="1"/>
          <p:nvPr/>
        </p:nvSpPr>
        <p:spPr bwMode="auto">
          <a:xfrm>
            <a:off x="1017382" y="1732705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64" name="iSḻïḍê"/>
          <p:cNvSpPr/>
          <p:nvPr/>
        </p:nvSpPr>
        <p:spPr bwMode="auto">
          <a:xfrm>
            <a:off x="3721933" y="2084323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65" name="ísļiḋé"/>
          <p:cNvSpPr txBox="1"/>
          <p:nvPr/>
        </p:nvSpPr>
        <p:spPr bwMode="auto">
          <a:xfrm>
            <a:off x="3702128" y="1732705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66" name="iSḻïḍê"/>
          <p:cNvSpPr/>
          <p:nvPr/>
        </p:nvSpPr>
        <p:spPr bwMode="auto">
          <a:xfrm>
            <a:off x="6406679" y="2084323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67" name="ísļiḋé"/>
          <p:cNvSpPr txBox="1"/>
          <p:nvPr/>
        </p:nvSpPr>
        <p:spPr bwMode="auto">
          <a:xfrm>
            <a:off x="6386874" y="1732705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68" name="iSḻïḍê"/>
          <p:cNvSpPr/>
          <p:nvPr/>
        </p:nvSpPr>
        <p:spPr bwMode="auto">
          <a:xfrm>
            <a:off x="9091425" y="2084323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69" name="ísļiḋé"/>
          <p:cNvSpPr txBox="1"/>
          <p:nvPr/>
        </p:nvSpPr>
        <p:spPr bwMode="auto">
          <a:xfrm>
            <a:off x="9071620" y="1732705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 flipV="1">
            <a:off x="2717605" y="3395102"/>
            <a:ext cx="1268570" cy="638851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5081283" y="3392460"/>
            <a:ext cx="1407938" cy="634961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 flipV="1">
            <a:off x="7477320" y="3392461"/>
            <a:ext cx="1508313" cy="837918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椭圆 55"/>
          <p:cNvSpPr/>
          <p:nvPr/>
        </p:nvSpPr>
        <p:spPr>
          <a:xfrm>
            <a:off x="3824843" y="3447245"/>
            <a:ext cx="1387544" cy="138754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600" b="1"/>
          </a:p>
        </p:txBody>
      </p:sp>
      <p:grpSp>
        <p:nvGrpSpPr>
          <p:cNvPr id="57" name="组合 56"/>
          <p:cNvGrpSpPr/>
          <p:nvPr/>
        </p:nvGrpSpPr>
        <p:grpSpPr>
          <a:xfrm>
            <a:off x="4338423" y="3871174"/>
            <a:ext cx="413098" cy="561052"/>
            <a:chOff x="5649913" y="2824163"/>
            <a:chExt cx="895350" cy="1216025"/>
          </a:xfrm>
          <a:solidFill>
            <a:srgbClr val="EC7D31"/>
          </a:solidFill>
        </p:grpSpPr>
        <p:sp>
          <p:nvSpPr>
            <p:cNvPr id="58" name="Freeform 39"/>
            <p:cNvSpPr>
              <a:spLocks noEditPoints="1"/>
            </p:cNvSpPr>
            <p:nvPr/>
          </p:nvSpPr>
          <p:spPr bwMode="auto">
            <a:xfrm>
              <a:off x="5649913" y="2824163"/>
              <a:ext cx="728663" cy="1212850"/>
            </a:xfrm>
            <a:custGeom>
              <a:avLst/>
              <a:gdLst>
                <a:gd name="T0" fmla="*/ 170 w 192"/>
                <a:gd name="T1" fmla="*/ 0 h 320"/>
                <a:gd name="T2" fmla="*/ 23 w 192"/>
                <a:gd name="T3" fmla="*/ 0 h 320"/>
                <a:gd name="T4" fmla="*/ 0 w 192"/>
                <a:gd name="T5" fmla="*/ 21 h 320"/>
                <a:gd name="T6" fmla="*/ 0 w 192"/>
                <a:gd name="T7" fmla="*/ 299 h 320"/>
                <a:gd name="T8" fmla="*/ 23 w 192"/>
                <a:gd name="T9" fmla="*/ 320 h 320"/>
                <a:gd name="T10" fmla="*/ 170 w 192"/>
                <a:gd name="T11" fmla="*/ 320 h 320"/>
                <a:gd name="T12" fmla="*/ 192 w 192"/>
                <a:gd name="T13" fmla="*/ 299 h 320"/>
                <a:gd name="T14" fmla="*/ 192 w 192"/>
                <a:gd name="T15" fmla="*/ 21 h 320"/>
                <a:gd name="T16" fmla="*/ 170 w 192"/>
                <a:gd name="T17" fmla="*/ 0 h 320"/>
                <a:gd name="T18" fmla="*/ 62 w 192"/>
                <a:gd name="T19" fmla="*/ 297 h 320"/>
                <a:gd name="T20" fmla="*/ 18 w 192"/>
                <a:gd name="T21" fmla="*/ 297 h 320"/>
                <a:gd name="T22" fmla="*/ 18 w 192"/>
                <a:gd name="T23" fmla="*/ 280 h 320"/>
                <a:gd name="T24" fmla="*/ 62 w 192"/>
                <a:gd name="T25" fmla="*/ 280 h 320"/>
                <a:gd name="T26" fmla="*/ 62 w 192"/>
                <a:gd name="T27" fmla="*/ 297 h 320"/>
                <a:gd name="T28" fmla="*/ 175 w 192"/>
                <a:gd name="T29" fmla="*/ 297 h 320"/>
                <a:gd name="T30" fmla="*/ 130 w 192"/>
                <a:gd name="T31" fmla="*/ 297 h 320"/>
                <a:gd name="T32" fmla="*/ 130 w 192"/>
                <a:gd name="T33" fmla="*/ 280 h 320"/>
                <a:gd name="T34" fmla="*/ 175 w 192"/>
                <a:gd name="T35" fmla="*/ 280 h 320"/>
                <a:gd name="T36" fmla="*/ 175 w 192"/>
                <a:gd name="T37" fmla="*/ 297 h 320"/>
                <a:gd name="T38" fmla="*/ 175 w 192"/>
                <a:gd name="T39" fmla="*/ 252 h 320"/>
                <a:gd name="T40" fmla="*/ 18 w 192"/>
                <a:gd name="T41" fmla="*/ 252 h 320"/>
                <a:gd name="T42" fmla="*/ 18 w 192"/>
                <a:gd name="T43" fmla="*/ 29 h 320"/>
                <a:gd name="T44" fmla="*/ 175 w 192"/>
                <a:gd name="T45" fmla="*/ 29 h 320"/>
                <a:gd name="T46" fmla="*/ 175 w 192"/>
                <a:gd name="T47" fmla="*/ 252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2" h="320">
                  <a:moveTo>
                    <a:pt x="17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1" y="0"/>
                    <a:pt x="0" y="10"/>
                    <a:pt x="0" y="21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11"/>
                    <a:pt x="11" y="320"/>
                    <a:pt x="23" y="320"/>
                  </a:cubicBezTo>
                  <a:cubicBezTo>
                    <a:pt x="170" y="320"/>
                    <a:pt x="170" y="320"/>
                    <a:pt x="170" y="320"/>
                  </a:cubicBezTo>
                  <a:cubicBezTo>
                    <a:pt x="182" y="320"/>
                    <a:pt x="192" y="311"/>
                    <a:pt x="192" y="299"/>
                  </a:cubicBezTo>
                  <a:cubicBezTo>
                    <a:pt x="192" y="21"/>
                    <a:pt x="192" y="21"/>
                    <a:pt x="192" y="21"/>
                  </a:cubicBezTo>
                  <a:cubicBezTo>
                    <a:pt x="192" y="10"/>
                    <a:pt x="182" y="0"/>
                    <a:pt x="170" y="0"/>
                  </a:cubicBezTo>
                  <a:close/>
                  <a:moveTo>
                    <a:pt x="62" y="297"/>
                  </a:moveTo>
                  <a:cubicBezTo>
                    <a:pt x="18" y="297"/>
                    <a:pt x="18" y="297"/>
                    <a:pt x="18" y="297"/>
                  </a:cubicBezTo>
                  <a:cubicBezTo>
                    <a:pt x="18" y="280"/>
                    <a:pt x="18" y="280"/>
                    <a:pt x="18" y="280"/>
                  </a:cubicBezTo>
                  <a:cubicBezTo>
                    <a:pt x="62" y="280"/>
                    <a:pt x="62" y="280"/>
                    <a:pt x="62" y="280"/>
                  </a:cubicBezTo>
                  <a:lnTo>
                    <a:pt x="62" y="297"/>
                  </a:lnTo>
                  <a:close/>
                  <a:moveTo>
                    <a:pt x="175" y="297"/>
                  </a:moveTo>
                  <a:cubicBezTo>
                    <a:pt x="130" y="297"/>
                    <a:pt x="130" y="297"/>
                    <a:pt x="130" y="297"/>
                  </a:cubicBezTo>
                  <a:cubicBezTo>
                    <a:pt x="130" y="280"/>
                    <a:pt x="130" y="280"/>
                    <a:pt x="130" y="280"/>
                  </a:cubicBezTo>
                  <a:cubicBezTo>
                    <a:pt x="175" y="280"/>
                    <a:pt x="175" y="280"/>
                    <a:pt x="175" y="280"/>
                  </a:cubicBezTo>
                  <a:lnTo>
                    <a:pt x="175" y="297"/>
                  </a:lnTo>
                  <a:close/>
                  <a:moveTo>
                    <a:pt x="175" y="252"/>
                  </a:moveTo>
                  <a:cubicBezTo>
                    <a:pt x="18" y="252"/>
                    <a:pt x="18" y="252"/>
                    <a:pt x="18" y="252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75" y="29"/>
                    <a:pt x="175" y="29"/>
                    <a:pt x="175" y="29"/>
                  </a:cubicBezTo>
                  <a:lnTo>
                    <a:pt x="175" y="2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57" tIns="34279" rIns="68557" bIns="34279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59" name="Freeform 40"/>
            <p:cNvSpPr/>
            <p:nvPr/>
          </p:nvSpPr>
          <p:spPr bwMode="auto">
            <a:xfrm>
              <a:off x="6450011" y="3082923"/>
              <a:ext cx="95250" cy="106363"/>
            </a:xfrm>
            <a:custGeom>
              <a:avLst/>
              <a:gdLst>
                <a:gd name="T0" fmla="*/ 24 w 25"/>
                <a:gd name="T1" fmla="*/ 12 h 28"/>
                <a:gd name="T2" fmla="*/ 13 w 25"/>
                <a:gd name="T3" fmla="*/ 0 h 28"/>
                <a:gd name="T4" fmla="*/ 1 w 25"/>
                <a:gd name="T5" fmla="*/ 12 h 28"/>
                <a:gd name="T6" fmla="*/ 0 w 25"/>
                <a:gd name="T7" fmla="*/ 16 h 28"/>
                <a:gd name="T8" fmla="*/ 0 w 25"/>
                <a:gd name="T9" fmla="*/ 28 h 28"/>
                <a:gd name="T10" fmla="*/ 25 w 25"/>
                <a:gd name="T11" fmla="*/ 28 h 28"/>
                <a:gd name="T12" fmla="*/ 25 w 25"/>
                <a:gd name="T13" fmla="*/ 16 h 28"/>
                <a:gd name="T14" fmla="*/ 24 w 25"/>
                <a:gd name="T15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8">
                  <a:moveTo>
                    <a:pt x="24" y="12"/>
                  </a:moveTo>
                  <a:cubicBezTo>
                    <a:pt x="22" y="2"/>
                    <a:pt x="18" y="0"/>
                    <a:pt x="13" y="0"/>
                  </a:cubicBezTo>
                  <a:cubicBezTo>
                    <a:pt x="7" y="0"/>
                    <a:pt x="3" y="2"/>
                    <a:pt x="1" y="12"/>
                  </a:cubicBezTo>
                  <a:cubicBezTo>
                    <a:pt x="1" y="14"/>
                    <a:pt x="0" y="14"/>
                    <a:pt x="0" y="1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4"/>
                    <a:pt x="25" y="14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57" tIns="34279" rIns="68557" bIns="34279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60" name="Freeform 41"/>
            <p:cNvSpPr/>
            <p:nvPr/>
          </p:nvSpPr>
          <p:spPr bwMode="auto">
            <a:xfrm>
              <a:off x="6450013" y="3578226"/>
              <a:ext cx="95250" cy="341313"/>
            </a:xfrm>
            <a:custGeom>
              <a:avLst/>
              <a:gdLst>
                <a:gd name="T0" fmla="*/ 0 w 25"/>
                <a:gd name="T1" fmla="*/ 76 h 90"/>
                <a:gd name="T2" fmla="*/ 2 w 25"/>
                <a:gd name="T3" fmla="*/ 84 h 90"/>
                <a:gd name="T4" fmla="*/ 2 w 25"/>
                <a:gd name="T5" fmla="*/ 84 h 90"/>
                <a:gd name="T6" fmla="*/ 3 w 25"/>
                <a:gd name="T7" fmla="*/ 90 h 90"/>
                <a:gd name="T8" fmla="*/ 22 w 25"/>
                <a:gd name="T9" fmla="*/ 90 h 90"/>
                <a:gd name="T10" fmla="*/ 24 w 25"/>
                <a:gd name="T11" fmla="*/ 84 h 90"/>
                <a:gd name="T12" fmla="*/ 24 w 25"/>
                <a:gd name="T13" fmla="*/ 84 h 90"/>
                <a:gd name="T14" fmla="*/ 25 w 25"/>
                <a:gd name="T15" fmla="*/ 76 h 90"/>
                <a:gd name="T16" fmla="*/ 25 w 25"/>
                <a:gd name="T17" fmla="*/ 0 h 90"/>
                <a:gd name="T18" fmla="*/ 0 w 25"/>
                <a:gd name="T19" fmla="*/ 0 h 90"/>
                <a:gd name="T20" fmla="*/ 0 w 25"/>
                <a:gd name="T21" fmla="*/ 7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90">
                  <a:moveTo>
                    <a:pt x="0" y="76"/>
                  </a:moveTo>
                  <a:cubicBezTo>
                    <a:pt x="0" y="79"/>
                    <a:pt x="1" y="82"/>
                    <a:pt x="2" y="84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5" y="82"/>
                    <a:pt x="25" y="79"/>
                    <a:pt x="25" y="76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57" tIns="34279" rIns="68557" bIns="34279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61" name="Rectangle 42"/>
            <p:cNvSpPr>
              <a:spLocks noChangeArrowheads="1"/>
            </p:cNvSpPr>
            <p:nvPr/>
          </p:nvSpPr>
          <p:spPr bwMode="auto">
            <a:xfrm>
              <a:off x="6450013" y="3214688"/>
              <a:ext cx="95250" cy="3381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57" tIns="34279" rIns="68557" bIns="34279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62" name="Freeform 43"/>
            <p:cNvSpPr/>
            <p:nvPr/>
          </p:nvSpPr>
          <p:spPr bwMode="auto">
            <a:xfrm>
              <a:off x="6469063" y="3941763"/>
              <a:ext cx="60325" cy="98425"/>
            </a:xfrm>
            <a:custGeom>
              <a:avLst/>
              <a:gdLst>
                <a:gd name="T0" fmla="*/ 6 w 16"/>
                <a:gd name="T1" fmla="*/ 24 h 26"/>
                <a:gd name="T2" fmla="*/ 9 w 16"/>
                <a:gd name="T3" fmla="*/ 24 h 26"/>
                <a:gd name="T4" fmla="*/ 16 w 16"/>
                <a:gd name="T5" fmla="*/ 0 h 26"/>
                <a:gd name="T6" fmla="*/ 0 w 16"/>
                <a:gd name="T7" fmla="*/ 0 h 26"/>
                <a:gd name="T8" fmla="*/ 6 w 16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6">
                  <a:moveTo>
                    <a:pt x="6" y="24"/>
                  </a:moveTo>
                  <a:cubicBezTo>
                    <a:pt x="6" y="25"/>
                    <a:pt x="8" y="26"/>
                    <a:pt x="9" y="2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57" tIns="34279" rIns="68557" bIns="34279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63" name="Freeform 44"/>
            <p:cNvSpPr/>
            <p:nvPr/>
          </p:nvSpPr>
          <p:spPr bwMode="auto">
            <a:xfrm>
              <a:off x="5802313" y="3484563"/>
              <a:ext cx="109538" cy="150813"/>
            </a:xfrm>
            <a:custGeom>
              <a:avLst/>
              <a:gdLst>
                <a:gd name="T0" fmla="*/ 3 w 29"/>
                <a:gd name="T1" fmla="*/ 40 h 40"/>
                <a:gd name="T2" fmla="*/ 26 w 29"/>
                <a:gd name="T3" fmla="*/ 40 h 40"/>
                <a:gd name="T4" fmla="*/ 29 w 29"/>
                <a:gd name="T5" fmla="*/ 37 h 40"/>
                <a:gd name="T6" fmla="*/ 29 w 29"/>
                <a:gd name="T7" fmla="*/ 3 h 40"/>
                <a:gd name="T8" fmla="*/ 26 w 29"/>
                <a:gd name="T9" fmla="*/ 0 h 40"/>
                <a:gd name="T10" fmla="*/ 3 w 29"/>
                <a:gd name="T11" fmla="*/ 0 h 40"/>
                <a:gd name="T12" fmla="*/ 0 w 29"/>
                <a:gd name="T13" fmla="*/ 3 h 40"/>
                <a:gd name="T14" fmla="*/ 0 w 29"/>
                <a:gd name="T15" fmla="*/ 37 h 40"/>
                <a:gd name="T16" fmla="*/ 3 w 29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40">
                  <a:moveTo>
                    <a:pt x="3" y="40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28" y="40"/>
                    <a:pt x="29" y="39"/>
                    <a:pt x="29" y="37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2"/>
                    <a:pt x="28" y="0"/>
                    <a:pt x="2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9"/>
                    <a:pt x="1" y="40"/>
                    <a:pt x="3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57" tIns="34279" rIns="68557" bIns="34279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64" name="Freeform 45"/>
            <p:cNvSpPr/>
            <p:nvPr/>
          </p:nvSpPr>
          <p:spPr bwMode="auto">
            <a:xfrm>
              <a:off x="5961063" y="3441701"/>
              <a:ext cx="106363" cy="193675"/>
            </a:xfrm>
            <a:custGeom>
              <a:avLst/>
              <a:gdLst>
                <a:gd name="T0" fmla="*/ 2 w 28"/>
                <a:gd name="T1" fmla="*/ 51 h 51"/>
                <a:gd name="T2" fmla="*/ 26 w 28"/>
                <a:gd name="T3" fmla="*/ 51 h 51"/>
                <a:gd name="T4" fmla="*/ 28 w 28"/>
                <a:gd name="T5" fmla="*/ 48 h 51"/>
                <a:gd name="T6" fmla="*/ 28 w 28"/>
                <a:gd name="T7" fmla="*/ 2 h 51"/>
                <a:gd name="T8" fmla="*/ 26 w 28"/>
                <a:gd name="T9" fmla="*/ 0 h 51"/>
                <a:gd name="T10" fmla="*/ 2 w 28"/>
                <a:gd name="T11" fmla="*/ 0 h 51"/>
                <a:gd name="T12" fmla="*/ 0 w 28"/>
                <a:gd name="T13" fmla="*/ 2 h 51"/>
                <a:gd name="T14" fmla="*/ 0 w 28"/>
                <a:gd name="T15" fmla="*/ 48 h 51"/>
                <a:gd name="T16" fmla="*/ 2 w 28"/>
                <a:gd name="T1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51">
                  <a:moveTo>
                    <a:pt x="2" y="51"/>
                  </a:moveTo>
                  <a:cubicBezTo>
                    <a:pt x="26" y="51"/>
                    <a:pt x="26" y="51"/>
                    <a:pt x="26" y="51"/>
                  </a:cubicBezTo>
                  <a:cubicBezTo>
                    <a:pt x="27" y="51"/>
                    <a:pt x="28" y="50"/>
                    <a:pt x="28" y="4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1" y="51"/>
                    <a:pt x="2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57" tIns="34279" rIns="68557" bIns="34279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65" name="Freeform 46"/>
            <p:cNvSpPr/>
            <p:nvPr/>
          </p:nvSpPr>
          <p:spPr bwMode="auto">
            <a:xfrm>
              <a:off x="6116638" y="3348038"/>
              <a:ext cx="109538" cy="287338"/>
            </a:xfrm>
            <a:custGeom>
              <a:avLst/>
              <a:gdLst>
                <a:gd name="T0" fmla="*/ 3 w 29"/>
                <a:gd name="T1" fmla="*/ 76 h 76"/>
                <a:gd name="T2" fmla="*/ 26 w 29"/>
                <a:gd name="T3" fmla="*/ 76 h 76"/>
                <a:gd name="T4" fmla="*/ 29 w 29"/>
                <a:gd name="T5" fmla="*/ 73 h 76"/>
                <a:gd name="T6" fmla="*/ 29 w 29"/>
                <a:gd name="T7" fmla="*/ 2 h 76"/>
                <a:gd name="T8" fmla="*/ 26 w 29"/>
                <a:gd name="T9" fmla="*/ 0 h 76"/>
                <a:gd name="T10" fmla="*/ 3 w 29"/>
                <a:gd name="T11" fmla="*/ 0 h 76"/>
                <a:gd name="T12" fmla="*/ 0 w 29"/>
                <a:gd name="T13" fmla="*/ 2 h 76"/>
                <a:gd name="T14" fmla="*/ 0 w 29"/>
                <a:gd name="T15" fmla="*/ 73 h 76"/>
                <a:gd name="T16" fmla="*/ 3 w 29"/>
                <a:gd name="T1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6">
                  <a:moveTo>
                    <a:pt x="3" y="76"/>
                  </a:moveTo>
                  <a:cubicBezTo>
                    <a:pt x="26" y="76"/>
                    <a:pt x="26" y="76"/>
                    <a:pt x="26" y="76"/>
                  </a:cubicBezTo>
                  <a:cubicBezTo>
                    <a:pt x="28" y="76"/>
                    <a:pt x="29" y="75"/>
                    <a:pt x="29" y="73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8" y="0"/>
                    <a:pt x="2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5"/>
                    <a:pt x="1" y="76"/>
                    <a:pt x="3" y="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57" tIns="34279" rIns="68557" bIns="34279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66" name="Freeform 47"/>
            <p:cNvSpPr/>
            <p:nvPr/>
          </p:nvSpPr>
          <p:spPr bwMode="auto">
            <a:xfrm>
              <a:off x="5802313" y="3101976"/>
              <a:ext cx="450850" cy="336550"/>
            </a:xfrm>
            <a:custGeom>
              <a:avLst/>
              <a:gdLst>
                <a:gd name="T0" fmla="*/ 114 w 119"/>
                <a:gd name="T1" fmla="*/ 8 h 89"/>
                <a:gd name="T2" fmla="*/ 112 w 119"/>
                <a:gd name="T3" fmla="*/ 0 h 89"/>
                <a:gd name="T4" fmla="*/ 104 w 119"/>
                <a:gd name="T5" fmla="*/ 3 h 89"/>
                <a:gd name="T6" fmla="*/ 69 w 119"/>
                <a:gd name="T7" fmla="*/ 17 h 89"/>
                <a:gd name="T8" fmla="*/ 74 w 119"/>
                <a:gd name="T9" fmla="*/ 30 h 89"/>
                <a:gd name="T10" fmla="*/ 90 w 119"/>
                <a:gd name="T11" fmla="*/ 23 h 89"/>
                <a:gd name="T12" fmla="*/ 73 w 119"/>
                <a:gd name="T13" fmla="*/ 48 h 89"/>
                <a:gd name="T14" fmla="*/ 36 w 119"/>
                <a:gd name="T15" fmla="*/ 71 h 89"/>
                <a:gd name="T16" fmla="*/ 5 w 119"/>
                <a:gd name="T17" fmla="*/ 75 h 89"/>
                <a:gd name="T18" fmla="*/ 1 w 119"/>
                <a:gd name="T19" fmla="*/ 75 h 89"/>
                <a:gd name="T20" fmla="*/ 0 w 119"/>
                <a:gd name="T21" fmla="*/ 75 h 89"/>
                <a:gd name="T22" fmla="*/ 0 w 119"/>
                <a:gd name="T23" fmla="*/ 75 h 89"/>
                <a:gd name="T24" fmla="*/ 0 w 119"/>
                <a:gd name="T25" fmla="*/ 88 h 89"/>
                <a:gd name="T26" fmla="*/ 5 w 119"/>
                <a:gd name="T27" fmla="*/ 89 h 89"/>
                <a:gd name="T28" fmla="*/ 54 w 119"/>
                <a:gd name="T29" fmla="*/ 78 h 89"/>
                <a:gd name="T30" fmla="*/ 83 w 119"/>
                <a:gd name="T31" fmla="*/ 58 h 89"/>
                <a:gd name="T32" fmla="*/ 103 w 119"/>
                <a:gd name="T33" fmla="*/ 29 h 89"/>
                <a:gd name="T34" fmla="*/ 106 w 119"/>
                <a:gd name="T35" fmla="*/ 46 h 89"/>
                <a:gd name="T36" fmla="*/ 119 w 119"/>
                <a:gd name="T37" fmla="*/ 44 h 89"/>
                <a:gd name="T38" fmla="*/ 114 w 119"/>
                <a:gd name="T39" fmla="*/ 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9" h="89">
                  <a:moveTo>
                    <a:pt x="114" y="8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04" y="3"/>
                    <a:pt x="104" y="3"/>
                    <a:pt x="104" y="3"/>
                  </a:cubicBezTo>
                  <a:cubicBezTo>
                    <a:pt x="93" y="8"/>
                    <a:pt x="81" y="12"/>
                    <a:pt x="69" y="17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80" y="27"/>
                    <a:pt x="85" y="25"/>
                    <a:pt x="90" y="23"/>
                  </a:cubicBezTo>
                  <a:cubicBezTo>
                    <a:pt x="86" y="33"/>
                    <a:pt x="80" y="42"/>
                    <a:pt x="73" y="48"/>
                  </a:cubicBezTo>
                  <a:cubicBezTo>
                    <a:pt x="62" y="60"/>
                    <a:pt x="48" y="67"/>
                    <a:pt x="36" y="71"/>
                  </a:cubicBezTo>
                  <a:cubicBezTo>
                    <a:pt x="23" y="74"/>
                    <a:pt x="12" y="75"/>
                    <a:pt x="5" y="75"/>
                  </a:cubicBezTo>
                  <a:cubicBezTo>
                    <a:pt x="4" y="75"/>
                    <a:pt x="2" y="75"/>
                    <a:pt x="1" y="75"/>
                  </a:cubicBezTo>
                  <a:cubicBezTo>
                    <a:pt x="1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89"/>
                    <a:pt x="3" y="89"/>
                    <a:pt x="5" y="89"/>
                  </a:cubicBezTo>
                  <a:cubicBezTo>
                    <a:pt x="15" y="89"/>
                    <a:pt x="34" y="87"/>
                    <a:pt x="54" y="78"/>
                  </a:cubicBezTo>
                  <a:cubicBezTo>
                    <a:pt x="64" y="74"/>
                    <a:pt x="74" y="67"/>
                    <a:pt x="83" y="58"/>
                  </a:cubicBezTo>
                  <a:cubicBezTo>
                    <a:pt x="91" y="50"/>
                    <a:pt x="98" y="40"/>
                    <a:pt x="103" y="29"/>
                  </a:cubicBezTo>
                  <a:cubicBezTo>
                    <a:pt x="104" y="34"/>
                    <a:pt x="105" y="40"/>
                    <a:pt x="106" y="46"/>
                  </a:cubicBezTo>
                  <a:cubicBezTo>
                    <a:pt x="119" y="44"/>
                    <a:pt x="119" y="44"/>
                    <a:pt x="119" y="44"/>
                  </a:cubicBezTo>
                  <a:cubicBezTo>
                    <a:pt x="117" y="32"/>
                    <a:pt x="116" y="20"/>
                    <a:pt x="114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57" tIns="34279" rIns="68557" bIns="34279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67" name="Freeform 48"/>
            <p:cNvSpPr/>
            <p:nvPr/>
          </p:nvSpPr>
          <p:spPr bwMode="auto">
            <a:xfrm>
              <a:off x="6184901" y="31734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57" tIns="34279" rIns="68557" bIns="34279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</p:grpSp>
      <p:sp>
        <p:nvSpPr>
          <p:cNvPr id="49" name="椭圆 48"/>
          <p:cNvSpPr/>
          <p:nvPr/>
        </p:nvSpPr>
        <p:spPr>
          <a:xfrm>
            <a:off x="1574043" y="2341663"/>
            <a:ext cx="1387544" cy="138754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600" b="1"/>
          </a:p>
        </p:txBody>
      </p:sp>
      <p:grpSp>
        <p:nvGrpSpPr>
          <p:cNvPr id="50" name="组合 49"/>
          <p:cNvGrpSpPr/>
          <p:nvPr/>
        </p:nvGrpSpPr>
        <p:grpSpPr>
          <a:xfrm>
            <a:off x="2027334" y="2808137"/>
            <a:ext cx="520856" cy="490908"/>
            <a:chOff x="5461000" y="2828925"/>
            <a:chExt cx="1270000" cy="1196975"/>
          </a:xfrm>
          <a:solidFill>
            <a:srgbClr val="EC7D31"/>
          </a:solidFill>
        </p:grpSpPr>
        <p:sp>
          <p:nvSpPr>
            <p:cNvPr id="51" name="Freeform 5"/>
            <p:cNvSpPr/>
            <p:nvPr/>
          </p:nvSpPr>
          <p:spPr bwMode="auto">
            <a:xfrm>
              <a:off x="5926138" y="3643313"/>
              <a:ext cx="449263" cy="268288"/>
            </a:xfrm>
            <a:custGeom>
              <a:avLst/>
              <a:gdLst>
                <a:gd name="T0" fmla="*/ 109 w 119"/>
                <a:gd name="T1" fmla="*/ 12 h 71"/>
                <a:gd name="T2" fmla="*/ 79 w 119"/>
                <a:gd name="T3" fmla="*/ 1 h 71"/>
                <a:gd name="T4" fmla="*/ 78 w 119"/>
                <a:gd name="T5" fmla="*/ 1 h 71"/>
                <a:gd name="T6" fmla="*/ 78 w 119"/>
                <a:gd name="T7" fmla="*/ 0 h 71"/>
                <a:gd name="T8" fmla="*/ 69 w 119"/>
                <a:gd name="T9" fmla="*/ 45 h 71"/>
                <a:gd name="T10" fmla="*/ 63 w 119"/>
                <a:gd name="T11" fmla="*/ 15 h 71"/>
                <a:gd name="T12" fmla="*/ 67 w 119"/>
                <a:gd name="T13" fmla="*/ 8 h 71"/>
                <a:gd name="T14" fmla="*/ 62 w 119"/>
                <a:gd name="T15" fmla="*/ 3 h 71"/>
                <a:gd name="T16" fmla="*/ 60 w 119"/>
                <a:gd name="T17" fmla="*/ 3 h 71"/>
                <a:gd name="T18" fmla="*/ 60 w 119"/>
                <a:gd name="T19" fmla="*/ 3 h 71"/>
                <a:gd name="T20" fmla="*/ 58 w 119"/>
                <a:gd name="T21" fmla="*/ 3 h 71"/>
                <a:gd name="T22" fmla="*/ 53 w 119"/>
                <a:gd name="T23" fmla="*/ 8 h 71"/>
                <a:gd name="T24" fmla="*/ 56 w 119"/>
                <a:gd name="T25" fmla="*/ 15 h 71"/>
                <a:gd name="T26" fmla="*/ 51 w 119"/>
                <a:gd name="T27" fmla="*/ 45 h 71"/>
                <a:gd name="T28" fmla="*/ 41 w 119"/>
                <a:gd name="T29" fmla="*/ 0 h 71"/>
                <a:gd name="T30" fmla="*/ 41 w 119"/>
                <a:gd name="T31" fmla="*/ 1 h 71"/>
                <a:gd name="T32" fmla="*/ 41 w 119"/>
                <a:gd name="T33" fmla="*/ 1 h 71"/>
                <a:gd name="T34" fmla="*/ 10 w 119"/>
                <a:gd name="T35" fmla="*/ 12 h 71"/>
                <a:gd name="T36" fmla="*/ 1 w 119"/>
                <a:gd name="T37" fmla="*/ 39 h 71"/>
                <a:gd name="T38" fmla="*/ 0 w 119"/>
                <a:gd name="T39" fmla="*/ 67 h 71"/>
                <a:gd name="T40" fmla="*/ 21 w 119"/>
                <a:gd name="T41" fmla="*/ 69 h 71"/>
                <a:gd name="T42" fmla="*/ 21 w 119"/>
                <a:gd name="T43" fmla="*/ 45 h 71"/>
                <a:gd name="T44" fmla="*/ 24 w 119"/>
                <a:gd name="T45" fmla="*/ 36 h 71"/>
                <a:gd name="T46" fmla="*/ 24 w 119"/>
                <a:gd name="T47" fmla="*/ 70 h 71"/>
                <a:gd name="T48" fmla="*/ 60 w 119"/>
                <a:gd name="T49" fmla="*/ 71 h 71"/>
                <a:gd name="T50" fmla="*/ 95 w 119"/>
                <a:gd name="T51" fmla="*/ 70 h 71"/>
                <a:gd name="T52" fmla="*/ 95 w 119"/>
                <a:gd name="T53" fmla="*/ 36 h 71"/>
                <a:gd name="T54" fmla="*/ 97 w 119"/>
                <a:gd name="T55" fmla="*/ 45 h 71"/>
                <a:gd name="T56" fmla="*/ 97 w 119"/>
                <a:gd name="T57" fmla="*/ 69 h 71"/>
                <a:gd name="T58" fmla="*/ 119 w 119"/>
                <a:gd name="T59" fmla="*/ 67 h 71"/>
                <a:gd name="T60" fmla="*/ 119 w 119"/>
                <a:gd name="T61" fmla="*/ 39 h 71"/>
                <a:gd name="T62" fmla="*/ 109 w 119"/>
                <a:gd name="T63" fmla="*/ 1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9" h="71">
                  <a:moveTo>
                    <a:pt x="109" y="12"/>
                  </a:moveTo>
                  <a:cubicBezTo>
                    <a:pt x="101" y="8"/>
                    <a:pt x="85" y="3"/>
                    <a:pt x="79" y="1"/>
                  </a:cubicBezTo>
                  <a:cubicBezTo>
                    <a:pt x="79" y="1"/>
                    <a:pt x="79" y="1"/>
                    <a:pt x="78" y="1"/>
                  </a:cubicBezTo>
                  <a:cubicBezTo>
                    <a:pt x="78" y="1"/>
                    <a:pt x="78" y="0"/>
                    <a:pt x="78" y="0"/>
                  </a:cubicBezTo>
                  <a:cubicBezTo>
                    <a:pt x="77" y="7"/>
                    <a:pt x="69" y="45"/>
                    <a:pt x="69" y="45"/>
                  </a:cubicBezTo>
                  <a:cubicBezTo>
                    <a:pt x="69" y="45"/>
                    <a:pt x="64" y="15"/>
                    <a:pt x="63" y="15"/>
                  </a:cubicBezTo>
                  <a:cubicBezTo>
                    <a:pt x="63" y="15"/>
                    <a:pt x="67" y="8"/>
                    <a:pt x="67" y="8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5"/>
                    <a:pt x="42" y="7"/>
                    <a:pt x="41" y="0"/>
                  </a:cubicBezTo>
                  <a:cubicBezTo>
                    <a:pt x="41" y="0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35" y="3"/>
                    <a:pt x="18" y="8"/>
                    <a:pt x="10" y="12"/>
                  </a:cubicBezTo>
                  <a:cubicBezTo>
                    <a:pt x="8" y="15"/>
                    <a:pt x="2" y="20"/>
                    <a:pt x="1" y="39"/>
                  </a:cubicBezTo>
                  <a:cubicBezTo>
                    <a:pt x="0" y="40"/>
                    <a:pt x="0" y="55"/>
                    <a:pt x="0" y="67"/>
                  </a:cubicBezTo>
                  <a:cubicBezTo>
                    <a:pt x="7" y="68"/>
                    <a:pt x="13" y="69"/>
                    <a:pt x="21" y="69"/>
                  </a:cubicBezTo>
                  <a:cubicBezTo>
                    <a:pt x="21" y="61"/>
                    <a:pt x="21" y="48"/>
                    <a:pt x="21" y="45"/>
                  </a:cubicBezTo>
                  <a:cubicBezTo>
                    <a:pt x="21" y="41"/>
                    <a:pt x="23" y="38"/>
                    <a:pt x="24" y="36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35" y="70"/>
                    <a:pt x="48" y="71"/>
                    <a:pt x="60" y="71"/>
                  </a:cubicBezTo>
                  <a:cubicBezTo>
                    <a:pt x="71" y="71"/>
                    <a:pt x="84" y="70"/>
                    <a:pt x="95" y="70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6" y="38"/>
                    <a:pt x="97" y="41"/>
                    <a:pt x="97" y="45"/>
                  </a:cubicBezTo>
                  <a:cubicBezTo>
                    <a:pt x="97" y="48"/>
                    <a:pt x="97" y="61"/>
                    <a:pt x="97" y="69"/>
                  </a:cubicBezTo>
                  <a:cubicBezTo>
                    <a:pt x="106" y="68"/>
                    <a:pt x="112" y="68"/>
                    <a:pt x="119" y="67"/>
                  </a:cubicBezTo>
                  <a:cubicBezTo>
                    <a:pt x="119" y="55"/>
                    <a:pt x="119" y="40"/>
                    <a:pt x="119" y="39"/>
                  </a:cubicBezTo>
                  <a:cubicBezTo>
                    <a:pt x="117" y="20"/>
                    <a:pt x="112" y="15"/>
                    <a:pt x="109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57" tIns="34279" rIns="68557" bIns="34279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52" name="Freeform 6"/>
            <p:cNvSpPr/>
            <p:nvPr/>
          </p:nvSpPr>
          <p:spPr bwMode="auto">
            <a:xfrm>
              <a:off x="6035675" y="3359150"/>
              <a:ext cx="230188" cy="268288"/>
            </a:xfrm>
            <a:custGeom>
              <a:avLst/>
              <a:gdLst>
                <a:gd name="T0" fmla="*/ 7 w 61"/>
                <a:gd name="T1" fmla="*/ 46 h 71"/>
                <a:gd name="T2" fmla="*/ 31 w 61"/>
                <a:gd name="T3" fmla="*/ 71 h 71"/>
                <a:gd name="T4" fmla="*/ 55 w 61"/>
                <a:gd name="T5" fmla="*/ 46 h 71"/>
                <a:gd name="T6" fmla="*/ 61 w 61"/>
                <a:gd name="T7" fmla="*/ 34 h 71"/>
                <a:gd name="T8" fmla="*/ 57 w 61"/>
                <a:gd name="T9" fmla="*/ 29 h 71"/>
                <a:gd name="T10" fmla="*/ 31 w 61"/>
                <a:gd name="T11" fmla="*/ 0 h 71"/>
                <a:gd name="T12" fmla="*/ 5 w 61"/>
                <a:gd name="T13" fmla="*/ 29 h 71"/>
                <a:gd name="T14" fmla="*/ 1 w 61"/>
                <a:gd name="T15" fmla="*/ 34 h 71"/>
                <a:gd name="T16" fmla="*/ 7 w 61"/>
                <a:gd name="T17" fmla="*/ 4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71">
                  <a:moveTo>
                    <a:pt x="7" y="46"/>
                  </a:moveTo>
                  <a:cubicBezTo>
                    <a:pt x="10" y="59"/>
                    <a:pt x="18" y="71"/>
                    <a:pt x="31" y="71"/>
                  </a:cubicBezTo>
                  <a:cubicBezTo>
                    <a:pt x="44" y="71"/>
                    <a:pt x="52" y="59"/>
                    <a:pt x="55" y="46"/>
                  </a:cubicBezTo>
                  <a:cubicBezTo>
                    <a:pt x="59" y="44"/>
                    <a:pt x="61" y="39"/>
                    <a:pt x="61" y="34"/>
                  </a:cubicBezTo>
                  <a:cubicBezTo>
                    <a:pt x="60" y="32"/>
                    <a:pt x="59" y="30"/>
                    <a:pt x="57" y="29"/>
                  </a:cubicBezTo>
                  <a:cubicBezTo>
                    <a:pt x="56" y="13"/>
                    <a:pt x="46" y="0"/>
                    <a:pt x="31" y="0"/>
                  </a:cubicBezTo>
                  <a:cubicBezTo>
                    <a:pt x="16" y="0"/>
                    <a:pt x="6" y="13"/>
                    <a:pt x="5" y="29"/>
                  </a:cubicBezTo>
                  <a:cubicBezTo>
                    <a:pt x="3" y="30"/>
                    <a:pt x="1" y="31"/>
                    <a:pt x="1" y="34"/>
                  </a:cubicBezTo>
                  <a:cubicBezTo>
                    <a:pt x="0" y="39"/>
                    <a:pt x="3" y="45"/>
                    <a:pt x="7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57" tIns="34279" rIns="68557" bIns="34279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53" name="Freeform 7"/>
            <p:cNvSpPr/>
            <p:nvPr/>
          </p:nvSpPr>
          <p:spPr bwMode="auto">
            <a:xfrm>
              <a:off x="6043613" y="3063875"/>
              <a:ext cx="260350" cy="49213"/>
            </a:xfrm>
            <a:custGeom>
              <a:avLst/>
              <a:gdLst>
                <a:gd name="T0" fmla="*/ 6 w 69"/>
                <a:gd name="T1" fmla="*/ 13 h 13"/>
                <a:gd name="T2" fmla="*/ 63 w 69"/>
                <a:gd name="T3" fmla="*/ 13 h 13"/>
                <a:gd name="T4" fmla="*/ 69 w 69"/>
                <a:gd name="T5" fmla="*/ 6 h 13"/>
                <a:gd name="T6" fmla="*/ 63 w 69"/>
                <a:gd name="T7" fmla="*/ 0 h 13"/>
                <a:gd name="T8" fmla="*/ 6 w 69"/>
                <a:gd name="T9" fmla="*/ 0 h 13"/>
                <a:gd name="T10" fmla="*/ 0 w 69"/>
                <a:gd name="T11" fmla="*/ 6 h 13"/>
                <a:gd name="T12" fmla="*/ 6 w 69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3">
                  <a:moveTo>
                    <a:pt x="6" y="13"/>
                  </a:moveTo>
                  <a:cubicBezTo>
                    <a:pt x="63" y="13"/>
                    <a:pt x="63" y="13"/>
                    <a:pt x="63" y="13"/>
                  </a:cubicBezTo>
                  <a:cubicBezTo>
                    <a:pt x="66" y="13"/>
                    <a:pt x="69" y="10"/>
                    <a:pt x="69" y="6"/>
                  </a:cubicBezTo>
                  <a:cubicBezTo>
                    <a:pt x="69" y="3"/>
                    <a:pt x="66" y="0"/>
                    <a:pt x="6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3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57" tIns="34279" rIns="68557" bIns="34279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54" name="Freeform 8"/>
            <p:cNvSpPr/>
            <p:nvPr/>
          </p:nvSpPr>
          <p:spPr bwMode="auto">
            <a:xfrm>
              <a:off x="6043613" y="3162300"/>
              <a:ext cx="487363" cy="44450"/>
            </a:xfrm>
            <a:custGeom>
              <a:avLst/>
              <a:gdLst>
                <a:gd name="T0" fmla="*/ 122 w 129"/>
                <a:gd name="T1" fmla="*/ 0 h 12"/>
                <a:gd name="T2" fmla="*/ 6 w 129"/>
                <a:gd name="T3" fmla="*/ 0 h 12"/>
                <a:gd name="T4" fmla="*/ 0 w 129"/>
                <a:gd name="T5" fmla="*/ 6 h 12"/>
                <a:gd name="T6" fmla="*/ 6 w 129"/>
                <a:gd name="T7" fmla="*/ 12 h 12"/>
                <a:gd name="T8" fmla="*/ 122 w 129"/>
                <a:gd name="T9" fmla="*/ 12 h 12"/>
                <a:gd name="T10" fmla="*/ 129 w 129"/>
                <a:gd name="T11" fmla="*/ 6 h 12"/>
                <a:gd name="T12" fmla="*/ 122 w 129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2">
                  <a:moveTo>
                    <a:pt x="122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6" y="12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6" y="12"/>
                    <a:pt x="129" y="10"/>
                    <a:pt x="129" y="6"/>
                  </a:cubicBezTo>
                  <a:cubicBezTo>
                    <a:pt x="129" y="3"/>
                    <a:pt x="126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57" tIns="34279" rIns="68557" bIns="34279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55" name="Freeform 9"/>
            <p:cNvSpPr>
              <a:spLocks noEditPoints="1"/>
            </p:cNvSpPr>
            <p:nvPr/>
          </p:nvSpPr>
          <p:spPr bwMode="auto">
            <a:xfrm>
              <a:off x="5461000" y="2828925"/>
              <a:ext cx="1270000" cy="1196975"/>
            </a:xfrm>
            <a:custGeom>
              <a:avLst/>
              <a:gdLst>
                <a:gd name="T0" fmla="*/ 315 w 336"/>
                <a:gd name="T1" fmla="*/ 80 h 316"/>
                <a:gd name="T2" fmla="*/ 315 w 336"/>
                <a:gd name="T3" fmla="*/ 79 h 316"/>
                <a:gd name="T4" fmla="*/ 312 w 336"/>
                <a:gd name="T5" fmla="*/ 72 h 316"/>
                <a:gd name="T6" fmla="*/ 264 w 336"/>
                <a:gd name="T7" fmla="*/ 20 h 316"/>
                <a:gd name="T8" fmla="*/ 243 w 336"/>
                <a:gd name="T9" fmla="*/ 3 h 316"/>
                <a:gd name="T10" fmla="*/ 236 w 336"/>
                <a:gd name="T11" fmla="*/ 0 h 316"/>
                <a:gd name="T12" fmla="*/ 236 w 336"/>
                <a:gd name="T13" fmla="*/ 0 h 316"/>
                <a:gd name="T14" fmla="*/ 123 w 336"/>
                <a:gd name="T15" fmla="*/ 26 h 316"/>
                <a:gd name="T16" fmla="*/ 83 w 336"/>
                <a:gd name="T17" fmla="*/ 107 h 316"/>
                <a:gd name="T18" fmla="*/ 38 w 336"/>
                <a:gd name="T19" fmla="*/ 273 h 316"/>
                <a:gd name="T20" fmla="*/ 27 w 336"/>
                <a:gd name="T21" fmla="*/ 298 h 316"/>
                <a:gd name="T22" fmla="*/ 14 w 336"/>
                <a:gd name="T23" fmla="*/ 73 h 316"/>
                <a:gd name="T24" fmla="*/ 112 w 336"/>
                <a:gd name="T25" fmla="*/ 56 h 316"/>
                <a:gd name="T26" fmla="*/ 31 w 336"/>
                <a:gd name="T27" fmla="*/ 42 h 316"/>
                <a:gd name="T28" fmla="*/ 0 w 336"/>
                <a:gd name="T29" fmla="*/ 73 h 316"/>
                <a:gd name="T30" fmla="*/ 9 w 336"/>
                <a:gd name="T31" fmla="*/ 306 h 316"/>
                <a:gd name="T32" fmla="*/ 31 w 336"/>
                <a:gd name="T33" fmla="*/ 316 h 316"/>
                <a:gd name="T34" fmla="*/ 321 w 336"/>
                <a:gd name="T35" fmla="*/ 285 h 316"/>
                <a:gd name="T36" fmla="*/ 315 w 336"/>
                <a:gd name="T37" fmla="*/ 108 h 316"/>
                <a:gd name="T38" fmla="*/ 279 w 336"/>
                <a:gd name="T39" fmla="*/ 53 h 316"/>
                <a:gd name="T40" fmla="*/ 297 w 336"/>
                <a:gd name="T41" fmla="*/ 73 h 316"/>
                <a:gd name="T42" fmla="*/ 242 w 336"/>
                <a:gd name="T43" fmla="*/ 61 h 316"/>
                <a:gd name="T44" fmla="*/ 134 w 336"/>
                <a:gd name="T45" fmla="*/ 26 h 316"/>
                <a:gd name="T46" fmla="*/ 231 w 336"/>
                <a:gd name="T47" fmla="*/ 11 h 316"/>
                <a:gd name="T48" fmla="*/ 254 w 336"/>
                <a:gd name="T49" fmla="*/ 83 h 316"/>
                <a:gd name="T50" fmla="*/ 303 w 336"/>
                <a:gd name="T51" fmla="*/ 107 h 316"/>
                <a:gd name="T52" fmla="*/ 134 w 336"/>
                <a:gd name="T53" fmla="*/ 26 h 316"/>
                <a:gd name="T54" fmla="*/ 304 w 336"/>
                <a:gd name="T55" fmla="*/ 297 h 316"/>
                <a:gd name="T56" fmla="*/ 46 w 336"/>
                <a:gd name="T57" fmla="*/ 301 h 316"/>
                <a:gd name="T58" fmla="*/ 66 w 336"/>
                <a:gd name="T59" fmla="*/ 134 h 316"/>
                <a:gd name="T60" fmla="*/ 79 w 336"/>
                <a:gd name="T61" fmla="*/ 122 h 316"/>
                <a:gd name="T62" fmla="*/ 319 w 336"/>
                <a:gd name="T63" fmla="*/ 125 h 316"/>
                <a:gd name="T64" fmla="*/ 308 w 336"/>
                <a:gd name="T65" fmla="*/ 288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6" h="316">
                  <a:moveTo>
                    <a:pt x="315" y="108"/>
                  </a:moveTo>
                  <a:cubicBezTo>
                    <a:pt x="315" y="80"/>
                    <a:pt x="315" y="80"/>
                    <a:pt x="315" y="80"/>
                  </a:cubicBezTo>
                  <a:cubicBezTo>
                    <a:pt x="315" y="80"/>
                    <a:pt x="315" y="80"/>
                    <a:pt x="315" y="80"/>
                  </a:cubicBezTo>
                  <a:cubicBezTo>
                    <a:pt x="315" y="79"/>
                    <a:pt x="315" y="79"/>
                    <a:pt x="315" y="79"/>
                  </a:cubicBezTo>
                  <a:cubicBezTo>
                    <a:pt x="315" y="77"/>
                    <a:pt x="315" y="77"/>
                    <a:pt x="314" y="76"/>
                  </a:cubicBezTo>
                  <a:cubicBezTo>
                    <a:pt x="314" y="74"/>
                    <a:pt x="313" y="73"/>
                    <a:pt x="312" y="72"/>
                  </a:cubicBezTo>
                  <a:cubicBezTo>
                    <a:pt x="310" y="67"/>
                    <a:pt x="304" y="61"/>
                    <a:pt x="298" y="54"/>
                  </a:cubicBezTo>
                  <a:cubicBezTo>
                    <a:pt x="288" y="43"/>
                    <a:pt x="275" y="30"/>
                    <a:pt x="264" y="20"/>
                  </a:cubicBezTo>
                  <a:cubicBezTo>
                    <a:pt x="258" y="14"/>
                    <a:pt x="253" y="10"/>
                    <a:pt x="249" y="7"/>
                  </a:cubicBezTo>
                  <a:cubicBezTo>
                    <a:pt x="247" y="5"/>
                    <a:pt x="245" y="4"/>
                    <a:pt x="243" y="3"/>
                  </a:cubicBezTo>
                  <a:cubicBezTo>
                    <a:pt x="242" y="2"/>
                    <a:pt x="241" y="2"/>
                    <a:pt x="240" y="1"/>
                  </a:cubicBezTo>
                  <a:cubicBezTo>
                    <a:pt x="239" y="1"/>
                    <a:pt x="238" y="0"/>
                    <a:pt x="236" y="0"/>
                  </a:cubicBezTo>
                  <a:cubicBezTo>
                    <a:pt x="236" y="0"/>
                    <a:pt x="236" y="0"/>
                    <a:pt x="236" y="0"/>
                  </a:cubicBezTo>
                  <a:cubicBezTo>
                    <a:pt x="236" y="0"/>
                    <a:pt x="236" y="0"/>
                    <a:pt x="236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34" y="0"/>
                    <a:pt x="123" y="12"/>
                    <a:pt x="123" y="26"/>
                  </a:cubicBezTo>
                  <a:cubicBezTo>
                    <a:pt x="123" y="107"/>
                    <a:pt x="123" y="107"/>
                    <a:pt x="123" y="107"/>
                  </a:cubicBezTo>
                  <a:cubicBezTo>
                    <a:pt x="83" y="107"/>
                    <a:pt x="83" y="107"/>
                    <a:pt x="83" y="107"/>
                  </a:cubicBezTo>
                  <a:cubicBezTo>
                    <a:pt x="66" y="107"/>
                    <a:pt x="53" y="120"/>
                    <a:pt x="53" y="137"/>
                  </a:cubicBezTo>
                  <a:cubicBezTo>
                    <a:pt x="38" y="273"/>
                    <a:pt x="38" y="273"/>
                    <a:pt x="38" y="273"/>
                  </a:cubicBezTo>
                  <a:cubicBezTo>
                    <a:pt x="36" y="284"/>
                    <a:pt x="36" y="288"/>
                    <a:pt x="34" y="292"/>
                  </a:cubicBezTo>
                  <a:cubicBezTo>
                    <a:pt x="32" y="294"/>
                    <a:pt x="29" y="297"/>
                    <a:pt x="27" y="298"/>
                  </a:cubicBezTo>
                  <a:cubicBezTo>
                    <a:pt x="15" y="298"/>
                    <a:pt x="14" y="286"/>
                    <a:pt x="14" y="282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69"/>
                    <a:pt x="19" y="56"/>
                    <a:pt x="31" y="56"/>
                  </a:cubicBezTo>
                  <a:cubicBezTo>
                    <a:pt x="112" y="56"/>
                    <a:pt x="112" y="56"/>
                    <a:pt x="112" y="56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22" y="42"/>
                    <a:pt x="15" y="45"/>
                    <a:pt x="9" y="51"/>
                  </a:cubicBezTo>
                  <a:cubicBezTo>
                    <a:pt x="4" y="57"/>
                    <a:pt x="0" y="64"/>
                    <a:pt x="0" y="73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0" y="293"/>
                    <a:pt x="4" y="301"/>
                    <a:pt x="9" y="306"/>
                  </a:cubicBezTo>
                  <a:cubicBezTo>
                    <a:pt x="14" y="312"/>
                    <a:pt x="22" y="315"/>
                    <a:pt x="30" y="316"/>
                  </a:cubicBezTo>
                  <a:cubicBezTo>
                    <a:pt x="30" y="316"/>
                    <a:pt x="30" y="316"/>
                    <a:pt x="31" y="316"/>
                  </a:cubicBezTo>
                  <a:cubicBezTo>
                    <a:pt x="291" y="316"/>
                    <a:pt x="291" y="316"/>
                    <a:pt x="291" y="316"/>
                  </a:cubicBezTo>
                  <a:cubicBezTo>
                    <a:pt x="308" y="316"/>
                    <a:pt x="321" y="302"/>
                    <a:pt x="321" y="285"/>
                  </a:cubicBezTo>
                  <a:cubicBezTo>
                    <a:pt x="336" y="137"/>
                    <a:pt x="336" y="137"/>
                    <a:pt x="336" y="137"/>
                  </a:cubicBezTo>
                  <a:cubicBezTo>
                    <a:pt x="336" y="124"/>
                    <a:pt x="327" y="112"/>
                    <a:pt x="315" y="108"/>
                  </a:cubicBezTo>
                  <a:close/>
                  <a:moveTo>
                    <a:pt x="242" y="18"/>
                  </a:moveTo>
                  <a:cubicBezTo>
                    <a:pt x="252" y="26"/>
                    <a:pt x="266" y="40"/>
                    <a:pt x="279" y="53"/>
                  </a:cubicBezTo>
                  <a:cubicBezTo>
                    <a:pt x="285" y="60"/>
                    <a:pt x="292" y="66"/>
                    <a:pt x="296" y="72"/>
                  </a:cubicBezTo>
                  <a:cubicBezTo>
                    <a:pt x="296" y="72"/>
                    <a:pt x="297" y="73"/>
                    <a:pt x="297" y="73"/>
                  </a:cubicBezTo>
                  <a:cubicBezTo>
                    <a:pt x="254" y="73"/>
                    <a:pt x="254" y="73"/>
                    <a:pt x="254" y="73"/>
                  </a:cubicBezTo>
                  <a:cubicBezTo>
                    <a:pt x="248" y="73"/>
                    <a:pt x="242" y="68"/>
                    <a:pt x="242" y="61"/>
                  </a:cubicBezTo>
                  <a:lnTo>
                    <a:pt x="242" y="18"/>
                  </a:lnTo>
                  <a:close/>
                  <a:moveTo>
                    <a:pt x="134" y="26"/>
                  </a:moveTo>
                  <a:cubicBezTo>
                    <a:pt x="134" y="19"/>
                    <a:pt x="141" y="11"/>
                    <a:pt x="148" y="11"/>
                  </a:cubicBezTo>
                  <a:cubicBezTo>
                    <a:pt x="231" y="11"/>
                    <a:pt x="231" y="11"/>
                    <a:pt x="231" y="11"/>
                  </a:cubicBezTo>
                  <a:cubicBezTo>
                    <a:pt x="231" y="61"/>
                    <a:pt x="231" y="61"/>
                    <a:pt x="231" y="61"/>
                  </a:cubicBezTo>
                  <a:cubicBezTo>
                    <a:pt x="231" y="75"/>
                    <a:pt x="240" y="83"/>
                    <a:pt x="254" y="83"/>
                  </a:cubicBezTo>
                  <a:cubicBezTo>
                    <a:pt x="303" y="83"/>
                    <a:pt x="303" y="83"/>
                    <a:pt x="303" y="83"/>
                  </a:cubicBezTo>
                  <a:cubicBezTo>
                    <a:pt x="303" y="107"/>
                    <a:pt x="303" y="107"/>
                    <a:pt x="303" y="107"/>
                  </a:cubicBezTo>
                  <a:cubicBezTo>
                    <a:pt x="134" y="107"/>
                    <a:pt x="134" y="107"/>
                    <a:pt x="134" y="107"/>
                  </a:cubicBezTo>
                  <a:lnTo>
                    <a:pt x="134" y="26"/>
                  </a:lnTo>
                  <a:close/>
                  <a:moveTo>
                    <a:pt x="308" y="288"/>
                  </a:moveTo>
                  <a:cubicBezTo>
                    <a:pt x="308" y="292"/>
                    <a:pt x="307" y="295"/>
                    <a:pt x="304" y="297"/>
                  </a:cubicBezTo>
                  <a:cubicBezTo>
                    <a:pt x="302" y="299"/>
                    <a:pt x="299" y="301"/>
                    <a:pt x="295" y="301"/>
                  </a:cubicBezTo>
                  <a:cubicBezTo>
                    <a:pt x="46" y="301"/>
                    <a:pt x="46" y="301"/>
                    <a:pt x="46" y="301"/>
                  </a:cubicBezTo>
                  <a:cubicBezTo>
                    <a:pt x="49" y="294"/>
                    <a:pt x="51" y="286"/>
                    <a:pt x="51" y="276"/>
                  </a:cubicBezTo>
                  <a:cubicBezTo>
                    <a:pt x="66" y="134"/>
                    <a:pt x="66" y="134"/>
                    <a:pt x="66" y="134"/>
                  </a:cubicBezTo>
                  <a:cubicBezTo>
                    <a:pt x="66" y="131"/>
                    <a:pt x="68" y="128"/>
                    <a:pt x="70" y="125"/>
                  </a:cubicBezTo>
                  <a:cubicBezTo>
                    <a:pt x="72" y="123"/>
                    <a:pt x="76" y="122"/>
                    <a:pt x="79" y="122"/>
                  </a:cubicBezTo>
                  <a:cubicBezTo>
                    <a:pt x="311" y="122"/>
                    <a:pt x="311" y="122"/>
                    <a:pt x="311" y="122"/>
                  </a:cubicBezTo>
                  <a:cubicBezTo>
                    <a:pt x="314" y="122"/>
                    <a:pt x="317" y="123"/>
                    <a:pt x="319" y="125"/>
                  </a:cubicBezTo>
                  <a:cubicBezTo>
                    <a:pt x="322" y="128"/>
                    <a:pt x="323" y="131"/>
                    <a:pt x="323" y="134"/>
                  </a:cubicBezTo>
                  <a:lnTo>
                    <a:pt x="308" y="2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57" tIns="34279" rIns="68557" bIns="34279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</p:grpSp>
      <p:sp>
        <p:nvSpPr>
          <p:cNvPr id="35" name="椭圆 34"/>
          <p:cNvSpPr/>
          <p:nvPr/>
        </p:nvSpPr>
        <p:spPr>
          <a:xfrm>
            <a:off x="8697326" y="3729206"/>
            <a:ext cx="1387544" cy="138754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600" b="1"/>
          </a:p>
        </p:txBody>
      </p:sp>
      <p:grpSp>
        <p:nvGrpSpPr>
          <p:cNvPr id="36" name="组合 35"/>
          <p:cNvGrpSpPr/>
          <p:nvPr/>
        </p:nvGrpSpPr>
        <p:grpSpPr>
          <a:xfrm>
            <a:off x="9096718" y="4163925"/>
            <a:ext cx="640686" cy="547279"/>
            <a:chOff x="5322888" y="2767013"/>
            <a:chExt cx="1546225" cy="1320801"/>
          </a:xfrm>
          <a:solidFill>
            <a:srgbClr val="EC7D31"/>
          </a:solidFill>
        </p:grpSpPr>
        <p:sp>
          <p:nvSpPr>
            <p:cNvPr id="37" name="Rectangle 24"/>
            <p:cNvSpPr>
              <a:spLocks noChangeArrowheads="1"/>
            </p:cNvSpPr>
            <p:nvPr/>
          </p:nvSpPr>
          <p:spPr bwMode="auto">
            <a:xfrm>
              <a:off x="6092826" y="3098801"/>
              <a:ext cx="71438" cy="39052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57" tIns="34279" rIns="68557" bIns="34279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38" name="Rectangle 25"/>
            <p:cNvSpPr>
              <a:spLocks noChangeArrowheads="1"/>
            </p:cNvSpPr>
            <p:nvPr/>
          </p:nvSpPr>
          <p:spPr bwMode="auto">
            <a:xfrm>
              <a:off x="5899151" y="4041776"/>
              <a:ext cx="457200" cy="460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57" tIns="34279" rIns="68557" bIns="34279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39" name="Freeform 26"/>
            <p:cNvSpPr>
              <a:spLocks noEditPoints="1"/>
            </p:cNvSpPr>
            <p:nvPr/>
          </p:nvSpPr>
          <p:spPr bwMode="auto">
            <a:xfrm>
              <a:off x="5322888" y="2871788"/>
              <a:ext cx="739775" cy="723900"/>
            </a:xfrm>
            <a:custGeom>
              <a:avLst/>
              <a:gdLst>
                <a:gd name="T0" fmla="*/ 125 w 196"/>
                <a:gd name="T1" fmla="*/ 165 h 191"/>
                <a:gd name="T2" fmla="*/ 125 w 196"/>
                <a:gd name="T3" fmla="*/ 165 h 191"/>
                <a:gd name="T4" fmla="*/ 125 w 196"/>
                <a:gd name="T5" fmla="*/ 163 h 191"/>
                <a:gd name="T6" fmla="*/ 68 w 196"/>
                <a:gd name="T7" fmla="*/ 24 h 191"/>
                <a:gd name="T8" fmla="*/ 68 w 196"/>
                <a:gd name="T9" fmla="*/ 22 h 191"/>
                <a:gd name="T10" fmla="*/ 80 w 196"/>
                <a:gd name="T11" fmla="*/ 17 h 191"/>
                <a:gd name="T12" fmla="*/ 196 w 196"/>
                <a:gd name="T13" fmla="*/ 37 h 191"/>
                <a:gd name="T14" fmla="*/ 196 w 196"/>
                <a:gd name="T15" fmla="*/ 14 h 191"/>
                <a:gd name="T16" fmla="*/ 78 w 196"/>
                <a:gd name="T17" fmla="*/ 8 h 191"/>
                <a:gd name="T18" fmla="*/ 68 w 196"/>
                <a:gd name="T19" fmla="*/ 15 h 191"/>
                <a:gd name="T20" fmla="*/ 68 w 196"/>
                <a:gd name="T21" fmla="*/ 14 h 191"/>
                <a:gd name="T22" fmla="*/ 64 w 196"/>
                <a:gd name="T23" fmla="*/ 11 h 191"/>
                <a:gd name="T24" fmla="*/ 61 w 196"/>
                <a:gd name="T25" fmla="*/ 14 h 191"/>
                <a:gd name="T26" fmla="*/ 55 w 196"/>
                <a:gd name="T27" fmla="*/ 3 h 191"/>
                <a:gd name="T28" fmla="*/ 51 w 196"/>
                <a:gd name="T29" fmla="*/ 3 h 191"/>
                <a:gd name="T30" fmla="*/ 61 w 196"/>
                <a:gd name="T31" fmla="*/ 21 h 191"/>
                <a:gd name="T32" fmla="*/ 61 w 196"/>
                <a:gd name="T33" fmla="*/ 24 h 191"/>
                <a:gd name="T34" fmla="*/ 4 w 196"/>
                <a:gd name="T35" fmla="*/ 163 h 191"/>
                <a:gd name="T36" fmla="*/ 4 w 196"/>
                <a:gd name="T37" fmla="*/ 165 h 191"/>
                <a:gd name="T38" fmla="*/ 4 w 196"/>
                <a:gd name="T39" fmla="*/ 165 h 191"/>
                <a:gd name="T40" fmla="*/ 2 w 196"/>
                <a:gd name="T41" fmla="*/ 168 h 191"/>
                <a:gd name="T42" fmla="*/ 20 w 196"/>
                <a:gd name="T43" fmla="*/ 186 h 191"/>
                <a:gd name="T44" fmla="*/ 65 w 196"/>
                <a:gd name="T45" fmla="*/ 191 h 191"/>
                <a:gd name="T46" fmla="*/ 109 w 196"/>
                <a:gd name="T47" fmla="*/ 186 h 191"/>
                <a:gd name="T48" fmla="*/ 127 w 196"/>
                <a:gd name="T49" fmla="*/ 168 h 191"/>
                <a:gd name="T50" fmla="*/ 125 w 196"/>
                <a:gd name="T51" fmla="*/ 165 h 191"/>
                <a:gd name="T52" fmla="*/ 71 w 196"/>
                <a:gd name="T53" fmla="*/ 165 h 191"/>
                <a:gd name="T54" fmla="*/ 64 w 196"/>
                <a:gd name="T55" fmla="*/ 165 h 191"/>
                <a:gd name="T56" fmla="*/ 58 w 196"/>
                <a:gd name="T57" fmla="*/ 165 h 191"/>
                <a:gd name="T58" fmla="*/ 11 w 196"/>
                <a:gd name="T59" fmla="*/ 165 h 191"/>
                <a:gd name="T60" fmla="*/ 64 w 196"/>
                <a:gd name="T61" fmla="*/ 36 h 191"/>
                <a:gd name="T62" fmla="*/ 64 w 196"/>
                <a:gd name="T63" fmla="*/ 36 h 191"/>
                <a:gd name="T64" fmla="*/ 65 w 196"/>
                <a:gd name="T65" fmla="*/ 36 h 191"/>
                <a:gd name="T66" fmla="*/ 118 w 196"/>
                <a:gd name="T67" fmla="*/ 165 h 191"/>
                <a:gd name="T68" fmla="*/ 71 w 196"/>
                <a:gd name="T69" fmla="*/ 165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6" h="191">
                  <a:moveTo>
                    <a:pt x="125" y="165"/>
                  </a:moveTo>
                  <a:cubicBezTo>
                    <a:pt x="125" y="165"/>
                    <a:pt x="125" y="165"/>
                    <a:pt x="125" y="165"/>
                  </a:cubicBezTo>
                  <a:cubicBezTo>
                    <a:pt x="125" y="164"/>
                    <a:pt x="125" y="163"/>
                    <a:pt x="125" y="163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76" y="22"/>
                    <a:pt x="80" y="17"/>
                    <a:pt x="80" y="17"/>
                  </a:cubicBezTo>
                  <a:cubicBezTo>
                    <a:pt x="80" y="17"/>
                    <a:pt x="94" y="6"/>
                    <a:pt x="196" y="37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72" y="8"/>
                    <a:pt x="127" y="1"/>
                    <a:pt x="78" y="8"/>
                  </a:cubicBezTo>
                  <a:cubicBezTo>
                    <a:pt x="78" y="8"/>
                    <a:pt x="74" y="14"/>
                    <a:pt x="68" y="15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8" y="12"/>
                    <a:pt x="66" y="11"/>
                    <a:pt x="64" y="11"/>
                  </a:cubicBezTo>
                  <a:cubicBezTo>
                    <a:pt x="62" y="11"/>
                    <a:pt x="61" y="12"/>
                    <a:pt x="61" y="14"/>
                  </a:cubicBezTo>
                  <a:cubicBezTo>
                    <a:pt x="52" y="11"/>
                    <a:pt x="55" y="3"/>
                    <a:pt x="55" y="3"/>
                  </a:cubicBezTo>
                  <a:cubicBezTo>
                    <a:pt x="55" y="3"/>
                    <a:pt x="52" y="0"/>
                    <a:pt x="51" y="3"/>
                  </a:cubicBezTo>
                  <a:cubicBezTo>
                    <a:pt x="50" y="5"/>
                    <a:pt x="49" y="17"/>
                    <a:pt x="61" y="21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4" y="163"/>
                    <a:pt x="4" y="164"/>
                    <a:pt x="4" y="165"/>
                  </a:cubicBezTo>
                  <a:cubicBezTo>
                    <a:pt x="4" y="165"/>
                    <a:pt x="4" y="165"/>
                    <a:pt x="4" y="165"/>
                  </a:cubicBezTo>
                  <a:cubicBezTo>
                    <a:pt x="1" y="165"/>
                    <a:pt x="0" y="167"/>
                    <a:pt x="2" y="168"/>
                  </a:cubicBezTo>
                  <a:cubicBezTo>
                    <a:pt x="2" y="168"/>
                    <a:pt x="18" y="184"/>
                    <a:pt x="20" y="186"/>
                  </a:cubicBezTo>
                  <a:cubicBezTo>
                    <a:pt x="20" y="186"/>
                    <a:pt x="25" y="191"/>
                    <a:pt x="65" y="191"/>
                  </a:cubicBezTo>
                  <a:cubicBezTo>
                    <a:pt x="104" y="191"/>
                    <a:pt x="109" y="186"/>
                    <a:pt x="109" y="186"/>
                  </a:cubicBezTo>
                  <a:cubicBezTo>
                    <a:pt x="111" y="184"/>
                    <a:pt x="127" y="168"/>
                    <a:pt x="127" y="168"/>
                  </a:cubicBezTo>
                  <a:cubicBezTo>
                    <a:pt x="129" y="167"/>
                    <a:pt x="128" y="165"/>
                    <a:pt x="125" y="165"/>
                  </a:cubicBezTo>
                  <a:close/>
                  <a:moveTo>
                    <a:pt x="71" y="165"/>
                  </a:moveTo>
                  <a:cubicBezTo>
                    <a:pt x="68" y="165"/>
                    <a:pt x="65" y="165"/>
                    <a:pt x="64" y="165"/>
                  </a:cubicBezTo>
                  <a:cubicBezTo>
                    <a:pt x="64" y="165"/>
                    <a:pt x="61" y="165"/>
                    <a:pt x="58" y="165"/>
                  </a:cubicBezTo>
                  <a:cubicBezTo>
                    <a:pt x="11" y="165"/>
                    <a:pt x="11" y="165"/>
                    <a:pt x="11" y="165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118" y="165"/>
                    <a:pt x="118" y="165"/>
                    <a:pt x="118" y="165"/>
                  </a:cubicBezTo>
                  <a:lnTo>
                    <a:pt x="71" y="1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57" tIns="34279" rIns="68557" bIns="34279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40" name="Freeform 27"/>
            <p:cNvSpPr>
              <a:spLocks noEditPoints="1"/>
            </p:cNvSpPr>
            <p:nvPr/>
          </p:nvSpPr>
          <p:spPr bwMode="auto">
            <a:xfrm>
              <a:off x="6073776" y="2906713"/>
              <a:ext cx="109538" cy="177800"/>
            </a:xfrm>
            <a:custGeom>
              <a:avLst/>
              <a:gdLst>
                <a:gd name="T0" fmla="*/ 29 w 29"/>
                <a:gd name="T1" fmla="*/ 0 h 47"/>
                <a:gd name="T2" fmla="*/ 0 w 29"/>
                <a:gd name="T3" fmla="*/ 0 h 47"/>
                <a:gd name="T4" fmla="*/ 0 w 29"/>
                <a:gd name="T5" fmla="*/ 47 h 47"/>
                <a:gd name="T6" fmla="*/ 29 w 29"/>
                <a:gd name="T7" fmla="*/ 47 h 47"/>
                <a:gd name="T8" fmla="*/ 29 w 29"/>
                <a:gd name="T9" fmla="*/ 0 h 47"/>
                <a:gd name="T10" fmla="*/ 14 w 29"/>
                <a:gd name="T11" fmla="*/ 28 h 47"/>
                <a:gd name="T12" fmla="*/ 8 w 29"/>
                <a:gd name="T13" fmla="*/ 21 h 47"/>
                <a:gd name="T14" fmla="*/ 14 w 29"/>
                <a:gd name="T15" fmla="*/ 14 h 47"/>
                <a:gd name="T16" fmla="*/ 21 w 29"/>
                <a:gd name="T17" fmla="*/ 21 h 47"/>
                <a:gd name="T18" fmla="*/ 14 w 29"/>
                <a:gd name="T19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47">
                  <a:moveTo>
                    <a:pt x="2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29" y="47"/>
                    <a:pt x="29" y="47"/>
                    <a:pt x="29" y="47"/>
                  </a:cubicBezTo>
                  <a:lnTo>
                    <a:pt x="29" y="0"/>
                  </a:lnTo>
                  <a:close/>
                  <a:moveTo>
                    <a:pt x="14" y="28"/>
                  </a:moveTo>
                  <a:cubicBezTo>
                    <a:pt x="11" y="28"/>
                    <a:pt x="8" y="25"/>
                    <a:pt x="8" y="21"/>
                  </a:cubicBezTo>
                  <a:cubicBezTo>
                    <a:pt x="8" y="17"/>
                    <a:pt x="11" y="14"/>
                    <a:pt x="14" y="14"/>
                  </a:cubicBezTo>
                  <a:cubicBezTo>
                    <a:pt x="18" y="14"/>
                    <a:pt x="21" y="17"/>
                    <a:pt x="21" y="21"/>
                  </a:cubicBezTo>
                  <a:cubicBezTo>
                    <a:pt x="21" y="25"/>
                    <a:pt x="18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57" tIns="34279" rIns="68557" bIns="34279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41" name="Freeform 28"/>
            <p:cNvSpPr/>
            <p:nvPr/>
          </p:nvSpPr>
          <p:spPr bwMode="auto">
            <a:xfrm>
              <a:off x="5959476" y="3917951"/>
              <a:ext cx="336550" cy="101600"/>
            </a:xfrm>
            <a:custGeom>
              <a:avLst/>
              <a:gdLst>
                <a:gd name="T0" fmla="*/ 0 w 89"/>
                <a:gd name="T1" fmla="*/ 27 h 27"/>
                <a:gd name="T2" fmla="*/ 89 w 89"/>
                <a:gd name="T3" fmla="*/ 27 h 27"/>
                <a:gd name="T4" fmla="*/ 89 w 89"/>
                <a:gd name="T5" fmla="*/ 19 h 27"/>
                <a:gd name="T6" fmla="*/ 58 w 89"/>
                <a:gd name="T7" fmla="*/ 0 h 27"/>
                <a:gd name="T8" fmla="*/ 31 w 89"/>
                <a:gd name="T9" fmla="*/ 0 h 27"/>
                <a:gd name="T10" fmla="*/ 0 w 89"/>
                <a:gd name="T11" fmla="*/ 19 h 27"/>
                <a:gd name="T12" fmla="*/ 0 w 89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27">
                  <a:moveTo>
                    <a:pt x="0" y="27"/>
                  </a:moveTo>
                  <a:cubicBezTo>
                    <a:pt x="89" y="27"/>
                    <a:pt x="89" y="27"/>
                    <a:pt x="89" y="27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73" y="12"/>
                    <a:pt x="5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6" y="12"/>
                    <a:pt x="0" y="19"/>
                    <a:pt x="0" y="19"/>
                  </a:cubicBezTo>
                  <a:lnTo>
                    <a:pt x="0" y="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57" tIns="34279" rIns="68557" bIns="34279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42" name="Freeform 29"/>
            <p:cNvSpPr/>
            <p:nvPr/>
          </p:nvSpPr>
          <p:spPr bwMode="auto">
            <a:xfrm>
              <a:off x="6076951" y="3508376"/>
              <a:ext cx="101600" cy="390525"/>
            </a:xfrm>
            <a:custGeom>
              <a:avLst/>
              <a:gdLst>
                <a:gd name="T0" fmla="*/ 0 w 27"/>
                <a:gd name="T1" fmla="*/ 9 h 103"/>
                <a:gd name="T2" fmla="*/ 0 w 27"/>
                <a:gd name="T3" fmla="*/ 11 h 103"/>
                <a:gd name="T4" fmla="*/ 0 w 27"/>
                <a:gd name="T5" fmla="*/ 11 h 103"/>
                <a:gd name="T6" fmla="*/ 2 w 27"/>
                <a:gd name="T7" fmla="*/ 103 h 103"/>
                <a:gd name="T8" fmla="*/ 25 w 27"/>
                <a:gd name="T9" fmla="*/ 103 h 103"/>
                <a:gd name="T10" fmla="*/ 27 w 27"/>
                <a:gd name="T11" fmla="*/ 11 h 103"/>
                <a:gd name="T12" fmla="*/ 27 w 27"/>
                <a:gd name="T13" fmla="*/ 11 h 103"/>
                <a:gd name="T14" fmla="*/ 27 w 27"/>
                <a:gd name="T15" fmla="*/ 9 h 103"/>
                <a:gd name="T16" fmla="*/ 24 w 27"/>
                <a:gd name="T17" fmla="*/ 0 h 103"/>
                <a:gd name="T18" fmla="*/ 3 w 27"/>
                <a:gd name="T19" fmla="*/ 0 h 103"/>
                <a:gd name="T20" fmla="*/ 0 w 27"/>
                <a:gd name="T21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103">
                  <a:moveTo>
                    <a:pt x="0" y="9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5" y="103"/>
                    <a:pt x="25" y="103"/>
                    <a:pt x="25" y="103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5"/>
                    <a:pt x="2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5"/>
                    <a:pt x="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57" tIns="34279" rIns="68557" bIns="34279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43" name="Freeform 30"/>
            <p:cNvSpPr/>
            <p:nvPr/>
          </p:nvSpPr>
          <p:spPr bwMode="auto">
            <a:xfrm>
              <a:off x="6076951" y="2767013"/>
              <a:ext cx="98425" cy="120650"/>
            </a:xfrm>
            <a:custGeom>
              <a:avLst/>
              <a:gdLst>
                <a:gd name="T0" fmla="*/ 5 w 26"/>
                <a:gd name="T1" fmla="*/ 32 h 32"/>
                <a:gd name="T2" fmla="*/ 12 w 26"/>
                <a:gd name="T3" fmla="*/ 32 h 32"/>
                <a:gd name="T4" fmla="*/ 13 w 26"/>
                <a:gd name="T5" fmla="*/ 32 h 32"/>
                <a:gd name="T6" fmla="*/ 21 w 26"/>
                <a:gd name="T7" fmla="*/ 32 h 32"/>
                <a:gd name="T8" fmla="*/ 26 w 26"/>
                <a:gd name="T9" fmla="*/ 10 h 32"/>
                <a:gd name="T10" fmla="*/ 26 w 26"/>
                <a:gd name="T11" fmla="*/ 4 h 32"/>
                <a:gd name="T12" fmla="*/ 26 w 26"/>
                <a:gd name="T13" fmla="*/ 4 h 32"/>
                <a:gd name="T14" fmla="*/ 19 w 26"/>
                <a:gd name="T15" fmla="*/ 0 h 32"/>
                <a:gd name="T16" fmla="*/ 13 w 26"/>
                <a:gd name="T17" fmla="*/ 0 h 32"/>
                <a:gd name="T18" fmla="*/ 12 w 26"/>
                <a:gd name="T19" fmla="*/ 0 h 32"/>
                <a:gd name="T20" fmla="*/ 7 w 26"/>
                <a:gd name="T21" fmla="*/ 0 h 32"/>
                <a:gd name="T22" fmla="*/ 0 w 26"/>
                <a:gd name="T23" fmla="*/ 4 h 32"/>
                <a:gd name="T24" fmla="*/ 0 w 26"/>
                <a:gd name="T25" fmla="*/ 4 h 32"/>
                <a:gd name="T26" fmla="*/ 0 w 26"/>
                <a:gd name="T27" fmla="*/ 10 h 32"/>
                <a:gd name="T28" fmla="*/ 5 w 26"/>
                <a:gd name="T2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32">
                  <a:moveTo>
                    <a:pt x="5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13"/>
                    <a:pt x="26" y="10"/>
                    <a:pt x="26" y="10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5" y="13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57" tIns="34279" rIns="68557" bIns="34279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44" name="Freeform 31"/>
            <p:cNvSpPr/>
            <p:nvPr/>
          </p:nvSpPr>
          <p:spPr bwMode="auto">
            <a:xfrm>
              <a:off x="6556376" y="3538538"/>
              <a:ext cx="142875" cy="30163"/>
            </a:xfrm>
            <a:custGeom>
              <a:avLst/>
              <a:gdLst>
                <a:gd name="T0" fmla="*/ 35 w 38"/>
                <a:gd name="T1" fmla="*/ 8 h 8"/>
                <a:gd name="T2" fmla="*/ 38 w 38"/>
                <a:gd name="T3" fmla="*/ 4 h 8"/>
                <a:gd name="T4" fmla="*/ 35 w 38"/>
                <a:gd name="T5" fmla="*/ 0 h 8"/>
                <a:gd name="T6" fmla="*/ 4 w 38"/>
                <a:gd name="T7" fmla="*/ 0 h 8"/>
                <a:gd name="T8" fmla="*/ 0 w 38"/>
                <a:gd name="T9" fmla="*/ 4 h 8"/>
                <a:gd name="T10" fmla="*/ 4 w 38"/>
                <a:gd name="T11" fmla="*/ 8 h 8"/>
                <a:gd name="T12" fmla="*/ 35 w 3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8">
                  <a:moveTo>
                    <a:pt x="35" y="8"/>
                  </a:moveTo>
                  <a:cubicBezTo>
                    <a:pt x="36" y="8"/>
                    <a:pt x="38" y="6"/>
                    <a:pt x="38" y="4"/>
                  </a:cubicBezTo>
                  <a:cubicBezTo>
                    <a:pt x="38" y="2"/>
                    <a:pt x="36" y="0"/>
                    <a:pt x="3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lnTo>
                    <a:pt x="35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57" tIns="34279" rIns="68557" bIns="34279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45" name="Freeform 32"/>
            <p:cNvSpPr/>
            <p:nvPr/>
          </p:nvSpPr>
          <p:spPr bwMode="auto">
            <a:xfrm>
              <a:off x="6503988" y="3417887"/>
              <a:ext cx="260350" cy="106363"/>
            </a:xfrm>
            <a:custGeom>
              <a:avLst/>
              <a:gdLst>
                <a:gd name="T0" fmla="*/ 40 w 69"/>
                <a:gd name="T1" fmla="*/ 18 h 28"/>
                <a:gd name="T2" fmla="*/ 44 w 69"/>
                <a:gd name="T3" fmla="*/ 3 h 28"/>
                <a:gd name="T4" fmla="*/ 33 w 69"/>
                <a:gd name="T5" fmla="*/ 0 h 28"/>
                <a:gd name="T6" fmla="*/ 23 w 69"/>
                <a:gd name="T7" fmla="*/ 3 h 28"/>
                <a:gd name="T8" fmla="*/ 27 w 69"/>
                <a:gd name="T9" fmla="*/ 18 h 28"/>
                <a:gd name="T10" fmla="*/ 18 w 69"/>
                <a:gd name="T11" fmla="*/ 5 h 28"/>
                <a:gd name="T12" fmla="*/ 7 w 69"/>
                <a:gd name="T13" fmla="*/ 7 h 28"/>
                <a:gd name="T14" fmla="*/ 16 w 69"/>
                <a:gd name="T15" fmla="*/ 28 h 28"/>
                <a:gd name="T16" fmla="*/ 33 w 69"/>
                <a:gd name="T17" fmla="*/ 28 h 28"/>
                <a:gd name="T18" fmla="*/ 34 w 69"/>
                <a:gd name="T19" fmla="*/ 28 h 28"/>
                <a:gd name="T20" fmla="*/ 51 w 69"/>
                <a:gd name="T21" fmla="*/ 28 h 28"/>
                <a:gd name="T22" fmla="*/ 59 w 69"/>
                <a:gd name="T23" fmla="*/ 7 h 28"/>
                <a:gd name="T24" fmla="*/ 49 w 69"/>
                <a:gd name="T25" fmla="*/ 5 h 28"/>
                <a:gd name="T26" fmla="*/ 40 w 69"/>
                <a:gd name="T27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28">
                  <a:moveTo>
                    <a:pt x="40" y="18"/>
                  </a:moveTo>
                  <a:cubicBezTo>
                    <a:pt x="40" y="15"/>
                    <a:pt x="46" y="6"/>
                    <a:pt x="44" y="3"/>
                  </a:cubicBezTo>
                  <a:cubicBezTo>
                    <a:pt x="42" y="0"/>
                    <a:pt x="35" y="0"/>
                    <a:pt x="33" y="0"/>
                  </a:cubicBezTo>
                  <a:cubicBezTo>
                    <a:pt x="32" y="0"/>
                    <a:pt x="24" y="0"/>
                    <a:pt x="23" y="3"/>
                  </a:cubicBezTo>
                  <a:cubicBezTo>
                    <a:pt x="21" y="6"/>
                    <a:pt x="27" y="15"/>
                    <a:pt x="27" y="18"/>
                  </a:cubicBezTo>
                  <a:cubicBezTo>
                    <a:pt x="22" y="17"/>
                    <a:pt x="20" y="7"/>
                    <a:pt x="18" y="5"/>
                  </a:cubicBezTo>
                  <a:cubicBezTo>
                    <a:pt x="16" y="3"/>
                    <a:pt x="10" y="5"/>
                    <a:pt x="7" y="7"/>
                  </a:cubicBezTo>
                  <a:cubicBezTo>
                    <a:pt x="0" y="16"/>
                    <a:pt x="11" y="10"/>
                    <a:pt x="16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6" y="10"/>
                    <a:pt x="69" y="12"/>
                    <a:pt x="59" y="7"/>
                  </a:cubicBezTo>
                  <a:cubicBezTo>
                    <a:pt x="57" y="6"/>
                    <a:pt x="51" y="3"/>
                    <a:pt x="49" y="5"/>
                  </a:cubicBezTo>
                  <a:cubicBezTo>
                    <a:pt x="47" y="7"/>
                    <a:pt x="45" y="17"/>
                    <a:pt x="40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57" tIns="34279" rIns="68557" bIns="34279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46" name="Freeform 33"/>
            <p:cNvSpPr>
              <a:spLocks noEditPoints="1"/>
            </p:cNvSpPr>
            <p:nvPr/>
          </p:nvSpPr>
          <p:spPr bwMode="auto">
            <a:xfrm>
              <a:off x="6432551" y="3579813"/>
              <a:ext cx="395288" cy="250825"/>
            </a:xfrm>
            <a:custGeom>
              <a:avLst/>
              <a:gdLst>
                <a:gd name="T0" fmla="*/ 0 w 105"/>
                <a:gd name="T1" fmla="*/ 66 h 66"/>
                <a:gd name="T2" fmla="*/ 44 w 105"/>
                <a:gd name="T3" fmla="*/ 66 h 66"/>
                <a:gd name="T4" fmla="*/ 52 w 105"/>
                <a:gd name="T5" fmla="*/ 66 h 66"/>
                <a:gd name="T6" fmla="*/ 60 w 105"/>
                <a:gd name="T7" fmla="*/ 66 h 66"/>
                <a:gd name="T8" fmla="*/ 104 w 105"/>
                <a:gd name="T9" fmla="*/ 66 h 66"/>
                <a:gd name="T10" fmla="*/ 104 w 105"/>
                <a:gd name="T11" fmla="*/ 62 h 66"/>
                <a:gd name="T12" fmla="*/ 70 w 105"/>
                <a:gd name="T13" fmla="*/ 0 h 66"/>
                <a:gd name="T14" fmla="*/ 53 w 105"/>
                <a:gd name="T15" fmla="*/ 0 h 66"/>
                <a:gd name="T16" fmla="*/ 51 w 105"/>
                <a:gd name="T17" fmla="*/ 0 h 66"/>
                <a:gd name="T18" fmla="*/ 34 w 105"/>
                <a:gd name="T19" fmla="*/ 0 h 66"/>
                <a:gd name="T20" fmla="*/ 0 w 105"/>
                <a:gd name="T21" fmla="*/ 62 h 66"/>
                <a:gd name="T22" fmla="*/ 0 w 105"/>
                <a:gd name="T23" fmla="*/ 66 h 66"/>
                <a:gd name="T24" fmla="*/ 60 w 105"/>
                <a:gd name="T25" fmla="*/ 44 h 66"/>
                <a:gd name="T26" fmla="*/ 56 w 105"/>
                <a:gd name="T27" fmla="*/ 41 h 66"/>
                <a:gd name="T28" fmla="*/ 54 w 105"/>
                <a:gd name="T29" fmla="*/ 41 h 66"/>
                <a:gd name="T30" fmla="*/ 40 w 105"/>
                <a:gd name="T31" fmla="*/ 35 h 66"/>
                <a:gd name="T32" fmla="*/ 35 w 105"/>
                <a:gd name="T33" fmla="*/ 30 h 66"/>
                <a:gd name="T34" fmla="*/ 38 w 105"/>
                <a:gd name="T35" fmla="*/ 17 h 66"/>
                <a:gd name="T36" fmla="*/ 47 w 105"/>
                <a:gd name="T37" fmla="*/ 13 h 66"/>
                <a:gd name="T38" fmla="*/ 47 w 105"/>
                <a:gd name="T39" fmla="*/ 9 h 66"/>
                <a:gd name="T40" fmla="*/ 49 w 105"/>
                <a:gd name="T41" fmla="*/ 8 h 66"/>
                <a:gd name="T42" fmla="*/ 54 w 105"/>
                <a:gd name="T43" fmla="*/ 8 h 66"/>
                <a:gd name="T44" fmla="*/ 55 w 105"/>
                <a:gd name="T45" fmla="*/ 9 h 66"/>
                <a:gd name="T46" fmla="*/ 55 w 105"/>
                <a:gd name="T47" fmla="*/ 13 h 66"/>
                <a:gd name="T48" fmla="*/ 58 w 105"/>
                <a:gd name="T49" fmla="*/ 13 h 66"/>
                <a:gd name="T50" fmla="*/ 69 w 105"/>
                <a:gd name="T51" fmla="*/ 19 h 66"/>
                <a:gd name="T52" fmla="*/ 68 w 105"/>
                <a:gd name="T53" fmla="*/ 22 h 66"/>
                <a:gd name="T54" fmla="*/ 64 w 105"/>
                <a:gd name="T55" fmla="*/ 25 h 66"/>
                <a:gd name="T56" fmla="*/ 61 w 105"/>
                <a:gd name="T57" fmla="*/ 24 h 66"/>
                <a:gd name="T58" fmla="*/ 61 w 105"/>
                <a:gd name="T59" fmla="*/ 23 h 66"/>
                <a:gd name="T60" fmla="*/ 61 w 105"/>
                <a:gd name="T61" fmla="*/ 23 h 66"/>
                <a:gd name="T62" fmla="*/ 60 w 105"/>
                <a:gd name="T63" fmla="*/ 23 h 66"/>
                <a:gd name="T64" fmla="*/ 56 w 105"/>
                <a:gd name="T65" fmla="*/ 20 h 66"/>
                <a:gd name="T66" fmla="*/ 51 w 105"/>
                <a:gd name="T67" fmla="*/ 20 h 66"/>
                <a:gd name="T68" fmla="*/ 45 w 105"/>
                <a:gd name="T69" fmla="*/ 22 h 66"/>
                <a:gd name="T70" fmla="*/ 44 w 105"/>
                <a:gd name="T71" fmla="*/ 27 h 66"/>
                <a:gd name="T72" fmla="*/ 48 w 105"/>
                <a:gd name="T73" fmla="*/ 30 h 66"/>
                <a:gd name="T74" fmla="*/ 48 w 105"/>
                <a:gd name="T75" fmla="*/ 30 h 66"/>
                <a:gd name="T76" fmla="*/ 54 w 105"/>
                <a:gd name="T77" fmla="*/ 32 h 66"/>
                <a:gd name="T78" fmla="*/ 55 w 105"/>
                <a:gd name="T79" fmla="*/ 32 h 66"/>
                <a:gd name="T80" fmla="*/ 70 w 105"/>
                <a:gd name="T81" fmla="*/ 42 h 66"/>
                <a:gd name="T82" fmla="*/ 66 w 105"/>
                <a:gd name="T83" fmla="*/ 54 h 66"/>
                <a:gd name="T84" fmla="*/ 55 w 105"/>
                <a:gd name="T85" fmla="*/ 58 h 66"/>
                <a:gd name="T86" fmla="*/ 55 w 105"/>
                <a:gd name="T87" fmla="*/ 62 h 66"/>
                <a:gd name="T88" fmla="*/ 54 w 105"/>
                <a:gd name="T89" fmla="*/ 63 h 66"/>
                <a:gd name="T90" fmla="*/ 49 w 105"/>
                <a:gd name="T91" fmla="*/ 63 h 66"/>
                <a:gd name="T92" fmla="*/ 47 w 105"/>
                <a:gd name="T93" fmla="*/ 62 h 66"/>
                <a:gd name="T94" fmla="*/ 47 w 105"/>
                <a:gd name="T95" fmla="*/ 57 h 66"/>
                <a:gd name="T96" fmla="*/ 33 w 105"/>
                <a:gd name="T97" fmla="*/ 51 h 66"/>
                <a:gd name="T98" fmla="*/ 33 w 105"/>
                <a:gd name="T99" fmla="*/ 48 h 66"/>
                <a:gd name="T100" fmla="*/ 38 w 105"/>
                <a:gd name="T101" fmla="*/ 45 h 66"/>
                <a:gd name="T102" fmla="*/ 41 w 105"/>
                <a:gd name="T103" fmla="*/ 46 h 66"/>
                <a:gd name="T104" fmla="*/ 41 w 105"/>
                <a:gd name="T105" fmla="*/ 47 h 66"/>
                <a:gd name="T106" fmla="*/ 41 w 105"/>
                <a:gd name="T107" fmla="*/ 47 h 66"/>
                <a:gd name="T108" fmla="*/ 41 w 105"/>
                <a:gd name="T109" fmla="*/ 47 h 66"/>
                <a:gd name="T110" fmla="*/ 42 w 105"/>
                <a:gd name="T111" fmla="*/ 47 h 66"/>
                <a:gd name="T112" fmla="*/ 46 w 105"/>
                <a:gd name="T113" fmla="*/ 49 h 66"/>
                <a:gd name="T114" fmla="*/ 53 w 105"/>
                <a:gd name="T115" fmla="*/ 51 h 66"/>
                <a:gd name="T116" fmla="*/ 59 w 105"/>
                <a:gd name="T117" fmla="*/ 49 h 66"/>
                <a:gd name="T118" fmla="*/ 60 w 105"/>
                <a:gd name="T119" fmla="*/ 4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5" h="66">
                  <a:moveTo>
                    <a:pt x="0" y="66"/>
                  </a:moveTo>
                  <a:cubicBezTo>
                    <a:pt x="44" y="66"/>
                    <a:pt x="44" y="66"/>
                    <a:pt x="44" y="66"/>
                  </a:cubicBezTo>
                  <a:cubicBezTo>
                    <a:pt x="48" y="66"/>
                    <a:pt x="51" y="66"/>
                    <a:pt x="52" y="66"/>
                  </a:cubicBezTo>
                  <a:cubicBezTo>
                    <a:pt x="53" y="66"/>
                    <a:pt x="57" y="66"/>
                    <a:pt x="60" y="66"/>
                  </a:cubicBezTo>
                  <a:cubicBezTo>
                    <a:pt x="104" y="66"/>
                    <a:pt x="104" y="66"/>
                    <a:pt x="104" y="66"/>
                  </a:cubicBezTo>
                  <a:cubicBezTo>
                    <a:pt x="104" y="65"/>
                    <a:pt x="104" y="63"/>
                    <a:pt x="104" y="62"/>
                  </a:cubicBezTo>
                  <a:cubicBezTo>
                    <a:pt x="105" y="27"/>
                    <a:pt x="75" y="12"/>
                    <a:pt x="7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9" y="12"/>
                    <a:pt x="0" y="27"/>
                    <a:pt x="0" y="62"/>
                  </a:cubicBezTo>
                  <a:cubicBezTo>
                    <a:pt x="0" y="63"/>
                    <a:pt x="0" y="65"/>
                    <a:pt x="0" y="66"/>
                  </a:cubicBezTo>
                  <a:close/>
                  <a:moveTo>
                    <a:pt x="60" y="44"/>
                  </a:moveTo>
                  <a:cubicBezTo>
                    <a:pt x="59" y="43"/>
                    <a:pt x="58" y="42"/>
                    <a:pt x="56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0" y="39"/>
                    <a:pt x="42" y="36"/>
                    <a:pt x="40" y="35"/>
                  </a:cubicBezTo>
                  <a:cubicBezTo>
                    <a:pt x="38" y="34"/>
                    <a:pt x="36" y="32"/>
                    <a:pt x="35" y="30"/>
                  </a:cubicBezTo>
                  <a:cubicBezTo>
                    <a:pt x="32" y="26"/>
                    <a:pt x="33" y="20"/>
                    <a:pt x="38" y="17"/>
                  </a:cubicBezTo>
                  <a:cubicBezTo>
                    <a:pt x="40" y="15"/>
                    <a:pt x="43" y="13"/>
                    <a:pt x="47" y="13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8"/>
                    <a:pt x="48" y="8"/>
                    <a:pt x="49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4" y="8"/>
                    <a:pt x="55" y="8"/>
                    <a:pt x="55" y="9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6" y="13"/>
                    <a:pt x="57" y="13"/>
                    <a:pt x="58" y="13"/>
                  </a:cubicBezTo>
                  <a:cubicBezTo>
                    <a:pt x="62" y="14"/>
                    <a:pt x="66" y="16"/>
                    <a:pt x="69" y="19"/>
                  </a:cubicBezTo>
                  <a:cubicBezTo>
                    <a:pt x="69" y="20"/>
                    <a:pt x="69" y="21"/>
                    <a:pt x="68" y="22"/>
                  </a:cubicBezTo>
                  <a:cubicBezTo>
                    <a:pt x="68" y="24"/>
                    <a:pt x="66" y="25"/>
                    <a:pt x="64" y="25"/>
                  </a:cubicBezTo>
                  <a:cubicBezTo>
                    <a:pt x="63" y="25"/>
                    <a:pt x="62" y="25"/>
                    <a:pt x="61" y="24"/>
                  </a:cubicBezTo>
                  <a:cubicBezTo>
                    <a:pt x="61" y="24"/>
                    <a:pt x="61" y="24"/>
                    <a:pt x="61" y="23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1" y="23"/>
                    <a:pt x="60" y="23"/>
                    <a:pt x="60" y="23"/>
                  </a:cubicBezTo>
                  <a:cubicBezTo>
                    <a:pt x="59" y="22"/>
                    <a:pt x="57" y="21"/>
                    <a:pt x="56" y="20"/>
                  </a:cubicBezTo>
                  <a:cubicBezTo>
                    <a:pt x="54" y="20"/>
                    <a:pt x="53" y="20"/>
                    <a:pt x="51" y="20"/>
                  </a:cubicBezTo>
                  <a:cubicBezTo>
                    <a:pt x="49" y="20"/>
                    <a:pt x="47" y="20"/>
                    <a:pt x="45" y="22"/>
                  </a:cubicBezTo>
                  <a:cubicBezTo>
                    <a:pt x="43" y="23"/>
                    <a:pt x="43" y="25"/>
                    <a:pt x="44" y="27"/>
                  </a:cubicBezTo>
                  <a:cubicBezTo>
                    <a:pt x="45" y="28"/>
                    <a:pt x="46" y="29"/>
                    <a:pt x="48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52" y="31"/>
                    <a:pt x="54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60" y="34"/>
                    <a:pt x="68" y="37"/>
                    <a:pt x="70" y="42"/>
                  </a:cubicBezTo>
                  <a:cubicBezTo>
                    <a:pt x="72" y="46"/>
                    <a:pt x="70" y="51"/>
                    <a:pt x="66" y="54"/>
                  </a:cubicBezTo>
                  <a:cubicBezTo>
                    <a:pt x="63" y="56"/>
                    <a:pt x="59" y="57"/>
                    <a:pt x="55" y="58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4" y="63"/>
                    <a:pt x="54" y="63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8" y="63"/>
                    <a:pt x="47" y="62"/>
                    <a:pt x="47" y="62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2" y="57"/>
                    <a:pt x="36" y="55"/>
                    <a:pt x="33" y="51"/>
                  </a:cubicBezTo>
                  <a:cubicBezTo>
                    <a:pt x="33" y="50"/>
                    <a:pt x="33" y="49"/>
                    <a:pt x="33" y="48"/>
                  </a:cubicBezTo>
                  <a:cubicBezTo>
                    <a:pt x="34" y="46"/>
                    <a:pt x="36" y="45"/>
                    <a:pt x="38" y="45"/>
                  </a:cubicBezTo>
                  <a:cubicBezTo>
                    <a:pt x="39" y="45"/>
                    <a:pt x="40" y="46"/>
                    <a:pt x="41" y="46"/>
                  </a:cubicBezTo>
                  <a:cubicBezTo>
                    <a:pt x="41" y="46"/>
                    <a:pt x="41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7"/>
                    <a:pt x="42" y="47"/>
                  </a:cubicBezTo>
                  <a:cubicBezTo>
                    <a:pt x="43" y="48"/>
                    <a:pt x="45" y="49"/>
                    <a:pt x="46" y="49"/>
                  </a:cubicBezTo>
                  <a:cubicBezTo>
                    <a:pt x="48" y="50"/>
                    <a:pt x="51" y="51"/>
                    <a:pt x="53" y="51"/>
                  </a:cubicBezTo>
                  <a:cubicBezTo>
                    <a:pt x="55" y="51"/>
                    <a:pt x="57" y="50"/>
                    <a:pt x="59" y="49"/>
                  </a:cubicBezTo>
                  <a:cubicBezTo>
                    <a:pt x="60" y="48"/>
                    <a:pt x="61" y="46"/>
                    <a:pt x="60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57" tIns="34279" rIns="68557" bIns="34279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47" name="Freeform 34"/>
            <p:cNvSpPr/>
            <p:nvPr/>
          </p:nvSpPr>
          <p:spPr bwMode="auto">
            <a:xfrm>
              <a:off x="6386513" y="3841751"/>
              <a:ext cx="482600" cy="101600"/>
            </a:xfrm>
            <a:custGeom>
              <a:avLst/>
              <a:gdLst>
                <a:gd name="T0" fmla="*/ 125 w 128"/>
                <a:gd name="T1" fmla="*/ 0 h 27"/>
                <a:gd name="T2" fmla="*/ 70 w 128"/>
                <a:gd name="T3" fmla="*/ 0 h 27"/>
                <a:gd name="T4" fmla="*/ 64 w 128"/>
                <a:gd name="T5" fmla="*/ 0 h 27"/>
                <a:gd name="T6" fmla="*/ 58 w 128"/>
                <a:gd name="T7" fmla="*/ 0 h 27"/>
                <a:gd name="T8" fmla="*/ 3 w 128"/>
                <a:gd name="T9" fmla="*/ 0 h 27"/>
                <a:gd name="T10" fmla="*/ 2 w 128"/>
                <a:gd name="T11" fmla="*/ 4 h 27"/>
                <a:gd name="T12" fmla="*/ 19 w 128"/>
                <a:gd name="T13" fmla="*/ 21 h 27"/>
                <a:gd name="T14" fmla="*/ 64 w 128"/>
                <a:gd name="T15" fmla="*/ 27 h 27"/>
                <a:gd name="T16" fmla="*/ 109 w 128"/>
                <a:gd name="T17" fmla="*/ 21 h 27"/>
                <a:gd name="T18" fmla="*/ 126 w 128"/>
                <a:gd name="T19" fmla="*/ 4 h 27"/>
                <a:gd name="T20" fmla="*/ 125 w 128"/>
                <a:gd name="T2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" h="27">
                  <a:moveTo>
                    <a:pt x="125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68" y="0"/>
                    <a:pt x="65" y="0"/>
                    <a:pt x="64" y="0"/>
                  </a:cubicBezTo>
                  <a:cubicBezTo>
                    <a:pt x="63" y="0"/>
                    <a:pt x="61" y="0"/>
                    <a:pt x="5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2" y="4"/>
                  </a:cubicBezTo>
                  <a:cubicBezTo>
                    <a:pt x="2" y="4"/>
                    <a:pt x="17" y="19"/>
                    <a:pt x="19" y="21"/>
                  </a:cubicBezTo>
                  <a:cubicBezTo>
                    <a:pt x="19" y="21"/>
                    <a:pt x="24" y="27"/>
                    <a:pt x="64" y="27"/>
                  </a:cubicBezTo>
                  <a:cubicBezTo>
                    <a:pt x="103" y="27"/>
                    <a:pt x="109" y="21"/>
                    <a:pt x="109" y="21"/>
                  </a:cubicBezTo>
                  <a:cubicBezTo>
                    <a:pt x="111" y="19"/>
                    <a:pt x="126" y="4"/>
                    <a:pt x="126" y="4"/>
                  </a:cubicBezTo>
                  <a:cubicBezTo>
                    <a:pt x="128" y="2"/>
                    <a:pt x="127" y="0"/>
                    <a:pt x="1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57" tIns="34279" rIns="68557" bIns="34279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48" name="Freeform 35"/>
            <p:cNvSpPr/>
            <p:nvPr/>
          </p:nvSpPr>
          <p:spPr bwMode="auto">
            <a:xfrm>
              <a:off x="6194426" y="2967038"/>
              <a:ext cx="498475" cy="458788"/>
            </a:xfrm>
            <a:custGeom>
              <a:avLst/>
              <a:gdLst>
                <a:gd name="T0" fmla="*/ 99 w 132"/>
                <a:gd name="T1" fmla="*/ 72 h 121"/>
                <a:gd name="T2" fmla="*/ 110 w 132"/>
                <a:gd name="T3" fmla="*/ 86 h 121"/>
                <a:gd name="T4" fmla="*/ 111 w 132"/>
                <a:gd name="T5" fmla="*/ 87 h 121"/>
                <a:gd name="T6" fmla="*/ 111 w 132"/>
                <a:gd name="T7" fmla="*/ 90 h 121"/>
                <a:gd name="T8" fmla="*/ 99 w 132"/>
                <a:gd name="T9" fmla="*/ 120 h 121"/>
                <a:gd name="T10" fmla="*/ 100 w 132"/>
                <a:gd name="T11" fmla="*/ 120 h 121"/>
                <a:gd name="T12" fmla="*/ 101 w 132"/>
                <a:gd name="T13" fmla="*/ 121 h 121"/>
                <a:gd name="T14" fmla="*/ 102 w 132"/>
                <a:gd name="T15" fmla="*/ 120 h 121"/>
                <a:gd name="T16" fmla="*/ 108 w 132"/>
                <a:gd name="T17" fmla="*/ 117 h 121"/>
                <a:gd name="T18" fmla="*/ 114 w 132"/>
                <a:gd name="T19" fmla="*/ 102 h 121"/>
                <a:gd name="T20" fmla="*/ 115 w 132"/>
                <a:gd name="T21" fmla="*/ 102 h 121"/>
                <a:gd name="T22" fmla="*/ 116 w 132"/>
                <a:gd name="T23" fmla="*/ 102 h 121"/>
                <a:gd name="T24" fmla="*/ 121 w 132"/>
                <a:gd name="T25" fmla="*/ 114 h 121"/>
                <a:gd name="T26" fmla="*/ 123 w 132"/>
                <a:gd name="T27" fmla="*/ 117 h 121"/>
                <a:gd name="T28" fmla="*/ 128 w 132"/>
                <a:gd name="T29" fmla="*/ 120 h 121"/>
                <a:gd name="T30" fmla="*/ 130 w 132"/>
                <a:gd name="T31" fmla="*/ 121 h 121"/>
                <a:gd name="T32" fmla="*/ 131 w 132"/>
                <a:gd name="T33" fmla="*/ 121 h 121"/>
                <a:gd name="T34" fmla="*/ 132 w 132"/>
                <a:gd name="T35" fmla="*/ 120 h 121"/>
                <a:gd name="T36" fmla="*/ 128 w 132"/>
                <a:gd name="T37" fmla="*/ 111 h 121"/>
                <a:gd name="T38" fmla="*/ 119 w 132"/>
                <a:gd name="T39" fmla="*/ 90 h 121"/>
                <a:gd name="T40" fmla="*/ 119 w 132"/>
                <a:gd name="T41" fmla="*/ 88 h 121"/>
                <a:gd name="T42" fmla="*/ 131 w 132"/>
                <a:gd name="T43" fmla="*/ 78 h 121"/>
                <a:gd name="T44" fmla="*/ 128 w 132"/>
                <a:gd name="T45" fmla="*/ 76 h 121"/>
                <a:gd name="T46" fmla="*/ 119 w 132"/>
                <a:gd name="T47" fmla="*/ 82 h 121"/>
                <a:gd name="T48" fmla="*/ 119 w 132"/>
                <a:gd name="T49" fmla="*/ 81 h 121"/>
                <a:gd name="T50" fmla="*/ 115 w 132"/>
                <a:gd name="T51" fmla="*/ 77 h 121"/>
                <a:gd name="T52" fmla="*/ 112 w 132"/>
                <a:gd name="T53" fmla="*/ 80 h 121"/>
                <a:gd name="T54" fmla="*/ 106 w 132"/>
                <a:gd name="T55" fmla="*/ 66 h 121"/>
                <a:gd name="T56" fmla="*/ 0 w 132"/>
                <a:gd name="T57" fmla="*/ 0 h 121"/>
                <a:gd name="T58" fmla="*/ 0 w 132"/>
                <a:gd name="T59" fmla="*/ 23 h 121"/>
                <a:gd name="T60" fmla="*/ 99 w 132"/>
                <a:gd name="T61" fmla="*/ 72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2" h="121">
                  <a:moveTo>
                    <a:pt x="99" y="72"/>
                  </a:moveTo>
                  <a:cubicBezTo>
                    <a:pt x="99" y="72"/>
                    <a:pt x="100" y="81"/>
                    <a:pt x="110" y="86"/>
                  </a:cubicBezTo>
                  <a:cubicBezTo>
                    <a:pt x="110" y="86"/>
                    <a:pt x="111" y="86"/>
                    <a:pt x="111" y="87"/>
                  </a:cubicBezTo>
                  <a:cubicBezTo>
                    <a:pt x="111" y="90"/>
                    <a:pt x="111" y="90"/>
                    <a:pt x="111" y="90"/>
                  </a:cubicBezTo>
                  <a:cubicBezTo>
                    <a:pt x="107" y="100"/>
                    <a:pt x="103" y="110"/>
                    <a:pt x="99" y="120"/>
                  </a:cubicBezTo>
                  <a:cubicBezTo>
                    <a:pt x="99" y="120"/>
                    <a:pt x="100" y="120"/>
                    <a:pt x="100" y="120"/>
                  </a:cubicBezTo>
                  <a:cubicBezTo>
                    <a:pt x="100" y="121"/>
                    <a:pt x="101" y="121"/>
                    <a:pt x="101" y="121"/>
                  </a:cubicBezTo>
                  <a:cubicBezTo>
                    <a:pt x="101" y="121"/>
                    <a:pt x="102" y="120"/>
                    <a:pt x="102" y="120"/>
                  </a:cubicBezTo>
                  <a:cubicBezTo>
                    <a:pt x="103" y="119"/>
                    <a:pt x="104" y="117"/>
                    <a:pt x="108" y="117"/>
                  </a:cubicBezTo>
                  <a:cubicBezTo>
                    <a:pt x="110" y="112"/>
                    <a:pt x="112" y="107"/>
                    <a:pt x="114" y="102"/>
                  </a:cubicBezTo>
                  <a:cubicBezTo>
                    <a:pt x="114" y="102"/>
                    <a:pt x="115" y="102"/>
                    <a:pt x="115" y="102"/>
                  </a:cubicBezTo>
                  <a:cubicBezTo>
                    <a:pt x="115" y="102"/>
                    <a:pt x="116" y="102"/>
                    <a:pt x="116" y="102"/>
                  </a:cubicBezTo>
                  <a:cubicBezTo>
                    <a:pt x="118" y="106"/>
                    <a:pt x="120" y="110"/>
                    <a:pt x="121" y="114"/>
                  </a:cubicBezTo>
                  <a:cubicBezTo>
                    <a:pt x="122" y="115"/>
                    <a:pt x="122" y="116"/>
                    <a:pt x="123" y="117"/>
                  </a:cubicBezTo>
                  <a:cubicBezTo>
                    <a:pt x="127" y="117"/>
                    <a:pt x="128" y="119"/>
                    <a:pt x="128" y="120"/>
                  </a:cubicBezTo>
                  <a:cubicBezTo>
                    <a:pt x="129" y="120"/>
                    <a:pt x="129" y="121"/>
                    <a:pt x="130" y="121"/>
                  </a:cubicBezTo>
                  <a:cubicBezTo>
                    <a:pt x="130" y="121"/>
                    <a:pt x="130" y="121"/>
                    <a:pt x="131" y="121"/>
                  </a:cubicBezTo>
                  <a:cubicBezTo>
                    <a:pt x="131" y="120"/>
                    <a:pt x="132" y="120"/>
                    <a:pt x="132" y="120"/>
                  </a:cubicBezTo>
                  <a:cubicBezTo>
                    <a:pt x="131" y="117"/>
                    <a:pt x="129" y="114"/>
                    <a:pt x="128" y="111"/>
                  </a:cubicBezTo>
                  <a:cubicBezTo>
                    <a:pt x="124" y="102"/>
                    <a:pt x="120" y="94"/>
                    <a:pt x="119" y="90"/>
                  </a:cubicBezTo>
                  <a:cubicBezTo>
                    <a:pt x="119" y="88"/>
                    <a:pt x="119" y="88"/>
                    <a:pt x="119" y="88"/>
                  </a:cubicBezTo>
                  <a:cubicBezTo>
                    <a:pt x="127" y="87"/>
                    <a:pt x="131" y="80"/>
                    <a:pt x="131" y="78"/>
                  </a:cubicBezTo>
                  <a:cubicBezTo>
                    <a:pt x="132" y="75"/>
                    <a:pt x="128" y="76"/>
                    <a:pt x="128" y="76"/>
                  </a:cubicBezTo>
                  <a:cubicBezTo>
                    <a:pt x="128" y="76"/>
                    <a:pt x="126" y="82"/>
                    <a:pt x="119" y="82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19" y="79"/>
                    <a:pt x="117" y="77"/>
                    <a:pt x="115" y="77"/>
                  </a:cubicBezTo>
                  <a:cubicBezTo>
                    <a:pt x="113" y="77"/>
                    <a:pt x="112" y="78"/>
                    <a:pt x="112" y="80"/>
                  </a:cubicBezTo>
                  <a:cubicBezTo>
                    <a:pt x="105" y="75"/>
                    <a:pt x="106" y="66"/>
                    <a:pt x="106" y="66"/>
                  </a:cubicBezTo>
                  <a:cubicBezTo>
                    <a:pt x="67" y="28"/>
                    <a:pt x="21" y="8"/>
                    <a:pt x="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94" y="56"/>
                    <a:pt x="99" y="72"/>
                    <a:pt x="99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57" tIns="34279" rIns="68557" bIns="34279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</p:grpSp>
      <p:sp>
        <p:nvSpPr>
          <p:cNvPr id="25" name="椭圆 24"/>
          <p:cNvSpPr/>
          <p:nvPr/>
        </p:nvSpPr>
        <p:spPr>
          <a:xfrm>
            <a:off x="6356638" y="2518806"/>
            <a:ext cx="1387544" cy="138754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600" b="1"/>
          </a:p>
        </p:txBody>
      </p:sp>
      <p:grpSp>
        <p:nvGrpSpPr>
          <p:cNvPr id="26" name="组合 25"/>
          <p:cNvGrpSpPr/>
          <p:nvPr/>
        </p:nvGrpSpPr>
        <p:grpSpPr>
          <a:xfrm>
            <a:off x="6818984" y="2914587"/>
            <a:ext cx="496837" cy="628313"/>
            <a:chOff x="5527675" y="2708275"/>
            <a:chExt cx="1139825" cy="1441450"/>
          </a:xfrm>
          <a:solidFill>
            <a:srgbClr val="EC7D31"/>
          </a:solidFill>
        </p:grpSpPr>
        <p:sp>
          <p:nvSpPr>
            <p:cNvPr id="27" name="Freeform 13"/>
            <p:cNvSpPr/>
            <p:nvPr/>
          </p:nvSpPr>
          <p:spPr bwMode="auto">
            <a:xfrm>
              <a:off x="6194425" y="3665538"/>
              <a:ext cx="207963" cy="295275"/>
            </a:xfrm>
            <a:custGeom>
              <a:avLst/>
              <a:gdLst>
                <a:gd name="T0" fmla="*/ 31 w 55"/>
                <a:gd name="T1" fmla="*/ 35 h 78"/>
                <a:gd name="T2" fmla="*/ 30 w 55"/>
                <a:gd name="T3" fmla="*/ 34 h 78"/>
                <a:gd name="T4" fmla="*/ 22 w 55"/>
                <a:gd name="T5" fmla="*/ 32 h 78"/>
                <a:gd name="T6" fmla="*/ 22 w 55"/>
                <a:gd name="T7" fmla="*/ 31 h 78"/>
                <a:gd name="T8" fmla="*/ 16 w 55"/>
                <a:gd name="T9" fmla="*/ 28 h 78"/>
                <a:gd name="T10" fmla="*/ 17 w 55"/>
                <a:gd name="T11" fmla="*/ 20 h 78"/>
                <a:gd name="T12" fmla="*/ 26 w 55"/>
                <a:gd name="T13" fmla="*/ 18 h 78"/>
                <a:gd name="T14" fmla="*/ 33 w 55"/>
                <a:gd name="T15" fmla="*/ 18 h 78"/>
                <a:gd name="T16" fmla="*/ 39 w 55"/>
                <a:gd name="T17" fmla="*/ 22 h 78"/>
                <a:gd name="T18" fmla="*/ 40 w 55"/>
                <a:gd name="T19" fmla="*/ 23 h 78"/>
                <a:gd name="T20" fmla="*/ 40 w 55"/>
                <a:gd name="T21" fmla="*/ 23 h 78"/>
                <a:gd name="T22" fmla="*/ 40 w 55"/>
                <a:gd name="T23" fmla="*/ 23 h 78"/>
                <a:gd name="T24" fmla="*/ 44 w 55"/>
                <a:gd name="T25" fmla="*/ 25 h 78"/>
                <a:gd name="T26" fmla="*/ 50 w 55"/>
                <a:gd name="T27" fmla="*/ 21 h 78"/>
                <a:gd name="T28" fmla="*/ 50 w 55"/>
                <a:gd name="T29" fmla="*/ 17 h 78"/>
                <a:gd name="T30" fmla="*/ 36 w 55"/>
                <a:gd name="T31" fmla="*/ 8 h 78"/>
                <a:gd name="T32" fmla="*/ 31 w 55"/>
                <a:gd name="T33" fmla="*/ 8 h 78"/>
                <a:gd name="T34" fmla="*/ 31 w 55"/>
                <a:gd name="T35" fmla="*/ 2 h 78"/>
                <a:gd name="T36" fmla="*/ 29 w 55"/>
                <a:gd name="T37" fmla="*/ 0 h 78"/>
                <a:gd name="T38" fmla="*/ 23 w 55"/>
                <a:gd name="T39" fmla="*/ 0 h 78"/>
                <a:gd name="T40" fmla="*/ 21 w 55"/>
                <a:gd name="T41" fmla="*/ 2 h 78"/>
                <a:gd name="T42" fmla="*/ 21 w 55"/>
                <a:gd name="T43" fmla="*/ 8 h 78"/>
                <a:gd name="T44" fmla="*/ 7 w 55"/>
                <a:gd name="T45" fmla="*/ 13 h 78"/>
                <a:gd name="T46" fmla="*/ 3 w 55"/>
                <a:gd name="T47" fmla="*/ 32 h 78"/>
                <a:gd name="T48" fmla="*/ 10 w 55"/>
                <a:gd name="T49" fmla="*/ 38 h 78"/>
                <a:gd name="T50" fmla="*/ 30 w 55"/>
                <a:gd name="T51" fmla="*/ 47 h 78"/>
                <a:gd name="T52" fmla="*/ 33 w 55"/>
                <a:gd name="T53" fmla="*/ 48 h 78"/>
                <a:gd name="T54" fmla="*/ 38 w 55"/>
                <a:gd name="T55" fmla="*/ 51 h 78"/>
                <a:gd name="T56" fmla="*/ 36 w 55"/>
                <a:gd name="T57" fmla="*/ 59 h 78"/>
                <a:gd name="T58" fmla="*/ 29 w 55"/>
                <a:gd name="T59" fmla="*/ 61 h 78"/>
                <a:gd name="T60" fmla="*/ 19 w 55"/>
                <a:gd name="T61" fmla="*/ 59 h 78"/>
                <a:gd name="T62" fmla="*/ 13 w 55"/>
                <a:gd name="T63" fmla="*/ 56 h 78"/>
                <a:gd name="T64" fmla="*/ 12 w 55"/>
                <a:gd name="T65" fmla="*/ 55 h 78"/>
                <a:gd name="T66" fmla="*/ 12 w 55"/>
                <a:gd name="T67" fmla="*/ 55 h 78"/>
                <a:gd name="T68" fmla="*/ 12 w 55"/>
                <a:gd name="T69" fmla="*/ 55 h 78"/>
                <a:gd name="T70" fmla="*/ 12 w 55"/>
                <a:gd name="T71" fmla="*/ 55 h 78"/>
                <a:gd name="T72" fmla="*/ 8 w 55"/>
                <a:gd name="T73" fmla="*/ 53 h 78"/>
                <a:gd name="T74" fmla="*/ 1 w 55"/>
                <a:gd name="T75" fmla="*/ 57 h 78"/>
                <a:gd name="T76" fmla="*/ 1 w 55"/>
                <a:gd name="T77" fmla="*/ 61 h 78"/>
                <a:gd name="T78" fmla="*/ 21 w 55"/>
                <a:gd name="T79" fmla="*/ 70 h 78"/>
                <a:gd name="T80" fmla="*/ 21 w 55"/>
                <a:gd name="T81" fmla="*/ 76 h 78"/>
                <a:gd name="T82" fmla="*/ 23 w 55"/>
                <a:gd name="T83" fmla="*/ 78 h 78"/>
                <a:gd name="T84" fmla="*/ 29 w 55"/>
                <a:gd name="T85" fmla="*/ 78 h 78"/>
                <a:gd name="T86" fmla="*/ 31 w 55"/>
                <a:gd name="T87" fmla="*/ 76 h 78"/>
                <a:gd name="T88" fmla="*/ 31 w 55"/>
                <a:gd name="T89" fmla="*/ 71 h 78"/>
                <a:gd name="T90" fmla="*/ 46 w 55"/>
                <a:gd name="T91" fmla="*/ 66 h 78"/>
                <a:gd name="T92" fmla="*/ 52 w 55"/>
                <a:gd name="T93" fmla="*/ 48 h 78"/>
                <a:gd name="T94" fmla="*/ 31 w 55"/>
                <a:gd name="T95" fmla="*/ 3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5" h="78">
                  <a:moveTo>
                    <a:pt x="31" y="35"/>
                  </a:moveTo>
                  <a:cubicBezTo>
                    <a:pt x="30" y="34"/>
                    <a:pt x="30" y="34"/>
                    <a:pt x="30" y="34"/>
                  </a:cubicBezTo>
                  <a:cubicBezTo>
                    <a:pt x="27" y="33"/>
                    <a:pt x="23" y="32"/>
                    <a:pt x="22" y="32"/>
                  </a:cubicBezTo>
                  <a:cubicBezTo>
                    <a:pt x="22" y="32"/>
                    <a:pt x="22" y="31"/>
                    <a:pt x="22" y="31"/>
                  </a:cubicBezTo>
                  <a:cubicBezTo>
                    <a:pt x="19" y="30"/>
                    <a:pt x="17" y="30"/>
                    <a:pt x="16" y="28"/>
                  </a:cubicBezTo>
                  <a:cubicBezTo>
                    <a:pt x="14" y="25"/>
                    <a:pt x="15" y="22"/>
                    <a:pt x="17" y="20"/>
                  </a:cubicBezTo>
                  <a:cubicBezTo>
                    <a:pt x="20" y="18"/>
                    <a:pt x="24" y="18"/>
                    <a:pt x="26" y="18"/>
                  </a:cubicBezTo>
                  <a:cubicBezTo>
                    <a:pt x="28" y="18"/>
                    <a:pt x="30" y="18"/>
                    <a:pt x="33" y="18"/>
                  </a:cubicBezTo>
                  <a:cubicBezTo>
                    <a:pt x="34" y="19"/>
                    <a:pt x="37" y="21"/>
                    <a:pt x="39" y="22"/>
                  </a:cubicBezTo>
                  <a:cubicBezTo>
                    <a:pt x="39" y="22"/>
                    <a:pt x="39" y="22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1" y="24"/>
                    <a:pt x="42" y="25"/>
                    <a:pt x="44" y="25"/>
                  </a:cubicBezTo>
                  <a:cubicBezTo>
                    <a:pt x="47" y="25"/>
                    <a:pt x="49" y="23"/>
                    <a:pt x="50" y="21"/>
                  </a:cubicBezTo>
                  <a:cubicBezTo>
                    <a:pt x="51" y="20"/>
                    <a:pt x="51" y="18"/>
                    <a:pt x="50" y="17"/>
                  </a:cubicBezTo>
                  <a:cubicBezTo>
                    <a:pt x="48" y="13"/>
                    <a:pt x="41" y="10"/>
                    <a:pt x="36" y="8"/>
                  </a:cubicBezTo>
                  <a:cubicBezTo>
                    <a:pt x="35" y="8"/>
                    <a:pt x="33" y="8"/>
                    <a:pt x="31" y="8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1"/>
                    <a:pt x="31" y="0"/>
                    <a:pt x="2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21" y="1"/>
                    <a:pt x="21" y="2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15" y="9"/>
                    <a:pt x="11" y="11"/>
                    <a:pt x="7" y="13"/>
                  </a:cubicBezTo>
                  <a:cubicBezTo>
                    <a:pt x="1" y="18"/>
                    <a:pt x="0" y="26"/>
                    <a:pt x="3" y="32"/>
                  </a:cubicBezTo>
                  <a:cubicBezTo>
                    <a:pt x="5" y="35"/>
                    <a:pt x="7" y="37"/>
                    <a:pt x="10" y="38"/>
                  </a:cubicBezTo>
                  <a:cubicBezTo>
                    <a:pt x="13" y="40"/>
                    <a:pt x="24" y="44"/>
                    <a:pt x="30" y="47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5" y="49"/>
                    <a:pt x="37" y="50"/>
                    <a:pt x="38" y="51"/>
                  </a:cubicBezTo>
                  <a:cubicBezTo>
                    <a:pt x="39" y="54"/>
                    <a:pt x="39" y="57"/>
                    <a:pt x="36" y="59"/>
                  </a:cubicBezTo>
                  <a:cubicBezTo>
                    <a:pt x="35" y="60"/>
                    <a:pt x="32" y="61"/>
                    <a:pt x="29" y="61"/>
                  </a:cubicBezTo>
                  <a:cubicBezTo>
                    <a:pt x="26" y="61"/>
                    <a:pt x="22" y="60"/>
                    <a:pt x="19" y="59"/>
                  </a:cubicBezTo>
                  <a:cubicBezTo>
                    <a:pt x="17" y="59"/>
                    <a:pt x="14" y="57"/>
                    <a:pt x="13" y="56"/>
                  </a:cubicBezTo>
                  <a:cubicBezTo>
                    <a:pt x="13" y="56"/>
                    <a:pt x="12" y="56"/>
                    <a:pt x="1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1" y="54"/>
                    <a:pt x="9" y="53"/>
                    <a:pt x="8" y="53"/>
                  </a:cubicBezTo>
                  <a:cubicBezTo>
                    <a:pt x="5" y="53"/>
                    <a:pt x="2" y="55"/>
                    <a:pt x="1" y="57"/>
                  </a:cubicBezTo>
                  <a:cubicBezTo>
                    <a:pt x="0" y="58"/>
                    <a:pt x="0" y="60"/>
                    <a:pt x="1" y="61"/>
                  </a:cubicBezTo>
                  <a:cubicBezTo>
                    <a:pt x="5" y="66"/>
                    <a:pt x="13" y="69"/>
                    <a:pt x="21" y="70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1" y="77"/>
                    <a:pt x="21" y="78"/>
                    <a:pt x="23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31" y="78"/>
                    <a:pt x="31" y="77"/>
                    <a:pt x="31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8" y="70"/>
                    <a:pt x="43" y="69"/>
                    <a:pt x="46" y="66"/>
                  </a:cubicBezTo>
                  <a:cubicBezTo>
                    <a:pt x="52" y="61"/>
                    <a:pt x="55" y="55"/>
                    <a:pt x="52" y="48"/>
                  </a:cubicBezTo>
                  <a:cubicBezTo>
                    <a:pt x="50" y="41"/>
                    <a:pt x="39" y="38"/>
                    <a:pt x="31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57" tIns="34279" rIns="68557" bIns="34279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28" name="Freeform 14"/>
            <p:cNvSpPr/>
            <p:nvPr/>
          </p:nvSpPr>
          <p:spPr bwMode="auto">
            <a:xfrm>
              <a:off x="5549900" y="3348038"/>
              <a:ext cx="277813" cy="393700"/>
            </a:xfrm>
            <a:custGeom>
              <a:avLst/>
              <a:gdLst>
                <a:gd name="T0" fmla="*/ 52 w 73"/>
                <a:gd name="T1" fmla="*/ 0 h 104"/>
                <a:gd name="T2" fmla="*/ 44 w 73"/>
                <a:gd name="T3" fmla="*/ 39 h 104"/>
                <a:gd name="T4" fmla="*/ 5 w 73"/>
                <a:gd name="T5" fmla="*/ 82 h 104"/>
                <a:gd name="T6" fmla="*/ 5 w 73"/>
                <a:gd name="T7" fmla="*/ 100 h 104"/>
                <a:gd name="T8" fmla="*/ 23 w 73"/>
                <a:gd name="T9" fmla="*/ 99 h 104"/>
                <a:gd name="T10" fmla="*/ 64 w 73"/>
                <a:gd name="T11" fmla="*/ 53 h 104"/>
                <a:gd name="T12" fmla="*/ 67 w 73"/>
                <a:gd name="T13" fmla="*/ 47 h 104"/>
                <a:gd name="T14" fmla="*/ 73 w 73"/>
                <a:gd name="T15" fmla="*/ 19 h 104"/>
                <a:gd name="T16" fmla="*/ 65 w 73"/>
                <a:gd name="T17" fmla="*/ 10 h 104"/>
                <a:gd name="T18" fmla="*/ 52 w 73"/>
                <a:gd name="T1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104">
                  <a:moveTo>
                    <a:pt x="52" y="0"/>
                  </a:moveTo>
                  <a:cubicBezTo>
                    <a:pt x="44" y="39"/>
                    <a:pt x="44" y="39"/>
                    <a:pt x="44" y="39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0" y="87"/>
                    <a:pt x="0" y="95"/>
                    <a:pt x="5" y="100"/>
                  </a:cubicBezTo>
                  <a:cubicBezTo>
                    <a:pt x="11" y="104"/>
                    <a:pt x="19" y="104"/>
                    <a:pt x="23" y="99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6" y="51"/>
                    <a:pt x="67" y="49"/>
                    <a:pt x="67" y="47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1" y="16"/>
                    <a:pt x="68" y="13"/>
                    <a:pt x="65" y="10"/>
                  </a:cubicBezTo>
                  <a:cubicBezTo>
                    <a:pt x="60" y="8"/>
                    <a:pt x="55" y="3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57" tIns="34279" rIns="68557" bIns="34279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29" name="Freeform 15"/>
            <p:cNvSpPr/>
            <p:nvPr/>
          </p:nvSpPr>
          <p:spPr bwMode="auto">
            <a:xfrm>
              <a:off x="5964238" y="2954338"/>
              <a:ext cx="257175" cy="169863"/>
            </a:xfrm>
            <a:custGeom>
              <a:avLst/>
              <a:gdLst>
                <a:gd name="T0" fmla="*/ 3 w 68"/>
                <a:gd name="T1" fmla="*/ 26 h 45"/>
                <a:gd name="T2" fmla="*/ 0 w 68"/>
                <a:gd name="T3" fmla="*/ 36 h 45"/>
                <a:gd name="T4" fmla="*/ 23 w 68"/>
                <a:gd name="T5" fmla="*/ 44 h 45"/>
                <a:gd name="T6" fmla="*/ 32 w 68"/>
                <a:gd name="T7" fmla="*/ 42 h 45"/>
                <a:gd name="T8" fmla="*/ 62 w 68"/>
                <a:gd name="T9" fmla="*/ 20 h 45"/>
                <a:gd name="T10" fmla="*/ 65 w 68"/>
                <a:gd name="T11" fmla="*/ 6 h 45"/>
                <a:gd name="T12" fmla="*/ 50 w 68"/>
                <a:gd name="T13" fmla="*/ 4 h 45"/>
                <a:gd name="T14" fmla="*/ 24 w 68"/>
                <a:gd name="T15" fmla="*/ 22 h 45"/>
                <a:gd name="T16" fmla="*/ 1 w 68"/>
                <a:gd name="T17" fmla="*/ 15 h 45"/>
                <a:gd name="T18" fmla="*/ 3 w 68"/>
                <a:gd name="T19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45">
                  <a:moveTo>
                    <a:pt x="3" y="26"/>
                  </a:moveTo>
                  <a:cubicBezTo>
                    <a:pt x="2" y="30"/>
                    <a:pt x="0" y="36"/>
                    <a:pt x="0" y="3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6" y="45"/>
                    <a:pt x="30" y="44"/>
                    <a:pt x="32" y="4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7" y="17"/>
                    <a:pt x="68" y="11"/>
                    <a:pt x="65" y="6"/>
                  </a:cubicBezTo>
                  <a:cubicBezTo>
                    <a:pt x="61" y="1"/>
                    <a:pt x="55" y="0"/>
                    <a:pt x="50" y="4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3" y="21"/>
                    <a:pt x="3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57" tIns="34279" rIns="68557" bIns="34279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30" name="Freeform 16"/>
            <p:cNvSpPr/>
            <p:nvPr/>
          </p:nvSpPr>
          <p:spPr bwMode="auto">
            <a:xfrm>
              <a:off x="5838825" y="2708275"/>
              <a:ext cx="169863" cy="230188"/>
            </a:xfrm>
            <a:custGeom>
              <a:avLst/>
              <a:gdLst>
                <a:gd name="T0" fmla="*/ 28 w 45"/>
                <a:gd name="T1" fmla="*/ 59 h 61"/>
                <a:gd name="T2" fmla="*/ 45 w 45"/>
                <a:gd name="T3" fmla="*/ 25 h 61"/>
                <a:gd name="T4" fmla="*/ 25 w 45"/>
                <a:gd name="T5" fmla="*/ 0 h 61"/>
                <a:gd name="T6" fmla="*/ 0 w 45"/>
                <a:gd name="T7" fmla="*/ 25 h 61"/>
                <a:gd name="T8" fmla="*/ 28 w 45"/>
                <a:gd name="T9" fmla="*/ 5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1">
                  <a:moveTo>
                    <a:pt x="28" y="59"/>
                  </a:moveTo>
                  <a:cubicBezTo>
                    <a:pt x="41" y="57"/>
                    <a:pt x="44" y="40"/>
                    <a:pt x="45" y="25"/>
                  </a:cubicBezTo>
                  <a:cubicBezTo>
                    <a:pt x="45" y="11"/>
                    <a:pt x="35" y="1"/>
                    <a:pt x="25" y="0"/>
                  </a:cubicBezTo>
                  <a:cubicBezTo>
                    <a:pt x="11" y="0"/>
                    <a:pt x="1" y="11"/>
                    <a:pt x="0" y="25"/>
                  </a:cubicBezTo>
                  <a:cubicBezTo>
                    <a:pt x="2" y="49"/>
                    <a:pt x="18" y="61"/>
                    <a:pt x="28" y="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57" tIns="34279" rIns="68557" bIns="34279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31" name="Freeform 17"/>
            <p:cNvSpPr/>
            <p:nvPr/>
          </p:nvSpPr>
          <p:spPr bwMode="auto">
            <a:xfrm>
              <a:off x="5527675" y="2938463"/>
              <a:ext cx="477838" cy="768350"/>
            </a:xfrm>
            <a:custGeom>
              <a:avLst/>
              <a:gdLst>
                <a:gd name="T0" fmla="*/ 19 w 126"/>
                <a:gd name="T1" fmla="*/ 47 h 203"/>
                <a:gd name="T2" fmla="*/ 19 w 126"/>
                <a:gd name="T3" fmla="*/ 46 h 203"/>
                <a:gd name="T4" fmla="*/ 48 w 126"/>
                <a:gd name="T5" fmla="*/ 24 h 203"/>
                <a:gd name="T6" fmla="*/ 71 w 126"/>
                <a:gd name="T7" fmla="*/ 24 h 203"/>
                <a:gd name="T8" fmla="*/ 64 w 126"/>
                <a:gd name="T9" fmla="*/ 27 h 203"/>
                <a:gd name="T10" fmla="*/ 49 w 126"/>
                <a:gd name="T11" fmla="*/ 87 h 203"/>
                <a:gd name="T12" fmla="*/ 53 w 126"/>
                <a:gd name="T13" fmla="*/ 91 h 203"/>
                <a:gd name="T14" fmla="*/ 73 w 126"/>
                <a:gd name="T15" fmla="*/ 113 h 203"/>
                <a:gd name="T16" fmla="*/ 99 w 126"/>
                <a:gd name="T17" fmla="*/ 140 h 203"/>
                <a:gd name="T18" fmla="*/ 92 w 126"/>
                <a:gd name="T19" fmla="*/ 187 h 203"/>
                <a:gd name="T20" fmla="*/ 102 w 126"/>
                <a:gd name="T21" fmla="*/ 202 h 203"/>
                <a:gd name="T22" fmla="*/ 117 w 126"/>
                <a:gd name="T23" fmla="*/ 190 h 203"/>
                <a:gd name="T24" fmla="*/ 124 w 126"/>
                <a:gd name="T25" fmla="*/ 140 h 203"/>
                <a:gd name="T26" fmla="*/ 121 w 126"/>
                <a:gd name="T27" fmla="*/ 127 h 203"/>
                <a:gd name="T28" fmla="*/ 96 w 126"/>
                <a:gd name="T29" fmla="*/ 96 h 203"/>
                <a:gd name="T30" fmla="*/ 115 w 126"/>
                <a:gd name="T31" fmla="*/ 28 h 203"/>
                <a:gd name="T32" fmla="*/ 110 w 126"/>
                <a:gd name="T33" fmla="*/ 12 h 203"/>
                <a:gd name="T34" fmla="*/ 110 w 126"/>
                <a:gd name="T35" fmla="*/ 15 h 203"/>
                <a:gd name="T36" fmla="*/ 105 w 126"/>
                <a:gd name="T37" fmla="*/ 43 h 203"/>
                <a:gd name="T38" fmla="*/ 105 w 126"/>
                <a:gd name="T39" fmla="*/ 18 h 203"/>
                <a:gd name="T40" fmla="*/ 107 w 126"/>
                <a:gd name="T41" fmla="*/ 14 h 203"/>
                <a:gd name="T42" fmla="*/ 105 w 126"/>
                <a:gd name="T43" fmla="*/ 9 h 203"/>
                <a:gd name="T44" fmla="*/ 103 w 126"/>
                <a:gd name="T45" fmla="*/ 8 h 203"/>
                <a:gd name="T46" fmla="*/ 99 w 126"/>
                <a:gd name="T47" fmla="*/ 12 h 203"/>
                <a:gd name="T48" fmla="*/ 101 w 126"/>
                <a:gd name="T49" fmla="*/ 17 h 203"/>
                <a:gd name="T50" fmla="*/ 96 w 126"/>
                <a:gd name="T51" fmla="*/ 36 h 203"/>
                <a:gd name="T52" fmla="*/ 89 w 126"/>
                <a:gd name="T53" fmla="*/ 1 h 203"/>
                <a:gd name="T54" fmla="*/ 89 w 126"/>
                <a:gd name="T55" fmla="*/ 1 h 203"/>
                <a:gd name="T56" fmla="*/ 89 w 126"/>
                <a:gd name="T57" fmla="*/ 1 h 203"/>
                <a:gd name="T58" fmla="*/ 79 w 126"/>
                <a:gd name="T59" fmla="*/ 0 h 203"/>
                <a:gd name="T60" fmla="*/ 41 w 126"/>
                <a:gd name="T61" fmla="*/ 4 h 203"/>
                <a:gd name="T62" fmla="*/ 5 w 126"/>
                <a:gd name="T63" fmla="*/ 31 h 203"/>
                <a:gd name="T64" fmla="*/ 4 w 126"/>
                <a:gd name="T65" fmla="*/ 46 h 203"/>
                <a:gd name="T66" fmla="*/ 19 w 126"/>
                <a:gd name="T67" fmla="*/ 4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6" h="203">
                  <a:moveTo>
                    <a:pt x="19" y="47"/>
                  </a:move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46" y="24"/>
                    <a:pt x="48" y="24"/>
                  </a:cubicBezTo>
                  <a:cubicBezTo>
                    <a:pt x="49" y="23"/>
                    <a:pt x="71" y="24"/>
                    <a:pt x="71" y="24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0" y="42"/>
                    <a:pt x="50" y="73"/>
                    <a:pt x="49" y="87"/>
                  </a:cubicBezTo>
                  <a:cubicBezTo>
                    <a:pt x="49" y="89"/>
                    <a:pt x="53" y="90"/>
                    <a:pt x="53" y="91"/>
                  </a:cubicBezTo>
                  <a:cubicBezTo>
                    <a:pt x="53" y="94"/>
                    <a:pt x="57" y="105"/>
                    <a:pt x="73" y="113"/>
                  </a:cubicBezTo>
                  <a:cubicBezTo>
                    <a:pt x="77" y="118"/>
                    <a:pt x="98" y="139"/>
                    <a:pt x="99" y="140"/>
                  </a:cubicBezTo>
                  <a:cubicBezTo>
                    <a:pt x="99" y="140"/>
                    <a:pt x="92" y="187"/>
                    <a:pt x="92" y="187"/>
                  </a:cubicBezTo>
                  <a:cubicBezTo>
                    <a:pt x="91" y="195"/>
                    <a:pt x="95" y="201"/>
                    <a:pt x="102" y="202"/>
                  </a:cubicBezTo>
                  <a:cubicBezTo>
                    <a:pt x="109" y="203"/>
                    <a:pt x="115" y="198"/>
                    <a:pt x="117" y="190"/>
                  </a:cubicBezTo>
                  <a:cubicBezTo>
                    <a:pt x="117" y="190"/>
                    <a:pt x="123" y="141"/>
                    <a:pt x="124" y="140"/>
                  </a:cubicBezTo>
                  <a:cubicBezTo>
                    <a:pt x="126" y="132"/>
                    <a:pt x="123" y="129"/>
                    <a:pt x="121" y="127"/>
                  </a:cubicBezTo>
                  <a:cubicBezTo>
                    <a:pt x="120" y="124"/>
                    <a:pt x="96" y="97"/>
                    <a:pt x="96" y="96"/>
                  </a:cubicBezTo>
                  <a:cubicBezTo>
                    <a:pt x="100" y="59"/>
                    <a:pt x="115" y="34"/>
                    <a:pt x="115" y="28"/>
                  </a:cubicBezTo>
                  <a:cubicBezTo>
                    <a:pt x="114" y="17"/>
                    <a:pt x="110" y="12"/>
                    <a:pt x="110" y="12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0" y="31"/>
                    <a:pt x="105" y="43"/>
                    <a:pt x="105" y="43"/>
                  </a:cubicBezTo>
                  <a:cubicBezTo>
                    <a:pt x="105" y="43"/>
                    <a:pt x="106" y="24"/>
                    <a:pt x="105" y="18"/>
                  </a:cubicBezTo>
                  <a:cubicBezTo>
                    <a:pt x="106" y="16"/>
                    <a:pt x="107" y="14"/>
                    <a:pt x="107" y="14"/>
                  </a:cubicBezTo>
                  <a:cubicBezTo>
                    <a:pt x="105" y="9"/>
                    <a:pt x="105" y="9"/>
                    <a:pt x="105" y="9"/>
                  </a:cubicBezTo>
                  <a:cubicBezTo>
                    <a:pt x="105" y="9"/>
                    <a:pt x="104" y="9"/>
                    <a:pt x="103" y="8"/>
                  </a:cubicBezTo>
                  <a:cubicBezTo>
                    <a:pt x="101" y="9"/>
                    <a:pt x="99" y="12"/>
                    <a:pt x="99" y="12"/>
                  </a:cubicBezTo>
                  <a:cubicBezTo>
                    <a:pt x="99" y="12"/>
                    <a:pt x="99" y="14"/>
                    <a:pt x="101" y="17"/>
                  </a:cubicBezTo>
                  <a:cubicBezTo>
                    <a:pt x="100" y="18"/>
                    <a:pt x="99" y="26"/>
                    <a:pt x="96" y="36"/>
                  </a:cubicBezTo>
                  <a:cubicBezTo>
                    <a:pt x="96" y="9"/>
                    <a:pt x="91" y="3"/>
                    <a:pt x="89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7" y="0"/>
                    <a:pt x="79" y="0"/>
                    <a:pt x="79" y="0"/>
                  </a:cubicBezTo>
                  <a:cubicBezTo>
                    <a:pt x="72" y="1"/>
                    <a:pt x="58" y="2"/>
                    <a:pt x="41" y="4"/>
                  </a:cubicBezTo>
                  <a:cubicBezTo>
                    <a:pt x="40" y="4"/>
                    <a:pt x="5" y="31"/>
                    <a:pt x="5" y="31"/>
                  </a:cubicBezTo>
                  <a:cubicBezTo>
                    <a:pt x="0" y="35"/>
                    <a:pt x="0" y="41"/>
                    <a:pt x="4" y="46"/>
                  </a:cubicBezTo>
                  <a:cubicBezTo>
                    <a:pt x="8" y="50"/>
                    <a:pt x="14" y="50"/>
                    <a:pt x="19" y="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57" tIns="34279" rIns="68557" bIns="34279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32" name="Freeform 18"/>
            <p:cNvSpPr>
              <a:spLocks noEditPoints="1"/>
            </p:cNvSpPr>
            <p:nvPr/>
          </p:nvSpPr>
          <p:spPr bwMode="auto">
            <a:xfrm>
              <a:off x="5964238" y="3468688"/>
              <a:ext cx="673100" cy="677863"/>
            </a:xfrm>
            <a:custGeom>
              <a:avLst/>
              <a:gdLst>
                <a:gd name="T0" fmla="*/ 152 w 178"/>
                <a:gd name="T1" fmla="*/ 51 h 179"/>
                <a:gd name="T2" fmla="*/ 164 w 178"/>
                <a:gd name="T3" fmla="*/ 40 h 179"/>
                <a:gd name="T4" fmla="*/ 144 w 178"/>
                <a:gd name="T5" fmla="*/ 18 h 179"/>
                <a:gd name="T6" fmla="*/ 132 w 178"/>
                <a:gd name="T7" fmla="*/ 30 h 179"/>
                <a:gd name="T8" fmla="*/ 106 w 178"/>
                <a:gd name="T9" fmla="*/ 18 h 179"/>
                <a:gd name="T10" fmla="*/ 107 w 178"/>
                <a:gd name="T11" fmla="*/ 1 h 179"/>
                <a:gd name="T12" fmla="*/ 78 w 178"/>
                <a:gd name="T13" fmla="*/ 0 h 179"/>
                <a:gd name="T14" fmla="*/ 77 w 178"/>
                <a:gd name="T15" fmla="*/ 17 h 179"/>
                <a:gd name="T16" fmla="*/ 51 w 178"/>
                <a:gd name="T17" fmla="*/ 27 h 179"/>
                <a:gd name="T18" fmla="*/ 39 w 178"/>
                <a:gd name="T19" fmla="*/ 15 h 179"/>
                <a:gd name="T20" fmla="*/ 18 w 178"/>
                <a:gd name="T21" fmla="*/ 34 h 179"/>
                <a:gd name="T22" fmla="*/ 30 w 178"/>
                <a:gd name="T23" fmla="*/ 47 h 179"/>
                <a:gd name="T24" fmla="*/ 18 w 178"/>
                <a:gd name="T25" fmla="*/ 72 h 179"/>
                <a:gd name="T26" fmla="*/ 1 w 178"/>
                <a:gd name="T27" fmla="*/ 72 h 179"/>
                <a:gd name="T28" fmla="*/ 0 w 178"/>
                <a:gd name="T29" fmla="*/ 101 h 179"/>
                <a:gd name="T30" fmla="*/ 17 w 178"/>
                <a:gd name="T31" fmla="*/ 101 h 179"/>
                <a:gd name="T32" fmla="*/ 27 w 178"/>
                <a:gd name="T33" fmla="*/ 128 h 179"/>
                <a:gd name="T34" fmla="*/ 14 w 178"/>
                <a:gd name="T35" fmla="*/ 139 h 179"/>
                <a:gd name="T36" fmla="*/ 34 w 178"/>
                <a:gd name="T37" fmla="*/ 160 h 179"/>
                <a:gd name="T38" fmla="*/ 46 w 178"/>
                <a:gd name="T39" fmla="*/ 149 h 179"/>
                <a:gd name="T40" fmla="*/ 72 w 178"/>
                <a:gd name="T41" fmla="*/ 161 h 179"/>
                <a:gd name="T42" fmla="*/ 71 w 178"/>
                <a:gd name="T43" fmla="*/ 178 h 179"/>
                <a:gd name="T44" fmla="*/ 100 w 178"/>
                <a:gd name="T45" fmla="*/ 179 h 179"/>
                <a:gd name="T46" fmla="*/ 101 w 178"/>
                <a:gd name="T47" fmla="*/ 162 h 179"/>
                <a:gd name="T48" fmla="*/ 128 w 178"/>
                <a:gd name="T49" fmla="*/ 152 h 179"/>
                <a:gd name="T50" fmla="*/ 139 w 178"/>
                <a:gd name="T51" fmla="*/ 164 h 179"/>
                <a:gd name="T52" fmla="*/ 160 w 178"/>
                <a:gd name="T53" fmla="*/ 145 h 179"/>
                <a:gd name="T54" fmla="*/ 149 w 178"/>
                <a:gd name="T55" fmla="*/ 132 h 179"/>
                <a:gd name="T56" fmla="*/ 161 w 178"/>
                <a:gd name="T57" fmla="*/ 107 h 179"/>
                <a:gd name="T58" fmla="*/ 177 w 178"/>
                <a:gd name="T59" fmla="*/ 107 h 179"/>
                <a:gd name="T60" fmla="*/ 178 w 178"/>
                <a:gd name="T61" fmla="*/ 78 h 179"/>
                <a:gd name="T62" fmla="*/ 162 w 178"/>
                <a:gd name="T63" fmla="*/ 78 h 179"/>
                <a:gd name="T64" fmla="*/ 152 w 178"/>
                <a:gd name="T65" fmla="*/ 51 h 179"/>
                <a:gd name="T66" fmla="*/ 121 w 178"/>
                <a:gd name="T67" fmla="*/ 124 h 179"/>
                <a:gd name="T68" fmla="*/ 87 w 178"/>
                <a:gd name="T69" fmla="*/ 137 h 179"/>
                <a:gd name="T70" fmla="*/ 55 w 178"/>
                <a:gd name="T71" fmla="*/ 122 h 179"/>
                <a:gd name="T72" fmla="*/ 42 w 178"/>
                <a:gd name="T73" fmla="*/ 88 h 179"/>
                <a:gd name="T74" fmla="*/ 57 w 178"/>
                <a:gd name="T75" fmla="*/ 55 h 179"/>
                <a:gd name="T76" fmla="*/ 91 w 178"/>
                <a:gd name="T77" fmla="*/ 43 h 179"/>
                <a:gd name="T78" fmla="*/ 124 w 178"/>
                <a:gd name="T79" fmla="*/ 58 h 179"/>
                <a:gd name="T80" fmla="*/ 136 w 178"/>
                <a:gd name="T81" fmla="*/ 92 h 179"/>
                <a:gd name="T82" fmla="*/ 121 w 178"/>
                <a:gd name="T83" fmla="*/ 12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8" h="179">
                  <a:moveTo>
                    <a:pt x="152" y="51"/>
                  </a:moveTo>
                  <a:cubicBezTo>
                    <a:pt x="164" y="40"/>
                    <a:pt x="164" y="40"/>
                    <a:pt x="164" y="40"/>
                  </a:cubicBezTo>
                  <a:cubicBezTo>
                    <a:pt x="144" y="18"/>
                    <a:pt x="144" y="18"/>
                    <a:pt x="144" y="18"/>
                  </a:cubicBezTo>
                  <a:cubicBezTo>
                    <a:pt x="132" y="30"/>
                    <a:pt x="132" y="30"/>
                    <a:pt x="132" y="30"/>
                  </a:cubicBezTo>
                  <a:cubicBezTo>
                    <a:pt x="124" y="25"/>
                    <a:pt x="116" y="21"/>
                    <a:pt x="106" y="18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8" y="19"/>
                    <a:pt x="59" y="22"/>
                    <a:pt x="51" y="27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4" y="54"/>
                    <a:pt x="20" y="63"/>
                    <a:pt x="18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18" y="111"/>
                    <a:pt x="22" y="120"/>
                    <a:pt x="27" y="128"/>
                  </a:cubicBezTo>
                  <a:cubicBezTo>
                    <a:pt x="14" y="139"/>
                    <a:pt x="14" y="139"/>
                    <a:pt x="14" y="139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54" y="155"/>
                    <a:pt x="63" y="159"/>
                    <a:pt x="72" y="161"/>
                  </a:cubicBezTo>
                  <a:cubicBezTo>
                    <a:pt x="71" y="178"/>
                    <a:pt x="71" y="178"/>
                    <a:pt x="71" y="178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01" y="162"/>
                    <a:pt x="101" y="162"/>
                    <a:pt x="101" y="162"/>
                  </a:cubicBezTo>
                  <a:cubicBezTo>
                    <a:pt x="111" y="161"/>
                    <a:pt x="120" y="157"/>
                    <a:pt x="128" y="152"/>
                  </a:cubicBezTo>
                  <a:cubicBezTo>
                    <a:pt x="139" y="164"/>
                    <a:pt x="139" y="164"/>
                    <a:pt x="139" y="164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4" y="125"/>
                    <a:pt x="158" y="116"/>
                    <a:pt x="161" y="107"/>
                  </a:cubicBezTo>
                  <a:cubicBezTo>
                    <a:pt x="177" y="107"/>
                    <a:pt x="177" y="107"/>
                    <a:pt x="177" y="107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62" y="78"/>
                    <a:pt x="162" y="78"/>
                    <a:pt x="162" y="78"/>
                  </a:cubicBezTo>
                  <a:cubicBezTo>
                    <a:pt x="160" y="68"/>
                    <a:pt x="157" y="59"/>
                    <a:pt x="152" y="51"/>
                  </a:cubicBezTo>
                  <a:close/>
                  <a:moveTo>
                    <a:pt x="121" y="124"/>
                  </a:moveTo>
                  <a:cubicBezTo>
                    <a:pt x="112" y="133"/>
                    <a:pt x="101" y="138"/>
                    <a:pt x="87" y="137"/>
                  </a:cubicBezTo>
                  <a:cubicBezTo>
                    <a:pt x="74" y="137"/>
                    <a:pt x="63" y="131"/>
                    <a:pt x="55" y="122"/>
                  </a:cubicBezTo>
                  <a:cubicBezTo>
                    <a:pt x="46" y="113"/>
                    <a:pt x="41" y="101"/>
                    <a:pt x="42" y="88"/>
                  </a:cubicBezTo>
                  <a:cubicBezTo>
                    <a:pt x="42" y="75"/>
                    <a:pt x="48" y="63"/>
                    <a:pt x="57" y="55"/>
                  </a:cubicBezTo>
                  <a:cubicBezTo>
                    <a:pt x="66" y="47"/>
                    <a:pt x="78" y="42"/>
                    <a:pt x="91" y="43"/>
                  </a:cubicBezTo>
                  <a:cubicBezTo>
                    <a:pt x="104" y="43"/>
                    <a:pt x="116" y="49"/>
                    <a:pt x="124" y="58"/>
                  </a:cubicBezTo>
                  <a:cubicBezTo>
                    <a:pt x="132" y="67"/>
                    <a:pt x="137" y="78"/>
                    <a:pt x="136" y="92"/>
                  </a:cubicBezTo>
                  <a:cubicBezTo>
                    <a:pt x="136" y="105"/>
                    <a:pt x="130" y="116"/>
                    <a:pt x="121" y="1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57" tIns="34279" rIns="68557" bIns="34279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33" name="Freeform 19"/>
            <p:cNvSpPr>
              <a:spLocks noEditPoints="1"/>
            </p:cNvSpPr>
            <p:nvPr/>
          </p:nvSpPr>
          <p:spPr bwMode="auto">
            <a:xfrm>
              <a:off x="5546725" y="3736975"/>
              <a:ext cx="412750" cy="412750"/>
            </a:xfrm>
            <a:custGeom>
              <a:avLst/>
              <a:gdLst>
                <a:gd name="T0" fmla="*/ 109 w 109"/>
                <a:gd name="T1" fmla="*/ 59 h 109"/>
                <a:gd name="T2" fmla="*/ 107 w 109"/>
                <a:gd name="T3" fmla="*/ 41 h 109"/>
                <a:gd name="T4" fmla="*/ 97 w 109"/>
                <a:gd name="T5" fmla="*/ 42 h 109"/>
                <a:gd name="T6" fmla="*/ 89 w 109"/>
                <a:gd name="T7" fmla="*/ 27 h 109"/>
                <a:gd name="T8" fmla="*/ 96 w 109"/>
                <a:gd name="T9" fmla="*/ 19 h 109"/>
                <a:gd name="T10" fmla="*/ 82 w 109"/>
                <a:gd name="T11" fmla="*/ 8 h 109"/>
                <a:gd name="T12" fmla="*/ 76 w 109"/>
                <a:gd name="T13" fmla="*/ 16 h 109"/>
                <a:gd name="T14" fmla="*/ 59 w 109"/>
                <a:gd name="T15" fmla="*/ 10 h 109"/>
                <a:gd name="T16" fmla="*/ 58 w 109"/>
                <a:gd name="T17" fmla="*/ 0 h 109"/>
                <a:gd name="T18" fmla="*/ 41 w 109"/>
                <a:gd name="T19" fmla="*/ 1 h 109"/>
                <a:gd name="T20" fmla="*/ 42 w 109"/>
                <a:gd name="T21" fmla="*/ 12 h 109"/>
                <a:gd name="T22" fmla="*/ 27 w 109"/>
                <a:gd name="T23" fmla="*/ 20 h 109"/>
                <a:gd name="T24" fmla="*/ 19 w 109"/>
                <a:gd name="T25" fmla="*/ 13 h 109"/>
                <a:gd name="T26" fmla="*/ 7 w 109"/>
                <a:gd name="T27" fmla="*/ 27 h 109"/>
                <a:gd name="T28" fmla="*/ 15 w 109"/>
                <a:gd name="T29" fmla="*/ 33 h 109"/>
                <a:gd name="T30" fmla="*/ 10 w 109"/>
                <a:gd name="T31" fmla="*/ 50 h 109"/>
                <a:gd name="T32" fmla="*/ 0 w 109"/>
                <a:gd name="T33" fmla="*/ 50 h 109"/>
                <a:gd name="T34" fmla="*/ 1 w 109"/>
                <a:gd name="T35" fmla="*/ 68 h 109"/>
                <a:gd name="T36" fmla="*/ 11 w 109"/>
                <a:gd name="T37" fmla="*/ 67 h 109"/>
                <a:gd name="T38" fmla="*/ 19 w 109"/>
                <a:gd name="T39" fmla="*/ 83 h 109"/>
                <a:gd name="T40" fmla="*/ 13 w 109"/>
                <a:gd name="T41" fmla="*/ 90 h 109"/>
                <a:gd name="T42" fmla="*/ 26 w 109"/>
                <a:gd name="T43" fmla="*/ 102 h 109"/>
                <a:gd name="T44" fmla="*/ 33 w 109"/>
                <a:gd name="T45" fmla="*/ 94 h 109"/>
                <a:gd name="T46" fmla="*/ 49 w 109"/>
                <a:gd name="T47" fmla="*/ 99 h 109"/>
                <a:gd name="T48" fmla="*/ 50 w 109"/>
                <a:gd name="T49" fmla="*/ 109 h 109"/>
                <a:gd name="T50" fmla="*/ 68 w 109"/>
                <a:gd name="T51" fmla="*/ 108 h 109"/>
                <a:gd name="T52" fmla="*/ 67 w 109"/>
                <a:gd name="T53" fmla="*/ 98 h 109"/>
                <a:gd name="T54" fmla="*/ 82 w 109"/>
                <a:gd name="T55" fmla="*/ 90 h 109"/>
                <a:gd name="T56" fmla="*/ 90 w 109"/>
                <a:gd name="T57" fmla="*/ 96 h 109"/>
                <a:gd name="T58" fmla="*/ 101 w 109"/>
                <a:gd name="T59" fmla="*/ 83 h 109"/>
                <a:gd name="T60" fmla="*/ 94 w 109"/>
                <a:gd name="T61" fmla="*/ 76 h 109"/>
                <a:gd name="T62" fmla="*/ 99 w 109"/>
                <a:gd name="T63" fmla="*/ 60 h 109"/>
                <a:gd name="T64" fmla="*/ 109 w 109"/>
                <a:gd name="T65" fmla="*/ 59 h 109"/>
                <a:gd name="T66" fmla="*/ 76 w 109"/>
                <a:gd name="T67" fmla="*/ 73 h 109"/>
                <a:gd name="T68" fmla="*/ 57 w 109"/>
                <a:gd name="T69" fmla="*/ 84 h 109"/>
                <a:gd name="T70" fmla="*/ 36 w 109"/>
                <a:gd name="T71" fmla="*/ 77 h 109"/>
                <a:gd name="T72" fmla="*/ 26 w 109"/>
                <a:gd name="T73" fmla="*/ 57 h 109"/>
                <a:gd name="T74" fmla="*/ 32 w 109"/>
                <a:gd name="T75" fmla="*/ 36 h 109"/>
                <a:gd name="T76" fmla="*/ 52 w 109"/>
                <a:gd name="T77" fmla="*/ 26 h 109"/>
                <a:gd name="T78" fmla="*/ 73 w 109"/>
                <a:gd name="T79" fmla="*/ 33 h 109"/>
                <a:gd name="T80" fmla="*/ 83 w 109"/>
                <a:gd name="T81" fmla="*/ 52 h 109"/>
                <a:gd name="T82" fmla="*/ 76 w 109"/>
                <a:gd name="T83" fmla="*/ 7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9" h="109">
                  <a:moveTo>
                    <a:pt x="109" y="59"/>
                  </a:moveTo>
                  <a:cubicBezTo>
                    <a:pt x="107" y="41"/>
                    <a:pt x="107" y="41"/>
                    <a:pt x="107" y="41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3" y="31"/>
                    <a:pt x="89" y="27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1" y="13"/>
                    <a:pt x="65" y="11"/>
                    <a:pt x="59" y="1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36" y="14"/>
                    <a:pt x="31" y="16"/>
                    <a:pt x="27" y="20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2" y="38"/>
                    <a:pt x="11" y="44"/>
                    <a:pt x="1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3" y="73"/>
                    <a:pt x="16" y="78"/>
                    <a:pt x="19" y="83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33" y="94"/>
                    <a:pt x="33" y="94"/>
                    <a:pt x="33" y="94"/>
                  </a:cubicBezTo>
                  <a:cubicBezTo>
                    <a:pt x="38" y="97"/>
                    <a:pt x="43" y="99"/>
                    <a:pt x="49" y="99"/>
                  </a:cubicBezTo>
                  <a:cubicBezTo>
                    <a:pt x="50" y="109"/>
                    <a:pt x="50" y="109"/>
                    <a:pt x="50" y="109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7" y="98"/>
                    <a:pt x="67" y="98"/>
                    <a:pt x="67" y="98"/>
                  </a:cubicBezTo>
                  <a:cubicBezTo>
                    <a:pt x="73" y="96"/>
                    <a:pt x="78" y="93"/>
                    <a:pt x="82" y="90"/>
                  </a:cubicBezTo>
                  <a:cubicBezTo>
                    <a:pt x="90" y="96"/>
                    <a:pt x="90" y="96"/>
                    <a:pt x="90" y="96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94" y="76"/>
                    <a:pt x="94" y="76"/>
                    <a:pt x="94" y="76"/>
                  </a:cubicBezTo>
                  <a:cubicBezTo>
                    <a:pt x="96" y="71"/>
                    <a:pt x="98" y="66"/>
                    <a:pt x="99" y="60"/>
                  </a:cubicBezTo>
                  <a:lnTo>
                    <a:pt x="109" y="59"/>
                  </a:lnTo>
                  <a:close/>
                  <a:moveTo>
                    <a:pt x="76" y="73"/>
                  </a:moveTo>
                  <a:cubicBezTo>
                    <a:pt x="72" y="79"/>
                    <a:pt x="65" y="83"/>
                    <a:pt x="57" y="84"/>
                  </a:cubicBezTo>
                  <a:cubicBezTo>
                    <a:pt x="49" y="84"/>
                    <a:pt x="41" y="82"/>
                    <a:pt x="36" y="77"/>
                  </a:cubicBezTo>
                  <a:cubicBezTo>
                    <a:pt x="30" y="72"/>
                    <a:pt x="26" y="65"/>
                    <a:pt x="26" y="57"/>
                  </a:cubicBezTo>
                  <a:cubicBezTo>
                    <a:pt x="25" y="49"/>
                    <a:pt x="28" y="42"/>
                    <a:pt x="32" y="36"/>
                  </a:cubicBezTo>
                  <a:cubicBezTo>
                    <a:pt x="37" y="31"/>
                    <a:pt x="44" y="27"/>
                    <a:pt x="52" y="26"/>
                  </a:cubicBezTo>
                  <a:cubicBezTo>
                    <a:pt x="60" y="25"/>
                    <a:pt x="67" y="28"/>
                    <a:pt x="73" y="33"/>
                  </a:cubicBezTo>
                  <a:cubicBezTo>
                    <a:pt x="79" y="38"/>
                    <a:pt x="82" y="44"/>
                    <a:pt x="83" y="52"/>
                  </a:cubicBezTo>
                  <a:cubicBezTo>
                    <a:pt x="84" y="60"/>
                    <a:pt x="81" y="68"/>
                    <a:pt x="76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57" tIns="34279" rIns="68557" bIns="34279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34" name="Freeform 20"/>
            <p:cNvSpPr>
              <a:spLocks noEditPoints="1"/>
            </p:cNvSpPr>
            <p:nvPr/>
          </p:nvSpPr>
          <p:spPr bwMode="auto">
            <a:xfrm>
              <a:off x="6254750" y="3060700"/>
              <a:ext cx="412750" cy="415925"/>
            </a:xfrm>
            <a:custGeom>
              <a:avLst/>
              <a:gdLst>
                <a:gd name="T0" fmla="*/ 99 w 109"/>
                <a:gd name="T1" fmla="*/ 50 h 110"/>
                <a:gd name="T2" fmla="*/ 94 w 109"/>
                <a:gd name="T3" fmla="*/ 34 h 110"/>
                <a:gd name="T4" fmla="*/ 102 w 109"/>
                <a:gd name="T5" fmla="*/ 27 h 110"/>
                <a:gd name="T6" fmla="*/ 91 w 109"/>
                <a:gd name="T7" fmla="*/ 13 h 110"/>
                <a:gd name="T8" fmla="*/ 83 w 109"/>
                <a:gd name="T9" fmla="*/ 20 h 110"/>
                <a:gd name="T10" fmla="*/ 67 w 109"/>
                <a:gd name="T11" fmla="*/ 12 h 110"/>
                <a:gd name="T12" fmla="*/ 68 w 109"/>
                <a:gd name="T13" fmla="*/ 2 h 110"/>
                <a:gd name="T14" fmla="*/ 51 w 109"/>
                <a:gd name="T15" fmla="*/ 0 h 110"/>
                <a:gd name="T16" fmla="*/ 50 w 109"/>
                <a:gd name="T17" fmla="*/ 10 h 110"/>
                <a:gd name="T18" fmla="*/ 33 w 109"/>
                <a:gd name="T19" fmla="*/ 16 h 110"/>
                <a:gd name="T20" fmla="*/ 27 w 109"/>
                <a:gd name="T21" fmla="*/ 7 h 110"/>
                <a:gd name="T22" fmla="*/ 13 w 109"/>
                <a:gd name="T23" fmla="*/ 19 h 110"/>
                <a:gd name="T24" fmla="*/ 20 w 109"/>
                <a:gd name="T25" fmla="*/ 27 h 110"/>
                <a:gd name="T26" fmla="*/ 12 w 109"/>
                <a:gd name="T27" fmla="*/ 42 h 110"/>
                <a:gd name="T28" fmla="*/ 1 w 109"/>
                <a:gd name="T29" fmla="*/ 41 h 110"/>
                <a:gd name="T30" fmla="*/ 0 w 109"/>
                <a:gd name="T31" fmla="*/ 59 h 110"/>
                <a:gd name="T32" fmla="*/ 10 w 109"/>
                <a:gd name="T33" fmla="*/ 60 h 110"/>
                <a:gd name="T34" fmla="*/ 15 w 109"/>
                <a:gd name="T35" fmla="*/ 76 h 110"/>
                <a:gd name="T36" fmla="*/ 7 w 109"/>
                <a:gd name="T37" fmla="*/ 83 h 110"/>
                <a:gd name="T38" fmla="*/ 18 w 109"/>
                <a:gd name="T39" fmla="*/ 96 h 110"/>
                <a:gd name="T40" fmla="*/ 26 w 109"/>
                <a:gd name="T41" fmla="*/ 90 h 110"/>
                <a:gd name="T42" fmla="*/ 42 w 109"/>
                <a:gd name="T43" fmla="*/ 98 h 110"/>
                <a:gd name="T44" fmla="*/ 41 w 109"/>
                <a:gd name="T45" fmla="*/ 108 h 110"/>
                <a:gd name="T46" fmla="*/ 58 w 109"/>
                <a:gd name="T47" fmla="*/ 110 h 110"/>
                <a:gd name="T48" fmla="*/ 59 w 109"/>
                <a:gd name="T49" fmla="*/ 100 h 110"/>
                <a:gd name="T50" fmla="*/ 76 w 109"/>
                <a:gd name="T51" fmla="*/ 94 h 110"/>
                <a:gd name="T52" fmla="*/ 82 w 109"/>
                <a:gd name="T53" fmla="*/ 102 h 110"/>
                <a:gd name="T54" fmla="*/ 96 w 109"/>
                <a:gd name="T55" fmla="*/ 91 h 110"/>
                <a:gd name="T56" fmla="*/ 89 w 109"/>
                <a:gd name="T57" fmla="*/ 83 h 110"/>
                <a:gd name="T58" fmla="*/ 98 w 109"/>
                <a:gd name="T59" fmla="*/ 68 h 110"/>
                <a:gd name="T60" fmla="*/ 108 w 109"/>
                <a:gd name="T61" fmla="*/ 69 h 110"/>
                <a:gd name="T62" fmla="*/ 109 w 109"/>
                <a:gd name="T63" fmla="*/ 51 h 110"/>
                <a:gd name="T64" fmla="*/ 99 w 109"/>
                <a:gd name="T65" fmla="*/ 50 h 110"/>
                <a:gd name="T66" fmla="*/ 83 w 109"/>
                <a:gd name="T67" fmla="*/ 58 h 110"/>
                <a:gd name="T68" fmla="*/ 73 w 109"/>
                <a:gd name="T69" fmla="*/ 77 h 110"/>
                <a:gd name="T70" fmla="*/ 52 w 109"/>
                <a:gd name="T71" fmla="*/ 84 h 110"/>
                <a:gd name="T72" fmla="*/ 32 w 109"/>
                <a:gd name="T73" fmla="*/ 73 h 110"/>
                <a:gd name="T74" fmla="*/ 26 w 109"/>
                <a:gd name="T75" fmla="*/ 52 h 110"/>
                <a:gd name="T76" fmla="*/ 36 w 109"/>
                <a:gd name="T77" fmla="*/ 33 h 110"/>
                <a:gd name="T78" fmla="*/ 57 w 109"/>
                <a:gd name="T79" fmla="*/ 26 h 110"/>
                <a:gd name="T80" fmla="*/ 77 w 109"/>
                <a:gd name="T81" fmla="*/ 37 h 110"/>
                <a:gd name="T82" fmla="*/ 83 w 109"/>
                <a:gd name="T83" fmla="*/ 5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9" h="110">
                  <a:moveTo>
                    <a:pt x="99" y="50"/>
                  </a:moveTo>
                  <a:cubicBezTo>
                    <a:pt x="99" y="44"/>
                    <a:pt x="97" y="39"/>
                    <a:pt x="94" y="34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78" y="16"/>
                    <a:pt x="73" y="14"/>
                    <a:pt x="67" y="1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4" y="11"/>
                    <a:pt x="39" y="13"/>
                    <a:pt x="33" y="16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6" y="31"/>
                    <a:pt x="13" y="37"/>
                    <a:pt x="12" y="42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1" y="65"/>
                    <a:pt x="12" y="71"/>
                    <a:pt x="15" y="76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31" y="93"/>
                    <a:pt x="36" y="96"/>
                    <a:pt x="42" y="98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58" y="110"/>
                    <a:pt x="58" y="110"/>
                    <a:pt x="58" y="11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65" y="99"/>
                    <a:pt x="71" y="97"/>
                    <a:pt x="76" y="94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89" y="83"/>
                    <a:pt x="89" y="83"/>
                    <a:pt x="89" y="83"/>
                  </a:cubicBezTo>
                  <a:cubicBezTo>
                    <a:pt x="93" y="79"/>
                    <a:pt x="96" y="73"/>
                    <a:pt x="98" y="68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9" y="51"/>
                    <a:pt x="109" y="51"/>
                    <a:pt x="109" y="51"/>
                  </a:cubicBezTo>
                  <a:lnTo>
                    <a:pt x="99" y="50"/>
                  </a:lnTo>
                  <a:close/>
                  <a:moveTo>
                    <a:pt x="83" y="58"/>
                  </a:moveTo>
                  <a:cubicBezTo>
                    <a:pt x="83" y="65"/>
                    <a:pt x="79" y="72"/>
                    <a:pt x="73" y="77"/>
                  </a:cubicBezTo>
                  <a:cubicBezTo>
                    <a:pt x="67" y="82"/>
                    <a:pt x="59" y="84"/>
                    <a:pt x="52" y="84"/>
                  </a:cubicBezTo>
                  <a:cubicBezTo>
                    <a:pt x="45" y="83"/>
                    <a:pt x="37" y="80"/>
                    <a:pt x="32" y="73"/>
                  </a:cubicBezTo>
                  <a:cubicBezTo>
                    <a:pt x="27" y="67"/>
                    <a:pt x="25" y="60"/>
                    <a:pt x="26" y="52"/>
                  </a:cubicBezTo>
                  <a:cubicBezTo>
                    <a:pt x="27" y="45"/>
                    <a:pt x="30" y="38"/>
                    <a:pt x="36" y="33"/>
                  </a:cubicBezTo>
                  <a:cubicBezTo>
                    <a:pt x="42" y="28"/>
                    <a:pt x="50" y="26"/>
                    <a:pt x="57" y="26"/>
                  </a:cubicBezTo>
                  <a:cubicBezTo>
                    <a:pt x="65" y="27"/>
                    <a:pt x="72" y="30"/>
                    <a:pt x="77" y="37"/>
                  </a:cubicBezTo>
                  <a:cubicBezTo>
                    <a:pt x="82" y="43"/>
                    <a:pt x="84" y="50"/>
                    <a:pt x="83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57" tIns="34279" rIns="68557" bIns="34279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</p:grpSp>
      <p:sp>
        <p:nvSpPr>
          <p:cNvPr id="23" name="Freeform 512"/>
          <p:cNvSpPr/>
          <p:nvPr/>
        </p:nvSpPr>
        <p:spPr bwMode="auto">
          <a:xfrm>
            <a:off x="1529244" y="4019284"/>
            <a:ext cx="106693" cy="211371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rgbClr val="EC7D31"/>
          </a:solidFill>
          <a:ln>
            <a:noFill/>
          </a:ln>
        </p:spPr>
        <p:txBody>
          <a:bodyPr vert="horz" wrap="square" lIns="68564" tIns="34282" rIns="68564" bIns="34282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0"/>
          </a:p>
        </p:txBody>
      </p:sp>
      <p:sp>
        <p:nvSpPr>
          <p:cNvPr id="20" name="Freeform 512"/>
          <p:cNvSpPr/>
          <p:nvPr/>
        </p:nvSpPr>
        <p:spPr bwMode="auto">
          <a:xfrm>
            <a:off x="3665543" y="2506640"/>
            <a:ext cx="106693" cy="211371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rgbClr val="EC7D31"/>
          </a:solidFill>
          <a:ln>
            <a:noFill/>
          </a:ln>
        </p:spPr>
        <p:txBody>
          <a:bodyPr vert="horz" wrap="square" lIns="68564" tIns="34282" rIns="68564" bIns="34282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0"/>
          </a:p>
        </p:txBody>
      </p:sp>
      <p:sp>
        <p:nvSpPr>
          <p:cNvPr id="17" name="Freeform 512"/>
          <p:cNvSpPr/>
          <p:nvPr/>
        </p:nvSpPr>
        <p:spPr bwMode="auto">
          <a:xfrm>
            <a:off x="6297556" y="4226194"/>
            <a:ext cx="106693" cy="211371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rgbClr val="EC7D31"/>
          </a:solidFill>
          <a:ln>
            <a:noFill/>
          </a:ln>
        </p:spPr>
        <p:txBody>
          <a:bodyPr vert="horz" wrap="square" lIns="68564" tIns="34282" rIns="68564" bIns="34282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0"/>
          </a:p>
        </p:txBody>
      </p:sp>
      <p:sp>
        <p:nvSpPr>
          <p:cNvPr id="14" name="Freeform 512"/>
          <p:cNvSpPr/>
          <p:nvPr/>
        </p:nvSpPr>
        <p:spPr bwMode="auto">
          <a:xfrm>
            <a:off x="8516192" y="2596766"/>
            <a:ext cx="106693" cy="211371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rgbClr val="EC7D31"/>
          </a:solidFill>
          <a:ln>
            <a:noFill/>
          </a:ln>
        </p:spPr>
        <p:txBody>
          <a:bodyPr vert="horz" wrap="square" lIns="68564" tIns="34282" rIns="68564" bIns="34282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0"/>
          </a:p>
        </p:txBody>
      </p:sp>
      <p:grpSp>
        <p:nvGrpSpPr>
          <p:cNvPr id="69" name="组合 68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3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71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74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</a:rPr>
              <a:t>研究成果与应用</a:t>
            </a:r>
          </a:p>
        </p:txBody>
      </p:sp>
      <p:sp>
        <p:nvSpPr>
          <p:cNvPr id="75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EC7D31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262626"/>
                </a:solidFill>
                <a:latin typeface="Arial" panose="020B0604020202020204"/>
                <a:sym typeface="微软雅黑" panose="020B0503020204020204" pitchFamily="34" charset="-122"/>
              </a:rPr>
              <a:t>研究目标</a:t>
            </a:r>
            <a:endParaRPr lang="zh-CN" altLang="en-US" sz="1100" b="1" dirty="0">
              <a:solidFill>
                <a:srgbClr val="262626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262626"/>
                </a:solidFill>
                <a:latin typeface="Arial" panose="020B0604020202020204"/>
              </a:rPr>
              <a:t>成果形式</a:t>
            </a:r>
          </a:p>
        </p:txBody>
      </p:sp>
      <p:sp>
        <p:nvSpPr>
          <p:cNvPr id="78" name="矩形 77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262626"/>
                </a:solidFill>
                <a:latin typeface="Arial" panose="020B0604020202020204"/>
              </a:rPr>
              <a:t>应用前景</a:t>
            </a:r>
            <a:endParaRPr lang="zh-CN" altLang="en-US" dirty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262626"/>
                </a:solidFill>
                <a:latin typeface="Arial" panose="020B0604020202020204"/>
              </a:rPr>
              <a:t>案例分析</a:t>
            </a:r>
            <a:endParaRPr lang="zh-CN" altLang="en-US" dirty="0">
              <a:solidFill>
                <a:srgbClr val="262626"/>
              </a:solidFill>
              <a:latin typeface="Arial" panose="020B0604020202020204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iSḻïḍê"/>
          <p:cNvSpPr/>
          <p:nvPr/>
        </p:nvSpPr>
        <p:spPr bwMode="auto">
          <a:xfrm>
            <a:off x="3874224" y="2356445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85" name="ísļiḋé"/>
          <p:cNvSpPr txBox="1"/>
          <p:nvPr/>
        </p:nvSpPr>
        <p:spPr bwMode="auto">
          <a:xfrm>
            <a:off x="3854419" y="2004827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86" name="iSḻïḍê"/>
          <p:cNvSpPr/>
          <p:nvPr/>
        </p:nvSpPr>
        <p:spPr bwMode="auto">
          <a:xfrm>
            <a:off x="1741912" y="4370902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87" name="ísļiḋé"/>
          <p:cNvSpPr txBox="1"/>
          <p:nvPr/>
        </p:nvSpPr>
        <p:spPr bwMode="auto">
          <a:xfrm>
            <a:off x="1722107" y="4019284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88" name="iSḻïḍê"/>
          <p:cNvSpPr/>
          <p:nvPr/>
        </p:nvSpPr>
        <p:spPr bwMode="auto">
          <a:xfrm>
            <a:off x="6472773" y="4543087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89" name="ísļiḋé"/>
          <p:cNvSpPr txBox="1"/>
          <p:nvPr/>
        </p:nvSpPr>
        <p:spPr bwMode="auto">
          <a:xfrm>
            <a:off x="6452968" y="4191469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90" name="iSḻïḍê"/>
          <p:cNvSpPr/>
          <p:nvPr/>
        </p:nvSpPr>
        <p:spPr bwMode="auto">
          <a:xfrm>
            <a:off x="8822876" y="2716740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91" name="ísļiḋé"/>
          <p:cNvSpPr txBox="1"/>
          <p:nvPr/>
        </p:nvSpPr>
        <p:spPr bwMode="auto">
          <a:xfrm>
            <a:off x="8803071" y="2365122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861212" y="196214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69167" y="3631629"/>
            <a:ext cx="54526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AMET, CONSECTETUR ADIPISICING ELIT</a:t>
            </a:r>
            <a:endParaRPr lang="zh-CN" altLang="en-US" sz="12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69167" y="3923811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spcBef>
                <a:spcPct val="0"/>
              </a:spcBef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latin typeface="Arial" panose="020B0604020202020204"/>
              </a:rPr>
              <a:t>选题背景</a:t>
            </a:r>
            <a:endParaRPr lang="zh-CN" altLang="en-US" sz="1200" b="1" dirty="0"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57802" y="3923810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lang="zh-CN" altLang="en-US" sz="1200" b="1" dirty="0">
                <a:latin typeface="Arial" panose="020B0604020202020204"/>
              </a:rPr>
              <a:t>研究意义</a:t>
            </a:r>
          </a:p>
        </p:txBody>
      </p:sp>
      <p:sp>
        <p:nvSpPr>
          <p:cNvPr id="11" name="矩形 10"/>
          <p:cNvSpPr/>
          <p:nvPr/>
        </p:nvSpPr>
        <p:spPr>
          <a:xfrm>
            <a:off x="7646437" y="3911996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latin typeface="Arial" panose="020B0604020202020204"/>
              </a:rPr>
              <a:t>理论基础</a:t>
            </a:r>
            <a:endParaRPr lang="zh-CN" altLang="en-US" sz="1200" b="1" dirty="0">
              <a:latin typeface="Arial" panose="020B06040202020202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835072" y="3908628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latin typeface="Arial" panose="020B0604020202020204"/>
              </a:rPr>
              <a:t>贡献创新</a:t>
            </a:r>
            <a:endParaRPr lang="zh-CN" altLang="en-US" sz="1200" b="1" dirty="0">
              <a:latin typeface="Arial" panose="020B0604020202020204"/>
            </a:endParaRPr>
          </a:p>
        </p:txBody>
      </p:sp>
      <p:sp>
        <p:nvSpPr>
          <p:cNvPr id="13" name="标题 4"/>
          <p:cNvSpPr txBox="1"/>
          <p:nvPr/>
        </p:nvSpPr>
        <p:spPr>
          <a:xfrm>
            <a:off x="5269167" y="2988245"/>
            <a:ext cx="4828144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342900">
              <a:defRPr/>
            </a:pP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相关建议与论文总结</a:t>
            </a:r>
          </a:p>
        </p:txBody>
      </p:sp>
      <p:sp>
        <p:nvSpPr>
          <p:cNvPr id="16" name="任意多边形 15"/>
          <p:cNvSpPr/>
          <p:nvPr/>
        </p:nvSpPr>
        <p:spPr>
          <a:xfrm>
            <a:off x="1576937" y="0"/>
            <a:ext cx="1101109" cy="1481667"/>
          </a:xfrm>
          <a:custGeom>
            <a:avLst/>
            <a:gdLst>
              <a:gd name="connsiteX0" fmla="*/ 0 w 2186609"/>
              <a:gd name="connsiteY0" fmla="*/ 0 h 2942329"/>
              <a:gd name="connsiteX1" fmla="*/ 2186609 w 2186609"/>
              <a:gd name="connsiteY1" fmla="*/ 0 h 2942329"/>
              <a:gd name="connsiteX2" fmla="*/ 2186609 w 2186609"/>
              <a:gd name="connsiteY2" fmla="*/ 1849729 h 2942329"/>
              <a:gd name="connsiteX3" fmla="*/ 2186609 w 2186609"/>
              <a:gd name="connsiteY3" fmla="*/ 1958009 h 2942329"/>
              <a:gd name="connsiteX4" fmla="*/ 2181142 w 2186609"/>
              <a:gd name="connsiteY4" fmla="*/ 1958009 h 2942329"/>
              <a:gd name="connsiteX5" fmla="*/ 2180968 w 2186609"/>
              <a:gd name="connsiteY5" fmla="*/ 1961441 h 2942329"/>
              <a:gd name="connsiteX6" fmla="*/ 1094009 w 2186609"/>
              <a:gd name="connsiteY6" fmla="*/ 2942329 h 2942329"/>
              <a:gd name="connsiteX7" fmla="*/ 7050 w 2186609"/>
              <a:gd name="connsiteY7" fmla="*/ 1961441 h 2942329"/>
              <a:gd name="connsiteX8" fmla="*/ 6877 w 2186609"/>
              <a:gd name="connsiteY8" fmla="*/ 1958009 h 2942329"/>
              <a:gd name="connsiteX9" fmla="*/ 0 w 2186609"/>
              <a:gd name="connsiteY9" fmla="*/ 1958009 h 2942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86609" h="2942329">
                <a:moveTo>
                  <a:pt x="0" y="0"/>
                </a:moveTo>
                <a:lnTo>
                  <a:pt x="2186609" y="0"/>
                </a:lnTo>
                <a:lnTo>
                  <a:pt x="2186609" y="1849729"/>
                </a:lnTo>
                <a:lnTo>
                  <a:pt x="2186609" y="1958009"/>
                </a:lnTo>
                <a:lnTo>
                  <a:pt x="2181142" y="1958009"/>
                </a:lnTo>
                <a:lnTo>
                  <a:pt x="2180968" y="1961441"/>
                </a:lnTo>
                <a:cubicBezTo>
                  <a:pt x="2125016" y="2512391"/>
                  <a:pt x="1659721" y="2942329"/>
                  <a:pt x="1094009" y="2942329"/>
                </a:cubicBezTo>
                <a:cubicBezTo>
                  <a:pt x="528297" y="2942329"/>
                  <a:pt x="63002" y="2512391"/>
                  <a:pt x="7050" y="1961441"/>
                </a:cubicBezTo>
                <a:lnTo>
                  <a:pt x="6877" y="1958009"/>
                </a:lnTo>
                <a:lnTo>
                  <a:pt x="0" y="1958009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415"/>
          <a:stretch>
            <a:fillRect/>
          </a:stretch>
        </p:blipFill>
        <p:spPr>
          <a:xfrm>
            <a:off x="1710076" y="402117"/>
            <a:ext cx="967970" cy="854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原创设计师QQ598969553          _2"/>
          <p:cNvSpPr/>
          <p:nvPr/>
        </p:nvSpPr>
        <p:spPr>
          <a:xfrm>
            <a:off x="1167145" y="1522516"/>
            <a:ext cx="9854293" cy="1799155"/>
          </a:xfrm>
          <a:prstGeom prst="roundRect">
            <a:avLst>
              <a:gd name="adj" fmla="val 0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原创设计师QQ598969553          _3"/>
          <p:cNvSpPr txBox="1"/>
          <p:nvPr/>
        </p:nvSpPr>
        <p:spPr>
          <a:xfrm>
            <a:off x="1841831" y="1988954"/>
            <a:ext cx="9068728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详细内容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点击输入本栏的具体文字，简明扼要的说明分项内容，此为概念图解，请根据您的具体内容酌情修改。详细内容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点击输入本栏的具体文字，简明扼要的说明分项内容，此为概念图解，请根据您的具体内容酌情修改。详细内容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原创设计师QQ598969553          _4"/>
          <p:cNvSpPr/>
          <p:nvPr/>
        </p:nvSpPr>
        <p:spPr>
          <a:xfrm>
            <a:off x="2384494" y="1878950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原创设计师QQ598969553          _5"/>
          <p:cNvSpPr/>
          <p:nvPr/>
        </p:nvSpPr>
        <p:spPr>
          <a:xfrm rot="10800000">
            <a:off x="10795968" y="3100011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rgbClr val="EC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原创设计师QQ598969553          _10"/>
          <p:cNvSpPr/>
          <p:nvPr/>
        </p:nvSpPr>
        <p:spPr bwMode="auto">
          <a:xfrm>
            <a:off x="6150076" y="4167501"/>
            <a:ext cx="1684443" cy="149290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1"/>
          </a:solidFill>
          <a:ln w="317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1" name="原创设计师QQ598969553          _11"/>
          <p:cNvSpPr/>
          <p:nvPr/>
        </p:nvSpPr>
        <p:spPr bwMode="auto">
          <a:xfrm>
            <a:off x="6241726" y="4248732"/>
            <a:ext cx="1501139" cy="133044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01600" dist="50800" dir="2700000" algn="tl" rotWithShape="0">
              <a:schemeClr val="accent3">
                <a:lumMod val="50000"/>
                <a:alpha val="64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63500" h="190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3" name="原创设计师QQ598969553          _13"/>
          <p:cNvSpPr/>
          <p:nvPr/>
        </p:nvSpPr>
        <p:spPr>
          <a:xfrm>
            <a:off x="6406438" y="4815878"/>
            <a:ext cx="1174324" cy="3226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ITC Avant Garde Std Bk" panose="020B0502020202020204" pitchFamily="34" charset="0"/>
              </a:rPr>
              <a:t>添加关键字</a:t>
            </a:r>
            <a:endParaRPr lang="zh-CN" altLang="en-US" sz="100" b="1" dirty="0">
              <a:solidFill>
                <a:schemeClr val="tx1">
                  <a:lumMod val="65000"/>
                  <a:lumOff val="35000"/>
                </a:schemeClr>
              </a:solidFill>
              <a:latin typeface="ITC Avant Garde Std Bk" panose="020B0502020202020204" pitchFamily="34" charset="0"/>
            </a:endParaRPr>
          </a:p>
        </p:txBody>
      </p:sp>
      <p:grpSp>
        <p:nvGrpSpPr>
          <p:cNvPr id="15" name="原创设计师QQ598969553          _15"/>
          <p:cNvGrpSpPr/>
          <p:nvPr/>
        </p:nvGrpSpPr>
        <p:grpSpPr>
          <a:xfrm>
            <a:off x="6846185" y="4444795"/>
            <a:ext cx="261741" cy="260356"/>
            <a:chOff x="3856417" y="4248125"/>
            <a:chExt cx="409860" cy="407692"/>
          </a:xfrm>
          <a:solidFill>
            <a:srgbClr val="EC7D31"/>
          </a:solidFill>
        </p:grpSpPr>
        <p:sp>
          <p:nvSpPr>
            <p:cNvPr id="55" name="Freeform 187"/>
            <p:cNvSpPr/>
            <p:nvPr/>
          </p:nvSpPr>
          <p:spPr bwMode="auto">
            <a:xfrm>
              <a:off x="3969183" y="4489921"/>
              <a:ext cx="279745" cy="165896"/>
            </a:xfrm>
            <a:custGeom>
              <a:avLst/>
              <a:gdLst>
                <a:gd name="T0" fmla="*/ 76 w 109"/>
                <a:gd name="T1" fmla="*/ 0 h 65"/>
                <a:gd name="T2" fmla="*/ 54 w 109"/>
                <a:gd name="T3" fmla="*/ 0 h 65"/>
                <a:gd name="T4" fmla="*/ 69 w 109"/>
                <a:gd name="T5" fmla="*/ 17 h 65"/>
                <a:gd name="T6" fmla="*/ 76 w 109"/>
                <a:gd name="T7" fmla="*/ 17 h 65"/>
                <a:gd name="T8" fmla="*/ 91 w 109"/>
                <a:gd name="T9" fmla="*/ 32 h 65"/>
                <a:gd name="T10" fmla="*/ 76 w 109"/>
                <a:gd name="T11" fmla="*/ 48 h 65"/>
                <a:gd name="T12" fmla="*/ 32 w 109"/>
                <a:gd name="T13" fmla="*/ 48 h 65"/>
                <a:gd name="T14" fmla="*/ 17 w 109"/>
                <a:gd name="T15" fmla="*/ 32 h 65"/>
                <a:gd name="T16" fmla="*/ 20 w 109"/>
                <a:gd name="T17" fmla="*/ 24 h 65"/>
                <a:gd name="T18" fmla="*/ 1 w 109"/>
                <a:gd name="T19" fmla="*/ 24 h 65"/>
                <a:gd name="T20" fmla="*/ 0 w 109"/>
                <a:gd name="T21" fmla="*/ 32 h 65"/>
                <a:gd name="T22" fmla="*/ 32 w 109"/>
                <a:gd name="T23" fmla="*/ 65 h 65"/>
                <a:gd name="T24" fmla="*/ 76 w 109"/>
                <a:gd name="T25" fmla="*/ 65 h 65"/>
                <a:gd name="T26" fmla="*/ 109 w 109"/>
                <a:gd name="T27" fmla="*/ 32 h 65"/>
                <a:gd name="T28" fmla="*/ 76 w 109"/>
                <a:gd name="T2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65">
                  <a:moveTo>
                    <a:pt x="76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61" y="4"/>
                    <a:pt x="66" y="10"/>
                    <a:pt x="69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85" y="17"/>
                    <a:pt x="91" y="24"/>
                    <a:pt x="91" y="32"/>
                  </a:cubicBezTo>
                  <a:cubicBezTo>
                    <a:pt x="91" y="41"/>
                    <a:pt x="85" y="48"/>
                    <a:pt x="76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24" y="48"/>
                    <a:pt x="17" y="41"/>
                    <a:pt x="17" y="32"/>
                  </a:cubicBezTo>
                  <a:cubicBezTo>
                    <a:pt x="17" y="29"/>
                    <a:pt x="18" y="26"/>
                    <a:pt x="2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7"/>
                    <a:pt x="0" y="30"/>
                    <a:pt x="0" y="32"/>
                  </a:cubicBezTo>
                  <a:cubicBezTo>
                    <a:pt x="0" y="50"/>
                    <a:pt x="14" y="65"/>
                    <a:pt x="32" y="65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94" y="65"/>
                    <a:pt x="109" y="50"/>
                    <a:pt x="109" y="32"/>
                  </a:cubicBezTo>
                  <a:cubicBezTo>
                    <a:pt x="109" y="15"/>
                    <a:pt x="94" y="0"/>
                    <a:pt x="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6" name="Freeform 188"/>
            <p:cNvSpPr/>
            <p:nvPr/>
          </p:nvSpPr>
          <p:spPr bwMode="auto">
            <a:xfrm>
              <a:off x="3856417" y="4489921"/>
              <a:ext cx="279745" cy="165896"/>
            </a:xfrm>
            <a:custGeom>
              <a:avLst/>
              <a:gdLst>
                <a:gd name="T0" fmla="*/ 41 w 109"/>
                <a:gd name="T1" fmla="*/ 48 h 65"/>
                <a:gd name="T2" fmla="*/ 33 w 109"/>
                <a:gd name="T3" fmla="*/ 48 h 65"/>
                <a:gd name="T4" fmla="*/ 18 w 109"/>
                <a:gd name="T5" fmla="*/ 32 h 65"/>
                <a:gd name="T6" fmla="*/ 33 w 109"/>
                <a:gd name="T7" fmla="*/ 17 h 65"/>
                <a:gd name="T8" fmla="*/ 37 w 109"/>
                <a:gd name="T9" fmla="*/ 17 h 65"/>
                <a:gd name="T10" fmla="*/ 77 w 109"/>
                <a:gd name="T11" fmla="*/ 17 h 65"/>
                <a:gd name="T12" fmla="*/ 92 w 109"/>
                <a:gd name="T13" fmla="*/ 32 h 65"/>
                <a:gd name="T14" fmla="*/ 92 w 109"/>
                <a:gd name="T15" fmla="*/ 35 h 65"/>
                <a:gd name="T16" fmla="*/ 89 w 109"/>
                <a:gd name="T17" fmla="*/ 42 h 65"/>
                <a:gd name="T18" fmla="*/ 108 w 109"/>
                <a:gd name="T19" fmla="*/ 42 h 65"/>
                <a:gd name="T20" fmla="*/ 109 w 109"/>
                <a:gd name="T21" fmla="*/ 35 h 65"/>
                <a:gd name="T22" fmla="*/ 109 w 109"/>
                <a:gd name="T23" fmla="*/ 35 h 65"/>
                <a:gd name="T24" fmla="*/ 109 w 109"/>
                <a:gd name="T25" fmla="*/ 32 h 65"/>
                <a:gd name="T26" fmla="*/ 77 w 109"/>
                <a:gd name="T27" fmla="*/ 0 h 65"/>
                <a:gd name="T28" fmla="*/ 37 w 109"/>
                <a:gd name="T29" fmla="*/ 0 h 65"/>
                <a:gd name="T30" fmla="*/ 33 w 109"/>
                <a:gd name="T31" fmla="*/ 0 h 65"/>
                <a:gd name="T32" fmla="*/ 0 w 109"/>
                <a:gd name="T33" fmla="*/ 32 h 65"/>
                <a:gd name="T34" fmla="*/ 33 w 109"/>
                <a:gd name="T35" fmla="*/ 65 h 65"/>
                <a:gd name="T36" fmla="*/ 56 w 109"/>
                <a:gd name="T37" fmla="*/ 65 h 65"/>
                <a:gd name="T38" fmla="*/ 41 w 109"/>
                <a:gd name="T39" fmla="*/ 4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9" h="65">
                  <a:moveTo>
                    <a:pt x="41" y="48"/>
                  </a:moveTo>
                  <a:cubicBezTo>
                    <a:pt x="33" y="48"/>
                    <a:pt x="33" y="48"/>
                    <a:pt x="33" y="48"/>
                  </a:cubicBezTo>
                  <a:cubicBezTo>
                    <a:pt x="24" y="48"/>
                    <a:pt x="18" y="41"/>
                    <a:pt x="18" y="32"/>
                  </a:cubicBezTo>
                  <a:cubicBezTo>
                    <a:pt x="18" y="24"/>
                    <a:pt x="24" y="17"/>
                    <a:pt x="33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85" y="17"/>
                    <a:pt x="92" y="24"/>
                    <a:pt x="92" y="32"/>
                  </a:cubicBezTo>
                  <a:cubicBezTo>
                    <a:pt x="92" y="33"/>
                    <a:pt x="92" y="34"/>
                    <a:pt x="92" y="35"/>
                  </a:cubicBezTo>
                  <a:cubicBezTo>
                    <a:pt x="91" y="38"/>
                    <a:pt x="90" y="40"/>
                    <a:pt x="89" y="42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08" y="40"/>
                    <a:pt x="109" y="38"/>
                    <a:pt x="109" y="35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4"/>
                    <a:pt x="109" y="33"/>
                    <a:pt x="109" y="32"/>
                  </a:cubicBezTo>
                  <a:cubicBezTo>
                    <a:pt x="109" y="15"/>
                    <a:pt x="95" y="0"/>
                    <a:pt x="7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5"/>
                    <a:pt x="0" y="32"/>
                  </a:cubicBezTo>
                  <a:cubicBezTo>
                    <a:pt x="0" y="50"/>
                    <a:pt x="15" y="65"/>
                    <a:pt x="33" y="65"/>
                  </a:cubicBezTo>
                  <a:cubicBezTo>
                    <a:pt x="56" y="65"/>
                    <a:pt x="56" y="65"/>
                    <a:pt x="56" y="65"/>
                  </a:cubicBezTo>
                  <a:cubicBezTo>
                    <a:pt x="50" y="61"/>
                    <a:pt x="44" y="55"/>
                    <a:pt x="41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7" name="Freeform 189"/>
            <p:cNvSpPr>
              <a:spLocks noEditPoints="1"/>
            </p:cNvSpPr>
            <p:nvPr/>
          </p:nvSpPr>
          <p:spPr bwMode="auto">
            <a:xfrm>
              <a:off x="3950749" y="4248125"/>
              <a:ext cx="202761" cy="204930"/>
            </a:xfrm>
            <a:custGeom>
              <a:avLst/>
              <a:gdLst>
                <a:gd name="T0" fmla="*/ 40 w 79"/>
                <a:gd name="T1" fmla="*/ 0 h 80"/>
                <a:gd name="T2" fmla="*/ 0 w 79"/>
                <a:gd name="T3" fmla="*/ 40 h 80"/>
                <a:gd name="T4" fmla="*/ 40 w 79"/>
                <a:gd name="T5" fmla="*/ 80 h 80"/>
                <a:gd name="T6" fmla="*/ 79 w 79"/>
                <a:gd name="T7" fmla="*/ 40 h 80"/>
                <a:gd name="T8" fmla="*/ 40 w 79"/>
                <a:gd name="T9" fmla="*/ 0 h 80"/>
                <a:gd name="T10" fmla="*/ 63 w 79"/>
                <a:gd name="T11" fmla="*/ 46 h 80"/>
                <a:gd name="T12" fmla="*/ 46 w 79"/>
                <a:gd name="T13" fmla="*/ 46 h 80"/>
                <a:gd name="T14" fmla="*/ 46 w 79"/>
                <a:gd name="T15" fmla="*/ 63 h 80"/>
                <a:gd name="T16" fmla="*/ 33 w 79"/>
                <a:gd name="T17" fmla="*/ 63 h 80"/>
                <a:gd name="T18" fmla="*/ 33 w 79"/>
                <a:gd name="T19" fmla="*/ 46 h 80"/>
                <a:gd name="T20" fmla="*/ 17 w 79"/>
                <a:gd name="T21" fmla="*/ 46 h 80"/>
                <a:gd name="T22" fmla="*/ 17 w 79"/>
                <a:gd name="T23" fmla="*/ 34 h 80"/>
                <a:gd name="T24" fmla="*/ 33 w 79"/>
                <a:gd name="T25" fmla="*/ 34 h 80"/>
                <a:gd name="T26" fmla="*/ 33 w 79"/>
                <a:gd name="T27" fmla="*/ 17 h 80"/>
                <a:gd name="T28" fmla="*/ 46 w 79"/>
                <a:gd name="T29" fmla="*/ 17 h 80"/>
                <a:gd name="T30" fmla="*/ 46 w 79"/>
                <a:gd name="T31" fmla="*/ 34 h 80"/>
                <a:gd name="T32" fmla="*/ 63 w 79"/>
                <a:gd name="T33" fmla="*/ 34 h 80"/>
                <a:gd name="T34" fmla="*/ 63 w 79"/>
                <a:gd name="T35" fmla="*/ 4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79" y="62"/>
                    <a:pt x="79" y="40"/>
                  </a:cubicBezTo>
                  <a:cubicBezTo>
                    <a:pt x="79" y="18"/>
                    <a:pt x="62" y="0"/>
                    <a:pt x="40" y="0"/>
                  </a:cubicBezTo>
                  <a:close/>
                  <a:moveTo>
                    <a:pt x="63" y="46"/>
                  </a:moveTo>
                  <a:cubicBezTo>
                    <a:pt x="46" y="46"/>
                    <a:pt x="46" y="46"/>
                    <a:pt x="46" y="4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63" y="34"/>
                    <a:pt x="63" y="34"/>
                    <a:pt x="63" y="34"/>
                  </a:cubicBezTo>
                  <a:lnTo>
                    <a:pt x="63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8" name="Rectangle 190"/>
            <p:cNvSpPr>
              <a:spLocks noChangeArrowheads="1"/>
            </p:cNvSpPr>
            <p:nvPr/>
          </p:nvSpPr>
          <p:spPr bwMode="auto">
            <a:xfrm>
              <a:off x="4200135" y="4356553"/>
              <a:ext cx="30360" cy="1019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9" name="Rectangle 191"/>
            <p:cNvSpPr>
              <a:spLocks noChangeArrowheads="1"/>
            </p:cNvSpPr>
            <p:nvPr/>
          </p:nvSpPr>
          <p:spPr bwMode="auto">
            <a:xfrm>
              <a:off x="4164354" y="4392335"/>
              <a:ext cx="101923" cy="3036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0" name="Rectangle 192"/>
            <p:cNvSpPr>
              <a:spLocks noChangeArrowheads="1"/>
            </p:cNvSpPr>
            <p:nvPr/>
          </p:nvSpPr>
          <p:spPr bwMode="auto">
            <a:xfrm>
              <a:off x="3879187" y="4386913"/>
              <a:ext cx="18433" cy="618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" name="Rectangle 193"/>
            <p:cNvSpPr>
              <a:spLocks noChangeArrowheads="1"/>
            </p:cNvSpPr>
            <p:nvPr/>
          </p:nvSpPr>
          <p:spPr bwMode="auto">
            <a:xfrm>
              <a:off x="3858586" y="4407515"/>
              <a:ext cx="61805" cy="173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6" name="原创设计师QQ598969553          _6"/>
          <p:cNvSpPr/>
          <p:nvPr/>
        </p:nvSpPr>
        <p:spPr bwMode="auto">
          <a:xfrm>
            <a:off x="1240739" y="4108161"/>
            <a:ext cx="1837920" cy="1628932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1"/>
          </a:solidFill>
          <a:ln w="317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7" name="原创设计师QQ598969553          _7"/>
          <p:cNvSpPr/>
          <p:nvPr/>
        </p:nvSpPr>
        <p:spPr bwMode="auto">
          <a:xfrm>
            <a:off x="1340741" y="4196793"/>
            <a:ext cx="1637914" cy="145166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01600" dist="50800" dir="2700000" algn="tl" rotWithShape="0">
              <a:schemeClr val="accent1">
                <a:lumMod val="50000"/>
                <a:alpha val="64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63500" h="190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2" name="原创设计师QQ598969553          _12"/>
          <p:cNvSpPr/>
          <p:nvPr/>
        </p:nvSpPr>
        <p:spPr>
          <a:xfrm>
            <a:off x="1520461" y="4815615"/>
            <a:ext cx="1281321" cy="35204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ITC Avant Garde Std Bk" panose="020B0502020202020204" pitchFamily="34" charset="0"/>
              </a:rPr>
              <a:t>添加关键字</a:t>
            </a:r>
            <a:endParaRPr lang="zh-CN" altLang="en-US" sz="100" b="1" dirty="0">
              <a:solidFill>
                <a:schemeClr val="tx1">
                  <a:lumMod val="65000"/>
                  <a:lumOff val="35000"/>
                </a:schemeClr>
              </a:solidFill>
              <a:latin typeface="ITC Avant Garde Std Bk" panose="020B0502020202020204" pitchFamily="34" charset="0"/>
            </a:endParaRPr>
          </a:p>
        </p:txBody>
      </p:sp>
      <p:grpSp>
        <p:nvGrpSpPr>
          <p:cNvPr id="16" name="原创设计师QQ598969553          _16"/>
          <p:cNvGrpSpPr/>
          <p:nvPr/>
        </p:nvGrpSpPr>
        <p:grpSpPr>
          <a:xfrm>
            <a:off x="1973237" y="4358966"/>
            <a:ext cx="337718" cy="387585"/>
            <a:chOff x="2733098" y="4187405"/>
            <a:chExt cx="484675" cy="556238"/>
          </a:xfrm>
          <a:solidFill>
            <a:srgbClr val="EC7D31"/>
          </a:solidFill>
        </p:grpSpPr>
        <p:sp>
          <p:nvSpPr>
            <p:cNvPr id="38" name="Oval 302"/>
            <p:cNvSpPr>
              <a:spLocks noChangeArrowheads="1"/>
            </p:cNvSpPr>
            <p:nvPr/>
          </p:nvSpPr>
          <p:spPr bwMode="auto">
            <a:xfrm>
              <a:off x="2849117" y="4187405"/>
              <a:ext cx="84574" cy="10734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9" name="Freeform 303"/>
            <p:cNvSpPr>
              <a:spLocks noEditPoints="1"/>
            </p:cNvSpPr>
            <p:nvPr/>
          </p:nvSpPr>
          <p:spPr bwMode="auto">
            <a:xfrm>
              <a:off x="2733098" y="4304508"/>
              <a:ext cx="310105" cy="439135"/>
            </a:xfrm>
            <a:custGeom>
              <a:avLst/>
              <a:gdLst>
                <a:gd name="T0" fmla="*/ 121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6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8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3 w 121"/>
                <a:gd name="T33" fmla="*/ 36 h 171"/>
                <a:gd name="T34" fmla="*/ 1 w 121"/>
                <a:gd name="T35" fmla="*/ 48 h 171"/>
                <a:gd name="T36" fmla="*/ 2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5 h 171"/>
                <a:gd name="T44" fmla="*/ 33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4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1"/>
                    <a:pt x="76" y="0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1"/>
                    <a:pt x="42" y="1"/>
                    <a:pt x="39" y="1"/>
                  </a:cubicBezTo>
                  <a:cubicBezTo>
                    <a:pt x="39" y="1"/>
                    <a:pt x="39" y="1"/>
                    <a:pt x="38" y="1"/>
                  </a:cubicBezTo>
                  <a:cubicBezTo>
                    <a:pt x="36" y="2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4" y="82"/>
                    <a:pt x="29" y="80"/>
                    <a:pt x="33" y="78"/>
                  </a:cubicBezTo>
                  <a:cubicBezTo>
                    <a:pt x="33" y="82"/>
                    <a:pt x="33" y="86"/>
                    <a:pt x="33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1" y="161"/>
                    <a:pt x="61" y="148"/>
                    <a:pt x="61" y="134"/>
                  </a:cubicBezTo>
                  <a:cubicBezTo>
                    <a:pt x="58" y="127"/>
                    <a:pt x="56" y="118"/>
                    <a:pt x="56" y="110"/>
                  </a:cubicBezTo>
                  <a:cubicBezTo>
                    <a:pt x="56" y="74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4" y="42"/>
                    <a:pt x="74" y="42"/>
                    <a:pt x="74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" name="Freeform 304"/>
            <p:cNvSpPr/>
            <p:nvPr/>
          </p:nvSpPr>
          <p:spPr bwMode="auto">
            <a:xfrm>
              <a:off x="2897909" y="4668827"/>
              <a:ext cx="60720" cy="74816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" name="Freeform 305"/>
            <p:cNvSpPr/>
            <p:nvPr/>
          </p:nvSpPr>
          <p:spPr bwMode="auto">
            <a:xfrm>
              <a:off x="3035614" y="4422694"/>
              <a:ext cx="54214" cy="41203"/>
            </a:xfrm>
            <a:custGeom>
              <a:avLst/>
              <a:gdLst>
                <a:gd name="T0" fmla="*/ 43 w 50"/>
                <a:gd name="T1" fmla="*/ 0 h 38"/>
                <a:gd name="T2" fmla="*/ 36 w 50"/>
                <a:gd name="T3" fmla="*/ 0 h 38"/>
                <a:gd name="T4" fmla="*/ 14 w 50"/>
                <a:gd name="T5" fmla="*/ 0 h 38"/>
                <a:gd name="T6" fmla="*/ 7 w 50"/>
                <a:gd name="T7" fmla="*/ 0 h 38"/>
                <a:gd name="T8" fmla="*/ 0 w 50"/>
                <a:gd name="T9" fmla="*/ 38 h 38"/>
                <a:gd name="T10" fmla="*/ 14 w 50"/>
                <a:gd name="T11" fmla="*/ 38 h 38"/>
                <a:gd name="T12" fmla="*/ 36 w 50"/>
                <a:gd name="T13" fmla="*/ 38 h 38"/>
                <a:gd name="T14" fmla="*/ 50 w 50"/>
                <a:gd name="T15" fmla="*/ 38 h 38"/>
                <a:gd name="T16" fmla="*/ 43 w 50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38">
                  <a:moveTo>
                    <a:pt x="43" y="0"/>
                  </a:moveTo>
                  <a:lnTo>
                    <a:pt x="36" y="0"/>
                  </a:lnTo>
                  <a:lnTo>
                    <a:pt x="14" y="0"/>
                  </a:lnTo>
                  <a:lnTo>
                    <a:pt x="7" y="0"/>
                  </a:lnTo>
                  <a:lnTo>
                    <a:pt x="0" y="38"/>
                  </a:lnTo>
                  <a:lnTo>
                    <a:pt x="14" y="38"/>
                  </a:lnTo>
                  <a:lnTo>
                    <a:pt x="36" y="38"/>
                  </a:lnTo>
                  <a:lnTo>
                    <a:pt x="50" y="38"/>
                  </a:lnTo>
                  <a:lnTo>
                    <a:pt x="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2" name="Freeform 306"/>
            <p:cNvSpPr/>
            <p:nvPr/>
          </p:nvSpPr>
          <p:spPr bwMode="auto">
            <a:xfrm>
              <a:off x="2964051" y="4430285"/>
              <a:ext cx="61805" cy="59636"/>
            </a:xfrm>
            <a:custGeom>
              <a:avLst/>
              <a:gdLst>
                <a:gd name="T0" fmla="*/ 33 w 57"/>
                <a:gd name="T1" fmla="*/ 0 h 55"/>
                <a:gd name="T2" fmla="*/ 26 w 57"/>
                <a:gd name="T3" fmla="*/ 5 h 55"/>
                <a:gd name="T4" fmla="*/ 7 w 57"/>
                <a:gd name="T5" fmla="*/ 14 h 55"/>
                <a:gd name="T6" fmla="*/ 0 w 57"/>
                <a:gd name="T7" fmla="*/ 19 h 55"/>
                <a:gd name="T8" fmla="*/ 14 w 57"/>
                <a:gd name="T9" fmla="*/ 55 h 55"/>
                <a:gd name="T10" fmla="*/ 28 w 57"/>
                <a:gd name="T11" fmla="*/ 47 h 55"/>
                <a:gd name="T12" fmla="*/ 45 w 57"/>
                <a:gd name="T13" fmla="*/ 38 h 55"/>
                <a:gd name="T14" fmla="*/ 57 w 57"/>
                <a:gd name="T15" fmla="*/ 31 h 55"/>
                <a:gd name="T16" fmla="*/ 33 w 57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33" y="0"/>
                  </a:moveTo>
                  <a:lnTo>
                    <a:pt x="26" y="5"/>
                  </a:lnTo>
                  <a:lnTo>
                    <a:pt x="7" y="14"/>
                  </a:lnTo>
                  <a:lnTo>
                    <a:pt x="0" y="19"/>
                  </a:lnTo>
                  <a:lnTo>
                    <a:pt x="14" y="55"/>
                  </a:lnTo>
                  <a:lnTo>
                    <a:pt x="28" y="47"/>
                  </a:lnTo>
                  <a:lnTo>
                    <a:pt x="45" y="38"/>
                  </a:lnTo>
                  <a:lnTo>
                    <a:pt x="57" y="31"/>
                  </a:lnTo>
                  <a:lnTo>
                    <a:pt x="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3" name="Freeform 307"/>
            <p:cNvSpPr/>
            <p:nvPr/>
          </p:nvSpPr>
          <p:spPr bwMode="auto">
            <a:xfrm>
              <a:off x="2909837" y="4479077"/>
              <a:ext cx="61805" cy="61805"/>
            </a:xfrm>
            <a:custGeom>
              <a:avLst/>
              <a:gdLst>
                <a:gd name="T0" fmla="*/ 19 w 57"/>
                <a:gd name="T1" fmla="*/ 0 h 57"/>
                <a:gd name="T2" fmla="*/ 15 w 57"/>
                <a:gd name="T3" fmla="*/ 7 h 57"/>
                <a:gd name="T4" fmla="*/ 5 w 57"/>
                <a:gd name="T5" fmla="*/ 26 h 57"/>
                <a:gd name="T6" fmla="*/ 0 w 57"/>
                <a:gd name="T7" fmla="*/ 33 h 57"/>
                <a:gd name="T8" fmla="*/ 31 w 57"/>
                <a:gd name="T9" fmla="*/ 57 h 57"/>
                <a:gd name="T10" fmla="*/ 38 w 57"/>
                <a:gd name="T11" fmla="*/ 45 h 57"/>
                <a:gd name="T12" fmla="*/ 50 w 57"/>
                <a:gd name="T13" fmla="*/ 26 h 57"/>
                <a:gd name="T14" fmla="*/ 57 w 57"/>
                <a:gd name="T15" fmla="*/ 14 h 57"/>
                <a:gd name="T16" fmla="*/ 19 w 57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19" y="0"/>
                  </a:moveTo>
                  <a:lnTo>
                    <a:pt x="15" y="7"/>
                  </a:lnTo>
                  <a:lnTo>
                    <a:pt x="5" y="26"/>
                  </a:lnTo>
                  <a:lnTo>
                    <a:pt x="0" y="33"/>
                  </a:lnTo>
                  <a:lnTo>
                    <a:pt x="31" y="57"/>
                  </a:lnTo>
                  <a:lnTo>
                    <a:pt x="38" y="45"/>
                  </a:lnTo>
                  <a:lnTo>
                    <a:pt x="50" y="26"/>
                  </a:lnTo>
                  <a:lnTo>
                    <a:pt x="57" y="14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4" name="Freeform 308"/>
            <p:cNvSpPr/>
            <p:nvPr/>
          </p:nvSpPr>
          <p:spPr bwMode="auto">
            <a:xfrm>
              <a:off x="2897909" y="4550640"/>
              <a:ext cx="40119" cy="52046"/>
            </a:xfrm>
            <a:custGeom>
              <a:avLst/>
              <a:gdLst>
                <a:gd name="T0" fmla="*/ 0 w 37"/>
                <a:gd name="T1" fmla="*/ 5 h 48"/>
                <a:gd name="T2" fmla="*/ 0 w 37"/>
                <a:gd name="T3" fmla="*/ 14 h 48"/>
                <a:gd name="T4" fmla="*/ 0 w 37"/>
                <a:gd name="T5" fmla="*/ 33 h 48"/>
                <a:gd name="T6" fmla="*/ 0 w 37"/>
                <a:gd name="T7" fmla="*/ 43 h 48"/>
                <a:gd name="T8" fmla="*/ 37 w 37"/>
                <a:gd name="T9" fmla="*/ 48 h 48"/>
                <a:gd name="T10" fmla="*/ 37 w 37"/>
                <a:gd name="T11" fmla="*/ 33 h 48"/>
                <a:gd name="T12" fmla="*/ 37 w 37"/>
                <a:gd name="T13" fmla="*/ 14 h 48"/>
                <a:gd name="T14" fmla="*/ 37 w 37"/>
                <a:gd name="T15" fmla="*/ 0 h 48"/>
                <a:gd name="T16" fmla="*/ 0 w 37"/>
                <a:gd name="T17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8">
                  <a:moveTo>
                    <a:pt x="0" y="5"/>
                  </a:moveTo>
                  <a:lnTo>
                    <a:pt x="0" y="14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37" y="48"/>
                  </a:lnTo>
                  <a:lnTo>
                    <a:pt x="37" y="33"/>
                  </a:lnTo>
                  <a:lnTo>
                    <a:pt x="37" y="14"/>
                  </a:lnTo>
                  <a:lnTo>
                    <a:pt x="37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5" name="Freeform 309"/>
            <p:cNvSpPr/>
            <p:nvPr/>
          </p:nvSpPr>
          <p:spPr bwMode="auto">
            <a:xfrm>
              <a:off x="2905500" y="4612444"/>
              <a:ext cx="58551" cy="61805"/>
            </a:xfrm>
            <a:custGeom>
              <a:avLst/>
              <a:gdLst>
                <a:gd name="T0" fmla="*/ 0 w 54"/>
                <a:gd name="T1" fmla="*/ 26 h 57"/>
                <a:gd name="T2" fmla="*/ 4 w 54"/>
                <a:gd name="T3" fmla="*/ 33 h 57"/>
                <a:gd name="T4" fmla="*/ 14 w 54"/>
                <a:gd name="T5" fmla="*/ 50 h 57"/>
                <a:gd name="T6" fmla="*/ 19 w 54"/>
                <a:gd name="T7" fmla="*/ 57 h 57"/>
                <a:gd name="T8" fmla="*/ 54 w 54"/>
                <a:gd name="T9" fmla="*/ 43 h 57"/>
                <a:gd name="T10" fmla="*/ 47 w 54"/>
                <a:gd name="T11" fmla="*/ 31 h 57"/>
                <a:gd name="T12" fmla="*/ 37 w 54"/>
                <a:gd name="T13" fmla="*/ 14 h 57"/>
                <a:gd name="T14" fmla="*/ 30 w 54"/>
                <a:gd name="T15" fmla="*/ 0 h 57"/>
                <a:gd name="T16" fmla="*/ 0 w 54"/>
                <a:gd name="T17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7">
                  <a:moveTo>
                    <a:pt x="0" y="26"/>
                  </a:moveTo>
                  <a:lnTo>
                    <a:pt x="4" y="33"/>
                  </a:lnTo>
                  <a:lnTo>
                    <a:pt x="14" y="50"/>
                  </a:lnTo>
                  <a:lnTo>
                    <a:pt x="19" y="57"/>
                  </a:lnTo>
                  <a:lnTo>
                    <a:pt x="54" y="43"/>
                  </a:lnTo>
                  <a:lnTo>
                    <a:pt x="47" y="31"/>
                  </a:lnTo>
                  <a:lnTo>
                    <a:pt x="37" y="14"/>
                  </a:lnTo>
                  <a:lnTo>
                    <a:pt x="30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6" name="Freeform 310"/>
            <p:cNvSpPr/>
            <p:nvPr/>
          </p:nvSpPr>
          <p:spPr bwMode="auto">
            <a:xfrm>
              <a:off x="2954292" y="4668827"/>
              <a:ext cx="60720" cy="58551"/>
            </a:xfrm>
            <a:custGeom>
              <a:avLst/>
              <a:gdLst>
                <a:gd name="T0" fmla="*/ 0 w 56"/>
                <a:gd name="T1" fmla="*/ 35 h 54"/>
                <a:gd name="T2" fmla="*/ 7 w 56"/>
                <a:gd name="T3" fmla="*/ 40 h 54"/>
                <a:gd name="T4" fmla="*/ 26 w 56"/>
                <a:gd name="T5" fmla="*/ 50 h 54"/>
                <a:gd name="T6" fmla="*/ 30 w 56"/>
                <a:gd name="T7" fmla="*/ 54 h 54"/>
                <a:gd name="T8" fmla="*/ 56 w 56"/>
                <a:gd name="T9" fmla="*/ 24 h 54"/>
                <a:gd name="T10" fmla="*/ 45 w 56"/>
                <a:gd name="T11" fmla="*/ 17 h 54"/>
                <a:gd name="T12" fmla="*/ 26 w 56"/>
                <a:gd name="T13" fmla="*/ 7 h 54"/>
                <a:gd name="T14" fmla="*/ 14 w 56"/>
                <a:gd name="T15" fmla="*/ 0 h 54"/>
                <a:gd name="T16" fmla="*/ 0 w 56"/>
                <a:gd name="T17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0" y="35"/>
                  </a:moveTo>
                  <a:lnTo>
                    <a:pt x="7" y="40"/>
                  </a:lnTo>
                  <a:lnTo>
                    <a:pt x="26" y="50"/>
                  </a:lnTo>
                  <a:lnTo>
                    <a:pt x="30" y="54"/>
                  </a:lnTo>
                  <a:lnTo>
                    <a:pt x="56" y="24"/>
                  </a:lnTo>
                  <a:lnTo>
                    <a:pt x="45" y="17"/>
                  </a:lnTo>
                  <a:lnTo>
                    <a:pt x="26" y="7"/>
                  </a:lnTo>
                  <a:lnTo>
                    <a:pt x="14" y="0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7" name="Freeform 311"/>
            <p:cNvSpPr/>
            <p:nvPr/>
          </p:nvSpPr>
          <p:spPr bwMode="auto">
            <a:xfrm>
              <a:off x="3022602" y="4699187"/>
              <a:ext cx="54214" cy="44456"/>
            </a:xfrm>
            <a:custGeom>
              <a:avLst/>
              <a:gdLst>
                <a:gd name="T0" fmla="*/ 8 w 50"/>
                <a:gd name="T1" fmla="*/ 41 h 41"/>
                <a:gd name="T2" fmla="*/ 15 w 50"/>
                <a:gd name="T3" fmla="*/ 41 h 41"/>
                <a:gd name="T4" fmla="*/ 36 w 50"/>
                <a:gd name="T5" fmla="*/ 41 h 41"/>
                <a:gd name="T6" fmla="*/ 43 w 50"/>
                <a:gd name="T7" fmla="*/ 41 h 41"/>
                <a:gd name="T8" fmla="*/ 50 w 50"/>
                <a:gd name="T9" fmla="*/ 0 h 41"/>
                <a:gd name="T10" fmla="*/ 36 w 50"/>
                <a:gd name="T11" fmla="*/ 0 h 41"/>
                <a:gd name="T12" fmla="*/ 15 w 50"/>
                <a:gd name="T13" fmla="*/ 0 h 41"/>
                <a:gd name="T14" fmla="*/ 0 w 50"/>
                <a:gd name="T15" fmla="*/ 0 h 41"/>
                <a:gd name="T16" fmla="*/ 8 w 50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1">
                  <a:moveTo>
                    <a:pt x="8" y="41"/>
                  </a:moveTo>
                  <a:lnTo>
                    <a:pt x="15" y="41"/>
                  </a:lnTo>
                  <a:lnTo>
                    <a:pt x="36" y="41"/>
                  </a:lnTo>
                  <a:lnTo>
                    <a:pt x="43" y="41"/>
                  </a:lnTo>
                  <a:lnTo>
                    <a:pt x="50" y="0"/>
                  </a:lnTo>
                  <a:lnTo>
                    <a:pt x="36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8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8" name="Freeform 312"/>
            <p:cNvSpPr/>
            <p:nvPr/>
          </p:nvSpPr>
          <p:spPr bwMode="auto">
            <a:xfrm>
              <a:off x="3087659" y="4674248"/>
              <a:ext cx="60720" cy="58551"/>
            </a:xfrm>
            <a:custGeom>
              <a:avLst/>
              <a:gdLst>
                <a:gd name="T0" fmla="*/ 26 w 56"/>
                <a:gd name="T1" fmla="*/ 54 h 54"/>
                <a:gd name="T2" fmla="*/ 30 w 56"/>
                <a:gd name="T3" fmla="*/ 52 h 54"/>
                <a:gd name="T4" fmla="*/ 49 w 56"/>
                <a:gd name="T5" fmla="*/ 40 h 54"/>
                <a:gd name="T6" fmla="*/ 56 w 56"/>
                <a:gd name="T7" fmla="*/ 38 h 54"/>
                <a:gd name="T8" fmla="*/ 42 w 56"/>
                <a:gd name="T9" fmla="*/ 0 h 54"/>
                <a:gd name="T10" fmla="*/ 30 w 56"/>
                <a:gd name="T11" fmla="*/ 7 h 54"/>
                <a:gd name="T12" fmla="*/ 11 w 56"/>
                <a:gd name="T13" fmla="*/ 19 h 54"/>
                <a:gd name="T14" fmla="*/ 0 w 56"/>
                <a:gd name="T15" fmla="*/ 26 h 54"/>
                <a:gd name="T16" fmla="*/ 26 w 56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26" y="54"/>
                  </a:moveTo>
                  <a:lnTo>
                    <a:pt x="30" y="52"/>
                  </a:lnTo>
                  <a:lnTo>
                    <a:pt x="49" y="40"/>
                  </a:lnTo>
                  <a:lnTo>
                    <a:pt x="56" y="38"/>
                  </a:lnTo>
                  <a:lnTo>
                    <a:pt x="42" y="0"/>
                  </a:lnTo>
                  <a:lnTo>
                    <a:pt x="30" y="7"/>
                  </a:lnTo>
                  <a:lnTo>
                    <a:pt x="11" y="19"/>
                  </a:lnTo>
                  <a:lnTo>
                    <a:pt x="0" y="26"/>
                  </a:lnTo>
                  <a:lnTo>
                    <a:pt x="2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9" name="Freeform 313"/>
            <p:cNvSpPr/>
            <p:nvPr/>
          </p:nvSpPr>
          <p:spPr bwMode="auto">
            <a:xfrm>
              <a:off x="3144042" y="4625456"/>
              <a:ext cx="58551" cy="58551"/>
            </a:xfrm>
            <a:custGeom>
              <a:avLst/>
              <a:gdLst>
                <a:gd name="T0" fmla="*/ 35 w 54"/>
                <a:gd name="T1" fmla="*/ 54 h 54"/>
                <a:gd name="T2" fmla="*/ 40 w 54"/>
                <a:gd name="T3" fmla="*/ 47 h 54"/>
                <a:gd name="T4" fmla="*/ 49 w 54"/>
                <a:gd name="T5" fmla="*/ 31 h 54"/>
                <a:gd name="T6" fmla="*/ 54 w 54"/>
                <a:gd name="T7" fmla="*/ 23 h 54"/>
                <a:gd name="T8" fmla="*/ 23 w 54"/>
                <a:gd name="T9" fmla="*/ 0 h 54"/>
                <a:gd name="T10" fmla="*/ 16 w 54"/>
                <a:gd name="T11" fmla="*/ 12 h 54"/>
                <a:gd name="T12" fmla="*/ 7 w 54"/>
                <a:gd name="T13" fmla="*/ 28 h 54"/>
                <a:gd name="T14" fmla="*/ 0 w 54"/>
                <a:gd name="T15" fmla="*/ 40 h 54"/>
                <a:gd name="T16" fmla="*/ 35 w 54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4">
                  <a:moveTo>
                    <a:pt x="35" y="54"/>
                  </a:moveTo>
                  <a:lnTo>
                    <a:pt x="40" y="47"/>
                  </a:lnTo>
                  <a:lnTo>
                    <a:pt x="49" y="31"/>
                  </a:lnTo>
                  <a:lnTo>
                    <a:pt x="54" y="23"/>
                  </a:lnTo>
                  <a:lnTo>
                    <a:pt x="23" y="0"/>
                  </a:lnTo>
                  <a:lnTo>
                    <a:pt x="16" y="12"/>
                  </a:lnTo>
                  <a:lnTo>
                    <a:pt x="7" y="28"/>
                  </a:lnTo>
                  <a:lnTo>
                    <a:pt x="0" y="40"/>
                  </a:lnTo>
                  <a:lnTo>
                    <a:pt x="35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" name="Freeform 314"/>
            <p:cNvSpPr/>
            <p:nvPr/>
          </p:nvSpPr>
          <p:spPr bwMode="auto">
            <a:xfrm>
              <a:off x="3174402" y="4563651"/>
              <a:ext cx="43371" cy="50962"/>
            </a:xfrm>
            <a:custGeom>
              <a:avLst/>
              <a:gdLst>
                <a:gd name="T0" fmla="*/ 40 w 40"/>
                <a:gd name="T1" fmla="*/ 43 h 47"/>
                <a:gd name="T2" fmla="*/ 40 w 40"/>
                <a:gd name="T3" fmla="*/ 33 h 47"/>
                <a:gd name="T4" fmla="*/ 40 w 40"/>
                <a:gd name="T5" fmla="*/ 14 h 47"/>
                <a:gd name="T6" fmla="*/ 40 w 40"/>
                <a:gd name="T7" fmla="*/ 5 h 47"/>
                <a:gd name="T8" fmla="*/ 0 w 40"/>
                <a:gd name="T9" fmla="*/ 0 h 47"/>
                <a:gd name="T10" fmla="*/ 0 w 40"/>
                <a:gd name="T11" fmla="*/ 14 h 47"/>
                <a:gd name="T12" fmla="*/ 0 w 40"/>
                <a:gd name="T13" fmla="*/ 33 h 47"/>
                <a:gd name="T14" fmla="*/ 0 w 40"/>
                <a:gd name="T15" fmla="*/ 47 h 47"/>
                <a:gd name="T16" fmla="*/ 40 w 40"/>
                <a:gd name="T17" fmla="*/ 4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7">
                  <a:moveTo>
                    <a:pt x="40" y="43"/>
                  </a:moveTo>
                  <a:lnTo>
                    <a:pt x="40" y="33"/>
                  </a:lnTo>
                  <a:lnTo>
                    <a:pt x="40" y="14"/>
                  </a:lnTo>
                  <a:lnTo>
                    <a:pt x="40" y="5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33"/>
                  </a:lnTo>
                  <a:lnTo>
                    <a:pt x="0" y="47"/>
                  </a:lnTo>
                  <a:lnTo>
                    <a:pt x="4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" name="Freeform 315"/>
            <p:cNvSpPr/>
            <p:nvPr/>
          </p:nvSpPr>
          <p:spPr bwMode="auto">
            <a:xfrm>
              <a:off x="3148379" y="4492088"/>
              <a:ext cx="59636" cy="58551"/>
            </a:xfrm>
            <a:custGeom>
              <a:avLst/>
              <a:gdLst>
                <a:gd name="T0" fmla="*/ 55 w 55"/>
                <a:gd name="T1" fmla="*/ 31 h 54"/>
                <a:gd name="T2" fmla="*/ 52 w 55"/>
                <a:gd name="T3" fmla="*/ 24 h 54"/>
                <a:gd name="T4" fmla="*/ 40 w 55"/>
                <a:gd name="T5" fmla="*/ 7 h 54"/>
                <a:gd name="T6" fmla="*/ 38 w 55"/>
                <a:gd name="T7" fmla="*/ 0 h 54"/>
                <a:gd name="T8" fmla="*/ 0 w 55"/>
                <a:gd name="T9" fmla="*/ 14 h 54"/>
                <a:gd name="T10" fmla="*/ 7 w 55"/>
                <a:gd name="T11" fmla="*/ 26 h 54"/>
                <a:gd name="T12" fmla="*/ 17 w 55"/>
                <a:gd name="T13" fmla="*/ 42 h 54"/>
                <a:gd name="T14" fmla="*/ 24 w 55"/>
                <a:gd name="T15" fmla="*/ 54 h 54"/>
                <a:gd name="T16" fmla="*/ 55 w 55"/>
                <a:gd name="T17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4">
                  <a:moveTo>
                    <a:pt x="55" y="31"/>
                  </a:moveTo>
                  <a:lnTo>
                    <a:pt x="52" y="24"/>
                  </a:lnTo>
                  <a:lnTo>
                    <a:pt x="40" y="7"/>
                  </a:lnTo>
                  <a:lnTo>
                    <a:pt x="38" y="0"/>
                  </a:lnTo>
                  <a:lnTo>
                    <a:pt x="0" y="14"/>
                  </a:lnTo>
                  <a:lnTo>
                    <a:pt x="7" y="26"/>
                  </a:lnTo>
                  <a:lnTo>
                    <a:pt x="17" y="42"/>
                  </a:lnTo>
                  <a:lnTo>
                    <a:pt x="24" y="54"/>
                  </a:lnTo>
                  <a:lnTo>
                    <a:pt x="55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2" name="Freeform 316"/>
            <p:cNvSpPr/>
            <p:nvPr/>
          </p:nvSpPr>
          <p:spPr bwMode="auto">
            <a:xfrm>
              <a:off x="3097418" y="4437874"/>
              <a:ext cx="61805" cy="59636"/>
            </a:xfrm>
            <a:custGeom>
              <a:avLst/>
              <a:gdLst>
                <a:gd name="T0" fmla="*/ 57 w 57"/>
                <a:gd name="T1" fmla="*/ 17 h 55"/>
                <a:gd name="T2" fmla="*/ 50 w 57"/>
                <a:gd name="T3" fmla="*/ 14 h 55"/>
                <a:gd name="T4" fmla="*/ 33 w 57"/>
                <a:gd name="T5" fmla="*/ 3 h 55"/>
                <a:gd name="T6" fmla="*/ 26 w 57"/>
                <a:gd name="T7" fmla="*/ 0 h 55"/>
                <a:gd name="T8" fmla="*/ 0 w 57"/>
                <a:gd name="T9" fmla="*/ 31 h 55"/>
                <a:gd name="T10" fmla="*/ 14 w 57"/>
                <a:gd name="T11" fmla="*/ 38 h 55"/>
                <a:gd name="T12" fmla="*/ 31 w 57"/>
                <a:gd name="T13" fmla="*/ 48 h 55"/>
                <a:gd name="T14" fmla="*/ 43 w 57"/>
                <a:gd name="T15" fmla="*/ 55 h 55"/>
                <a:gd name="T16" fmla="*/ 57 w 57"/>
                <a:gd name="T17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57" y="17"/>
                  </a:moveTo>
                  <a:lnTo>
                    <a:pt x="50" y="14"/>
                  </a:lnTo>
                  <a:lnTo>
                    <a:pt x="33" y="3"/>
                  </a:lnTo>
                  <a:lnTo>
                    <a:pt x="26" y="0"/>
                  </a:lnTo>
                  <a:lnTo>
                    <a:pt x="0" y="31"/>
                  </a:lnTo>
                  <a:lnTo>
                    <a:pt x="14" y="38"/>
                  </a:lnTo>
                  <a:lnTo>
                    <a:pt x="31" y="48"/>
                  </a:lnTo>
                  <a:lnTo>
                    <a:pt x="43" y="55"/>
                  </a:lnTo>
                  <a:lnTo>
                    <a:pt x="57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3" name="Freeform 317"/>
            <p:cNvSpPr>
              <a:spLocks noEditPoints="1"/>
            </p:cNvSpPr>
            <p:nvPr/>
          </p:nvSpPr>
          <p:spPr bwMode="auto">
            <a:xfrm>
              <a:off x="2926101" y="4448717"/>
              <a:ext cx="263481" cy="266734"/>
            </a:xfrm>
            <a:custGeom>
              <a:avLst/>
              <a:gdLst>
                <a:gd name="T0" fmla="*/ 51 w 103"/>
                <a:gd name="T1" fmla="*/ 104 h 104"/>
                <a:gd name="T2" fmla="*/ 0 w 103"/>
                <a:gd name="T3" fmla="*/ 52 h 104"/>
                <a:gd name="T4" fmla="*/ 51 w 103"/>
                <a:gd name="T5" fmla="*/ 0 h 104"/>
                <a:gd name="T6" fmla="*/ 103 w 103"/>
                <a:gd name="T7" fmla="*/ 52 h 104"/>
                <a:gd name="T8" fmla="*/ 51 w 103"/>
                <a:gd name="T9" fmla="*/ 104 h 104"/>
                <a:gd name="T10" fmla="*/ 51 w 103"/>
                <a:gd name="T11" fmla="*/ 16 h 104"/>
                <a:gd name="T12" fmla="*/ 15 w 103"/>
                <a:gd name="T13" fmla="*/ 52 h 104"/>
                <a:gd name="T14" fmla="*/ 51 w 103"/>
                <a:gd name="T15" fmla="*/ 89 h 104"/>
                <a:gd name="T16" fmla="*/ 87 w 103"/>
                <a:gd name="T17" fmla="*/ 52 h 104"/>
                <a:gd name="T18" fmla="*/ 51 w 103"/>
                <a:gd name="T19" fmla="*/ 1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04">
                  <a:moveTo>
                    <a:pt x="51" y="104"/>
                  </a:moveTo>
                  <a:cubicBezTo>
                    <a:pt x="23" y="104"/>
                    <a:pt x="0" y="81"/>
                    <a:pt x="0" y="52"/>
                  </a:cubicBezTo>
                  <a:cubicBezTo>
                    <a:pt x="0" y="24"/>
                    <a:pt x="23" y="0"/>
                    <a:pt x="51" y="0"/>
                  </a:cubicBezTo>
                  <a:cubicBezTo>
                    <a:pt x="80" y="0"/>
                    <a:pt x="103" y="24"/>
                    <a:pt x="103" y="52"/>
                  </a:cubicBezTo>
                  <a:cubicBezTo>
                    <a:pt x="103" y="81"/>
                    <a:pt x="80" y="104"/>
                    <a:pt x="51" y="104"/>
                  </a:cubicBezTo>
                  <a:close/>
                  <a:moveTo>
                    <a:pt x="51" y="16"/>
                  </a:moveTo>
                  <a:cubicBezTo>
                    <a:pt x="31" y="16"/>
                    <a:pt x="15" y="32"/>
                    <a:pt x="15" y="52"/>
                  </a:cubicBezTo>
                  <a:cubicBezTo>
                    <a:pt x="15" y="73"/>
                    <a:pt x="31" y="89"/>
                    <a:pt x="51" y="89"/>
                  </a:cubicBezTo>
                  <a:cubicBezTo>
                    <a:pt x="71" y="89"/>
                    <a:pt x="87" y="73"/>
                    <a:pt x="87" y="52"/>
                  </a:cubicBezTo>
                  <a:cubicBezTo>
                    <a:pt x="87" y="32"/>
                    <a:pt x="71" y="16"/>
                    <a:pt x="5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4" name="Oval 318"/>
            <p:cNvSpPr>
              <a:spLocks noChangeArrowheads="1"/>
            </p:cNvSpPr>
            <p:nvPr/>
          </p:nvSpPr>
          <p:spPr bwMode="auto">
            <a:xfrm>
              <a:off x="2999832" y="4525702"/>
              <a:ext cx="112766" cy="1127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8" name="原创设计师QQ598969553          _8"/>
          <p:cNvSpPr/>
          <p:nvPr/>
        </p:nvSpPr>
        <p:spPr bwMode="auto">
          <a:xfrm>
            <a:off x="3764723" y="4142763"/>
            <a:ext cx="1707912" cy="151370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2"/>
          </a:solidFill>
          <a:ln w="317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9" name="原创设计师QQ598969553          _9"/>
          <p:cNvSpPr/>
          <p:nvPr/>
        </p:nvSpPr>
        <p:spPr bwMode="auto">
          <a:xfrm>
            <a:off x="3857651" y="4225125"/>
            <a:ext cx="1522054" cy="134898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01600" dist="50800" dir="2700000" algn="tl" rotWithShape="0">
              <a:schemeClr val="accent2">
                <a:lumMod val="50000"/>
                <a:alpha val="64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63500" h="190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4" name="原创设计师QQ598969553          _14"/>
          <p:cNvSpPr/>
          <p:nvPr/>
        </p:nvSpPr>
        <p:spPr>
          <a:xfrm>
            <a:off x="4024658" y="4800174"/>
            <a:ext cx="1190685" cy="32714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ITC Avant Garde Std Bk" panose="020B0502020202020204" pitchFamily="34" charset="0"/>
              </a:rPr>
              <a:t>添加关键字</a:t>
            </a:r>
            <a:endParaRPr lang="zh-CN" altLang="en-US" sz="100" b="1" dirty="0">
              <a:solidFill>
                <a:schemeClr val="tx1">
                  <a:lumMod val="65000"/>
                  <a:lumOff val="35000"/>
                </a:schemeClr>
              </a:solidFill>
              <a:latin typeface="ITC Avant Garde Std Bk" panose="020B0502020202020204" pitchFamily="34" charset="0"/>
            </a:endParaRPr>
          </a:p>
        </p:txBody>
      </p:sp>
      <p:grpSp>
        <p:nvGrpSpPr>
          <p:cNvPr id="17" name="原创设计师QQ598969553          _17"/>
          <p:cNvGrpSpPr/>
          <p:nvPr/>
        </p:nvGrpSpPr>
        <p:grpSpPr>
          <a:xfrm>
            <a:off x="4438761" y="4429889"/>
            <a:ext cx="369998" cy="252047"/>
            <a:chOff x="4895160" y="4287159"/>
            <a:chExt cx="571418" cy="389258"/>
          </a:xfrm>
          <a:solidFill>
            <a:srgbClr val="EC7D31"/>
          </a:solidFill>
        </p:grpSpPr>
        <p:sp>
          <p:nvSpPr>
            <p:cNvPr id="29" name="Freeform 327"/>
            <p:cNvSpPr>
              <a:spLocks noEditPoints="1"/>
            </p:cNvSpPr>
            <p:nvPr/>
          </p:nvSpPr>
          <p:spPr bwMode="auto">
            <a:xfrm>
              <a:off x="4895160" y="4287159"/>
              <a:ext cx="438051" cy="389258"/>
            </a:xfrm>
            <a:custGeom>
              <a:avLst/>
              <a:gdLst>
                <a:gd name="T0" fmla="*/ 166 w 171"/>
                <a:gd name="T1" fmla="*/ 0 h 152"/>
                <a:gd name="T2" fmla="*/ 5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5 w 171"/>
                <a:gd name="T9" fmla="*/ 152 h 152"/>
                <a:gd name="T10" fmla="*/ 166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8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2" y="152"/>
                    <a:pt x="5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0" name="Rectangle 328"/>
            <p:cNvSpPr>
              <a:spLocks noChangeArrowheads="1"/>
            </p:cNvSpPr>
            <p:nvPr/>
          </p:nvSpPr>
          <p:spPr bwMode="auto">
            <a:xfrm>
              <a:off x="4953712" y="4417273"/>
              <a:ext cx="315527" cy="5963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1" name="Rectangle 329"/>
            <p:cNvSpPr>
              <a:spLocks noChangeArrowheads="1"/>
            </p:cNvSpPr>
            <p:nvPr/>
          </p:nvSpPr>
          <p:spPr bwMode="auto">
            <a:xfrm>
              <a:off x="4953712" y="4501847"/>
              <a:ext cx="99754" cy="10517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2" name="Rectangle 330"/>
            <p:cNvSpPr>
              <a:spLocks noChangeArrowheads="1"/>
            </p:cNvSpPr>
            <p:nvPr/>
          </p:nvSpPr>
          <p:spPr bwMode="auto">
            <a:xfrm>
              <a:off x="5071899" y="4505100"/>
              <a:ext cx="107344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" name="Rectangle 331"/>
            <p:cNvSpPr>
              <a:spLocks noChangeArrowheads="1"/>
            </p:cNvSpPr>
            <p:nvPr/>
          </p:nvSpPr>
          <p:spPr bwMode="auto">
            <a:xfrm>
              <a:off x="5071899" y="4548471"/>
              <a:ext cx="107344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" name="Rectangle 332"/>
            <p:cNvSpPr>
              <a:spLocks noChangeArrowheads="1"/>
            </p:cNvSpPr>
            <p:nvPr/>
          </p:nvSpPr>
          <p:spPr bwMode="auto">
            <a:xfrm>
              <a:off x="5071899" y="4589674"/>
              <a:ext cx="107344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5" name="Freeform 333"/>
            <p:cNvSpPr/>
            <p:nvPr/>
          </p:nvSpPr>
          <p:spPr bwMode="auto">
            <a:xfrm>
              <a:off x="5225867" y="4569073"/>
              <a:ext cx="40119" cy="41203"/>
            </a:xfrm>
            <a:custGeom>
              <a:avLst/>
              <a:gdLst>
                <a:gd name="T0" fmla="*/ 11 w 37"/>
                <a:gd name="T1" fmla="*/ 0 h 38"/>
                <a:gd name="T2" fmla="*/ 11 w 37"/>
                <a:gd name="T3" fmla="*/ 2 h 38"/>
                <a:gd name="T4" fmla="*/ 0 w 37"/>
                <a:gd name="T5" fmla="*/ 38 h 38"/>
                <a:gd name="T6" fmla="*/ 35 w 37"/>
                <a:gd name="T7" fmla="*/ 26 h 38"/>
                <a:gd name="T8" fmla="*/ 37 w 37"/>
                <a:gd name="T9" fmla="*/ 26 h 38"/>
                <a:gd name="T10" fmla="*/ 11 w 37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">
                  <a:moveTo>
                    <a:pt x="11" y="0"/>
                  </a:moveTo>
                  <a:lnTo>
                    <a:pt x="11" y="2"/>
                  </a:lnTo>
                  <a:lnTo>
                    <a:pt x="0" y="38"/>
                  </a:lnTo>
                  <a:lnTo>
                    <a:pt x="35" y="26"/>
                  </a:lnTo>
                  <a:lnTo>
                    <a:pt x="37" y="26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6" name="Freeform 334"/>
            <p:cNvSpPr/>
            <p:nvPr/>
          </p:nvSpPr>
          <p:spPr bwMode="auto">
            <a:xfrm>
              <a:off x="5389594" y="4366311"/>
              <a:ext cx="76984" cy="79153"/>
            </a:xfrm>
            <a:custGeom>
              <a:avLst/>
              <a:gdLst>
                <a:gd name="T0" fmla="*/ 23 w 30"/>
                <a:gd name="T1" fmla="*/ 31 h 31"/>
                <a:gd name="T2" fmla="*/ 28 w 30"/>
                <a:gd name="T3" fmla="*/ 25 h 31"/>
                <a:gd name="T4" fmla="*/ 28 w 30"/>
                <a:gd name="T5" fmla="*/ 18 h 31"/>
                <a:gd name="T6" fmla="*/ 13 w 30"/>
                <a:gd name="T7" fmla="*/ 2 h 31"/>
                <a:gd name="T8" fmla="*/ 6 w 30"/>
                <a:gd name="T9" fmla="*/ 2 h 31"/>
                <a:gd name="T10" fmla="*/ 0 w 30"/>
                <a:gd name="T11" fmla="*/ 8 h 31"/>
                <a:gd name="T12" fmla="*/ 23 w 30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1">
                  <a:moveTo>
                    <a:pt x="23" y="31"/>
                  </a:moveTo>
                  <a:cubicBezTo>
                    <a:pt x="28" y="25"/>
                    <a:pt x="28" y="25"/>
                    <a:pt x="28" y="25"/>
                  </a:cubicBezTo>
                  <a:cubicBezTo>
                    <a:pt x="30" y="23"/>
                    <a:pt x="30" y="20"/>
                    <a:pt x="28" y="18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0"/>
                    <a:pt x="8" y="0"/>
                    <a:pt x="6" y="2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23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7" name="Freeform 335"/>
            <p:cNvSpPr/>
            <p:nvPr/>
          </p:nvSpPr>
          <p:spPr bwMode="auto">
            <a:xfrm>
              <a:off x="5258396" y="4394503"/>
              <a:ext cx="182160" cy="182160"/>
            </a:xfrm>
            <a:custGeom>
              <a:avLst/>
              <a:gdLst>
                <a:gd name="T0" fmla="*/ 49 w 71"/>
                <a:gd name="T1" fmla="*/ 0 h 71"/>
                <a:gd name="T2" fmla="*/ 48 w 71"/>
                <a:gd name="T3" fmla="*/ 0 h 71"/>
                <a:gd name="T4" fmla="*/ 2 w 71"/>
                <a:gd name="T5" fmla="*/ 47 h 71"/>
                <a:gd name="T6" fmla="*/ 2 w 71"/>
                <a:gd name="T7" fmla="*/ 54 h 71"/>
                <a:gd name="T8" fmla="*/ 2 w 71"/>
                <a:gd name="T9" fmla="*/ 55 h 71"/>
                <a:gd name="T10" fmla="*/ 8 w 71"/>
                <a:gd name="T11" fmla="*/ 56 h 71"/>
                <a:gd name="T12" fmla="*/ 9 w 71"/>
                <a:gd name="T13" fmla="*/ 62 h 71"/>
                <a:gd name="T14" fmla="*/ 9 w 71"/>
                <a:gd name="T15" fmla="*/ 62 h 71"/>
                <a:gd name="T16" fmla="*/ 15 w 71"/>
                <a:gd name="T17" fmla="*/ 63 h 71"/>
                <a:gd name="T18" fmla="*/ 16 w 71"/>
                <a:gd name="T19" fmla="*/ 69 h 71"/>
                <a:gd name="T20" fmla="*/ 17 w 71"/>
                <a:gd name="T21" fmla="*/ 69 h 71"/>
                <a:gd name="T22" fmla="*/ 24 w 71"/>
                <a:gd name="T23" fmla="*/ 69 h 71"/>
                <a:gd name="T24" fmla="*/ 71 w 71"/>
                <a:gd name="T25" fmla="*/ 23 h 71"/>
                <a:gd name="T26" fmla="*/ 71 w 71"/>
                <a:gd name="T27" fmla="*/ 22 h 71"/>
                <a:gd name="T28" fmla="*/ 49 w 71"/>
                <a:gd name="T2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71">
                  <a:moveTo>
                    <a:pt x="49" y="0"/>
                  </a:moveTo>
                  <a:cubicBezTo>
                    <a:pt x="49" y="0"/>
                    <a:pt x="48" y="0"/>
                    <a:pt x="48" y="0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9"/>
                    <a:pt x="0" y="52"/>
                    <a:pt x="2" y="54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4" y="56"/>
                    <a:pt x="6" y="57"/>
                    <a:pt x="8" y="56"/>
                  </a:cubicBezTo>
                  <a:cubicBezTo>
                    <a:pt x="7" y="58"/>
                    <a:pt x="7" y="60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1" y="64"/>
                    <a:pt x="13" y="64"/>
                    <a:pt x="15" y="63"/>
                  </a:cubicBezTo>
                  <a:cubicBezTo>
                    <a:pt x="14" y="65"/>
                    <a:pt x="15" y="67"/>
                    <a:pt x="16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9" y="71"/>
                    <a:pt x="22" y="71"/>
                    <a:pt x="24" y="69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3"/>
                    <a:pt x="71" y="22"/>
                    <a:pt x="71" y="22"/>
                  </a:cubicBez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8" name="原创设计师QQ598969553          _18"/>
          <p:cNvSpPr/>
          <p:nvPr/>
        </p:nvSpPr>
        <p:spPr bwMode="auto">
          <a:xfrm>
            <a:off x="8361865" y="4112704"/>
            <a:ext cx="1725952" cy="152969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2"/>
          </a:solidFill>
          <a:ln w="317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9" name="原创设计师QQ598969553          _19"/>
          <p:cNvSpPr/>
          <p:nvPr/>
        </p:nvSpPr>
        <p:spPr bwMode="auto">
          <a:xfrm>
            <a:off x="8455774" y="4195936"/>
            <a:ext cx="1538131" cy="136323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01600" dist="50800" dir="2700000" algn="tl" rotWithShape="0">
              <a:schemeClr val="accent3">
                <a:lumMod val="50000"/>
                <a:alpha val="64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63500" h="190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0" name="原创设计师QQ598969553          _20"/>
          <p:cNvSpPr/>
          <p:nvPr/>
        </p:nvSpPr>
        <p:spPr>
          <a:xfrm>
            <a:off x="8624545" y="4777059"/>
            <a:ext cx="1203262" cy="33059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ITC Avant Garde Std Bk" panose="020B0502020202020204" pitchFamily="34" charset="0"/>
              </a:rPr>
              <a:t>添加关键字</a:t>
            </a:r>
            <a:endParaRPr lang="zh-CN" altLang="en-US" sz="100" b="1" dirty="0">
              <a:solidFill>
                <a:schemeClr val="tx1">
                  <a:lumMod val="65000"/>
                  <a:lumOff val="35000"/>
                </a:schemeClr>
              </a:solidFill>
              <a:latin typeface="ITC Avant Garde Std Bk" panose="020B0502020202020204" pitchFamily="34" charset="0"/>
            </a:endParaRPr>
          </a:p>
        </p:txBody>
      </p:sp>
      <p:grpSp>
        <p:nvGrpSpPr>
          <p:cNvPr id="21" name="原创设计师QQ598969553          _21"/>
          <p:cNvGrpSpPr/>
          <p:nvPr/>
        </p:nvGrpSpPr>
        <p:grpSpPr>
          <a:xfrm>
            <a:off x="9104635" y="4405678"/>
            <a:ext cx="240408" cy="227082"/>
            <a:chOff x="4882149" y="3025052"/>
            <a:chExt cx="489013" cy="461905"/>
          </a:xfrm>
          <a:solidFill>
            <a:srgbClr val="EC7D31"/>
          </a:solidFill>
        </p:grpSpPr>
        <p:sp>
          <p:nvSpPr>
            <p:cNvPr id="22" name="Freeform 250"/>
            <p:cNvSpPr/>
            <p:nvPr/>
          </p:nvSpPr>
          <p:spPr bwMode="auto">
            <a:xfrm>
              <a:off x="4882149" y="3161672"/>
              <a:ext cx="468411" cy="325285"/>
            </a:xfrm>
            <a:custGeom>
              <a:avLst/>
              <a:gdLst>
                <a:gd name="T0" fmla="*/ 102 w 183"/>
                <a:gd name="T1" fmla="*/ 127 h 127"/>
                <a:gd name="T2" fmla="*/ 65 w 183"/>
                <a:gd name="T3" fmla="*/ 119 h 127"/>
                <a:gd name="T4" fmla="*/ 20 w 183"/>
                <a:gd name="T5" fmla="*/ 0 h 127"/>
                <a:gd name="T6" fmla="*/ 50 w 183"/>
                <a:gd name="T7" fmla="*/ 14 h 127"/>
                <a:gd name="T8" fmla="*/ 78 w 183"/>
                <a:gd name="T9" fmla="*/ 89 h 127"/>
                <a:gd name="T10" fmla="*/ 154 w 183"/>
                <a:gd name="T11" fmla="*/ 60 h 127"/>
                <a:gd name="T12" fmla="*/ 183 w 183"/>
                <a:gd name="T13" fmla="*/ 74 h 127"/>
                <a:gd name="T14" fmla="*/ 134 w 183"/>
                <a:gd name="T15" fmla="*/ 121 h 127"/>
                <a:gd name="T16" fmla="*/ 102 w 183"/>
                <a:gd name="T17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" h="127">
                  <a:moveTo>
                    <a:pt x="102" y="127"/>
                  </a:moveTo>
                  <a:cubicBezTo>
                    <a:pt x="89" y="127"/>
                    <a:pt x="77" y="124"/>
                    <a:pt x="65" y="119"/>
                  </a:cubicBezTo>
                  <a:cubicBezTo>
                    <a:pt x="20" y="98"/>
                    <a:pt x="0" y="45"/>
                    <a:pt x="20" y="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37" y="42"/>
                    <a:pt x="50" y="76"/>
                    <a:pt x="78" y="89"/>
                  </a:cubicBezTo>
                  <a:cubicBezTo>
                    <a:pt x="107" y="102"/>
                    <a:pt x="141" y="89"/>
                    <a:pt x="154" y="60"/>
                  </a:cubicBezTo>
                  <a:cubicBezTo>
                    <a:pt x="183" y="74"/>
                    <a:pt x="183" y="74"/>
                    <a:pt x="183" y="74"/>
                  </a:cubicBezTo>
                  <a:cubicBezTo>
                    <a:pt x="174" y="96"/>
                    <a:pt x="156" y="112"/>
                    <a:pt x="134" y="121"/>
                  </a:cubicBezTo>
                  <a:cubicBezTo>
                    <a:pt x="123" y="125"/>
                    <a:pt x="112" y="127"/>
                    <a:pt x="102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23" name="Freeform 251"/>
            <p:cNvSpPr/>
            <p:nvPr/>
          </p:nvSpPr>
          <p:spPr bwMode="auto">
            <a:xfrm>
              <a:off x="4942869" y="3028305"/>
              <a:ext cx="179991" cy="148547"/>
            </a:xfrm>
            <a:custGeom>
              <a:avLst/>
              <a:gdLst>
                <a:gd name="T0" fmla="*/ 70 w 70"/>
                <a:gd name="T1" fmla="*/ 0 h 58"/>
                <a:gd name="T2" fmla="*/ 8 w 70"/>
                <a:gd name="T3" fmla="*/ 33 h 58"/>
                <a:gd name="T4" fmla="*/ 0 w 70"/>
                <a:gd name="T5" fmla="*/ 45 h 58"/>
                <a:gd name="T6" fmla="*/ 30 w 70"/>
                <a:gd name="T7" fmla="*/ 58 h 58"/>
                <a:gd name="T8" fmla="*/ 33 w 70"/>
                <a:gd name="T9" fmla="*/ 53 h 58"/>
                <a:gd name="T10" fmla="*/ 70 w 70"/>
                <a:gd name="T11" fmla="*/ 33 h 58"/>
                <a:gd name="T12" fmla="*/ 70 w 70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58">
                  <a:moveTo>
                    <a:pt x="70" y="0"/>
                  </a:moveTo>
                  <a:cubicBezTo>
                    <a:pt x="45" y="2"/>
                    <a:pt x="23" y="14"/>
                    <a:pt x="8" y="33"/>
                  </a:cubicBezTo>
                  <a:cubicBezTo>
                    <a:pt x="5" y="37"/>
                    <a:pt x="2" y="41"/>
                    <a:pt x="0" y="45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1" y="57"/>
                    <a:pt x="32" y="55"/>
                    <a:pt x="33" y="53"/>
                  </a:cubicBezTo>
                  <a:cubicBezTo>
                    <a:pt x="42" y="42"/>
                    <a:pt x="55" y="35"/>
                    <a:pt x="70" y="33"/>
                  </a:cubicBezTo>
                  <a:lnTo>
                    <a:pt x="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24" name="Freeform 252"/>
            <p:cNvSpPr/>
            <p:nvPr/>
          </p:nvSpPr>
          <p:spPr bwMode="auto">
            <a:xfrm>
              <a:off x="5284419" y="3276606"/>
              <a:ext cx="86743" cy="54214"/>
            </a:xfrm>
            <a:custGeom>
              <a:avLst/>
              <a:gdLst>
                <a:gd name="T0" fmla="*/ 1 w 34"/>
                <a:gd name="T1" fmla="*/ 0 h 21"/>
                <a:gd name="T2" fmla="*/ 0 w 34"/>
                <a:gd name="T3" fmla="*/ 8 h 21"/>
                <a:gd name="T4" fmla="*/ 29 w 34"/>
                <a:gd name="T5" fmla="*/ 21 h 21"/>
                <a:gd name="T6" fmla="*/ 34 w 34"/>
                <a:gd name="T7" fmla="*/ 0 h 21"/>
                <a:gd name="T8" fmla="*/ 1 w 34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1">
                  <a:moveTo>
                    <a:pt x="1" y="0"/>
                  </a:moveTo>
                  <a:cubicBezTo>
                    <a:pt x="1" y="3"/>
                    <a:pt x="0" y="5"/>
                    <a:pt x="0" y="8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2" y="14"/>
                    <a:pt x="33" y="7"/>
                    <a:pt x="34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25" name="Freeform 253"/>
            <p:cNvSpPr/>
            <p:nvPr/>
          </p:nvSpPr>
          <p:spPr bwMode="auto">
            <a:xfrm>
              <a:off x="5143462" y="3025052"/>
              <a:ext cx="227700" cy="230953"/>
            </a:xfrm>
            <a:custGeom>
              <a:avLst/>
              <a:gdLst>
                <a:gd name="T0" fmla="*/ 89 w 89"/>
                <a:gd name="T1" fmla="*/ 90 h 90"/>
                <a:gd name="T2" fmla="*/ 57 w 89"/>
                <a:gd name="T3" fmla="*/ 90 h 90"/>
                <a:gd name="T4" fmla="*/ 0 w 89"/>
                <a:gd name="T5" fmla="*/ 33 h 90"/>
                <a:gd name="T6" fmla="*/ 0 w 89"/>
                <a:gd name="T7" fmla="*/ 0 h 90"/>
                <a:gd name="T8" fmla="*/ 89 w 89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90">
                  <a:moveTo>
                    <a:pt x="89" y="90"/>
                  </a:moveTo>
                  <a:cubicBezTo>
                    <a:pt x="57" y="90"/>
                    <a:pt x="57" y="90"/>
                    <a:pt x="57" y="90"/>
                  </a:cubicBezTo>
                  <a:cubicBezTo>
                    <a:pt x="57" y="59"/>
                    <a:pt x="31" y="33"/>
                    <a:pt x="0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9" y="0"/>
                    <a:pt x="89" y="41"/>
                    <a:pt x="89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26" name="Rectangle 254"/>
            <p:cNvSpPr>
              <a:spLocks noChangeArrowheads="1"/>
            </p:cNvSpPr>
            <p:nvPr/>
          </p:nvSpPr>
          <p:spPr bwMode="auto">
            <a:xfrm>
              <a:off x="5058888" y="3284196"/>
              <a:ext cx="43371" cy="54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27" name="Rectangle 255"/>
            <p:cNvSpPr>
              <a:spLocks noChangeArrowheads="1"/>
            </p:cNvSpPr>
            <p:nvPr/>
          </p:nvSpPr>
          <p:spPr bwMode="auto">
            <a:xfrm>
              <a:off x="5122860" y="3218054"/>
              <a:ext cx="41203" cy="1203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28" name="Rectangle 256"/>
            <p:cNvSpPr>
              <a:spLocks noChangeArrowheads="1"/>
            </p:cNvSpPr>
            <p:nvPr/>
          </p:nvSpPr>
          <p:spPr bwMode="auto">
            <a:xfrm>
              <a:off x="5184664" y="3182273"/>
              <a:ext cx="41203" cy="1561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</p:grpSp>
      <p:sp>
        <p:nvSpPr>
          <p:cNvPr id="63" name="原创设计师QQ598969553          _4"/>
          <p:cNvSpPr/>
          <p:nvPr/>
        </p:nvSpPr>
        <p:spPr>
          <a:xfrm>
            <a:off x="1104583" y="1480701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rgbClr val="EC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68" name="组合 67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0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69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72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</a:rPr>
              <a:t>研究成果与应用</a:t>
            </a:r>
          </a:p>
        </p:txBody>
      </p:sp>
      <p:sp>
        <p:nvSpPr>
          <p:cNvPr id="73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EC7D31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dirty="0">
                <a:solidFill>
                  <a:srgbClr val="262626"/>
                </a:solidFill>
                <a:latin typeface="Arial" panose="020B0604020202020204"/>
                <a:sym typeface="微软雅黑" panose="020B0503020204020204" pitchFamily="34" charset="-122"/>
              </a:rPr>
              <a:t>研究目标</a:t>
            </a:r>
            <a:endParaRPr lang="zh-CN" altLang="en-US" sz="1100" dirty="0">
              <a:solidFill>
                <a:srgbClr val="262626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262626"/>
                </a:solidFill>
                <a:latin typeface="Arial" panose="020B0604020202020204"/>
              </a:rPr>
              <a:t>成果形式</a:t>
            </a:r>
          </a:p>
        </p:txBody>
      </p:sp>
      <p:sp>
        <p:nvSpPr>
          <p:cNvPr id="76" name="矩形 75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262626"/>
                </a:solidFill>
                <a:latin typeface="Arial" panose="020B0604020202020204"/>
              </a:rPr>
              <a:t>应用前景</a:t>
            </a:r>
            <a:endParaRPr lang="zh-CN" altLang="en-US" dirty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b="1" dirty="0">
                <a:solidFill>
                  <a:srgbClr val="262626"/>
                </a:solidFill>
                <a:latin typeface="Arial" panose="020B0604020202020204"/>
              </a:rPr>
              <a:t>案例分析</a:t>
            </a:r>
            <a:endParaRPr lang="zh-CN" altLang="en-US" b="1" dirty="0">
              <a:solidFill>
                <a:srgbClr val="262626"/>
              </a:solidFill>
              <a:latin typeface="Arial" panose="020B0604020202020204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861212" y="196214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39984" y="3631629"/>
            <a:ext cx="54526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AMET, CONSECTETUR ADIPISICING ELIT</a:t>
            </a:r>
            <a:endParaRPr lang="zh-CN" altLang="en-US" sz="12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39984" y="3923811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spcBef>
                <a:spcPct val="0"/>
              </a:spcBef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latin typeface="Arial" panose="020B0604020202020204"/>
              </a:rPr>
              <a:t>选题背景</a:t>
            </a:r>
            <a:endParaRPr lang="zh-CN" altLang="en-US" sz="1200" b="1" dirty="0"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28619" y="3923810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lang="zh-CN" altLang="en-US" sz="1200" b="1" dirty="0">
                <a:latin typeface="Arial" panose="020B0604020202020204"/>
              </a:rPr>
              <a:t>研究意义</a:t>
            </a:r>
          </a:p>
        </p:txBody>
      </p:sp>
      <p:sp>
        <p:nvSpPr>
          <p:cNvPr id="11" name="矩形 10"/>
          <p:cNvSpPr/>
          <p:nvPr/>
        </p:nvSpPr>
        <p:spPr>
          <a:xfrm>
            <a:off x="7617254" y="3911996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latin typeface="Arial" panose="020B0604020202020204"/>
              </a:rPr>
              <a:t>理论基础</a:t>
            </a:r>
            <a:endParaRPr lang="zh-CN" altLang="en-US" sz="1200" b="1" dirty="0">
              <a:latin typeface="Arial" panose="020B06040202020202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805889" y="3908628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latin typeface="Arial" panose="020B0604020202020204"/>
              </a:rPr>
              <a:t>贡献创新</a:t>
            </a:r>
            <a:endParaRPr lang="zh-CN" altLang="en-US" sz="1200" b="1" dirty="0">
              <a:latin typeface="Arial" panose="020B0604020202020204"/>
            </a:endParaRPr>
          </a:p>
        </p:txBody>
      </p:sp>
      <p:sp>
        <p:nvSpPr>
          <p:cNvPr id="13" name="标题 4"/>
          <p:cNvSpPr txBox="1"/>
          <p:nvPr/>
        </p:nvSpPr>
        <p:spPr>
          <a:xfrm>
            <a:off x="5239984" y="2988245"/>
            <a:ext cx="4432503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4000" b="1" dirty="0">
                <a:latin typeface="微软雅黑" panose="020B0503020204020204" pitchFamily="34" charset="-122"/>
                <a:sym typeface="微软雅黑" panose="020B0503020204020204" pitchFamily="34" charset="-122"/>
              </a:rPr>
              <a:t>绪论</a:t>
            </a:r>
          </a:p>
        </p:txBody>
      </p:sp>
      <p:sp>
        <p:nvSpPr>
          <p:cNvPr id="16" name="任意多边形 15"/>
          <p:cNvSpPr/>
          <p:nvPr/>
        </p:nvSpPr>
        <p:spPr>
          <a:xfrm>
            <a:off x="1576937" y="0"/>
            <a:ext cx="1101109" cy="1481667"/>
          </a:xfrm>
          <a:custGeom>
            <a:avLst/>
            <a:gdLst>
              <a:gd name="connsiteX0" fmla="*/ 0 w 2186609"/>
              <a:gd name="connsiteY0" fmla="*/ 0 h 2942329"/>
              <a:gd name="connsiteX1" fmla="*/ 2186609 w 2186609"/>
              <a:gd name="connsiteY1" fmla="*/ 0 h 2942329"/>
              <a:gd name="connsiteX2" fmla="*/ 2186609 w 2186609"/>
              <a:gd name="connsiteY2" fmla="*/ 1849729 h 2942329"/>
              <a:gd name="connsiteX3" fmla="*/ 2186609 w 2186609"/>
              <a:gd name="connsiteY3" fmla="*/ 1958009 h 2942329"/>
              <a:gd name="connsiteX4" fmla="*/ 2181142 w 2186609"/>
              <a:gd name="connsiteY4" fmla="*/ 1958009 h 2942329"/>
              <a:gd name="connsiteX5" fmla="*/ 2180968 w 2186609"/>
              <a:gd name="connsiteY5" fmla="*/ 1961441 h 2942329"/>
              <a:gd name="connsiteX6" fmla="*/ 1094009 w 2186609"/>
              <a:gd name="connsiteY6" fmla="*/ 2942329 h 2942329"/>
              <a:gd name="connsiteX7" fmla="*/ 7050 w 2186609"/>
              <a:gd name="connsiteY7" fmla="*/ 1961441 h 2942329"/>
              <a:gd name="connsiteX8" fmla="*/ 6877 w 2186609"/>
              <a:gd name="connsiteY8" fmla="*/ 1958009 h 2942329"/>
              <a:gd name="connsiteX9" fmla="*/ 0 w 2186609"/>
              <a:gd name="connsiteY9" fmla="*/ 1958009 h 2942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86609" h="2942329">
                <a:moveTo>
                  <a:pt x="0" y="0"/>
                </a:moveTo>
                <a:lnTo>
                  <a:pt x="2186609" y="0"/>
                </a:lnTo>
                <a:lnTo>
                  <a:pt x="2186609" y="1849729"/>
                </a:lnTo>
                <a:lnTo>
                  <a:pt x="2186609" y="1958009"/>
                </a:lnTo>
                <a:lnTo>
                  <a:pt x="2181142" y="1958009"/>
                </a:lnTo>
                <a:lnTo>
                  <a:pt x="2180968" y="1961441"/>
                </a:lnTo>
                <a:cubicBezTo>
                  <a:pt x="2125016" y="2512391"/>
                  <a:pt x="1659721" y="2942329"/>
                  <a:pt x="1094009" y="2942329"/>
                </a:cubicBezTo>
                <a:cubicBezTo>
                  <a:pt x="528297" y="2942329"/>
                  <a:pt x="63002" y="2512391"/>
                  <a:pt x="7050" y="1961441"/>
                </a:cubicBezTo>
                <a:lnTo>
                  <a:pt x="6877" y="1958009"/>
                </a:lnTo>
                <a:lnTo>
                  <a:pt x="0" y="1958009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415"/>
          <a:stretch>
            <a:fillRect/>
          </a:stretch>
        </p:blipFill>
        <p:spPr>
          <a:xfrm>
            <a:off x="1710076" y="402117"/>
            <a:ext cx="967970" cy="854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530262" y="2081709"/>
            <a:ext cx="10841372" cy="3632830"/>
            <a:chOff x="1415481" y="1860607"/>
            <a:chExt cx="9361038" cy="3136785"/>
          </a:xfrm>
        </p:grpSpPr>
        <p:grpSp>
          <p:nvGrpSpPr>
            <p:cNvPr id="2" name="原创设计师QQ598969553          _2"/>
            <p:cNvGrpSpPr/>
            <p:nvPr/>
          </p:nvGrpSpPr>
          <p:grpSpPr bwMode="auto">
            <a:xfrm>
              <a:off x="1415481" y="3189227"/>
              <a:ext cx="2967608" cy="506412"/>
              <a:chOff x="-1032447" y="0"/>
              <a:chExt cx="2967616" cy="506624"/>
            </a:xfrm>
            <a:solidFill>
              <a:schemeClr val="accent1"/>
            </a:solidFill>
          </p:grpSpPr>
          <p:sp>
            <p:nvSpPr>
              <p:cNvPr id="48" name="圆角矩形 47"/>
              <p:cNvSpPr>
                <a:spLocks noChangeArrowheads="1"/>
              </p:cNvSpPr>
              <p:nvPr/>
            </p:nvSpPr>
            <p:spPr bwMode="auto">
              <a:xfrm>
                <a:off x="-1032447" y="73989"/>
                <a:ext cx="2967616" cy="432635"/>
              </a:xfrm>
              <a:prstGeom prst="roundRect">
                <a:avLst>
                  <a:gd name="adj" fmla="val 16667"/>
                </a:avLst>
              </a:prstGeom>
              <a:solidFill>
                <a:srgbClr val="EC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9" name="等腰三角形 48"/>
              <p:cNvSpPr>
                <a:spLocks noChangeArrowheads="1"/>
              </p:cNvSpPr>
              <p:nvPr/>
            </p:nvSpPr>
            <p:spPr bwMode="auto">
              <a:xfrm>
                <a:off x="902659" y="0"/>
                <a:ext cx="129852" cy="95220"/>
              </a:xfrm>
              <a:prstGeom prst="triangle">
                <a:avLst>
                  <a:gd name="adj" fmla="val 50000"/>
                </a:avLst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3" name="原创设计师QQ598969553          _3"/>
            <p:cNvGrpSpPr/>
            <p:nvPr/>
          </p:nvGrpSpPr>
          <p:grpSpPr bwMode="auto">
            <a:xfrm flipV="1">
              <a:off x="4267200" y="3263839"/>
              <a:ext cx="1935163" cy="506413"/>
              <a:chOff x="0" y="0"/>
              <a:chExt cx="1935168" cy="506624"/>
            </a:xfrm>
            <a:solidFill>
              <a:schemeClr val="accent2"/>
            </a:solidFill>
          </p:grpSpPr>
          <p:sp>
            <p:nvSpPr>
              <p:cNvPr id="46" name="圆角矩形 45"/>
              <p:cNvSpPr>
                <a:spLocks noChangeArrowheads="1"/>
              </p:cNvSpPr>
              <p:nvPr/>
            </p:nvSpPr>
            <p:spPr bwMode="auto">
              <a:xfrm>
                <a:off x="0" y="73989"/>
                <a:ext cx="1935168" cy="432635"/>
              </a:xfrm>
              <a:prstGeom prst="roundRect">
                <a:avLst>
                  <a:gd name="adj" fmla="val 16667"/>
                </a:avLst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7" name="等腰三角形 46"/>
              <p:cNvSpPr>
                <a:spLocks noChangeArrowheads="1"/>
              </p:cNvSpPr>
              <p:nvPr/>
            </p:nvSpPr>
            <p:spPr bwMode="auto">
              <a:xfrm>
                <a:off x="902659" y="0"/>
                <a:ext cx="129852" cy="95220"/>
              </a:xfrm>
              <a:prstGeom prst="triangle">
                <a:avLst>
                  <a:gd name="adj" fmla="val 50000"/>
                </a:avLst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4" name="原创设计师QQ598969553          _4"/>
            <p:cNvGrpSpPr/>
            <p:nvPr/>
          </p:nvGrpSpPr>
          <p:grpSpPr bwMode="auto">
            <a:xfrm>
              <a:off x="6089650" y="3189227"/>
              <a:ext cx="1936750" cy="506412"/>
              <a:chOff x="0" y="0"/>
              <a:chExt cx="1935168" cy="506624"/>
            </a:xfrm>
            <a:solidFill>
              <a:schemeClr val="accent1"/>
            </a:solidFill>
          </p:grpSpPr>
          <p:sp>
            <p:nvSpPr>
              <p:cNvPr id="44" name="圆角矩形 43"/>
              <p:cNvSpPr>
                <a:spLocks noChangeArrowheads="1"/>
              </p:cNvSpPr>
              <p:nvPr/>
            </p:nvSpPr>
            <p:spPr bwMode="auto">
              <a:xfrm>
                <a:off x="0" y="73989"/>
                <a:ext cx="1935168" cy="432635"/>
              </a:xfrm>
              <a:prstGeom prst="roundRect">
                <a:avLst>
                  <a:gd name="adj" fmla="val 16667"/>
                </a:avLst>
              </a:prstGeom>
              <a:solidFill>
                <a:srgbClr val="EC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5" name="等腰三角形 44"/>
              <p:cNvSpPr>
                <a:spLocks noChangeArrowheads="1"/>
              </p:cNvSpPr>
              <p:nvPr/>
            </p:nvSpPr>
            <p:spPr bwMode="auto">
              <a:xfrm>
                <a:off x="902659" y="0"/>
                <a:ext cx="129852" cy="95220"/>
              </a:xfrm>
              <a:prstGeom prst="triangle">
                <a:avLst>
                  <a:gd name="adj" fmla="val 50000"/>
                </a:avLst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5" name="原创设计师QQ598969553          _5"/>
            <p:cNvSpPr>
              <a:spLocks noChangeArrowheads="1"/>
            </p:cNvSpPr>
            <p:nvPr/>
          </p:nvSpPr>
          <p:spPr bwMode="auto">
            <a:xfrm>
              <a:off x="2751821" y="4013937"/>
              <a:ext cx="1397000" cy="898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14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详写内容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……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点击输入本栏的具体文字，简明扼要的说明分项内容，此为概念图解，请根据您的具体内容酌情修改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原创设计师QQ598969553          _7"/>
            <p:cNvSpPr>
              <a:spLocks noChangeArrowheads="1"/>
            </p:cNvSpPr>
            <p:nvPr/>
          </p:nvSpPr>
          <p:spPr bwMode="auto">
            <a:xfrm>
              <a:off x="2817813" y="3387664"/>
              <a:ext cx="1195387" cy="184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输入文本内容</a:t>
              </a:r>
            </a:p>
          </p:txBody>
        </p:sp>
        <p:sp>
          <p:nvSpPr>
            <p:cNvPr id="8" name="原创设计师QQ598969553          _8"/>
            <p:cNvSpPr>
              <a:spLocks noChangeArrowheads="1"/>
            </p:cNvSpPr>
            <p:nvPr/>
          </p:nvSpPr>
          <p:spPr bwMode="auto">
            <a:xfrm>
              <a:off x="4637088" y="3387664"/>
              <a:ext cx="1195387" cy="184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输入文本内容</a:t>
              </a:r>
            </a:p>
          </p:txBody>
        </p:sp>
        <p:sp>
          <p:nvSpPr>
            <p:cNvPr id="9" name="原创设计师QQ598969553          _9"/>
            <p:cNvSpPr>
              <a:spLocks noChangeArrowheads="1"/>
            </p:cNvSpPr>
            <p:nvPr/>
          </p:nvSpPr>
          <p:spPr bwMode="auto">
            <a:xfrm>
              <a:off x="6540500" y="3387664"/>
              <a:ext cx="1193800" cy="184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输入文本内容</a:t>
              </a:r>
            </a:p>
          </p:txBody>
        </p:sp>
        <p:grpSp>
          <p:nvGrpSpPr>
            <p:cNvPr id="10" name="原创设计师QQ598969553          _10"/>
            <p:cNvGrpSpPr/>
            <p:nvPr/>
          </p:nvGrpSpPr>
          <p:grpSpPr bwMode="auto">
            <a:xfrm flipV="1">
              <a:off x="7908924" y="3263838"/>
              <a:ext cx="2867595" cy="506414"/>
              <a:chOff x="-1" y="0"/>
              <a:chExt cx="2865253" cy="506625"/>
            </a:xfrm>
            <a:solidFill>
              <a:schemeClr val="accent2"/>
            </a:solidFill>
          </p:grpSpPr>
          <p:sp>
            <p:nvSpPr>
              <p:cNvPr id="42" name="圆角矩形 41"/>
              <p:cNvSpPr>
                <a:spLocks noChangeArrowheads="1"/>
              </p:cNvSpPr>
              <p:nvPr/>
            </p:nvSpPr>
            <p:spPr bwMode="auto">
              <a:xfrm>
                <a:off x="-1" y="73990"/>
                <a:ext cx="2865253" cy="432635"/>
              </a:xfrm>
              <a:prstGeom prst="roundRect">
                <a:avLst>
                  <a:gd name="adj" fmla="val 16667"/>
                </a:avLst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3" name="等腰三角形 42"/>
              <p:cNvSpPr>
                <a:spLocks noChangeArrowheads="1"/>
              </p:cNvSpPr>
              <p:nvPr/>
            </p:nvSpPr>
            <p:spPr bwMode="auto">
              <a:xfrm>
                <a:off x="902659" y="0"/>
                <a:ext cx="129852" cy="95220"/>
              </a:xfrm>
              <a:prstGeom prst="triangle">
                <a:avLst>
                  <a:gd name="adj" fmla="val 50000"/>
                </a:avLst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1" name="原创设计师QQ598969553          _11"/>
            <p:cNvSpPr>
              <a:spLocks noChangeArrowheads="1"/>
            </p:cNvSpPr>
            <p:nvPr/>
          </p:nvSpPr>
          <p:spPr bwMode="auto">
            <a:xfrm>
              <a:off x="8213725" y="3387664"/>
              <a:ext cx="1195388" cy="184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输入文本内容</a:t>
              </a: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2880278" y="1874054"/>
              <a:ext cx="1062211" cy="1062211"/>
              <a:chOff x="2193191" y="1899415"/>
              <a:chExt cx="2421376" cy="2421376"/>
            </a:xfrm>
            <a:effectLst/>
          </p:grpSpPr>
          <p:sp>
            <p:nvSpPr>
              <p:cNvPr id="40" name="椭圆 39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rgbClr val="EC7D31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1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100">
                  <a:solidFill>
                    <a:srgbClr val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100">
                  <a:solidFill>
                    <a:srgbClr val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4768603" y="3924270"/>
              <a:ext cx="1062211" cy="1062211"/>
              <a:chOff x="2193192" y="1899415"/>
              <a:chExt cx="2421375" cy="2421376"/>
            </a:xfrm>
            <a:effectLst/>
          </p:grpSpPr>
          <p:sp>
            <p:nvSpPr>
              <p:cNvPr id="36" name="椭圆 35"/>
              <p:cNvSpPr/>
              <p:nvPr/>
            </p:nvSpPr>
            <p:spPr>
              <a:xfrm>
                <a:off x="2193192" y="1899415"/>
                <a:ext cx="2421375" cy="2421376"/>
              </a:xfrm>
              <a:prstGeom prst="ellipse">
                <a:avLst/>
              </a:prstGeom>
              <a:solidFill>
                <a:srgbClr val="EC7D31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2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100">
                  <a:solidFill>
                    <a:srgbClr val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2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100">
                  <a:solidFill>
                    <a:srgbClr val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6526919" y="1860607"/>
              <a:ext cx="1062211" cy="1062211"/>
              <a:chOff x="2193190" y="1899415"/>
              <a:chExt cx="2421376" cy="2421375"/>
            </a:xfrm>
            <a:effectLst/>
          </p:grpSpPr>
          <p:sp>
            <p:nvSpPr>
              <p:cNvPr id="32" name="椭圆 31"/>
              <p:cNvSpPr/>
              <p:nvPr/>
            </p:nvSpPr>
            <p:spPr>
              <a:xfrm>
                <a:off x="2193190" y="1899415"/>
                <a:ext cx="2421376" cy="2421375"/>
              </a:xfrm>
              <a:prstGeom prst="ellipse">
                <a:avLst/>
              </a:prstGeom>
              <a:solidFill>
                <a:srgbClr val="EC7D31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3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100">
                  <a:solidFill>
                    <a:srgbClr val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3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100">
                  <a:solidFill>
                    <a:srgbClr val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8346194" y="3935181"/>
              <a:ext cx="1062211" cy="1062211"/>
              <a:chOff x="2193190" y="1899413"/>
              <a:chExt cx="2421376" cy="2421376"/>
            </a:xfrm>
            <a:effectLst/>
          </p:grpSpPr>
          <p:sp>
            <p:nvSpPr>
              <p:cNvPr id="28" name="椭圆 27"/>
              <p:cNvSpPr/>
              <p:nvPr/>
            </p:nvSpPr>
            <p:spPr>
              <a:xfrm>
                <a:off x="2193190" y="1899413"/>
                <a:ext cx="2421376" cy="2421376"/>
              </a:xfrm>
              <a:prstGeom prst="ellipse">
                <a:avLst/>
              </a:prstGeom>
              <a:solidFill>
                <a:srgbClr val="EC7D31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4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100">
                  <a:solidFill>
                    <a:srgbClr val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2386802" y="2093027"/>
                <a:ext cx="2034160" cy="203415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4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100">
                  <a:solidFill>
                    <a:srgbClr val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2" name="原创设计师QQ598969553          _22"/>
            <p:cNvSpPr txBox="1"/>
            <p:nvPr/>
          </p:nvSpPr>
          <p:spPr>
            <a:xfrm>
              <a:off x="2961068" y="2122565"/>
              <a:ext cx="894905" cy="544256"/>
            </a:xfrm>
            <a:prstGeom prst="rect">
              <a:avLst/>
            </a:prstGeom>
            <a:noFill/>
          </p:spPr>
          <p:txBody>
            <a:bodyPr wrap="square" lIns="112274" tIns="56136" rIns="112274" bIns="56136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</a:t>
              </a:r>
            </a:p>
          </p:txBody>
        </p:sp>
        <p:sp>
          <p:nvSpPr>
            <p:cNvPr id="23" name="原创设计师QQ598969553          _23"/>
            <p:cNvSpPr txBox="1"/>
            <p:nvPr/>
          </p:nvSpPr>
          <p:spPr>
            <a:xfrm>
              <a:off x="4849393" y="4172781"/>
              <a:ext cx="894905" cy="544256"/>
            </a:xfrm>
            <a:prstGeom prst="rect">
              <a:avLst/>
            </a:prstGeom>
            <a:noFill/>
          </p:spPr>
          <p:txBody>
            <a:bodyPr wrap="square" lIns="112274" tIns="56136" rIns="112274" bIns="56136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</a:t>
              </a:r>
            </a:p>
          </p:txBody>
        </p:sp>
        <p:sp>
          <p:nvSpPr>
            <p:cNvPr id="24" name="原创设计师QQ598969553          _24"/>
            <p:cNvSpPr txBox="1"/>
            <p:nvPr/>
          </p:nvSpPr>
          <p:spPr>
            <a:xfrm>
              <a:off x="6607710" y="2109117"/>
              <a:ext cx="894905" cy="544256"/>
            </a:xfrm>
            <a:prstGeom prst="rect">
              <a:avLst/>
            </a:prstGeom>
            <a:noFill/>
          </p:spPr>
          <p:txBody>
            <a:bodyPr wrap="square" lIns="112274" tIns="56136" rIns="112274" bIns="56136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</a:t>
              </a:r>
            </a:p>
          </p:txBody>
        </p:sp>
        <p:sp>
          <p:nvSpPr>
            <p:cNvPr id="25" name="原创设计师QQ598969553          _25"/>
            <p:cNvSpPr txBox="1"/>
            <p:nvPr/>
          </p:nvSpPr>
          <p:spPr>
            <a:xfrm>
              <a:off x="8426985" y="4183693"/>
              <a:ext cx="894905" cy="544256"/>
            </a:xfrm>
            <a:prstGeom prst="rect">
              <a:avLst/>
            </a:prstGeom>
            <a:noFill/>
          </p:spPr>
          <p:txBody>
            <a:bodyPr wrap="square" lIns="112274" tIns="56136" rIns="112274" bIns="56136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</a:t>
              </a:r>
            </a:p>
          </p:txBody>
        </p:sp>
        <p:sp>
          <p:nvSpPr>
            <p:cNvPr id="66" name="原创设计师QQ598969553          _5"/>
            <p:cNvSpPr>
              <a:spLocks noChangeArrowheads="1"/>
            </p:cNvSpPr>
            <p:nvPr/>
          </p:nvSpPr>
          <p:spPr bwMode="auto">
            <a:xfrm>
              <a:off x="6356662" y="4013937"/>
              <a:ext cx="1397000" cy="898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14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详写内容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……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点击输入本栏的具体文字，简明扼要的说明分项内容，此为概念图解，请根据您的具体内容酌情修改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7" name="原创设计师QQ598969553          _5"/>
            <p:cNvSpPr>
              <a:spLocks noChangeArrowheads="1"/>
            </p:cNvSpPr>
            <p:nvPr/>
          </p:nvSpPr>
          <p:spPr bwMode="auto">
            <a:xfrm>
              <a:off x="4383089" y="2149032"/>
              <a:ext cx="1397000" cy="898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14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详写内容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……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点击输入本栏的具体文字，简明扼要的说明分项内容，此为概念图解，请根据您的具体内容酌情修改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8" name="原创设计师QQ598969553          _5"/>
            <p:cNvSpPr>
              <a:spLocks noChangeArrowheads="1"/>
            </p:cNvSpPr>
            <p:nvPr/>
          </p:nvSpPr>
          <p:spPr bwMode="auto">
            <a:xfrm>
              <a:off x="7987930" y="2149032"/>
              <a:ext cx="1397000" cy="898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14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详写内容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……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点击输入本栏的具体文字，简明扼要的说明分项内容，此为概念图解，请根据您的具体内容酌情修改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52" name="组合 5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54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5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53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6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</a:rPr>
              <a:t>研究成果与应用</a:t>
            </a:r>
          </a:p>
        </p:txBody>
      </p:sp>
      <p:sp>
        <p:nvSpPr>
          <p:cNvPr id="57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EC7D31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dirty="0">
                <a:solidFill>
                  <a:srgbClr val="262626"/>
                </a:solidFill>
                <a:latin typeface="Arial" panose="020B0604020202020204"/>
                <a:sym typeface="微软雅黑" panose="020B0503020204020204" pitchFamily="34" charset="-122"/>
              </a:rPr>
              <a:t>研究目标</a:t>
            </a:r>
            <a:endParaRPr lang="zh-CN" altLang="en-US" sz="1100" dirty="0">
              <a:solidFill>
                <a:srgbClr val="262626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262626"/>
                </a:solidFill>
                <a:latin typeface="Arial" panose="020B0604020202020204"/>
              </a:rPr>
              <a:t>成果形式</a:t>
            </a:r>
          </a:p>
        </p:txBody>
      </p:sp>
      <p:sp>
        <p:nvSpPr>
          <p:cNvPr id="60" name="矩形 59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262626"/>
                </a:solidFill>
                <a:latin typeface="Arial" panose="020B0604020202020204"/>
              </a:rPr>
              <a:t>应用前景</a:t>
            </a:r>
            <a:endParaRPr lang="zh-CN" altLang="en-US" dirty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b="1" dirty="0">
                <a:solidFill>
                  <a:srgbClr val="262626"/>
                </a:solidFill>
                <a:latin typeface="Arial" panose="020B0604020202020204"/>
              </a:rPr>
              <a:t>案例分析</a:t>
            </a:r>
            <a:endParaRPr lang="zh-CN" altLang="en-US" b="1" dirty="0">
              <a:solidFill>
                <a:srgbClr val="262626"/>
              </a:solidFill>
              <a:latin typeface="Arial" panose="020B0604020202020204"/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原创设计师QQ598969553          _2"/>
          <p:cNvSpPr>
            <a:spLocks noChangeArrowheads="1"/>
          </p:cNvSpPr>
          <p:nvPr/>
        </p:nvSpPr>
        <p:spPr bwMode="auto">
          <a:xfrm rot="16200000">
            <a:off x="5262347" y="-1289125"/>
            <a:ext cx="1533455" cy="9673445"/>
          </a:xfrm>
          <a:prstGeom prst="downArrow">
            <a:avLst>
              <a:gd name="adj1" fmla="val 49074"/>
              <a:gd name="adj2" fmla="val 4481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20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5" name="原创设计师QQ598969553          _3"/>
          <p:cNvSpPr>
            <a:spLocks noChangeArrowheads="1"/>
          </p:cNvSpPr>
          <p:nvPr/>
        </p:nvSpPr>
        <p:spPr bwMode="auto">
          <a:xfrm>
            <a:off x="4095597" y="4735547"/>
            <a:ext cx="1800539" cy="50477"/>
          </a:xfrm>
          <a:prstGeom prst="wedgeRectCallout">
            <a:avLst>
              <a:gd name="adj1" fmla="val -17528"/>
              <a:gd name="adj2" fmla="val -509463"/>
            </a:avLst>
          </a:prstGeom>
          <a:solidFill>
            <a:srgbClr val="EC7D31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prstClr val="black">
                  <a:lumMod val="75000"/>
                  <a:lumOff val="25000"/>
                </a:prstClr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6" name="原创设计师QQ598969553          _4"/>
          <p:cNvSpPr>
            <a:spLocks noChangeArrowheads="1"/>
          </p:cNvSpPr>
          <p:nvPr/>
        </p:nvSpPr>
        <p:spPr bwMode="auto">
          <a:xfrm>
            <a:off x="2027714" y="2363129"/>
            <a:ext cx="1930116" cy="69623"/>
          </a:xfrm>
          <a:prstGeom prst="wedgeRectCallout">
            <a:avLst>
              <a:gd name="adj1" fmla="val -23398"/>
              <a:gd name="adj2" fmla="val 403287"/>
            </a:avLst>
          </a:prstGeom>
          <a:solidFill>
            <a:srgbClr val="EC7D31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prstClr val="black">
                  <a:lumMod val="75000"/>
                  <a:lumOff val="25000"/>
                </a:prstClr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7" name="原创设计师QQ598969553          _7"/>
          <p:cNvSpPr>
            <a:spLocks noChangeArrowheads="1"/>
          </p:cNvSpPr>
          <p:nvPr/>
        </p:nvSpPr>
        <p:spPr bwMode="auto">
          <a:xfrm>
            <a:off x="6178619" y="2363129"/>
            <a:ext cx="1930116" cy="69623"/>
          </a:xfrm>
          <a:prstGeom prst="wedgeRectCallout">
            <a:avLst>
              <a:gd name="adj1" fmla="val -23398"/>
              <a:gd name="adj2" fmla="val 403287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prstClr val="black">
                  <a:lumMod val="75000"/>
                  <a:lumOff val="25000"/>
                </a:prstClr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8" name="原创设计师QQ598969553          _9"/>
          <p:cNvSpPr>
            <a:spLocks noChangeArrowheads="1"/>
          </p:cNvSpPr>
          <p:nvPr/>
        </p:nvSpPr>
        <p:spPr bwMode="auto">
          <a:xfrm>
            <a:off x="8135791" y="4735547"/>
            <a:ext cx="1798605" cy="50477"/>
          </a:xfrm>
          <a:prstGeom prst="wedgeRectCallout">
            <a:avLst>
              <a:gd name="adj1" fmla="val -17528"/>
              <a:gd name="adj2" fmla="val -509463"/>
            </a:avLst>
          </a:prstGeom>
          <a:solidFill>
            <a:srgbClr val="EC7D31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prstClr val="black">
                  <a:lumMod val="75000"/>
                  <a:lumOff val="25000"/>
                </a:prstClr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9" name="原创设计师QQ598969553          _11"/>
          <p:cNvSpPr/>
          <p:nvPr/>
        </p:nvSpPr>
        <p:spPr bwMode="auto">
          <a:xfrm>
            <a:off x="1790947" y="2824555"/>
            <a:ext cx="1624364" cy="143965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EC7D31"/>
          </a:solidFill>
          <a:ln w="317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70" name="原创设计师QQ598969553          _12"/>
          <p:cNvSpPr/>
          <p:nvPr/>
        </p:nvSpPr>
        <p:spPr bwMode="auto">
          <a:xfrm>
            <a:off x="1889468" y="2893903"/>
            <a:ext cx="1447598" cy="128299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01600" dist="50800" dir="2700000" algn="tl" rotWithShape="0">
              <a:schemeClr val="accent1">
                <a:lumMod val="50000"/>
                <a:alpha val="64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63500" h="190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71" name="原创设计师QQ598969553          _13"/>
          <p:cNvSpPr/>
          <p:nvPr/>
        </p:nvSpPr>
        <p:spPr bwMode="auto">
          <a:xfrm>
            <a:off x="3905485" y="2824555"/>
            <a:ext cx="1624364" cy="143965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EC7D31"/>
          </a:solidFill>
          <a:ln w="317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72" name="原创设计师QQ598969553          _14"/>
          <p:cNvSpPr/>
          <p:nvPr/>
        </p:nvSpPr>
        <p:spPr bwMode="auto">
          <a:xfrm>
            <a:off x="4004006" y="2893903"/>
            <a:ext cx="1447598" cy="128299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01600" dist="50800" dir="2700000" algn="tl" rotWithShape="0">
              <a:schemeClr val="accent2">
                <a:lumMod val="50000"/>
                <a:alpha val="64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63500" h="190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73" name="原创设计师QQ598969553          _15"/>
          <p:cNvSpPr/>
          <p:nvPr/>
        </p:nvSpPr>
        <p:spPr bwMode="auto">
          <a:xfrm>
            <a:off x="5911326" y="2824555"/>
            <a:ext cx="1624364" cy="143965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EC7D31"/>
          </a:solidFill>
          <a:ln w="317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74" name="原创设计师QQ598969553          _16"/>
          <p:cNvSpPr/>
          <p:nvPr/>
        </p:nvSpPr>
        <p:spPr bwMode="auto">
          <a:xfrm>
            <a:off x="6009846" y="2893903"/>
            <a:ext cx="1447598" cy="128299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01600" dist="50800" dir="2700000" algn="tl" rotWithShape="0">
              <a:schemeClr val="accent3">
                <a:lumMod val="50000"/>
                <a:alpha val="64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63500" h="190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75" name="原创设计师QQ598969553          _17"/>
          <p:cNvSpPr/>
          <p:nvPr/>
        </p:nvSpPr>
        <p:spPr>
          <a:xfrm>
            <a:off x="2066524" y="3406507"/>
            <a:ext cx="1132437" cy="60929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ITC Avant Garde Std Bk" panose="020B0502020202020204" pitchFamily="34" charset="0"/>
              </a:rPr>
              <a:t>添加关键字</a:t>
            </a:r>
            <a:endParaRPr lang="zh-CN" altLang="en-US" sz="100" b="1" dirty="0">
              <a:solidFill>
                <a:schemeClr val="tx1">
                  <a:lumMod val="65000"/>
                  <a:lumOff val="35000"/>
                </a:schemeClr>
              </a:solidFill>
              <a:latin typeface="ITC Avant Garde Std Bk" panose="020B0502020202020204" pitchFamily="34" charset="0"/>
            </a:endParaRPr>
          </a:p>
        </p:txBody>
      </p:sp>
      <p:sp>
        <p:nvSpPr>
          <p:cNvPr id="76" name="原创设计师QQ598969553          _18"/>
          <p:cNvSpPr/>
          <p:nvPr/>
        </p:nvSpPr>
        <p:spPr>
          <a:xfrm>
            <a:off x="6186902" y="3406507"/>
            <a:ext cx="1132437" cy="60929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ITC Avant Garde Std Bk" panose="020B0502020202020204" pitchFamily="34" charset="0"/>
              </a:rPr>
              <a:t>添加关键字</a:t>
            </a:r>
            <a:endParaRPr lang="zh-CN" altLang="en-US" sz="100" b="1" dirty="0">
              <a:solidFill>
                <a:schemeClr val="tx1">
                  <a:lumMod val="65000"/>
                  <a:lumOff val="35000"/>
                </a:schemeClr>
              </a:solidFill>
              <a:latin typeface="ITC Avant Garde Std Bk" panose="020B0502020202020204" pitchFamily="34" charset="0"/>
            </a:endParaRPr>
          </a:p>
        </p:txBody>
      </p:sp>
      <p:sp>
        <p:nvSpPr>
          <p:cNvPr id="77" name="原创设计师QQ598969553          _19"/>
          <p:cNvSpPr/>
          <p:nvPr/>
        </p:nvSpPr>
        <p:spPr>
          <a:xfrm>
            <a:off x="4181062" y="3406507"/>
            <a:ext cx="1132437" cy="60929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ITC Avant Garde Std Bk" panose="020B0502020202020204" pitchFamily="34" charset="0"/>
              </a:rPr>
              <a:t>添加关键字</a:t>
            </a:r>
            <a:endParaRPr lang="zh-CN" altLang="en-US" sz="100" b="1" dirty="0">
              <a:solidFill>
                <a:schemeClr val="tx1">
                  <a:lumMod val="65000"/>
                  <a:lumOff val="35000"/>
                </a:schemeClr>
              </a:solidFill>
              <a:latin typeface="ITC Avant Garde Std Bk" panose="020B0502020202020204" pitchFamily="34" charset="0"/>
            </a:endParaRPr>
          </a:p>
        </p:txBody>
      </p:sp>
      <p:grpSp>
        <p:nvGrpSpPr>
          <p:cNvPr id="78" name="原创设计师QQ598969553          _20"/>
          <p:cNvGrpSpPr/>
          <p:nvPr/>
        </p:nvGrpSpPr>
        <p:grpSpPr>
          <a:xfrm>
            <a:off x="6536733" y="3045831"/>
            <a:ext cx="252406" cy="251071"/>
            <a:chOff x="3856417" y="4248125"/>
            <a:chExt cx="409860" cy="407692"/>
          </a:xfrm>
          <a:solidFill>
            <a:srgbClr val="EC7D31"/>
          </a:solidFill>
        </p:grpSpPr>
        <p:sp>
          <p:nvSpPr>
            <p:cNvPr id="118" name="Freeform 187"/>
            <p:cNvSpPr/>
            <p:nvPr/>
          </p:nvSpPr>
          <p:spPr bwMode="auto">
            <a:xfrm>
              <a:off x="3969183" y="4489921"/>
              <a:ext cx="279745" cy="165896"/>
            </a:xfrm>
            <a:custGeom>
              <a:avLst/>
              <a:gdLst>
                <a:gd name="T0" fmla="*/ 76 w 109"/>
                <a:gd name="T1" fmla="*/ 0 h 65"/>
                <a:gd name="T2" fmla="*/ 54 w 109"/>
                <a:gd name="T3" fmla="*/ 0 h 65"/>
                <a:gd name="T4" fmla="*/ 69 w 109"/>
                <a:gd name="T5" fmla="*/ 17 h 65"/>
                <a:gd name="T6" fmla="*/ 76 w 109"/>
                <a:gd name="T7" fmla="*/ 17 h 65"/>
                <a:gd name="T8" fmla="*/ 91 w 109"/>
                <a:gd name="T9" fmla="*/ 32 h 65"/>
                <a:gd name="T10" fmla="*/ 76 w 109"/>
                <a:gd name="T11" fmla="*/ 48 h 65"/>
                <a:gd name="T12" fmla="*/ 32 w 109"/>
                <a:gd name="T13" fmla="*/ 48 h 65"/>
                <a:gd name="T14" fmla="*/ 17 w 109"/>
                <a:gd name="T15" fmla="*/ 32 h 65"/>
                <a:gd name="T16" fmla="*/ 20 w 109"/>
                <a:gd name="T17" fmla="*/ 24 h 65"/>
                <a:gd name="T18" fmla="*/ 1 w 109"/>
                <a:gd name="T19" fmla="*/ 24 h 65"/>
                <a:gd name="T20" fmla="*/ 0 w 109"/>
                <a:gd name="T21" fmla="*/ 32 h 65"/>
                <a:gd name="T22" fmla="*/ 32 w 109"/>
                <a:gd name="T23" fmla="*/ 65 h 65"/>
                <a:gd name="T24" fmla="*/ 76 w 109"/>
                <a:gd name="T25" fmla="*/ 65 h 65"/>
                <a:gd name="T26" fmla="*/ 109 w 109"/>
                <a:gd name="T27" fmla="*/ 32 h 65"/>
                <a:gd name="T28" fmla="*/ 76 w 109"/>
                <a:gd name="T2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65">
                  <a:moveTo>
                    <a:pt x="76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61" y="4"/>
                    <a:pt x="66" y="10"/>
                    <a:pt x="69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85" y="17"/>
                    <a:pt x="91" y="24"/>
                    <a:pt x="91" y="32"/>
                  </a:cubicBezTo>
                  <a:cubicBezTo>
                    <a:pt x="91" y="41"/>
                    <a:pt x="85" y="48"/>
                    <a:pt x="76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24" y="48"/>
                    <a:pt x="17" y="41"/>
                    <a:pt x="17" y="32"/>
                  </a:cubicBezTo>
                  <a:cubicBezTo>
                    <a:pt x="17" y="29"/>
                    <a:pt x="18" y="26"/>
                    <a:pt x="2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7"/>
                    <a:pt x="0" y="30"/>
                    <a:pt x="0" y="32"/>
                  </a:cubicBezTo>
                  <a:cubicBezTo>
                    <a:pt x="0" y="50"/>
                    <a:pt x="14" y="65"/>
                    <a:pt x="32" y="65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94" y="65"/>
                    <a:pt x="109" y="50"/>
                    <a:pt x="109" y="32"/>
                  </a:cubicBezTo>
                  <a:cubicBezTo>
                    <a:pt x="109" y="15"/>
                    <a:pt x="94" y="0"/>
                    <a:pt x="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9" name="Freeform 188"/>
            <p:cNvSpPr/>
            <p:nvPr/>
          </p:nvSpPr>
          <p:spPr bwMode="auto">
            <a:xfrm>
              <a:off x="3856417" y="4489921"/>
              <a:ext cx="279745" cy="165896"/>
            </a:xfrm>
            <a:custGeom>
              <a:avLst/>
              <a:gdLst>
                <a:gd name="T0" fmla="*/ 41 w 109"/>
                <a:gd name="T1" fmla="*/ 48 h 65"/>
                <a:gd name="T2" fmla="*/ 33 w 109"/>
                <a:gd name="T3" fmla="*/ 48 h 65"/>
                <a:gd name="T4" fmla="*/ 18 w 109"/>
                <a:gd name="T5" fmla="*/ 32 h 65"/>
                <a:gd name="T6" fmla="*/ 33 w 109"/>
                <a:gd name="T7" fmla="*/ 17 h 65"/>
                <a:gd name="T8" fmla="*/ 37 w 109"/>
                <a:gd name="T9" fmla="*/ 17 h 65"/>
                <a:gd name="T10" fmla="*/ 77 w 109"/>
                <a:gd name="T11" fmla="*/ 17 h 65"/>
                <a:gd name="T12" fmla="*/ 92 w 109"/>
                <a:gd name="T13" fmla="*/ 32 h 65"/>
                <a:gd name="T14" fmla="*/ 92 w 109"/>
                <a:gd name="T15" fmla="*/ 35 h 65"/>
                <a:gd name="T16" fmla="*/ 89 w 109"/>
                <a:gd name="T17" fmla="*/ 42 h 65"/>
                <a:gd name="T18" fmla="*/ 108 w 109"/>
                <a:gd name="T19" fmla="*/ 42 h 65"/>
                <a:gd name="T20" fmla="*/ 109 w 109"/>
                <a:gd name="T21" fmla="*/ 35 h 65"/>
                <a:gd name="T22" fmla="*/ 109 w 109"/>
                <a:gd name="T23" fmla="*/ 35 h 65"/>
                <a:gd name="T24" fmla="*/ 109 w 109"/>
                <a:gd name="T25" fmla="*/ 32 h 65"/>
                <a:gd name="T26" fmla="*/ 77 w 109"/>
                <a:gd name="T27" fmla="*/ 0 h 65"/>
                <a:gd name="T28" fmla="*/ 37 w 109"/>
                <a:gd name="T29" fmla="*/ 0 h 65"/>
                <a:gd name="T30" fmla="*/ 33 w 109"/>
                <a:gd name="T31" fmla="*/ 0 h 65"/>
                <a:gd name="T32" fmla="*/ 0 w 109"/>
                <a:gd name="T33" fmla="*/ 32 h 65"/>
                <a:gd name="T34" fmla="*/ 33 w 109"/>
                <a:gd name="T35" fmla="*/ 65 h 65"/>
                <a:gd name="T36" fmla="*/ 56 w 109"/>
                <a:gd name="T37" fmla="*/ 65 h 65"/>
                <a:gd name="T38" fmla="*/ 41 w 109"/>
                <a:gd name="T39" fmla="*/ 4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9" h="65">
                  <a:moveTo>
                    <a:pt x="41" y="48"/>
                  </a:moveTo>
                  <a:cubicBezTo>
                    <a:pt x="33" y="48"/>
                    <a:pt x="33" y="48"/>
                    <a:pt x="33" y="48"/>
                  </a:cubicBezTo>
                  <a:cubicBezTo>
                    <a:pt x="24" y="48"/>
                    <a:pt x="18" y="41"/>
                    <a:pt x="18" y="32"/>
                  </a:cubicBezTo>
                  <a:cubicBezTo>
                    <a:pt x="18" y="24"/>
                    <a:pt x="24" y="17"/>
                    <a:pt x="33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85" y="17"/>
                    <a:pt x="92" y="24"/>
                    <a:pt x="92" y="32"/>
                  </a:cubicBezTo>
                  <a:cubicBezTo>
                    <a:pt x="92" y="33"/>
                    <a:pt x="92" y="34"/>
                    <a:pt x="92" y="35"/>
                  </a:cubicBezTo>
                  <a:cubicBezTo>
                    <a:pt x="91" y="38"/>
                    <a:pt x="90" y="40"/>
                    <a:pt x="89" y="42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08" y="40"/>
                    <a:pt x="109" y="38"/>
                    <a:pt x="109" y="35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4"/>
                    <a:pt x="109" y="33"/>
                    <a:pt x="109" y="32"/>
                  </a:cubicBezTo>
                  <a:cubicBezTo>
                    <a:pt x="109" y="15"/>
                    <a:pt x="95" y="0"/>
                    <a:pt x="7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5"/>
                    <a:pt x="0" y="32"/>
                  </a:cubicBezTo>
                  <a:cubicBezTo>
                    <a:pt x="0" y="50"/>
                    <a:pt x="15" y="65"/>
                    <a:pt x="33" y="65"/>
                  </a:cubicBezTo>
                  <a:cubicBezTo>
                    <a:pt x="56" y="65"/>
                    <a:pt x="56" y="65"/>
                    <a:pt x="56" y="65"/>
                  </a:cubicBezTo>
                  <a:cubicBezTo>
                    <a:pt x="50" y="61"/>
                    <a:pt x="44" y="55"/>
                    <a:pt x="41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0" name="Freeform 189"/>
            <p:cNvSpPr>
              <a:spLocks noEditPoints="1"/>
            </p:cNvSpPr>
            <p:nvPr/>
          </p:nvSpPr>
          <p:spPr bwMode="auto">
            <a:xfrm>
              <a:off x="3950749" y="4248125"/>
              <a:ext cx="202761" cy="204930"/>
            </a:xfrm>
            <a:custGeom>
              <a:avLst/>
              <a:gdLst>
                <a:gd name="T0" fmla="*/ 40 w 79"/>
                <a:gd name="T1" fmla="*/ 0 h 80"/>
                <a:gd name="T2" fmla="*/ 0 w 79"/>
                <a:gd name="T3" fmla="*/ 40 h 80"/>
                <a:gd name="T4" fmla="*/ 40 w 79"/>
                <a:gd name="T5" fmla="*/ 80 h 80"/>
                <a:gd name="T6" fmla="*/ 79 w 79"/>
                <a:gd name="T7" fmla="*/ 40 h 80"/>
                <a:gd name="T8" fmla="*/ 40 w 79"/>
                <a:gd name="T9" fmla="*/ 0 h 80"/>
                <a:gd name="T10" fmla="*/ 63 w 79"/>
                <a:gd name="T11" fmla="*/ 46 h 80"/>
                <a:gd name="T12" fmla="*/ 46 w 79"/>
                <a:gd name="T13" fmla="*/ 46 h 80"/>
                <a:gd name="T14" fmla="*/ 46 w 79"/>
                <a:gd name="T15" fmla="*/ 63 h 80"/>
                <a:gd name="T16" fmla="*/ 33 w 79"/>
                <a:gd name="T17" fmla="*/ 63 h 80"/>
                <a:gd name="T18" fmla="*/ 33 w 79"/>
                <a:gd name="T19" fmla="*/ 46 h 80"/>
                <a:gd name="T20" fmla="*/ 17 w 79"/>
                <a:gd name="T21" fmla="*/ 46 h 80"/>
                <a:gd name="T22" fmla="*/ 17 w 79"/>
                <a:gd name="T23" fmla="*/ 34 h 80"/>
                <a:gd name="T24" fmla="*/ 33 w 79"/>
                <a:gd name="T25" fmla="*/ 34 h 80"/>
                <a:gd name="T26" fmla="*/ 33 w 79"/>
                <a:gd name="T27" fmla="*/ 17 h 80"/>
                <a:gd name="T28" fmla="*/ 46 w 79"/>
                <a:gd name="T29" fmla="*/ 17 h 80"/>
                <a:gd name="T30" fmla="*/ 46 w 79"/>
                <a:gd name="T31" fmla="*/ 34 h 80"/>
                <a:gd name="T32" fmla="*/ 63 w 79"/>
                <a:gd name="T33" fmla="*/ 34 h 80"/>
                <a:gd name="T34" fmla="*/ 63 w 79"/>
                <a:gd name="T35" fmla="*/ 4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79" y="62"/>
                    <a:pt x="79" y="40"/>
                  </a:cubicBezTo>
                  <a:cubicBezTo>
                    <a:pt x="79" y="18"/>
                    <a:pt x="62" y="0"/>
                    <a:pt x="40" y="0"/>
                  </a:cubicBezTo>
                  <a:close/>
                  <a:moveTo>
                    <a:pt x="63" y="46"/>
                  </a:moveTo>
                  <a:cubicBezTo>
                    <a:pt x="46" y="46"/>
                    <a:pt x="46" y="46"/>
                    <a:pt x="46" y="4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63" y="34"/>
                    <a:pt x="63" y="34"/>
                    <a:pt x="63" y="34"/>
                  </a:cubicBezTo>
                  <a:lnTo>
                    <a:pt x="63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1" name="Rectangle 190"/>
            <p:cNvSpPr>
              <a:spLocks noChangeArrowheads="1"/>
            </p:cNvSpPr>
            <p:nvPr/>
          </p:nvSpPr>
          <p:spPr bwMode="auto">
            <a:xfrm>
              <a:off x="4200135" y="4356553"/>
              <a:ext cx="30360" cy="1019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2" name="Rectangle 191"/>
            <p:cNvSpPr>
              <a:spLocks noChangeArrowheads="1"/>
            </p:cNvSpPr>
            <p:nvPr/>
          </p:nvSpPr>
          <p:spPr bwMode="auto">
            <a:xfrm>
              <a:off x="4164354" y="4392335"/>
              <a:ext cx="101923" cy="3036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3" name="Rectangle 192"/>
            <p:cNvSpPr>
              <a:spLocks noChangeArrowheads="1"/>
            </p:cNvSpPr>
            <p:nvPr/>
          </p:nvSpPr>
          <p:spPr bwMode="auto">
            <a:xfrm>
              <a:off x="3879187" y="4386913"/>
              <a:ext cx="18433" cy="618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4" name="Rectangle 193"/>
            <p:cNvSpPr>
              <a:spLocks noChangeArrowheads="1"/>
            </p:cNvSpPr>
            <p:nvPr/>
          </p:nvSpPr>
          <p:spPr bwMode="auto">
            <a:xfrm>
              <a:off x="3858586" y="4407515"/>
              <a:ext cx="61805" cy="173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79" name="原创设计师QQ598969553          _21"/>
          <p:cNvGrpSpPr/>
          <p:nvPr/>
        </p:nvGrpSpPr>
        <p:grpSpPr>
          <a:xfrm>
            <a:off x="2471632" y="3005323"/>
            <a:ext cx="298477" cy="342551"/>
            <a:chOff x="2733098" y="4187405"/>
            <a:chExt cx="484675" cy="556238"/>
          </a:xfrm>
          <a:solidFill>
            <a:srgbClr val="EC7D31"/>
          </a:solidFill>
        </p:grpSpPr>
        <p:sp>
          <p:nvSpPr>
            <p:cNvPr id="101" name="Oval 302"/>
            <p:cNvSpPr>
              <a:spLocks noChangeArrowheads="1"/>
            </p:cNvSpPr>
            <p:nvPr/>
          </p:nvSpPr>
          <p:spPr bwMode="auto">
            <a:xfrm>
              <a:off x="2849117" y="4187405"/>
              <a:ext cx="84574" cy="10734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" name="Freeform 303"/>
            <p:cNvSpPr>
              <a:spLocks noEditPoints="1"/>
            </p:cNvSpPr>
            <p:nvPr/>
          </p:nvSpPr>
          <p:spPr bwMode="auto">
            <a:xfrm>
              <a:off x="2733098" y="4304508"/>
              <a:ext cx="310105" cy="439135"/>
            </a:xfrm>
            <a:custGeom>
              <a:avLst/>
              <a:gdLst>
                <a:gd name="T0" fmla="*/ 121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6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8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3 w 121"/>
                <a:gd name="T33" fmla="*/ 36 h 171"/>
                <a:gd name="T34" fmla="*/ 1 w 121"/>
                <a:gd name="T35" fmla="*/ 48 h 171"/>
                <a:gd name="T36" fmla="*/ 2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5 h 171"/>
                <a:gd name="T44" fmla="*/ 33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4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1"/>
                    <a:pt x="76" y="0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1"/>
                    <a:pt x="42" y="1"/>
                    <a:pt x="39" y="1"/>
                  </a:cubicBezTo>
                  <a:cubicBezTo>
                    <a:pt x="39" y="1"/>
                    <a:pt x="39" y="1"/>
                    <a:pt x="38" y="1"/>
                  </a:cubicBezTo>
                  <a:cubicBezTo>
                    <a:pt x="36" y="2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4" y="82"/>
                    <a:pt x="29" y="80"/>
                    <a:pt x="33" y="78"/>
                  </a:cubicBezTo>
                  <a:cubicBezTo>
                    <a:pt x="33" y="82"/>
                    <a:pt x="33" y="86"/>
                    <a:pt x="33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1" y="161"/>
                    <a:pt x="61" y="148"/>
                    <a:pt x="61" y="134"/>
                  </a:cubicBezTo>
                  <a:cubicBezTo>
                    <a:pt x="58" y="127"/>
                    <a:pt x="56" y="118"/>
                    <a:pt x="56" y="110"/>
                  </a:cubicBezTo>
                  <a:cubicBezTo>
                    <a:pt x="56" y="74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4" y="42"/>
                    <a:pt x="74" y="42"/>
                    <a:pt x="74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" name="Freeform 304"/>
            <p:cNvSpPr/>
            <p:nvPr/>
          </p:nvSpPr>
          <p:spPr bwMode="auto">
            <a:xfrm>
              <a:off x="2897909" y="4668827"/>
              <a:ext cx="60720" cy="74816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4" name="Freeform 305"/>
            <p:cNvSpPr/>
            <p:nvPr/>
          </p:nvSpPr>
          <p:spPr bwMode="auto">
            <a:xfrm>
              <a:off x="3035614" y="4422694"/>
              <a:ext cx="54214" cy="41203"/>
            </a:xfrm>
            <a:custGeom>
              <a:avLst/>
              <a:gdLst>
                <a:gd name="T0" fmla="*/ 43 w 50"/>
                <a:gd name="T1" fmla="*/ 0 h 38"/>
                <a:gd name="T2" fmla="*/ 36 w 50"/>
                <a:gd name="T3" fmla="*/ 0 h 38"/>
                <a:gd name="T4" fmla="*/ 14 w 50"/>
                <a:gd name="T5" fmla="*/ 0 h 38"/>
                <a:gd name="T6" fmla="*/ 7 w 50"/>
                <a:gd name="T7" fmla="*/ 0 h 38"/>
                <a:gd name="T8" fmla="*/ 0 w 50"/>
                <a:gd name="T9" fmla="*/ 38 h 38"/>
                <a:gd name="T10" fmla="*/ 14 w 50"/>
                <a:gd name="T11" fmla="*/ 38 h 38"/>
                <a:gd name="T12" fmla="*/ 36 w 50"/>
                <a:gd name="T13" fmla="*/ 38 h 38"/>
                <a:gd name="T14" fmla="*/ 50 w 50"/>
                <a:gd name="T15" fmla="*/ 38 h 38"/>
                <a:gd name="T16" fmla="*/ 43 w 50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38">
                  <a:moveTo>
                    <a:pt x="43" y="0"/>
                  </a:moveTo>
                  <a:lnTo>
                    <a:pt x="36" y="0"/>
                  </a:lnTo>
                  <a:lnTo>
                    <a:pt x="14" y="0"/>
                  </a:lnTo>
                  <a:lnTo>
                    <a:pt x="7" y="0"/>
                  </a:lnTo>
                  <a:lnTo>
                    <a:pt x="0" y="38"/>
                  </a:lnTo>
                  <a:lnTo>
                    <a:pt x="14" y="38"/>
                  </a:lnTo>
                  <a:lnTo>
                    <a:pt x="36" y="38"/>
                  </a:lnTo>
                  <a:lnTo>
                    <a:pt x="50" y="38"/>
                  </a:lnTo>
                  <a:lnTo>
                    <a:pt x="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5" name="Freeform 306"/>
            <p:cNvSpPr/>
            <p:nvPr/>
          </p:nvSpPr>
          <p:spPr bwMode="auto">
            <a:xfrm>
              <a:off x="2964051" y="4430285"/>
              <a:ext cx="61805" cy="59636"/>
            </a:xfrm>
            <a:custGeom>
              <a:avLst/>
              <a:gdLst>
                <a:gd name="T0" fmla="*/ 33 w 57"/>
                <a:gd name="T1" fmla="*/ 0 h 55"/>
                <a:gd name="T2" fmla="*/ 26 w 57"/>
                <a:gd name="T3" fmla="*/ 5 h 55"/>
                <a:gd name="T4" fmla="*/ 7 w 57"/>
                <a:gd name="T5" fmla="*/ 14 h 55"/>
                <a:gd name="T6" fmla="*/ 0 w 57"/>
                <a:gd name="T7" fmla="*/ 19 h 55"/>
                <a:gd name="T8" fmla="*/ 14 w 57"/>
                <a:gd name="T9" fmla="*/ 55 h 55"/>
                <a:gd name="T10" fmla="*/ 28 w 57"/>
                <a:gd name="T11" fmla="*/ 47 h 55"/>
                <a:gd name="T12" fmla="*/ 45 w 57"/>
                <a:gd name="T13" fmla="*/ 38 h 55"/>
                <a:gd name="T14" fmla="*/ 57 w 57"/>
                <a:gd name="T15" fmla="*/ 31 h 55"/>
                <a:gd name="T16" fmla="*/ 33 w 57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33" y="0"/>
                  </a:moveTo>
                  <a:lnTo>
                    <a:pt x="26" y="5"/>
                  </a:lnTo>
                  <a:lnTo>
                    <a:pt x="7" y="14"/>
                  </a:lnTo>
                  <a:lnTo>
                    <a:pt x="0" y="19"/>
                  </a:lnTo>
                  <a:lnTo>
                    <a:pt x="14" y="55"/>
                  </a:lnTo>
                  <a:lnTo>
                    <a:pt x="28" y="47"/>
                  </a:lnTo>
                  <a:lnTo>
                    <a:pt x="45" y="38"/>
                  </a:lnTo>
                  <a:lnTo>
                    <a:pt x="57" y="31"/>
                  </a:lnTo>
                  <a:lnTo>
                    <a:pt x="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6" name="Freeform 307"/>
            <p:cNvSpPr/>
            <p:nvPr/>
          </p:nvSpPr>
          <p:spPr bwMode="auto">
            <a:xfrm>
              <a:off x="2909837" y="4479077"/>
              <a:ext cx="61805" cy="61805"/>
            </a:xfrm>
            <a:custGeom>
              <a:avLst/>
              <a:gdLst>
                <a:gd name="T0" fmla="*/ 19 w 57"/>
                <a:gd name="T1" fmla="*/ 0 h 57"/>
                <a:gd name="T2" fmla="*/ 15 w 57"/>
                <a:gd name="T3" fmla="*/ 7 h 57"/>
                <a:gd name="T4" fmla="*/ 5 w 57"/>
                <a:gd name="T5" fmla="*/ 26 h 57"/>
                <a:gd name="T6" fmla="*/ 0 w 57"/>
                <a:gd name="T7" fmla="*/ 33 h 57"/>
                <a:gd name="T8" fmla="*/ 31 w 57"/>
                <a:gd name="T9" fmla="*/ 57 h 57"/>
                <a:gd name="T10" fmla="*/ 38 w 57"/>
                <a:gd name="T11" fmla="*/ 45 h 57"/>
                <a:gd name="T12" fmla="*/ 50 w 57"/>
                <a:gd name="T13" fmla="*/ 26 h 57"/>
                <a:gd name="T14" fmla="*/ 57 w 57"/>
                <a:gd name="T15" fmla="*/ 14 h 57"/>
                <a:gd name="T16" fmla="*/ 19 w 57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19" y="0"/>
                  </a:moveTo>
                  <a:lnTo>
                    <a:pt x="15" y="7"/>
                  </a:lnTo>
                  <a:lnTo>
                    <a:pt x="5" y="26"/>
                  </a:lnTo>
                  <a:lnTo>
                    <a:pt x="0" y="33"/>
                  </a:lnTo>
                  <a:lnTo>
                    <a:pt x="31" y="57"/>
                  </a:lnTo>
                  <a:lnTo>
                    <a:pt x="38" y="45"/>
                  </a:lnTo>
                  <a:lnTo>
                    <a:pt x="50" y="26"/>
                  </a:lnTo>
                  <a:lnTo>
                    <a:pt x="57" y="14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7" name="Freeform 308"/>
            <p:cNvSpPr/>
            <p:nvPr/>
          </p:nvSpPr>
          <p:spPr bwMode="auto">
            <a:xfrm>
              <a:off x="2897909" y="4550640"/>
              <a:ext cx="40119" cy="52046"/>
            </a:xfrm>
            <a:custGeom>
              <a:avLst/>
              <a:gdLst>
                <a:gd name="T0" fmla="*/ 0 w 37"/>
                <a:gd name="T1" fmla="*/ 5 h 48"/>
                <a:gd name="T2" fmla="*/ 0 w 37"/>
                <a:gd name="T3" fmla="*/ 14 h 48"/>
                <a:gd name="T4" fmla="*/ 0 w 37"/>
                <a:gd name="T5" fmla="*/ 33 h 48"/>
                <a:gd name="T6" fmla="*/ 0 w 37"/>
                <a:gd name="T7" fmla="*/ 43 h 48"/>
                <a:gd name="T8" fmla="*/ 37 w 37"/>
                <a:gd name="T9" fmla="*/ 48 h 48"/>
                <a:gd name="T10" fmla="*/ 37 w 37"/>
                <a:gd name="T11" fmla="*/ 33 h 48"/>
                <a:gd name="T12" fmla="*/ 37 w 37"/>
                <a:gd name="T13" fmla="*/ 14 h 48"/>
                <a:gd name="T14" fmla="*/ 37 w 37"/>
                <a:gd name="T15" fmla="*/ 0 h 48"/>
                <a:gd name="T16" fmla="*/ 0 w 37"/>
                <a:gd name="T17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8">
                  <a:moveTo>
                    <a:pt x="0" y="5"/>
                  </a:moveTo>
                  <a:lnTo>
                    <a:pt x="0" y="14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37" y="48"/>
                  </a:lnTo>
                  <a:lnTo>
                    <a:pt x="37" y="33"/>
                  </a:lnTo>
                  <a:lnTo>
                    <a:pt x="37" y="14"/>
                  </a:lnTo>
                  <a:lnTo>
                    <a:pt x="37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8" name="Freeform 309"/>
            <p:cNvSpPr/>
            <p:nvPr/>
          </p:nvSpPr>
          <p:spPr bwMode="auto">
            <a:xfrm>
              <a:off x="2905500" y="4612444"/>
              <a:ext cx="58551" cy="61805"/>
            </a:xfrm>
            <a:custGeom>
              <a:avLst/>
              <a:gdLst>
                <a:gd name="T0" fmla="*/ 0 w 54"/>
                <a:gd name="T1" fmla="*/ 26 h 57"/>
                <a:gd name="T2" fmla="*/ 4 w 54"/>
                <a:gd name="T3" fmla="*/ 33 h 57"/>
                <a:gd name="T4" fmla="*/ 14 w 54"/>
                <a:gd name="T5" fmla="*/ 50 h 57"/>
                <a:gd name="T6" fmla="*/ 19 w 54"/>
                <a:gd name="T7" fmla="*/ 57 h 57"/>
                <a:gd name="T8" fmla="*/ 54 w 54"/>
                <a:gd name="T9" fmla="*/ 43 h 57"/>
                <a:gd name="T10" fmla="*/ 47 w 54"/>
                <a:gd name="T11" fmla="*/ 31 h 57"/>
                <a:gd name="T12" fmla="*/ 37 w 54"/>
                <a:gd name="T13" fmla="*/ 14 h 57"/>
                <a:gd name="T14" fmla="*/ 30 w 54"/>
                <a:gd name="T15" fmla="*/ 0 h 57"/>
                <a:gd name="T16" fmla="*/ 0 w 54"/>
                <a:gd name="T17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7">
                  <a:moveTo>
                    <a:pt x="0" y="26"/>
                  </a:moveTo>
                  <a:lnTo>
                    <a:pt x="4" y="33"/>
                  </a:lnTo>
                  <a:lnTo>
                    <a:pt x="14" y="50"/>
                  </a:lnTo>
                  <a:lnTo>
                    <a:pt x="19" y="57"/>
                  </a:lnTo>
                  <a:lnTo>
                    <a:pt x="54" y="43"/>
                  </a:lnTo>
                  <a:lnTo>
                    <a:pt x="47" y="31"/>
                  </a:lnTo>
                  <a:lnTo>
                    <a:pt x="37" y="14"/>
                  </a:lnTo>
                  <a:lnTo>
                    <a:pt x="30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9" name="Freeform 310"/>
            <p:cNvSpPr/>
            <p:nvPr/>
          </p:nvSpPr>
          <p:spPr bwMode="auto">
            <a:xfrm>
              <a:off x="2954292" y="4668827"/>
              <a:ext cx="60720" cy="58551"/>
            </a:xfrm>
            <a:custGeom>
              <a:avLst/>
              <a:gdLst>
                <a:gd name="T0" fmla="*/ 0 w 56"/>
                <a:gd name="T1" fmla="*/ 35 h 54"/>
                <a:gd name="T2" fmla="*/ 7 w 56"/>
                <a:gd name="T3" fmla="*/ 40 h 54"/>
                <a:gd name="T4" fmla="*/ 26 w 56"/>
                <a:gd name="T5" fmla="*/ 50 h 54"/>
                <a:gd name="T6" fmla="*/ 30 w 56"/>
                <a:gd name="T7" fmla="*/ 54 h 54"/>
                <a:gd name="T8" fmla="*/ 56 w 56"/>
                <a:gd name="T9" fmla="*/ 24 h 54"/>
                <a:gd name="T10" fmla="*/ 45 w 56"/>
                <a:gd name="T11" fmla="*/ 17 h 54"/>
                <a:gd name="T12" fmla="*/ 26 w 56"/>
                <a:gd name="T13" fmla="*/ 7 h 54"/>
                <a:gd name="T14" fmla="*/ 14 w 56"/>
                <a:gd name="T15" fmla="*/ 0 h 54"/>
                <a:gd name="T16" fmla="*/ 0 w 56"/>
                <a:gd name="T17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0" y="35"/>
                  </a:moveTo>
                  <a:lnTo>
                    <a:pt x="7" y="40"/>
                  </a:lnTo>
                  <a:lnTo>
                    <a:pt x="26" y="50"/>
                  </a:lnTo>
                  <a:lnTo>
                    <a:pt x="30" y="54"/>
                  </a:lnTo>
                  <a:lnTo>
                    <a:pt x="56" y="24"/>
                  </a:lnTo>
                  <a:lnTo>
                    <a:pt x="45" y="17"/>
                  </a:lnTo>
                  <a:lnTo>
                    <a:pt x="26" y="7"/>
                  </a:lnTo>
                  <a:lnTo>
                    <a:pt x="14" y="0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0" name="Freeform 311"/>
            <p:cNvSpPr/>
            <p:nvPr/>
          </p:nvSpPr>
          <p:spPr bwMode="auto">
            <a:xfrm>
              <a:off x="3022602" y="4699187"/>
              <a:ext cx="54214" cy="44456"/>
            </a:xfrm>
            <a:custGeom>
              <a:avLst/>
              <a:gdLst>
                <a:gd name="T0" fmla="*/ 8 w 50"/>
                <a:gd name="T1" fmla="*/ 41 h 41"/>
                <a:gd name="T2" fmla="*/ 15 w 50"/>
                <a:gd name="T3" fmla="*/ 41 h 41"/>
                <a:gd name="T4" fmla="*/ 36 w 50"/>
                <a:gd name="T5" fmla="*/ 41 h 41"/>
                <a:gd name="T6" fmla="*/ 43 w 50"/>
                <a:gd name="T7" fmla="*/ 41 h 41"/>
                <a:gd name="T8" fmla="*/ 50 w 50"/>
                <a:gd name="T9" fmla="*/ 0 h 41"/>
                <a:gd name="T10" fmla="*/ 36 w 50"/>
                <a:gd name="T11" fmla="*/ 0 h 41"/>
                <a:gd name="T12" fmla="*/ 15 w 50"/>
                <a:gd name="T13" fmla="*/ 0 h 41"/>
                <a:gd name="T14" fmla="*/ 0 w 50"/>
                <a:gd name="T15" fmla="*/ 0 h 41"/>
                <a:gd name="T16" fmla="*/ 8 w 50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1">
                  <a:moveTo>
                    <a:pt x="8" y="41"/>
                  </a:moveTo>
                  <a:lnTo>
                    <a:pt x="15" y="41"/>
                  </a:lnTo>
                  <a:lnTo>
                    <a:pt x="36" y="41"/>
                  </a:lnTo>
                  <a:lnTo>
                    <a:pt x="43" y="41"/>
                  </a:lnTo>
                  <a:lnTo>
                    <a:pt x="50" y="0"/>
                  </a:lnTo>
                  <a:lnTo>
                    <a:pt x="36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8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1" name="Freeform 312"/>
            <p:cNvSpPr/>
            <p:nvPr/>
          </p:nvSpPr>
          <p:spPr bwMode="auto">
            <a:xfrm>
              <a:off x="3087659" y="4674248"/>
              <a:ext cx="60720" cy="58551"/>
            </a:xfrm>
            <a:custGeom>
              <a:avLst/>
              <a:gdLst>
                <a:gd name="T0" fmla="*/ 26 w 56"/>
                <a:gd name="T1" fmla="*/ 54 h 54"/>
                <a:gd name="T2" fmla="*/ 30 w 56"/>
                <a:gd name="T3" fmla="*/ 52 h 54"/>
                <a:gd name="T4" fmla="*/ 49 w 56"/>
                <a:gd name="T5" fmla="*/ 40 h 54"/>
                <a:gd name="T6" fmla="*/ 56 w 56"/>
                <a:gd name="T7" fmla="*/ 38 h 54"/>
                <a:gd name="T8" fmla="*/ 42 w 56"/>
                <a:gd name="T9" fmla="*/ 0 h 54"/>
                <a:gd name="T10" fmla="*/ 30 w 56"/>
                <a:gd name="T11" fmla="*/ 7 h 54"/>
                <a:gd name="T12" fmla="*/ 11 w 56"/>
                <a:gd name="T13" fmla="*/ 19 h 54"/>
                <a:gd name="T14" fmla="*/ 0 w 56"/>
                <a:gd name="T15" fmla="*/ 26 h 54"/>
                <a:gd name="T16" fmla="*/ 26 w 56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26" y="54"/>
                  </a:moveTo>
                  <a:lnTo>
                    <a:pt x="30" y="52"/>
                  </a:lnTo>
                  <a:lnTo>
                    <a:pt x="49" y="40"/>
                  </a:lnTo>
                  <a:lnTo>
                    <a:pt x="56" y="38"/>
                  </a:lnTo>
                  <a:lnTo>
                    <a:pt x="42" y="0"/>
                  </a:lnTo>
                  <a:lnTo>
                    <a:pt x="30" y="7"/>
                  </a:lnTo>
                  <a:lnTo>
                    <a:pt x="11" y="19"/>
                  </a:lnTo>
                  <a:lnTo>
                    <a:pt x="0" y="26"/>
                  </a:lnTo>
                  <a:lnTo>
                    <a:pt x="2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2" name="Freeform 313"/>
            <p:cNvSpPr/>
            <p:nvPr/>
          </p:nvSpPr>
          <p:spPr bwMode="auto">
            <a:xfrm>
              <a:off x="3144042" y="4625456"/>
              <a:ext cx="58551" cy="58551"/>
            </a:xfrm>
            <a:custGeom>
              <a:avLst/>
              <a:gdLst>
                <a:gd name="T0" fmla="*/ 35 w 54"/>
                <a:gd name="T1" fmla="*/ 54 h 54"/>
                <a:gd name="T2" fmla="*/ 40 w 54"/>
                <a:gd name="T3" fmla="*/ 47 h 54"/>
                <a:gd name="T4" fmla="*/ 49 w 54"/>
                <a:gd name="T5" fmla="*/ 31 h 54"/>
                <a:gd name="T6" fmla="*/ 54 w 54"/>
                <a:gd name="T7" fmla="*/ 23 h 54"/>
                <a:gd name="T8" fmla="*/ 23 w 54"/>
                <a:gd name="T9" fmla="*/ 0 h 54"/>
                <a:gd name="T10" fmla="*/ 16 w 54"/>
                <a:gd name="T11" fmla="*/ 12 h 54"/>
                <a:gd name="T12" fmla="*/ 7 w 54"/>
                <a:gd name="T13" fmla="*/ 28 h 54"/>
                <a:gd name="T14" fmla="*/ 0 w 54"/>
                <a:gd name="T15" fmla="*/ 40 h 54"/>
                <a:gd name="T16" fmla="*/ 35 w 54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4">
                  <a:moveTo>
                    <a:pt x="35" y="54"/>
                  </a:moveTo>
                  <a:lnTo>
                    <a:pt x="40" y="47"/>
                  </a:lnTo>
                  <a:lnTo>
                    <a:pt x="49" y="31"/>
                  </a:lnTo>
                  <a:lnTo>
                    <a:pt x="54" y="23"/>
                  </a:lnTo>
                  <a:lnTo>
                    <a:pt x="23" y="0"/>
                  </a:lnTo>
                  <a:lnTo>
                    <a:pt x="16" y="12"/>
                  </a:lnTo>
                  <a:lnTo>
                    <a:pt x="7" y="28"/>
                  </a:lnTo>
                  <a:lnTo>
                    <a:pt x="0" y="40"/>
                  </a:lnTo>
                  <a:lnTo>
                    <a:pt x="35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3" name="Freeform 314"/>
            <p:cNvSpPr/>
            <p:nvPr/>
          </p:nvSpPr>
          <p:spPr bwMode="auto">
            <a:xfrm>
              <a:off x="3174402" y="4563651"/>
              <a:ext cx="43371" cy="50962"/>
            </a:xfrm>
            <a:custGeom>
              <a:avLst/>
              <a:gdLst>
                <a:gd name="T0" fmla="*/ 40 w 40"/>
                <a:gd name="T1" fmla="*/ 43 h 47"/>
                <a:gd name="T2" fmla="*/ 40 w 40"/>
                <a:gd name="T3" fmla="*/ 33 h 47"/>
                <a:gd name="T4" fmla="*/ 40 w 40"/>
                <a:gd name="T5" fmla="*/ 14 h 47"/>
                <a:gd name="T6" fmla="*/ 40 w 40"/>
                <a:gd name="T7" fmla="*/ 5 h 47"/>
                <a:gd name="T8" fmla="*/ 0 w 40"/>
                <a:gd name="T9" fmla="*/ 0 h 47"/>
                <a:gd name="T10" fmla="*/ 0 w 40"/>
                <a:gd name="T11" fmla="*/ 14 h 47"/>
                <a:gd name="T12" fmla="*/ 0 w 40"/>
                <a:gd name="T13" fmla="*/ 33 h 47"/>
                <a:gd name="T14" fmla="*/ 0 w 40"/>
                <a:gd name="T15" fmla="*/ 47 h 47"/>
                <a:gd name="T16" fmla="*/ 40 w 40"/>
                <a:gd name="T17" fmla="*/ 4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7">
                  <a:moveTo>
                    <a:pt x="40" y="43"/>
                  </a:moveTo>
                  <a:lnTo>
                    <a:pt x="40" y="33"/>
                  </a:lnTo>
                  <a:lnTo>
                    <a:pt x="40" y="14"/>
                  </a:lnTo>
                  <a:lnTo>
                    <a:pt x="40" y="5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33"/>
                  </a:lnTo>
                  <a:lnTo>
                    <a:pt x="0" y="47"/>
                  </a:lnTo>
                  <a:lnTo>
                    <a:pt x="4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4" name="Freeform 315"/>
            <p:cNvSpPr/>
            <p:nvPr/>
          </p:nvSpPr>
          <p:spPr bwMode="auto">
            <a:xfrm>
              <a:off x="3148379" y="4492088"/>
              <a:ext cx="59636" cy="58551"/>
            </a:xfrm>
            <a:custGeom>
              <a:avLst/>
              <a:gdLst>
                <a:gd name="T0" fmla="*/ 55 w 55"/>
                <a:gd name="T1" fmla="*/ 31 h 54"/>
                <a:gd name="T2" fmla="*/ 52 w 55"/>
                <a:gd name="T3" fmla="*/ 24 h 54"/>
                <a:gd name="T4" fmla="*/ 40 w 55"/>
                <a:gd name="T5" fmla="*/ 7 h 54"/>
                <a:gd name="T6" fmla="*/ 38 w 55"/>
                <a:gd name="T7" fmla="*/ 0 h 54"/>
                <a:gd name="T8" fmla="*/ 0 w 55"/>
                <a:gd name="T9" fmla="*/ 14 h 54"/>
                <a:gd name="T10" fmla="*/ 7 w 55"/>
                <a:gd name="T11" fmla="*/ 26 h 54"/>
                <a:gd name="T12" fmla="*/ 17 w 55"/>
                <a:gd name="T13" fmla="*/ 42 h 54"/>
                <a:gd name="T14" fmla="*/ 24 w 55"/>
                <a:gd name="T15" fmla="*/ 54 h 54"/>
                <a:gd name="T16" fmla="*/ 55 w 55"/>
                <a:gd name="T17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4">
                  <a:moveTo>
                    <a:pt x="55" y="31"/>
                  </a:moveTo>
                  <a:lnTo>
                    <a:pt x="52" y="24"/>
                  </a:lnTo>
                  <a:lnTo>
                    <a:pt x="40" y="7"/>
                  </a:lnTo>
                  <a:lnTo>
                    <a:pt x="38" y="0"/>
                  </a:lnTo>
                  <a:lnTo>
                    <a:pt x="0" y="14"/>
                  </a:lnTo>
                  <a:lnTo>
                    <a:pt x="7" y="26"/>
                  </a:lnTo>
                  <a:lnTo>
                    <a:pt x="17" y="42"/>
                  </a:lnTo>
                  <a:lnTo>
                    <a:pt x="24" y="54"/>
                  </a:lnTo>
                  <a:lnTo>
                    <a:pt x="55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5" name="Freeform 316"/>
            <p:cNvSpPr/>
            <p:nvPr/>
          </p:nvSpPr>
          <p:spPr bwMode="auto">
            <a:xfrm>
              <a:off x="3097418" y="4437874"/>
              <a:ext cx="61805" cy="59636"/>
            </a:xfrm>
            <a:custGeom>
              <a:avLst/>
              <a:gdLst>
                <a:gd name="T0" fmla="*/ 57 w 57"/>
                <a:gd name="T1" fmla="*/ 17 h 55"/>
                <a:gd name="T2" fmla="*/ 50 w 57"/>
                <a:gd name="T3" fmla="*/ 14 h 55"/>
                <a:gd name="T4" fmla="*/ 33 w 57"/>
                <a:gd name="T5" fmla="*/ 3 h 55"/>
                <a:gd name="T6" fmla="*/ 26 w 57"/>
                <a:gd name="T7" fmla="*/ 0 h 55"/>
                <a:gd name="T8" fmla="*/ 0 w 57"/>
                <a:gd name="T9" fmla="*/ 31 h 55"/>
                <a:gd name="T10" fmla="*/ 14 w 57"/>
                <a:gd name="T11" fmla="*/ 38 h 55"/>
                <a:gd name="T12" fmla="*/ 31 w 57"/>
                <a:gd name="T13" fmla="*/ 48 h 55"/>
                <a:gd name="T14" fmla="*/ 43 w 57"/>
                <a:gd name="T15" fmla="*/ 55 h 55"/>
                <a:gd name="T16" fmla="*/ 57 w 57"/>
                <a:gd name="T17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57" y="17"/>
                  </a:moveTo>
                  <a:lnTo>
                    <a:pt x="50" y="14"/>
                  </a:lnTo>
                  <a:lnTo>
                    <a:pt x="33" y="3"/>
                  </a:lnTo>
                  <a:lnTo>
                    <a:pt x="26" y="0"/>
                  </a:lnTo>
                  <a:lnTo>
                    <a:pt x="0" y="31"/>
                  </a:lnTo>
                  <a:lnTo>
                    <a:pt x="14" y="38"/>
                  </a:lnTo>
                  <a:lnTo>
                    <a:pt x="31" y="48"/>
                  </a:lnTo>
                  <a:lnTo>
                    <a:pt x="43" y="55"/>
                  </a:lnTo>
                  <a:lnTo>
                    <a:pt x="57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6" name="Freeform 317"/>
            <p:cNvSpPr>
              <a:spLocks noEditPoints="1"/>
            </p:cNvSpPr>
            <p:nvPr/>
          </p:nvSpPr>
          <p:spPr bwMode="auto">
            <a:xfrm>
              <a:off x="2926101" y="4448717"/>
              <a:ext cx="263481" cy="266734"/>
            </a:xfrm>
            <a:custGeom>
              <a:avLst/>
              <a:gdLst>
                <a:gd name="T0" fmla="*/ 51 w 103"/>
                <a:gd name="T1" fmla="*/ 104 h 104"/>
                <a:gd name="T2" fmla="*/ 0 w 103"/>
                <a:gd name="T3" fmla="*/ 52 h 104"/>
                <a:gd name="T4" fmla="*/ 51 w 103"/>
                <a:gd name="T5" fmla="*/ 0 h 104"/>
                <a:gd name="T6" fmla="*/ 103 w 103"/>
                <a:gd name="T7" fmla="*/ 52 h 104"/>
                <a:gd name="T8" fmla="*/ 51 w 103"/>
                <a:gd name="T9" fmla="*/ 104 h 104"/>
                <a:gd name="T10" fmla="*/ 51 w 103"/>
                <a:gd name="T11" fmla="*/ 16 h 104"/>
                <a:gd name="T12" fmla="*/ 15 w 103"/>
                <a:gd name="T13" fmla="*/ 52 h 104"/>
                <a:gd name="T14" fmla="*/ 51 w 103"/>
                <a:gd name="T15" fmla="*/ 89 h 104"/>
                <a:gd name="T16" fmla="*/ 87 w 103"/>
                <a:gd name="T17" fmla="*/ 52 h 104"/>
                <a:gd name="T18" fmla="*/ 51 w 103"/>
                <a:gd name="T19" fmla="*/ 1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04">
                  <a:moveTo>
                    <a:pt x="51" y="104"/>
                  </a:moveTo>
                  <a:cubicBezTo>
                    <a:pt x="23" y="104"/>
                    <a:pt x="0" y="81"/>
                    <a:pt x="0" y="52"/>
                  </a:cubicBezTo>
                  <a:cubicBezTo>
                    <a:pt x="0" y="24"/>
                    <a:pt x="23" y="0"/>
                    <a:pt x="51" y="0"/>
                  </a:cubicBezTo>
                  <a:cubicBezTo>
                    <a:pt x="80" y="0"/>
                    <a:pt x="103" y="24"/>
                    <a:pt x="103" y="52"/>
                  </a:cubicBezTo>
                  <a:cubicBezTo>
                    <a:pt x="103" y="81"/>
                    <a:pt x="80" y="104"/>
                    <a:pt x="51" y="104"/>
                  </a:cubicBezTo>
                  <a:close/>
                  <a:moveTo>
                    <a:pt x="51" y="16"/>
                  </a:moveTo>
                  <a:cubicBezTo>
                    <a:pt x="31" y="16"/>
                    <a:pt x="15" y="32"/>
                    <a:pt x="15" y="52"/>
                  </a:cubicBezTo>
                  <a:cubicBezTo>
                    <a:pt x="15" y="73"/>
                    <a:pt x="31" y="89"/>
                    <a:pt x="51" y="89"/>
                  </a:cubicBezTo>
                  <a:cubicBezTo>
                    <a:pt x="71" y="89"/>
                    <a:pt x="87" y="73"/>
                    <a:pt x="87" y="52"/>
                  </a:cubicBezTo>
                  <a:cubicBezTo>
                    <a:pt x="87" y="32"/>
                    <a:pt x="71" y="16"/>
                    <a:pt x="5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7" name="Oval 318"/>
            <p:cNvSpPr>
              <a:spLocks noChangeArrowheads="1"/>
            </p:cNvSpPr>
            <p:nvPr/>
          </p:nvSpPr>
          <p:spPr bwMode="auto">
            <a:xfrm>
              <a:off x="2999832" y="4525702"/>
              <a:ext cx="112766" cy="1127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80" name="原创设计师QQ598969553          _22"/>
          <p:cNvGrpSpPr/>
          <p:nvPr/>
        </p:nvGrpSpPr>
        <p:grpSpPr>
          <a:xfrm>
            <a:off x="4595497" y="3050844"/>
            <a:ext cx="351897" cy="239717"/>
            <a:chOff x="4895160" y="4287159"/>
            <a:chExt cx="571418" cy="389258"/>
          </a:xfrm>
          <a:solidFill>
            <a:srgbClr val="EC7D31"/>
          </a:solidFill>
        </p:grpSpPr>
        <p:sp>
          <p:nvSpPr>
            <p:cNvPr id="92" name="Freeform 327"/>
            <p:cNvSpPr>
              <a:spLocks noEditPoints="1"/>
            </p:cNvSpPr>
            <p:nvPr/>
          </p:nvSpPr>
          <p:spPr bwMode="auto">
            <a:xfrm>
              <a:off x="4895160" y="4287159"/>
              <a:ext cx="438051" cy="389258"/>
            </a:xfrm>
            <a:custGeom>
              <a:avLst/>
              <a:gdLst>
                <a:gd name="T0" fmla="*/ 166 w 171"/>
                <a:gd name="T1" fmla="*/ 0 h 152"/>
                <a:gd name="T2" fmla="*/ 5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5 w 171"/>
                <a:gd name="T9" fmla="*/ 152 h 152"/>
                <a:gd name="T10" fmla="*/ 166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8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2" y="152"/>
                    <a:pt x="5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3" name="Rectangle 328"/>
            <p:cNvSpPr>
              <a:spLocks noChangeArrowheads="1"/>
            </p:cNvSpPr>
            <p:nvPr/>
          </p:nvSpPr>
          <p:spPr bwMode="auto">
            <a:xfrm>
              <a:off x="4953712" y="4417273"/>
              <a:ext cx="315527" cy="5963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4" name="Rectangle 329"/>
            <p:cNvSpPr>
              <a:spLocks noChangeArrowheads="1"/>
            </p:cNvSpPr>
            <p:nvPr/>
          </p:nvSpPr>
          <p:spPr bwMode="auto">
            <a:xfrm>
              <a:off x="4953712" y="4501847"/>
              <a:ext cx="99754" cy="10517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5" name="Rectangle 330"/>
            <p:cNvSpPr>
              <a:spLocks noChangeArrowheads="1"/>
            </p:cNvSpPr>
            <p:nvPr/>
          </p:nvSpPr>
          <p:spPr bwMode="auto">
            <a:xfrm>
              <a:off x="5071899" y="4505100"/>
              <a:ext cx="107344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6" name="Rectangle 331"/>
            <p:cNvSpPr>
              <a:spLocks noChangeArrowheads="1"/>
            </p:cNvSpPr>
            <p:nvPr/>
          </p:nvSpPr>
          <p:spPr bwMode="auto">
            <a:xfrm>
              <a:off x="5071899" y="4548471"/>
              <a:ext cx="107344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7" name="Rectangle 332"/>
            <p:cNvSpPr>
              <a:spLocks noChangeArrowheads="1"/>
            </p:cNvSpPr>
            <p:nvPr/>
          </p:nvSpPr>
          <p:spPr bwMode="auto">
            <a:xfrm>
              <a:off x="5071899" y="4589674"/>
              <a:ext cx="107344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8" name="Freeform 333"/>
            <p:cNvSpPr/>
            <p:nvPr/>
          </p:nvSpPr>
          <p:spPr bwMode="auto">
            <a:xfrm>
              <a:off x="5225867" y="4569073"/>
              <a:ext cx="40119" cy="41203"/>
            </a:xfrm>
            <a:custGeom>
              <a:avLst/>
              <a:gdLst>
                <a:gd name="T0" fmla="*/ 11 w 37"/>
                <a:gd name="T1" fmla="*/ 0 h 38"/>
                <a:gd name="T2" fmla="*/ 11 w 37"/>
                <a:gd name="T3" fmla="*/ 2 h 38"/>
                <a:gd name="T4" fmla="*/ 0 w 37"/>
                <a:gd name="T5" fmla="*/ 38 h 38"/>
                <a:gd name="T6" fmla="*/ 35 w 37"/>
                <a:gd name="T7" fmla="*/ 26 h 38"/>
                <a:gd name="T8" fmla="*/ 37 w 37"/>
                <a:gd name="T9" fmla="*/ 26 h 38"/>
                <a:gd name="T10" fmla="*/ 11 w 37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">
                  <a:moveTo>
                    <a:pt x="11" y="0"/>
                  </a:moveTo>
                  <a:lnTo>
                    <a:pt x="11" y="2"/>
                  </a:lnTo>
                  <a:lnTo>
                    <a:pt x="0" y="38"/>
                  </a:lnTo>
                  <a:lnTo>
                    <a:pt x="35" y="26"/>
                  </a:lnTo>
                  <a:lnTo>
                    <a:pt x="37" y="26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9" name="Freeform 334"/>
            <p:cNvSpPr/>
            <p:nvPr/>
          </p:nvSpPr>
          <p:spPr bwMode="auto">
            <a:xfrm>
              <a:off x="5389594" y="4366311"/>
              <a:ext cx="76984" cy="79153"/>
            </a:xfrm>
            <a:custGeom>
              <a:avLst/>
              <a:gdLst>
                <a:gd name="T0" fmla="*/ 23 w 30"/>
                <a:gd name="T1" fmla="*/ 31 h 31"/>
                <a:gd name="T2" fmla="*/ 28 w 30"/>
                <a:gd name="T3" fmla="*/ 25 h 31"/>
                <a:gd name="T4" fmla="*/ 28 w 30"/>
                <a:gd name="T5" fmla="*/ 18 h 31"/>
                <a:gd name="T6" fmla="*/ 13 w 30"/>
                <a:gd name="T7" fmla="*/ 2 h 31"/>
                <a:gd name="T8" fmla="*/ 6 w 30"/>
                <a:gd name="T9" fmla="*/ 2 h 31"/>
                <a:gd name="T10" fmla="*/ 0 w 30"/>
                <a:gd name="T11" fmla="*/ 8 h 31"/>
                <a:gd name="T12" fmla="*/ 23 w 30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1">
                  <a:moveTo>
                    <a:pt x="23" y="31"/>
                  </a:moveTo>
                  <a:cubicBezTo>
                    <a:pt x="28" y="25"/>
                    <a:pt x="28" y="25"/>
                    <a:pt x="28" y="25"/>
                  </a:cubicBezTo>
                  <a:cubicBezTo>
                    <a:pt x="30" y="23"/>
                    <a:pt x="30" y="20"/>
                    <a:pt x="28" y="18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0"/>
                    <a:pt x="8" y="0"/>
                    <a:pt x="6" y="2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23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0" name="Freeform 335"/>
            <p:cNvSpPr/>
            <p:nvPr/>
          </p:nvSpPr>
          <p:spPr bwMode="auto">
            <a:xfrm>
              <a:off x="5258396" y="4394503"/>
              <a:ext cx="182160" cy="182160"/>
            </a:xfrm>
            <a:custGeom>
              <a:avLst/>
              <a:gdLst>
                <a:gd name="T0" fmla="*/ 49 w 71"/>
                <a:gd name="T1" fmla="*/ 0 h 71"/>
                <a:gd name="T2" fmla="*/ 48 w 71"/>
                <a:gd name="T3" fmla="*/ 0 h 71"/>
                <a:gd name="T4" fmla="*/ 2 w 71"/>
                <a:gd name="T5" fmla="*/ 47 h 71"/>
                <a:gd name="T6" fmla="*/ 2 w 71"/>
                <a:gd name="T7" fmla="*/ 54 h 71"/>
                <a:gd name="T8" fmla="*/ 2 w 71"/>
                <a:gd name="T9" fmla="*/ 55 h 71"/>
                <a:gd name="T10" fmla="*/ 8 w 71"/>
                <a:gd name="T11" fmla="*/ 56 h 71"/>
                <a:gd name="T12" fmla="*/ 9 w 71"/>
                <a:gd name="T13" fmla="*/ 62 h 71"/>
                <a:gd name="T14" fmla="*/ 9 w 71"/>
                <a:gd name="T15" fmla="*/ 62 h 71"/>
                <a:gd name="T16" fmla="*/ 15 w 71"/>
                <a:gd name="T17" fmla="*/ 63 h 71"/>
                <a:gd name="T18" fmla="*/ 16 w 71"/>
                <a:gd name="T19" fmla="*/ 69 h 71"/>
                <a:gd name="T20" fmla="*/ 17 w 71"/>
                <a:gd name="T21" fmla="*/ 69 h 71"/>
                <a:gd name="T22" fmla="*/ 24 w 71"/>
                <a:gd name="T23" fmla="*/ 69 h 71"/>
                <a:gd name="T24" fmla="*/ 71 w 71"/>
                <a:gd name="T25" fmla="*/ 23 h 71"/>
                <a:gd name="T26" fmla="*/ 71 w 71"/>
                <a:gd name="T27" fmla="*/ 22 h 71"/>
                <a:gd name="T28" fmla="*/ 49 w 71"/>
                <a:gd name="T2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71">
                  <a:moveTo>
                    <a:pt x="49" y="0"/>
                  </a:moveTo>
                  <a:cubicBezTo>
                    <a:pt x="49" y="0"/>
                    <a:pt x="48" y="0"/>
                    <a:pt x="48" y="0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9"/>
                    <a:pt x="0" y="52"/>
                    <a:pt x="2" y="54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4" y="56"/>
                    <a:pt x="6" y="57"/>
                    <a:pt x="8" y="56"/>
                  </a:cubicBezTo>
                  <a:cubicBezTo>
                    <a:pt x="7" y="58"/>
                    <a:pt x="7" y="60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1" y="64"/>
                    <a:pt x="13" y="64"/>
                    <a:pt x="15" y="63"/>
                  </a:cubicBezTo>
                  <a:cubicBezTo>
                    <a:pt x="14" y="65"/>
                    <a:pt x="15" y="67"/>
                    <a:pt x="16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9" y="71"/>
                    <a:pt x="22" y="71"/>
                    <a:pt x="24" y="69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3"/>
                    <a:pt x="71" y="22"/>
                    <a:pt x="71" y="22"/>
                  </a:cubicBez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81" name="原创设计师QQ598969553          _23"/>
          <p:cNvSpPr/>
          <p:nvPr/>
        </p:nvSpPr>
        <p:spPr bwMode="auto">
          <a:xfrm>
            <a:off x="7937868" y="2824554"/>
            <a:ext cx="1624364" cy="143965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EC7D31"/>
          </a:solidFill>
          <a:ln w="317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82" name="原创设计师QQ598969553          _24"/>
          <p:cNvSpPr/>
          <p:nvPr/>
        </p:nvSpPr>
        <p:spPr bwMode="auto">
          <a:xfrm>
            <a:off x="8036388" y="2893902"/>
            <a:ext cx="1447598" cy="128299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01600" dist="50800" dir="2700000" algn="tl" rotWithShape="0">
              <a:schemeClr val="accent3">
                <a:lumMod val="50000"/>
                <a:alpha val="64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63500" h="190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83" name="原创设计师QQ598969553          _25"/>
          <p:cNvSpPr/>
          <p:nvPr/>
        </p:nvSpPr>
        <p:spPr>
          <a:xfrm>
            <a:off x="8213444" y="3406506"/>
            <a:ext cx="1132437" cy="60929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ITC Avant Garde Std Bk" panose="020B0502020202020204" pitchFamily="34" charset="0"/>
              </a:rPr>
              <a:t>添加关键字</a:t>
            </a:r>
            <a:endParaRPr lang="zh-CN" altLang="en-US" sz="100" b="1" dirty="0">
              <a:solidFill>
                <a:schemeClr val="tx1">
                  <a:lumMod val="65000"/>
                  <a:lumOff val="35000"/>
                </a:schemeClr>
              </a:solidFill>
              <a:latin typeface="ITC Avant Garde Std Bk" panose="020B0502020202020204" pitchFamily="34" charset="0"/>
            </a:endParaRPr>
          </a:p>
        </p:txBody>
      </p:sp>
      <p:grpSp>
        <p:nvGrpSpPr>
          <p:cNvPr id="84" name="原创设计师QQ598969553          _26"/>
          <p:cNvGrpSpPr/>
          <p:nvPr/>
        </p:nvGrpSpPr>
        <p:grpSpPr>
          <a:xfrm>
            <a:off x="8602421" y="3050813"/>
            <a:ext cx="226258" cy="213716"/>
            <a:chOff x="4882149" y="3025052"/>
            <a:chExt cx="489013" cy="461905"/>
          </a:xfrm>
          <a:solidFill>
            <a:srgbClr val="EC7D31"/>
          </a:solidFill>
        </p:grpSpPr>
        <p:sp>
          <p:nvSpPr>
            <p:cNvPr id="85" name="Freeform 250"/>
            <p:cNvSpPr/>
            <p:nvPr/>
          </p:nvSpPr>
          <p:spPr bwMode="auto">
            <a:xfrm>
              <a:off x="4882149" y="3161672"/>
              <a:ext cx="468411" cy="325285"/>
            </a:xfrm>
            <a:custGeom>
              <a:avLst/>
              <a:gdLst>
                <a:gd name="T0" fmla="*/ 102 w 183"/>
                <a:gd name="T1" fmla="*/ 127 h 127"/>
                <a:gd name="T2" fmla="*/ 65 w 183"/>
                <a:gd name="T3" fmla="*/ 119 h 127"/>
                <a:gd name="T4" fmla="*/ 20 w 183"/>
                <a:gd name="T5" fmla="*/ 0 h 127"/>
                <a:gd name="T6" fmla="*/ 50 w 183"/>
                <a:gd name="T7" fmla="*/ 14 h 127"/>
                <a:gd name="T8" fmla="*/ 78 w 183"/>
                <a:gd name="T9" fmla="*/ 89 h 127"/>
                <a:gd name="T10" fmla="*/ 154 w 183"/>
                <a:gd name="T11" fmla="*/ 60 h 127"/>
                <a:gd name="T12" fmla="*/ 183 w 183"/>
                <a:gd name="T13" fmla="*/ 74 h 127"/>
                <a:gd name="T14" fmla="*/ 134 w 183"/>
                <a:gd name="T15" fmla="*/ 121 h 127"/>
                <a:gd name="T16" fmla="*/ 102 w 183"/>
                <a:gd name="T17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" h="127">
                  <a:moveTo>
                    <a:pt x="102" y="127"/>
                  </a:moveTo>
                  <a:cubicBezTo>
                    <a:pt x="89" y="127"/>
                    <a:pt x="77" y="124"/>
                    <a:pt x="65" y="119"/>
                  </a:cubicBezTo>
                  <a:cubicBezTo>
                    <a:pt x="20" y="98"/>
                    <a:pt x="0" y="45"/>
                    <a:pt x="20" y="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37" y="42"/>
                    <a:pt x="50" y="76"/>
                    <a:pt x="78" y="89"/>
                  </a:cubicBezTo>
                  <a:cubicBezTo>
                    <a:pt x="107" y="102"/>
                    <a:pt x="141" y="89"/>
                    <a:pt x="154" y="60"/>
                  </a:cubicBezTo>
                  <a:cubicBezTo>
                    <a:pt x="183" y="74"/>
                    <a:pt x="183" y="74"/>
                    <a:pt x="183" y="74"/>
                  </a:cubicBezTo>
                  <a:cubicBezTo>
                    <a:pt x="174" y="96"/>
                    <a:pt x="156" y="112"/>
                    <a:pt x="134" y="121"/>
                  </a:cubicBezTo>
                  <a:cubicBezTo>
                    <a:pt x="123" y="125"/>
                    <a:pt x="112" y="127"/>
                    <a:pt x="102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86" name="Freeform 251"/>
            <p:cNvSpPr/>
            <p:nvPr/>
          </p:nvSpPr>
          <p:spPr bwMode="auto">
            <a:xfrm>
              <a:off x="4942869" y="3028305"/>
              <a:ext cx="179991" cy="148547"/>
            </a:xfrm>
            <a:custGeom>
              <a:avLst/>
              <a:gdLst>
                <a:gd name="T0" fmla="*/ 70 w 70"/>
                <a:gd name="T1" fmla="*/ 0 h 58"/>
                <a:gd name="T2" fmla="*/ 8 w 70"/>
                <a:gd name="T3" fmla="*/ 33 h 58"/>
                <a:gd name="T4" fmla="*/ 0 w 70"/>
                <a:gd name="T5" fmla="*/ 45 h 58"/>
                <a:gd name="T6" fmla="*/ 30 w 70"/>
                <a:gd name="T7" fmla="*/ 58 h 58"/>
                <a:gd name="T8" fmla="*/ 33 w 70"/>
                <a:gd name="T9" fmla="*/ 53 h 58"/>
                <a:gd name="T10" fmla="*/ 70 w 70"/>
                <a:gd name="T11" fmla="*/ 33 h 58"/>
                <a:gd name="T12" fmla="*/ 70 w 70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58">
                  <a:moveTo>
                    <a:pt x="70" y="0"/>
                  </a:moveTo>
                  <a:cubicBezTo>
                    <a:pt x="45" y="2"/>
                    <a:pt x="23" y="14"/>
                    <a:pt x="8" y="33"/>
                  </a:cubicBezTo>
                  <a:cubicBezTo>
                    <a:pt x="5" y="37"/>
                    <a:pt x="2" y="41"/>
                    <a:pt x="0" y="45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1" y="57"/>
                    <a:pt x="32" y="55"/>
                    <a:pt x="33" y="53"/>
                  </a:cubicBezTo>
                  <a:cubicBezTo>
                    <a:pt x="42" y="42"/>
                    <a:pt x="55" y="35"/>
                    <a:pt x="70" y="33"/>
                  </a:cubicBezTo>
                  <a:lnTo>
                    <a:pt x="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87" name="Freeform 252"/>
            <p:cNvSpPr/>
            <p:nvPr/>
          </p:nvSpPr>
          <p:spPr bwMode="auto">
            <a:xfrm>
              <a:off x="5284419" y="3276606"/>
              <a:ext cx="86743" cy="54214"/>
            </a:xfrm>
            <a:custGeom>
              <a:avLst/>
              <a:gdLst>
                <a:gd name="T0" fmla="*/ 1 w 34"/>
                <a:gd name="T1" fmla="*/ 0 h 21"/>
                <a:gd name="T2" fmla="*/ 0 w 34"/>
                <a:gd name="T3" fmla="*/ 8 h 21"/>
                <a:gd name="T4" fmla="*/ 29 w 34"/>
                <a:gd name="T5" fmla="*/ 21 h 21"/>
                <a:gd name="T6" fmla="*/ 34 w 34"/>
                <a:gd name="T7" fmla="*/ 0 h 21"/>
                <a:gd name="T8" fmla="*/ 1 w 34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1">
                  <a:moveTo>
                    <a:pt x="1" y="0"/>
                  </a:moveTo>
                  <a:cubicBezTo>
                    <a:pt x="1" y="3"/>
                    <a:pt x="0" y="5"/>
                    <a:pt x="0" y="8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2" y="14"/>
                    <a:pt x="33" y="7"/>
                    <a:pt x="34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88" name="Freeform 253"/>
            <p:cNvSpPr/>
            <p:nvPr/>
          </p:nvSpPr>
          <p:spPr bwMode="auto">
            <a:xfrm>
              <a:off x="5143462" y="3025052"/>
              <a:ext cx="227700" cy="230953"/>
            </a:xfrm>
            <a:custGeom>
              <a:avLst/>
              <a:gdLst>
                <a:gd name="T0" fmla="*/ 89 w 89"/>
                <a:gd name="T1" fmla="*/ 90 h 90"/>
                <a:gd name="T2" fmla="*/ 57 w 89"/>
                <a:gd name="T3" fmla="*/ 90 h 90"/>
                <a:gd name="T4" fmla="*/ 0 w 89"/>
                <a:gd name="T5" fmla="*/ 33 h 90"/>
                <a:gd name="T6" fmla="*/ 0 w 89"/>
                <a:gd name="T7" fmla="*/ 0 h 90"/>
                <a:gd name="T8" fmla="*/ 89 w 89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90">
                  <a:moveTo>
                    <a:pt x="89" y="90"/>
                  </a:moveTo>
                  <a:cubicBezTo>
                    <a:pt x="57" y="90"/>
                    <a:pt x="57" y="90"/>
                    <a:pt x="57" y="90"/>
                  </a:cubicBezTo>
                  <a:cubicBezTo>
                    <a:pt x="57" y="59"/>
                    <a:pt x="31" y="33"/>
                    <a:pt x="0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9" y="0"/>
                    <a:pt x="89" y="41"/>
                    <a:pt x="89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89" name="Rectangle 254"/>
            <p:cNvSpPr>
              <a:spLocks noChangeArrowheads="1"/>
            </p:cNvSpPr>
            <p:nvPr/>
          </p:nvSpPr>
          <p:spPr bwMode="auto">
            <a:xfrm>
              <a:off x="5058888" y="3284196"/>
              <a:ext cx="43371" cy="54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90" name="Rectangle 255"/>
            <p:cNvSpPr>
              <a:spLocks noChangeArrowheads="1"/>
            </p:cNvSpPr>
            <p:nvPr/>
          </p:nvSpPr>
          <p:spPr bwMode="auto">
            <a:xfrm>
              <a:off x="5122860" y="3218054"/>
              <a:ext cx="41203" cy="1203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91" name="Rectangle 256"/>
            <p:cNvSpPr>
              <a:spLocks noChangeArrowheads="1"/>
            </p:cNvSpPr>
            <p:nvPr/>
          </p:nvSpPr>
          <p:spPr bwMode="auto">
            <a:xfrm>
              <a:off x="5184664" y="3182273"/>
              <a:ext cx="41203" cy="1561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127" name="组合 12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2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0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28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31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</a:rPr>
              <a:t>研究成果与应用</a:t>
            </a:r>
          </a:p>
        </p:txBody>
      </p:sp>
      <p:sp>
        <p:nvSpPr>
          <p:cNvPr id="132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EC7D31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dirty="0">
                <a:solidFill>
                  <a:srgbClr val="262626"/>
                </a:solidFill>
                <a:latin typeface="Arial" panose="020B0604020202020204"/>
                <a:sym typeface="微软雅黑" panose="020B0503020204020204" pitchFamily="34" charset="-122"/>
              </a:rPr>
              <a:t>研究目标</a:t>
            </a:r>
            <a:endParaRPr lang="zh-CN" altLang="en-US" sz="1100" dirty="0">
              <a:solidFill>
                <a:srgbClr val="262626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262626"/>
                </a:solidFill>
                <a:latin typeface="Arial" panose="020B0604020202020204"/>
              </a:rPr>
              <a:t>成果形式</a:t>
            </a:r>
          </a:p>
        </p:txBody>
      </p:sp>
      <p:sp>
        <p:nvSpPr>
          <p:cNvPr id="135" name="矩形 134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262626"/>
                </a:solidFill>
                <a:latin typeface="Arial" panose="020B0604020202020204"/>
              </a:rPr>
              <a:t>应用前景</a:t>
            </a:r>
            <a:endParaRPr lang="zh-CN" altLang="en-US" dirty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b="1" dirty="0">
                <a:solidFill>
                  <a:srgbClr val="262626"/>
                </a:solidFill>
                <a:latin typeface="Arial" panose="020B0604020202020204"/>
              </a:rPr>
              <a:t>案例分析</a:t>
            </a:r>
            <a:endParaRPr lang="zh-CN" altLang="en-US" b="1" dirty="0">
              <a:solidFill>
                <a:srgbClr val="262626"/>
              </a:solidFill>
              <a:latin typeface="Arial" panose="020B0604020202020204"/>
            </a:endParaRPr>
          </a:p>
        </p:txBody>
      </p:sp>
      <p:cxnSp>
        <p:nvCxnSpPr>
          <p:cNvPr id="137" name="直接连接符 136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接连接符 137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直接连接符 138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iSḻïḍê"/>
          <p:cNvSpPr/>
          <p:nvPr/>
        </p:nvSpPr>
        <p:spPr bwMode="auto">
          <a:xfrm>
            <a:off x="1198594" y="5262627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142" name="ísļiḋé"/>
          <p:cNvSpPr txBox="1"/>
          <p:nvPr/>
        </p:nvSpPr>
        <p:spPr bwMode="auto">
          <a:xfrm>
            <a:off x="1178789" y="4911009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143" name="iSḻïḍê"/>
          <p:cNvSpPr/>
          <p:nvPr/>
        </p:nvSpPr>
        <p:spPr bwMode="auto">
          <a:xfrm>
            <a:off x="3883340" y="5262627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144" name="ísļiḋé"/>
          <p:cNvSpPr txBox="1"/>
          <p:nvPr/>
        </p:nvSpPr>
        <p:spPr bwMode="auto">
          <a:xfrm>
            <a:off x="3863535" y="4911009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145" name="iSḻïḍê"/>
          <p:cNvSpPr/>
          <p:nvPr/>
        </p:nvSpPr>
        <p:spPr bwMode="auto">
          <a:xfrm>
            <a:off x="6568086" y="5262627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146" name="ísļiḋé"/>
          <p:cNvSpPr txBox="1"/>
          <p:nvPr/>
        </p:nvSpPr>
        <p:spPr bwMode="auto">
          <a:xfrm>
            <a:off x="6548281" y="4911009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147" name="iSḻïḍê"/>
          <p:cNvSpPr/>
          <p:nvPr/>
        </p:nvSpPr>
        <p:spPr bwMode="auto">
          <a:xfrm>
            <a:off x="9252832" y="5262627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148" name="ísļiḋé"/>
          <p:cNvSpPr txBox="1"/>
          <p:nvPr/>
        </p:nvSpPr>
        <p:spPr bwMode="auto">
          <a:xfrm>
            <a:off x="9233027" y="4911009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149" name="原创设计师QQ598969553          _4"/>
          <p:cNvSpPr>
            <a:spLocks noChangeArrowheads="1"/>
          </p:cNvSpPr>
          <p:nvPr/>
        </p:nvSpPr>
        <p:spPr bwMode="auto">
          <a:xfrm>
            <a:off x="6007752" y="2363129"/>
            <a:ext cx="1930116" cy="69623"/>
          </a:xfrm>
          <a:prstGeom prst="wedgeRectCallout">
            <a:avLst>
              <a:gd name="adj1" fmla="val -23398"/>
              <a:gd name="adj2" fmla="val 403287"/>
            </a:avLst>
          </a:prstGeom>
          <a:solidFill>
            <a:srgbClr val="EC7D31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prstClr val="black">
                  <a:lumMod val="75000"/>
                  <a:lumOff val="25000"/>
                </a:prstClr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组合 72"/>
          <p:cNvGrpSpPr/>
          <p:nvPr/>
        </p:nvGrpSpPr>
        <p:grpSpPr>
          <a:xfrm>
            <a:off x="1085538" y="1770029"/>
            <a:ext cx="10167703" cy="4154115"/>
            <a:chOff x="2226419" y="1874745"/>
            <a:chExt cx="7700245" cy="3146011"/>
          </a:xfrm>
        </p:grpSpPr>
        <p:grpSp>
          <p:nvGrpSpPr>
            <p:cNvPr id="2" name="原创设计师QQ598969553          _2"/>
            <p:cNvGrpSpPr/>
            <p:nvPr/>
          </p:nvGrpSpPr>
          <p:grpSpPr>
            <a:xfrm>
              <a:off x="3138366" y="1874745"/>
              <a:ext cx="2050579" cy="1030928"/>
              <a:chOff x="1510958" y="1286138"/>
              <a:chExt cx="2050579" cy="1030928"/>
            </a:xfrm>
          </p:grpSpPr>
          <p:grpSp>
            <p:nvGrpSpPr>
              <p:cNvPr id="62" name="组合 61"/>
              <p:cNvGrpSpPr/>
              <p:nvPr/>
            </p:nvGrpSpPr>
            <p:grpSpPr>
              <a:xfrm flipH="1">
                <a:off x="1510958" y="1346137"/>
                <a:ext cx="2050579" cy="970929"/>
                <a:chOff x="5947699" y="958176"/>
                <a:chExt cx="2734106" cy="1294565"/>
              </a:xfrm>
            </p:grpSpPr>
            <p:grpSp>
              <p:nvGrpSpPr>
                <p:cNvPr id="68" name="组合 67"/>
                <p:cNvGrpSpPr/>
                <p:nvPr/>
              </p:nvGrpSpPr>
              <p:grpSpPr>
                <a:xfrm flipV="1">
                  <a:off x="5947699" y="1317986"/>
                  <a:ext cx="2684915" cy="333365"/>
                  <a:chOff x="5272248" y="4626108"/>
                  <a:chExt cx="2684915" cy="333365"/>
                </a:xfrm>
              </p:grpSpPr>
              <p:sp>
                <p:nvSpPr>
                  <p:cNvPr id="71" name="椭圆 70"/>
                  <p:cNvSpPr/>
                  <p:nvPr/>
                </p:nvSpPr>
                <p:spPr>
                  <a:xfrm>
                    <a:off x="5272248" y="4626108"/>
                    <a:ext cx="81021" cy="81021"/>
                  </a:xfrm>
                  <a:prstGeom prst="ellipse">
                    <a:avLst/>
                  </a:pr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defRPr/>
                    </a:pPr>
                    <a:endParaRPr lang="zh-CN" altLang="en-US">
                      <a:solidFill>
                        <a:prstClr val="white"/>
                      </a:solidFill>
                      <a:latin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2" name="任意多边形 71"/>
                  <p:cNvSpPr/>
                  <p:nvPr/>
                </p:nvSpPr>
                <p:spPr>
                  <a:xfrm>
                    <a:off x="5335428" y="4686869"/>
                    <a:ext cx="2621735" cy="272604"/>
                  </a:xfrm>
                  <a:custGeom>
                    <a:avLst/>
                    <a:gdLst>
                      <a:gd name="connsiteX0" fmla="*/ 0 w 2815771"/>
                      <a:gd name="connsiteY0" fmla="*/ 0 h 638628"/>
                      <a:gd name="connsiteX1" fmla="*/ 725714 w 2815771"/>
                      <a:gd name="connsiteY1" fmla="*/ 638628 h 638628"/>
                      <a:gd name="connsiteX2" fmla="*/ 2815771 w 2815771"/>
                      <a:gd name="connsiteY2" fmla="*/ 638628 h 638628"/>
                      <a:gd name="connsiteX0-1" fmla="*/ 0 w 2815771"/>
                      <a:gd name="connsiteY0-2" fmla="*/ 0 h 649982"/>
                      <a:gd name="connsiteX1-3" fmla="*/ 254183 w 2815771"/>
                      <a:gd name="connsiteY1-4" fmla="*/ 649982 h 649982"/>
                      <a:gd name="connsiteX2-5" fmla="*/ 2815771 w 2815771"/>
                      <a:gd name="connsiteY2-6" fmla="*/ 638628 h 649982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</a:cxnLst>
                    <a:rect l="l" t="t" r="r" b="b"/>
                    <a:pathLst>
                      <a:path w="2815771" h="649982">
                        <a:moveTo>
                          <a:pt x="0" y="0"/>
                        </a:moveTo>
                        <a:lnTo>
                          <a:pt x="254183" y="649982"/>
                        </a:lnTo>
                        <a:lnTo>
                          <a:pt x="2815771" y="638628"/>
                        </a:lnTo>
                      </a:path>
                    </a:pathLst>
                  </a:custGeom>
                  <a:noFill/>
                  <a:ln w="19050"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defRPr/>
                    </a:pPr>
                    <a:endParaRPr lang="zh-CN" altLang="en-US">
                      <a:solidFill>
                        <a:prstClr val="white"/>
                      </a:solidFill>
                      <a:latin typeface="+mn-ea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69" name="文本框 94"/>
                <p:cNvSpPr txBox="1"/>
                <p:nvPr/>
              </p:nvSpPr>
              <p:spPr>
                <a:xfrm>
                  <a:off x="6901338" y="958176"/>
                  <a:ext cx="1780467" cy="43088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defRPr/>
                  </a:pPr>
                  <a:r>
                    <a:rPr lang="zh-CN" altLang="en-US" sz="1500" b="1" dirty="0">
                      <a:solidFill>
                        <a:schemeClr val="accent2"/>
                      </a:solidFill>
                      <a:latin typeface="+mn-ea"/>
                    </a:rPr>
                    <a:t>在此添加标题</a:t>
                  </a:r>
                </a:p>
              </p:txBody>
            </p:sp>
            <p:sp>
              <p:nvSpPr>
                <p:cNvPr id="70" name="文本框 95"/>
                <p:cNvSpPr txBox="1"/>
                <p:nvPr/>
              </p:nvSpPr>
              <p:spPr>
                <a:xfrm>
                  <a:off x="6290683" y="1331295"/>
                  <a:ext cx="2341931" cy="92144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50000"/>
                    </a:lnSpc>
                    <a:defRPr/>
                  </a:pPr>
                  <a:r>
                    <a:rPr lang="zh-CN" altLang="en-US" sz="9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点击输入本栏的具体文字，简明扼要的说明分项内容，请根据您的具体内容酌情修改。</a:t>
                  </a:r>
                  <a:endParaRPr lang="zh-CN" altLang="en-US" sz="900" spc="75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63" name="Group 36"/>
              <p:cNvGrpSpPr>
                <a:grpSpLocks noChangeAspect="1"/>
              </p:cNvGrpSpPr>
              <p:nvPr/>
            </p:nvGrpSpPr>
            <p:grpSpPr bwMode="auto">
              <a:xfrm>
                <a:off x="2893692" y="1286138"/>
                <a:ext cx="326696" cy="282176"/>
                <a:chOff x="3321" y="1710"/>
                <a:chExt cx="1042" cy="900"/>
              </a:xfrm>
              <a:solidFill>
                <a:schemeClr val="tx1">
                  <a:lumMod val="50000"/>
                  <a:lumOff val="50000"/>
                  <a:alpha val="40000"/>
                </a:schemeClr>
              </a:solidFill>
            </p:grpSpPr>
            <p:sp>
              <p:nvSpPr>
                <p:cNvPr id="64" name="Freeform 37"/>
                <p:cNvSpPr>
                  <a:spLocks noEditPoints="1"/>
                </p:cNvSpPr>
                <p:nvPr/>
              </p:nvSpPr>
              <p:spPr bwMode="auto">
                <a:xfrm>
                  <a:off x="3321" y="1710"/>
                  <a:ext cx="1042" cy="745"/>
                </a:xfrm>
                <a:custGeom>
                  <a:avLst/>
                  <a:gdLst>
                    <a:gd name="T0" fmla="*/ 37 w 438"/>
                    <a:gd name="T1" fmla="*/ 255 h 313"/>
                    <a:gd name="T2" fmla="*/ 20 w 438"/>
                    <a:gd name="T3" fmla="*/ 237 h 313"/>
                    <a:gd name="T4" fmla="*/ 20 w 438"/>
                    <a:gd name="T5" fmla="*/ 42 h 313"/>
                    <a:gd name="T6" fmla="*/ 37 w 438"/>
                    <a:gd name="T7" fmla="*/ 25 h 313"/>
                    <a:gd name="T8" fmla="*/ 401 w 438"/>
                    <a:gd name="T9" fmla="*/ 25 h 313"/>
                    <a:gd name="T10" fmla="*/ 418 w 438"/>
                    <a:gd name="T11" fmla="*/ 42 h 313"/>
                    <a:gd name="T12" fmla="*/ 418 w 438"/>
                    <a:gd name="T13" fmla="*/ 237 h 313"/>
                    <a:gd name="T14" fmla="*/ 401 w 438"/>
                    <a:gd name="T15" fmla="*/ 255 h 313"/>
                    <a:gd name="T16" fmla="*/ 37 w 438"/>
                    <a:gd name="T17" fmla="*/ 255 h 313"/>
                    <a:gd name="T18" fmla="*/ 424 w 438"/>
                    <a:gd name="T19" fmla="*/ 0 h 313"/>
                    <a:gd name="T20" fmla="*/ 14 w 438"/>
                    <a:gd name="T21" fmla="*/ 0 h 313"/>
                    <a:gd name="T22" fmla="*/ 0 w 438"/>
                    <a:gd name="T23" fmla="*/ 14 h 313"/>
                    <a:gd name="T24" fmla="*/ 0 w 438"/>
                    <a:gd name="T25" fmla="*/ 298 h 313"/>
                    <a:gd name="T26" fmla="*/ 14 w 438"/>
                    <a:gd name="T27" fmla="*/ 313 h 313"/>
                    <a:gd name="T28" fmla="*/ 424 w 438"/>
                    <a:gd name="T29" fmla="*/ 313 h 313"/>
                    <a:gd name="T30" fmla="*/ 438 w 438"/>
                    <a:gd name="T31" fmla="*/ 298 h 313"/>
                    <a:gd name="T32" fmla="*/ 438 w 438"/>
                    <a:gd name="T33" fmla="*/ 14 h 313"/>
                    <a:gd name="T34" fmla="*/ 424 w 438"/>
                    <a:gd name="T35" fmla="*/ 0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38" h="313">
                      <a:moveTo>
                        <a:pt x="37" y="255"/>
                      </a:moveTo>
                      <a:cubicBezTo>
                        <a:pt x="28" y="255"/>
                        <a:pt x="20" y="247"/>
                        <a:pt x="20" y="237"/>
                      </a:cubicBezTo>
                      <a:cubicBezTo>
                        <a:pt x="20" y="42"/>
                        <a:pt x="20" y="42"/>
                        <a:pt x="20" y="42"/>
                      </a:cubicBezTo>
                      <a:cubicBezTo>
                        <a:pt x="20" y="33"/>
                        <a:pt x="28" y="25"/>
                        <a:pt x="37" y="25"/>
                      </a:cubicBezTo>
                      <a:cubicBezTo>
                        <a:pt x="401" y="25"/>
                        <a:pt x="401" y="25"/>
                        <a:pt x="401" y="25"/>
                      </a:cubicBezTo>
                      <a:cubicBezTo>
                        <a:pt x="410" y="25"/>
                        <a:pt x="418" y="33"/>
                        <a:pt x="418" y="42"/>
                      </a:cubicBezTo>
                      <a:cubicBezTo>
                        <a:pt x="418" y="237"/>
                        <a:pt x="418" y="237"/>
                        <a:pt x="418" y="237"/>
                      </a:cubicBezTo>
                      <a:cubicBezTo>
                        <a:pt x="418" y="247"/>
                        <a:pt x="410" y="255"/>
                        <a:pt x="401" y="255"/>
                      </a:cubicBezTo>
                      <a:cubicBezTo>
                        <a:pt x="37" y="255"/>
                        <a:pt x="37" y="255"/>
                        <a:pt x="37" y="255"/>
                      </a:cubicBezTo>
                      <a:moveTo>
                        <a:pt x="42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6" y="0"/>
                        <a:pt x="0" y="6"/>
                        <a:pt x="0" y="14"/>
                      </a:cubicBez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0" y="306"/>
                        <a:pt x="6" y="313"/>
                        <a:pt x="14" y="313"/>
                      </a:cubicBezTo>
                      <a:cubicBezTo>
                        <a:pt x="424" y="313"/>
                        <a:pt x="424" y="313"/>
                        <a:pt x="424" y="313"/>
                      </a:cubicBezTo>
                      <a:cubicBezTo>
                        <a:pt x="432" y="313"/>
                        <a:pt x="438" y="306"/>
                        <a:pt x="438" y="298"/>
                      </a:cubicBezTo>
                      <a:cubicBezTo>
                        <a:pt x="438" y="14"/>
                        <a:pt x="438" y="14"/>
                        <a:pt x="438" y="14"/>
                      </a:cubicBezTo>
                      <a:cubicBezTo>
                        <a:pt x="438" y="6"/>
                        <a:pt x="432" y="0"/>
                        <a:pt x="424" y="0"/>
                      </a:cubicBezTo>
                    </a:path>
                  </a:pathLst>
                </a:custGeom>
                <a:solidFill>
                  <a:srgbClr val="EC7D3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defRPr/>
                  </a:pPr>
                  <a:endParaRPr lang="zh-CN" altLang="en-US">
                    <a:solidFill>
                      <a:prstClr val="black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5" name="Rectangle 38"/>
                <p:cNvSpPr>
                  <a:spLocks noChangeArrowheads="1"/>
                </p:cNvSpPr>
                <p:nvPr/>
              </p:nvSpPr>
              <p:spPr bwMode="auto">
                <a:xfrm>
                  <a:off x="3716" y="2465"/>
                  <a:ext cx="252" cy="9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defRPr/>
                  </a:pPr>
                  <a:endParaRPr lang="zh-CN" altLang="en-US">
                    <a:solidFill>
                      <a:prstClr val="black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6" name="Rectangle 40"/>
                <p:cNvSpPr>
                  <a:spLocks noChangeArrowheads="1"/>
                </p:cNvSpPr>
                <p:nvPr/>
              </p:nvSpPr>
              <p:spPr bwMode="auto">
                <a:xfrm>
                  <a:off x="3595" y="2570"/>
                  <a:ext cx="495" cy="4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defRPr/>
                  </a:pPr>
                  <a:endParaRPr lang="zh-CN" altLang="en-US">
                    <a:solidFill>
                      <a:prstClr val="black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7" name="Freeform 42"/>
                <p:cNvSpPr/>
                <p:nvPr/>
              </p:nvSpPr>
              <p:spPr bwMode="auto">
                <a:xfrm>
                  <a:off x="3433" y="1853"/>
                  <a:ext cx="771" cy="400"/>
                </a:xfrm>
                <a:custGeom>
                  <a:avLst/>
                  <a:gdLst>
                    <a:gd name="T0" fmla="*/ 761 w 771"/>
                    <a:gd name="T1" fmla="*/ 0 h 400"/>
                    <a:gd name="T2" fmla="*/ 657 w 771"/>
                    <a:gd name="T3" fmla="*/ 9 h 400"/>
                    <a:gd name="T4" fmla="*/ 697 w 771"/>
                    <a:gd name="T5" fmla="*/ 43 h 400"/>
                    <a:gd name="T6" fmla="*/ 557 w 771"/>
                    <a:gd name="T7" fmla="*/ 212 h 400"/>
                    <a:gd name="T8" fmla="*/ 419 w 771"/>
                    <a:gd name="T9" fmla="*/ 105 h 400"/>
                    <a:gd name="T10" fmla="*/ 286 w 771"/>
                    <a:gd name="T11" fmla="*/ 278 h 400"/>
                    <a:gd name="T12" fmla="*/ 152 w 771"/>
                    <a:gd name="T13" fmla="*/ 190 h 400"/>
                    <a:gd name="T14" fmla="*/ 0 w 771"/>
                    <a:gd name="T15" fmla="*/ 369 h 400"/>
                    <a:gd name="T16" fmla="*/ 36 w 771"/>
                    <a:gd name="T17" fmla="*/ 400 h 400"/>
                    <a:gd name="T18" fmla="*/ 162 w 771"/>
                    <a:gd name="T19" fmla="*/ 252 h 400"/>
                    <a:gd name="T20" fmla="*/ 298 w 771"/>
                    <a:gd name="T21" fmla="*/ 343 h 400"/>
                    <a:gd name="T22" fmla="*/ 428 w 771"/>
                    <a:gd name="T23" fmla="*/ 171 h 400"/>
                    <a:gd name="T24" fmla="*/ 564 w 771"/>
                    <a:gd name="T25" fmla="*/ 278 h 400"/>
                    <a:gd name="T26" fmla="*/ 733 w 771"/>
                    <a:gd name="T27" fmla="*/ 71 h 400"/>
                    <a:gd name="T28" fmla="*/ 771 w 771"/>
                    <a:gd name="T29" fmla="*/ 105 h 400"/>
                    <a:gd name="T30" fmla="*/ 761 w 771"/>
                    <a:gd name="T31" fmla="*/ 0 h 4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771" h="400">
                      <a:moveTo>
                        <a:pt x="761" y="0"/>
                      </a:moveTo>
                      <a:lnTo>
                        <a:pt x="657" y="9"/>
                      </a:lnTo>
                      <a:lnTo>
                        <a:pt x="697" y="43"/>
                      </a:lnTo>
                      <a:lnTo>
                        <a:pt x="557" y="212"/>
                      </a:lnTo>
                      <a:lnTo>
                        <a:pt x="419" y="105"/>
                      </a:lnTo>
                      <a:lnTo>
                        <a:pt x="286" y="278"/>
                      </a:lnTo>
                      <a:lnTo>
                        <a:pt x="152" y="190"/>
                      </a:lnTo>
                      <a:lnTo>
                        <a:pt x="0" y="369"/>
                      </a:lnTo>
                      <a:lnTo>
                        <a:pt x="36" y="400"/>
                      </a:lnTo>
                      <a:lnTo>
                        <a:pt x="162" y="252"/>
                      </a:lnTo>
                      <a:lnTo>
                        <a:pt x="298" y="343"/>
                      </a:lnTo>
                      <a:lnTo>
                        <a:pt x="428" y="171"/>
                      </a:lnTo>
                      <a:lnTo>
                        <a:pt x="564" y="278"/>
                      </a:lnTo>
                      <a:lnTo>
                        <a:pt x="733" y="71"/>
                      </a:lnTo>
                      <a:lnTo>
                        <a:pt x="771" y="105"/>
                      </a:lnTo>
                      <a:lnTo>
                        <a:pt x="761" y="0"/>
                      </a:lnTo>
                      <a:close/>
                    </a:path>
                  </a:pathLst>
                </a:custGeom>
                <a:solidFill>
                  <a:srgbClr val="EC7D3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defRPr/>
                  </a:pPr>
                  <a:endParaRPr lang="zh-CN" altLang="en-US">
                    <a:solidFill>
                      <a:prstClr val="black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3" name="原创设计师QQ598969553          _3"/>
            <p:cNvGrpSpPr/>
            <p:nvPr/>
          </p:nvGrpSpPr>
          <p:grpSpPr>
            <a:xfrm>
              <a:off x="2265337" y="3977130"/>
              <a:ext cx="2013686" cy="1024996"/>
              <a:chOff x="637929" y="3388523"/>
              <a:chExt cx="2013686" cy="1024996"/>
            </a:xfrm>
          </p:grpSpPr>
          <p:grpSp>
            <p:nvGrpSpPr>
              <p:cNvPr id="55" name="组合 54"/>
              <p:cNvGrpSpPr/>
              <p:nvPr/>
            </p:nvGrpSpPr>
            <p:grpSpPr>
              <a:xfrm flipH="1" flipV="1">
                <a:off x="637929" y="3388523"/>
                <a:ext cx="2013686" cy="1024996"/>
                <a:chOff x="5947699" y="414315"/>
                <a:chExt cx="2684915" cy="1366654"/>
              </a:xfrm>
            </p:grpSpPr>
            <p:grpSp>
              <p:nvGrpSpPr>
                <p:cNvPr id="57" name="组合 56"/>
                <p:cNvGrpSpPr/>
                <p:nvPr/>
              </p:nvGrpSpPr>
              <p:grpSpPr>
                <a:xfrm flipV="1">
                  <a:off x="5947699" y="1317986"/>
                  <a:ext cx="2684915" cy="333365"/>
                  <a:chOff x="5272248" y="4626108"/>
                  <a:chExt cx="2684915" cy="333365"/>
                </a:xfrm>
              </p:grpSpPr>
              <p:sp>
                <p:nvSpPr>
                  <p:cNvPr id="60" name="椭圆 59"/>
                  <p:cNvSpPr/>
                  <p:nvPr/>
                </p:nvSpPr>
                <p:spPr>
                  <a:xfrm>
                    <a:off x="5272248" y="4626108"/>
                    <a:ext cx="81021" cy="81021"/>
                  </a:xfrm>
                  <a:prstGeom prst="ellipse">
                    <a:avLst/>
                  </a:pr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defRPr/>
                    </a:pPr>
                    <a:endParaRPr lang="zh-CN" altLang="en-US">
                      <a:solidFill>
                        <a:prstClr val="white"/>
                      </a:solidFill>
                      <a:latin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1" name="任意多边形 60"/>
                  <p:cNvSpPr/>
                  <p:nvPr/>
                </p:nvSpPr>
                <p:spPr>
                  <a:xfrm>
                    <a:off x="5335428" y="4686869"/>
                    <a:ext cx="2621735" cy="272604"/>
                  </a:xfrm>
                  <a:custGeom>
                    <a:avLst/>
                    <a:gdLst>
                      <a:gd name="connsiteX0" fmla="*/ 0 w 2815771"/>
                      <a:gd name="connsiteY0" fmla="*/ 0 h 638628"/>
                      <a:gd name="connsiteX1" fmla="*/ 725714 w 2815771"/>
                      <a:gd name="connsiteY1" fmla="*/ 638628 h 638628"/>
                      <a:gd name="connsiteX2" fmla="*/ 2815771 w 2815771"/>
                      <a:gd name="connsiteY2" fmla="*/ 638628 h 638628"/>
                      <a:gd name="connsiteX0-1" fmla="*/ 0 w 2815771"/>
                      <a:gd name="connsiteY0-2" fmla="*/ 0 h 649982"/>
                      <a:gd name="connsiteX1-3" fmla="*/ 254183 w 2815771"/>
                      <a:gd name="connsiteY1-4" fmla="*/ 649982 h 649982"/>
                      <a:gd name="connsiteX2-5" fmla="*/ 2815771 w 2815771"/>
                      <a:gd name="connsiteY2-6" fmla="*/ 638628 h 649982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</a:cxnLst>
                    <a:rect l="l" t="t" r="r" b="b"/>
                    <a:pathLst>
                      <a:path w="2815771" h="649982">
                        <a:moveTo>
                          <a:pt x="0" y="0"/>
                        </a:moveTo>
                        <a:lnTo>
                          <a:pt x="254183" y="649982"/>
                        </a:lnTo>
                        <a:lnTo>
                          <a:pt x="2815771" y="638628"/>
                        </a:lnTo>
                      </a:path>
                    </a:pathLst>
                  </a:custGeom>
                  <a:noFill/>
                  <a:ln w="19050"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defRPr/>
                    </a:pPr>
                    <a:endParaRPr lang="zh-CN" altLang="en-US">
                      <a:solidFill>
                        <a:prstClr val="white"/>
                      </a:solidFill>
                      <a:latin typeface="+mn-ea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58" name="文本框 106"/>
                <p:cNvSpPr txBox="1"/>
                <p:nvPr/>
              </p:nvSpPr>
              <p:spPr>
                <a:xfrm flipV="1">
                  <a:off x="6852147" y="1350084"/>
                  <a:ext cx="1780467" cy="43088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defRPr/>
                  </a:pPr>
                  <a:r>
                    <a:rPr lang="zh-CN" altLang="en-US" sz="1500" b="1" dirty="0">
                      <a:solidFill>
                        <a:schemeClr val="accent1"/>
                      </a:solidFill>
                      <a:latin typeface="+mn-ea"/>
                    </a:rPr>
                    <a:t>在此添加标题</a:t>
                  </a:r>
                </a:p>
              </p:txBody>
            </p:sp>
            <p:sp>
              <p:nvSpPr>
                <p:cNvPr id="59" name="文本框 107"/>
                <p:cNvSpPr txBox="1"/>
                <p:nvPr/>
              </p:nvSpPr>
              <p:spPr>
                <a:xfrm flipV="1">
                  <a:off x="6290683" y="414315"/>
                  <a:ext cx="2341931" cy="92144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50000"/>
                    </a:lnSpc>
                    <a:defRPr/>
                  </a:pPr>
                  <a:r>
                    <a:rPr lang="zh-CN" altLang="en-US" sz="9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点击输入本栏的具体文字，简明扼要的说明分项内容，请根据您的具体内容酌情修改。</a:t>
                  </a:r>
                  <a:endParaRPr lang="zh-CN" altLang="en-US" sz="900" spc="75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endParaRPr>
                </a:p>
              </p:txBody>
            </p:sp>
          </p:grpSp>
          <p:sp>
            <p:nvSpPr>
              <p:cNvPr id="56" name="Freeform 53"/>
              <p:cNvSpPr>
                <a:spLocks noEditPoints="1"/>
              </p:cNvSpPr>
              <p:nvPr/>
            </p:nvSpPr>
            <p:spPr bwMode="auto">
              <a:xfrm>
                <a:off x="1951673" y="3404111"/>
                <a:ext cx="304408" cy="304408"/>
              </a:xfrm>
              <a:custGeom>
                <a:avLst/>
                <a:gdLst>
                  <a:gd name="T0" fmla="*/ 166 w 449"/>
                  <a:gd name="T1" fmla="*/ 362 h 449"/>
                  <a:gd name="T2" fmla="*/ 211 w 449"/>
                  <a:gd name="T3" fmla="*/ 317 h 449"/>
                  <a:gd name="T4" fmla="*/ 237 w 449"/>
                  <a:gd name="T5" fmla="*/ 407 h 449"/>
                  <a:gd name="T6" fmla="*/ 302 w 449"/>
                  <a:gd name="T7" fmla="*/ 313 h 449"/>
                  <a:gd name="T8" fmla="*/ 294 w 449"/>
                  <a:gd name="T9" fmla="*/ 393 h 449"/>
                  <a:gd name="T10" fmla="*/ 395 w 449"/>
                  <a:gd name="T11" fmla="*/ 289 h 449"/>
                  <a:gd name="T12" fmla="*/ 294 w 449"/>
                  <a:gd name="T13" fmla="*/ 393 h 449"/>
                  <a:gd name="T14" fmla="*/ 95 w 449"/>
                  <a:gd name="T15" fmla="*/ 353 h 449"/>
                  <a:gd name="T16" fmla="*/ 121 w 449"/>
                  <a:gd name="T17" fmla="*/ 309 h 449"/>
                  <a:gd name="T18" fmla="*/ 237 w 449"/>
                  <a:gd name="T19" fmla="*/ 293 h 449"/>
                  <a:gd name="T20" fmla="*/ 311 w 449"/>
                  <a:gd name="T21" fmla="*/ 191 h 449"/>
                  <a:gd name="T22" fmla="*/ 307 w 449"/>
                  <a:gd name="T23" fmla="*/ 287 h 449"/>
                  <a:gd name="T24" fmla="*/ 211 w 449"/>
                  <a:gd name="T25" fmla="*/ 293 h 449"/>
                  <a:gd name="T26" fmla="*/ 137 w 449"/>
                  <a:gd name="T27" fmla="*/ 226 h 449"/>
                  <a:gd name="T28" fmla="*/ 211 w 449"/>
                  <a:gd name="T29" fmla="*/ 196 h 449"/>
                  <a:gd name="T30" fmla="*/ 333 w 449"/>
                  <a:gd name="T31" fmla="*/ 282 h 449"/>
                  <a:gd name="T32" fmla="*/ 335 w 449"/>
                  <a:gd name="T33" fmla="*/ 188 h 449"/>
                  <a:gd name="T34" fmla="*/ 407 w 449"/>
                  <a:gd name="T35" fmla="*/ 224 h 449"/>
                  <a:gd name="T36" fmla="*/ 116 w 449"/>
                  <a:gd name="T37" fmla="*/ 281 h 449"/>
                  <a:gd name="T38" fmla="*/ 41 w 449"/>
                  <a:gd name="T39" fmla="*/ 224 h 449"/>
                  <a:gd name="T40" fmla="*/ 114 w 449"/>
                  <a:gd name="T41" fmla="*/ 188 h 449"/>
                  <a:gd name="T42" fmla="*/ 116 w 449"/>
                  <a:gd name="T43" fmla="*/ 281 h 449"/>
                  <a:gd name="T44" fmla="*/ 59 w 449"/>
                  <a:gd name="T45" fmla="*/ 146 h 449"/>
                  <a:gd name="T46" fmla="*/ 158 w 449"/>
                  <a:gd name="T47" fmla="*/ 55 h 449"/>
                  <a:gd name="T48" fmla="*/ 331 w 449"/>
                  <a:gd name="T49" fmla="*/ 164 h 449"/>
                  <a:gd name="T50" fmla="*/ 390 w 449"/>
                  <a:gd name="T51" fmla="*/ 147 h 449"/>
                  <a:gd name="T52" fmla="*/ 211 w 449"/>
                  <a:gd name="T53" fmla="*/ 171 h 449"/>
                  <a:gd name="T54" fmla="*/ 210 w 449"/>
                  <a:gd name="T55" fmla="*/ 43 h 449"/>
                  <a:gd name="T56" fmla="*/ 211 w 449"/>
                  <a:gd name="T57" fmla="*/ 171 h 449"/>
                  <a:gd name="T58" fmla="*/ 237 w 449"/>
                  <a:gd name="T59" fmla="*/ 43 h 449"/>
                  <a:gd name="T60" fmla="*/ 308 w 449"/>
                  <a:gd name="T61" fmla="*/ 167 h 449"/>
                  <a:gd name="T62" fmla="*/ 225 w 449"/>
                  <a:gd name="T63" fmla="*/ 0 h 449"/>
                  <a:gd name="T64" fmla="*/ 225 w 449"/>
                  <a:gd name="T65" fmla="*/ 449 h 449"/>
                  <a:gd name="T66" fmla="*/ 225 w 449"/>
                  <a:gd name="T67" fmla="*/ 0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9" h="449">
                    <a:moveTo>
                      <a:pt x="211" y="407"/>
                    </a:moveTo>
                    <a:cubicBezTo>
                      <a:pt x="192" y="407"/>
                      <a:pt x="176" y="387"/>
                      <a:pt x="166" y="362"/>
                    </a:cubicBezTo>
                    <a:cubicBezTo>
                      <a:pt x="158" y="347"/>
                      <a:pt x="151" y="331"/>
                      <a:pt x="147" y="313"/>
                    </a:cubicBezTo>
                    <a:cubicBezTo>
                      <a:pt x="168" y="315"/>
                      <a:pt x="189" y="317"/>
                      <a:pt x="211" y="317"/>
                    </a:cubicBezTo>
                    <a:cubicBezTo>
                      <a:pt x="211" y="407"/>
                      <a:pt x="211" y="407"/>
                      <a:pt x="211" y="407"/>
                    </a:cubicBezTo>
                    <a:moveTo>
                      <a:pt x="237" y="407"/>
                    </a:moveTo>
                    <a:cubicBezTo>
                      <a:pt x="237" y="317"/>
                      <a:pt x="237" y="317"/>
                      <a:pt x="237" y="317"/>
                    </a:cubicBezTo>
                    <a:cubicBezTo>
                      <a:pt x="259" y="317"/>
                      <a:pt x="280" y="315"/>
                      <a:pt x="302" y="313"/>
                    </a:cubicBezTo>
                    <a:cubicBezTo>
                      <a:pt x="293" y="344"/>
                      <a:pt x="273" y="407"/>
                      <a:pt x="237" y="407"/>
                    </a:cubicBezTo>
                    <a:moveTo>
                      <a:pt x="294" y="393"/>
                    </a:moveTo>
                    <a:cubicBezTo>
                      <a:pt x="311" y="370"/>
                      <a:pt x="320" y="343"/>
                      <a:pt x="328" y="310"/>
                    </a:cubicBezTo>
                    <a:cubicBezTo>
                      <a:pt x="354" y="304"/>
                      <a:pt x="377" y="297"/>
                      <a:pt x="395" y="289"/>
                    </a:cubicBezTo>
                    <a:cubicBezTo>
                      <a:pt x="386" y="313"/>
                      <a:pt x="373" y="335"/>
                      <a:pt x="354" y="353"/>
                    </a:cubicBezTo>
                    <a:cubicBezTo>
                      <a:pt x="337" y="371"/>
                      <a:pt x="315" y="384"/>
                      <a:pt x="294" y="393"/>
                    </a:cubicBezTo>
                    <a:moveTo>
                      <a:pt x="154" y="393"/>
                    </a:moveTo>
                    <a:cubicBezTo>
                      <a:pt x="133" y="384"/>
                      <a:pt x="112" y="371"/>
                      <a:pt x="95" y="353"/>
                    </a:cubicBezTo>
                    <a:cubicBezTo>
                      <a:pt x="75" y="335"/>
                      <a:pt x="62" y="312"/>
                      <a:pt x="52" y="286"/>
                    </a:cubicBezTo>
                    <a:cubicBezTo>
                      <a:pt x="68" y="295"/>
                      <a:pt x="93" y="303"/>
                      <a:pt x="121" y="309"/>
                    </a:cubicBezTo>
                    <a:cubicBezTo>
                      <a:pt x="128" y="342"/>
                      <a:pt x="138" y="371"/>
                      <a:pt x="154" y="393"/>
                    </a:cubicBezTo>
                    <a:moveTo>
                      <a:pt x="237" y="293"/>
                    </a:moveTo>
                    <a:cubicBezTo>
                      <a:pt x="237" y="196"/>
                      <a:pt x="237" y="196"/>
                      <a:pt x="237" y="196"/>
                    </a:cubicBezTo>
                    <a:cubicBezTo>
                      <a:pt x="263" y="195"/>
                      <a:pt x="287" y="193"/>
                      <a:pt x="311" y="191"/>
                    </a:cubicBezTo>
                    <a:cubicBezTo>
                      <a:pt x="311" y="203"/>
                      <a:pt x="311" y="214"/>
                      <a:pt x="311" y="226"/>
                    </a:cubicBezTo>
                    <a:cubicBezTo>
                      <a:pt x="311" y="247"/>
                      <a:pt x="311" y="268"/>
                      <a:pt x="307" y="287"/>
                    </a:cubicBezTo>
                    <a:cubicBezTo>
                      <a:pt x="284" y="290"/>
                      <a:pt x="261" y="292"/>
                      <a:pt x="237" y="293"/>
                    </a:cubicBezTo>
                    <a:moveTo>
                      <a:pt x="211" y="293"/>
                    </a:moveTo>
                    <a:cubicBezTo>
                      <a:pt x="187" y="292"/>
                      <a:pt x="165" y="290"/>
                      <a:pt x="141" y="286"/>
                    </a:cubicBezTo>
                    <a:cubicBezTo>
                      <a:pt x="138" y="268"/>
                      <a:pt x="137" y="246"/>
                      <a:pt x="137" y="226"/>
                    </a:cubicBezTo>
                    <a:cubicBezTo>
                      <a:pt x="137" y="214"/>
                      <a:pt x="138" y="203"/>
                      <a:pt x="138" y="191"/>
                    </a:cubicBezTo>
                    <a:cubicBezTo>
                      <a:pt x="161" y="193"/>
                      <a:pt x="186" y="195"/>
                      <a:pt x="211" y="196"/>
                    </a:cubicBezTo>
                    <a:cubicBezTo>
                      <a:pt x="211" y="293"/>
                      <a:pt x="211" y="293"/>
                      <a:pt x="211" y="293"/>
                    </a:cubicBezTo>
                    <a:moveTo>
                      <a:pt x="333" y="282"/>
                    </a:moveTo>
                    <a:cubicBezTo>
                      <a:pt x="335" y="265"/>
                      <a:pt x="336" y="245"/>
                      <a:pt x="336" y="226"/>
                    </a:cubicBezTo>
                    <a:cubicBezTo>
                      <a:pt x="336" y="212"/>
                      <a:pt x="336" y="201"/>
                      <a:pt x="335" y="188"/>
                    </a:cubicBezTo>
                    <a:cubicBezTo>
                      <a:pt x="363" y="185"/>
                      <a:pt x="386" y="177"/>
                      <a:pt x="399" y="171"/>
                    </a:cubicBezTo>
                    <a:cubicBezTo>
                      <a:pt x="405" y="188"/>
                      <a:pt x="407" y="207"/>
                      <a:pt x="407" y="224"/>
                    </a:cubicBezTo>
                    <a:cubicBezTo>
                      <a:pt x="407" y="254"/>
                      <a:pt x="405" y="270"/>
                      <a:pt x="333" y="282"/>
                    </a:cubicBezTo>
                    <a:moveTo>
                      <a:pt x="116" y="281"/>
                    </a:moveTo>
                    <a:cubicBezTo>
                      <a:pt x="75" y="274"/>
                      <a:pt x="52" y="260"/>
                      <a:pt x="43" y="250"/>
                    </a:cubicBezTo>
                    <a:cubicBezTo>
                      <a:pt x="41" y="242"/>
                      <a:pt x="41" y="233"/>
                      <a:pt x="41" y="224"/>
                    </a:cubicBezTo>
                    <a:cubicBezTo>
                      <a:pt x="41" y="206"/>
                      <a:pt x="44" y="187"/>
                      <a:pt x="49" y="171"/>
                    </a:cubicBezTo>
                    <a:cubicBezTo>
                      <a:pt x="64" y="177"/>
                      <a:pt x="82" y="182"/>
                      <a:pt x="114" y="188"/>
                    </a:cubicBezTo>
                    <a:cubicBezTo>
                      <a:pt x="113" y="201"/>
                      <a:pt x="112" y="212"/>
                      <a:pt x="112" y="226"/>
                    </a:cubicBezTo>
                    <a:cubicBezTo>
                      <a:pt x="112" y="245"/>
                      <a:pt x="113" y="264"/>
                      <a:pt x="116" y="281"/>
                    </a:cubicBezTo>
                    <a:moveTo>
                      <a:pt x="117" y="164"/>
                    </a:moveTo>
                    <a:cubicBezTo>
                      <a:pt x="76" y="153"/>
                      <a:pt x="65" y="152"/>
                      <a:pt x="59" y="146"/>
                    </a:cubicBezTo>
                    <a:cubicBezTo>
                      <a:pt x="68" y="128"/>
                      <a:pt x="79" y="110"/>
                      <a:pt x="95" y="96"/>
                    </a:cubicBezTo>
                    <a:cubicBezTo>
                      <a:pt x="114" y="76"/>
                      <a:pt x="135" y="66"/>
                      <a:pt x="158" y="55"/>
                    </a:cubicBezTo>
                    <a:cubicBezTo>
                      <a:pt x="138" y="83"/>
                      <a:pt x="124" y="119"/>
                      <a:pt x="117" y="164"/>
                    </a:cubicBezTo>
                    <a:moveTo>
                      <a:pt x="331" y="164"/>
                    </a:moveTo>
                    <a:cubicBezTo>
                      <a:pt x="324" y="119"/>
                      <a:pt x="311" y="81"/>
                      <a:pt x="291" y="54"/>
                    </a:cubicBezTo>
                    <a:cubicBezTo>
                      <a:pt x="333" y="69"/>
                      <a:pt x="370" y="104"/>
                      <a:pt x="390" y="147"/>
                    </a:cubicBezTo>
                    <a:cubicBezTo>
                      <a:pt x="384" y="151"/>
                      <a:pt x="369" y="157"/>
                      <a:pt x="331" y="164"/>
                    </a:cubicBezTo>
                    <a:moveTo>
                      <a:pt x="211" y="171"/>
                    </a:moveTo>
                    <a:cubicBezTo>
                      <a:pt x="187" y="171"/>
                      <a:pt x="164" y="169"/>
                      <a:pt x="141" y="167"/>
                    </a:cubicBezTo>
                    <a:cubicBezTo>
                      <a:pt x="152" y="104"/>
                      <a:pt x="178" y="55"/>
                      <a:pt x="210" y="43"/>
                    </a:cubicBezTo>
                    <a:cubicBezTo>
                      <a:pt x="210" y="43"/>
                      <a:pt x="211" y="43"/>
                      <a:pt x="211" y="43"/>
                    </a:cubicBezTo>
                    <a:cubicBezTo>
                      <a:pt x="211" y="171"/>
                      <a:pt x="211" y="171"/>
                      <a:pt x="211" y="171"/>
                    </a:cubicBezTo>
                    <a:moveTo>
                      <a:pt x="237" y="171"/>
                    </a:moveTo>
                    <a:cubicBezTo>
                      <a:pt x="237" y="43"/>
                      <a:pt x="237" y="43"/>
                      <a:pt x="237" y="43"/>
                    </a:cubicBezTo>
                    <a:cubicBezTo>
                      <a:pt x="242" y="43"/>
                      <a:pt x="249" y="48"/>
                      <a:pt x="255" y="52"/>
                    </a:cubicBezTo>
                    <a:cubicBezTo>
                      <a:pt x="279" y="74"/>
                      <a:pt x="299" y="117"/>
                      <a:pt x="308" y="167"/>
                    </a:cubicBezTo>
                    <a:cubicBezTo>
                      <a:pt x="284" y="169"/>
                      <a:pt x="261" y="171"/>
                      <a:pt x="237" y="171"/>
                    </a:cubicBezTo>
                    <a:moveTo>
                      <a:pt x="225" y="0"/>
                    </a:moveTo>
                    <a:cubicBezTo>
                      <a:pt x="100" y="0"/>
                      <a:pt x="0" y="100"/>
                      <a:pt x="0" y="224"/>
                    </a:cubicBezTo>
                    <a:cubicBezTo>
                      <a:pt x="0" y="349"/>
                      <a:pt x="100" y="449"/>
                      <a:pt x="225" y="449"/>
                    </a:cubicBezTo>
                    <a:cubicBezTo>
                      <a:pt x="350" y="449"/>
                      <a:pt x="449" y="349"/>
                      <a:pt x="449" y="224"/>
                    </a:cubicBezTo>
                    <a:cubicBezTo>
                      <a:pt x="449" y="100"/>
                      <a:pt x="350" y="0"/>
                      <a:pt x="225" y="0"/>
                    </a:cubicBezTo>
                  </a:path>
                </a:pathLst>
              </a:custGeom>
              <a:solidFill>
                <a:srgbClr val="EC7D3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原创设计师QQ598969553          _4"/>
            <p:cNvGrpSpPr/>
            <p:nvPr/>
          </p:nvGrpSpPr>
          <p:grpSpPr>
            <a:xfrm>
              <a:off x="2226419" y="2107600"/>
              <a:ext cx="7700245" cy="2269517"/>
              <a:chOff x="599011" y="1518993"/>
              <a:chExt cx="7700245" cy="2269517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599011" y="1553265"/>
                <a:ext cx="7700245" cy="2235245"/>
                <a:chOff x="-1526775" y="967193"/>
                <a:chExt cx="10266973" cy="2980314"/>
              </a:xfrm>
            </p:grpSpPr>
            <p:grpSp>
              <p:nvGrpSpPr>
                <p:cNvPr id="50" name="组合 49"/>
                <p:cNvGrpSpPr/>
                <p:nvPr/>
              </p:nvGrpSpPr>
              <p:grpSpPr>
                <a:xfrm flipV="1">
                  <a:off x="5947699" y="1317986"/>
                  <a:ext cx="2684915" cy="333365"/>
                  <a:chOff x="5272248" y="4626108"/>
                  <a:chExt cx="2684915" cy="333365"/>
                </a:xfrm>
              </p:grpSpPr>
              <p:sp>
                <p:nvSpPr>
                  <p:cNvPr id="53" name="椭圆 52"/>
                  <p:cNvSpPr/>
                  <p:nvPr/>
                </p:nvSpPr>
                <p:spPr>
                  <a:xfrm>
                    <a:off x="5272248" y="4626108"/>
                    <a:ext cx="81021" cy="81021"/>
                  </a:xfrm>
                  <a:prstGeom prst="ellipse">
                    <a:avLst/>
                  </a:pr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defRPr/>
                    </a:pPr>
                    <a:endParaRPr lang="zh-CN" altLang="en-US">
                      <a:solidFill>
                        <a:prstClr val="white"/>
                      </a:solidFill>
                      <a:latin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4" name="任意多边形 53"/>
                  <p:cNvSpPr/>
                  <p:nvPr/>
                </p:nvSpPr>
                <p:spPr>
                  <a:xfrm>
                    <a:off x="5335428" y="4686869"/>
                    <a:ext cx="2621735" cy="272604"/>
                  </a:xfrm>
                  <a:custGeom>
                    <a:avLst/>
                    <a:gdLst>
                      <a:gd name="connsiteX0" fmla="*/ 0 w 2815771"/>
                      <a:gd name="connsiteY0" fmla="*/ 0 h 638628"/>
                      <a:gd name="connsiteX1" fmla="*/ 725714 w 2815771"/>
                      <a:gd name="connsiteY1" fmla="*/ 638628 h 638628"/>
                      <a:gd name="connsiteX2" fmla="*/ 2815771 w 2815771"/>
                      <a:gd name="connsiteY2" fmla="*/ 638628 h 638628"/>
                      <a:gd name="connsiteX0-1" fmla="*/ 0 w 2815771"/>
                      <a:gd name="connsiteY0-2" fmla="*/ 0 h 649982"/>
                      <a:gd name="connsiteX1-3" fmla="*/ 254183 w 2815771"/>
                      <a:gd name="connsiteY1-4" fmla="*/ 649982 h 649982"/>
                      <a:gd name="connsiteX2-5" fmla="*/ 2815771 w 2815771"/>
                      <a:gd name="connsiteY2-6" fmla="*/ 638628 h 649982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</a:cxnLst>
                    <a:rect l="l" t="t" r="r" b="b"/>
                    <a:pathLst>
                      <a:path w="2815771" h="649982">
                        <a:moveTo>
                          <a:pt x="0" y="0"/>
                        </a:moveTo>
                        <a:lnTo>
                          <a:pt x="254183" y="649982"/>
                        </a:lnTo>
                        <a:lnTo>
                          <a:pt x="2815771" y="638628"/>
                        </a:lnTo>
                      </a:path>
                    </a:pathLst>
                  </a:custGeom>
                  <a:noFill/>
                  <a:ln w="19050"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defRPr/>
                    </a:pPr>
                    <a:endParaRPr lang="zh-CN" altLang="en-US">
                      <a:solidFill>
                        <a:prstClr val="white"/>
                      </a:solidFill>
                      <a:latin typeface="+mn-ea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51" name="文本框 82"/>
                <p:cNvSpPr txBox="1"/>
                <p:nvPr/>
              </p:nvSpPr>
              <p:spPr>
                <a:xfrm>
                  <a:off x="6827448" y="967193"/>
                  <a:ext cx="1780467" cy="43088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defRPr/>
                  </a:pPr>
                  <a:r>
                    <a:rPr lang="zh-CN" altLang="en-US" sz="1500" b="1" dirty="0">
                      <a:solidFill>
                        <a:schemeClr val="accent2"/>
                      </a:solidFill>
                      <a:latin typeface="+mn-ea"/>
                    </a:rPr>
                    <a:t>在此添加标题</a:t>
                  </a:r>
                </a:p>
              </p:txBody>
            </p:sp>
            <p:sp>
              <p:nvSpPr>
                <p:cNvPr id="52" name="文本框 83"/>
                <p:cNvSpPr txBox="1"/>
                <p:nvPr/>
              </p:nvSpPr>
              <p:spPr>
                <a:xfrm>
                  <a:off x="6398266" y="1331295"/>
                  <a:ext cx="2341932" cy="92144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50000"/>
                    </a:lnSpc>
                    <a:defRPr/>
                  </a:pPr>
                  <a:r>
                    <a:rPr lang="zh-CN" altLang="en-US" sz="9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点击输入本栏的具体文字，简明扼要的说明分项内容，请根据您的具体内容酌情修改。</a:t>
                  </a:r>
                  <a:endParaRPr lang="zh-CN" altLang="en-US" sz="900" spc="75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74" name="文本框 82"/>
                <p:cNvSpPr txBox="1"/>
                <p:nvPr/>
              </p:nvSpPr>
              <p:spPr>
                <a:xfrm>
                  <a:off x="5312074" y="3516622"/>
                  <a:ext cx="1780467" cy="43088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defRPr/>
                  </a:pPr>
                  <a:r>
                    <a:rPr lang="zh-CN" altLang="en-US" sz="1500" b="1" dirty="0">
                      <a:solidFill>
                        <a:schemeClr val="accent2"/>
                      </a:solidFill>
                      <a:latin typeface="+mn-ea"/>
                    </a:rPr>
                    <a:t>在此添加标题</a:t>
                  </a:r>
                </a:p>
              </p:txBody>
            </p:sp>
            <p:sp>
              <p:nvSpPr>
                <p:cNvPr id="75" name="文本框 82"/>
                <p:cNvSpPr txBox="1"/>
                <p:nvPr/>
              </p:nvSpPr>
              <p:spPr>
                <a:xfrm>
                  <a:off x="-1526775" y="3516622"/>
                  <a:ext cx="1780467" cy="43088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defRPr/>
                  </a:pPr>
                  <a:r>
                    <a:rPr lang="zh-CN" altLang="en-US" sz="1500" b="1" dirty="0">
                      <a:solidFill>
                        <a:schemeClr val="accent2"/>
                      </a:solidFill>
                      <a:latin typeface="+mn-ea"/>
                    </a:rPr>
                    <a:t>在此添加标题</a:t>
                  </a:r>
                </a:p>
              </p:txBody>
            </p:sp>
          </p:grpSp>
          <p:grpSp>
            <p:nvGrpSpPr>
              <p:cNvPr id="46" name="Group 46"/>
              <p:cNvGrpSpPr>
                <a:grpSpLocks noChangeAspect="1"/>
              </p:cNvGrpSpPr>
              <p:nvPr/>
            </p:nvGrpSpPr>
            <p:grpSpPr bwMode="auto">
              <a:xfrm>
                <a:off x="6475054" y="1518993"/>
                <a:ext cx="385046" cy="238385"/>
                <a:chOff x="3098" y="1701"/>
                <a:chExt cx="1486" cy="920"/>
              </a:xfrm>
              <a:solidFill>
                <a:schemeClr val="tx1">
                  <a:lumMod val="50000"/>
                  <a:lumOff val="50000"/>
                  <a:alpha val="40000"/>
                </a:schemeClr>
              </a:solidFill>
            </p:grpSpPr>
            <p:sp>
              <p:nvSpPr>
                <p:cNvPr id="47" name="Freeform 47"/>
                <p:cNvSpPr/>
                <p:nvPr/>
              </p:nvSpPr>
              <p:spPr bwMode="auto">
                <a:xfrm>
                  <a:off x="3468" y="1701"/>
                  <a:ext cx="746" cy="920"/>
                </a:xfrm>
                <a:custGeom>
                  <a:avLst/>
                  <a:gdLst>
                    <a:gd name="T0" fmla="*/ 157 w 314"/>
                    <a:gd name="T1" fmla="*/ 0 h 386"/>
                    <a:gd name="T2" fmla="*/ 68 w 314"/>
                    <a:gd name="T3" fmla="*/ 89 h 386"/>
                    <a:gd name="T4" fmla="*/ 127 w 314"/>
                    <a:gd name="T5" fmla="*/ 172 h 386"/>
                    <a:gd name="T6" fmla="*/ 103 w 314"/>
                    <a:gd name="T7" fmla="*/ 172 h 386"/>
                    <a:gd name="T8" fmla="*/ 16 w 314"/>
                    <a:gd name="T9" fmla="*/ 320 h 386"/>
                    <a:gd name="T10" fmla="*/ 28 w 314"/>
                    <a:gd name="T11" fmla="*/ 386 h 386"/>
                    <a:gd name="T12" fmla="*/ 132 w 314"/>
                    <a:gd name="T13" fmla="*/ 386 h 386"/>
                    <a:gd name="T14" fmla="*/ 154 w 314"/>
                    <a:gd name="T15" fmla="*/ 203 h 386"/>
                    <a:gd name="T16" fmla="*/ 132 w 314"/>
                    <a:gd name="T17" fmla="*/ 180 h 386"/>
                    <a:gd name="T18" fmla="*/ 182 w 314"/>
                    <a:gd name="T19" fmla="*/ 180 h 386"/>
                    <a:gd name="T20" fmla="*/ 160 w 314"/>
                    <a:gd name="T21" fmla="*/ 203 h 386"/>
                    <a:gd name="T22" fmla="*/ 182 w 314"/>
                    <a:gd name="T23" fmla="*/ 386 h 386"/>
                    <a:gd name="T24" fmla="*/ 286 w 314"/>
                    <a:gd name="T25" fmla="*/ 386 h 386"/>
                    <a:gd name="T26" fmla="*/ 298 w 314"/>
                    <a:gd name="T27" fmla="*/ 320 h 386"/>
                    <a:gd name="T28" fmla="*/ 211 w 314"/>
                    <a:gd name="T29" fmla="*/ 172 h 386"/>
                    <a:gd name="T30" fmla="*/ 187 w 314"/>
                    <a:gd name="T31" fmla="*/ 172 h 386"/>
                    <a:gd name="T32" fmla="*/ 246 w 314"/>
                    <a:gd name="T33" fmla="*/ 89 h 386"/>
                    <a:gd name="T34" fmla="*/ 157 w 314"/>
                    <a:gd name="T35" fmla="*/ 0 h 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14" h="386">
                      <a:moveTo>
                        <a:pt x="157" y="0"/>
                      </a:moveTo>
                      <a:cubicBezTo>
                        <a:pt x="108" y="0"/>
                        <a:pt x="68" y="40"/>
                        <a:pt x="68" y="89"/>
                      </a:cubicBezTo>
                      <a:cubicBezTo>
                        <a:pt x="68" y="127"/>
                        <a:pt x="93" y="160"/>
                        <a:pt x="127" y="172"/>
                      </a:cubicBezTo>
                      <a:cubicBezTo>
                        <a:pt x="103" y="172"/>
                        <a:pt x="103" y="172"/>
                        <a:pt x="103" y="172"/>
                      </a:cubicBezTo>
                      <a:cubicBezTo>
                        <a:pt x="55" y="172"/>
                        <a:pt x="26" y="291"/>
                        <a:pt x="16" y="320"/>
                      </a:cubicBezTo>
                      <a:cubicBezTo>
                        <a:pt x="0" y="363"/>
                        <a:pt x="28" y="386"/>
                        <a:pt x="28" y="386"/>
                      </a:cubicBezTo>
                      <a:cubicBezTo>
                        <a:pt x="132" y="386"/>
                        <a:pt x="132" y="386"/>
                        <a:pt x="132" y="386"/>
                      </a:cubicBezTo>
                      <a:cubicBezTo>
                        <a:pt x="154" y="203"/>
                        <a:pt x="154" y="203"/>
                        <a:pt x="154" y="203"/>
                      </a:cubicBezTo>
                      <a:cubicBezTo>
                        <a:pt x="132" y="180"/>
                        <a:pt x="132" y="180"/>
                        <a:pt x="132" y="180"/>
                      </a:cubicBezTo>
                      <a:cubicBezTo>
                        <a:pt x="182" y="180"/>
                        <a:pt x="182" y="180"/>
                        <a:pt x="182" y="180"/>
                      </a:cubicBezTo>
                      <a:cubicBezTo>
                        <a:pt x="160" y="203"/>
                        <a:pt x="160" y="203"/>
                        <a:pt x="160" y="203"/>
                      </a:cubicBezTo>
                      <a:cubicBezTo>
                        <a:pt x="182" y="386"/>
                        <a:pt x="182" y="386"/>
                        <a:pt x="182" y="386"/>
                      </a:cubicBezTo>
                      <a:cubicBezTo>
                        <a:pt x="286" y="386"/>
                        <a:pt x="286" y="386"/>
                        <a:pt x="286" y="386"/>
                      </a:cubicBezTo>
                      <a:cubicBezTo>
                        <a:pt x="286" y="386"/>
                        <a:pt x="314" y="363"/>
                        <a:pt x="298" y="320"/>
                      </a:cubicBezTo>
                      <a:cubicBezTo>
                        <a:pt x="288" y="291"/>
                        <a:pt x="259" y="172"/>
                        <a:pt x="211" y="172"/>
                      </a:cubicBezTo>
                      <a:cubicBezTo>
                        <a:pt x="187" y="172"/>
                        <a:pt x="187" y="172"/>
                        <a:pt x="187" y="172"/>
                      </a:cubicBezTo>
                      <a:cubicBezTo>
                        <a:pt x="221" y="160"/>
                        <a:pt x="246" y="127"/>
                        <a:pt x="246" y="89"/>
                      </a:cubicBezTo>
                      <a:cubicBezTo>
                        <a:pt x="246" y="40"/>
                        <a:pt x="206" y="0"/>
                        <a:pt x="157" y="0"/>
                      </a:cubicBezTo>
                    </a:path>
                  </a:pathLst>
                </a:custGeom>
                <a:solidFill>
                  <a:srgbClr val="EC7D3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defRPr/>
                  </a:pPr>
                  <a:endParaRPr lang="zh-CN" altLang="en-US">
                    <a:solidFill>
                      <a:prstClr val="black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8" name="Freeform 48"/>
                <p:cNvSpPr/>
                <p:nvPr/>
              </p:nvSpPr>
              <p:spPr bwMode="auto">
                <a:xfrm>
                  <a:off x="3098" y="1871"/>
                  <a:ext cx="475" cy="750"/>
                </a:xfrm>
                <a:custGeom>
                  <a:avLst/>
                  <a:gdLst>
                    <a:gd name="T0" fmla="*/ 128 w 200"/>
                    <a:gd name="T1" fmla="*/ 0 h 315"/>
                    <a:gd name="T2" fmla="*/ 55 w 200"/>
                    <a:gd name="T3" fmla="*/ 73 h 315"/>
                    <a:gd name="T4" fmla="*/ 103 w 200"/>
                    <a:gd name="T5" fmla="*/ 141 h 315"/>
                    <a:gd name="T6" fmla="*/ 84 w 200"/>
                    <a:gd name="T7" fmla="*/ 141 h 315"/>
                    <a:gd name="T8" fmla="*/ 13 w 200"/>
                    <a:gd name="T9" fmla="*/ 261 h 315"/>
                    <a:gd name="T10" fmla="*/ 23 w 200"/>
                    <a:gd name="T11" fmla="*/ 315 h 315"/>
                    <a:gd name="T12" fmla="*/ 108 w 200"/>
                    <a:gd name="T13" fmla="*/ 315 h 315"/>
                    <a:gd name="T14" fmla="*/ 126 w 200"/>
                    <a:gd name="T15" fmla="*/ 166 h 315"/>
                    <a:gd name="T16" fmla="*/ 107 w 200"/>
                    <a:gd name="T17" fmla="*/ 147 h 315"/>
                    <a:gd name="T18" fmla="*/ 149 w 200"/>
                    <a:gd name="T19" fmla="*/ 147 h 315"/>
                    <a:gd name="T20" fmla="*/ 130 w 200"/>
                    <a:gd name="T21" fmla="*/ 166 h 315"/>
                    <a:gd name="T22" fmla="*/ 148 w 200"/>
                    <a:gd name="T23" fmla="*/ 315 h 315"/>
                    <a:gd name="T24" fmla="*/ 168 w 200"/>
                    <a:gd name="T25" fmla="*/ 315 h 315"/>
                    <a:gd name="T26" fmla="*/ 161 w 200"/>
                    <a:gd name="T27" fmla="*/ 245 h 315"/>
                    <a:gd name="T28" fmla="*/ 166 w 200"/>
                    <a:gd name="T29" fmla="*/ 228 h 315"/>
                    <a:gd name="T30" fmla="*/ 194 w 200"/>
                    <a:gd name="T31" fmla="*/ 152 h 315"/>
                    <a:gd name="T32" fmla="*/ 172 w 200"/>
                    <a:gd name="T33" fmla="*/ 141 h 315"/>
                    <a:gd name="T34" fmla="*/ 152 w 200"/>
                    <a:gd name="T35" fmla="*/ 141 h 315"/>
                    <a:gd name="T36" fmla="*/ 200 w 200"/>
                    <a:gd name="T37" fmla="*/ 73 h 315"/>
                    <a:gd name="T38" fmla="*/ 128 w 200"/>
                    <a:gd name="T39" fmla="*/ 0 h 3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00" h="315">
                      <a:moveTo>
                        <a:pt x="128" y="0"/>
                      </a:moveTo>
                      <a:cubicBezTo>
                        <a:pt x="88" y="0"/>
                        <a:pt x="55" y="33"/>
                        <a:pt x="55" y="73"/>
                      </a:cubicBezTo>
                      <a:cubicBezTo>
                        <a:pt x="55" y="104"/>
                        <a:pt x="76" y="131"/>
                        <a:pt x="103" y="141"/>
                      </a:cubicBezTo>
                      <a:cubicBezTo>
                        <a:pt x="84" y="141"/>
                        <a:pt x="84" y="141"/>
                        <a:pt x="84" y="141"/>
                      </a:cubicBezTo>
                      <a:cubicBezTo>
                        <a:pt x="45" y="141"/>
                        <a:pt x="21" y="238"/>
                        <a:pt x="13" y="261"/>
                      </a:cubicBezTo>
                      <a:cubicBezTo>
                        <a:pt x="0" y="296"/>
                        <a:pt x="23" y="315"/>
                        <a:pt x="23" y="315"/>
                      </a:cubicBezTo>
                      <a:cubicBezTo>
                        <a:pt x="108" y="315"/>
                        <a:pt x="108" y="315"/>
                        <a:pt x="108" y="315"/>
                      </a:cubicBezTo>
                      <a:cubicBezTo>
                        <a:pt x="126" y="166"/>
                        <a:pt x="126" y="166"/>
                        <a:pt x="126" y="166"/>
                      </a:cubicBezTo>
                      <a:cubicBezTo>
                        <a:pt x="107" y="147"/>
                        <a:pt x="107" y="147"/>
                        <a:pt x="107" y="147"/>
                      </a:cubicBezTo>
                      <a:cubicBezTo>
                        <a:pt x="149" y="147"/>
                        <a:pt x="149" y="147"/>
                        <a:pt x="149" y="147"/>
                      </a:cubicBezTo>
                      <a:cubicBezTo>
                        <a:pt x="130" y="166"/>
                        <a:pt x="130" y="166"/>
                        <a:pt x="130" y="166"/>
                      </a:cubicBezTo>
                      <a:cubicBezTo>
                        <a:pt x="148" y="315"/>
                        <a:pt x="148" y="315"/>
                        <a:pt x="148" y="315"/>
                      </a:cubicBezTo>
                      <a:cubicBezTo>
                        <a:pt x="168" y="315"/>
                        <a:pt x="168" y="315"/>
                        <a:pt x="168" y="315"/>
                      </a:cubicBezTo>
                      <a:cubicBezTo>
                        <a:pt x="160" y="303"/>
                        <a:pt x="149" y="279"/>
                        <a:pt x="161" y="245"/>
                      </a:cubicBezTo>
                      <a:cubicBezTo>
                        <a:pt x="162" y="241"/>
                        <a:pt x="164" y="235"/>
                        <a:pt x="166" y="228"/>
                      </a:cubicBezTo>
                      <a:cubicBezTo>
                        <a:pt x="173" y="207"/>
                        <a:pt x="182" y="178"/>
                        <a:pt x="194" y="152"/>
                      </a:cubicBezTo>
                      <a:cubicBezTo>
                        <a:pt x="188" y="145"/>
                        <a:pt x="180" y="141"/>
                        <a:pt x="172" y="141"/>
                      </a:cubicBezTo>
                      <a:cubicBezTo>
                        <a:pt x="152" y="141"/>
                        <a:pt x="152" y="141"/>
                        <a:pt x="152" y="141"/>
                      </a:cubicBezTo>
                      <a:cubicBezTo>
                        <a:pt x="180" y="131"/>
                        <a:pt x="200" y="104"/>
                        <a:pt x="200" y="73"/>
                      </a:cubicBezTo>
                      <a:cubicBezTo>
                        <a:pt x="200" y="33"/>
                        <a:pt x="168" y="0"/>
                        <a:pt x="128" y="0"/>
                      </a:cubicBezTo>
                    </a:path>
                  </a:pathLst>
                </a:custGeom>
                <a:solidFill>
                  <a:srgbClr val="EC7D3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defRPr/>
                  </a:pPr>
                  <a:endParaRPr lang="zh-CN" altLang="en-US">
                    <a:solidFill>
                      <a:prstClr val="black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9" name="Freeform 49"/>
                <p:cNvSpPr/>
                <p:nvPr/>
              </p:nvSpPr>
              <p:spPr bwMode="auto">
                <a:xfrm>
                  <a:off x="4110" y="1871"/>
                  <a:ext cx="474" cy="750"/>
                </a:xfrm>
                <a:custGeom>
                  <a:avLst/>
                  <a:gdLst>
                    <a:gd name="T0" fmla="*/ 72 w 200"/>
                    <a:gd name="T1" fmla="*/ 0 h 315"/>
                    <a:gd name="T2" fmla="*/ 0 w 200"/>
                    <a:gd name="T3" fmla="*/ 73 h 315"/>
                    <a:gd name="T4" fmla="*/ 48 w 200"/>
                    <a:gd name="T5" fmla="*/ 141 h 315"/>
                    <a:gd name="T6" fmla="*/ 28 w 200"/>
                    <a:gd name="T7" fmla="*/ 141 h 315"/>
                    <a:gd name="T8" fmla="*/ 6 w 200"/>
                    <a:gd name="T9" fmla="*/ 152 h 315"/>
                    <a:gd name="T10" fmla="*/ 34 w 200"/>
                    <a:gd name="T11" fmla="*/ 228 h 315"/>
                    <a:gd name="T12" fmla="*/ 39 w 200"/>
                    <a:gd name="T13" fmla="*/ 245 h 315"/>
                    <a:gd name="T14" fmla="*/ 32 w 200"/>
                    <a:gd name="T15" fmla="*/ 315 h 315"/>
                    <a:gd name="T16" fmla="*/ 52 w 200"/>
                    <a:gd name="T17" fmla="*/ 315 h 315"/>
                    <a:gd name="T18" fmla="*/ 70 w 200"/>
                    <a:gd name="T19" fmla="*/ 166 h 315"/>
                    <a:gd name="T20" fmla="*/ 52 w 200"/>
                    <a:gd name="T21" fmla="*/ 147 h 315"/>
                    <a:gd name="T22" fmla="*/ 93 w 200"/>
                    <a:gd name="T23" fmla="*/ 147 h 315"/>
                    <a:gd name="T24" fmla="*/ 74 w 200"/>
                    <a:gd name="T25" fmla="*/ 166 h 315"/>
                    <a:gd name="T26" fmla="*/ 92 w 200"/>
                    <a:gd name="T27" fmla="*/ 315 h 315"/>
                    <a:gd name="T28" fmla="*/ 178 w 200"/>
                    <a:gd name="T29" fmla="*/ 315 h 315"/>
                    <a:gd name="T30" fmla="*/ 187 w 200"/>
                    <a:gd name="T31" fmla="*/ 261 h 315"/>
                    <a:gd name="T32" fmla="*/ 116 w 200"/>
                    <a:gd name="T33" fmla="*/ 141 h 315"/>
                    <a:gd name="T34" fmla="*/ 97 w 200"/>
                    <a:gd name="T35" fmla="*/ 141 h 315"/>
                    <a:gd name="T36" fmla="*/ 145 w 200"/>
                    <a:gd name="T37" fmla="*/ 73 h 315"/>
                    <a:gd name="T38" fmla="*/ 72 w 200"/>
                    <a:gd name="T39" fmla="*/ 0 h 3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00" h="315">
                      <a:moveTo>
                        <a:pt x="72" y="0"/>
                      </a:moveTo>
                      <a:cubicBezTo>
                        <a:pt x="32" y="0"/>
                        <a:pt x="0" y="33"/>
                        <a:pt x="0" y="73"/>
                      </a:cubicBezTo>
                      <a:cubicBezTo>
                        <a:pt x="0" y="104"/>
                        <a:pt x="20" y="131"/>
                        <a:pt x="48" y="141"/>
                      </a:cubicBezTo>
                      <a:cubicBezTo>
                        <a:pt x="28" y="141"/>
                        <a:pt x="28" y="141"/>
                        <a:pt x="28" y="141"/>
                      </a:cubicBezTo>
                      <a:cubicBezTo>
                        <a:pt x="20" y="141"/>
                        <a:pt x="13" y="145"/>
                        <a:pt x="6" y="152"/>
                      </a:cubicBezTo>
                      <a:cubicBezTo>
                        <a:pt x="18" y="178"/>
                        <a:pt x="27" y="207"/>
                        <a:pt x="34" y="228"/>
                      </a:cubicBezTo>
                      <a:cubicBezTo>
                        <a:pt x="36" y="235"/>
                        <a:pt x="38" y="241"/>
                        <a:pt x="39" y="245"/>
                      </a:cubicBezTo>
                      <a:cubicBezTo>
                        <a:pt x="52" y="279"/>
                        <a:pt x="40" y="303"/>
                        <a:pt x="32" y="315"/>
                      </a:cubicBezTo>
                      <a:cubicBezTo>
                        <a:pt x="52" y="315"/>
                        <a:pt x="52" y="315"/>
                        <a:pt x="52" y="315"/>
                      </a:cubicBezTo>
                      <a:cubicBezTo>
                        <a:pt x="70" y="166"/>
                        <a:pt x="70" y="166"/>
                        <a:pt x="70" y="166"/>
                      </a:cubicBezTo>
                      <a:cubicBezTo>
                        <a:pt x="52" y="147"/>
                        <a:pt x="52" y="147"/>
                        <a:pt x="52" y="147"/>
                      </a:cubicBezTo>
                      <a:cubicBezTo>
                        <a:pt x="93" y="147"/>
                        <a:pt x="93" y="147"/>
                        <a:pt x="93" y="147"/>
                      </a:cubicBezTo>
                      <a:cubicBezTo>
                        <a:pt x="74" y="166"/>
                        <a:pt x="74" y="166"/>
                        <a:pt x="74" y="166"/>
                      </a:cubicBezTo>
                      <a:cubicBezTo>
                        <a:pt x="92" y="315"/>
                        <a:pt x="92" y="315"/>
                        <a:pt x="92" y="315"/>
                      </a:cubicBezTo>
                      <a:cubicBezTo>
                        <a:pt x="178" y="315"/>
                        <a:pt x="178" y="315"/>
                        <a:pt x="178" y="315"/>
                      </a:cubicBezTo>
                      <a:cubicBezTo>
                        <a:pt x="178" y="315"/>
                        <a:pt x="200" y="296"/>
                        <a:pt x="187" y="261"/>
                      </a:cubicBezTo>
                      <a:cubicBezTo>
                        <a:pt x="179" y="238"/>
                        <a:pt x="156" y="141"/>
                        <a:pt x="116" y="141"/>
                      </a:cubicBezTo>
                      <a:cubicBezTo>
                        <a:pt x="97" y="141"/>
                        <a:pt x="97" y="141"/>
                        <a:pt x="97" y="141"/>
                      </a:cubicBezTo>
                      <a:cubicBezTo>
                        <a:pt x="125" y="131"/>
                        <a:pt x="145" y="104"/>
                        <a:pt x="145" y="73"/>
                      </a:cubicBezTo>
                      <a:cubicBezTo>
                        <a:pt x="145" y="33"/>
                        <a:pt x="112" y="0"/>
                        <a:pt x="72" y="0"/>
                      </a:cubicBezTo>
                    </a:path>
                  </a:pathLst>
                </a:custGeom>
                <a:solidFill>
                  <a:srgbClr val="EC7D3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defRPr/>
                  </a:pPr>
                  <a:endParaRPr lang="zh-CN" altLang="en-US">
                    <a:solidFill>
                      <a:prstClr val="black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5" name="原创设计师QQ598969553          _5"/>
            <p:cNvGrpSpPr/>
            <p:nvPr/>
          </p:nvGrpSpPr>
          <p:grpSpPr>
            <a:xfrm>
              <a:off x="6684800" y="4014407"/>
              <a:ext cx="2094378" cy="1006349"/>
              <a:chOff x="5057392" y="3425800"/>
              <a:chExt cx="2094378" cy="1006349"/>
            </a:xfrm>
          </p:grpSpPr>
          <p:grpSp>
            <p:nvGrpSpPr>
              <p:cNvPr id="38" name="组合 37"/>
              <p:cNvGrpSpPr/>
              <p:nvPr/>
            </p:nvGrpSpPr>
            <p:grpSpPr>
              <a:xfrm flipV="1">
                <a:off x="5057392" y="3497643"/>
                <a:ext cx="2094378" cy="934506"/>
                <a:chOff x="5947699" y="405349"/>
                <a:chExt cx="2792499" cy="1246002"/>
              </a:xfrm>
            </p:grpSpPr>
            <p:grpSp>
              <p:nvGrpSpPr>
                <p:cNvPr id="40" name="组合 39"/>
                <p:cNvGrpSpPr/>
                <p:nvPr/>
              </p:nvGrpSpPr>
              <p:grpSpPr>
                <a:xfrm flipV="1">
                  <a:off x="5947699" y="1317986"/>
                  <a:ext cx="2684915" cy="333365"/>
                  <a:chOff x="5272248" y="4626108"/>
                  <a:chExt cx="2684915" cy="333365"/>
                </a:xfrm>
              </p:grpSpPr>
              <p:sp>
                <p:nvSpPr>
                  <p:cNvPr id="43" name="椭圆 42"/>
                  <p:cNvSpPr/>
                  <p:nvPr/>
                </p:nvSpPr>
                <p:spPr>
                  <a:xfrm>
                    <a:off x="5272248" y="4626108"/>
                    <a:ext cx="81021" cy="81021"/>
                  </a:xfrm>
                  <a:prstGeom prst="ellipse">
                    <a:avLst/>
                  </a:pr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defRPr/>
                    </a:pPr>
                    <a:endParaRPr lang="zh-CN" altLang="en-US">
                      <a:solidFill>
                        <a:prstClr val="white"/>
                      </a:solidFill>
                      <a:latin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4" name="任意多边形 43"/>
                  <p:cNvSpPr/>
                  <p:nvPr/>
                </p:nvSpPr>
                <p:spPr>
                  <a:xfrm>
                    <a:off x="5335428" y="4686869"/>
                    <a:ext cx="2621735" cy="272604"/>
                  </a:xfrm>
                  <a:custGeom>
                    <a:avLst/>
                    <a:gdLst>
                      <a:gd name="connsiteX0" fmla="*/ 0 w 2815771"/>
                      <a:gd name="connsiteY0" fmla="*/ 0 h 638628"/>
                      <a:gd name="connsiteX1" fmla="*/ 725714 w 2815771"/>
                      <a:gd name="connsiteY1" fmla="*/ 638628 h 638628"/>
                      <a:gd name="connsiteX2" fmla="*/ 2815771 w 2815771"/>
                      <a:gd name="connsiteY2" fmla="*/ 638628 h 638628"/>
                      <a:gd name="connsiteX0-1" fmla="*/ 0 w 2815771"/>
                      <a:gd name="connsiteY0-2" fmla="*/ 0 h 649982"/>
                      <a:gd name="connsiteX1-3" fmla="*/ 254183 w 2815771"/>
                      <a:gd name="connsiteY1-4" fmla="*/ 649982 h 649982"/>
                      <a:gd name="connsiteX2-5" fmla="*/ 2815771 w 2815771"/>
                      <a:gd name="connsiteY2-6" fmla="*/ 638628 h 649982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</a:cxnLst>
                    <a:rect l="l" t="t" r="r" b="b"/>
                    <a:pathLst>
                      <a:path w="2815771" h="649982">
                        <a:moveTo>
                          <a:pt x="0" y="0"/>
                        </a:moveTo>
                        <a:lnTo>
                          <a:pt x="254183" y="649982"/>
                        </a:lnTo>
                        <a:lnTo>
                          <a:pt x="2815771" y="638628"/>
                        </a:lnTo>
                      </a:path>
                    </a:pathLst>
                  </a:custGeom>
                  <a:noFill/>
                  <a:ln w="19050"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defRPr/>
                    </a:pPr>
                    <a:endParaRPr lang="zh-CN" altLang="en-US">
                      <a:solidFill>
                        <a:prstClr val="white"/>
                      </a:solidFill>
                      <a:latin typeface="+mn-ea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42" name="文本框 89"/>
                <p:cNvSpPr txBox="1"/>
                <p:nvPr/>
              </p:nvSpPr>
              <p:spPr>
                <a:xfrm flipV="1">
                  <a:off x="6398266" y="405349"/>
                  <a:ext cx="2341932" cy="92144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50000"/>
                    </a:lnSpc>
                    <a:defRPr/>
                  </a:pPr>
                  <a:r>
                    <a:rPr lang="zh-CN" altLang="en-US" sz="9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点击输入本栏的具体文字，简明扼要的说明分项内容，请根据您的具体内容酌情修改。</a:t>
                  </a:r>
                  <a:endParaRPr lang="zh-CN" altLang="en-US" sz="900" spc="75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endParaRPr>
                </a:p>
              </p:txBody>
            </p:sp>
          </p:grpSp>
          <p:sp>
            <p:nvSpPr>
              <p:cNvPr id="39" name="Freeform 57"/>
              <p:cNvSpPr>
                <a:spLocks noEditPoints="1"/>
              </p:cNvSpPr>
              <p:nvPr/>
            </p:nvSpPr>
            <p:spPr bwMode="auto">
              <a:xfrm>
                <a:off x="5436854" y="3425800"/>
                <a:ext cx="268961" cy="269479"/>
              </a:xfrm>
              <a:custGeom>
                <a:avLst/>
                <a:gdLst>
                  <a:gd name="T0" fmla="*/ 145 w 437"/>
                  <a:gd name="T1" fmla="*/ 119 h 437"/>
                  <a:gd name="T2" fmla="*/ 126 w 437"/>
                  <a:gd name="T3" fmla="*/ 159 h 437"/>
                  <a:gd name="T4" fmla="*/ 197 w 437"/>
                  <a:gd name="T5" fmla="*/ 237 h 437"/>
                  <a:gd name="T6" fmla="*/ 214 w 437"/>
                  <a:gd name="T7" fmla="*/ 245 h 437"/>
                  <a:gd name="T8" fmla="*/ 276 w 437"/>
                  <a:gd name="T9" fmla="*/ 245 h 437"/>
                  <a:gd name="T10" fmla="*/ 276 w 437"/>
                  <a:gd name="T11" fmla="*/ 196 h 437"/>
                  <a:gd name="T12" fmla="*/ 225 w 437"/>
                  <a:gd name="T13" fmla="*/ 196 h 437"/>
                  <a:gd name="T14" fmla="*/ 161 w 437"/>
                  <a:gd name="T15" fmla="*/ 126 h 437"/>
                  <a:gd name="T16" fmla="*/ 145 w 437"/>
                  <a:gd name="T17" fmla="*/ 119 h 437"/>
                  <a:gd name="T18" fmla="*/ 219 w 437"/>
                  <a:gd name="T19" fmla="*/ 388 h 437"/>
                  <a:gd name="T20" fmla="*/ 48 w 437"/>
                  <a:gd name="T21" fmla="*/ 218 h 437"/>
                  <a:gd name="T22" fmla="*/ 219 w 437"/>
                  <a:gd name="T23" fmla="*/ 48 h 437"/>
                  <a:gd name="T24" fmla="*/ 388 w 437"/>
                  <a:gd name="T25" fmla="*/ 218 h 437"/>
                  <a:gd name="T26" fmla="*/ 219 w 437"/>
                  <a:gd name="T27" fmla="*/ 388 h 437"/>
                  <a:gd name="T28" fmla="*/ 219 w 437"/>
                  <a:gd name="T29" fmla="*/ 0 h 437"/>
                  <a:gd name="T30" fmla="*/ 0 w 437"/>
                  <a:gd name="T31" fmla="*/ 218 h 437"/>
                  <a:gd name="T32" fmla="*/ 219 w 437"/>
                  <a:gd name="T33" fmla="*/ 437 h 437"/>
                  <a:gd name="T34" fmla="*/ 437 w 437"/>
                  <a:gd name="T35" fmla="*/ 218 h 437"/>
                  <a:gd name="T36" fmla="*/ 219 w 437"/>
                  <a:gd name="T37" fmla="*/ 0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7" h="437">
                    <a:moveTo>
                      <a:pt x="145" y="119"/>
                    </a:moveTo>
                    <a:cubicBezTo>
                      <a:pt x="127" y="119"/>
                      <a:pt x="110" y="142"/>
                      <a:pt x="126" y="159"/>
                    </a:cubicBezTo>
                    <a:cubicBezTo>
                      <a:pt x="197" y="237"/>
                      <a:pt x="197" y="237"/>
                      <a:pt x="197" y="237"/>
                    </a:cubicBezTo>
                    <a:cubicBezTo>
                      <a:pt x="201" y="242"/>
                      <a:pt x="207" y="245"/>
                      <a:pt x="214" y="245"/>
                    </a:cubicBezTo>
                    <a:cubicBezTo>
                      <a:pt x="276" y="245"/>
                      <a:pt x="276" y="245"/>
                      <a:pt x="276" y="245"/>
                    </a:cubicBezTo>
                    <a:cubicBezTo>
                      <a:pt x="306" y="245"/>
                      <a:pt x="309" y="196"/>
                      <a:pt x="276" y="196"/>
                    </a:cubicBezTo>
                    <a:cubicBezTo>
                      <a:pt x="225" y="196"/>
                      <a:pt x="225" y="196"/>
                      <a:pt x="225" y="196"/>
                    </a:cubicBezTo>
                    <a:cubicBezTo>
                      <a:pt x="161" y="126"/>
                      <a:pt x="161" y="126"/>
                      <a:pt x="161" y="126"/>
                    </a:cubicBezTo>
                    <a:cubicBezTo>
                      <a:pt x="156" y="121"/>
                      <a:pt x="151" y="119"/>
                      <a:pt x="145" y="119"/>
                    </a:cubicBezTo>
                    <a:moveTo>
                      <a:pt x="219" y="388"/>
                    </a:moveTo>
                    <a:cubicBezTo>
                      <a:pt x="124" y="388"/>
                      <a:pt x="48" y="312"/>
                      <a:pt x="48" y="218"/>
                    </a:cubicBezTo>
                    <a:cubicBezTo>
                      <a:pt x="48" y="124"/>
                      <a:pt x="124" y="48"/>
                      <a:pt x="219" y="48"/>
                    </a:cubicBezTo>
                    <a:cubicBezTo>
                      <a:pt x="313" y="48"/>
                      <a:pt x="388" y="124"/>
                      <a:pt x="388" y="218"/>
                    </a:cubicBezTo>
                    <a:cubicBezTo>
                      <a:pt x="388" y="312"/>
                      <a:pt x="313" y="388"/>
                      <a:pt x="219" y="388"/>
                    </a:cubicBezTo>
                    <a:moveTo>
                      <a:pt x="219" y="0"/>
                    </a:moveTo>
                    <a:cubicBezTo>
                      <a:pt x="98" y="0"/>
                      <a:pt x="0" y="97"/>
                      <a:pt x="0" y="218"/>
                    </a:cubicBezTo>
                    <a:cubicBezTo>
                      <a:pt x="0" y="339"/>
                      <a:pt x="98" y="437"/>
                      <a:pt x="219" y="437"/>
                    </a:cubicBezTo>
                    <a:cubicBezTo>
                      <a:pt x="339" y="437"/>
                      <a:pt x="437" y="339"/>
                      <a:pt x="437" y="218"/>
                    </a:cubicBezTo>
                    <a:cubicBezTo>
                      <a:pt x="437" y="97"/>
                      <a:pt x="339" y="0"/>
                      <a:pt x="219" y="0"/>
                    </a:cubicBezTo>
                  </a:path>
                </a:pathLst>
              </a:custGeom>
              <a:solidFill>
                <a:srgbClr val="EC7D3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6" name="原创设计师QQ598969553          _6"/>
            <p:cNvGrpSpPr/>
            <p:nvPr/>
          </p:nvGrpSpPr>
          <p:grpSpPr>
            <a:xfrm>
              <a:off x="3893772" y="3001312"/>
              <a:ext cx="1242073" cy="1242074"/>
              <a:chOff x="2266364" y="2412705"/>
              <a:chExt cx="1242073" cy="1242074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2266364" y="2412705"/>
                <a:ext cx="1242073" cy="1242074"/>
                <a:chOff x="4993868" y="2326868"/>
                <a:chExt cx="2204265" cy="2204265"/>
              </a:xfrm>
              <a:effectLst>
                <a:outerShdw blurRad="292100" dist="114300" dir="2700000" algn="tl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35" name="任意多边形 34"/>
                <p:cNvSpPr/>
                <p:nvPr/>
              </p:nvSpPr>
              <p:spPr>
                <a:xfrm>
                  <a:off x="4993868" y="2326868"/>
                  <a:ext cx="2204265" cy="2204265"/>
                </a:xfrm>
                <a:custGeom>
                  <a:avLst/>
                  <a:gdLst>
                    <a:gd name="connsiteX0" fmla="*/ 1102132 w 2204265"/>
                    <a:gd name="connsiteY0" fmla="*/ 321083 h 2204265"/>
                    <a:gd name="connsiteX1" fmla="*/ 311557 w 2204265"/>
                    <a:gd name="connsiteY1" fmla="*/ 1111658 h 2204265"/>
                    <a:gd name="connsiteX2" fmla="*/ 1102132 w 2204265"/>
                    <a:gd name="connsiteY2" fmla="*/ 1902233 h 2204265"/>
                    <a:gd name="connsiteX3" fmla="*/ 1892707 w 2204265"/>
                    <a:gd name="connsiteY3" fmla="*/ 1111658 h 2204265"/>
                    <a:gd name="connsiteX4" fmla="*/ 1102132 w 2204265"/>
                    <a:gd name="connsiteY4" fmla="*/ 321083 h 2204265"/>
                    <a:gd name="connsiteX5" fmla="*/ 977042 w 2204265"/>
                    <a:gd name="connsiteY5" fmla="*/ 0 h 2204265"/>
                    <a:gd name="connsiteX6" fmla="*/ 1227224 w 2204265"/>
                    <a:gd name="connsiteY6" fmla="*/ 0 h 2204265"/>
                    <a:gd name="connsiteX7" fmla="*/ 1276006 w 2204265"/>
                    <a:gd name="connsiteY7" fmla="*/ 227584 h 2204265"/>
                    <a:gd name="connsiteX8" fmla="*/ 1287791 w 2204265"/>
                    <a:gd name="connsiteY8" fmla="*/ 229382 h 2204265"/>
                    <a:gd name="connsiteX9" fmla="*/ 1387705 w 2204265"/>
                    <a:gd name="connsiteY9" fmla="*/ 259057 h 2204265"/>
                    <a:gd name="connsiteX10" fmla="*/ 1544868 w 2204265"/>
                    <a:gd name="connsiteY10" fmla="*/ 85113 h 2204265"/>
                    <a:gd name="connsiteX11" fmla="*/ 1761531 w 2204265"/>
                    <a:gd name="connsiteY11" fmla="*/ 210203 h 2204265"/>
                    <a:gd name="connsiteX12" fmla="*/ 1691902 w 2204265"/>
                    <a:gd name="connsiteY12" fmla="*/ 425756 h 2204265"/>
                    <a:gd name="connsiteX13" fmla="*/ 1705003 w 2204265"/>
                    <a:gd name="connsiteY13" fmla="*/ 435309 h 2204265"/>
                    <a:gd name="connsiteX14" fmla="*/ 1774668 w 2204265"/>
                    <a:gd name="connsiteY14" fmla="*/ 502325 h 2204265"/>
                    <a:gd name="connsiteX15" fmla="*/ 1782142 w 2204265"/>
                    <a:gd name="connsiteY15" fmla="*/ 511190 h 2204265"/>
                    <a:gd name="connsiteX16" fmla="*/ 1994063 w 2204265"/>
                    <a:gd name="connsiteY16" fmla="*/ 442735 h 2204265"/>
                    <a:gd name="connsiteX17" fmla="*/ 2119154 w 2204265"/>
                    <a:gd name="connsiteY17" fmla="*/ 659399 h 2204265"/>
                    <a:gd name="connsiteX18" fmla="*/ 1961265 w 2204265"/>
                    <a:gd name="connsiteY18" fmla="*/ 802053 h 2204265"/>
                    <a:gd name="connsiteX19" fmla="*/ 1974042 w 2204265"/>
                    <a:gd name="connsiteY19" fmla="*/ 833752 h 2204265"/>
                    <a:gd name="connsiteX20" fmla="*/ 1999140 w 2204265"/>
                    <a:gd name="connsiteY20" fmla="*/ 933073 h 2204265"/>
                    <a:gd name="connsiteX21" fmla="*/ 2204265 w 2204265"/>
                    <a:gd name="connsiteY21" fmla="*/ 977042 h 2204265"/>
                    <a:gd name="connsiteX22" fmla="*/ 2204265 w 2204265"/>
                    <a:gd name="connsiteY22" fmla="*/ 1227224 h 2204265"/>
                    <a:gd name="connsiteX23" fmla="*/ 2012137 w 2204265"/>
                    <a:gd name="connsiteY23" fmla="*/ 1268406 h 2204265"/>
                    <a:gd name="connsiteX24" fmla="*/ 2004638 w 2204265"/>
                    <a:gd name="connsiteY24" fmla="*/ 1317545 h 2204265"/>
                    <a:gd name="connsiteX25" fmla="*/ 1985237 w 2204265"/>
                    <a:gd name="connsiteY25" fmla="*/ 1394985 h 2204265"/>
                    <a:gd name="connsiteX26" fmla="*/ 1977636 w 2204265"/>
                    <a:gd name="connsiteY26" fmla="*/ 1417004 h 2204265"/>
                    <a:gd name="connsiteX27" fmla="*/ 2119154 w 2204265"/>
                    <a:gd name="connsiteY27" fmla="*/ 1544868 h 2204265"/>
                    <a:gd name="connsiteX28" fmla="*/ 1994063 w 2204265"/>
                    <a:gd name="connsiteY28" fmla="*/ 1761531 h 2204265"/>
                    <a:gd name="connsiteX29" fmla="*/ 1820151 w 2204265"/>
                    <a:gd name="connsiteY29" fmla="*/ 1705353 h 2204265"/>
                    <a:gd name="connsiteX30" fmla="*/ 1798711 w 2204265"/>
                    <a:gd name="connsiteY30" fmla="*/ 1734758 h 2204265"/>
                    <a:gd name="connsiteX31" fmla="*/ 1731696 w 2204265"/>
                    <a:gd name="connsiteY31" fmla="*/ 1804423 h 2204265"/>
                    <a:gd name="connsiteX32" fmla="*/ 1706998 w 2204265"/>
                    <a:gd name="connsiteY32" fmla="*/ 1825242 h 2204265"/>
                    <a:gd name="connsiteX33" fmla="*/ 1761531 w 2204265"/>
                    <a:gd name="connsiteY33" fmla="*/ 1994062 h 2204265"/>
                    <a:gd name="connsiteX34" fmla="*/ 1544868 w 2204265"/>
                    <a:gd name="connsiteY34" fmla="*/ 2119153 h 2204265"/>
                    <a:gd name="connsiteX35" fmla="*/ 1429863 w 2204265"/>
                    <a:gd name="connsiteY35" fmla="*/ 1991868 h 2204265"/>
                    <a:gd name="connsiteX36" fmla="*/ 1400268 w 2204265"/>
                    <a:gd name="connsiteY36" fmla="*/ 2003797 h 2204265"/>
                    <a:gd name="connsiteX37" fmla="*/ 1262745 w 2204265"/>
                    <a:gd name="connsiteY37" fmla="*/ 2038549 h 2204265"/>
                    <a:gd name="connsiteX38" fmla="*/ 1227224 w 2204265"/>
                    <a:gd name="connsiteY38" fmla="*/ 2204265 h 2204265"/>
                    <a:gd name="connsiteX39" fmla="*/ 977042 w 2204265"/>
                    <a:gd name="connsiteY39" fmla="*/ 2204265 h 2204265"/>
                    <a:gd name="connsiteX40" fmla="*/ 941447 w 2204265"/>
                    <a:gd name="connsiteY40" fmla="*/ 2038203 h 2204265"/>
                    <a:gd name="connsiteX41" fmla="*/ 916475 w 2204265"/>
                    <a:gd name="connsiteY41" fmla="*/ 2034392 h 2204265"/>
                    <a:gd name="connsiteX42" fmla="*/ 774169 w 2204265"/>
                    <a:gd name="connsiteY42" fmla="*/ 1992127 h 2204265"/>
                    <a:gd name="connsiteX43" fmla="*/ 659399 w 2204265"/>
                    <a:gd name="connsiteY43" fmla="*/ 2119153 h 2204265"/>
                    <a:gd name="connsiteX44" fmla="*/ 442735 w 2204265"/>
                    <a:gd name="connsiteY44" fmla="*/ 1994062 h 2204265"/>
                    <a:gd name="connsiteX45" fmla="*/ 496981 w 2204265"/>
                    <a:gd name="connsiteY45" fmla="*/ 1826130 h 2204265"/>
                    <a:gd name="connsiteX46" fmla="*/ 391274 w 2204265"/>
                    <a:gd name="connsiteY46" fmla="*/ 1717869 h 2204265"/>
                    <a:gd name="connsiteX47" fmla="*/ 382878 w 2204265"/>
                    <a:gd name="connsiteY47" fmla="*/ 1705753 h 2204265"/>
                    <a:gd name="connsiteX48" fmla="*/ 210204 w 2204265"/>
                    <a:gd name="connsiteY48" fmla="*/ 1761531 h 2204265"/>
                    <a:gd name="connsiteX49" fmla="*/ 85113 w 2204265"/>
                    <a:gd name="connsiteY49" fmla="*/ 1544868 h 2204265"/>
                    <a:gd name="connsiteX50" fmla="*/ 226733 w 2204265"/>
                    <a:gd name="connsiteY50" fmla="*/ 1416912 h 2204265"/>
                    <a:gd name="connsiteX51" fmla="*/ 212821 w 2204265"/>
                    <a:gd name="connsiteY51" fmla="*/ 1373126 h 2204265"/>
                    <a:gd name="connsiteX52" fmla="*/ 191748 w 2204265"/>
                    <a:gd name="connsiteY52" fmla="*/ 1268325 h 2204265"/>
                    <a:gd name="connsiteX53" fmla="*/ 0 w 2204265"/>
                    <a:gd name="connsiteY53" fmla="*/ 1227224 h 2204265"/>
                    <a:gd name="connsiteX54" fmla="*/ 0 w 2204265"/>
                    <a:gd name="connsiteY54" fmla="*/ 977042 h 2204265"/>
                    <a:gd name="connsiteX55" fmla="*/ 203220 w 2204265"/>
                    <a:gd name="connsiteY55" fmla="*/ 933481 h 2204265"/>
                    <a:gd name="connsiteX56" fmla="*/ 212821 w 2204265"/>
                    <a:gd name="connsiteY56" fmla="*/ 890649 h 2204265"/>
                    <a:gd name="connsiteX57" fmla="*/ 243470 w 2204265"/>
                    <a:gd name="connsiteY57" fmla="*/ 802476 h 2204265"/>
                    <a:gd name="connsiteX58" fmla="*/ 85113 w 2204265"/>
                    <a:gd name="connsiteY58" fmla="*/ 659399 h 2204265"/>
                    <a:gd name="connsiteX59" fmla="*/ 210204 w 2204265"/>
                    <a:gd name="connsiteY59" fmla="*/ 442735 h 2204265"/>
                    <a:gd name="connsiteX60" fmla="*/ 423776 w 2204265"/>
                    <a:gd name="connsiteY60" fmla="*/ 511723 h 2204265"/>
                    <a:gd name="connsiteX61" fmla="*/ 470557 w 2204265"/>
                    <a:gd name="connsiteY61" fmla="*/ 461243 h 2204265"/>
                    <a:gd name="connsiteX62" fmla="*/ 512656 w 2204265"/>
                    <a:gd name="connsiteY62" fmla="*/ 426662 h 2204265"/>
                    <a:gd name="connsiteX63" fmla="*/ 442735 w 2204265"/>
                    <a:gd name="connsiteY63" fmla="*/ 210203 h 2204265"/>
                    <a:gd name="connsiteX64" fmla="*/ 659399 w 2204265"/>
                    <a:gd name="connsiteY64" fmla="*/ 85113 h 2204265"/>
                    <a:gd name="connsiteX65" fmla="*/ 815299 w 2204265"/>
                    <a:gd name="connsiteY65" fmla="*/ 257661 h 2204265"/>
                    <a:gd name="connsiteX66" fmla="*/ 916475 w 2204265"/>
                    <a:gd name="connsiteY66" fmla="*/ 229382 h 2204265"/>
                    <a:gd name="connsiteX67" fmla="*/ 928259 w 2204265"/>
                    <a:gd name="connsiteY67" fmla="*/ 227584 h 2204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2204265" h="2204265">
                      <a:moveTo>
                        <a:pt x="1102132" y="321083"/>
                      </a:moveTo>
                      <a:cubicBezTo>
                        <a:pt x="665509" y="321083"/>
                        <a:pt x="311557" y="675035"/>
                        <a:pt x="311557" y="1111658"/>
                      </a:cubicBezTo>
                      <a:cubicBezTo>
                        <a:pt x="311557" y="1548281"/>
                        <a:pt x="665509" y="1902233"/>
                        <a:pt x="1102132" y="1902233"/>
                      </a:cubicBezTo>
                      <a:cubicBezTo>
                        <a:pt x="1538755" y="1902233"/>
                        <a:pt x="1892707" y="1548281"/>
                        <a:pt x="1892707" y="1111658"/>
                      </a:cubicBezTo>
                      <a:cubicBezTo>
                        <a:pt x="1892707" y="675035"/>
                        <a:pt x="1538755" y="321083"/>
                        <a:pt x="1102132" y="321083"/>
                      </a:cubicBezTo>
                      <a:close/>
                      <a:moveTo>
                        <a:pt x="977042" y="0"/>
                      </a:moveTo>
                      <a:lnTo>
                        <a:pt x="1227224" y="0"/>
                      </a:lnTo>
                      <a:lnTo>
                        <a:pt x="1276006" y="227584"/>
                      </a:lnTo>
                      <a:lnTo>
                        <a:pt x="1287791" y="229382"/>
                      </a:lnTo>
                      <a:lnTo>
                        <a:pt x="1387705" y="259057"/>
                      </a:lnTo>
                      <a:lnTo>
                        <a:pt x="1544868" y="85113"/>
                      </a:lnTo>
                      <a:lnTo>
                        <a:pt x="1761531" y="210203"/>
                      </a:lnTo>
                      <a:lnTo>
                        <a:pt x="1691902" y="425756"/>
                      </a:lnTo>
                      <a:lnTo>
                        <a:pt x="1705003" y="435309"/>
                      </a:lnTo>
                      <a:cubicBezTo>
                        <a:pt x="1729378" y="456423"/>
                        <a:pt x="1752634" y="478795"/>
                        <a:pt x="1774668" y="502325"/>
                      </a:cubicBezTo>
                      <a:lnTo>
                        <a:pt x="1782142" y="511190"/>
                      </a:lnTo>
                      <a:lnTo>
                        <a:pt x="1994063" y="442735"/>
                      </a:lnTo>
                      <a:lnTo>
                        <a:pt x="2119154" y="659399"/>
                      </a:lnTo>
                      <a:lnTo>
                        <a:pt x="1961265" y="802053"/>
                      </a:lnTo>
                      <a:lnTo>
                        <a:pt x="1974042" y="833752"/>
                      </a:lnTo>
                      <a:lnTo>
                        <a:pt x="1999140" y="933073"/>
                      </a:lnTo>
                      <a:lnTo>
                        <a:pt x="2204265" y="977042"/>
                      </a:lnTo>
                      <a:lnTo>
                        <a:pt x="2204265" y="1227224"/>
                      </a:lnTo>
                      <a:lnTo>
                        <a:pt x="2012137" y="1268406"/>
                      </a:lnTo>
                      <a:lnTo>
                        <a:pt x="2004638" y="1317545"/>
                      </a:lnTo>
                      <a:cubicBezTo>
                        <a:pt x="1999269" y="1343782"/>
                        <a:pt x="1992785" y="1369612"/>
                        <a:pt x="1985237" y="1394985"/>
                      </a:cubicBezTo>
                      <a:lnTo>
                        <a:pt x="1977636" y="1417004"/>
                      </a:lnTo>
                      <a:lnTo>
                        <a:pt x="2119154" y="1544868"/>
                      </a:lnTo>
                      <a:lnTo>
                        <a:pt x="1994063" y="1761531"/>
                      </a:lnTo>
                      <a:lnTo>
                        <a:pt x="1820151" y="1705353"/>
                      </a:lnTo>
                      <a:lnTo>
                        <a:pt x="1798711" y="1734758"/>
                      </a:lnTo>
                      <a:cubicBezTo>
                        <a:pt x="1777597" y="1759133"/>
                        <a:pt x="1755225" y="1782388"/>
                        <a:pt x="1731696" y="1804423"/>
                      </a:cubicBezTo>
                      <a:lnTo>
                        <a:pt x="1706998" y="1825242"/>
                      </a:lnTo>
                      <a:lnTo>
                        <a:pt x="1761531" y="1994062"/>
                      </a:lnTo>
                      <a:lnTo>
                        <a:pt x="1544868" y="2119153"/>
                      </a:lnTo>
                      <a:lnTo>
                        <a:pt x="1429863" y="1991868"/>
                      </a:lnTo>
                      <a:lnTo>
                        <a:pt x="1400268" y="2003797"/>
                      </a:lnTo>
                      <a:lnTo>
                        <a:pt x="1262745" y="2038549"/>
                      </a:lnTo>
                      <a:lnTo>
                        <a:pt x="1227224" y="2204265"/>
                      </a:lnTo>
                      <a:lnTo>
                        <a:pt x="977042" y="2204265"/>
                      </a:lnTo>
                      <a:lnTo>
                        <a:pt x="941447" y="2038203"/>
                      </a:lnTo>
                      <a:lnTo>
                        <a:pt x="916475" y="2034392"/>
                      </a:lnTo>
                      <a:lnTo>
                        <a:pt x="774169" y="1992127"/>
                      </a:lnTo>
                      <a:lnTo>
                        <a:pt x="659399" y="2119153"/>
                      </a:lnTo>
                      <a:lnTo>
                        <a:pt x="442735" y="1994062"/>
                      </a:lnTo>
                      <a:lnTo>
                        <a:pt x="496981" y="1826130"/>
                      </a:lnTo>
                      <a:lnTo>
                        <a:pt x="391274" y="1717869"/>
                      </a:lnTo>
                      <a:lnTo>
                        <a:pt x="382878" y="1705753"/>
                      </a:lnTo>
                      <a:lnTo>
                        <a:pt x="210204" y="1761531"/>
                      </a:lnTo>
                      <a:lnTo>
                        <a:pt x="85113" y="1544868"/>
                      </a:lnTo>
                      <a:lnTo>
                        <a:pt x="226733" y="1416912"/>
                      </a:lnTo>
                      <a:lnTo>
                        <a:pt x="212821" y="1373126"/>
                      </a:lnTo>
                      <a:lnTo>
                        <a:pt x="191748" y="1268325"/>
                      </a:lnTo>
                      <a:lnTo>
                        <a:pt x="0" y="1227224"/>
                      </a:lnTo>
                      <a:lnTo>
                        <a:pt x="0" y="977042"/>
                      </a:lnTo>
                      <a:lnTo>
                        <a:pt x="203220" y="933481"/>
                      </a:lnTo>
                      <a:lnTo>
                        <a:pt x="212821" y="890649"/>
                      </a:lnTo>
                      <a:lnTo>
                        <a:pt x="243470" y="802476"/>
                      </a:lnTo>
                      <a:lnTo>
                        <a:pt x="85113" y="659399"/>
                      </a:lnTo>
                      <a:lnTo>
                        <a:pt x="210204" y="442735"/>
                      </a:lnTo>
                      <a:lnTo>
                        <a:pt x="423776" y="511723"/>
                      </a:lnTo>
                      <a:lnTo>
                        <a:pt x="470557" y="461243"/>
                      </a:lnTo>
                      <a:lnTo>
                        <a:pt x="512656" y="426662"/>
                      </a:lnTo>
                      <a:lnTo>
                        <a:pt x="442735" y="210203"/>
                      </a:lnTo>
                      <a:lnTo>
                        <a:pt x="659399" y="85113"/>
                      </a:lnTo>
                      <a:lnTo>
                        <a:pt x="815299" y="257661"/>
                      </a:lnTo>
                      <a:lnTo>
                        <a:pt x="916475" y="229382"/>
                      </a:lnTo>
                      <a:lnTo>
                        <a:pt x="928259" y="227584"/>
                      </a:lnTo>
                      <a:close/>
                    </a:path>
                  </a:pathLst>
                </a:custGeom>
                <a:solidFill>
                  <a:srgbClr val="EC7D3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6" name="椭圆 35"/>
                <p:cNvSpPr/>
                <p:nvPr/>
              </p:nvSpPr>
              <p:spPr>
                <a:xfrm>
                  <a:off x="5305425" y="2638425"/>
                  <a:ext cx="1581150" cy="1581150"/>
                </a:xfrm>
                <a:prstGeom prst="ellipse">
                  <a:avLst/>
                </a:prstGeom>
                <a:noFill/>
                <a:ln>
                  <a:gradFill flip="none" rotWithShape="1"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7" name="椭圆 36"/>
                <p:cNvSpPr/>
                <p:nvPr/>
              </p:nvSpPr>
              <p:spPr>
                <a:xfrm>
                  <a:off x="5370108" y="2708871"/>
                  <a:ext cx="1451783" cy="1451783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100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2" name="组合 31"/>
              <p:cNvGrpSpPr/>
              <p:nvPr/>
            </p:nvGrpSpPr>
            <p:grpSpPr>
              <a:xfrm>
                <a:off x="2478370" y="2834524"/>
                <a:ext cx="750088" cy="525436"/>
                <a:chOff x="4092412" y="1295290"/>
                <a:chExt cx="1000117" cy="700581"/>
              </a:xfrm>
            </p:grpSpPr>
            <p:sp>
              <p:nvSpPr>
                <p:cNvPr id="33" name="文本框 122"/>
                <p:cNvSpPr txBox="1"/>
                <p:nvPr/>
              </p:nvSpPr>
              <p:spPr>
                <a:xfrm>
                  <a:off x="4092412" y="1295290"/>
                  <a:ext cx="1000117" cy="55940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r>
                    <a:rPr lang="en-US" altLang="zh-CN" sz="3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Impact" panose="020B0806030902050204" pitchFamily="34" charset="0"/>
                      <a:ea typeface="宋体" panose="02010600030101010101" pitchFamily="2" charset="-122"/>
                    </a:rPr>
                    <a:t>01</a:t>
                  </a:r>
                  <a:endParaRPr lang="zh-CN" altLang="en-US" sz="3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Impact" panose="020B080603090205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4" name="文本框 123"/>
                <p:cNvSpPr txBox="1"/>
                <p:nvPr/>
              </p:nvSpPr>
              <p:spPr>
                <a:xfrm>
                  <a:off x="4266701" y="1688095"/>
                  <a:ext cx="740410" cy="30777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zh-CN" altLang="en-US" sz="9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endParaRPr>
                </a:p>
              </p:txBody>
            </p:sp>
          </p:grpSp>
        </p:grpSp>
        <p:grpSp>
          <p:nvGrpSpPr>
            <p:cNvPr id="7" name="原创设计师QQ598969553          _7"/>
            <p:cNvGrpSpPr/>
            <p:nvPr/>
          </p:nvGrpSpPr>
          <p:grpSpPr>
            <a:xfrm>
              <a:off x="4824984" y="2292497"/>
              <a:ext cx="1242073" cy="1242074"/>
              <a:chOff x="3197576" y="1703890"/>
              <a:chExt cx="1242073" cy="1242074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3197576" y="1703890"/>
                <a:ext cx="1242073" cy="1242074"/>
                <a:chOff x="4993868" y="2326868"/>
                <a:chExt cx="2204265" cy="2204265"/>
              </a:xfrm>
              <a:effectLst>
                <a:outerShdw blurRad="292100" dist="114300" dir="2700000" algn="tl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28" name="任意多边形 27"/>
                <p:cNvSpPr/>
                <p:nvPr/>
              </p:nvSpPr>
              <p:spPr>
                <a:xfrm>
                  <a:off x="4993868" y="2326868"/>
                  <a:ext cx="2204265" cy="2204265"/>
                </a:xfrm>
                <a:custGeom>
                  <a:avLst/>
                  <a:gdLst>
                    <a:gd name="connsiteX0" fmla="*/ 1102132 w 2204265"/>
                    <a:gd name="connsiteY0" fmla="*/ 321083 h 2204265"/>
                    <a:gd name="connsiteX1" fmla="*/ 311557 w 2204265"/>
                    <a:gd name="connsiteY1" fmla="*/ 1111658 h 2204265"/>
                    <a:gd name="connsiteX2" fmla="*/ 1102132 w 2204265"/>
                    <a:gd name="connsiteY2" fmla="*/ 1902233 h 2204265"/>
                    <a:gd name="connsiteX3" fmla="*/ 1892707 w 2204265"/>
                    <a:gd name="connsiteY3" fmla="*/ 1111658 h 2204265"/>
                    <a:gd name="connsiteX4" fmla="*/ 1102132 w 2204265"/>
                    <a:gd name="connsiteY4" fmla="*/ 321083 h 2204265"/>
                    <a:gd name="connsiteX5" fmla="*/ 977042 w 2204265"/>
                    <a:gd name="connsiteY5" fmla="*/ 0 h 2204265"/>
                    <a:gd name="connsiteX6" fmla="*/ 1227224 w 2204265"/>
                    <a:gd name="connsiteY6" fmla="*/ 0 h 2204265"/>
                    <a:gd name="connsiteX7" fmla="*/ 1276006 w 2204265"/>
                    <a:gd name="connsiteY7" fmla="*/ 227584 h 2204265"/>
                    <a:gd name="connsiteX8" fmla="*/ 1287791 w 2204265"/>
                    <a:gd name="connsiteY8" fmla="*/ 229382 h 2204265"/>
                    <a:gd name="connsiteX9" fmla="*/ 1387705 w 2204265"/>
                    <a:gd name="connsiteY9" fmla="*/ 259057 h 2204265"/>
                    <a:gd name="connsiteX10" fmla="*/ 1544868 w 2204265"/>
                    <a:gd name="connsiteY10" fmla="*/ 85113 h 2204265"/>
                    <a:gd name="connsiteX11" fmla="*/ 1761531 w 2204265"/>
                    <a:gd name="connsiteY11" fmla="*/ 210203 h 2204265"/>
                    <a:gd name="connsiteX12" fmla="*/ 1691902 w 2204265"/>
                    <a:gd name="connsiteY12" fmla="*/ 425756 h 2204265"/>
                    <a:gd name="connsiteX13" fmla="*/ 1705003 w 2204265"/>
                    <a:gd name="connsiteY13" fmla="*/ 435309 h 2204265"/>
                    <a:gd name="connsiteX14" fmla="*/ 1774668 w 2204265"/>
                    <a:gd name="connsiteY14" fmla="*/ 502325 h 2204265"/>
                    <a:gd name="connsiteX15" fmla="*/ 1782142 w 2204265"/>
                    <a:gd name="connsiteY15" fmla="*/ 511190 h 2204265"/>
                    <a:gd name="connsiteX16" fmla="*/ 1994063 w 2204265"/>
                    <a:gd name="connsiteY16" fmla="*/ 442735 h 2204265"/>
                    <a:gd name="connsiteX17" fmla="*/ 2119154 w 2204265"/>
                    <a:gd name="connsiteY17" fmla="*/ 659399 h 2204265"/>
                    <a:gd name="connsiteX18" fmla="*/ 1961265 w 2204265"/>
                    <a:gd name="connsiteY18" fmla="*/ 802053 h 2204265"/>
                    <a:gd name="connsiteX19" fmla="*/ 1974042 w 2204265"/>
                    <a:gd name="connsiteY19" fmla="*/ 833752 h 2204265"/>
                    <a:gd name="connsiteX20" fmla="*/ 1999140 w 2204265"/>
                    <a:gd name="connsiteY20" fmla="*/ 933073 h 2204265"/>
                    <a:gd name="connsiteX21" fmla="*/ 2204265 w 2204265"/>
                    <a:gd name="connsiteY21" fmla="*/ 977042 h 2204265"/>
                    <a:gd name="connsiteX22" fmla="*/ 2204265 w 2204265"/>
                    <a:gd name="connsiteY22" fmla="*/ 1227224 h 2204265"/>
                    <a:gd name="connsiteX23" fmla="*/ 2012137 w 2204265"/>
                    <a:gd name="connsiteY23" fmla="*/ 1268406 h 2204265"/>
                    <a:gd name="connsiteX24" fmla="*/ 2004638 w 2204265"/>
                    <a:gd name="connsiteY24" fmla="*/ 1317545 h 2204265"/>
                    <a:gd name="connsiteX25" fmla="*/ 1985237 w 2204265"/>
                    <a:gd name="connsiteY25" fmla="*/ 1394985 h 2204265"/>
                    <a:gd name="connsiteX26" fmla="*/ 1977636 w 2204265"/>
                    <a:gd name="connsiteY26" fmla="*/ 1417004 h 2204265"/>
                    <a:gd name="connsiteX27" fmla="*/ 2119154 w 2204265"/>
                    <a:gd name="connsiteY27" fmla="*/ 1544868 h 2204265"/>
                    <a:gd name="connsiteX28" fmla="*/ 1994063 w 2204265"/>
                    <a:gd name="connsiteY28" fmla="*/ 1761531 h 2204265"/>
                    <a:gd name="connsiteX29" fmla="*/ 1820151 w 2204265"/>
                    <a:gd name="connsiteY29" fmla="*/ 1705353 h 2204265"/>
                    <a:gd name="connsiteX30" fmla="*/ 1798711 w 2204265"/>
                    <a:gd name="connsiteY30" fmla="*/ 1734758 h 2204265"/>
                    <a:gd name="connsiteX31" fmla="*/ 1731696 w 2204265"/>
                    <a:gd name="connsiteY31" fmla="*/ 1804423 h 2204265"/>
                    <a:gd name="connsiteX32" fmla="*/ 1706998 w 2204265"/>
                    <a:gd name="connsiteY32" fmla="*/ 1825242 h 2204265"/>
                    <a:gd name="connsiteX33" fmla="*/ 1761531 w 2204265"/>
                    <a:gd name="connsiteY33" fmla="*/ 1994062 h 2204265"/>
                    <a:gd name="connsiteX34" fmla="*/ 1544868 w 2204265"/>
                    <a:gd name="connsiteY34" fmla="*/ 2119153 h 2204265"/>
                    <a:gd name="connsiteX35" fmla="*/ 1429863 w 2204265"/>
                    <a:gd name="connsiteY35" fmla="*/ 1991868 h 2204265"/>
                    <a:gd name="connsiteX36" fmla="*/ 1400268 w 2204265"/>
                    <a:gd name="connsiteY36" fmla="*/ 2003797 h 2204265"/>
                    <a:gd name="connsiteX37" fmla="*/ 1262745 w 2204265"/>
                    <a:gd name="connsiteY37" fmla="*/ 2038549 h 2204265"/>
                    <a:gd name="connsiteX38" fmla="*/ 1227224 w 2204265"/>
                    <a:gd name="connsiteY38" fmla="*/ 2204265 h 2204265"/>
                    <a:gd name="connsiteX39" fmla="*/ 977042 w 2204265"/>
                    <a:gd name="connsiteY39" fmla="*/ 2204265 h 2204265"/>
                    <a:gd name="connsiteX40" fmla="*/ 941447 w 2204265"/>
                    <a:gd name="connsiteY40" fmla="*/ 2038203 h 2204265"/>
                    <a:gd name="connsiteX41" fmla="*/ 916475 w 2204265"/>
                    <a:gd name="connsiteY41" fmla="*/ 2034392 h 2204265"/>
                    <a:gd name="connsiteX42" fmla="*/ 774169 w 2204265"/>
                    <a:gd name="connsiteY42" fmla="*/ 1992127 h 2204265"/>
                    <a:gd name="connsiteX43" fmla="*/ 659399 w 2204265"/>
                    <a:gd name="connsiteY43" fmla="*/ 2119153 h 2204265"/>
                    <a:gd name="connsiteX44" fmla="*/ 442735 w 2204265"/>
                    <a:gd name="connsiteY44" fmla="*/ 1994062 h 2204265"/>
                    <a:gd name="connsiteX45" fmla="*/ 496981 w 2204265"/>
                    <a:gd name="connsiteY45" fmla="*/ 1826130 h 2204265"/>
                    <a:gd name="connsiteX46" fmla="*/ 391274 w 2204265"/>
                    <a:gd name="connsiteY46" fmla="*/ 1717869 h 2204265"/>
                    <a:gd name="connsiteX47" fmla="*/ 382878 w 2204265"/>
                    <a:gd name="connsiteY47" fmla="*/ 1705753 h 2204265"/>
                    <a:gd name="connsiteX48" fmla="*/ 210204 w 2204265"/>
                    <a:gd name="connsiteY48" fmla="*/ 1761531 h 2204265"/>
                    <a:gd name="connsiteX49" fmla="*/ 85113 w 2204265"/>
                    <a:gd name="connsiteY49" fmla="*/ 1544868 h 2204265"/>
                    <a:gd name="connsiteX50" fmla="*/ 226733 w 2204265"/>
                    <a:gd name="connsiteY50" fmla="*/ 1416912 h 2204265"/>
                    <a:gd name="connsiteX51" fmla="*/ 212821 w 2204265"/>
                    <a:gd name="connsiteY51" fmla="*/ 1373126 h 2204265"/>
                    <a:gd name="connsiteX52" fmla="*/ 191748 w 2204265"/>
                    <a:gd name="connsiteY52" fmla="*/ 1268325 h 2204265"/>
                    <a:gd name="connsiteX53" fmla="*/ 0 w 2204265"/>
                    <a:gd name="connsiteY53" fmla="*/ 1227224 h 2204265"/>
                    <a:gd name="connsiteX54" fmla="*/ 0 w 2204265"/>
                    <a:gd name="connsiteY54" fmla="*/ 977042 h 2204265"/>
                    <a:gd name="connsiteX55" fmla="*/ 203220 w 2204265"/>
                    <a:gd name="connsiteY55" fmla="*/ 933481 h 2204265"/>
                    <a:gd name="connsiteX56" fmla="*/ 212821 w 2204265"/>
                    <a:gd name="connsiteY56" fmla="*/ 890649 h 2204265"/>
                    <a:gd name="connsiteX57" fmla="*/ 243470 w 2204265"/>
                    <a:gd name="connsiteY57" fmla="*/ 802476 h 2204265"/>
                    <a:gd name="connsiteX58" fmla="*/ 85113 w 2204265"/>
                    <a:gd name="connsiteY58" fmla="*/ 659399 h 2204265"/>
                    <a:gd name="connsiteX59" fmla="*/ 210204 w 2204265"/>
                    <a:gd name="connsiteY59" fmla="*/ 442735 h 2204265"/>
                    <a:gd name="connsiteX60" fmla="*/ 423776 w 2204265"/>
                    <a:gd name="connsiteY60" fmla="*/ 511723 h 2204265"/>
                    <a:gd name="connsiteX61" fmla="*/ 470557 w 2204265"/>
                    <a:gd name="connsiteY61" fmla="*/ 461243 h 2204265"/>
                    <a:gd name="connsiteX62" fmla="*/ 512656 w 2204265"/>
                    <a:gd name="connsiteY62" fmla="*/ 426662 h 2204265"/>
                    <a:gd name="connsiteX63" fmla="*/ 442735 w 2204265"/>
                    <a:gd name="connsiteY63" fmla="*/ 210203 h 2204265"/>
                    <a:gd name="connsiteX64" fmla="*/ 659399 w 2204265"/>
                    <a:gd name="connsiteY64" fmla="*/ 85113 h 2204265"/>
                    <a:gd name="connsiteX65" fmla="*/ 815299 w 2204265"/>
                    <a:gd name="connsiteY65" fmla="*/ 257661 h 2204265"/>
                    <a:gd name="connsiteX66" fmla="*/ 916475 w 2204265"/>
                    <a:gd name="connsiteY66" fmla="*/ 229382 h 2204265"/>
                    <a:gd name="connsiteX67" fmla="*/ 928259 w 2204265"/>
                    <a:gd name="connsiteY67" fmla="*/ 227584 h 2204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2204265" h="2204265">
                      <a:moveTo>
                        <a:pt x="1102132" y="321083"/>
                      </a:moveTo>
                      <a:cubicBezTo>
                        <a:pt x="665509" y="321083"/>
                        <a:pt x="311557" y="675035"/>
                        <a:pt x="311557" y="1111658"/>
                      </a:cubicBezTo>
                      <a:cubicBezTo>
                        <a:pt x="311557" y="1548281"/>
                        <a:pt x="665509" y="1902233"/>
                        <a:pt x="1102132" y="1902233"/>
                      </a:cubicBezTo>
                      <a:cubicBezTo>
                        <a:pt x="1538755" y="1902233"/>
                        <a:pt x="1892707" y="1548281"/>
                        <a:pt x="1892707" y="1111658"/>
                      </a:cubicBezTo>
                      <a:cubicBezTo>
                        <a:pt x="1892707" y="675035"/>
                        <a:pt x="1538755" y="321083"/>
                        <a:pt x="1102132" y="321083"/>
                      </a:cubicBezTo>
                      <a:close/>
                      <a:moveTo>
                        <a:pt x="977042" y="0"/>
                      </a:moveTo>
                      <a:lnTo>
                        <a:pt x="1227224" y="0"/>
                      </a:lnTo>
                      <a:lnTo>
                        <a:pt x="1276006" y="227584"/>
                      </a:lnTo>
                      <a:lnTo>
                        <a:pt x="1287791" y="229382"/>
                      </a:lnTo>
                      <a:lnTo>
                        <a:pt x="1387705" y="259057"/>
                      </a:lnTo>
                      <a:lnTo>
                        <a:pt x="1544868" y="85113"/>
                      </a:lnTo>
                      <a:lnTo>
                        <a:pt x="1761531" y="210203"/>
                      </a:lnTo>
                      <a:lnTo>
                        <a:pt x="1691902" y="425756"/>
                      </a:lnTo>
                      <a:lnTo>
                        <a:pt x="1705003" y="435309"/>
                      </a:lnTo>
                      <a:cubicBezTo>
                        <a:pt x="1729378" y="456423"/>
                        <a:pt x="1752634" y="478795"/>
                        <a:pt x="1774668" y="502325"/>
                      </a:cubicBezTo>
                      <a:lnTo>
                        <a:pt x="1782142" y="511190"/>
                      </a:lnTo>
                      <a:lnTo>
                        <a:pt x="1994063" y="442735"/>
                      </a:lnTo>
                      <a:lnTo>
                        <a:pt x="2119154" y="659399"/>
                      </a:lnTo>
                      <a:lnTo>
                        <a:pt x="1961265" y="802053"/>
                      </a:lnTo>
                      <a:lnTo>
                        <a:pt x="1974042" y="833752"/>
                      </a:lnTo>
                      <a:lnTo>
                        <a:pt x="1999140" y="933073"/>
                      </a:lnTo>
                      <a:lnTo>
                        <a:pt x="2204265" y="977042"/>
                      </a:lnTo>
                      <a:lnTo>
                        <a:pt x="2204265" y="1227224"/>
                      </a:lnTo>
                      <a:lnTo>
                        <a:pt x="2012137" y="1268406"/>
                      </a:lnTo>
                      <a:lnTo>
                        <a:pt x="2004638" y="1317545"/>
                      </a:lnTo>
                      <a:cubicBezTo>
                        <a:pt x="1999269" y="1343782"/>
                        <a:pt x="1992785" y="1369612"/>
                        <a:pt x="1985237" y="1394985"/>
                      </a:cubicBezTo>
                      <a:lnTo>
                        <a:pt x="1977636" y="1417004"/>
                      </a:lnTo>
                      <a:lnTo>
                        <a:pt x="2119154" y="1544868"/>
                      </a:lnTo>
                      <a:lnTo>
                        <a:pt x="1994063" y="1761531"/>
                      </a:lnTo>
                      <a:lnTo>
                        <a:pt x="1820151" y="1705353"/>
                      </a:lnTo>
                      <a:lnTo>
                        <a:pt x="1798711" y="1734758"/>
                      </a:lnTo>
                      <a:cubicBezTo>
                        <a:pt x="1777597" y="1759133"/>
                        <a:pt x="1755225" y="1782388"/>
                        <a:pt x="1731696" y="1804423"/>
                      </a:cubicBezTo>
                      <a:lnTo>
                        <a:pt x="1706998" y="1825242"/>
                      </a:lnTo>
                      <a:lnTo>
                        <a:pt x="1761531" y="1994062"/>
                      </a:lnTo>
                      <a:lnTo>
                        <a:pt x="1544868" y="2119153"/>
                      </a:lnTo>
                      <a:lnTo>
                        <a:pt x="1429863" y="1991868"/>
                      </a:lnTo>
                      <a:lnTo>
                        <a:pt x="1400268" y="2003797"/>
                      </a:lnTo>
                      <a:lnTo>
                        <a:pt x="1262745" y="2038549"/>
                      </a:lnTo>
                      <a:lnTo>
                        <a:pt x="1227224" y="2204265"/>
                      </a:lnTo>
                      <a:lnTo>
                        <a:pt x="977042" y="2204265"/>
                      </a:lnTo>
                      <a:lnTo>
                        <a:pt x="941447" y="2038203"/>
                      </a:lnTo>
                      <a:lnTo>
                        <a:pt x="916475" y="2034392"/>
                      </a:lnTo>
                      <a:lnTo>
                        <a:pt x="774169" y="1992127"/>
                      </a:lnTo>
                      <a:lnTo>
                        <a:pt x="659399" y="2119153"/>
                      </a:lnTo>
                      <a:lnTo>
                        <a:pt x="442735" y="1994062"/>
                      </a:lnTo>
                      <a:lnTo>
                        <a:pt x="496981" y="1826130"/>
                      </a:lnTo>
                      <a:lnTo>
                        <a:pt x="391274" y="1717869"/>
                      </a:lnTo>
                      <a:lnTo>
                        <a:pt x="382878" y="1705753"/>
                      </a:lnTo>
                      <a:lnTo>
                        <a:pt x="210204" y="1761531"/>
                      </a:lnTo>
                      <a:lnTo>
                        <a:pt x="85113" y="1544868"/>
                      </a:lnTo>
                      <a:lnTo>
                        <a:pt x="226733" y="1416912"/>
                      </a:lnTo>
                      <a:lnTo>
                        <a:pt x="212821" y="1373126"/>
                      </a:lnTo>
                      <a:lnTo>
                        <a:pt x="191748" y="1268325"/>
                      </a:lnTo>
                      <a:lnTo>
                        <a:pt x="0" y="1227224"/>
                      </a:lnTo>
                      <a:lnTo>
                        <a:pt x="0" y="977042"/>
                      </a:lnTo>
                      <a:lnTo>
                        <a:pt x="203220" y="933481"/>
                      </a:lnTo>
                      <a:lnTo>
                        <a:pt x="212821" y="890649"/>
                      </a:lnTo>
                      <a:lnTo>
                        <a:pt x="243470" y="802476"/>
                      </a:lnTo>
                      <a:lnTo>
                        <a:pt x="85113" y="659399"/>
                      </a:lnTo>
                      <a:lnTo>
                        <a:pt x="210204" y="442735"/>
                      </a:lnTo>
                      <a:lnTo>
                        <a:pt x="423776" y="511723"/>
                      </a:lnTo>
                      <a:lnTo>
                        <a:pt x="470557" y="461243"/>
                      </a:lnTo>
                      <a:lnTo>
                        <a:pt x="512656" y="426662"/>
                      </a:lnTo>
                      <a:lnTo>
                        <a:pt x="442735" y="210203"/>
                      </a:lnTo>
                      <a:lnTo>
                        <a:pt x="659399" y="85113"/>
                      </a:lnTo>
                      <a:lnTo>
                        <a:pt x="815299" y="257661"/>
                      </a:lnTo>
                      <a:lnTo>
                        <a:pt x="916475" y="229382"/>
                      </a:lnTo>
                      <a:lnTo>
                        <a:pt x="928259" y="227584"/>
                      </a:lnTo>
                      <a:close/>
                    </a:path>
                  </a:pathLst>
                </a:custGeom>
                <a:solidFill>
                  <a:srgbClr val="EC7D3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9" name="椭圆 28"/>
                <p:cNvSpPr/>
                <p:nvPr/>
              </p:nvSpPr>
              <p:spPr>
                <a:xfrm>
                  <a:off x="5305425" y="2638425"/>
                  <a:ext cx="1581150" cy="1581150"/>
                </a:xfrm>
                <a:prstGeom prst="ellipse">
                  <a:avLst/>
                </a:prstGeom>
                <a:noFill/>
                <a:ln>
                  <a:gradFill flip="none" rotWithShape="1"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0" name="椭圆 29"/>
                <p:cNvSpPr/>
                <p:nvPr/>
              </p:nvSpPr>
              <p:spPr>
                <a:xfrm>
                  <a:off x="5370108" y="2708871"/>
                  <a:ext cx="1451783" cy="1451783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100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3415906" y="2137158"/>
                <a:ext cx="750088" cy="525436"/>
                <a:chOff x="4092412" y="1295290"/>
                <a:chExt cx="1000117" cy="700581"/>
              </a:xfrm>
            </p:grpSpPr>
            <p:sp>
              <p:nvSpPr>
                <p:cNvPr id="26" name="文本框 125"/>
                <p:cNvSpPr txBox="1"/>
                <p:nvPr/>
              </p:nvSpPr>
              <p:spPr>
                <a:xfrm>
                  <a:off x="4092412" y="1295290"/>
                  <a:ext cx="1000117" cy="55940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r>
                    <a:rPr lang="en-US" altLang="zh-CN" sz="3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Impact" panose="020B0806030902050204" pitchFamily="34" charset="0"/>
                      <a:ea typeface="宋体" panose="02010600030101010101" pitchFamily="2" charset="-122"/>
                    </a:rPr>
                    <a:t>02</a:t>
                  </a:r>
                  <a:endParaRPr lang="zh-CN" altLang="en-US" sz="3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Impact" panose="020B080603090205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7" name="文本框 126"/>
                <p:cNvSpPr txBox="1"/>
                <p:nvPr/>
              </p:nvSpPr>
              <p:spPr>
                <a:xfrm>
                  <a:off x="4266701" y="1688095"/>
                  <a:ext cx="740410" cy="30777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zh-CN" altLang="en-US" sz="9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endParaRPr>
                </a:p>
              </p:txBody>
            </p:sp>
          </p:grpSp>
        </p:grpSp>
        <p:grpSp>
          <p:nvGrpSpPr>
            <p:cNvPr id="8" name="原创设计师QQ598969553          _8"/>
            <p:cNvGrpSpPr/>
            <p:nvPr/>
          </p:nvGrpSpPr>
          <p:grpSpPr>
            <a:xfrm>
              <a:off x="6748590" y="2292497"/>
              <a:ext cx="1242073" cy="1242074"/>
              <a:chOff x="5121182" y="1703890"/>
              <a:chExt cx="1242073" cy="1242074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5121182" y="1703890"/>
                <a:ext cx="1242073" cy="1242074"/>
                <a:chOff x="4993868" y="2326868"/>
                <a:chExt cx="2204265" cy="2204265"/>
              </a:xfrm>
              <a:effectLst>
                <a:outerShdw blurRad="292100" dist="114300" dir="2700000" algn="tl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21" name="任意多边形 20"/>
                <p:cNvSpPr/>
                <p:nvPr/>
              </p:nvSpPr>
              <p:spPr>
                <a:xfrm>
                  <a:off x="4993868" y="2326868"/>
                  <a:ext cx="2204265" cy="2204265"/>
                </a:xfrm>
                <a:custGeom>
                  <a:avLst/>
                  <a:gdLst>
                    <a:gd name="connsiteX0" fmla="*/ 1102132 w 2204265"/>
                    <a:gd name="connsiteY0" fmla="*/ 321083 h 2204265"/>
                    <a:gd name="connsiteX1" fmla="*/ 311557 w 2204265"/>
                    <a:gd name="connsiteY1" fmla="*/ 1111658 h 2204265"/>
                    <a:gd name="connsiteX2" fmla="*/ 1102132 w 2204265"/>
                    <a:gd name="connsiteY2" fmla="*/ 1902233 h 2204265"/>
                    <a:gd name="connsiteX3" fmla="*/ 1892707 w 2204265"/>
                    <a:gd name="connsiteY3" fmla="*/ 1111658 h 2204265"/>
                    <a:gd name="connsiteX4" fmla="*/ 1102132 w 2204265"/>
                    <a:gd name="connsiteY4" fmla="*/ 321083 h 2204265"/>
                    <a:gd name="connsiteX5" fmla="*/ 977042 w 2204265"/>
                    <a:gd name="connsiteY5" fmla="*/ 0 h 2204265"/>
                    <a:gd name="connsiteX6" fmla="*/ 1227224 w 2204265"/>
                    <a:gd name="connsiteY6" fmla="*/ 0 h 2204265"/>
                    <a:gd name="connsiteX7" fmla="*/ 1276006 w 2204265"/>
                    <a:gd name="connsiteY7" fmla="*/ 227584 h 2204265"/>
                    <a:gd name="connsiteX8" fmla="*/ 1287791 w 2204265"/>
                    <a:gd name="connsiteY8" fmla="*/ 229382 h 2204265"/>
                    <a:gd name="connsiteX9" fmla="*/ 1387705 w 2204265"/>
                    <a:gd name="connsiteY9" fmla="*/ 259057 h 2204265"/>
                    <a:gd name="connsiteX10" fmla="*/ 1544868 w 2204265"/>
                    <a:gd name="connsiteY10" fmla="*/ 85113 h 2204265"/>
                    <a:gd name="connsiteX11" fmla="*/ 1761531 w 2204265"/>
                    <a:gd name="connsiteY11" fmla="*/ 210203 h 2204265"/>
                    <a:gd name="connsiteX12" fmla="*/ 1691902 w 2204265"/>
                    <a:gd name="connsiteY12" fmla="*/ 425756 h 2204265"/>
                    <a:gd name="connsiteX13" fmla="*/ 1705003 w 2204265"/>
                    <a:gd name="connsiteY13" fmla="*/ 435309 h 2204265"/>
                    <a:gd name="connsiteX14" fmla="*/ 1774668 w 2204265"/>
                    <a:gd name="connsiteY14" fmla="*/ 502325 h 2204265"/>
                    <a:gd name="connsiteX15" fmla="*/ 1782142 w 2204265"/>
                    <a:gd name="connsiteY15" fmla="*/ 511190 h 2204265"/>
                    <a:gd name="connsiteX16" fmla="*/ 1994063 w 2204265"/>
                    <a:gd name="connsiteY16" fmla="*/ 442735 h 2204265"/>
                    <a:gd name="connsiteX17" fmla="*/ 2119154 w 2204265"/>
                    <a:gd name="connsiteY17" fmla="*/ 659399 h 2204265"/>
                    <a:gd name="connsiteX18" fmla="*/ 1961265 w 2204265"/>
                    <a:gd name="connsiteY18" fmla="*/ 802053 h 2204265"/>
                    <a:gd name="connsiteX19" fmla="*/ 1974042 w 2204265"/>
                    <a:gd name="connsiteY19" fmla="*/ 833752 h 2204265"/>
                    <a:gd name="connsiteX20" fmla="*/ 1999140 w 2204265"/>
                    <a:gd name="connsiteY20" fmla="*/ 933073 h 2204265"/>
                    <a:gd name="connsiteX21" fmla="*/ 2204265 w 2204265"/>
                    <a:gd name="connsiteY21" fmla="*/ 977042 h 2204265"/>
                    <a:gd name="connsiteX22" fmla="*/ 2204265 w 2204265"/>
                    <a:gd name="connsiteY22" fmla="*/ 1227224 h 2204265"/>
                    <a:gd name="connsiteX23" fmla="*/ 2012137 w 2204265"/>
                    <a:gd name="connsiteY23" fmla="*/ 1268406 h 2204265"/>
                    <a:gd name="connsiteX24" fmla="*/ 2004638 w 2204265"/>
                    <a:gd name="connsiteY24" fmla="*/ 1317545 h 2204265"/>
                    <a:gd name="connsiteX25" fmla="*/ 1985237 w 2204265"/>
                    <a:gd name="connsiteY25" fmla="*/ 1394985 h 2204265"/>
                    <a:gd name="connsiteX26" fmla="*/ 1977636 w 2204265"/>
                    <a:gd name="connsiteY26" fmla="*/ 1417004 h 2204265"/>
                    <a:gd name="connsiteX27" fmla="*/ 2119154 w 2204265"/>
                    <a:gd name="connsiteY27" fmla="*/ 1544868 h 2204265"/>
                    <a:gd name="connsiteX28" fmla="*/ 1994063 w 2204265"/>
                    <a:gd name="connsiteY28" fmla="*/ 1761531 h 2204265"/>
                    <a:gd name="connsiteX29" fmla="*/ 1820151 w 2204265"/>
                    <a:gd name="connsiteY29" fmla="*/ 1705353 h 2204265"/>
                    <a:gd name="connsiteX30" fmla="*/ 1798711 w 2204265"/>
                    <a:gd name="connsiteY30" fmla="*/ 1734758 h 2204265"/>
                    <a:gd name="connsiteX31" fmla="*/ 1731696 w 2204265"/>
                    <a:gd name="connsiteY31" fmla="*/ 1804423 h 2204265"/>
                    <a:gd name="connsiteX32" fmla="*/ 1706998 w 2204265"/>
                    <a:gd name="connsiteY32" fmla="*/ 1825242 h 2204265"/>
                    <a:gd name="connsiteX33" fmla="*/ 1761531 w 2204265"/>
                    <a:gd name="connsiteY33" fmla="*/ 1994062 h 2204265"/>
                    <a:gd name="connsiteX34" fmla="*/ 1544868 w 2204265"/>
                    <a:gd name="connsiteY34" fmla="*/ 2119153 h 2204265"/>
                    <a:gd name="connsiteX35" fmla="*/ 1429863 w 2204265"/>
                    <a:gd name="connsiteY35" fmla="*/ 1991868 h 2204265"/>
                    <a:gd name="connsiteX36" fmla="*/ 1400268 w 2204265"/>
                    <a:gd name="connsiteY36" fmla="*/ 2003797 h 2204265"/>
                    <a:gd name="connsiteX37" fmla="*/ 1262745 w 2204265"/>
                    <a:gd name="connsiteY37" fmla="*/ 2038549 h 2204265"/>
                    <a:gd name="connsiteX38" fmla="*/ 1227224 w 2204265"/>
                    <a:gd name="connsiteY38" fmla="*/ 2204265 h 2204265"/>
                    <a:gd name="connsiteX39" fmla="*/ 977042 w 2204265"/>
                    <a:gd name="connsiteY39" fmla="*/ 2204265 h 2204265"/>
                    <a:gd name="connsiteX40" fmla="*/ 941447 w 2204265"/>
                    <a:gd name="connsiteY40" fmla="*/ 2038203 h 2204265"/>
                    <a:gd name="connsiteX41" fmla="*/ 916475 w 2204265"/>
                    <a:gd name="connsiteY41" fmla="*/ 2034392 h 2204265"/>
                    <a:gd name="connsiteX42" fmla="*/ 774169 w 2204265"/>
                    <a:gd name="connsiteY42" fmla="*/ 1992127 h 2204265"/>
                    <a:gd name="connsiteX43" fmla="*/ 659399 w 2204265"/>
                    <a:gd name="connsiteY43" fmla="*/ 2119153 h 2204265"/>
                    <a:gd name="connsiteX44" fmla="*/ 442735 w 2204265"/>
                    <a:gd name="connsiteY44" fmla="*/ 1994062 h 2204265"/>
                    <a:gd name="connsiteX45" fmla="*/ 496981 w 2204265"/>
                    <a:gd name="connsiteY45" fmla="*/ 1826130 h 2204265"/>
                    <a:gd name="connsiteX46" fmla="*/ 391274 w 2204265"/>
                    <a:gd name="connsiteY46" fmla="*/ 1717869 h 2204265"/>
                    <a:gd name="connsiteX47" fmla="*/ 382878 w 2204265"/>
                    <a:gd name="connsiteY47" fmla="*/ 1705753 h 2204265"/>
                    <a:gd name="connsiteX48" fmla="*/ 210204 w 2204265"/>
                    <a:gd name="connsiteY48" fmla="*/ 1761531 h 2204265"/>
                    <a:gd name="connsiteX49" fmla="*/ 85113 w 2204265"/>
                    <a:gd name="connsiteY49" fmla="*/ 1544868 h 2204265"/>
                    <a:gd name="connsiteX50" fmla="*/ 226733 w 2204265"/>
                    <a:gd name="connsiteY50" fmla="*/ 1416912 h 2204265"/>
                    <a:gd name="connsiteX51" fmla="*/ 212821 w 2204265"/>
                    <a:gd name="connsiteY51" fmla="*/ 1373126 h 2204265"/>
                    <a:gd name="connsiteX52" fmla="*/ 191748 w 2204265"/>
                    <a:gd name="connsiteY52" fmla="*/ 1268325 h 2204265"/>
                    <a:gd name="connsiteX53" fmla="*/ 0 w 2204265"/>
                    <a:gd name="connsiteY53" fmla="*/ 1227224 h 2204265"/>
                    <a:gd name="connsiteX54" fmla="*/ 0 w 2204265"/>
                    <a:gd name="connsiteY54" fmla="*/ 977042 h 2204265"/>
                    <a:gd name="connsiteX55" fmla="*/ 203220 w 2204265"/>
                    <a:gd name="connsiteY55" fmla="*/ 933481 h 2204265"/>
                    <a:gd name="connsiteX56" fmla="*/ 212821 w 2204265"/>
                    <a:gd name="connsiteY56" fmla="*/ 890649 h 2204265"/>
                    <a:gd name="connsiteX57" fmla="*/ 243470 w 2204265"/>
                    <a:gd name="connsiteY57" fmla="*/ 802476 h 2204265"/>
                    <a:gd name="connsiteX58" fmla="*/ 85113 w 2204265"/>
                    <a:gd name="connsiteY58" fmla="*/ 659399 h 2204265"/>
                    <a:gd name="connsiteX59" fmla="*/ 210204 w 2204265"/>
                    <a:gd name="connsiteY59" fmla="*/ 442735 h 2204265"/>
                    <a:gd name="connsiteX60" fmla="*/ 423776 w 2204265"/>
                    <a:gd name="connsiteY60" fmla="*/ 511723 h 2204265"/>
                    <a:gd name="connsiteX61" fmla="*/ 470557 w 2204265"/>
                    <a:gd name="connsiteY61" fmla="*/ 461243 h 2204265"/>
                    <a:gd name="connsiteX62" fmla="*/ 512656 w 2204265"/>
                    <a:gd name="connsiteY62" fmla="*/ 426662 h 2204265"/>
                    <a:gd name="connsiteX63" fmla="*/ 442735 w 2204265"/>
                    <a:gd name="connsiteY63" fmla="*/ 210203 h 2204265"/>
                    <a:gd name="connsiteX64" fmla="*/ 659399 w 2204265"/>
                    <a:gd name="connsiteY64" fmla="*/ 85113 h 2204265"/>
                    <a:gd name="connsiteX65" fmla="*/ 815299 w 2204265"/>
                    <a:gd name="connsiteY65" fmla="*/ 257661 h 2204265"/>
                    <a:gd name="connsiteX66" fmla="*/ 916475 w 2204265"/>
                    <a:gd name="connsiteY66" fmla="*/ 229382 h 2204265"/>
                    <a:gd name="connsiteX67" fmla="*/ 928259 w 2204265"/>
                    <a:gd name="connsiteY67" fmla="*/ 227584 h 2204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2204265" h="2204265">
                      <a:moveTo>
                        <a:pt x="1102132" y="321083"/>
                      </a:moveTo>
                      <a:cubicBezTo>
                        <a:pt x="665509" y="321083"/>
                        <a:pt x="311557" y="675035"/>
                        <a:pt x="311557" y="1111658"/>
                      </a:cubicBezTo>
                      <a:cubicBezTo>
                        <a:pt x="311557" y="1548281"/>
                        <a:pt x="665509" y="1902233"/>
                        <a:pt x="1102132" y="1902233"/>
                      </a:cubicBezTo>
                      <a:cubicBezTo>
                        <a:pt x="1538755" y="1902233"/>
                        <a:pt x="1892707" y="1548281"/>
                        <a:pt x="1892707" y="1111658"/>
                      </a:cubicBezTo>
                      <a:cubicBezTo>
                        <a:pt x="1892707" y="675035"/>
                        <a:pt x="1538755" y="321083"/>
                        <a:pt x="1102132" y="321083"/>
                      </a:cubicBezTo>
                      <a:close/>
                      <a:moveTo>
                        <a:pt x="977042" y="0"/>
                      </a:moveTo>
                      <a:lnTo>
                        <a:pt x="1227224" y="0"/>
                      </a:lnTo>
                      <a:lnTo>
                        <a:pt x="1276006" y="227584"/>
                      </a:lnTo>
                      <a:lnTo>
                        <a:pt x="1287791" y="229382"/>
                      </a:lnTo>
                      <a:lnTo>
                        <a:pt x="1387705" y="259057"/>
                      </a:lnTo>
                      <a:lnTo>
                        <a:pt x="1544868" y="85113"/>
                      </a:lnTo>
                      <a:lnTo>
                        <a:pt x="1761531" y="210203"/>
                      </a:lnTo>
                      <a:lnTo>
                        <a:pt x="1691902" y="425756"/>
                      </a:lnTo>
                      <a:lnTo>
                        <a:pt x="1705003" y="435309"/>
                      </a:lnTo>
                      <a:cubicBezTo>
                        <a:pt x="1729378" y="456423"/>
                        <a:pt x="1752634" y="478795"/>
                        <a:pt x="1774668" y="502325"/>
                      </a:cubicBezTo>
                      <a:lnTo>
                        <a:pt x="1782142" y="511190"/>
                      </a:lnTo>
                      <a:lnTo>
                        <a:pt x="1994063" y="442735"/>
                      </a:lnTo>
                      <a:lnTo>
                        <a:pt x="2119154" y="659399"/>
                      </a:lnTo>
                      <a:lnTo>
                        <a:pt x="1961265" y="802053"/>
                      </a:lnTo>
                      <a:lnTo>
                        <a:pt x="1974042" y="833752"/>
                      </a:lnTo>
                      <a:lnTo>
                        <a:pt x="1999140" y="933073"/>
                      </a:lnTo>
                      <a:lnTo>
                        <a:pt x="2204265" y="977042"/>
                      </a:lnTo>
                      <a:lnTo>
                        <a:pt x="2204265" y="1227224"/>
                      </a:lnTo>
                      <a:lnTo>
                        <a:pt x="2012137" y="1268406"/>
                      </a:lnTo>
                      <a:lnTo>
                        <a:pt x="2004638" y="1317545"/>
                      </a:lnTo>
                      <a:cubicBezTo>
                        <a:pt x="1999269" y="1343782"/>
                        <a:pt x="1992785" y="1369612"/>
                        <a:pt x="1985237" y="1394985"/>
                      </a:cubicBezTo>
                      <a:lnTo>
                        <a:pt x="1977636" y="1417004"/>
                      </a:lnTo>
                      <a:lnTo>
                        <a:pt x="2119154" y="1544868"/>
                      </a:lnTo>
                      <a:lnTo>
                        <a:pt x="1994063" y="1761531"/>
                      </a:lnTo>
                      <a:lnTo>
                        <a:pt x="1820151" y="1705353"/>
                      </a:lnTo>
                      <a:lnTo>
                        <a:pt x="1798711" y="1734758"/>
                      </a:lnTo>
                      <a:cubicBezTo>
                        <a:pt x="1777597" y="1759133"/>
                        <a:pt x="1755225" y="1782388"/>
                        <a:pt x="1731696" y="1804423"/>
                      </a:cubicBezTo>
                      <a:lnTo>
                        <a:pt x="1706998" y="1825242"/>
                      </a:lnTo>
                      <a:lnTo>
                        <a:pt x="1761531" y="1994062"/>
                      </a:lnTo>
                      <a:lnTo>
                        <a:pt x="1544868" y="2119153"/>
                      </a:lnTo>
                      <a:lnTo>
                        <a:pt x="1429863" y="1991868"/>
                      </a:lnTo>
                      <a:lnTo>
                        <a:pt x="1400268" y="2003797"/>
                      </a:lnTo>
                      <a:lnTo>
                        <a:pt x="1262745" y="2038549"/>
                      </a:lnTo>
                      <a:lnTo>
                        <a:pt x="1227224" y="2204265"/>
                      </a:lnTo>
                      <a:lnTo>
                        <a:pt x="977042" y="2204265"/>
                      </a:lnTo>
                      <a:lnTo>
                        <a:pt x="941447" y="2038203"/>
                      </a:lnTo>
                      <a:lnTo>
                        <a:pt x="916475" y="2034392"/>
                      </a:lnTo>
                      <a:lnTo>
                        <a:pt x="774169" y="1992127"/>
                      </a:lnTo>
                      <a:lnTo>
                        <a:pt x="659399" y="2119153"/>
                      </a:lnTo>
                      <a:lnTo>
                        <a:pt x="442735" y="1994062"/>
                      </a:lnTo>
                      <a:lnTo>
                        <a:pt x="496981" y="1826130"/>
                      </a:lnTo>
                      <a:lnTo>
                        <a:pt x="391274" y="1717869"/>
                      </a:lnTo>
                      <a:lnTo>
                        <a:pt x="382878" y="1705753"/>
                      </a:lnTo>
                      <a:lnTo>
                        <a:pt x="210204" y="1761531"/>
                      </a:lnTo>
                      <a:lnTo>
                        <a:pt x="85113" y="1544868"/>
                      </a:lnTo>
                      <a:lnTo>
                        <a:pt x="226733" y="1416912"/>
                      </a:lnTo>
                      <a:lnTo>
                        <a:pt x="212821" y="1373126"/>
                      </a:lnTo>
                      <a:lnTo>
                        <a:pt x="191748" y="1268325"/>
                      </a:lnTo>
                      <a:lnTo>
                        <a:pt x="0" y="1227224"/>
                      </a:lnTo>
                      <a:lnTo>
                        <a:pt x="0" y="977042"/>
                      </a:lnTo>
                      <a:lnTo>
                        <a:pt x="203220" y="933481"/>
                      </a:lnTo>
                      <a:lnTo>
                        <a:pt x="212821" y="890649"/>
                      </a:lnTo>
                      <a:lnTo>
                        <a:pt x="243470" y="802476"/>
                      </a:lnTo>
                      <a:lnTo>
                        <a:pt x="85113" y="659399"/>
                      </a:lnTo>
                      <a:lnTo>
                        <a:pt x="210204" y="442735"/>
                      </a:lnTo>
                      <a:lnTo>
                        <a:pt x="423776" y="511723"/>
                      </a:lnTo>
                      <a:lnTo>
                        <a:pt x="470557" y="461243"/>
                      </a:lnTo>
                      <a:lnTo>
                        <a:pt x="512656" y="426662"/>
                      </a:lnTo>
                      <a:lnTo>
                        <a:pt x="442735" y="210203"/>
                      </a:lnTo>
                      <a:lnTo>
                        <a:pt x="659399" y="85113"/>
                      </a:lnTo>
                      <a:lnTo>
                        <a:pt x="815299" y="257661"/>
                      </a:lnTo>
                      <a:lnTo>
                        <a:pt x="916475" y="229382"/>
                      </a:lnTo>
                      <a:lnTo>
                        <a:pt x="928259" y="227584"/>
                      </a:lnTo>
                      <a:close/>
                    </a:path>
                  </a:pathLst>
                </a:custGeom>
                <a:solidFill>
                  <a:srgbClr val="EC7D3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5305425" y="2638425"/>
                  <a:ext cx="1581150" cy="1581150"/>
                </a:xfrm>
                <a:prstGeom prst="ellipse">
                  <a:avLst/>
                </a:prstGeom>
                <a:noFill/>
                <a:ln>
                  <a:gradFill flip="none" rotWithShape="1"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5370108" y="2708871"/>
                  <a:ext cx="1451783" cy="1451783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100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>
                <a:off x="5345313" y="2137158"/>
                <a:ext cx="750088" cy="525436"/>
                <a:chOff x="4092412" y="1295290"/>
                <a:chExt cx="1000117" cy="700581"/>
              </a:xfrm>
            </p:grpSpPr>
            <p:sp>
              <p:nvSpPr>
                <p:cNvPr id="19" name="文本框 128"/>
                <p:cNvSpPr txBox="1"/>
                <p:nvPr/>
              </p:nvSpPr>
              <p:spPr>
                <a:xfrm>
                  <a:off x="4092412" y="1295290"/>
                  <a:ext cx="1000117" cy="55940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r>
                    <a:rPr lang="en-US" altLang="zh-CN" sz="3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Impact" panose="020B0806030902050204" pitchFamily="34" charset="0"/>
                      <a:ea typeface="宋体" panose="02010600030101010101" pitchFamily="2" charset="-122"/>
                    </a:rPr>
                    <a:t>04</a:t>
                  </a:r>
                  <a:endParaRPr lang="zh-CN" altLang="en-US" sz="3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Impact" panose="020B080603090205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" name="文本框 129"/>
                <p:cNvSpPr txBox="1"/>
                <p:nvPr/>
              </p:nvSpPr>
              <p:spPr>
                <a:xfrm>
                  <a:off x="4266701" y="1688095"/>
                  <a:ext cx="740410" cy="30777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zh-CN" altLang="en-US" sz="9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endParaRPr>
                </a:p>
              </p:txBody>
            </p:sp>
          </p:grpSp>
        </p:grpSp>
        <p:grpSp>
          <p:nvGrpSpPr>
            <p:cNvPr id="9" name="原创设计师QQ598969553          _9"/>
            <p:cNvGrpSpPr/>
            <p:nvPr/>
          </p:nvGrpSpPr>
          <p:grpSpPr>
            <a:xfrm>
              <a:off x="5799846" y="3001312"/>
              <a:ext cx="1242073" cy="1242074"/>
              <a:chOff x="4172438" y="2412705"/>
              <a:chExt cx="1242073" cy="1242074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4172438" y="2412705"/>
                <a:ext cx="1242073" cy="1242074"/>
                <a:chOff x="4993868" y="2326868"/>
                <a:chExt cx="2204265" cy="2204265"/>
              </a:xfrm>
              <a:effectLst>
                <a:outerShdw blurRad="292100" dist="114300" dir="2700000" algn="tl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14" name="任意多边形 13"/>
                <p:cNvSpPr/>
                <p:nvPr/>
              </p:nvSpPr>
              <p:spPr>
                <a:xfrm>
                  <a:off x="4993868" y="2326868"/>
                  <a:ext cx="2204265" cy="2204265"/>
                </a:xfrm>
                <a:custGeom>
                  <a:avLst/>
                  <a:gdLst>
                    <a:gd name="connsiteX0" fmla="*/ 1102132 w 2204265"/>
                    <a:gd name="connsiteY0" fmla="*/ 321083 h 2204265"/>
                    <a:gd name="connsiteX1" fmla="*/ 311557 w 2204265"/>
                    <a:gd name="connsiteY1" fmla="*/ 1111658 h 2204265"/>
                    <a:gd name="connsiteX2" fmla="*/ 1102132 w 2204265"/>
                    <a:gd name="connsiteY2" fmla="*/ 1902233 h 2204265"/>
                    <a:gd name="connsiteX3" fmla="*/ 1892707 w 2204265"/>
                    <a:gd name="connsiteY3" fmla="*/ 1111658 h 2204265"/>
                    <a:gd name="connsiteX4" fmla="*/ 1102132 w 2204265"/>
                    <a:gd name="connsiteY4" fmla="*/ 321083 h 2204265"/>
                    <a:gd name="connsiteX5" fmla="*/ 977042 w 2204265"/>
                    <a:gd name="connsiteY5" fmla="*/ 0 h 2204265"/>
                    <a:gd name="connsiteX6" fmla="*/ 1227224 w 2204265"/>
                    <a:gd name="connsiteY6" fmla="*/ 0 h 2204265"/>
                    <a:gd name="connsiteX7" fmla="*/ 1276006 w 2204265"/>
                    <a:gd name="connsiteY7" fmla="*/ 227584 h 2204265"/>
                    <a:gd name="connsiteX8" fmla="*/ 1287791 w 2204265"/>
                    <a:gd name="connsiteY8" fmla="*/ 229382 h 2204265"/>
                    <a:gd name="connsiteX9" fmla="*/ 1387705 w 2204265"/>
                    <a:gd name="connsiteY9" fmla="*/ 259057 h 2204265"/>
                    <a:gd name="connsiteX10" fmla="*/ 1544868 w 2204265"/>
                    <a:gd name="connsiteY10" fmla="*/ 85113 h 2204265"/>
                    <a:gd name="connsiteX11" fmla="*/ 1761531 w 2204265"/>
                    <a:gd name="connsiteY11" fmla="*/ 210203 h 2204265"/>
                    <a:gd name="connsiteX12" fmla="*/ 1691902 w 2204265"/>
                    <a:gd name="connsiteY12" fmla="*/ 425756 h 2204265"/>
                    <a:gd name="connsiteX13" fmla="*/ 1705003 w 2204265"/>
                    <a:gd name="connsiteY13" fmla="*/ 435309 h 2204265"/>
                    <a:gd name="connsiteX14" fmla="*/ 1774668 w 2204265"/>
                    <a:gd name="connsiteY14" fmla="*/ 502325 h 2204265"/>
                    <a:gd name="connsiteX15" fmla="*/ 1782142 w 2204265"/>
                    <a:gd name="connsiteY15" fmla="*/ 511190 h 2204265"/>
                    <a:gd name="connsiteX16" fmla="*/ 1994063 w 2204265"/>
                    <a:gd name="connsiteY16" fmla="*/ 442735 h 2204265"/>
                    <a:gd name="connsiteX17" fmla="*/ 2119154 w 2204265"/>
                    <a:gd name="connsiteY17" fmla="*/ 659399 h 2204265"/>
                    <a:gd name="connsiteX18" fmla="*/ 1961265 w 2204265"/>
                    <a:gd name="connsiteY18" fmla="*/ 802053 h 2204265"/>
                    <a:gd name="connsiteX19" fmla="*/ 1974042 w 2204265"/>
                    <a:gd name="connsiteY19" fmla="*/ 833752 h 2204265"/>
                    <a:gd name="connsiteX20" fmla="*/ 1999140 w 2204265"/>
                    <a:gd name="connsiteY20" fmla="*/ 933073 h 2204265"/>
                    <a:gd name="connsiteX21" fmla="*/ 2204265 w 2204265"/>
                    <a:gd name="connsiteY21" fmla="*/ 977042 h 2204265"/>
                    <a:gd name="connsiteX22" fmla="*/ 2204265 w 2204265"/>
                    <a:gd name="connsiteY22" fmla="*/ 1227224 h 2204265"/>
                    <a:gd name="connsiteX23" fmla="*/ 2012137 w 2204265"/>
                    <a:gd name="connsiteY23" fmla="*/ 1268406 h 2204265"/>
                    <a:gd name="connsiteX24" fmla="*/ 2004638 w 2204265"/>
                    <a:gd name="connsiteY24" fmla="*/ 1317545 h 2204265"/>
                    <a:gd name="connsiteX25" fmla="*/ 1985237 w 2204265"/>
                    <a:gd name="connsiteY25" fmla="*/ 1394985 h 2204265"/>
                    <a:gd name="connsiteX26" fmla="*/ 1977636 w 2204265"/>
                    <a:gd name="connsiteY26" fmla="*/ 1417004 h 2204265"/>
                    <a:gd name="connsiteX27" fmla="*/ 2119154 w 2204265"/>
                    <a:gd name="connsiteY27" fmla="*/ 1544868 h 2204265"/>
                    <a:gd name="connsiteX28" fmla="*/ 1994063 w 2204265"/>
                    <a:gd name="connsiteY28" fmla="*/ 1761531 h 2204265"/>
                    <a:gd name="connsiteX29" fmla="*/ 1820151 w 2204265"/>
                    <a:gd name="connsiteY29" fmla="*/ 1705353 h 2204265"/>
                    <a:gd name="connsiteX30" fmla="*/ 1798711 w 2204265"/>
                    <a:gd name="connsiteY30" fmla="*/ 1734758 h 2204265"/>
                    <a:gd name="connsiteX31" fmla="*/ 1731696 w 2204265"/>
                    <a:gd name="connsiteY31" fmla="*/ 1804423 h 2204265"/>
                    <a:gd name="connsiteX32" fmla="*/ 1706998 w 2204265"/>
                    <a:gd name="connsiteY32" fmla="*/ 1825242 h 2204265"/>
                    <a:gd name="connsiteX33" fmla="*/ 1761531 w 2204265"/>
                    <a:gd name="connsiteY33" fmla="*/ 1994062 h 2204265"/>
                    <a:gd name="connsiteX34" fmla="*/ 1544868 w 2204265"/>
                    <a:gd name="connsiteY34" fmla="*/ 2119153 h 2204265"/>
                    <a:gd name="connsiteX35" fmla="*/ 1429863 w 2204265"/>
                    <a:gd name="connsiteY35" fmla="*/ 1991868 h 2204265"/>
                    <a:gd name="connsiteX36" fmla="*/ 1400268 w 2204265"/>
                    <a:gd name="connsiteY36" fmla="*/ 2003797 h 2204265"/>
                    <a:gd name="connsiteX37" fmla="*/ 1262745 w 2204265"/>
                    <a:gd name="connsiteY37" fmla="*/ 2038549 h 2204265"/>
                    <a:gd name="connsiteX38" fmla="*/ 1227224 w 2204265"/>
                    <a:gd name="connsiteY38" fmla="*/ 2204265 h 2204265"/>
                    <a:gd name="connsiteX39" fmla="*/ 977042 w 2204265"/>
                    <a:gd name="connsiteY39" fmla="*/ 2204265 h 2204265"/>
                    <a:gd name="connsiteX40" fmla="*/ 941447 w 2204265"/>
                    <a:gd name="connsiteY40" fmla="*/ 2038203 h 2204265"/>
                    <a:gd name="connsiteX41" fmla="*/ 916475 w 2204265"/>
                    <a:gd name="connsiteY41" fmla="*/ 2034392 h 2204265"/>
                    <a:gd name="connsiteX42" fmla="*/ 774169 w 2204265"/>
                    <a:gd name="connsiteY42" fmla="*/ 1992127 h 2204265"/>
                    <a:gd name="connsiteX43" fmla="*/ 659399 w 2204265"/>
                    <a:gd name="connsiteY43" fmla="*/ 2119153 h 2204265"/>
                    <a:gd name="connsiteX44" fmla="*/ 442735 w 2204265"/>
                    <a:gd name="connsiteY44" fmla="*/ 1994062 h 2204265"/>
                    <a:gd name="connsiteX45" fmla="*/ 496981 w 2204265"/>
                    <a:gd name="connsiteY45" fmla="*/ 1826130 h 2204265"/>
                    <a:gd name="connsiteX46" fmla="*/ 391274 w 2204265"/>
                    <a:gd name="connsiteY46" fmla="*/ 1717869 h 2204265"/>
                    <a:gd name="connsiteX47" fmla="*/ 382878 w 2204265"/>
                    <a:gd name="connsiteY47" fmla="*/ 1705753 h 2204265"/>
                    <a:gd name="connsiteX48" fmla="*/ 210204 w 2204265"/>
                    <a:gd name="connsiteY48" fmla="*/ 1761531 h 2204265"/>
                    <a:gd name="connsiteX49" fmla="*/ 85113 w 2204265"/>
                    <a:gd name="connsiteY49" fmla="*/ 1544868 h 2204265"/>
                    <a:gd name="connsiteX50" fmla="*/ 226733 w 2204265"/>
                    <a:gd name="connsiteY50" fmla="*/ 1416912 h 2204265"/>
                    <a:gd name="connsiteX51" fmla="*/ 212821 w 2204265"/>
                    <a:gd name="connsiteY51" fmla="*/ 1373126 h 2204265"/>
                    <a:gd name="connsiteX52" fmla="*/ 191748 w 2204265"/>
                    <a:gd name="connsiteY52" fmla="*/ 1268325 h 2204265"/>
                    <a:gd name="connsiteX53" fmla="*/ 0 w 2204265"/>
                    <a:gd name="connsiteY53" fmla="*/ 1227224 h 2204265"/>
                    <a:gd name="connsiteX54" fmla="*/ 0 w 2204265"/>
                    <a:gd name="connsiteY54" fmla="*/ 977042 h 2204265"/>
                    <a:gd name="connsiteX55" fmla="*/ 203220 w 2204265"/>
                    <a:gd name="connsiteY55" fmla="*/ 933481 h 2204265"/>
                    <a:gd name="connsiteX56" fmla="*/ 212821 w 2204265"/>
                    <a:gd name="connsiteY56" fmla="*/ 890649 h 2204265"/>
                    <a:gd name="connsiteX57" fmla="*/ 243470 w 2204265"/>
                    <a:gd name="connsiteY57" fmla="*/ 802476 h 2204265"/>
                    <a:gd name="connsiteX58" fmla="*/ 85113 w 2204265"/>
                    <a:gd name="connsiteY58" fmla="*/ 659399 h 2204265"/>
                    <a:gd name="connsiteX59" fmla="*/ 210204 w 2204265"/>
                    <a:gd name="connsiteY59" fmla="*/ 442735 h 2204265"/>
                    <a:gd name="connsiteX60" fmla="*/ 423776 w 2204265"/>
                    <a:gd name="connsiteY60" fmla="*/ 511723 h 2204265"/>
                    <a:gd name="connsiteX61" fmla="*/ 470557 w 2204265"/>
                    <a:gd name="connsiteY61" fmla="*/ 461243 h 2204265"/>
                    <a:gd name="connsiteX62" fmla="*/ 512656 w 2204265"/>
                    <a:gd name="connsiteY62" fmla="*/ 426662 h 2204265"/>
                    <a:gd name="connsiteX63" fmla="*/ 442735 w 2204265"/>
                    <a:gd name="connsiteY63" fmla="*/ 210203 h 2204265"/>
                    <a:gd name="connsiteX64" fmla="*/ 659399 w 2204265"/>
                    <a:gd name="connsiteY64" fmla="*/ 85113 h 2204265"/>
                    <a:gd name="connsiteX65" fmla="*/ 815299 w 2204265"/>
                    <a:gd name="connsiteY65" fmla="*/ 257661 h 2204265"/>
                    <a:gd name="connsiteX66" fmla="*/ 916475 w 2204265"/>
                    <a:gd name="connsiteY66" fmla="*/ 229382 h 2204265"/>
                    <a:gd name="connsiteX67" fmla="*/ 928259 w 2204265"/>
                    <a:gd name="connsiteY67" fmla="*/ 227584 h 2204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2204265" h="2204265">
                      <a:moveTo>
                        <a:pt x="1102132" y="321083"/>
                      </a:moveTo>
                      <a:cubicBezTo>
                        <a:pt x="665509" y="321083"/>
                        <a:pt x="311557" y="675035"/>
                        <a:pt x="311557" y="1111658"/>
                      </a:cubicBezTo>
                      <a:cubicBezTo>
                        <a:pt x="311557" y="1548281"/>
                        <a:pt x="665509" y="1902233"/>
                        <a:pt x="1102132" y="1902233"/>
                      </a:cubicBezTo>
                      <a:cubicBezTo>
                        <a:pt x="1538755" y="1902233"/>
                        <a:pt x="1892707" y="1548281"/>
                        <a:pt x="1892707" y="1111658"/>
                      </a:cubicBezTo>
                      <a:cubicBezTo>
                        <a:pt x="1892707" y="675035"/>
                        <a:pt x="1538755" y="321083"/>
                        <a:pt x="1102132" y="321083"/>
                      </a:cubicBezTo>
                      <a:close/>
                      <a:moveTo>
                        <a:pt x="977042" y="0"/>
                      </a:moveTo>
                      <a:lnTo>
                        <a:pt x="1227224" y="0"/>
                      </a:lnTo>
                      <a:lnTo>
                        <a:pt x="1276006" y="227584"/>
                      </a:lnTo>
                      <a:lnTo>
                        <a:pt x="1287791" y="229382"/>
                      </a:lnTo>
                      <a:lnTo>
                        <a:pt x="1387705" y="259057"/>
                      </a:lnTo>
                      <a:lnTo>
                        <a:pt x="1544868" y="85113"/>
                      </a:lnTo>
                      <a:lnTo>
                        <a:pt x="1761531" y="210203"/>
                      </a:lnTo>
                      <a:lnTo>
                        <a:pt x="1691902" y="425756"/>
                      </a:lnTo>
                      <a:lnTo>
                        <a:pt x="1705003" y="435309"/>
                      </a:lnTo>
                      <a:cubicBezTo>
                        <a:pt x="1729378" y="456423"/>
                        <a:pt x="1752634" y="478795"/>
                        <a:pt x="1774668" y="502325"/>
                      </a:cubicBezTo>
                      <a:lnTo>
                        <a:pt x="1782142" y="511190"/>
                      </a:lnTo>
                      <a:lnTo>
                        <a:pt x="1994063" y="442735"/>
                      </a:lnTo>
                      <a:lnTo>
                        <a:pt x="2119154" y="659399"/>
                      </a:lnTo>
                      <a:lnTo>
                        <a:pt x="1961265" y="802053"/>
                      </a:lnTo>
                      <a:lnTo>
                        <a:pt x="1974042" y="833752"/>
                      </a:lnTo>
                      <a:lnTo>
                        <a:pt x="1999140" y="933073"/>
                      </a:lnTo>
                      <a:lnTo>
                        <a:pt x="2204265" y="977042"/>
                      </a:lnTo>
                      <a:lnTo>
                        <a:pt x="2204265" y="1227224"/>
                      </a:lnTo>
                      <a:lnTo>
                        <a:pt x="2012137" y="1268406"/>
                      </a:lnTo>
                      <a:lnTo>
                        <a:pt x="2004638" y="1317545"/>
                      </a:lnTo>
                      <a:cubicBezTo>
                        <a:pt x="1999269" y="1343782"/>
                        <a:pt x="1992785" y="1369612"/>
                        <a:pt x="1985237" y="1394985"/>
                      </a:cubicBezTo>
                      <a:lnTo>
                        <a:pt x="1977636" y="1417004"/>
                      </a:lnTo>
                      <a:lnTo>
                        <a:pt x="2119154" y="1544868"/>
                      </a:lnTo>
                      <a:lnTo>
                        <a:pt x="1994063" y="1761531"/>
                      </a:lnTo>
                      <a:lnTo>
                        <a:pt x="1820151" y="1705353"/>
                      </a:lnTo>
                      <a:lnTo>
                        <a:pt x="1798711" y="1734758"/>
                      </a:lnTo>
                      <a:cubicBezTo>
                        <a:pt x="1777597" y="1759133"/>
                        <a:pt x="1755225" y="1782388"/>
                        <a:pt x="1731696" y="1804423"/>
                      </a:cubicBezTo>
                      <a:lnTo>
                        <a:pt x="1706998" y="1825242"/>
                      </a:lnTo>
                      <a:lnTo>
                        <a:pt x="1761531" y="1994062"/>
                      </a:lnTo>
                      <a:lnTo>
                        <a:pt x="1544868" y="2119153"/>
                      </a:lnTo>
                      <a:lnTo>
                        <a:pt x="1429863" y="1991868"/>
                      </a:lnTo>
                      <a:lnTo>
                        <a:pt x="1400268" y="2003797"/>
                      </a:lnTo>
                      <a:lnTo>
                        <a:pt x="1262745" y="2038549"/>
                      </a:lnTo>
                      <a:lnTo>
                        <a:pt x="1227224" y="2204265"/>
                      </a:lnTo>
                      <a:lnTo>
                        <a:pt x="977042" y="2204265"/>
                      </a:lnTo>
                      <a:lnTo>
                        <a:pt x="941447" y="2038203"/>
                      </a:lnTo>
                      <a:lnTo>
                        <a:pt x="916475" y="2034392"/>
                      </a:lnTo>
                      <a:lnTo>
                        <a:pt x="774169" y="1992127"/>
                      </a:lnTo>
                      <a:lnTo>
                        <a:pt x="659399" y="2119153"/>
                      </a:lnTo>
                      <a:lnTo>
                        <a:pt x="442735" y="1994062"/>
                      </a:lnTo>
                      <a:lnTo>
                        <a:pt x="496981" y="1826130"/>
                      </a:lnTo>
                      <a:lnTo>
                        <a:pt x="391274" y="1717869"/>
                      </a:lnTo>
                      <a:lnTo>
                        <a:pt x="382878" y="1705753"/>
                      </a:lnTo>
                      <a:lnTo>
                        <a:pt x="210204" y="1761531"/>
                      </a:lnTo>
                      <a:lnTo>
                        <a:pt x="85113" y="1544868"/>
                      </a:lnTo>
                      <a:lnTo>
                        <a:pt x="226733" y="1416912"/>
                      </a:lnTo>
                      <a:lnTo>
                        <a:pt x="212821" y="1373126"/>
                      </a:lnTo>
                      <a:lnTo>
                        <a:pt x="191748" y="1268325"/>
                      </a:lnTo>
                      <a:lnTo>
                        <a:pt x="0" y="1227224"/>
                      </a:lnTo>
                      <a:lnTo>
                        <a:pt x="0" y="977042"/>
                      </a:lnTo>
                      <a:lnTo>
                        <a:pt x="203220" y="933481"/>
                      </a:lnTo>
                      <a:lnTo>
                        <a:pt x="212821" y="890649"/>
                      </a:lnTo>
                      <a:lnTo>
                        <a:pt x="243470" y="802476"/>
                      </a:lnTo>
                      <a:lnTo>
                        <a:pt x="85113" y="659399"/>
                      </a:lnTo>
                      <a:lnTo>
                        <a:pt x="210204" y="442735"/>
                      </a:lnTo>
                      <a:lnTo>
                        <a:pt x="423776" y="511723"/>
                      </a:lnTo>
                      <a:lnTo>
                        <a:pt x="470557" y="461243"/>
                      </a:lnTo>
                      <a:lnTo>
                        <a:pt x="512656" y="426662"/>
                      </a:lnTo>
                      <a:lnTo>
                        <a:pt x="442735" y="210203"/>
                      </a:lnTo>
                      <a:lnTo>
                        <a:pt x="659399" y="85113"/>
                      </a:lnTo>
                      <a:lnTo>
                        <a:pt x="815299" y="257661"/>
                      </a:lnTo>
                      <a:lnTo>
                        <a:pt x="916475" y="229382"/>
                      </a:lnTo>
                      <a:lnTo>
                        <a:pt x="928259" y="227584"/>
                      </a:lnTo>
                      <a:close/>
                    </a:path>
                  </a:pathLst>
                </a:custGeom>
                <a:solidFill>
                  <a:srgbClr val="EC7D3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5" name="椭圆 14"/>
                <p:cNvSpPr/>
                <p:nvPr/>
              </p:nvSpPr>
              <p:spPr>
                <a:xfrm>
                  <a:off x="5305425" y="2638425"/>
                  <a:ext cx="1581150" cy="1581150"/>
                </a:xfrm>
                <a:prstGeom prst="ellipse">
                  <a:avLst/>
                </a:prstGeom>
                <a:noFill/>
                <a:ln>
                  <a:gradFill flip="none" rotWithShape="1"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6" name="椭圆 15"/>
                <p:cNvSpPr/>
                <p:nvPr/>
              </p:nvSpPr>
              <p:spPr>
                <a:xfrm>
                  <a:off x="5370108" y="2708871"/>
                  <a:ext cx="1451783" cy="1451783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100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1" name="组合 10"/>
              <p:cNvGrpSpPr/>
              <p:nvPr/>
            </p:nvGrpSpPr>
            <p:grpSpPr>
              <a:xfrm>
                <a:off x="4388737" y="2834524"/>
                <a:ext cx="750088" cy="525436"/>
                <a:chOff x="4092412" y="1295290"/>
                <a:chExt cx="1000117" cy="700581"/>
              </a:xfrm>
            </p:grpSpPr>
            <p:sp>
              <p:nvSpPr>
                <p:cNvPr id="12" name="文本框 131"/>
                <p:cNvSpPr txBox="1"/>
                <p:nvPr/>
              </p:nvSpPr>
              <p:spPr>
                <a:xfrm>
                  <a:off x="4092412" y="1295290"/>
                  <a:ext cx="1000117" cy="55940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r>
                    <a:rPr lang="en-US" altLang="zh-CN" sz="3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Impact" panose="020B0806030902050204" pitchFamily="34" charset="0"/>
                      <a:ea typeface="宋体" panose="02010600030101010101" pitchFamily="2" charset="-122"/>
                    </a:rPr>
                    <a:t>03</a:t>
                  </a:r>
                  <a:endParaRPr lang="zh-CN" altLang="en-US" sz="3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Impact" panose="020B080603090205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" name="文本框 132"/>
                <p:cNvSpPr txBox="1"/>
                <p:nvPr/>
              </p:nvSpPr>
              <p:spPr>
                <a:xfrm>
                  <a:off x="4266701" y="1688095"/>
                  <a:ext cx="740410" cy="30777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zh-CN" altLang="en-US" sz="9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endParaRPr>
                </a:p>
              </p:txBody>
            </p:sp>
          </p:grpSp>
        </p:grpSp>
      </p:grpSp>
      <p:grpSp>
        <p:nvGrpSpPr>
          <p:cNvPr id="76" name="组合 75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77" name="组合 7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78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81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</a:rPr>
              <a:t>研究成果与应用</a:t>
            </a:r>
          </a:p>
        </p:txBody>
      </p:sp>
      <p:sp>
        <p:nvSpPr>
          <p:cNvPr id="82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EC7D31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dirty="0">
                <a:solidFill>
                  <a:srgbClr val="262626"/>
                </a:solidFill>
                <a:latin typeface="Arial" panose="020B0604020202020204"/>
                <a:sym typeface="微软雅黑" panose="020B0503020204020204" pitchFamily="34" charset="-122"/>
              </a:rPr>
              <a:t>研究目标</a:t>
            </a:r>
            <a:endParaRPr lang="zh-CN" altLang="en-US" sz="1100" dirty="0">
              <a:solidFill>
                <a:srgbClr val="262626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262626"/>
                </a:solidFill>
                <a:latin typeface="Arial" panose="020B0604020202020204"/>
              </a:rPr>
              <a:t>成果形式</a:t>
            </a:r>
          </a:p>
        </p:txBody>
      </p:sp>
      <p:sp>
        <p:nvSpPr>
          <p:cNvPr id="85" name="矩形 84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262626"/>
                </a:solidFill>
                <a:latin typeface="Arial" panose="020B0604020202020204"/>
              </a:rPr>
              <a:t>应用前景</a:t>
            </a:r>
            <a:endParaRPr lang="zh-CN" altLang="en-US" dirty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b="1" dirty="0">
                <a:solidFill>
                  <a:srgbClr val="262626"/>
                </a:solidFill>
                <a:latin typeface="Arial" panose="020B0604020202020204"/>
              </a:rPr>
              <a:t>案例分析</a:t>
            </a:r>
            <a:endParaRPr lang="zh-CN" altLang="en-US" b="1" dirty="0">
              <a:solidFill>
                <a:srgbClr val="262626"/>
              </a:solidFill>
              <a:latin typeface="Arial" panose="020B0604020202020204"/>
            </a:endParaRPr>
          </a:p>
        </p:txBody>
      </p:sp>
      <p:cxnSp>
        <p:nvCxnSpPr>
          <p:cNvPr id="87" name="直接连接符 86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 idx="4294967295"/>
          </p:nvPr>
        </p:nvSpPr>
        <p:spPr>
          <a:xfrm>
            <a:off x="3914377" y="4581867"/>
            <a:ext cx="5751596" cy="417831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da-DK" altLang="zh-CN" sz="2400" dirty="0" smtClean="0"/>
              <a:t>LOREM IPSUM DOLOR SIT AMET</a:t>
            </a:r>
            <a:endParaRPr lang="zh-CN" altLang="en-US" sz="2400" dirty="0"/>
          </a:p>
        </p:txBody>
      </p:sp>
      <p:sp>
        <p:nvSpPr>
          <p:cNvPr id="14" name="任意多边形: 形状 13"/>
          <p:cNvSpPr/>
          <p:nvPr/>
        </p:nvSpPr>
        <p:spPr>
          <a:xfrm>
            <a:off x="2120334" y="3063437"/>
            <a:ext cx="8509402" cy="1700200"/>
          </a:xfrm>
          <a:custGeom>
            <a:avLst/>
            <a:gdLst>
              <a:gd name="connsiteX0" fmla="*/ 0 w 7916556"/>
              <a:gd name="connsiteY0" fmla="*/ 0 h 1700200"/>
              <a:gd name="connsiteX1" fmla="*/ 7916556 w 7916556"/>
              <a:gd name="connsiteY1" fmla="*/ 0 h 1700200"/>
              <a:gd name="connsiteX2" fmla="*/ 7916556 w 7916556"/>
              <a:gd name="connsiteY2" fmla="*/ 1700200 h 1700200"/>
              <a:gd name="connsiteX3" fmla="*/ 6358578 w 7916556"/>
              <a:gd name="connsiteY3" fmla="*/ 1700200 h 1700200"/>
              <a:gd name="connsiteX4" fmla="*/ 6358578 w 7916556"/>
              <a:gd name="connsiteY4" fmla="*/ 1146371 h 1700200"/>
              <a:gd name="connsiteX5" fmla="*/ 1557978 w 7916556"/>
              <a:gd name="connsiteY5" fmla="*/ 1146371 h 1700200"/>
              <a:gd name="connsiteX6" fmla="*/ 1557978 w 7916556"/>
              <a:gd name="connsiteY6" fmla="*/ 1700200 h 1700200"/>
              <a:gd name="connsiteX7" fmla="*/ 0 w 7916556"/>
              <a:gd name="connsiteY7" fmla="*/ 1700200 h 1700200"/>
              <a:gd name="connsiteX8" fmla="*/ 0 w 7916556"/>
              <a:gd name="connsiteY8" fmla="*/ 0 h 1700200"/>
              <a:gd name="connsiteX0-1" fmla="*/ 0 w 7916556"/>
              <a:gd name="connsiteY0-2" fmla="*/ 0 h 1700200"/>
              <a:gd name="connsiteX1-3" fmla="*/ 7916556 w 7916556"/>
              <a:gd name="connsiteY1-4" fmla="*/ 0 h 1700200"/>
              <a:gd name="connsiteX2-5" fmla="*/ 7916556 w 7916556"/>
              <a:gd name="connsiteY2-6" fmla="*/ 1700200 h 1700200"/>
              <a:gd name="connsiteX3-7" fmla="*/ 6358578 w 7916556"/>
              <a:gd name="connsiteY3-8" fmla="*/ 1700200 h 1700200"/>
              <a:gd name="connsiteX4-9" fmla="*/ 1557978 w 7916556"/>
              <a:gd name="connsiteY4-10" fmla="*/ 1146371 h 1700200"/>
              <a:gd name="connsiteX5-11" fmla="*/ 1557978 w 7916556"/>
              <a:gd name="connsiteY5-12" fmla="*/ 1700200 h 1700200"/>
              <a:gd name="connsiteX6-13" fmla="*/ 0 w 7916556"/>
              <a:gd name="connsiteY6-14" fmla="*/ 1700200 h 1700200"/>
              <a:gd name="connsiteX7-15" fmla="*/ 0 w 7916556"/>
              <a:gd name="connsiteY7-16" fmla="*/ 0 h 1700200"/>
              <a:gd name="connsiteX0-17" fmla="*/ 1557978 w 7916556"/>
              <a:gd name="connsiteY0-18" fmla="*/ 1146371 h 1700200"/>
              <a:gd name="connsiteX1-19" fmla="*/ 1557978 w 7916556"/>
              <a:gd name="connsiteY1-20" fmla="*/ 1700200 h 1700200"/>
              <a:gd name="connsiteX2-21" fmla="*/ 0 w 7916556"/>
              <a:gd name="connsiteY2-22" fmla="*/ 1700200 h 1700200"/>
              <a:gd name="connsiteX3-23" fmla="*/ 0 w 7916556"/>
              <a:gd name="connsiteY3-24" fmla="*/ 0 h 1700200"/>
              <a:gd name="connsiteX4-25" fmla="*/ 7916556 w 7916556"/>
              <a:gd name="connsiteY4-26" fmla="*/ 0 h 1700200"/>
              <a:gd name="connsiteX5-27" fmla="*/ 7916556 w 7916556"/>
              <a:gd name="connsiteY5-28" fmla="*/ 1700200 h 1700200"/>
              <a:gd name="connsiteX6-29" fmla="*/ 6358578 w 7916556"/>
              <a:gd name="connsiteY6-30" fmla="*/ 1700200 h 1700200"/>
              <a:gd name="connsiteX7-31" fmla="*/ 1649418 w 7916556"/>
              <a:gd name="connsiteY7-32" fmla="*/ 1237811 h 1700200"/>
              <a:gd name="connsiteX0-33" fmla="*/ 1557978 w 7916556"/>
              <a:gd name="connsiteY0-34" fmla="*/ 1146371 h 1700200"/>
              <a:gd name="connsiteX1-35" fmla="*/ 1557978 w 7916556"/>
              <a:gd name="connsiteY1-36" fmla="*/ 1700200 h 1700200"/>
              <a:gd name="connsiteX2-37" fmla="*/ 0 w 7916556"/>
              <a:gd name="connsiteY2-38" fmla="*/ 1700200 h 1700200"/>
              <a:gd name="connsiteX3-39" fmla="*/ 0 w 7916556"/>
              <a:gd name="connsiteY3-40" fmla="*/ 0 h 1700200"/>
              <a:gd name="connsiteX4-41" fmla="*/ 7916556 w 7916556"/>
              <a:gd name="connsiteY4-42" fmla="*/ 0 h 1700200"/>
              <a:gd name="connsiteX5-43" fmla="*/ 7916556 w 7916556"/>
              <a:gd name="connsiteY5-44" fmla="*/ 1700200 h 1700200"/>
              <a:gd name="connsiteX6-45" fmla="*/ 6358578 w 7916556"/>
              <a:gd name="connsiteY6-46" fmla="*/ 1700200 h 1700200"/>
              <a:gd name="connsiteX0-47" fmla="*/ 1557978 w 7916556"/>
              <a:gd name="connsiteY0-48" fmla="*/ 1700200 h 1700200"/>
              <a:gd name="connsiteX1-49" fmla="*/ 0 w 7916556"/>
              <a:gd name="connsiteY1-50" fmla="*/ 1700200 h 1700200"/>
              <a:gd name="connsiteX2-51" fmla="*/ 0 w 7916556"/>
              <a:gd name="connsiteY2-52" fmla="*/ 0 h 1700200"/>
              <a:gd name="connsiteX3-53" fmla="*/ 7916556 w 7916556"/>
              <a:gd name="connsiteY3-54" fmla="*/ 0 h 1700200"/>
              <a:gd name="connsiteX4-55" fmla="*/ 7916556 w 7916556"/>
              <a:gd name="connsiteY4-56" fmla="*/ 1700200 h 1700200"/>
              <a:gd name="connsiteX5-57" fmla="*/ 6358578 w 7916556"/>
              <a:gd name="connsiteY5-58" fmla="*/ 1700200 h 1700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7916556" h="1700200">
                <a:moveTo>
                  <a:pt x="1557978" y="1700200"/>
                </a:moveTo>
                <a:lnTo>
                  <a:pt x="0" y="1700200"/>
                </a:lnTo>
                <a:lnTo>
                  <a:pt x="0" y="0"/>
                </a:lnTo>
                <a:lnTo>
                  <a:pt x="7916556" y="0"/>
                </a:lnTo>
                <a:lnTo>
                  <a:pt x="7916556" y="1700200"/>
                </a:lnTo>
                <a:lnTo>
                  <a:pt x="6358578" y="1700200"/>
                </a:lnTo>
              </a:path>
            </a:pathLst>
          </a:cu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 rot="3151675">
            <a:off x="1223653" y="3756577"/>
            <a:ext cx="1603582" cy="2014120"/>
            <a:chOff x="6461126" y="4879976"/>
            <a:chExt cx="923925" cy="1160462"/>
          </a:xfrm>
        </p:grpSpPr>
        <p:sp>
          <p:nvSpPr>
            <p:cNvPr id="17" name="Freeform 18"/>
            <p:cNvSpPr/>
            <p:nvPr userDrawn="1"/>
          </p:nvSpPr>
          <p:spPr bwMode="auto">
            <a:xfrm>
              <a:off x="6632576" y="4989513"/>
              <a:ext cx="292100" cy="693738"/>
            </a:xfrm>
            <a:custGeom>
              <a:avLst/>
              <a:gdLst>
                <a:gd name="T0" fmla="*/ 0 w 97"/>
                <a:gd name="T1" fmla="*/ 6 h 231"/>
                <a:gd name="T2" fmla="*/ 36 w 97"/>
                <a:gd name="T3" fmla="*/ 52 h 231"/>
                <a:gd name="T4" fmla="*/ 54 w 97"/>
                <a:gd name="T5" fmla="*/ 111 h 231"/>
                <a:gd name="T6" fmla="*/ 90 w 97"/>
                <a:gd name="T7" fmla="*/ 231 h 231"/>
                <a:gd name="T8" fmla="*/ 97 w 97"/>
                <a:gd name="T9" fmla="*/ 227 h 231"/>
                <a:gd name="T10" fmla="*/ 62 w 97"/>
                <a:gd name="T11" fmla="*/ 110 h 231"/>
                <a:gd name="T12" fmla="*/ 43 w 97"/>
                <a:gd name="T13" fmla="*/ 49 h 231"/>
                <a:gd name="T14" fmla="*/ 4 w 97"/>
                <a:gd name="T15" fmla="*/ 0 h 231"/>
                <a:gd name="T16" fmla="*/ 0 w 97"/>
                <a:gd name="T17" fmla="*/ 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231">
                  <a:moveTo>
                    <a:pt x="0" y="6"/>
                  </a:moveTo>
                  <a:cubicBezTo>
                    <a:pt x="16" y="18"/>
                    <a:pt x="27" y="34"/>
                    <a:pt x="36" y="52"/>
                  </a:cubicBezTo>
                  <a:cubicBezTo>
                    <a:pt x="45" y="71"/>
                    <a:pt x="50" y="91"/>
                    <a:pt x="54" y="111"/>
                  </a:cubicBezTo>
                  <a:cubicBezTo>
                    <a:pt x="63" y="151"/>
                    <a:pt x="68" y="195"/>
                    <a:pt x="90" y="231"/>
                  </a:cubicBezTo>
                  <a:cubicBezTo>
                    <a:pt x="97" y="227"/>
                    <a:pt x="97" y="227"/>
                    <a:pt x="97" y="227"/>
                  </a:cubicBezTo>
                  <a:cubicBezTo>
                    <a:pt x="76" y="192"/>
                    <a:pt x="71" y="150"/>
                    <a:pt x="62" y="110"/>
                  </a:cubicBezTo>
                  <a:cubicBezTo>
                    <a:pt x="58" y="89"/>
                    <a:pt x="52" y="68"/>
                    <a:pt x="43" y="49"/>
                  </a:cubicBezTo>
                  <a:cubicBezTo>
                    <a:pt x="34" y="30"/>
                    <a:pt x="22" y="12"/>
                    <a:pt x="4" y="0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EC9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9"/>
            <p:cNvSpPr/>
            <p:nvPr userDrawn="1"/>
          </p:nvSpPr>
          <p:spPr bwMode="auto">
            <a:xfrm>
              <a:off x="6461126" y="4879976"/>
              <a:ext cx="211138" cy="144463"/>
            </a:xfrm>
            <a:custGeom>
              <a:avLst/>
              <a:gdLst>
                <a:gd name="T0" fmla="*/ 50 w 70"/>
                <a:gd name="T1" fmla="*/ 41 h 48"/>
                <a:gd name="T2" fmla="*/ 51 w 70"/>
                <a:gd name="T3" fmla="*/ 41 h 48"/>
                <a:gd name="T4" fmla="*/ 52 w 70"/>
                <a:gd name="T5" fmla="*/ 42 h 48"/>
                <a:gd name="T6" fmla="*/ 64 w 70"/>
                <a:gd name="T7" fmla="*/ 45 h 48"/>
                <a:gd name="T8" fmla="*/ 67 w 70"/>
                <a:gd name="T9" fmla="*/ 32 h 48"/>
                <a:gd name="T10" fmla="*/ 57 w 70"/>
                <a:gd name="T11" fmla="*/ 28 h 48"/>
                <a:gd name="T12" fmla="*/ 18 w 70"/>
                <a:gd name="T13" fmla="*/ 0 h 48"/>
                <a:gd name="T14" fmla="*/ 0 w 70"/>
                <a:gd name="T15" fmla="*/ 37 h 48"/>
                <a:gd name="T16" fmla="*/ 50 w 70"/>
                <a:gd name="T17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48">
                  <a:moveTo>
                    <a:pt x="50" y="41"/>
                  </a:moveTo>
                  <a:cubicBezTo>
                    <a:pt x="50" y="41"/>
                    <a:pt x="51" y="41"/>
                    <a:pt x="51" y="41"/>
                  </a:cubicBezTo>
                  <a:cubicBezTo>
                    <a:pt x="51" y="41"/>
                    <a:pt x="52" y="42"/>
                    <a:pt x="52" y="42"/>
                  </a:cubicBezTo>
                  <a:cubicBezTo>
                    <a:pt x="54" y="46"/>
                    <a:pt x="60" y="48"/>
                    <a:pt x="64" y="45"/>
                  </a:cubicBezTo>
                  <a:cubicBezTo>
                    <a:pt x="69" y="42"/>
                    <a:pt x="70" y="36"/>
                    <a:pt x="67" y="32"/>
                  </a:cubicBezTo>
                  <a:cubicBezTo>
                    <a:pt x="65" y="29"/>
                    <a:pt x="61" y="27"/>
                    <a:pt x="57" y="28"/>
                  </a:cubicBezTo>
                  <a:cubicBezTo>
                    <a:pt x="47" y="16"/>
                    <a:pt x="18" y="0"/>
                    <a:pt x="18" y="0"/>
                  </a:cubicBezTo>
                  <a:cubicBezTo>
                    <a:pt x="18" y="0"/>
                    <a:pt x="6" y="24"/>
                    <a:pt x="0" y="37"/>
                  </a:cubicBezTo>
                  <a:cubicBezTo>
                    <a:pt x="17" y="38"/>
                    <a:pt x="33" y="39"/>
                    <a:pt x="50" y="41"/>
                  </a:cubicBezTo>
                  <a:close/>
                </a:path>
              </a:pathLst>
            </a:custGeom>
            <a:solidFill>
              <a:srgbClr val="EC9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0"/>
            <p:cNvSpPr/>
            <p:nvPr userDrawn="1"/>
          </p:nvSpPr>
          <p:spPr bwMode="auto">
            <a:xfrm>
              <a:off x="6723063" y="5202238"/>
              <a:ext cx="315913" cy="835025"/>
            </a:xfrm>
            <a:custGeom>
              <a:avLst/>
              <a:gdLst>
                <a:gd name="T0" fmla="*/ 150 w 199"/>
                <a:gd name="T1" fmla="*/ 0 h 526"/>
                <a:gd name="T2" fmla="*/ 133 w 199"/>
                <a:gd name="T3" fmla="*/ 0 h 526"/>
                <a:gd name="T4" fmla="*/ 0 w 199"/>
                <a:gd name="T5" fmla="*/ 280 h 526"/>
                <a:gd name="T6" fmla="*/ 182 w 199"/>
                <a:gd name="T7" fmla="*/ 526 h 526"/>
                <a:gd name="T8" fmla="*/ 199 w 199"/>
                <a:gd name="T9" fmla="*/ 526 h 526"/>
                <a:gd name="T10" fmla="*/ 150 w 199"/>
                <a:gd name="T11" fmla="*/ 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526">
                  <a:moveTo>
                    <a:pt x="150" y="0"/>
                  </a:moveTo>
                  <a:lnTo>
                    <a:pt x="133" y="0"/>
                  </a:lnTo>
                  <a:lnTo>
                    <a:pt x="0" y="280"/>
                  </a:lnTo>
                  <a:lnTo>
                    <a:pt x="182" y="526"/>
                  </a:lnTo>
                  <a:lnTo>
                    <a:pt x="199" y="526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338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1"/>
            <p:cNvSpPr/>
            <p:nvPr userDrawn="1"/>
          </p:nvSpPr>
          <p:spPr bwMode="auto">
            <a:xfrm>
              <a:off x="6746876" y="5202238"/>
              <a:ext cx="503238" cy="838200"/>
            </a:xfrm>
            <a:custGeom>
              <a:avLst/>
              <a:gdLst>
                <a:gd name="T0" fmla="*/ 317 w 317"/>
                <a:gd name="T1" fmla="*/ 248 h 528"/>
                <a:gd name="T2" fmla="*/ 184 w 317"/>
                <a:gd name="T3" fmla="*/ 528 h 528"/>
                <a:gd name="T4" fmla="*/ 0 w 317"/>
                <a:gd name="T5" fmla="*/ 278 h 528"/>
                <a:gd name="T6" fmla="*/ 135 w 317"/>
                <a:gd name="T7" fmla="*/ 0 h 528"/>
                <a:gd name="T8" fmla="*/ 317 w 317"/>
                <a:gd name="T9" fmla="*/ 24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528">
                  <a:moveTo>
                    <a:pt x="317" y="248"/>
                  </a:moveTo>
                  <a:lnTo>
                    <a:pt x="184" y="528"/>
                  </a:lnTo>
                  <a:lnTo>
                    <a:pt x="0" y="278"/>
                  </a:lnTo>
                  <a:lnTo>
                    <a:pt x="135" y="0"/>
                  </a:lnTo>
                  <a:lnTo>
                    <a:pt x="317" y="248"/>
                  </a:lnTo>
                  <a:close/>
                </a:path>
              </a:pathLst>
            </a:custGeom>
            <a:solidFill>
              <a:srgbClr val="1F6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2"/>
            <p:cNvSpPr/>
            <p:nvPr userDrawn="1"/>
          </p:nvSpPr>
          <p:spPr bwMode="auto">
            <a:xfrm>
              <a:off x="6858001" y="5265738"/>
              <a:ext cx="392113" cy="758825"/>
            </a:xfrm>
            <a:custGeom>
              <a:avLst/>
              <a:gdLst>
                <a:gd name="T0" fmla="*/ 49 w 130"/>
                <a:gd name="T1" fmla="*/ 0 h 253"/>
                <a:gd name="T2" fmla="*/ 32 w 130"/>
                <a:gd name="T3" fmla="*/ 39 h 253"/>
                <a:gd name="T4" fmla="*/ 0 w 130"/>
                <a:gd name="T5" fmla="*/ 162 h 253"/>
                <a:gd name="T6" fmla="*/ 62 w 130"/>
                <a:gd name="T7" fmla="*/ 253 h 253"/>
                <a:gd name="T8" fmla="*/ 130 w 130"/>
                <a:gd name="T9" fmla="*/ 110 h 253"/>
                <a:gd name="T10" fmla="*/ 49 w 130"/>
                <a:gd name="T11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253">
                  <a:moveTo>
                    <a:pt x="49" y="0"/>
                  </a:moveTo>
                  <a:cubicBezTo>
                    <a:pt x="43" y="12"/>
                    <a:pt x="38" y="25"/>
                    <a:pt x="32" y="39"/>
                  </a:cubicBezTo>
                  <a:cubicBezTo>
                    <a:pt x="15" y="83"/>
                    <a:pt x="5" y="125"/>
                    <a:pt x="0" y="162"/>
                  </a:cubicBezTo>
                  <a:cubicBezTo>
                    <a:pt x="21" y="192"/>
                    <a:pt x="41" y="223"/>
                    <a:pt x="62" y="253"/>
                  </a:cubicBezTo>
                  <a:cubicBezTo>
                    <a:pt x="130" y="110"/>
                    <a:pt x="130" y="110"/>
                    <a:pt x="130" y="110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0F5A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3"/>
            <p:cNvSpPr/>
            <p:nvPr userDrawn="1"/>
          </p:nvSpPr>
          <p:spPr bwMode="auto">
            <a:xfrm>
              <a:off x="6921501" y="5360988"/>
              <a:ext cx="385763" cy="493713"/>
            </a:xfrm>
            <a:custGeom>
              <a:avLst/>
              <a:gdLst>
                <a:gd name="T0" fmla="*/ 108 w 128"/>
                <a:gd name="T1" fmla="*/ 0 h 164"/>
                <a:gd name="T2" fmla="*/ 126 w 128"/>
                <a:gd name="T3" fmla="*/ 80 h 164"/>
                <a:gd name="T4" fmla="*/ 123 w 128"/>
                <a:gd name="T5" fmla="*/ 155 h 164"/>
                <a:gd name="T6" fmla="*/ 33 w 128"/>
                <a:gd name="T7" fmla="*/ 164 h 164"/>
                <a:gd name="T8" fmla="*/ 3 w 128"/>
                <a:gd name="T9" fmla="*/ 86 h 164"/>
                <a:gd name="T10" fmla="*/ 18 w 128"/>
                <a:gd name="T11" fmla="*/ 9 h 164"/>
                <a:gd name="T12" fmla="*/ 108 w 128"/>
                <a:gd name="T1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64">
                  <a:moveTo>
                    <a:pt x="108" y="0"/>
                  </a:moveTo>
                  <a:cubicBezTo>
                    <a:pt x="115" y="20"/>
                    <a:pt x="123" y="47"/>
                    <a:pt x="126" y="80"/>
                  </a:cubicBezTo>
                  <a:cubicBezTo>
                    <a:pt x="128" y="110"/>
                    <a:pt x="126" y="136"/>
                    <a:pt x="123" y="155"/>
                  </a:cubicBezTo>
                  <a:cubicBezTo>
                    <a:pt x="93" y="158"/>
                    <a:pt x="63" y="161"/>
                    <a:pt x="33" y="164"/>
                  </a:cubicBezTo>
                  <a:cubicBezTo>
                    <a:pt x="25" y="154"/>
                    <a:pt x="6" y="126"/>
                    <a:pt x="3" y="86"/>
                  </a:cubicBezTo>
                  <a:cubicBezTo>
                    <a:pt x="0" y="48"/>
                    <a:pt x="12" y="20"/>
                    <a:pt x="18" y="9"/>
                  </a:cubicBezTo>
                  <a:cubicBezTo>
                    <a:pt x="48" y="6"/>
                    <a:pt x="78" y="3"/>
                    <a:pt x="108" y="0"/>
                  </a:cubicBezTo>
                  <a:close/>
                </a:path>
              </a:pathLst>
            </a:custGeom>
            <a:solidFill>
              <a:srgbClr val="1F6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4"/>
            <p:cNvSpPr/>
            <p:nvPr userDrawn="1"/>
          </p:nvSpPr>
          <p:spPr bwMode="auto">
            <a:xfrm>
              <a:off x="6921501" y="5367338"/>
              <a:ext cx="274638" cy="487363"/>
            </a:xfrm>
            <a:custGeom>
              <a:avLst/>
              <a:gdLst>
                <a:gd name="T0" fmla="*/ 33 w 91"/>
                <a:gd name="T1" fmla="*/ 162 h 162"/>
                <a:gd name="T2" fmla="*/ 74 w 91"/>
                <a:gd name="T3" fmla="*/ 158 h 162"/>
                <a:gd name="T4" fmla="*/ 58 w 91"/>
                <a:gd name="T5" fmla="*/ 51 h 162"/>
                <a:gd name="T6" fmla="*/ 91 w 91"/>
                <a:gd name="T7" fmla="*/ 0 h 162"/>
                <a:gd name="T8" fmla="*/ 18 w 91"/>
                <a:gd name="T9" fmla="*/ 7 h 162"/>
                <a:gd name="T10" fmla="*/ 3 w 91"/>
                <a:gd name="T11" fmla="*/ 84 h 162"/>
                <a:gd name="T12" fmla="*/ 33 w 91"/>
                <a:gd name="T13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62">
                  <a:moveTo>
                    <a:pt x="33" y="162"/>
                  </a:moveTo>
                  <a:cubicBezTo>
                    <a:pt x="47" y="160"/>
                    <a:pt x="61" y="159"/>
                    <a:pt x="74" y="158"/>
                  </a:cubicBezTo>
                  <a:cubicBezTo>
                    <a:pt x="52" y="128"/>
                    <a:pt x="44" y="86"/>
                    <a:pt x="58" y="51"/>
                  </a:cubicBezTo>
                  <a:cubicBezTo>
                    <a:pt x="65" y="31"/>
                    <a:pt x="77" y="15"/>
                    <a:pt x="91" y="0"/>
                  </a:cubicBezTo>
                  <a:cubicBezTo>
                    <a:pt x="67" y="2"/>
                    <a:pt x="43" y="4"/>
                    <a:pt x="18" y="7"/>
                  </a:cubicBezTo>
                  <a:cubicBezTo>
                    <a:pt x="12" y="18"/>
                    <a:pt x="0" y="46"/>
                    <a:pt x="3" y="84"/>
                  </a:cubicBezTo>
                  <a:cubicBezTo>
                    <a:pt x="6" y="124"/>
                    <a:pt x="25" y="152"/>
                    <a:pt x="33" y="162"/>
                  </a:cubicBezTo>
                  <a:close/>
                </a:path>
              </a:pathLst>
            </a:custGeom>
            <a:solidFill>
              <a:srgbClr val="1864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5"/>
            <p:cNvSpPr/>
            <p:nvPr userDrawn="1"/>
          </p:nvSpPr>
          <p:spPr bwMode="auto">
            <a:xfrm>
              <a:off x="6934201" y="5360988"/>
              <a:ext cx="350838" cy="165100"/>
            </a:xfrm>
            <a:custGeom>
              <a:avLst/>
              <a:gdLst>
                <a:gd name="T0" fmla="*/ 0 w 117"/>
                <a:gd name="T1" fmla="*/ 55 h 55"/>
                <a:gd name="T2" fmla="*/ 117 w 117"/>
                <a:gd name="T3" fmla="*/ 44 h 55"/>
                <a:gd name="T4" fmla="*/ 104 w 117"/>
                <a:gd name="T5" fmla="*/ 0 h 55"/>
                <a:gd name="T6" fmla="*/ 14 w 117"/>
                <a:gd name="T7" fmla="*/ 9 h 55"/>
                <a:gd name="T8" fmla="*/ 0 w 117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55">
                  <a:moveTo>
                    <a:pt x="0" y="55"/>
                  </a:moveTo>
                  <a:cubicBezTo>
                    <a:pt x="117" y="44"/>
                    <a:pt x="117" y="44"/>
                    <a:pt x="117" y="44"/>
                  </a:cubicBezTo>
                  <a:cubicBezTo>
                    <a:pt x="113" y="27"/>
                    <a:pt x="109" y="12"/>
                    <a:pt x="104" y="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0" y="17"/>
                    <a:pt x="3" y="33"/>
                    <a:pt x="0" y="55"/>
                  </a:cubicBezTo>
                  <a:close/>
                </a:path>
              </a:pathLst>
            </a:custGeom>
            <a:solidFill>
              <a:srgbClr val="126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6"/>
            <p:cNvSpPr/>
            <p:nvPr userDrawn="1"/>
          </p:nvSpPr>
          <p:spPr bwMode="auto">
            <a:xfrm>
              <a:off x="7150101" y="5367338"/>
              <a:ext cx="234950" cy="460375"/>
            </a:xfrm>
            <a:custGeom>
              <a:avLst/>
              <a:gdLst>
                <a:gd name="T0" fmla="*/ 33 w 78"/>
                <a:gd name="T1" fmla="*/ 0 h 153"/>
                <a:gd name="T2" fmla="*/ 47 w 78"/>
                <a:gd name="T3" fmla="*/ 153 h 153"/>
                <a:gd name="T4" fmla="*/ 33 w 78"/>
                <a:gd name="T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8" h="153">
                  <a:moveTo>
                    <a:pt x="33" y="0"/>
                  </a:moveTo>
                  <a:cubicBezTo>
                    <a:pt x="33" y="0"/>
                    <a:pt x="0" y="81"/>
                    <a:pt x="47" y="153"/>
                  </a:cubicBezTo>
                  <a:cubicBezTo>
                    <a:pt x="47" y="153"/>
                    <a:pt x="78" y="72"/>
                    <a:pt x="33" y="0"/>
                  </a:cubicBezTo>
                  <a:close/>
                </a:path>
              </a:pathLst>
            </a:custGeom>
            <a:solidFill>
              <a:srgbClr val="338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7"/>
            <p:cNvSpPr/>
            <p:nvPr userDrawn="1"/>
          </p:nvSpPr>
          <p:spPr bwMode="auto">
            <a:xfrm>
              <a:off x="7165976" y="5394326"/>
              <a:ext cx="212725" cy="417513"/>
            </a:xfrm>
            <a:custGeom>
              <a:avLst/>
              <a:gdLst>
                <a:gd name="T0" fmla="*/ 30 w 71"/>
                <a:gd name="T1" fmla="*/ 0 h 139"/>
                <a:gd name="T2" fmla="*/ 42 w 71"/>
                <a:gd name="T3" fmla="*/ 139 h 139"/>
                <a:gd name="T4" fmla="*/ 30 w 71"/>
                <a:gd name="T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139">
                  <a:moveTo>
                    <a:pt x="30" y="0"/>
                  </a:moveTo>
                  <a:cubicBezTo>
                    <a:pt x="30" y="0"/>
                    <a:pt x="0" y="74"/>
                    <a:pt x="42" y="139"/>
                  </a:cubicBezTo>
                  <a:cubicBezTo>
                    <a:pt x="42" y="139"/>
                    <a:pt x="71" y="65"/>
                    <a:pt x="30" y="0"/>
                  </a:cubicBezTo>
                  <a:close/>
                </a:path>
              </a:pathLst>
            </a:custGeom>
            <a:solidFill>
              <a:srgbClr val="126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733521" y="1855260"/>
            <a:ext cx="1841214" cy="1450392"/>
            <a:chOff x="2620971" y="1981200"/>
            <a:chExt cx="1702001" cy="1340729"/>
          </a:xfrm>
          <a:solidFill>
            <a:srgbClr val="EC7D31"/>
          </a:solidFill>
        </p:grpSpPr>
        <p:sp>
          <p:nvSpPr>
            <p:cNvPr id="29" name="椭圆 28"/>
            <p:cNvSpPr/>
            <p:nvPr/>
          </p:nvSpPr>
          <p:spPr>
            <a:xfrm>
              <a:off x="2620971" y="1981200"/>
              <a:ext cx="1702001" cy="126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" name="等腰三角形 29"/>
            <p:cNvSpPr/>
            <p:nvPr/>
          </p:nvSpPr>
          <p:spPr>
            <a:xfrm flipV="1">
              <a:off x="3329328" y="2861006"/>
              <a:ext cx="852766" cy="460923"/>
            </a:xfrm>
            <a:custGeom>
              <a:avLst/>
              <a:gdLst>
                <a:gd name="connsiteX0" fmla="*/ 0 w 457200"/>
                <a:gd name="connsiteY0" fmla="*/ 887713 h 887713"/>
                <a:gd name="connsiteX1" fmla="*/ 228600 w 457200"/>
                <a:gd name="connsiteY1" fmla="*/ 0 h 887713"/>
                <a:gd name="connsiteX2" fmla="*/ 457200 w 457200"/>
                <a:gd name="connsiteY2" fmla="*/ 887713 h 887713"/>
                <a:gd name="connsiteX3" fmla="*/ 0 w 457200"/>
                <a:gd name="connsiteY3" fmla="*/ 887713 h 887713"/>
                <a:gd name="connsiteX0-1" fmla="*/ 0 w 914400"/>
                <a:gd name="connsiteY0-2" fmla="*/ 716263 h 716263"/>
                <a:gd name="connsiteX1-3" fmla="*/ 914400 w 914400"/>
                <a:gd name="connsiteY1-4" fmla="*/ 0 h 716263"/>
                <a:gd name="connsiteX2-5" fmla="*/ 457200 w 914400"/>
                <a:gd name="connsiteY2-6" fmla="*/ 716263 h 716263"/>
                <a:gd name="connsiteX3-7" fmla="*/ 0 w 914400"/>
                <a:gd name="connsiteY3-8" fmla="*/ 716263 h 716263"/>
                <a:gd name="connsiteX0-9" fmla="*/ 0 w 773523"/>
                <a:gd name="connsiteY0-10" fmla="*/ 460923 h 460923"/>
                <a:gd name="connsiteX1-11" fmla="*/ 773523 w 773523"/>
                <a:gd name="connsiteY1-12" fmla="*/ 0 h 460923"/>
                <a:gd name="connsiteX2-13" fmla="*/ 457200 w 773523"/>
                <a:gd name="connsiteY2-14" fmla="*/ 460923 h 460923"/>
                <a:gd name="connsiteX3-15" fmla="*/ 0 w 773523"/>
                <a:gd name="connsiteY3-16" fmla="*/ 460923 h 460923"/>
                <a:gd name="connsiteX0-17" fmla="*/ 0 w 852766"/>
                <a:gd name="connsiteY0-18" fmla="*/ 258412 h 460923"/>
                <a:gd name="connsiteX1-19" fmla="*/ 852766 w 852766"/>
                <a:gd name="connsiteY1-20" fmla="*/ 0 h 460923"/>
                <a:gd name="connsiteX2-21" fmla="*/ 536443 w 852766"/>
                <a:gd name="connsiteY2-22" fmla="*/ 460923 h 460923"/>
                <a:gd name="connsiteX3-23" fmla="*/ 0 w 852766"/>
                <a:gd name="connsiteY3-24" fmla="*/ 258412 h 4609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852766" h="460923">
                  <a:moveTo>
                    <a:pt x="0" y="258412"/>
                  </a:moveTo>
                  <a:lnTo>
                    <a:pt x="852766" y="0"/>
                  </a:lnTo>
                  <a:lnTo>
                    <a:pt x="536443" y="460923"/>
                  </a:lnTo>
                  <a:lnTo>
                    <a:pt x="0" y="25841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6" name="矩形 75"/>
          <p:cNvSpPr/>
          <p:nvPr/>
        </p:nvSpPr>
        <p:spPr>
          <a:xfrm>
            <a:off x="1938145" y="2214737"/>
            <a:ext cx="14319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</a:rPr>
              <a:t>EDUCATION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8" name="TextBox 1"/>
          <p:cNvSpPr txBox="1"/>
          <p:nvPr/>
        </p:nvSpPr>
        <p:spPr>
          <a:xfrm>
            <a:off x="2710130" y="3457686"/>
            <a:ext cx="8077195" cy="1015634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毕业论文答辩</a:t>
            </a:r>
            <a:r>
              <a:rPr lang="en-US" altLang="zh-CN" sz="60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模板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4700038" y="4985835"/>
            <a:ext cx="2227581" cy="425450"/>
            <a:chOff x="4654427" y="4718860"/>
            <a:chExt cx="1663809" cy="317821"/>
          </a:xfrm>
        </p:grpSpPr>
        <p:grpSp>
          <p:nvGrpSpPr>
            <p:cNvPr id="50" name="组合 49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52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>
                  <a:defRPr/>
                </a:pPr>
                <a:endParaRPr lang="zh-CN" altLang="en-US" sz="1400" b="1">
                  <a:solidFill>
                    <a:schemeClr val="bg1"/>
                  </a:solidFill>
                  <a:latin typeface="Arial" panose="020B0604020202020204"/>
                  <a:sym typeface="Arial" panose="020B0604020202020204" pitchFamily="34" charset="0"/>
                </a:endParaRPr>
              </a:p>
            </p:txBody>
          </p:sp>
          <p:sp>
            <p:nvSpPr>
              <p:cNvPr id="53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4FB9CB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>
                  <a:defRPr/>
                </a:pPr>
                <a:endParaRPr lang="zh-CN" altLang="en-US" sz="1400" b="1" dirty="0">
                  <a:solidFill>
                    <a:schemeClr val="bg1"/>
                  </a:solidFill>
                  <a:latin typeface="Arial" panose="020B0604020202020204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1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>
                <a:defRPr/>
              </a:pPr>
              <a:r>
                <a:rPr lang="zh-CN" altLang="en-US" sz="1400" b="1" dirty="0" smtClean="0">
                  <a:solidFill>
                    <a:schemeClr val="bg1"/>
                  </a:solidFill>
                  <a:latin typeface="Arial" panose="020B0604020202020204"/>
                  <a:sym typeface="Arial" panose="020B0604020202020204" pitchFamily="34" charset="0"/>
                </a:rPr>
                <a:t>汇报人：</a:t>
              </a:r>
              <a:endParaRPr lang="zh-CN" altLang="en-US" sz="1400" b="1" dirty="0">
                <a:solidFill>
                  <a:schemeClr val="bg1"/>
                </a:solidFill>
                <a:latin typeface="Arial" panose="020B0604020202020204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801795" y="5022665"/>
            <a:ext cx="2699384" cy="388620"/>
            <a:chOff x="6395842" y="4718860"/>
            <a:chExt cx="2016134" cy="290158"/>
          </a:xfrm>
        </p:grpSpPr>
        <p:grpSp>
          <p:nvGrpSpPr>
            <p:cNvPr id="55" name="组合 54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57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>
                  <a:defRPr/>
                </a:pPr>
                <a:endParaRPr lang="zh-CN" altLang="en-US" sz="1400" b="1">
                  <a:solidFill>
                    <a:schemeClr val="bg1"/>
                  </a:solidFill>
                  <a:latin typeface="Arial" panose="020B0604020202020204"/>
                  <a:sym typeface="Arial" panose="020B0604020202020204" pitchFamily="34" charset="0"/>
                </a:endParaRPr>
              </a:p>
            </p:txBody>
          </p:sp>
          <p:sp>
            <p:nvSpPr>
              <p:cNvPr id="58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1AB49C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>
                  <a:defRPr/>
                </a:pPr>
                <a:endParaRPr lang="zh-CN" altLang="en-US" sz="1400" b="1" dirty="0">
                  <a:solidFill>
                    <a:schemeClr val="bg1"/>
                  </a:solidFill>
                  <a:latin typeface="Arial" panose="020B0604020202020204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6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>
                <a:defRPr/>
              </a:pPr>
              <a:r>
                <a:rPr lang="zh-CN" altLang="en-US" sz="1400" b="1" dirty="0" smtClean="0">
                  <a:solidFill>
                    <a:schemeClr val="bg1"/>
                  </a:solidFill>
                  <a:latin typeface="Arial" panose="020B0604020202020204"/>
                  <a:sym typeface="Arial" panose="020B0604020202020204" pitchFamily="34" charset="0"/>
                </a:rPr>
                <a:t>时间：</a:t>
              </a:r>
              <a:endParaRPr lang="zh-CN" altLang="en-US" sz="1400" b="1" dirty="0">
                <a:solidFill>
                  <a:schemeClr val="bg1"/>
                </a:solidFill>
                <a:latin typeface="Arial" panose="020B0604020202020204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-2011680" y="-2207623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4053840" y="-2207623"/>
              <a:ext cx="6126480" cy="6858000"/>
            </a:xfrm>
            <a:prstGeom prst="rect">
              <a:avLst/>
            </a:prstGeom>
            <a:solidFill>
              <a:srgbClr val="FED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-2011680" y="-2207623"/>
              <a:ext cx="6065520" cy="6858000"/>
            </a:xfrm>
            <a:prstGeom prst="rect">
              <a:avLst/>
            </a:prstGeom>
            <a:solidFill>
              <a:srgbClr val="1D50A2"/>
            </a:solidFill>
            <a:ln>
              <a:solidFill>
                <a:srgbClr val="1177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28360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定制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排版美化服务（备注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专注汇报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排版设计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年制造业企业工作经验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模板设计经验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4000+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套精美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8085" y="4281377"/>
            <a:ext cx="35621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solidFill>
                  <a:schemeClr val="bg1"/>
                </a:solidFill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solidFill>
                  <a:schemeClr val="bg1"/>
                </a:solidFill>
                <a:latin typeface="+mj-ea"/>
                <a:ea typeface="+mj-ea"/>
              </a:rPr>
              <a:t>QQ </a:t>
            </a:r>
            <a:r>
              <a:rPr lang="en-US" altLang="zh-CN" b="1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418157732</a:t>
            </a:r>
            <a:endParaRPr lang="zh-CN" altLang="en-US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4912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免费模板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教程视频赠送（备注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40GB 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书籍（配色、版式等）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300+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套汇报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2778" y="403248"/>
            <a:ext cx="440127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6681838" y="818134"/>
            <a:ext cx="3158490" cy="215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>
                <a:solidFill>
                  <a:schemeClr val="bg1"/>
                </a:solidFill>
              </a:rPr>
              <a:t>LOREM IPSUM DOLOR SIT AMET, CONSECTETUR ADIPISICING ELIT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68479" y="497863"/>
            <a:ext cx="26023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免费模版联系方式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765" y="1560613"/>
            <a:ext cx="2406834" cy="2391788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266712" y="4219163"/>
            <a:ext cx="37240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latin typeface="+mj-ea"/>
                <a:ea typeface="+mj-ea"/>
              </a:rPr>
              <a:t>QQ</a:t>
            </a:r>
            <a:r>
              <a:rPr lang="zh-CN" altLang="en-US" b="1" spc="300" dirty="0" smtClean="0">
                <a:latin typeface="+mj-ea"/>
                <a:ea typeface="+mj-ea"/>
              </a:rPr>
              <a:t>群</a:t>
            </a:r>
            <a:r>
              <a:rPr lang="en-US" altLang="zh-CN" b="1" spc="300" dirty="0">
                <a:latin typeface="+mj-ea"/>
                <a:ea typeface="+mj-ea"/>
              </a:rPr>
              <a:t>838482973</a:t>
            </a:r>
            <a:endParaRPr lang="zh-CN" altLang="en-US" b="1" spc="300" dirty="0"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993" y="1560613"/>
            <a:ext cx="2466574" cy="2450763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19416" y="367580"/>
            <a:ext cx="741680" cy="36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5117" y="462195"/>
            <a:ext cx="4732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模版联系方式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9618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3169" y="4146034"/>
            <a:ext cx="565879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u="sng" dirty="0" err="1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StephenZhu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72573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p Arrow 64"/>
          <p:cNvSpPr/>
          <p:nvPr/>
        </p:nvSpPr>
        <p:spPr>
          <a:xfrm>
            <a:off x="5882979" y="1523530"/>
            <a:ext cx="450768" cy="5021224"/>
          </a:xfrm>
          <a:prstGeom prst="upArrow">
            <a:avLst>
              <a:gd name="adj1" fmla="val 50000"/>
              <a:gd name="adj2" fmla="val 6714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4" name="Bent Arrow 65"/>
          <p:cNvSpPr/>
          <p:nvPr/>
        </p:nvSpPr>
        <p:spPr>
          <a:xfrm>
            <a:off x="5994366" y="2396085"/>
            <a:ext cx="2843662" cy="4148670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EC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Bent Arrow 53"/>
          <p:cNvSpPr/>
          <p:nvPr/>
        </p:nvSpPr>
        <p:spPr>
          <a:xfrm flipH="1">
            <a:off x="3405092" y="3230450"/>
            <a:ext cx="2843662" cy="3314305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EC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Bent Arrow 50"/>
          <p:cNvSpPr/>
          <p:nvPr/>
        </p:nvSpPr>
        <p:spPr>
          <a:xfrm>
            <a:off x="5995731" y="3693986"/>
            <a:ext cx="2523111" cy="2850769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Bent Arrow 56"/>
          <p:cNvSpPr/>
          <p:nvPr/>
        </p:nvSpPr>
        <p:spPr>
          <a:xfrm flipH="1">
            <a:off x="4080986" y="4418371"/>
            <a:ext cx="2167769" cy="2126384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Freeform 245"/>
          <p:cNvSpPr/>
          <p:nvPr/>
        </p:nvSpPr>
        <p:spPr bwMode="auto">
          <a:xfrm>
            <a:off x="5284426" y="4973042"/>
            <a:ext cx="403449" cy="403449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EC7D3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6427538" y="1803877"/>
            <a:ext cx="450603" cy="450603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EC7D3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5" name="Freeform 217"/>
          <p:cNvSpPr>
            <a:spLocks noEditPoints="1"/>
          </p:cNvSpPr>
          <p:nvPr/>
        </p:nvSpPr>
        <p:spPr bwMode="auto">
          <a:xfrm>
            <a:off x="5347090" y="3811803"/>
            <a:ext cx="460957" cy="345719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EC7D3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6" name="Freeform 216"/>
          <p:cNvSpPr>
            <a:spLocks noEditPoints="1"/>
          </p:cNvSpPr>
          <p:nvPr/>
        </p:nvSpPr>
        <p:spPr bwMode="auto">
          <a:xfrm>
            <a:off x="6442652" y="4246933"/>
            <a:ext cx="412552" cy="415357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rgbClr val="EC7D3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7" name="Freeform 135"/>
          <p:cNvSpPr>
            <a:spLocks noEditPoints="1"/>
          </p:cNvSpPr>
          <p:nvPr/>
        </p:nvSpPr>
        <p:spPr bwMode="auto">
          <a:xfrm>
            <a:off x="6400418" y="2977438"/>
            <a:ext cx="369078" cy="345719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EC7D3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9" name="矩形 18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选</a:t>
            </a:r>
            <a:r>
              <a:rPr kumimoji="1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题背景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研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究意义</a:t>
            </a:r>
          </a:p>
        </p:txBody>
      </p:sp>
      <p:sp>
        <p:nvSpPr>
          <p:cNvPr id="21" name="矩形 20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理</a:t>
            </a: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论基础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贡</a:t>
            </a: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献创新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EC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EC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EC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EC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/>
          <p:cNvGrpSpPr/>
          <p:nvPr/>
        </p:nvGrpSpPr>
        <p:grpSpPr>
          <a:xfrm>
            <a:off x="407438" y="171919"/>
            <a:ext cx="670385" cy="604428"/>
            <a:chOff x="5424755" y="1340768"/>
            <a:chExt cx="670560" cy="604586"/>
          </a:xfrm>
        </p:grpSpPr>
        <p:grpSp>
          <p:nvGrpSpPr>
            <p:cNvPr id="28" name="组合 27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0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29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2" name="文本框 9"/>
          <p:cNvSpPr txBox="1"/>
          <p:nvPr/>
        </p:nvSpPr>
        <p:spPr>
          <a:xfrm>
            <a:off x="1124442" y="290670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sp>
        <p:nvSpPr>
          <p:cNvPr id="33" name="Freeform 126"/>
          <p:cNvSpPr>
            <a:spLocks noChangeAspect="1" noEditPoints="1"/>
          </p:cNvSpPr>
          <p:nvPr/>
        </p:nvSpPr>
        <p:spPr bwMode="auto">
          <a:xfrm>
            <a:off x="611535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EC7D31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iSḻïḍê"/>
          <p:cNvSpPr/>
          <p:nvPr/>
        </p:nvSpPr>
        <p:spPr bwMode="auto">
          <a:xfrm>
            <a:off x="8904763" y="2606098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35" name="ísļiḋé"/>
          <p:cNvSpPr txBox="1"/>
          <p:nvPr/>
        </p:nvSpPr>
        <p:spPr bwMode="auto">
          <a:xfrm>
            <a:off x="8884958" y="2254480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36" name="iSḻïḍê"/>
          <p:cNvSpPr/>
          <p:nvPr/>
        </p:nvSpPr>
        <p:spPr bwMode="auto">
          <a:xfrm>
            <a:off x="8647552" y="4077157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37" name="ísļiḋé"/>
          <p:cNvSpPr txBox="1"/>
          <p:nvPr/>
        </p:nvSpPr>
        <p:spPr bwMode="auto">
          <a:xfrm>
            <a:off x="8627747" y="3725539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38" name="iSḻïḍê"/>
          <p:cNvSpPr/>
          <p:nvPr/>
        </p:nvSpPr>
        <p:spPr bwMode="auto">
          <a:xfrm>
            <a:off x="1843982" y="4636341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39" name="ísļiḋé"/>
          <p:cNvSpPr txBox="1"/>
          <p:nvPr/>
        </p:nvSpPr>
        <p:spPr bwMode="auto">
          <a:xfrm>
            <a:off x="1824177" y="4284723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40" name="iSḻïḍê"/>
          <p:cNvSpPr/>
          <p:nvPr/>
        </p:nvSpPr>
        <p:spPr bwMode="auto">
          <a:xfrm>
            <a:off x="1044771" y="3268669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41" name="ísļiḋé"/>
          <p:cNvSpPr txBox="1"/>
          <p:nvPr/>
        </p:nvSpPr>
        <p:spPr bwMode="auto">
          <a:xfrm>
            <a:off x="1024966" y="2917051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42" name="iSḻïḍê"/>
          <p:cNvSpPr/>
          <p:nvPr/>
        </p:nvSpPr>
        <p:spPr bwMode="auto">
          <a:xfrm>
            <a:off x="3424897" y="2024617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43" name="ísļiḋé"/>
          <p:cNvSpPr txBox="1"/>
          <p:nvPr/>
        </p:nvSpPr>
        <p:spPr bwMode="auto">
          <a:xfrm>
            <a:off x="3405092" y="1672999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24711" y="1562097"/>
            <a:ext cx="36000" cy="2493652"/>
            <a:chOff x="1331651" y="1597980"/>
            <a:chExt cx="36000" cy="2364481"/>
          </a:xfrm>
          <a:solidFill>
            <a:srgbClr val="EC7D31"/>
          </a:solidFill>
        </p:grpSpPr>
        <p:cxnSp>
          <p:nvCxnSpPr>
            <p:cNvPr id="37" name="直接连接符 36"/>
            <p:cNvCxnSpPr/>
            <p:nvPr/>
          </p:nvCxnSpPr>
          <p:spPr>
            <a:xfrm>
              <a:off x="1331651" y="1597980"/>
              <a:ext cx="0" cy="2364481"/>
            </a:xfrm>
            <a:prstGeom prst="line">
              <a:avLst/>
            </a:prstGeom>
            <a:grpFill/>
            <a:ln>
              <a:solidFill>
                <a:srgbClr val="EC7D3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矩形 37"/>
            <p:cNvSpPr/>
            <p:nvPr/>
          </p:nvSpPr>
          <p:spPr>
            <a:xfrm>
              <a:off x="1331651" y="1597980"/>
              <a:ext cx="36000" cy="1080000"/>
            </a:xfrm>
            <a:prstGeom prst="rect">
              <a:avLst/>
            </a:prstGeom>
            <a:grpFill/>
            <a:ln>
              <a:solidFill>
                <a:srgbClr val="EC7D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 flipV="1">
            <a:off x="3567059" y="2992927"/>
            <a:ext cx="36000" cy="2520910"/>
            <a:chOff x="1331651" y="1572132"/>
            <a:chExt cx="36000" cy="2390327"/>
          </a:xfrm>
          <a:solidFill>
            <a:schemeClr val="bg1">
              <a:lumMod val="50000"/>
            </a:schemeClr>
          </a:solidFill>
        </p:grpSpPr>
        <p:cxnSp>
          <p:nvCxnSpPr>
            <p:cNvPr id="35" name="直接连接符 34"/>
            <p:cNvCxnSpPr/>
            <p:nvPr/>
          </p:nvCxnSpPr>
          <p:spPr>
            <a:xfrm>
              <a:off x="1331651" y="1576008"/>
              <a:ext cx="0" cy="2386451"/>
            </a:xfrm>
            <a:prstGeom prst="lin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矩形 35"/>
            <p:cNvSpPr/>
            <p:nvPr/>
          </p:nvSpPr>
          <p:spPr>
            <a:xfrm>
              <a:off x="1331651" y="1572132"/>
              <a:ext cx="36000" cy="108000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09408" y="1562097"/>
            <a:ext cx="36000" cy="2493652"/>
            <a:chOff x="1331651" y="1597980"/>
            <a:chExt cx="36000" cy="2364481"/>
          </a:xfrm>
          <a:solidFill>
            <a:srgbClr val="EC7D31"/>
          </a:solidFill>
        </p:grpSpPr>
        <p:cxnSp>
          <p:nvCxnSpPr>
            <p:cNvPr id="33" name="直接连接符 32"/>
            <p:cNvCxnSpPr/>
            <p:nvPr/>
          </p:nvCxnSpPr>
          <p:spPr>
            <a:xfrm>
              <a:off x="1331651" y="1597980"/>
              <a:ext cx="0" cy="2364481"/>
            </a:xfrm>
            <a:prstGeom prst="line">
              <a:avLst/>
            </a:prstGeom>
            <a:grpFill/>
            <a:ln>
              <a:solidFill>
                <a:srgbClr val="EC7D3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 33"/>
            <p:cNvSpPr/>
            <p:nvPr/>
          </p:nvSpPr>
          <p:spPr>
            <a:xfrm>
              <a:off x="1331651" y="1597980"/>
              <a:ext cx="36000" cy="1080000"/>
            </a:xfrm>
            <a:prstGeom prst="rect">
              <a:avLst/>
            </a:prstGeom>
            <a:grpFill/>
            <a:ln>
              <a:solidFill>
                <a:srgbClr val="EC7D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 flipV="1">
            <a:off x="8651755" y="2992925"/>
            <a:ext cx="36000" cy="2520911"/>
            <a:chOff x="1331651" y="1572132"/>
            <a:chExt cx="36000" cy="2390328"/>
          </a:xfrm>
          <a:solidFill>
            <a:schemeClr val="bg1">
              <a:lumMod val="50000"/>
            </a:schemeClr>
          </a:solidFill>
        </p:grpSpPr>
        <p:cxnSp>
          <p:nvCxnSpPr>
            <p:cNvPr id="31" name="直接连接符 30"/>
            <p:cNvCxnSpPr/>
            <p:nvPr/>
          </p:nvCxnSpPr>
          <p:spPr>
            <a:xfrm>
              <a:off x="1331651" y="1576008"/>
              <a:ext cx="0" cy="2386452"/>
            </a:xfrm>
            <a:prstGeom prst="lin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矩形 31"/>
            <p:cNvSpPr/>
            <p:nvPr/>
          </p:nvSpPr>
          <p:spPr>
            <a:xfrm>
              <a:off x="1331651" y="1572132"/>
              <a:ext cx="36000" cy="108000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097472" y="2992925"/>
            <a:ext cx="2214639" cy="1072869"/>
            <a:chOff x="1331651" y="2945166"/>
            <a:chExt cx="2099921" cy="1017295"/>
          </a:xfrm>
          <a:solidFill>
            <a:srgbClr val="EC7D31"/>
          </a:solidFill>
        </p:grpSpPr>
        <p:sp>
          <p:nvSpPr>
            <p:cNvPr id="28" name="矩形 27"/>
            <p:cNvSpPr/>
            <p:nvPr/>
          </p:nvSpPr>
          <p:spPr>
            <a:xfrm>
              <a:off x="1331651" y="2945166"/>
              <a:ext cx="2099921" cy="1017295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6417" tIns="48208" rIns="96417" bIns="48208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endParaRPr lang="zh-CN" altLang="en-US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文本框 63"/>
            <p:cNvSpPr txBox="1"/>
            <p:nvPr/>
          </p:nvSpPr>
          <p:spPr>
            <a:xfrm>
              <a:off x="1419945" y="3543679"/>
              <a:ext cx="1923330" cy="395313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6417" tIns="48208" rIns="96417" bIns="48208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0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100" dirty="0">
                  <a:sym typeface="Arial" panose="020B0604020202020204" pitchFamily="34" charset="0"/>
                </a:rPr>
                <a:t>YOUR TITLE</a:t>
              </a:r>
              <a:endParaRPr lang="zh-CN" altLang="en-US" sz="2100" dirty="0">
                <a:sym typeface="Arial" panose="020B0604020202020204" pitchFamily="34" charset="0"/>
              </a:endParaRPr>
            </a:p>
          </p:txBody>
        </p:sp>
        <p:sp>
          <p:nvSpPr>
            <p:cNvPr id="30" name="文本框 67"/>
            <p:cNvSpPr txBox="1"/>
            <p:nvPr/>
          </p:nvSpPr>
          <p:spPr>
            <a:xfrm>
              <a:off x="1843808" y="2945166"/>
              <a:ext cx="1075605" cy="703016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6417" tIns="48208" rIns="96417" bIns="48208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0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4200" dirty="0">
                  <a:sym typeface="Arial" panose="020B0604020202020204" pitchFamily="34" charset="0"/>
                </a:rPr>
                <a:t>1</a:t>
              </a:r>
              <a:endParaRPr lang="zh-CN" altLang="en-US" sz="4200" dirty="0"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639820" y="2992925"/>
            <a:ext cx="2214639" cy="1072869"/>
            <a:chOff x="3742306" y="2945166"/>
            <a:chExt cx="2099921" cy="1017295"/>
          </a:xfrm>
        </p:grpSpPr>
        <p:sp>
          <p:nvSpPr>
            <p:cNvPr id="25" name="矩形 24"/>
            <p:cNvSpPr/>
            <p:nvPr/>
          </p:nvSpPr>
          <p:spPr>
            <a:xfrm flipV="1">
              <a:off x="3742306" y="2945166"/>
              <a:ext cx="2099921" cy="101729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文本框 64"/>
            <p:cNvSpPr txBox="1"/>
            <p:nvPr/>
          </p:nvSpPr>
          <p:spPr>
            <a:xfrm>
              <a:off x="3830598" y="3543679"/>
              <a:ext cx="1923330" cy="395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ts val="1055"/>
                </a:spcBef>
              </a:pPr>
              <a:r>
                <a:rPr lang="en-US" altLang="zh-CN" sz="211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YOUR TITLE</a:t>
              </a:r>
              <a:endParaRPr lang="zh-CN" altLang="en-US" sz="211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文本框 68"/>
            <p:cNvSpPr txBox="1"/>
            <p:nvPr/>
          </p:nvSpPr>
          <p:spPr>
            <a:xfrm>
              <a:off x="4270418" y="3042093"/>
              <a:ext cx="1075605" cy="703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ts val="1055"/>
                </a:spcBef>
              </a:pPr>
              <a:r>
                <a:rPr lang="en-US" altLang="zh-CN" sz="422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</a:t>
              </a:r>
              <a:endParaRPr lang="zh-CN" altLang="en-US" sz="422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182168" y="2992925"/>
            <a:ext cx="2214639" cy="1072869"/>
            <a:chOff x="6152961" y="2945166"/>
            <a:chExt cx="2099921" cy="1017295"/>
          </a:xfrm>
          <a:solidFill>
            <a:srgbClr val="EC7D31"/>
          </a:solidFill>
        </p:grpSpPr>
        <p:sp>
          <p:nvSpPr>
            <p:cNvPr id="22" name="矩形 21"/>
            <p:cNvSpPr/>
            <p:nvPr/>
          </p:nvSpPr>
          <p:spPr>
            <a:xfrm>
              <a:off x="6152961" y="2945166"/>
              <a:ext cx="2099921" cy="1017295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6417" tIns="48208" rIns="96417" bIns="48208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endParaRPr lang="zh-CN" altLang="en-US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文本框 65"/>
            <p:cNvSpPr txBox="1"/>
            <p:nvPr/>
          </p:nvSpPr>
          <p:spPr>
            <a:xfrm>
              <a:off x="6246353" y="3543679"/>
              <a:ext cx="1923330" cy="395313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6417" tIns="48208" rIns="96417" bIns="48208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0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100" dirty="0">
                  <a:sym typeface="Arial" panose="020B0604020202020204" pitchFamily="34" charset="0"/>
                </a:rPr>
                <a:t>YOUR TITLE</a:t>
              </a:r>
              <a:endParaRPr lang="zh-CN" altLang="en-US" sz="2100" dirty="0">
                <a:sym typeface="Arial" panose="020B0604020202020204" pitchFamily="34" charset="0"/>
              </a:endParaRPr>
            </a:p>
          </p:txBody>
        </p:sp>
        <p:sp>
          <p:nvSpPr>
            <p:cNvPr id="24" name="文本框 69"/>
            <p:cNvSpPr txBox="1"/>
            <p:nvPr/>
          </p:nvSpPr>
          <p:spPr>
            <a:xfrm>
              <a:off x="6665116" y="3042093"/>
              <a:ext cx="1075605" cy="70301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6417" tIns="48208" rIns="96417" bIns="48208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0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4200" dirty="0">
                  <a:sym typeface="Arial" panose="020B0604020202020204" pitchFamily="34" charset="0"/>
                </a:rPr>
                <a:t>3</a:t>
              </a:r>
              <a:endParaRPr lang="zh-CN" altLang="en-US" sz="4200" dirty="0"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724515" y="2992925"/>
            <a:ext cx="2214639" cy="1072869"/>
            <a:chOff x="8563615" y="2945166"/>
            <a:chExt cx="2099921" cy="1017295"/>
          </a:xfrm>
        </p:grpSpPr>
        <p:sp>
          <p:nvSpPr>
            <p:cNvPr id="19" name="矩形 18"/>
            <p:cNvSpPr/>
            <p:nvPr/>
          </p:nvSpPr>
          <p:spPr>
            <a:xfrm flipV="1">
              <a:off x="8563615" y="2945166"/>
              <a:ext cx="2099921" cy="101729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文本框 66"/>
            <p:cNvSpPr txBox="1"/>
            <p:nvPr/>
          </p:nvSpPr>
          <p:spPr>
            <a:xfrm>
              <a:off x="8651906" y="3543679"/>
              <a:ext cx="1923330" cy="395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ts val="1055"/>
                </a:spcBef>
              </a:pPr>
              <a:r>
                <a:rPr lang="en-US" altLang="zh-CN" sz="211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YOUR TITLE</a:t>
              </a:r>
              <a:endParaRPr lang="zh-CN" altLang="en-US" sz="211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文本框 70"/>
            <p:cNvSpPr txBox="1"/>
            <p:nvPr/>
          </p:nvSpPr>
          <p:spPr>
            <a:xfrm>
              <a:off x="9087650" y="3042093"/>
              <a:ext cx="1075605" cy="703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ts val="1055"/>
                </a:spcBef>
              </a:pPr>
              <a:r>
                <a:rPr lang="en-US" altLang="zh-CN" sz="422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4</a:t>
              </a:r>
              <a:endParaRPr lang="zh-CN" altLang="en-US" sz="422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选</a:t>
            </a:r>
            <a:r>
              <a:rPr kumimoji="1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题背景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研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究意义</a:t>
            </a:r>
          </a:p>
        </p:txBody>
      </p:sp>
      <p:sp>
        <p:nvSpPr>
          <p:cNvPr id="41" name="矩形 40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理</a:t>
            </a: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论基础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贡</a:t>
            </a: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献创新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EC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EC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EC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EC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407438" y="171919"/>
            <a:ext cx="670385" cy="604428"/>
            <a:chOff x="5424755" y="1340768"/>
            <a:chExt cx="670560" cy="604586"/>
          </a:xfrm>
        </p:grpSpPr>
        <p:grpSp>
          <p:nvGrpSpPr>
            <p:cNvPr id="48" name="组合 47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50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9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2" name="文本框 9"/>
          <p:cNvSpPr txBox="1"/>
          <p:nvPr/>
        </p:nvSpPr>
        <p:spPr>
          <a:xfrm>
            <a:off x="1124442" y="290670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sp>
        <p:nvSpPr>
          <p:cNvPr id="53" name="Freeform 126"/>
          <p:cNvSpPr>
            <a:spLocks noChangeAspect="1" noEditPoints="1"/>
          </p:cNvSpPr>
          <p:nvPr/>
        </p:nvSpPr>
        <p:spPr bwMode="auto">
          <a:xfrm>
            <a:off x="611535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EC7D31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iSḻïḍê"/>
          <p:cNvSpPr/>
          <p:nvPr/>
        </p:nvSpPr>
        <p:spPr bwMode="auto">
          <a:xfrm>
            <a:off x="1293235" y="1864936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55" name="ísļiḋé"/>
          <p:cNvSpPr txBox="1"/>
          <p:nvPr/>
        </p:nvSpPr>
        <p:spPr bwMode="auto">
          <a:xfrm>
            <a:off x="1273430" y="1513318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56" name="iSḻïḍê"/>
          <p:cNvSpPr/>
          <p:nvPr/>
        </p:nvSpPr>
        <p:spPr bwMode="auto">
          <a:xfrm>
            <a:off x="6515818" y="1864936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57" name="ísļiḋé"/>
          <p:cNvSpPr txBox="1"/>
          <p:nvPr/>
        </p:nvSpPr>
        <p:spPr bwMode="auto">
          <a:xfrm>
            <a:off x="6496013" y="1513318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58" name="iSḻïḍê"/>
          <p:cNvSpPr/>
          <p:nvPr/>
        </p:nvSpPr>
        <p:spPr bwMode="auto">
          <a:xfrm>
            <a:off x="3813119" y="4636752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59" name="ísļiḋé"/>
          <p:cNvSpPr txBox="1"/>
          <p:nvPr/>
        </p:nvSpPr>
        <p:spPr bwMode="auto">
          <a:xfrm>
            <a:off x="3793314" y="4285134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60" name="iSḻïḍê"/>
          <p:cNvSpPr/>
          <p:nvPr/>
        </p:nvSpPr>
        <p:spPr bwMode="auto">
          <a:xfrm>
            <a:off x="9035702" y="4636752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61" name="ísļiḋé"/>
          <p:cNvSpPr txBox="1"/>
          <p:nvPr/>
        </p:nvSpPr>
        <p:spPr bwMode="auto">
          <a:xfrm>
            <a:off x="9015897" y="4285134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019270" y="1773317"/>
            <a:ext cx="1275182" cy="1276356"/>
            <a:chOff x="3288482" y="1250827"/>
            <a:chExt cx="1700022" cy="1702202"/>
          </a:xfrm>
        </p:grpSpPr>
        <p:grpSp>
          <p:nvGrpSpPr>
            <p:cNvPr id="80" name="组合 79"/>
            <p:cNvGrpSpPr/>
            <p:nvPr/>
          </p:nvGrpSpPr>
          <p:grpSpPr>
            <a:xfrm>
              <a:off x="3288482" y="1250827"/>
              <a:ext cx="1700022" cy="1702202"/>
              <a:chOff x="661303" y="454074"/>
              <a:chExt cx="2476499" cy="2479675"/>
            </a:xfrm>
          </p:grpSpPr>
          <p:sp>
            <p:nvSpPr>
              <p:cNvPr id="83" name="Freeform 67"/>
              <p:cNvSpPr/>
              <p:nvPr/>
            </p:nvSpPr>
            <p:spPr bwMode="auto">
              <a:xfrm>
                <a:off x="661303" y="454074"/>
                <a:ext cx="2476499" cy="2479675"/>
              </a:xfrm>
              <a:custGeom>
                <a:avLst/>
                <a:gdLst>
                  <a:gd name="T0" fmla="*/ 657 w 657"/>
                  <a:gd name="T1" fmla="*/ 329 h 658"/>
                  <a:gd name="T2" fmla="*/ 657 w 657"/>
                  <a:gd name="T3" fmla="*/ 658 h 658"/>
                  <a:gd name="T4" fmla="*/ 329 w 657"/>
                  <a:gd name="T5" fmla="*/ 658 h 658"/>
                  <a:gd name="T6" fmla="*/ 0 w 657"/>
                  <a:gd name="T7" fmla="*/ 329 h 658"/>
                  <a:gd name="T8" fmla="*/ 329 w 657"/>
                  <a:gd name="T9" fmla="*/ 0 h 658"/>
                  <a:gd name="T10" fmla="*/ 657 w 657"/>
                  <a:gd name="T11" fmla="*/ 329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7" h="658">
                    <a:moveTo>
                      <a:pt x="657" y="329"/>
                    </a:moveTo>
                    <a:cubicBezTo>
                      <a:pt x="657" y="419"/>
                      <a:pt x="657" y="658"/>
                      <a:pt x="657" y="658"/>
                    </a:cubicBezTo>
                    <a:cubicBezTo>
                      <a:pt x="657" y="658"/>
                      <a:pt x="420" y="658"/>
                      <a:pt x="329" y="658"/>
                    </a:cubicBezTo>
                    <a:cubicBezTo>
                      <a:pt x="147" y="658"/>
                      <a:pt x="0" y="511"/>
                      <a:pt x="0" y="329"/>
                    </a:cubicBezTo>
                    <a:cubicBezTo>
                      <a:pt x="0" y="148"/>
                      <a:pt x="147" y="0"/>
                      <a:pt x="329" y="0"/>
                    </a:cubicBezTo>
                    <a:cubicBezTo>
                      <a:pt x="510" y="0"/>
                      <a:pt x="657" y="148"/>
                      <a:pt x="657" y="329"/>
                    </a:cubicBezTo>
                    <a:close/>
                  </a:path>
                </a:pathLst>
              </a:custGeom>
              <a:gradFill>
                <a:gsLst>
                  <a:gs pos="69000">
                    <a:srgbClr val="CCCCCC"/>
                  </a:gs>
                  <a:gs pos="49000">
                    <a:schemeClr val="bg1"/>
                  </a:gs>
                  <a:gs pos="33000">
                    <a:schemeClr val="bg1">
                      <a:lumMod val="85000"/>
                    </a:schemeClr>
                  </a:gs>
                  <a:gs pos="16000">
                    <a:schemeClr val="bg1"/>
                  </a:gs>
                  <a:gs pos="91000">
                    <a:schemeClr val="bg1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72"/>
              <p:cNvSpPr/>
              <p:nvPr/>
            </p:nvSpPr>
            <p:spPr bwMode="auto">
              <a:xfrm>
                <a:off x="742769" y="536624"/>
                <a:ext cx="2362200" cy="2365375"/>
              </a:xfrm>
              <a:custGeom>
                <a:avLst/>
                <a:gdLst>
                  <a:gd name="T0" fmla="*/ 627 w 627"/>
                  <a:gd name="T1" fmla="*/ 314 h 628"/>
                  <a:gd name="T2" fmla="*/ 627 w 627"/>
                  <a:gd name="T3" fmla="*/ 628 h 628"/>
                  <a:gd name="T4" fmla="*/ 313 w 627"/>
                  <a:gd name="T5" fmla="*/ 628 h 628"/>
                  <a:gd name="T6" fmla="*/ 0 w 627"/>
                  <a:gd name="T7" fmla="*/ 314 h 628"/>
                  <a:gd name="T8" fmla="*/ 313 w 627"/>
                  <a:gd name="T9" fmla="*/ 0 h 628"/>
                  <a:gd name="T10" fmla="*/ 627 w 627"/>
                  <a:gd name="T11" fmla="*/ 314 h 6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7" h="628">
                    <a:moveTo>
                      <a:pt x="627" y="314"/>
                    </a:moveTo>
                    <a:cubicBezTo>
                      <a:pt x="627" y="400"/>
                      <a:pt x="627" y="628"/>
                      <a:pt x="627" y="628"/>
                    </a:cubicBezTo>
                    <a:cubicBezTo>
                      <a:pt x="627" y="628"/>
                      <a:pt x="401" y="628"/>
                      <a:pt x="313" y="628"/>
                    </a:cubicBezTo>
                    <a:cubicBezTo>
                      <a:pt x="140" y="628"/>
                      <a:pt x="0" y="487"/>
                      <a:pt x="0" y="314"/>
                    </a:cubicBezTo>
                    <a:cubicBezTo>
                      <a:pt x="0" y="141"/>
                      <a:pt x="140" y="0"/>
                      <a:pt x="313" y="0"/>
                    </a:cubicBezTo>
                    <a:cubicBezTo>
                      <a:pt x="487" y="0"/>
                      <a:pt x="627" y="141"/>
                      <a:pt x="627" y="314"/>
                    </a:cubicBezTo>
                    <a:close/>
                  </a:path>
                </a:pathLst>
              </a:custGeom>
              <a:solidFill>
                <a:srgbClr val="EC7D31"/>
              </a:solidFill>
              <a:ln w="254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  <a:round/>
              </a:ln>
              <a:effectLst>
                <a:innerShdw blurRad="1143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1" name="Freeform 96"/>
            <p:cNvSpPr>
              <a:spLocks noEditPoints="1"/>
            </p:cNvSpPr>
            <p:nvPr/>
          </p:nvSpPr>
          <p:spPr bwMode="auto">
            <a:xfrm>
              <a:off x="4080842" y="1672552"/>
              <a:ext cx="300774" cy="326926"/>
            </a:xfrm>
            <a:custGeom>
              <a:avLst/>
              <a:gdLst>
                <a:gd name="T0" fmla="*/ 34 w 114"/>
                <a:gd name="T1" fmla="*/ 58 h 124"/>
                <a:gd name="T2" fmla="*/ 7 w 114"/>
                <a:gd name="T3" fmla="*/ 57 h 124"/>
                <a:gd name="T4" fmla="*/ 9 w 114"/>
                <a:gd name="T5" fmla="*/ 108 h 124"/>
                <a:gd name="T6" fmla="*/ 37 w 114"/>
                <a:gd name="T7" fmla="*/ 112 h 124"/>
                <a:gd name="T8" fmla="*/ 34 w 114"/>
                <a:gd name="T9" fmla="*/ 58 h 124"/>
                <a:gd name="T10" fmla="*/ 113 w 114"/>
                <a:gd name="T11" fmla="*/ 73 h 124"/>
                <a:gd name="T12" fmla="*/ 107 w 114"/>
                <a:gd name="T13" fmla="*/ 66 h 124"/>
                <a:gd name="T14" fmla="*/ 112 w 114"/>
                <a:gd name="T15" fmla="*/ 59 h 124"/>
                <a:gd name="T16" fmla="*/ 85 w 114"/>
                <a:gd name="T17" fmla="*/ 48 h 124"/>
                <a:gd name="T18" fmla="*/ 80 w 114"/>
                <a:gd name="T19" fmla="*/ 39 h 124"/>
                <a:gd name="T20" fmla="*/ 96 w 114"/>
                <a:gd name="T21" fmla="*/ 21 h 124"/>
                <a:gd name="T22" fmla="*/ 90 w 114"/>
                <a:gd name="T23" fmla="*/ 4 h 124"/>
                <a:gd name="T24" fmla="*/ 58 w 114"/>
                <a:gd name="T25" fmla="*/ 35 h 124"/>
                <a:gd name="T26" fmla="*/ 39 w 114"/>
                <a:gd name="T27" fmla="*/ 59 h 124"/>
                <a:gd name="T28" fmla="*/ 42 w 114"/>
                <a:gd name="T29" fmla="*/ 111 h 124"/>
                <a:gd name="T30" fmla="*/ 91 w 114"/>
                <a:gd name="T31" fmla="*/ 119 h 124"/>
                <a:gd name="T32" fmla="*/ 103 w 114"/>
                <a:gd name="T33" fmla="*/ 108 h 124"/>
                <a:gd name="T34" fmla="*/ 100 w 114"/>
                <a:gd name="T35" fmla="*/ 101 h 124"/>
                <a:gd name="T36" fmla="*/ 109 w 114"/>
                <a:gd name="T37" fmla="*/ 93 h 124"/>
                <a:gd name="T38" fmla="*/ 106 w 114"/>
                <a:gd name="T39" fmla="*/ 83 h 124"/>
                <a:gd name="T40" fmla="*/ 113 w 114"/>
                <a:gd name="T41" fmla="*/ 7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24">
                  <a:moveTo>
                    <a:pt x="34" y="58"/>
                  </a:moveTo>
                  <a:cubicBezTo>
                    <a:pt x="24" y="54"/>
                    <a:pt x="7" y="57"/>
                    <a:pt x="7" y="57"/>
                  </a:cubicBezTo>
                  <a:cubicBezTo>
                    <a:pt x="0" y="78"/>
                    <a:pt x="9" y="108"/>
                    <a:pt x="9" y="108"/>
                  </a:cubicBezTo>
                  <a:cubicBezTo>
                    <a:pt x="20" y="117"/>
                    <a:pt x="37" y="112"/>
                    <a:pt x="37" y="112"/>
                  </a:cubicBezTo>
                  <a:cubicBezTo>
                    <a:pt x="31" y="95"/>
                    <a:pt x="34" y="58"/>
                    <a:pt x="34" y="58"/>
                  </a:cubicBezTo>
                  <a:close/>
                  <a:moveTo>
                    <a:pt x="113" y="73"/>
                  </a:moveTo>
                  <a:cubicBezTo>
                    <a:pt x="114" y="66"/>
                    <a:pt x="107" y="66"/>
                    <a:pt x="107" y="66"/>
                  </a:cubicBezTo>
                  <a:cubicBezTo>
                    <a:pt x="113" y="66"/>
                    <a:pt x="112" y="59"/>
                    <a:pt x="112" y="59"/>
                  </a:cubicBezTo>
                  <a:cubicBezTo>
                    <a:pt x="110" y="43"/>
                    <a:pt x="95" y="50"/>
                    <a:pt x="85" y="48"/>
                  </a:cubicBezTo>
                  <a:cubicBezTo>
                    <a:pt x="76" y="46"/>
                    <a:pt x="80" y="39"/>
                    <a:pt x="80" y="39"/>
                  </a:cubicBezTo>
                  <a:cubicBezTo>
                    <a:pt x="92" y="31"/>
                    <a:pt x="96" y="21"/>
                    <a:pt x="96" y="21"/>
                  </a:cubicBezTo>
                  <a:cubicBezTo>
                    <a:pt x="101" y="0"/>
                    <a:pt x="90" y="4"/>
                    <a:pt x="90" y="4"/>
                  </a:cubicBezTo>
                  <a:cubicBezTo>
                    <a:pt x="87" y="10"/>
                    <a:pt x="66" y="30"/>
                    <a:pt x="58" y="35"/>
                  </a:cubicBezTo>
                  <a:cubicBezTo>
                    <a:pt x="48" y="42"/>
                    <a:pt x="39" y="59"/>
                    <a:pt x="39" y="59"/>
                  </a:cubicBezTo>
                  <a:cubicBezTo>
                    <a:pt x="35" y="78"/>
                    <a:pt x="42" y="111"/>
                    <a:pt x="42" y="111"/>
                  </a:cubicBezTo>
                  <a:cubicBezTo>
                    <a:pt x="63" y="124"/>
                    <a:pt x="91" y="119"/>
                    <a:pt x="91" y="119"/>
                  </a:cubicBezTo>
                  <a:cubicBezTo>
                    <a:pt x="102" y="117"/>
                    <a:pt x="103" y="108"/>
                    <a:pt x="103" y="108"/>
                  </a:cubicBezTo>
                  <a:cubicBezTo>
                    <a:pt x="105" y="102"/>
                    <a:pt x="100" y="101"/>
                    <a:pt x="100" y="101"/>
                  </a:cubicBezTo>
                  <a:cubicBezTo>
                    <a:pt x="108" y="102"/>
                    <a:pt x="109" y="93"/>
                    <a:pt x="109" y="93"/>
                  </a:cubicBezTo>
                  <a:cubicBezTo>
                    <a:pt x="112" y="84"/>
                    <a:pt x="106" y="83"/>
                    <a:pt x="106" y="83"/>
                  </a:cubicBezTo>
                  <a:cubicBezTo>
                    <a:pt x="112" y="84"/>
                    <a:pt x="113" y="73"/>
                    <a:pt x="113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82" name="文本框 180"/>
            <p:cNvSpPr txBox="1"/>
            <p:nvPr/>
          </p:nvSpPr>
          <p:spPr>
            <a:xfrm>
              <a:off x="3567850" y="2139967"/>
              <a:ext cx="1328580" cy="331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015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955913" y="1773317"/>
            <a:ext cx="1275182" cy="1276356"/>
            <a:chOff x="7203496" y="1250827"/>
            <a:chExt cx="1700022" cy="1702202"/>
          </a:xfrm>
        </p:grpSpPr>
        <p:grpSp>
          <p:nvGrpSpPr>
            <p:cNvPr id="75" name="组合 74"/>
            <p:cNvGrpSpPr/>
            <p:nvPr/>
          </p:nvGrpSpPr>
          <p:grpSpPr>
            <a:xfrm flipH="1">
              <a:off x="7203496" y="1250827"/>
              <a:ext cx="1700022" cy="1702202"/>
              <a:chOff x="661303" y="454074"/>
              <a:chExt cx="2476499" cy="2479675"/>
            </a:xfrm>
          </p:grpSpPr>
          <p:sp>
            <p:nvSpPr>
              <p:cNvPr id="78" name="Freeform 67"/>
              <p:cNvSpPr/>
              <p:nvPr/>
            </p:nvSpPr>
            <p:spPr bwMode="auto">
              <a:xfrm>
                <a:off x="661303" y="454074"/>
                <a:ext cx="2476499" cy="2479675"/>
              </a:xfrm>
              <a:custGeom>
                <a:avLst/>
                <a:gdLst>
                  <a:gd name="T0" fmla="*/ 657 w 657"/>
                  <a:gd name="T1" fmla="*/ 329 h 658"/>
                  <a:gd name="T2" fmla="*/ 657 w 657"/>
                  <a:gd name="T3" fmla="*/ 658 h 658"/>
                  <a:gd name="T4" fmla="*/ 329 w 657"/>
                  <a:gd name="T5" fmla="*/ 658 h 658"/>
                  <a:gd name="T6" fmla="*/ 0 w 657"/>
                  <a:gd name="T7" fmla="*/ 329 h 658"/>
                  <a:gd name="T8" fmla="*/ 329 w 657"/>
                  <a:gd name="T9" fmla="*/ 0 h 658"/>
                  <a:gd name="T10" fmla="*/ 657 w 657"/>
                  <a:gd name="T11" fmla="*/ 329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7" h="658">
                    <a:moveTo>
                      <a:pt x="657" y="329"/>
                    </a:moveTo>
                    <a:cubicBezTo>
                      <a:pt x="657" y="419"/>
                      <a:pt x="657" y="658"/>
                      <a:pt x="657" y="658"/>
                    </a:cubicBezTo>
                    <a:cubicBezTo>
                      <a:pt x="657" y="658"/>
                      <a:pt x="420" y="658"/>
                      <a:pt x="329" y="658"/>
                    </a:cubicBezTo>
                    <a:cubicBezTo>
                      <a:pt x="147" y="658"/>
                      <a:pt x="0" y="511"/>
                      <a:pt x="0" y="329"/>
                    </a:cubicBezTo>
                    <a:cubicBezTo>
                      <a:pt x="0" y="148"/>
                      <a:pt x="147" y="0"/>
                      <a:pt x="329" y="0"/>
                    </a:cubicBezTo>
                    <a:cubicBezTo>
                      <a:pt x="510" y="0"/>
                      <a:pt x="657" y="148"/>
                      <a:pt x="657" y="329"/>
                    </a:cubicBezTo>
                    <a:close/>
                  </a:path>
                </a:pathLst>
              </a:custGeom>
              <a:gradFill>
                <a:gsLst>
                  <a:gs pos="69000">
                    <a:srgbClr val="CCCCCC"/>
                  </a:gs>
                  <a:gs pos="49000">
                    <a:schemeClr val="bg1"/>
                  </a:gs>
                  <a:gs pos="33000">
                    <a:schemeClr val="bg1">
                      <a:lumMod val="85000"/>
                    </a:schemeClr>
                  </a:gs>
                  <a:gs pos="16000">
                    <a:schemeClr val="bg1"/>
                  </a:gs>
                  <a:gs pos="91000">
                    <a:schemeClr val="bg1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72"/>
              <p:cNvSpPr/>
              <p:nvPr/>
            </p:nvSpPr>
            <p:spPr bwMode="auto">
              <a:xfrm>
                <a:off x="742769" y="536624"/>
                <a:ext cx="2362200" cy="2365375"/>
              </a:xfrm>
              <a:custGeom>
                <a:avLst/>
                <a:gdLst>
                  <a:gd name="T0" fmla="*/ 627 w 627"/>
                  <a:gd name="T1" fmla="*/ 314 h 628"/>
                  <a:gd name="T2" fmla="*/ 627 w 627"/>
                  <a:gd name="T3" fmla="*/ 628 h 628"/>
                  <a:gd name="T4" fmla="*/ 313 w 627"/>
                  <a:gd name="T5" fmla="*/ 628 h 628"/>
                  <a:gd name="T6" fmla="*/ 0 w 627"/>
                  <a:gd name="T7" fmla="*/ 314 h 628"/>
                  <a:gd name="T8" fmla="*/ 313 w 627"/>
                  <a:gd name="T9" fmla="*/ 0 h 628"/>
                  <a:gd name="T10" fmla="*/ 627 w 627"/>
                  <a:gd name="T11" fmla="*/ 314 h 6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7" h="628">
                    <a:moveTo>
                      <a:pt x="627" y="314"/>
                    </a:moveTo>
                    <a:cubicBezTo>
                      <a:pt x="627" y="400"/>
                      <a:pt x="627" y="628"/>
                      <a:pt x="627" y="628"/>
                    </a:cubicBezTo>
                    <a:cubicBezTo>
                      <a:pt x="627" y="628"/>
                      <a:pt x="401" y="628"/>
                      <a:pt x="313" y="628"/>
                    </a:cubicBezTo>
                    <a:cubicBezTo>
                      <a:pt x="140" y="628"/>
                      <a:pt x="0" y="487"/>
                      <a:pt x="0" y="314"/>
                    </a:cubicBezTo>
                    <a:cubicBezTo>
                      <a:pt x="0" y="141"/>
                      <a:pt x="140" y="0"/>
                      <a:pt x="313" y="0"/>
                    </a:cubicBezTo>
                    <a:cubicBezTo>
                      <a:pt x="487" y="0"/>
                      <a:pt x="627" y="141"/>
                      <a:pt x="627" y="314"/>
                    </a:cubicBezTo>
                    <a:close/>
                  </a:path>
                </a:pathLst>
              </a:custGeom>
              <a:solidFill>
                <a:srgbClr val="EC7D31"/>
              </a:solidFill>
              <a:ln w="254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8100000" scaled="0"/>
                  <a:tileRect/>
                </a:gradFill>
                <a:round/>
              </a:ln>
              <a:effectLst>
                <a:innerShdw blurRad="1016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6" name="Freeform 100"/>
            <p:cNvSpPr>
              <a:spLocks noEditPoints="1"/>
            </p:cNvSpPr>
            <p:nvPr/>
          </p:nvSpPr>
          <p:spPr bwMode="auto">
            <a:xfrm>
              <a:off x="7805318" y="1676366"/>
              <a:ext cx="297504" cy="319299"/>
            </a:xfrm>
            <a:custGeom>
              <a:avLst/>
              <a:gdLst>
                <a:gd name="T0" fmla="*/ 46 w 112"/>
                <a:gd name="T1" fmla="*/ 29 h 121"/>
                <a:gd name="T2" fmla="*/ 63 w 112"/>
                <a:gd name="T3" fmla="*/ 53 h 121"/>
                <a:gd name="T4" fmla="*/ 93 w 112"/>
                <a:gd name="T5" fmla="*/ 22 h 121"/>
                <a:gd name="T6" fmla="*/ 101 w 112"/>
                <a:gd name="T7" fmla="*/ 31 h 121"/>
                <a:gd name="T8" fmla="*/ 107 w 112"/>
                <a:gd name="T9" fmla="*/ 15 h 121"/>
                <a:gd name="T10" fmla="*/ 112 w 112"/>
                <a:gd name="T11" fmla="*/ 0 h 121"/>
                <a:gd name="T12" fmla="*/ 80 w 112"/>
                <a:gd name="T13" fmla="*/ 6 h 121"/>
                <a:gd name="T14" fmla="*/ 87 w 112"/>
                <a:gd name="T15" fmla="*/ 15 h 121"/>
                <a:gd name="T16" fmla="*/ 64 w 112"/>
                <a:gd name="T17" fmla="*/ 39 h 121"/>
                <a:gd name="T18" fmla="*/ 47 w 112"/>
                <a:gd name="T19" fmla="*/ 16 h 121"/>
                <a:gd name="T20" fmla="*/ 1 w 112"/>
                <a:gd name="T21" fmla="*/ 58 h 121"/>
                <a:gd name="T22" fmla="*/ 7 w 112"/>
                <a:gd name="T23" fmla="*/ 64 h 121"/>
                <a:gd name="T24" fmla="*/ 46 w 112"/>
                <a:gd name="T25" fmla="*/ 29 h 121"/>
                <a:gd name="T26" fmla="*/ 24 w 112"/>
                <a:gd name="T27" fmla="*/ 67 h 121"/>
                <a:gd name="T28" fmla="*/ 7 w 112"/>
                <a:gd name="T29" fmla="*/ 67 h 121"/>
                <a:gd name="T30" fmla="*/ 0 w 112"/>
                <a:gd name="T31" fmla="*/ 74 h 121"/>
                <a:gd name="T32" fmla="*/ 0 w 112"/>
                <a:gd name="T33" fmla="*/ 113 h 121"/>
                <a:gd name="T34" fmla="*/ 7 w 112"/>
                <a:gd name="T35" fmla="*/ 121 h 121"/>
                <a:gd name="T36" fmla="*/ 24 w 112"/>
                <a:gd name="T37" fmla="*/ 121 h 121"/>
                <a:gd name="T38" fmla="*/ 31 w 112"/>
                <a:gd name="T39" fmla="*/ 113 h 121"/>
                <a:gd name="T40" fmla="*/ 31 w 112"/>
                <a:gd name="T41" fmla="*/ 74 h 121"/>
                <a:gd name="T42" fmla="*/ 24 w 112"/>
                <a:gd name="T43" fmla="*/ 67 h 121"/>
                <a:gd name="T44" fmla="*/ 64 w 112"/>
                <a:gd name="T45" fmla="*/ 56 h 121"/>
                <a:gd name="T46" fmla="*/ 47 w 112"/>
                <a:gd name="T47" fmla="*/ 56 h 121"/>
                <a:gd name="T48" fmla="*/ 40 w 112"/>
                <a:gd name="T49" fmla="*/ 63 h 121"/>
                <a:gd name="T50" fmla="*/ 40 w 112"/>
                <a:gd name="T51" fmla="*/ 113 h 121"/>
                <a:gd name="T52" fmla="*/ 47 w 112"/>
                <a:gd name="T53" fmla="*/ 121 h 121"/>
                <a:gd name="T54" fmla="*/ 64 w 112"/>
                <a:gd name="T55" fmla="*/ 121 h 121"/>
                <a:gd name="T56" fmla="*/ 71 w 112"/>
                <a:gd name="T57" fmla="*/ 113 h 121"/>
                <a:gd name="T58" fmla="*/ 71 w 112"/>
                <a:gd name="T59" fmla="*/ 63 h 121"/>
                <a:gd name="T60" fmla="*/ 64 w 112"/>
                <a:gd name="T61" fmla="*/ 56 h 121"/>
                <a:gd name="T62" fmla="*/ 103 w 112"/>
                <a:gd name="T63" fmla="*/ 41 h 121"/>
                <a:gd name="T64" fmla="*/ 87 w 112"/>
                <a:gd name="T65" fmla="*/ 41 h 121"/>
                <a:gd name="T66" fmla="*/ 79 w 112"/>
                <a:gd name="T67" fmla="*/ 48 h 121"/>
                <a:gd name="T68" fmla="*/ 79 w 112"/>
                <a:gd name="T69" fmla="*/ 113 h 121"/>
                <a:gd name="T70" fmla="*/ 87 w 112"/>
                <a:gd name="T71" fmla="*/ 121 h 121"/>
                <a:gd name="T72" fmla="*/ 103 w 112"/>
                <a:gd name="T73" fmla="*/ 121 h 121"/>
                <a:gd name="T74" fmla="*/ 111 w 112"/>
                <a:gd name="T75" fmla="*/ 113 h 121"/>
                <a:gd name="T76" fmla="*/ 111 w 112"/>
                <a:gd name="T77" fmla="*/ 48 h 121"/>
                <a:gd name="T78" fmla="*/ 103 w 112"/>
                <a:gd name="T79" fmla="*/ 4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2" h="121">
                  <a:moveTo>
                    <a:pt x="46" y="29"/>
                  </a:moveTo>
                  <a:cubicBezTo>
                    <a:pt x="63" y="53"/>
                    <a:pt x="63" y="53"/>
                    <a:pt x="63" y="53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7" y="15"/>
                    <a:pt x="107" y="15"/>
                    <a:pt x="107" y="15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7" y="64"/>
                    <a:pt x="7" y="64"/>
                    <a:pt x="7" y="64"/>
                  </a:cubicBezTo>
                  <a:lnTo>
                    <a:pt x="46" y="29"/>
                  </a:lnTo>
                  <a:close/>
                  <a:moveTo>
                    <a:pt x="24" y="67"/>
                  </a:moveTo>
                  <a:cubicBezTo>
                    <a:pt x="7" y="67"/>
                    <a:pt x="7" y="67"/>
                    <a:pt x="7" y="67"/>
                  </a:cubicBezTo>
                  <a:cubicBezTo>
                    <a:pt x="3" y="67"/>
                    <a:pt x="0" y="70"/>
                    <a:pt x="0" y="74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7"/>
                    <a:pt x="3" y="121"/>
                    <a:pt x="7" y="121"/>
                  </a:cubicBezTo>
                  <a:cubicBezTo>
                    <a:pt x="24" y="121"/>
                    <a:pt x="24" y="121"/>
                    <a:pt x="24" y="121"/>
                  </a:cubicBezTo>
                  <a:cubicBezTo>
                    <a:pt x="28" y="121"/>
                    <a:pt x="31" y="117"/>
                    <a:pt x="31" y="113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31" y="70"/>
                    <a:pt x="28" y="67"/>
                    <a:pt x="24" y="67"/>
                  </a:cubicBezTo>
                  <a:close/>
                  <a:moveTo>
                    <a:pt x="64" y="56"/>
                  </a:moveTo>
                  <a:cubicBezTo>
                    <a:pt x="47" y="56"/>
                    <a:pt x="47" y="56"/>
                    <a:pt x="47" y="56"/>
                  </a:cubicBezTo>
                  <a:cubicBezTo>
                    <a:pt x="43" y="56"/>
                    <a:pt x="40" y="59"/>
                    <a:pt x="40" y="63"/>
                  </a:cubicBezTo>
                  <a:cubicBezTo>
                    <a:pt x="40" y="113"/>
                    <a:pt x="40" y="113"/>
                    <a:pt x="40" y="113"/>
                  </a:cubicBezTo>
                  <a:cubicBezTo>
                    <a:pt x="40" y="117"/>
                    <a:pt x="43" y="121"/>
                    <a:pt x="47" y="121"/>
                  </a:cubicBezTo>
                  <a:cubicBezTo>
                    <a:pt x="64" y="121"/>
                    <a:pt x="64" y="121"/>
                    <a:pt x="64" y="121"/>
                  </a:cubicBezTo>
                  <a:cubicBezTo>
                    <a:pt x="68" y="121"/>
                    <a:pt x="71" y="117"/>
                    <a:pt x="71" y="113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71" y="59"/>
                    <a:pt x="68" y="56"/>
                    <a:pt x="64" y="56"/>
                  </a:cubicBezTo>
                  <a:close/>
                  <a:moveTo>
                    <a:pt x="103" y="41"/>
                  </a:moveTo>
                  <a:cubicBezTo>
                    <a:pt x="87" y="41"/>
                    <a:pt x="87" y="41"/>
                    <a:pt x="87" y="41"/>
                  </a:cubicBezTo>
                  <a:cubicBezTo>
                    <a:pt x="83" y="41"/>
                    <a:pt x="79" y="44"/>
                    <a:pt x="79" y="48"/>
                  </a:cubicBezTo>
                  <a:cubicBezTo>
                    <a:pt x="79" y="113"/>
                    <a:pt x="79" y="113"/>
                    <a:pt x="79" y="113"/>
                  </a:cubicBezTo>
                  <a:cubicBezTo>
                    <a:pt x="79" y="117"/>
                    <a:pt x="83" y="121"/>
                    <a:pt x="87" y="121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7" y="121"/>
                    <a:pt x="111" y="117"/>
                    <a:pt x="111" y="113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11" y="44"/>
                    <a:pt x="107" y="41"/>
                    <a:pt x="103" y="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77" name="文本框 182"/>
            <p:cNvSpPr txBox="1"/>
            <p:nvPr/>
          </p:nvSpPr>
          <p:spPr>
            <a:xfrm>
              <a:off x="7360090" y="2139967"/>
              <a:ext cx="1328580" cy="331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015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676288" y="1919162"/>
            <a:ext cx="2951862" cy="3554631"/>
            <a:chOff x="4164384" y="1445329"/>
            <a:chExt cx="3935303" cy="4740602"/>
          </a:xfrm>
        </p:grpSpPr>
        <p:sp>
          <p:nvSpPr>
            <p:cNvPr id="28" name="Freeform 48"/>
            <p:cNvSpPr>
              <a:spLocks noEditPoints="1"/>
            </p:cNvSpPr>
            <p:nvPr/>
          </p:nvSpPr>
          <p:spPr bwMode="auto">
            <a:xfrm>
              <a:off x="5727736" y="1445329"/>
              <a:ext cx="808600" cy="879435"/>
            </a:xfrm>
            <a:custGeom>
              <a:avLst/>
              <a:gdLst>
                <a:gd name="T0" fmla="*/ 189 w 311"/>
                <a:gd name="T1" fmla="*/ 220 h 339"/>
                <a:gd name="T2" fmla="*/ 209 w 311"/>
                <a:gd name="T3" fmla="*/ 163 h 339"/>
                <a:gd name="T4" fmla="*/ 221 w 311"/>
                <a:gd name="T5" fmla="*/ 120 h 339"/>
                <a:gd name="T6" fmla="*/ 221 w 311"/>
                <a:gd name="T7" fmla="*/ 120 h 339"/>
                <a:gd name="T8" fmla="*/ 222 w 311"/>
                <a:gd name="T9" fmla="*/ 116 h 339"/>
                <a:gd name="T10" fmla="*/ 222 w 311"/>
                <a:gd name="T11" fmla="*/ 112 h 339"/>
                <a:gd name="T12" fmla="*/ 223 w 311"/>
                <a:gd name="T13" fmla="*/ 109 h 339"/>
                <a:gd name="T14" fmla="*/ 223 w 311"/>
                <a:gd name="T15" fmla="*/ 105 h 339"/>
                <a:gd name="T16" fmla="*/ 223 w 311"/>
                <a:gd name="T17" fmla="*/ 102 h 339"/>
                <a:gd name="T18" fmla="*/ 224 w 311"/>
                <a:gd name="T19" fmla="*/ 98 h 339"/>
                <a:gd name="T20" fmla="*/ 224 w 311"/>
                <a:gd name="T21" fmla="*/ 95 h 339"/>
                <a:gd name="T22" fmla="*/ 224 w 311"/>
                <a:gd name="T23" fmla="*/ 92 h 339"/>
                <a:gd name="T24" fmla="*/ 223 w 311"/>
                <a:gd name="T25" fmla="*/ 89 h 339"/>
                <a:gd name="T26" fmla="*/ 223 w 311"/>
                <a:gd name="T27" fmla="*/ 87 h 339"/>
                <a:gd name="T28" fmla="*/ 223 w 311"/>
                <a:gd name="T29" fmla="*/ 85 h 339"/>
                <a:gd name="T30" fmla="*/ 223 w 311"/>
                <a:gd name="T31" fmla="*/ 83 h 339"/>
                <a:gd name="T32" fmla="*/ 223 w 311"/>
                <a:gd name="T33" fmla="*/ 82 h 339"/>
                <a:gd name="T34" fmla="*/ 223 w 311"/>
                <a:gd name="T35" fmla="*/ 81 h 339"/>
                <a:gd name="T36" fmla="*/ 223 w 311"/>
                <a:gd name="T37" fmla="*/ 81 h 339"/>
                <a:gd name="T38" fmla="*/ 108 w 311"/>
                <a:gd name="T39" fmla="*/ 36 h 339"/>
                <a:gd name="T40" fmla="*/ 78 w 311"/>
                <a:gd name="T41" fmla="*/ 55 h 339"/>
                <a:gd name="T42" fmla="*/ 77 w 311"/>
                <a:gd name="T43" fmla="*/ 59 h 339"/>
                <a:gd name="T44" fmla="*/ 76 w 311"/>
                <a:gd name="T45" fmla="*/ 64 h 339"/>
                <a:gd name="T46" fmla="*/ 76 w 311"/>
                <a:gd name="T47" fmla="*/ 69 h 339"/>
                <a:gd name="T48" fmla="*/ 75 w 311"/>
                <a:gd name="T49" fmla="*/ 74 h 339"/>
                <a:gd name="T50" fmla="*/ 75 w 311"/>
                <a:gd name="T51" fmla="*/ 78 h 339"/>
                <a:gd name="T52" fmla="*/ 76 w 311"/>
                <a:gd name="T53" fmla="*/ 83 h 339"/>
                <a:gd name="T54" fmla="*/ 76 w 311"/>
                <a:gd name="T55" fmla="*/ 87 h 339"/>
                <a:gd name="T56" fmla="*/ 77 w 311"/>
                <a:gd name="T57" fmla="*/ 92 h 339"/>
                <a:gd name="T58" fmla="*/ 77 w 311"/>
                <a:gd name="T59" fmla="*/ 96 h 339"/>
                <a:gd name="T60" fmla="*/ 78 w 311"/>
                <a:gd name="T61" fmla="*/ 100 h 339"/>
                <a:gd name="T62" fmla="*/ 79 w 311"/>
                <a:gd name="T63" fmla="*/ 104 h 339"/>
                <a:gd name="T64" fmla="*/ 80 w 311"/>
                <a:gd name="T65" fmla="*/ 106 h 339"/>
                <a:gd name="T66" fmla="*/ 84 w 311"/>
                <a:gd name="T67" fmla="*/ 119 h 339"/>
                <a:gd name="T68" fmla="*/ 92 w 311"/>
                <a:gd name="T69" fmla="*/ 161 h 339"/>
                <a:gd name="T70" fmla="*/ 104 w 311"/>
                <a:gd name="T71" fmla="*/ 238 h 339"/>
                <a:gd name="T72" fmla="*/ 0 w 311"/>
                <a:gd name="T73" fmla="*/ 339 h 339"/>
                <a:gd name="T74" fmla="*/ 148 w 311"/>
                <a:gd name="T75" fmla="*/ 271 h 339"/>
                <a:gd name="T76" fmla="*/ 146 w 311"/>
                <a:gd name="T77" fmla="*/ 249 h 339"/>
                <a:gd name="T78" fmla="*/ 175 w 311"/>
                <a:gd name="T79" fmla="*/ 258 h 339"/>
                <a:gd name="T80" fmla="*/ 174 w 311"/>
                <a:gd name="T81" fmla="*/ 339 h 339"/>
                <a:gd name="T82" fmla="*/ 216 w 311"/>
                <a:gd name="T83" fmla="*/ 244 h 339"/>
                <a:gd name="T84" fmla="*/ 81 w 311"/>
                <a:gd name="T85" fmla="*/ 139 h 339"/>
                <a:gd name="T86" fmla="*/ 93 w 311"/>
                <a:gd name="T87" fmla="*/ 136 h 339"/>
                <a:gd name="T88" fmla="*/ 105 w 311"/>
                <a:gd name="T89" fmla="*/ 72 h 339"/>
                <a:gd name="T90" fmla="*/ 211 w 311"/>
                <a:gd name="T91" fmla="*/ 131 h 339"/>
                <a:gd name="T92" fmla="*/ 222 w 311"/>
                <a:gd name="T93" fmla="*/ 130 h 339"/>
                <a:gd name="T94" fmla="*/ 183 w 311"/>
                <a:gd name="T95" fmla="*/ 201 h 339"/>
                <a:gd name="T96" fmla="*/ 96 w 311"/>
                <a:gd name="T97" fmla="*/ 158 h 339"/>
                <a:gd name="T98" fmla="*/ 166 w 311"/>
                <a:gd name="T99" fmla="*/ 245 h 339"/>
                <a:gd name="T100" fmla="*/ 117 w 311"/>
                <a:gd name="T101" fmla="*/ 225 h 339"/>
                <a:gd name="T102" fmla="*/ 152 w 311"/>
                <a:gd name="T103" fmla="*/ 220 h 339"/>
                <a:gd name="T104" fmla="*/ 185 w 311"/>
                <a:gd name="T105" fmla="*/ 222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1" h="339">
                  <a:moveTo>
                    <a:pt x="216" y="244"/>
                  </a:moveTo>
                  <a:cubicBezTo>
                    <a:pt x="194" y="236"/>
                    <a:pt x="189" y="220"/>
                    <a:pt x="189" y="220"/>
                  </a:cubicBezTo>
                  <a:cubicBezTo>
                    <a:pt x="189" y="202"/>
                    <a:pt x="189" y="202"/>
                    <a:pt x="189" y="202"/>
                  </a:cubicBezTo>
                  <a:cubicBezTo>
                    <a:pt x="205" y="182"/>
                    <a:pt x="209" y="163"/>
                    <a:pt x="209" y="163"/>
                  </a:cubicBezTo>
                  <a:cubicBezTo>
                    <a:pt x="212" y="160"/>
                    <a:pt x="218" y="154"/>
                    <a:pt x="218" y="154"/>
                  </a:cubicBezTo>
                  <a:cubicBezTo>
                    <a:pt x="229" y="137"/>
                    <a:pt x="225" y="116"/>
                    <a:pt x="221" y="120"/>
                  </a:cubicBezTo>
                  <a:cubicBezTo>
                    <a:pt x="221" y="120"/>
                    <a:pt x="221" y="121"/>
                    <a:pt x="220" y="122"/>
                  </a:cubicBezTo>
                  <a:cubicBezTo>
                    <a:pt x="220" y="121"/>
                    <a:pt x="221" y="121"/>
                    <a:pt x="221" y="120"/>
                  </a:cubicBezTo>
                  <a:cubicBezTo>
                    <a:pt x="221" y="120"/>
                    <a:pt x="221" y="119"/>
                    <a:pt x="221" y="119"/>
                  </a:cubicBezTo>
                  <a:cubicBezTo>
                    <a:pt x="221" y="118"/>
                    <a:pt x="221" y="117"/>
                    <a:pt x="222" y="116"/>
                  </a:cubicBezTo>
                  <a:cubicBezTo>
                    <a:pt x="222" y="116"/>
                    <a:pt x="222" y="116"/>
                    <a:pt x="222" y="115"/>
                  </a:cubicBezTo>
                  <a:cubicBezTo>
                    <a:pt x="222" y="114"/>
                    <a:pt x="222" y="113"/>
                    <a:pt x="222" y="112"/>
                  </a:cubicBezTo>
                  <a:cubicBezTo>
                    <a:pt x="222" y="112"/>
                    <a:pt x="222" y="112"/>
                    <a:pt x="222" y="111"/>
                  </a:cubicBezTo>
                  <a:cubicBezTo>
                    <a:pt x="223" y="110"/>
                    <a:pt x="223" y="110"/>
                    <a:pt x="223" y="109"/>
                  </a:cubicBezTo>
                  <a:cubicBezTo>
                    <a:pt x="223" y="108"/>
                    <a:pt x="223" y="108"/>
                    <a:pt x="223" y="108"/>
                  </a:cubicBezTo>
                  <a:cubicBezTo>
                    <a:pt x="223" y="107"/>
                    <a:pt x="223" y="106"/>
                    <a:pt x="223" y="105"/>
                  </a:cubicBezTo>
                  <a:cubicBezTo>
                    <a:pt x="223" y="105"/>
                    <a:pt x="223" y="105"/>
                    <a:pt x="223" y="104"/>
                  </a:cubicBezTo>
                  <a:cubicBezTo>
                    <a:pt x="223" y="103"/>
                    <a:pt x="223" y="103"/>
                    <a:pt x="223" y="102"/>
                  </a:cubicBezTo>
                  <a:cubicBezTo>
                    <a:pt x="223" y="101"/>
                    <a:pt x="223" y="101"/>
                    <a:pt x="224" y="101"/>
                  </a:cubicBezTo>
                  <a:cubicBezTo>
                    <a:pt x="224" y="100"/>
                    <a:pt x="224" y="99"/>
                    <a:pt x="224" y="98"/>
                  </a:cubicBezTo>
                  <a:cubicBezTo>
                    <a:pt x="224" y="98"/>
                    <a:pt x="224" y="98"/>
                    <a:pt x="224" y="98"/>
                  </a:cubicBezTo>
                  <a:cubicBezTo>
                    <a:pt x="224" y="97"/>
                    <a:pt x="224" y="96"/>
                    <a:pt x="224" y="95"/>
                  </a:cubicBezTo>
                  <a:cubicBezTo>
                    <a:pt x="224" y="95"/>
                    <a:pt x="224" y="95"/>
                    <a:pt x="224" y="94"/>
                  </a:cubicBezTo>
                  <a:cubicBezTo>
                    <a:pt x="224" y="94"/>
                    <a:pt x="224" y="93"/>
                    <a:pt x="224" y="92"/>
                  </a:cubicBezTo>
                  <a:cubicBezTo>
                    <a:pt x="224" y="92"/>
                    <a:pt x="224" y="92"/>
                    <a:pt x="224" y="91"/>
                  </a:cubicBezTo>
                  <a:cubicBezTo>
                    <a:pt x="224" y="91"/>
                    <a:pt x="224" y="90"/>
                    <a:pt x="223" y="89"/>
                  </a:cubicBezTo>
                  <a:cubicBezTo>
                    <a:pt x="223" y="89"/>
                    <a:pt x="223" y="89"/>
                    <a:pt x="223" y="89"/>
                  </a:cubicBezTo>
                  <a:cubicBezTo>
                    <a:pt x="223" y="88"/>
                    <a:pt x="223" y="88"/>
                    <a:pt x="223" y="87"/>
                  </a:cubicBezTo>
                  <a:cubicBezTo>
                    <a:pt x="223" y="87"/>
                    <a:pt x="223" y="87"/>
                    <a:pt x="223" y="87"/>
                  </a:cubicBezTo>
                  <a:cubicBezTo>
                    <a:pt x="223" y="86"/>
                    <a:pt x="223" y="86"/>
                    <a:pt x="223" y="85"/>
                  </a:cubicBezTo>
                  <a:cubicBezTo>
                    <a:pt x="223" y="85"/>
                    <a:pt x="223" y="85"/>
                    <a:pt x="223" y="85"/>
                  </a:cubicBezTo>
                  <a:cubicBezTo>
                    <a:pt x="223" y="84"/>
                    <a:pt x="223" y="84"/>
                    <a:pt x="223" y="83"/>
                  </a:cubicBezTo>
                  <a:cubicBezTo>
                    <a:pt x="223" y="83"/>
                    <a:pt x="223" y="83"/>
                    <a:pt x="223" y="83"/>
                  </a:cubicBezTo>
                  <a:cubicBezTo>
                    <a:pt x="223" y="83"/>
                    <a:pt x="223" y="82"/>
                    <a:pt x="223" y="82"/>
                  </a:cubicBezTo>
                  <a:cubicBezTo>
                    <a:pt x="223" y="82"/>
                    <a:pt x="223" y="82"/>
                    <a:pt x="223" y="82"/>
                  </a:cubicBezTo>
                  <a:cubicBezTo>
                    <a:pt x="223" y="82"/>
                    <a:pt x="223" y="81"/>
                    <a:pt x="223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1" y="33"/>
                    <a:pt x="182" y="21"/>
                    <a:pt x="182" y="21"/>
                  </a:cubicBezTo>
                  <a:cubicBezTo>
                    <a:pt x="134" y="0"/>
                    <a:pt x="108" y="36"/>
                    <a:pt x="108" y="36"/>
                  </a:cubicBezTo>
                  <a:cubicBezTo>
                    <a:pt x="89" y="27"/>
                    <a:pt x="79" y="51"/>
                    <a:pt x="79" y="51"/>
                  </a:cubicBezTo>
                  <a:cubicBezTo>
                    <a:pt x="79" y="52"/>
                    <a:pt x="78" y="54"/>
                    <a:pt x="78" y="55"/>
                  </a:cubicBezTo>
                  <a:cubicBezTo>
                    <a:pt x="78" y="55"/>
                    <a:pt x="78" y="56"/>
                    <a:pt x="78" y="56"/>
                  </a:cubicBezTo>
                  <a:cubicBezTo>
                    <a:pt x="78" y="57"/>
                    <a:pt x="77" y="58"/>
                    <a:pt x="77" y="59"/>
                  </a:cubicBezTo>
                  <a:cubicBezTo>
                    <a:pt x="77" y="60"/>
                    <a:pt x="77" y="60"/>
                    <a:pt x="77" y="61"/>
                  </a:cubicBezTo>
                  <a:cubicBezTo>
                    <a:pt x="77" y="62"/>
                    <a:pt x="76" y="63"/>
                    <a:pt x="76" y="64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6" y="66"/>
                    <a:pt x="76" y="68"/>
                    <a:pt x="76" y="69"/>
                  </a:cubicBezTo>
                  <a:cubicBezTo>
                    <a:pt x="76" y="70"/>
                    <a:pt x="76" y="70"/>
                    <a:pt x="76" y="71"/>
                  </a:cubicBezTo>
                  <a:cubicBezTo>
                    <a:pt x="76" y="72"/>
                    <a:pt x="75" y="73"/>
                    <a:pt x="75" y="74"/>
                  </a:cubicBezTo>
                  <a:cubicBezTo>
                    <a:pt x="75" y="74"/>
                    <a:pt x="75" y="75"/>
                    <a:pt x="75" y="75"/>
                  </a:cubicBezTo>
                  <a:cubicBezTo>
                    <a:pt x="75" y="76"/>
                    <a:pt x="75" y="77"/>
                    <a:pt x="75" y="78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81"/>
                    <a:pt x="76" y="82"/>
                    <a:pt x="76" y="83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6" y="85"/>
                    <a:pt x="76" y="86"/>
                    <a:pt x="76" y="87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6" y="90"/>
                    <a:pt x="76" y="91"/>
                    <a:pt x="77" y="92"/>
                  </a:cubicBezTo>
                  <a:cubicBezTo>
                    <a:pt x="77" y="92"/>
                    <a:pt x="77" y="92"/>
                    <a:pt x="77" y="93"/>
                  </a:cubicBezTo>
                  <a:cubicBezTo>
                    <a:pt x="77" y="94"/>
                    <a:pt x="77" y="95"/>
                    <a:pt x="77" y="96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8" y="98"/>
                    <a:pt x="78" y="99"/>
                    <a:pt x="78" y="100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9" y="102"/>
                    <a:pt x="79" y="103"/>
                    <a:pt x="79" y="104"/>
                  </a:cubicBezTo>
                  <a:cubicBezTo>
                    <a:pt x="79" y="104"/>
                    <a:pt x="79" y="105"/>
                    <a:pt x="79" y="105"/>
                  </a:cubicBezTo>
                  <a:cubicBezTo>
                    <a:pt x="79" y="105"/>
                    <a:pt x="80" y="105"/>
                    <a:pt x="80" y="106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11"/>
                    <a:pt x="83" y="115"/>
                    <a:pt x="84" y="119"/>
                  </a:cubicBezTo>
                  <a:cubicBezTo>
                    <a:pt x="77" y="115"/>
                    <a:pt x="76" y="123"/>
                    <a:pt x="76" y="123"/>
                  </a:cubicBezTo>
                  <a:cubicBezTo>
                    <a:pt x="76" y="152"/>
                    <a:pt x="92" y="161"/>
                    <a:pt x="92" y="161"/>
                  </a:cubicBezTo>
                  <a:cubicBezTo>
                    <a:pt x="95" y="180"/>
                    <a:pt x="114" y="200"/>
                    <a:pt x="114" y="200"/>
                  </a:cubicBezTo>
                  <a:cubicBezTo>
                    <a:pt x="121" y="227"/>
                    <a:pt x="104" y="238"/>
                    <a:pt x="104" y="238"/>
                  </a:cubicBezTo>
                  <a:cubicBezTo>
                    <a:pt x="75" y="249"/>
                    <a:pt x="75" y="249"/>
                    <a:pt x="75" y="249"/>
                  </a:cubicBezTo>
                  <a:cubicBezTo>
                    <a:pt x="0" y="273"/>
                    <a:pt x="0" y="339"/>
                    <a:pt x="0" y="339"/>
                  </a:cubicBezTo>
                  <a:cubicBezTo>
                    <a:pt x="137" y="339"/>
                    <a:pt x="137" y="339"/>
                    <a:pt x="137" y="339"/>
                  </a:cubicBezTo>
                  <a:cubicBezTo>
                    <a:pt x="148" y="271"/>
                    <a:pt x="148" y="271"/>
                    <a:pt x="148" y="271"/>
                  </a:cubicBezTo>
                  <a:cubicBezTo>
                    <a:pt x="136" y="258"/>
                    <a:pt x="136" y="258"/>
                    <a:pt x="136" y="258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66" y="249"/>
                    <a:pt x="166" y="249"/>
                    <a:pt x="166" y="249"/>
                  </a:cubicBezTo>
                  <a:cubicBezTo>
                    <a:pt x="175" y="258"/>
                    <a:pt x="175" y="258"/>
                    <a:pt x="175" y="258"/>
                  </a:cubicBezTo>
                  <a:cubicBezTo>
                    <a:pt x="164" y="271"/>
                    <a:pt x="164" y="271"/>
                    <a:pt x="164" y="271"/>
                  </a:cubicBezTo>
                  <a:cubicBezTo>
                    <a:pt x="174" y="339"/>
                    <a:pt x="174" y="339"/>
                    <a:pt x="174" y="339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307" y="274"/>
                    <a:pt x="238" y="252"/>
                    <a:pt x="216" y="244"/>
                  </a:cubicBezTo>
                  <a:close/>
                  <a:moveTo>
                    <a:pt x="96" y="158"/>
                  </a:moveTo>
                  <a:cubicBezTo>
                    <a:pt x="94" y="157"/>
                    <a:pt x="86" y="153"/>
                    <a:pt x="81" y="139"/>
                  </a:cubicBezTo>
                  <a:cubicBezTo>
                    <a:pt x="81" y="139"/>
                    <a:pt x="77" y="124"/>
                    <a:pt x="81" y="123"/>
                  </a:cubicBezTo>
                  <a:cubicBezTo>
                    <a:pt x="81" y="123"/>
                    <a:pt x="86" y="119"/>
                    <a:pt x="93" y="136"/>
                  </a:cubicBezTo>
                  <a:cubicBezTo>
                    <a:pt x="94" y="139"/>
                    <a:pt x="96" y="142"/>
                    <a:pt x="97" y="143"/>
                  </a:cubicBezTo>
                  <a:cubicBezTo>
                    <a:pt x="97" y="143"/>
                    <a:pt x="82" y="98"/>
                    <a:pt x="105" y="72"/>
                  </a:cubicBezTo>
                  <a:cubicBezTo>
                    <a:pt x="105" y="72"/>
                    <a:pt x="155" y="137"/>
                    <a:pt x="211" y="104"/>
                  </a:cubicBezTo>
                  <a:cubicBezTo>
                    <a:pt x="211" y="131"/>
                    <a:pt x="211" y="131"/>
                    <a:pt x="211" y="131"/>
                  </a:cubicBezTo>
                  <a:cubicBezTo>
                    <a:pt x="211" y="138"/>
                    <a:pt x="211" y="143"/>
                    <a:pt x="215" y="136"/>
                  </a:cubicBezTo>
                  <a:cubicBezTo>
                    <a:pt x="222" y="120"/>
                    <a:pt x="222" y="130"/>
                    <a:pt x="222" y="130"/>
                  </a:cubicBezTo>
                  <a:cubicBezTo>
                    <a:pt x="220" y="148"/>
                    <a:pt x="212" y="156"/>
                    <a:pt x="206" y="161"/>
                  </a:cubicBezTo>
                  <a:cubicBezTo>
                    <a:pt x="201" y="176"/>
                    <a:pt x="193" y="190"/>
                    <a:pt x="183" y="201"/>
                  </a:cubicBezTo>
                  <a:cubicBezTo>
                    <a:pt x="152" y="236"/>
                    <a:pt x="121" y="201"/>
                    <a:pt x="121" y="201"/>
                  </a:cubicBezTo>
                  <a:cubicBezTo>
                    <a:pt x="109" y="191"/>
                    <a:pt x="101" y="175"/>
                    <a:pt x="96" y="158"/>
                  </a:cubicBezTo>
                  <a:close/>
                  <a:moveTo>
                    <a:pt x="185" y="222"/>
                  </a:moveTo>
                  <a:cubicBezTo>
                    <a:pt x="166" y="245"/>
                    <a:pt x="166" y="245"/>
                    <a:pt x="166" y="245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17" y="225"/>
                    <a:pt x="117" y="225"/>
                    <a:pt x="117" y="225"/>
                  </a:cubicBezTo>
                  <a:cubicBezTo>
                    <a:pt x="117" y="225"/>
                    <a:pt x="119" y="216"/>
                    <a:pt x="119" y="204"/>
                  </a:cubicBezTo>
                  <a:cubicBezTo>
                    <a:pt x="119" y="204"/>
                    <a:pt x="132" y="221"/>
                    <a:pt x="152" y="220"/>
                  </a:cubicBezTo>
                  <a:cubicBezTo>
                    <a:pt x="152" y="220"/>
                    <a:pt x="171" y="222"/>
                    <a:pt x="185" y="204"/>
                  </a:cubicBezTo>
                  <a:lnTo>
                    <a:pt x="185" y="222"/>
                  </a:lnTo>
                  <a:close/>
                </a:path>
              </a:pathLst>
            </a:custGeom>
            <a:solidFill>
              <a:srgbClr val="EC7D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4164384" y="2107275"/>
              <a:ext cx="3935303" cy="4078656"/>
              <a:chOff x="4164384" y="2107275"/>
              <a:chExt cx="3935303" cy="4078656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4164384" y="2107275"/>
                <a:ext cx="3935303" cy="4078656"/>
                <a:chOff x="3302629" y="735900"/>
                <a:chExt cx="5732734" cy="5941562"/>
              </a:xfrm>
            </p:grpSpPr>
            <p:sp>
              <p:nvSpPr>
                <p:cNvPr id="35" name="弦形 34"/>
                <p:cNvSpPr/>
                <p:nvPr/>
              </p:nvSpPr>
              <p:spPr>
                <a:xfrm rot="2525344" flipH="1">
                  <a:off x="4346167" y="3082040"/>
                  <a:ext cx="3571370" cy="3595422"/>
                </a:xfrm>
                <a:prstGeom prst="chord">
                  <a:avLst>
                    <a:gd name="adj1" fmla="val 4679799"/>
                    <a:gd name="adj2" fmla="val 11290326"/>
                  </a:avLst>
                </a:prstGeom>
                <a:gradFill flip="none" rotWithShape="1">
                  <a:gsLst>
                    <a:gs pos="54000">
                      <a:schemeClr val="tx1">
                        <a:alpha val="10000"/>
                      </a:schemeClr>
                    </a:gs>
                    <a:gs pos="0">
                      <a:schemeClr val="tx1">
                        <a:alpha val="30000"/>
                      </a:schemeClr>
                    </a:gs>
                    <a:gs pos="100000">
                      <a:srgbClr val="E6E6E6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015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6" name="弦形 35"/>
                <p:cNvSpPr/>
                <p:nvPr/>
              </p:nvSpPr>
              <p:spPr>
                <a:xfrm rot="16976604" flipH="1">
                  <a:off x="5451967" y="1049275"/>
                  <a:ext cx="3571370" cy="3595422"/>
                </a:xfrm>
                <a:prstGeom prst="chord">
                  <a:avLst>
                    <a:gd name="adj1" fmla="val 4679799"/>
                    <a:gd name="adj2" fmla="val 11290326"/>
                  </a:avLst>
                </a:prstGeom>
                <a:gradFill flip="none" rotWithShape="1">
                  <a:gsLst>
                    <a:gs pos="54000">
                      <a:schemeClr val="tx1">
                        <a:alpha val="10000"/>
                      </a:schemeClr>
                    </a:gs>
                    <a:gs pos="0">
                      <a:schemeClr val="tx1">
                        <a:alpha val="30000"/>
                      </a:schemeClr>
                    </a:gs>
                    <a:gs pos="100000">
                      <a:srgbClr val="E6E6E6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015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7" name="弦形 36"/>
                <p:cNvSpPr/>
                <p:nvPr/>
              </p:nvSpPr>
              <p:spPr>
                <a:xfrm rot="4623396">
                  <a:off x="3314655" y="1086714"/>
                  <a:ext cx="3571370" cy="3595422"/>
                </a:xfrm>
                <a:prstGeom prst="chord">
                  <a:avLst>
                    <a:gd name="adj1" fmla="val 4679799"/>
                    <a:gd name="adj2" fmla="val 11290326"/>
                  </a:avLst>
                </a:prstGeom>
                <a:gradFill flip="none" rotWithShape="1">
                  <a:gsLst>
                    <a:gs pos="54000">
                      <a:schemeClr val="tx1">
                        <a:alpha val="10000"/>
                      </a:schemeClr>
                    </a:gs>
                    <a:gs pos="0">
                      <a:schemeClr val="tx1">
                        <a:alpha val="30000"/>
                      </a:schemeClr>
                    </a:gs>
                    <a:gs pos="100000">
                      <a:srgbClr val="E6E6E6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015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38" name="组合 37"/>
                <p:cNvGrpSpPr/>
                <p:nvPr/>
              </p:nvGrpSpPr>
              <p:grpSpPr>
                <a:xfrm rot="7260000" flipH="1">
                  <a:off x="5471647" y="4895962"/>
                  <a:ext cx="1289050" cy="1952626"/>
                  <a:chOff x="2820709" y="1379509"/>
                  <a:chExt cx="1289050" cy="1952626"/>
                </a:xfrm>
              </p:grpSpPr>
              <p:sp>
                <p:nvSpPr>
                  <p:cNvPr id="73" name="Freeform 34"/>
                  <p:cNvSpPr/>
                  <p:nvPr/>
                </p:nvSpPr>
                <p:spPr bwMode="auto">
                  <a:xfrm>
                    <a:off x="2820709" y="3117822"/>
                    <a:ext cx="339725" cy="214313"/>
                  </a:xfrm>
                  <a:custGeom>
                    <a:avLst/>
                    <a:gdLst>
                      <a:gd name="T0" fmla="*/ 59 w 90"/>
                      <a:gd name="T1" fmla="*/ 57 h 57"/>
                      <a:gd name="T2" fmla="*/ 0 w 90"/>
                      <a:gd name="T3" fmla="*/ 8 h 57"/>
                      <a:gd name="T4" fmla="*/ 90 w 90"/>
                      <a:gd name="T5" fmla="*/ 3 h 57"/>
                      <a:gd name="T6" fmla="*/ 59 w 90"/>
                      <a:gd name="T7" fmla="*/ 57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90" h="57">
                        <a:moveTo>
                          <a:pt x="59" y="57"/>
                        </a:moveTo>
                        <a:cubicBezTo>
                          <a:pt x="59" y="57"/>
                          <a:pt x="12" y="36"/>
                          <a:pt x="0" y="8"/>
                        </a:cubicBezTo>
                        <a:cubicBezTo>
                          <a:pt x="0" y="8"/>
                          <a:pt x="38" y="0"/>
                          <a:pt x="90" y="3"/>
                        </a:cubicBezTo>
                        <a:lnTo>
                          <a:pt x="59" y="5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ECECE"/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16800000" scaled="0"/>
                  </a:gra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/>
                  <a:lstStyle>
                    <a:defPPr>
                      <a:defRPr lang="en-US"/>
                    </a:defPPr>
                    <a:lvl1pPr marL="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3429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6858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0287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3716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17145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0574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24003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27432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4" name="Freeform 35"/>
                  <p:cNvSpPr/>
                  <p:nvPr/>
                </p:nvSpPr>
                <p:spPr bwMode="auto">
                  <a:xfrm>
                    <a:off x="3833534" y="1379509"/>
                    <a:ext cx="276225" cy="320675"/>
                  </a:xfrm>
                  <a:custGeom>
                    <a:avLst/>
                    <a:gdLst>
                      <a:gd name="T0" fmla="*/ 72 w 73"/>
                      <a:gd name="T1" fmla="*/ 31 h 85"/>
                      <a:gd name="T2" fmla="*/ 0 w 73"/>
                      <a:gd name="T3" fmla="*/ 5 h 85"/>
                      <a:gd name="T4" fmla="*/ 41 w 73"/>
                      <a:gd name="T5" fmla="*/ 85 h 85"/>
                      <a:gd name="T6" fmla="*/ 72 w 73"/>
                      <a:gd name="T7" fmla="*/ 31 h 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3" h="85">
                        <a:moveTo>
                          <a:pt x="72" y="31"/>
                        </a:moveTo>
                        <a:cubicBezTo>
                          <a:pt x="73" y="31"/>
                          <a:pt x="31" y="0"/>
                          <a:pt x="0" y="5"/>
                        </a:cubicBezTo>
                        <a:cubicBezTo>
                          <a:pt x="0" y="5"/>
                          <a:pt x="12" y="41"/>
                          <a:pt x="41" y="85"/>
                        </a:cubicBezTo>
                        <a:lnTo>
                          <a:pt x="72" y="3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BDBDBD"/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7200000" scaled="0"/>
                  </a:gra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/>
                  <a:lstStyle>
                    <a:defPPr>
                      <a:defRPr lang="en-US"/>
                    </a:defPPr>
                    <a:lvl1pPr marL="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3429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6858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0287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3716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17145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0574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24003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27432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39" name="组合 38"/>
                <p:cNvGrpSpPr/>
                <p:nvPr/>
              </p:nvGrpSpPr>
              <p:grpSpPr>
                <a:xfrm flipH="1">
                  <a:off x="7509779" y="1389035"/>
                  <a:ext cx="1289050" cy="1952626"/>
                  <a:chOff x="2820709" y="1379509"/>
                  <a:chExt cx="1289050" cy="1952626"/>
                </a:xfrm>
              </p:grpSpPr>
              <p:sp>
                <p:nvSpPr>
                  <p:cNvPr id="71" name="Freeform 34"/>
                  <p:cNvSpPr/>
                  <p:nvPr/>
                </p:nvSpPr>
                <p:spPr bwMode="auto">
                  <a:xfrm>
                    <a:off x="2820709" y="3117822"/>
                    <a:ext cx="339725" cy="214313"/>
                  </a:xfrm>
                  <a:custGeom>
                    <a:avLst/>
                    <a:gdLst>
                      <a:gd name="T0" fmla="*/ 59 w 90"/>
                      <a:gd name="T1" fmla="*/ 57 h 57"/>
                      <a:gd name="T2" fmla="*/ 0 w 90"/>
                      <a:gd name="T3" fmla="*/ 8 h 57"/>
                      <a:gd name="T4" fmla="*/ 90 w 90"/>
                      <a:gd name="T5" fmla="*/ 3 h 57"/>
                      <a:gd name="T6" fmla="*/ 59 w 90"/>
                      <a:gd name="T7" fmla="*/ 57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90" h="57">
                        <a:moveTo>
                          <a:pt x="59" y="57"/>
                        </a:moveTo>
                        <a:cubicBezTo>
                          <a:pt x="59" y="57"/>
                          <a:pt x="12" y="36"/>
                          <a:pt x="0" y="8"/>
                        </a:cubicBezTo>
                        <a:cubicBezTo>
                          <a:pt x="0" y="8"/>
                          <a:pt x="38" y="0"/>
                          <a:pt x="90" y="3"/>
                        </a:cubicBezTo>
                        <a:lnTo>
                          <a:pt x="59" y="5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ECECE"/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16800000" scaled="0"/>
                  </a:gra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/>
                  <a:lstStyle>
                    <a:defPPr>
                      <a:defRPr lang="en-US"/>
                    </a:defPPr>
                    <a:lvl1pPr marL="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3429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6858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0287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3716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17145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0574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24003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27432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2" name="Freeform 35"/>
                  <p:cNvSpPr/>
                  <p:nvPr/>
                </p:nvSpPr>
                <p:spPr bwMode="auto">
                  <a:xfrm>
                    <a:off x="3833534" y="1379509"/>
                    <a:ext cx="276225" cy="320675"/>
                  </a:xfrm>
                  <a:custGeom>
                    <a:avLst/>
                    <a:gdLst>
                      <a:gd name="T0" fmla="*/ 72 w 73"/>
                      <a:gd name="T1" fmla="*/ 31 h 85"/>
                      <a:gd name="T2" fmla="*/ 0 w 73"/>
                      <a:gd name="T3" fmla="*/ 5 h 85"/>
                      <a:gd name="T4" fmla="*/ 41 w 73"/>
                      <a:gd name="T5" fmla="*/ 85 h 85"/>
                      <a:gd name="T6" fmla="*/ 72 w 73"/>
                      <a:gd name="T7" fmla="*/ 31 h 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3" h="85">
                        <a:moveTo>
                          <a:pt x="72" y="31"/>
                        </a:moveTo>
                        <a:cubicBezTo>
                          <a:pt x="73" y="31"/>
                          <a:pt x="31" y="0"/>
                          <a:pt x="0" y="5"/>
                        </a:cubicBezTo>
                        <a:cubicBezTo>
                          <a:pt x="0" y="5"/>
                          <a:pt x="12" y="41"/>
                          <a:pt x="41" y="85"/>
                        </a:cubicBezTo>
                        <a:lnTo>
                          <a:pt x="72" y="3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BDBDBD"/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7200000" scaled="0"/>
                  </a:gra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/>
                  <a:lstStyle>
                    <a:defPPr>
                      <a:defRPr lang="en-US"/>
                    </a:defPPr>
                    <a:lvl1pPr marL="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3429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6858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0287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3716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17145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0574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24003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27432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40" name="组合 39"/>
                <p:cNvGrpSpPr/>
                <p:nvPr/>
              </p:nvGrpSpPr>
              <p:grpSpPr>
                <a:xfrm>
                  <a:off x="3478428" y="1379509"/>
                  <a:ext cx="1289050" cy="1952626"/>
                  <a:chOff x="2820709" y="1379509"/>
                  <a:chExt cx="1289050" cy="1952626"/>
                </a:xfrm>
              </p:grpSpPr>
              <p:sp>
                <p:nvSpPr>
                  <p:cNvPr id="69" name="Freeform 34"/>
                  <p:cNvSpPr/>
                  <p:nvPr/>
                </p:nvSpPr>
                <p:spPr bwMode="auto">
                  <a:xfrm>
                    <a:off x="2820709" y="3117822"/>
                    <a:ext cx="339725" cy="214313"/>
                  </a:xfrm>
                  <a:custGeom>
                    <a:avLst/>
                    <a:gdLst>
                      <a:gd name="T0" fmla="*/ 59 w 90"/>
                      <a:gd name="T1" fmla="*/ 57 h 57"/>
                      <a:gd name="T2" fmla="*/ 0 w 90"/>
                      <a:gd name="T3" fmla="*/ 8 h 57"/>
                      <a:gd name="T4" fmla="*/ 90 w 90"/>
                      <a:gd name="T5" fmla="*/ 3 h 57"/>
                      <a:gd name="T6" fmla="*/ 59 w 90"/>
                      <a:gd name="T7" fmla="*/ 57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90" h="57">
                        <a:moveTo>
                          <a:pt x="59" y="57"/>
                        </a:moveTo>
                        <a:cubicBezTo>
                          <a:pt x="59" y="57"/>
                          <a:pt x="12" y="36"/>
                          <a:pt x="0" y="8"/>
                        </a:cubicBezTo>
                        <a:cubicBezTo>
                          <a:pt x="0" y="8"/>
                          <a:pt x="38" y="0"/>
                          <a:pt x="90" y="3"/>
                        </a:cubicBezTo>
                        <a:lnTo>
                          <a:pt x="59" y="5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ECECE"/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16800000" scaled="0"/>
                  </a:gra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/>
                  <a:lstStyle>
                    <a:defPPr>
                      <a:defRPr lang="en-US"/>
                    </a:defPPr>
                    <a:lvl1pPr marL="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3429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6858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0287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3716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17145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0574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24003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27432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0" name="Freeform 35"/>
                  <p:cNvSpPr/>
                  <p:nvPr/>
                </p:nvSpPr>
                <p:spPr bwMode="auto">
                  <a:xfrm>
                    <a:off x="3833534" y="1379509"/>
                    <a:ext cx="276225" cy="320675"/>
                  </a:xfrm>
                  <a:custGeom>
                    <a:avLst/>
                    <a:gdLst>
                      <a:gd name="T0" fmla="*/ 72 w 73"/>
                      <a:gd name="T1" fmla="*/ 31 h 85"/>
                      <a:gd name="T2" fmla="*/ 0 w 73"/>
                      <a:gd name="T3" fmla="*/ 5 h 85"/>
                      <a:gd name="T4" fmla="*/ 41 w 73"/>
                      <a:gd name="T5" fmla="*/ 85 h 85"/>
                      <a:gd name="T6" fmla="*/ 72 w 73"/>
                      <a:gd name="T7" fmla="*/ 31 h 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3" h="85">
                        <a:moveTo>
                          <a:pt x="72" y="31"/>
                        </a:moveTo>
                        <a:cubicBezTo>
                          <a:pt x="73" y="31"/>
                          <a:pt x="31" y="0"/>
                          <a:pt x="0" y="5"/>
                        </a:cubicBezTo>
                        <a:cubicBezTo>
                          <a:pt x="0" y="5"/>
                          <a:pt x="12" y="41"/>
                          <a:pt x="41" y="85"/>
                        </a:cubicBezTo>
                        <a:lnTo>
                          <a:pt x="72" y="3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BDBDBD"/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7200000" scaled="0"/>
                  </a:gra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/>
                  <a:lstStyle>
                    <a:defPPr>
                      <a:defRPr lang="en-US"/>
                    </a:defPPr>
                    <a:lvl1pPr marL="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3429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6858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0287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3716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17145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0574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24003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27432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41" name="Group 4"/>
                <p:cNvGrpSpPr>
                  <a:grpSpLocks noChangeAspect="1"/>
                </p:cNvGrpSpPr>
                <p:nvPr/>
              </p:nvGrpSpPr>
              <p:grpSpPr bwMode="auto">
                <a:xfrm>
                  <a:off x="3406469" y="932993"/>
                  <a:ext cx="5454651" cy="4897438"/>
                  <a:chOff x="2121" y="617"/>
                  <a:chExt cx="3436" cy="3085"/>
                </a:xfrm>
                <a:gradFill>
                  <a:gsLst>
                    <a:gs pos="100000">
                      <a:srgbClr val="FDFDFD"/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</a:gradFill>
                <a:effectLst>
                  <a:outerShdw blurRad="254000" dist="101600" dir="2700000" algn="tl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67" name="Freeform 5"/>
                  <p:cNvSpPr/>
                  <p:nvPr/>
                </p:nvSpPr>
                <p:spPr bwMode="auto">
                  <a:xfrm>
                    <a:off x="2128" y="622"/>
                    <a:ext cx="3419" cy="3076"/>
                  </a:xfrm>
                  <a:custGeom>
                    <a:avLst/>
                    <a:gdLst>
                      <a:gd name="T0" fmla="*/ 9 w 1444"/>
                      <a:gd name="T1" fmla="*/ 761 h 1299"/>
                      <a:gd name="T2" fmla="*/ 369 w 1444"/>
                      <a:gd name="T3" fmla="*/ 1121 h 1299"/>
                      <a:gd name="T4" fmla="*/ 322 w 1444"/>
                      <a:gd name="T5" fmla="*/ 1299 h 1299"/>
                      <a:gd name="T6" fmla="*/ 1116 w 1444"/>
                      <a:gd name="T7" fmla="*/ 1299 h 1299"/>
                      <a:gd name="T8" fmla="*/ 1069 w 1444"/>
                      <a:gd name="T9" fmla="*/ 1121 h 1299"/>
                      <a:gd name="T10" fmla="*/ 1430 w 1444"/>
                      <a:gd name="T11" fmla="*/ 761 h 1299"/>
                      <a:gd name="T12" fmla="*/ 1444 w 1444"/>
                      <a:gd name="T13" fmla="*/ 761 h 1299"/>
                      <a:gd name="T14" fmla="*/ 1149 w 1444"/>
                      <a:gd name="T15" fmla="*/ 248 h 1299"/>
                      <a:gd name="T16" fmla="*/ 725 w 1444"/>
                      <a:gd name="T17" fmla="*/ 0 h 1299"/>
                      <a:gd name="T18" fmla="*/ 719 w 1444"/>
                      <a:gd name="T19" fmla="*/ 0 h 1299"/>
                      <a:gd name="T20" fmla="*/ 295 w 1444"/>
                      <a:gd name="T21" fmla="*/ 248 h 1299"/>
                      <a:gd name="T22" fmla="*/ 0 w 1444"/>
                      <a:gd name="T23" fmla="*/ 761 h 1299"/>
                      <a:gd name="T24" fmla="*/ 9 w 1444"/>
                      <a:gd name="T25" fmla="*/ 761 h 129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444" h="1299">
                        <a:moveTo>
                          <a:pt x="9" y="761"/>
                        </a:moveTo>
                        <a:cubicBezTo>
                          <a:pt x="208" y="761"/>
                          <a:pt x="369" y="922"/>
                          <a:pt x="369" y="1121"/>
                        </a:cubicBezTo>
                        <a:cubicBezTo>
                          <a:pt x="369" y="1186"/>
                          <a:pt x="352" y="1247"/>
                          <a:pt x="322" y="1299"/>
                        </a:cubicBezTo>
                        <a:cubicBezTo>
                          <a:pt x="1116" y="1299"/>
                          <a:pt x="1116" y="1299"/>
                          <a:pt x="1116" y="1299"/>
                        </a:cubicBezTo>
                        <a:cubicBezTo>
                          <a:pt x="1086" y="1247"/>
                          <a:pt x="1069" y="1186"/>
                          <a:pt x="1069" y="1121"/>
                        </a:cubicBezTo>
                        <a:cubicBezTo>
                          <a:pt x="1069" y="922"/>
                          <a:pt x="1231" y="761"/>
                          <a:pt x="1430" y="761"/>
                        </a:cubicBezTo>
                        <a:cubicBezTo>
                          <a:pt x="1434" y="761"/>
                          <a:pt x="1439" y="761"/>
                          <a:pt x="1444" y="761"/>
                        </a:cubicBezTo>
                        <a:cubicBezTo>
                          <a:pt x="1149" y="248"/>
                          <a:pt x="1149" y="248"/>
                          <a:pt x="1149" y="248"/>
                        </a:cubicBezTo>
                        <a:cubicBezTo>
                          <a:pt x="1061" y="94"/>
                          <a:pt x="900" y="0"/>
                          <a:pt x="725" y="0"/>
                        </a:cubicBezTo>
                        <a:cubicBezTo>
                          <a:pt x="719" y="0"/>
                          <a:pt x="719" y="0"/>
                          <a:pt x="719" y="0"/>
                        </a:cubicBezTo>
                        <a:cubicBezTo>
                          <a:pt x="544" y="0"/>
                          <a:pt x="383" y="94"/>
                          <a:pt x="295" y="248"/>
                        </a:cubicBezTo>
                        <a:cubicBezTo>
                          <a:pt x="0" y="761"/>
                          <a:pt x="0" y="761"/>
                          <a:pt x="0" y="761"/>
                        </a:cubicBezTo>
                        <a:cubicBezTo>
                          <a:pt x="3" y="761"/>
                          <a:pt x="6" y="761"/>
                          <a:pt x="9" y="761"/>
                        </a:cubicBezTo>
                        <a:close/>
                      </a:path>
                    </a:pathLst>
                  </a:custGeom>
                  <a:grpFill/>
                  <a:ln w="19050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2700000" scaled="1"/>
                      <a:tileRect/>
                    </a:gradFill>
                    <a:round/>
                  </a:ln>
                </p:spPr>
                <p:txBody>
                  <a:bodyPr vert="horz" wrap="square" lIns="68580" tIns="34290" rIns="68580" bIns="34290" numCol="1" anchor="t" anchorCtr="0" compatLnSpc="1"/>
                  <a:lstStyle>
                    <a:defPPr>
                      <a:defRPr lang="en-US"/>
                    </a:defPPr>
                    <a:lvl1pPr marL="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3429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6858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0287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3716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17145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0574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24003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27432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8" name="Freeform 6"/>
                  <p:cNvSpPr>
                    <a:spLocks noEditPoints="1"/>
                  </p:cNvSpPr>
                  <p:nvPr/>
                </p:nvSpPr>
                <p:spPr bwMode="auto">
                  <a:xfrm>
                    <a:off x="2121" y="617"/>
                    <a:ext cx="3436" cy="3085"/>
                  </a:xfrm>
                  <a:custGeom>
                    <a:avLst/>
                    <a:gdLst>
                      <a:gd name="T0" fmla="*/ 1123 w 1451"/>
                      <a:gd name="T1" fmla="*/ 1303 h 1303"/>
                      <a:gd name="T2" fmla="*/ 322 w 1451"/>
                      <a:gd name="T3" fmla="*/ 1303 h 1303"/>
                      <a:gd name="T4" fmla="*/ 323 w 1451"/>
                      <a:gd name="T5" fmla="*/ 1300 h 1303"/>
                      <a:gd name="T6" fmla="*/ 370 w 1451"/>
                      <a:gd name="T7" fmla="*/ 1123 h 1303"/>
                      <a:gd name="T8" fmla="*/ 12 w 1451"/>
                      <a:gd name="T9" fmla="*/ 765 h 1303"/>
                      <a:gd name="T10" fmla="*/ 3 w 1451"/>
                      <a:gd name="T11" fmla="*/ 765 h 1303"/>
                      <a:gd name="T12" fmla="*/ 0 w 1451"/>
                      <a:gd name="T13" fmla="*/ 765 h 1303"/>
                      <a:gd name="T14" fmla="*/ 296 w 1451"/>
                      <a:gd name="T15" fmla="*/ 249 h 1303"/>
                      <a:gd name="T16" fmla="*/ 722 w 1451"/>
                      <a:gd name="T17" fmla="*/ 0 h 1303"/>
                      <a:gd name="T18" fmla="*/ 728 w 1451"/>
                      <a:gd name="T19" fmla="*/ 0 h 1303"/>
                      <a:gd name="T20" fmla="*/ 1154 w 1451"/>
                      <a:gd name="T21" fmla="*/ 249 h 1303"/>
                      <a:gd name="T22" fmla="*/ 1451 w 1451"/>
                      <a:gd name="T23" fmla="*/ 765 h 1303"/>
                      <a:gd name="T24" fmla="*/ 1447 w 1451"/>
                      <a:gd name="T25" fmla="*/ 765 h 1303"/>
                      <a:gd name="T26" fmla="*/ 1433 w 1451"/>
                      <a:gd name="T27" fmla="*/ 765 h 1303"/>
                      <a:gd name="T28" fmla="*/ 1074 w 1451"/>
                      <a:gd name="T29" fmla="*/ 1123 h 1303"/>
                      <a:gd name="T30" fmla="*/ 1121 w 1451"/>
                      <a:gd name="T31" fmla="*/ 1300 h 1303"/>
                      <a:gd name="T32" fmla="*/ 1123 w 1451"/>
                      <a:gd name="T33" fmla="*/ 1303 h 1303"/>
                      <a:gd name="T34" fmla="*/ 328 w 1451"/>
                      <a:gd name="T35" fmla="*/ 1299 h 1303"/>
                      <a:gd name="T36" fmla="*/ 1116 w 1451"/>
                      <a:gd name="T37" fmla="*/ 1299 h 1303"/>
                      <a:gd name="T38" fmla="*/ 1070 w 1451"/>
                      <a:gd name="T39" fmla="*/ 1123 h 1303"/>
                      <a:gd name="T40" fmla="*/ 1433 w 1451"/>
                      <a:gd name="T41" fmla="*/ 761 h 1303"/>
                      <a:gd name="T42" fmla="*/ 1444 w 1451"/>
                      <a:gd name="T43" fmla="*/ 761 h 1303"/>
                      <a:gd name="T44" fmla="*/ 1151 w 1451"/>
                      <a:gd name="T45" fmla="*/ 251 h 1303"/>
                      <a:gd name="T46" fmla="*/ 728 w 1451"/>
                      <a:gd name="T47" fmla="*/ 4 h 1303"/>
                      <a:gd name="T48" fmla="*/ 722 w 1451"/>
                      <a:gd name="T49" fmla="*/ 4 h 1303"/>
                      <a:gd name="T50" fmla="*/ 299 w 1451"/>
                      <a:gd name="T51" fmla="*/ 251 h 1303"/>
                      <a:gd name="T52" fmla="*/ 6 w 1451"/>
                      <a:gd name="T53" fmla="*/ 761 h 1303"/>
                      <a:gd name="T54" fmla="*/ 12 w 1451"/>
                      <a:gd name="T55" fmla="*/ 761 h 1303"/>
                      <a:gd name="T56" fmla="*/ 374 w 1451"/>
                      <a:gd name="T57" fmla="*/ 1123 h 1303"/>
                      <a:gd name="T58" fmla="*/ 328 w 1451"/>
                      <a:gd name="T59" fmla="*/ 1299 h 13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1451" h="1303">
                        <a:moveTo>
                          <a:pt x="1123" y="1303"/>
                        </a:moveTo>
                        <a:cubicBezTo>
                          <a:pt x="322" y="1303"/>
                          <a:pt x="322" y="1303"/>
                          <a:pt x="322" y="1303"/>
                        </a:cubicBezTo>
                        <a:cubicBezTo>
                          <a:pt x="323" y="1300"/>
                          <a:pt x="323" y="1300"/>
                          <a:pt x="323" y="1300"/>
                        </a:cubicBezTo>
                        <a:cubicBezTo>
                          <a:pt x="354" y="1247"/>
                          <a:pt x="370" y="1185"/>
                          <a:pt x="370" y="1123"/>
                        </a:cubicBezTo>
                        <a:cubicBezTo>
                          <a:pt x="370" y="925"/>
                          <a:pt x="210" y="765"/>
                          <a:pt x="12" y="765"/>
                        </a:cubicBezTo>
                        <a:cubicBezTo>
                          <a:pt x="9" y="765"/>
                          <a:pt x="6" y="765"/>
                          <a:pt x="3" y="765"/>
                        </a:cubicBezTo>
                        <a:cubicBezTo>
                          <a:pt x="0" y="765"/>
                          <a:pt x="0" y="765"/>
                          <a:pt x="0" y="765"/>
                        </a:cubicBezTo>
                        <a:cubicBezTo>
                          <a:pt x="296" y="249"/>
                          <a:pt x="296" y="249"/>
                          <a:pt x="296" y="249"/>
                        </a:cubicBezTo>
                        <a:cubicBezTo>
                          <a:pt x="384" y="95"/>
                          <a:pt x="547" y="0"/>
                          <a:pt x="722" y="0"/>
                        </a:cubicBezTo>
                        <a:cubicBezTo>
                          <a:pt x="728" y="0"/>
                          <a:pt x="728" y="0"/>
                          <a:pt x="728" y="0"/>
                        </a:cubicBezTo>
                        <a:cubicBezTo>
                          <a:pt x="903" y="0"/>
                          <a:pt x="1066" y="95"/>
                          <a:pt x="1154" y="249"/>
                        </a:cubicBezTo>
                        <a:cubicBezTo>
                          <a:pt x="1451" y="765"/>
                          <a:pt x="1451" y="765"/>
                          <a:pt x="1451" y="765"/>
                        </a:cubicBezTo>
                        <a:cubicBezTo>
                          <a:pt x="1447" y="765"/>
                          <a:pt x="1447" y="765"/>
                          <a:pt x="1447" y="765"/>
                        </a:cubicBezTo>
                        <a:cubicBezTo>
                          <a:pt x="1442" y="765"/>
                          <a:pt x="1437" y="765"/>
                          <a:pt x="1433" y="765"/>
                        </a:cubicBezTo>
                        <a:cubicBezTo>
                          <a:pt x="1235" y="765"/>
                          <a:pt x="1074" y="925"/>
                          <a:pt x="1074" y="1123"/>
                        </a:cubicBezTo>
                        <a:cubicBezTo>
                          <a:pt x="1074" y="1185"/>
                          <a:pt x="1090" y="1247"/>
                          <a:pt x="1121" y="1300"/>
                        </a:cubicBezTo>
                        <a:lnTo>
                          <a:pt x="1123" y="1303"/>
                        </a:lnTo>
                        <a:close/>
                        <a:moveTo>
                          <a:pt x="328" y="1299"/>
                        </a:moveTo>
                        <a:cubicBezTo>
                          <a:pt x="1116" y="1299"/>
                          <a:pt x="1116" y="1299"/>
                          <a:pt x="1116" y="1299"/>
                        </a:cubicBezTo>
                        <a:cubicBezTo>
                          <a:pt x="1086" y="1246"/>
                          <a:pt x="1070" y="1185"/>
                          <a:pt x="1070" y="1123"/>
                        </a:cubicBezTo>
                        <a:cubicBezTo>
                          <a:pt x="1070" y="923"/>
                          <a:pt x="1233" y="761"/>
                          <a:pt x="1433" y="761"/>
                        </a:cubicBezTo>
                        <a:cubicBezTo>
                          <a:pt x="1436" y="761"/>
                          <a:pt x="1440" y="761"/>
                          <a:pt x="1444" y="761"/>
                        </a:cubicBezTo>
                        <a:cubicBezTo>
                          <a:pt x="1151" y="251"/>
                          <a:pt x="1151" y="251"/>
                          <a:pt x="1151" y="251"/>
                        </a:cubicBezTo>
                        <a:cubicBezTo>
                          <a:pt x="1063" y="98"/>
                          <a:pt x="901" y="4"/>
                          <a:pt x="728" y="4"/>
                        </a:cubicBezTo>
                        <a:cubicBezTo>
                          <a:pt x="722" y="4"/>
                          <a:pt x="722" y="4"/>
                          <a:pt x="722" y="4"/>
                        </a:cubicBezTo>
                        <a:cubicBezTo>
                          <a:pt x="549" y="4"/>
                          <a:pt x="387" y="98"/>
                          <a:pt x="299" y="251"/>
                        </a:cubicBezTo>
                        <a:cubicBezTo>
                          <a:pt x="6" y="761"/>
                          <a:pt x="6" y="761"/>
                          <a:pt x="6" y="761"/>
                        </a:cubicBezTo>
                        <a:cubicBezTo>
                          <a:pt x="8" y="761"/>
                          <a:pt x="10" y="761"/>
                          <a:pt x="12" y="761"/>
                        </a:cubicBezTo>
                        <a:cubicBezTo>
                          <a:pt x="212" y="761"/>
                          <a:pt x="374" y="923"/>
                          <a:pt x="374" y="1123"/>
                        </a:cubicBezTo>
                        <a:cubicBezTo>
                          <a:pt x="374" y="1185"/>
                          <a:pt x="358" y="1246"/>
                          <a:pt x="328" y="1299"/>
                        </a:cubicBezTo>
                        <a:close/>
                      </a:path>
                    </a:pathLst>
                  </a:custGeom>
                  <a:grpFill/>
                  <a:ln w="19050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2700000" scaled="1"/>
                      <a:tileRect/>
                    </a:gradFill>
                    <a:round/>
                  </a:ln>
                </p:spPr>
                <p:txBody>
                  <a:bodyPr vert="horz" wrap="square" lIns="68580" tIns="34290" rIns="68580" bIns="34290" numCol="1" anchor="t" anchorCtr="0" compatLnSpc="1"/>
                  <a:lstStyle>
                    <a:defPPr>
                      <a:defRPr lang="en-US"/>
                    </a:defPPr>
                    <a:lvl1pPr marL="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3429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6858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0287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3716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17145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0574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24003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27432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</p:grpSp>
            <p:sp>
              <p:nvSpPr>
                <p:cNvPr id="42" name="弦形 41"/>
                <p:cNvSpPr/>
                <p:nvPr/>
              </p:nvSpPr>
              <p:spPr>
                <a:xfrm rot="20385432">
                  <a:off x="3330883" y="1656813"/>
                  <a:ext cx="3385036" cy="1825204"/>
                </a:xfrm>
                <a:prstGeom prst="chord">
                  <a:avLst>
                    <a:gd name="adj1" fmla="val 4679799"/>
                    <a:gd name="adj2" fmla="val 11290326"/>
                  </a:avLst>
                </a:prstGeom>
                <a:gradFill flip="none" rotWithShape="1">
                  <a:gsLst>
                    <a:gs pos="54000">
                      <a:schemeClr val="tx1">
                        <a:alpha val="10000"/>
                      </a:schemeClr>
                    </a:gs>
                    <a:gs pos="0">
                      <a:schemeClr val="tx1">
                        <a:alpha val="30000"/>
                      </a:schemeClr>
                    </a:gs>
                    <a:gs pos="100000">
                      <a:srgbClr val="E6E6E6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015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3" name="Freeform 10"/>
                <p:cNvSpPr/>
                <p:nvPr/>
              </p:nvSpPr>
              <p:spPr bwMode="auto">
                <a:xfrm>
                  <a:off x="5152718" y="2700230"/>
                  <a:ext cx="1957388" cy="1663700"/>
                </a:xfrm>
                <a:custGeom>
                  <a:avLst/>
                  <a:gdLst>
                    <a:gd name="T0" fmla="*/ 293 w 1233"/>
                    <a:gd name="T1" fmla="*/ 1048 h 1048"/>
                    <a:gd name="T2" fmla="*/ 0 w 1233"/>
                    <a:gd name="T3" fmla="*/ 554 h 1048"/>
                    <a:gd name="T4" fmla="*/ 321 w 1233"/>
                    <a:gd name="T5" fmla="*/ 0 h 1048"/>
                    <a:gd name="T6" fmla="*/ 913 w 1233"/>
                    <a:gd name="T7" fmla="*/ 0 h 1048"/>
                    <a:gd name="T8" fmla="*/ 1233 w 1233"/>
                    <a:gd name="T9" fmla="*/ 554 h 1048"/>
                    <a:gd name="T10" fmla="*/ 934 w 1233"/>
                    <a:gd name="T11" fmla="*/ 1048 h 1048"/>
                    <a:gd name="T12" fmla="*/ 293 w 1233"/>
                    <a:gd name="T13" fmla="*/ 1048 h 10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33" h="1048">
                      <a:moveTo>
                        <a:pt x="293" y="1048"/>
                      </a:moveTo>
                      <a:lnTo>
                        <a:pt x="0" y="554"/>
                      </a:lnTo>
                      <a:lnTo>
                        <a:pt x="321" y="0"/>
                      </a:lnTo>
                      <a:lnTo>
                        <a:pt x="913" y="0"/>
                      </a:lnTo>
                      <a:lnTo>
                        <a:pt x="1233" y="554"/>
                      </a:lnTo>
                      <a:lnTo>
                        <a:pt x="934" y="1048"/>
                      </a:lnTo>
                      <a:lnTo>
                        <a:pt x="293" y="1048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lin ang="2700000" scaled="1"/>
                </a:gradFill>
                <a:ln w="762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en-US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015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44" name="组合 43"/>
                <p:cNvGrpSpPr/>
                <p:nvPr/>
              </p:nvGrpSpPr>
              <p:grpSpPr>
                <a:xfrm>
                  <a:off x="3453726" y="1402715"/>
                  <a:ext cx="2260181" cy="2114550"/>
                  <a:chOff x="2815057" y="1402715"/>
                  <a:chExt cx="2260181" cy="2114550"/>
                </a:xfrm>
              </p:grpSpPr>
              <p:sp>
                <p:nvSpPr>
                  <p:cNvPr id="64" name="Freeform 14"/>
                  <p:cNvSpPr/>
                  <p:nvPr/>
                </p:nvSpPr>
                <p:spPr bwMode="auto">
                  <a:xfrm>
                    <a:off x="2829560" y="1402715"/>
                    <a:ext cx="2230438" cy="2114550"/>
                  </a:xfrm>
                  <a:custGeom>
                    <a:avLst/>
                    <a:gdLst>
                      <a:gd name="T0" fmla="*/ 592 w 592"/>
                      <a:gd name="T1" fmla="*/ 385 h 561"/>
                      <a:gd name="T2" fmla="*/ 490 w 592"/>
                      <a:gd name="T3" fmla="*/ 561 h 561"/>
                      <a:gd name="T4" fmla="*/ 0 w 592"/>
                      <a:gd name="T5" fmla="*/ 465 h 561"/>
                      <a:gd name="T6" fmla="*/ 269 w 592"/>
                      <a:gd name="T7" fmla="*/ 0 h 561"/>
                      <a:gd name="T8" fmla="*/ 592 w 592"/>
                      <a:gd name="T9" fmla="*/ 385 h 5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92" h="561">
                        <a:moveTo>
                          <a:pt x="592" y="385"/>
                        </a:moveTo>
                        <a:cubicBezTo>
                          <a:pt x="490" y="561"/>
                          <a:pt x="490" y="561"/>
                          <a:pt x="490" y="561"/>
                        </a:cubicBezTo>
                        <a:cubicBezTo>
                          <a:pt x="313" y="481"/>
                          <a:pt x="146" y="447"/>
                          <a:pt x="0" y="465"/>
                        </a:cubicBezTo>
                        <a:cubicBezTo>
                          <a:pt x="269" y="0"/>
                          <a:pt x="269" y="0"/>
                          <a:pt x="269" y="0"/>
                        </a:cubicBezTo>
                        <a:cubicBezTo>
                          <a:pt x="325" y="136"/>
                          <a:pt x="434" y="271"/>
                          <a:pt x="592" y="385"/>
                        </a:cubicBezTo>
                        <a:close/>
                      </a:path>
                    </a:pathLst>
                  </a:custGeom>
                  <a:gradFill>
                    <a:gsLst>
                      <a:gs pos="72000">
                        <a:srgbClr val="DDDDDD">
                          <a:lumMod val="96000"/>
                          <a:lumOff val="4000"/>
                        </a:srgbClr>
                      </a:gs>
                      <a:gs pos="15000">
                        <a:schemeClr val="bg1">
                          <a:lumMod val="75000"/>
                        </a:schemeClr>
                      </a:gs>
                      <a:gs pos="0">
                        <a:schemeClr val="bg1">
                          <a:lumMod val="75000"/>
                        </a:schemeClr>
                      </a:gs>
                      <a:gs pos="44000">
                        <a:schemeClr val="bg1">
                          <a:lumMod val="98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040000" scaled="0"/>
                  </a:gradFill>
                  <a:ln>
                    <a:noFill/>
                  </a:ln>
                  <a:effectLst/>
                </p:spPr>
                <p:txBody>
                  <a:bodyPr vert="horz" wrap="square" lIns="68580" tIns="34290" rIns="68580" bIns="34290" numCol="1" anchor="t" anchorCtr="0" compatLnSpc="1"/>
                  <a:lstStyle>
                    <a:defPPr>
                      <a:defRPr lang="en-US"/>
                    </a:defPPr>
                    <a:lvl1pPr marL="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3429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6858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0287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3716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17145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0574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24003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27432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5" name="Freeform 26"/>
                  <p:cNvSpPr/>
                  <p:nvPr/>
                </p:nvSpPr>
                <p:spPr bwMode="auto">
                  <a:xfrm>
                    <a:off x="2815057" y="3110334"/>
                    <a:ext cx="1852613" cy="404812"/>
                  </a:xfrm>
                  <a:custGeom>
                    <a:avLst/>
                    <a:gdLst>
                      <a:gd name="T0" fmla="*/ 491 w 491"/>
                      <a:gd name="T1" fmla="*/ 105 h 105"/>
                      <a:gd name="T2" fmla="*/ 470 w 491"/>
                      <a:gd name="T3" fmla="*/ 97 h 105"/>
                      <a:gd name="T4" fmla="*/ 447 w 491"/>
                      <a:gd name="T5" fmla="*/ 88 h 105"/>
                      <a:gd name="T6" fmla="*/ 417 w 491"/>
                      <a:gd name="T7" fmla="*/ 77 h 105"/>
                      <a:gd name="T8" fmla="*/ 399 w 491"/>
                      <a:gd name="T9" fmla="*/ 71 h 105"/>
                      <a:gd name="T10" fmla="*/ 381 w 491"/>
                      <a:gd name="T11" fmla="*/ 64 h 105"/>
                      <a:gd name="T12" fmla="*/ 361 w 491"/>
                      <a:gd name="T13" fmla="*/ 58 h 105"/>
                      <a:gd name="T14" fmla="*/ 340 w 491"/>
                      <a:gd name="T15" fmla="*/ 52 h 105"/>
                      <a:gd name="T16" fmla="*/ 296 w 491"/>
                      <a:gd name="T17" fmla="*/ 39 h 105"/>
                      <a:gd name="T18" fmla="*/ 273 w 491"/>
                      <a:gd name="T19" fmla="*/ 33 h 105"/>
                      <a:gd name="T20" fmla="*/ 250 w 491"/>
                      <a:gd name="T21" fmla="*/ 28 h 105"/>
                      <a:gd name="T22" fmla="*/ 227 w 491"/>
                      <a:gd name="T23" fmla="*/ 23 h 105"/>
                      <a:gd name="T24" fmla="*/ 204 w 491"/>
                      <a:gd name="T25" fmla="*/ 19 h 105"/>
                      <a:gd name="T26" fmla="*/ 159 w 491"/>
                      <a:gd name="T27" fmla="*/ 13 h 105"/>
                      <a:gd name="T28" fmla="*/ 117 w 491"/>
                      <a:gd name="T29" fmla="*/ 8 h 105"/>
                      <a:gd name="T30" fmla="*/ 97 w 491"/>
                      <a:gd name="T31" fmla="*/ 7 h 105"/>
                      <a:gd name="T32" fmla="*/ 79 w 491"/>
                      <a:gd name="T33" fmla="*/ 7 h 105"/>
                      <a:gd name="T34" fmla="*/ 47 w 491"/>
                      <a:gd name="T35" fmla="*/ 7 h 105"/>
                      <a:gd name="T36" fmla="*/ 22 w 491"/>
                      <a:gd name="T37" fmla="*/ 7 h 105"/>
                      <a:gd name="T38" fmla="*/ 0 w 491"/>
                      <a:gd name="T39" fmla="*/ 9 h 105"/>
                      <a:gd name="T40" fmla="*/ 22 w 491"/>
                      <a:gd name="T41" fmla="*/ 5 h 105"/>
                      <a:gd name="T42" fmla="*/ 47 w 491"/>
                      <a:gd name="T43" fmla="*/ 3 h 105"/>
                      <a:gd name="T44" fmla="*/ 79 w 491"/>
                      <a:gd name="T45" fmla="*/ 1 h 105"/>
                      <a:gd name="T46" fmla="*/ 98 w 491"/>
                      <a:gd name="T47" fmla="*/ 1 h 105"/>
                      <a:gd name="T48" fmla="*/ 118 w 491"/>
                      <a:gd name="T49" fmla="*/ 1 h 105"/>
                      <a:gd name="T50" fmla="*/ 139 w 491"/>
                      <a:gd name="T51" fmla="*/ 2 h 105"/>
                      <a:gd name="T52" fmla="*/ 160 w 491"/>
                      <a:gd name="T53" fmla="*/ 4 h 105"/>
                      <a:gd name="T54" fmla="*/ 183 w 491"/>
                      <a:gd name="T55" fmla="*/ 6 h 105"/>
                      <a:gd name="T56" fmla="*/ 206 w 491"/>
                      <a:gd name="T57" fmla="*/ 10 h 105"/>
                      <a:gd name="T58" fmla="*/ 229 w 491"/>
                      <a:gd name="T59" fmla="*/ 14 h 105"/>
                      <a:gd name="T60" fmla="*/ 253 w 491"/>
                      <a:gd name="T61" fmla="*/ 18 h 105"/>
                      <a:gd name="T62" fmla="*/ 276 w 491"/>
                      <a:gd name="T63" fmla="*/ 24 h 105"/>
                      <a:gd name="T64" fmla="*/ 299 w 491"/>
                      <a:gd name="T65" fmla="*/ 30 h 105"/>
                      <a:gd name="T66" fmla="*/ 343 w 491"/>
                      <a:gd name="T67" fmla="*/ 43 h 105"/>
                      <a:gd name="T68" fmla="*/ 363 w 491"/>
                      <a:gd name="T69" fmla="*/ 50 h 105"/>
                      <a:gd name="T70" fmla="*/ 383 w 491"/>
                      <a:gd name="T71" fmla="*/ 57 h 105"/>
                      <a:gd name="T72" fmla="*/ 419 w 491"/>
                      <a:gd name="T73" fmla="*/ 71 h 105"/>
                      <a:gd name="T74" fmla="*/ 448 w 491"/>
                      <a:gd name="T75" fmla="*/ 84 h 105"/>
                      <a:gd name="T76" fmla="*/ 471 w 491"/>
                      <a:gd name="T77" fmla="*/ 95 h 105"/>
                      <a:gd name="T78" fmla="*/ 491 w 491"/>
                      <a:gd name="T79" fmla="*/ 105 h 1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</a:cxnLst>
                    <a:rect l="0" t="0" r="r" b="b"/>
                    <a:pathLst>
                      <a:path w="491" h="105">
                        <a:moveTo>
                          <a:pt x="491" y="105"/>
                        </a:moveTo>
                        <a:cubicBezTo>
                          <a:pt x="491" y="105"/>
                          <a:pt x="483" y="102"/>
                          <a:pt x="470" y="97"/>
                        </a:cubicBezTo>
                        <a:cubicBezTo>
                          <a:pt x="464" y="94"/>
                          <a:pt x="456" y="91"/>
                          <a:pt x="447" y="88"/>
                        </a:cubicBezTo>
                        <a:cubicBezTo>
                          <a:pt x="438" y="85"/>
                          <a:pt x="428" y="81"/>
                          <a:pt x="417" y="77"/>
                        </a:cubicBezTo>
                        <a:cubicBezTo>
                          <a:pt x="411" y="75"/>
                          <a:pt x="405" y="73"/>
                          <a:pt x="399" y="71"/>
                        </a:cubicBezTo>
                        <a:cubicBezTo>
                          <a:pt x="393" y="69"/>
                          <a:pt x="387" y="66"/>
                          <a:pt x="381" y="64"/>
                        </a:cubicBezTo>
                        <a:cubicBezTo>
                          <a:pt x="374" y="62"/>
                          <a:pt x="367" y="60"/>
                          <a:pt x="361" y="58"/>
                        </a:cubicBezTo>
                        <a:cubicBezTo>
                          <a:pt x="354" y="56"/>
                          <a:pt x="347" y="54"/>
                          <a:pt x="340" y="52"/>
                        </a:cubicBezTo>
                        <a:cubicBezTo>
                          <a:pt x="326" y="47"/>
                          <a:pt x="311" y="43"/>
                          <a:pt x="296" y="39"/>
                        </a:cubicBezTo>
                        <a:cubicBezTo>
                          <a:pt x="289" y="37"/>
                          <a:pt x="281" y="35"/>
                          <a:pt x="273" y="33"/>
                        </a:cubicBezTo>
                        <a:cubicBezTo>
                          <a:pt x="266" y="32"/>
                          <a:pt x="258" y="30"/>
                          <a:pt x="250" y="28"/>
                        </a:cubicBezTo>
                        <a:cubicBezTo>
                          <a:pt x="243" y="27"/>
                          <a:pt x="235" y="25"/>
                          <a:pt x="227" y="23"/>
                        </a:cubicBezTo>
                        <a:cubicBezTo>
                          <a:pt x="220" y="22"/>
                          <a:pt x="212" y="21"/>
                          <a:pt x="204" y="19"/>
                        </a:cubicBezTo>
                        <a:cubicBezTo>
                          <a:pt x="189" y="17"/>
                          <a:pt x="174" y="14"/>
                          <a:pt x="159" y="13"/>
                        </a:cubicBezTo>
                        <a:cubicBezTo>
                          <a:pt x="145" y="11"/>
                          <a:pt x="131" y="10"/>
                          <a:pt x="117" y="8"/>
                        </a:cubicBezTo>
                        <a:cubicBezTo>
                          <a:pt x="110" y="8"/>
                          <a:pt x="104" y="8"/>
                          <a:pt x="97" y="7"/>
                        </a:cubicBezTo>
                        <a:cubicBezTo>
                          <a:pt x="91" y="7"/>
                          <a:pt x="85" y="7"/>
                          <a:pt x="79" y="7"/>
                        </a:cubicBezTo>
                        <a:cubicBezTo>
                          <a:pt x="67" y="7"/>
                          <a:pt x="56" y="6"/>
                          <a:pt x="47" y="7"/>
                        </a:cubicBezTo>
                        <a:cubicBezTo>
                          <a:pt x="37" y="7"/>
                          <a:pt x="29" y="7"/>
                          <a:pt x="22" y="7"/>
                        </a:cubicBezTo>
                        <a:cubicBezTo>
                          <a:pt x="8" y="8"/>
                          <a:pt x="0" y="9"/>
                          <a:pt x="0" y="9"/>
                        </a:cubicBezTo>
                        <a:cubicBezTo>
                          <a:pt x="0" y="9"/>
                          <a:pt x="8" y="7"/>
                          <a:pt x="22" y="5"/>
                        </a:cubicBezTo>
                        <a:cubicBezTo>
                          <a:pt x="29" y="4"/>
                          <a:pt x="37" y="4"/>
                          <a:pt x="47" y="3"/>
                        </a:cubicBezTo>
                        <a:cubicBezTo>
                          <a:pt x="56" y="2"/>
                          <a:pt x="67" y="1"/>
                          <a:pt x="79" y="1"/>
                        </a:cubicBezTo>
                        <a:cubicBezTo>
                          <a:pt x="85" y="0"/>
                          <a:pt x="91" y="1"/>
                          <a:pt x="98" y="1"/>
                        </a:cubicBezTo>
                        <a:cubicBezTo>
                          <a:pt x="104" y="1"/>
                          <a:pt x="111" y="1"/>
                          <a:pt x="118" y="1"/>
                        </a:cubicBezTo>
                        <a:cubicBezTo>
                          <a:pt x="124" y="1"/>
                          <a:pt x="131" y="2"/>
                          <a:pt x="139" y="2"/>
                        </a:cubicBezTo>
                        <a:cubicBezTo>
                          <a:pt x="146" y="2"/>
                          <a:pt x="153" y="3"/>
                          <a:pt x="160" y="4"/>
                        </a:cubicBezTo>
                        <a:cubicBezTo>
                          <a:pt x="168" y="4"/>
                          <a:pt x="175" y="5"/>
                          <a:pt x="183" y="6"/>
                        </a:cubicBezTo>
                        <a:cubicBezTo>
                          <a:pt x="191" y="7"/>
                          <a:pt x="198" y="8"/>
                          <a:pt x="206" y="10"/>
                        </a:cubicBezTo>
                        <a:cubicBezTo>
                          <a:pt x="214" y="11"/>
                          <a:pt x="221" y="12"/>
                          <a:pt x="229" y="14"/>
                        </a:cubicBezTo>
                        <a:cubicBezTo>
                          <a:pt x="237" y="15"/>
                          <a:pt x="245" y="17"/>
                          <a:pt x="253" y="18"/>
                        </a:cubicBezTo>
                        <a:cubicBezTo>
                          <a:pt x="260" y="20"/>
                          <a:pt x="268" y="22"/>
                          <a:pt x="276" y="24"/>
                        </a:cubicBezTo>
                        <a:cubicBezTo>
                          <a:pt x="283" y="26"/>
                          <a:pt x="291" y="28"/>
                          <a:pt x="299" y="30"/>
                        </a:cubicBezTo>
                        <a:cubicBezTo>
                          <a:pt x="314" y="34"/>
                          <a:pt x="328" y="38"/>
                          <a:pt x="343" y="43"/>
                        </a:cubicBezTo>
                        <a:cubicBezTo>
                          <a:pt x="350" y="45"/>
                          <a:pt x="357" y="48"/>
                          <a:pt x="363" y="50"/>
                        </a:cubicBezTo>
                        <a:cubicBezTo>
                          <a:pt x="370" y="52"/>
                          <a:pt x="377" y="55"/>
                          <a:pt x="383" y="57"/>
                        </a:cubicBezTo>
                        <a:cubicBezTo>
                          <a:pt x="396" y="62"/>
                          <a:pt x="408" y="67"/>
                          <a:pt x="419" y="71"/>
                        </a:cubicBezTo>
                        <a:cubicBezTo>
                          <a:pt x="430" y="76"/>
                          <a:pt x="440" y="80"/>
                          <a:pt x="448" y="84"/>
                        </a:cubicBezTo>
                        <a:cubicBezTo>
                          <a:pt x="457" y="88"/>
                          <a:pt x="465" y="92"/>
                          <a:pt x="471" y="95"/>
                        </a:cubicBezTo>
                        <a:cubicBezTo>
                          <a:pt x="483" y="101"/>
                          <a:pt x="491" y="105"/>
                          <a:pt x="491" y="105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bg1">
                          <a:lumMod val="81000"/>
                        </a:schemeClr>
                      </a:gs>
                      <a:gs pos="65000">
                        <a:srgbClr val="EFEFEF">
                          <a:lumMod val="99000"/>
                        </a:srgbClr>
                      </a:gs>
                      <a:gs pos="35000">
                        <a:schemeClr val="bg1">
                          <a:lumMod val="96000"/>
                          <a:lumOff val="4000"/>
                        </a:schemeClr>
                      </a:gs>
                      <a:gs pos="100000">
                        <a:schemeClr val="bg1">
                          <a:lumMod val="89000"/>
                        </a:schemeClr>
                      </a:gs>
                    </a:gsLst>
                    <a:lin ang="2400000" scaled="0"/>
                  </a:gra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/>
                  <a:lstStyle>
                    <a:defPPr>
                      <a:defRPr lang="en-US"/>
                    </a:defPPr>
                    <a:lvl1pPr marL="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3429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6858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0287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3716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17145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0574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24003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27432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6" name="Freeform 30"/>
                  <p:cNvSpPr/>
                  <p:nvPr/>
                </p:nvSpPr>
                <p:spPr bwMode="auto">
                  <a:xfrm>
                    <a:off x="3848100" y="1414464"/>
                    <a:ext cx="1227138" cy="1450975"/>
                  </a:xfrm>
                  <a:custGeom>
                    <a:avLst/>
                    <a:gdLst>
                      <a:gd name="T0" fmla="*/ 0 w 324"/>
                      <a:gd name="T1" fmla="*/ 0 h 384"/>
                      <a:gd name="T2" fmla="*/ 10 w 324"/>
                      <a:gd name="T3" fmla="*/ 19 h 384"/>
                      <a:gd name="T4" fmla="*/ 22 w 324"/>
                      <a:gd name="T5" fmla="*/ 41 h 384"/>
                      <a:gd name="T6" fmla="*/ 38 w 324"/>
                      <a:gd name="T7" fmla="*/ 70 h 384"/>
                      <a:gd name="T8" fmla="*/ 47 w 324"/>
                      <a:gd name="T9" fmla="*/ 85 h 384"/>
                      <a:gd name="T10" fmla="*/ 58 w 324"/>
                      <a:gd name="T11" fmla="*/ 102 h 384"/>
                      <a:gd name="T12" fmla="*/ 82 w 324"/>
                      <a:gd name="T13" fmla="*/ 137 h 384"/>
                      <a:gd name="T14" fmla="*/ 110 w 324"/>
                      <a:gd name="T15" fmla="*/ 174 h 384"/>
                      <a:gd name="T16" fmla="*/ 140 w 324"/>
                      <a:gd name="T17" fmla="*/ 210 h 384"/>
                      <a:gd name="T18" fmla="*/ 171 w 324"/>
                      <a:gd name="T19" fmla="*/ 246 h 384"/>
                      <a:gd name="T20" fmla="*/ 203 w 324"/>
                      <a:gd name="T21" fmla="*/ 278 h 384"/>
                      <a:gd name="T22" fmla="*/ 219 w 324"/>
                      <a:gd name="T23" fmla="*/ 293 h 384"/>
                      <a:gd name="T24" fmla="*/ 234 w 324"/>
                      <a:gd name="T25" fmla="*/ 308 h 384"/>
                      <a:gd name="T26" fmla="*/ 249 w 324"/>
                      <a:gd name="T27" fmla="*/ 321 h 384"/>
                      <a:gd name="T28" fmla="*/ 263 w 324"/>
                      <a:gd name="T29" fmla="*/ 333 h 384"/>
                      <a:gd name="T30" fmla="*/ 276 w 324"/>
                      <a:gd name="T31" fmla="*/ 344 h 384"/>
                      <a:gd name="T32" fmla="*/ 288 w 324"/>
                      <a:gd name="T33" fmla="*/ 354 h 384"/>
                      <a:gd name="T34" fmla="*/ 307 w 324"/>
                      <a:gd name="T35" fmla="*/ 370 h 384"/>
                      <a:gd name="T36" fmla="*/ 324 w 324"/>
                      <a:gd name="T37" fmla="*/ 384 h 384"/>
                      <a:gd name="T38" fmla="*/ 306 w 324"/>
                      <a:gd name="T39" fmla="*/ 372 h 384"/>
                      <a:gd name="T40" fmla="*/ 285 w 324"/>
                      <a:gd name="T41" fmla="*/ 357 h 384"/>
                      <a:gd name="T42" fmla="*/ 259 w 324"/>
                      <a:gd name="T43" fmla="*/ 338 h 384"/>
                      <a:gd name="T44" fmla="*/ 229 w 324"/>
                      <a:gd name="T45" fmla="*/ 313 h 384"/>
                      <a:gd name="T46" fmla="*/ 213 w 324"/>
                      <a:gd name="T47" fmla="*/ 300 h 384"/>
                      <a:gd name="T48" fmla="*/ 197 w 324"/>
                      <a:gd name="T49" fmla="*/ 285 h 384"/>
                      <a:gd name="T50" fmla="*/ 164 w 324"/>
                      <a:gd name="T51" fmla="*/ 252 h 384"/>
                      <a:gd name="T52" fmla="*/ 132 w 324"/>
                      <a:gd name="T53" fmla="*/ 217 h 384"/>
                      <a:gd name="T54" fmla="*/ 102 w 324"/>
                      <a:gd name="T55" fmla="*/ 180 h 384"/>
                      <a:gd name="T56" fmla="*/ 88 w 324"/>
                      <a:gd name="T57" fmla="*/ 161 h 384"/>
                      <a:gd name="T58" fmla="*/ 75 w 324"/>
                      <a:gd name="T59" fmla="*/ 143 h 384"/>
                      <a:gd name="T60" fmla="*/ 63 w 324"/>
                      <a:gd name="T61" fmla="*/ 124 h 384"/>
                      <a:gd name="T62" fmla="*/ 52 w 324"/>
                      <a:gd name="T63" fmla="*/ 106 h 384"/>
                      <a:gd name="T64" fmla="*/ 42 w 324"/>
                      <a:gd name="T65" fmla="*/ 89 h 384"/>
                      <a:gd name="T66" fmla="*/ 33 w 324"/>
                      <a:gd name="T67" fmla="*/ 72 h 384"/>
                      <a:gd name="T68" fmla="*/ 18 w 324"/>
                      <a:gd name="T69" fmla="*/ 43 h 384"/>
                      <a:gd name="T70" fmla="*/ 8 w 324"/>
                      <a:gd name="T71" fmla="*/ 20 h 384"/>
                      <a:gd name="T72" fmla="*/ 0 w 324"/>
                      <a:gd name="T73" fmla="*/ 0 h 3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324" h="384">
                        <a:moveTo>
                          <a:pt x="0" y="0"/>
                        </a:moveTo>
                        <a:cubicBezTo>
                          <a:pt x="0" y="0"/>
                          <a:pt x="4" y="7"/>
                          <a:pt x="10" y="19"/>
                        </a:cubicBezTo>
                        <a:cubicBezTo>
                          <a:pt x="13" y="25"/>
                          <a:pt x="17" y="33"/>
                          <a:pt x="22" y="41"/>
                        </a:cubicBezTo>
                        <a:cubicBezTo>
                          <a:pt x="26" y="50"/>
                          <a:pt x="32" y="59"/>
                          <a:pt x="38" y="70"/>
                        </a:cubicBezTo>
                        <a:cubicBezTo>
                          <a:pt x="41" y="75"/>
                          <a:pt x="44" y="80"/>
                          <a:pt x="47" y="85"/>
                        </a:cubicBezTo>
                        <a:cubicBezTo>
                          <a:pt x="51" y="91"/>
                          <a:pt x="54" y="97"/>
                          <a:pt x="58" y="102"/>
                        </a:cubicBezTo>
                        <a:cubicBezTo>
                          <a:pt x="65" y="114"/>
                          <a:pt x="73" y="125"/>
                          <a:pt x="82" y="137"/>
                        </a:cubicBezTo>
                        <a:cubicBezTo>
                          <a:pt x="90" y="150"/>
                          <a:pt x="100" y="162"/>
                          <a:pt x="110" y="174"/>
                        </a:cubicBezTo>
                        <a:cubicBezTo>
                          <a:pt x="119" y="186"/>
                          <a:pt x="129" y="199"/>
                          <a:pt x="140" y="210"/>
                        </a:cubicBezTo>
                        <a:cubicBezTo>
                          <a:pt x="150" y="223"/>
                          <a:pt x="161" y="234"/>
                          <a:pt x="171" y="246"/>
                        </a:cubicBezTo>
                        <a:cubicBezTo>
                          <a:pt x="182" y="257"/>
                          <a:pt x="192" y="268"/>
                          <a:pt x="203" y="278"/>
                        </a:cubicBezTo>
                        <a:cubicBezTo>
                          <a:pt x="209" y="283"/>
                          <a:pt x="214" y="288"/>
                          <a:pt x="219" y="293"/>
                        </a:cubicBezTo>
                        <a:cubicBezTo>
                          <a:pt x="224" y="298"/>
                          <a:pt x="229" y="303"/>
                          <a:pt x="234" y="308"/>
                        </a:cubicBezTo>
                        <a:cubicBezTo>
                          <a:pt x="239" y="312"/>
                          <a:pt x="244" y="317"/>
                          <a:pt x="249" y="321"/>
                        </a:cubicBezTo>
                        <a:cubicBezTo>
                          <a:pt x="254" y="325"/>
                          <a:pt x="259" y="329"/>
                          <a:pt x="263" y="333"/>
                        </a:cubicBezTo>
                        <a:cubicBezTo>
                          <a:pt x="267" y="337"/>
                          <a:pt x="272" y="341"/>
                          <a:pt x="276" y="344"/>
                        </a:cubicBezTo>
                        <a:cubicBezTo>
                          <a:pt x="280" y="348"/>
                          <a:pt x="284" y="351"/>
                          <a:pt x="288" y="354"/>
                        </a:cubicBezTo>
                        <a:cubicBezTo>
                          <a:pt x="295" y="361"/>
                          <a:pt x="302" y="366"/>
                          <a:pt x="307" y="370"/>
                        </a:cubicBezTo>
                        <a:cubicBezTo>
                          <a:pt x="318" y="379"/>
                          <a:pt x="324" y="384"/>
                          <a:pt x="324" y="384"/>
                        </a:cubicBezTo>
                        <a:cubicBezTo>
                          <a:pt x="324" y="384"/>
                          <a:pt x="318" y="380"/>
                          <a:pt x="306" y="372"/>
                        </a:cubicBezTo>
                        <a:cubicBezTo>
                          <a:pt x="300" y="368"/>
                          <a:pt x="293" y="363"/>
                          <a:pt x="285" y="357"/>
                        </a:cubicBezTo>
                        <a:cubicBezTo>
                          <a:pt x="278" y="352"/>
                          <a:pt x="269" y="345"/>
                          <a:pt x="259" y="338"/>
                        </a:cubicBezTo>
                        <a:cubicBezTo>
                          <a:pt x="250" y="330"/>
                          <a:pt x="240" y="322"/>
                          <a:pt x="229" y="313"/>
                        </a:cubicBezTo>
                        <a:cubicBezTo>
                          <a:pt x="224" y="309"/>
                          <a:pt x="219" y="304"/>
                          <a:pt x="213" y="300"/>
                        </a:cubicBezTo>
                        <a:cubicBezTo>
                          <a:pt x="208" y="295"/>
                          <a:pt x="203" y="290"/>
                          <a:pt x="197" y="285"/>
                        </a:cubicBezTo>
                        <a:cubicBezTo>
                          <a:pt x="186" y="275"/>
                          <a:pt x="175" y="263"/>
                          <a:pt x="164" y="252"/>
                        </a:cubicBezTo>
                        <a:cubicBezTo>
                          <a:pt x="153" y="241"/>
                          <a:pt x="142" y="229"/>
                          <a:pt x="132" y="217"/>
                        </a:cubicBezTo>
                        <a:cubicBezTo>
                          <a:pt x="121" y="205"/>
                          <a:pt x="112" y="192"/>
                          <a:pt x="102" y="180"/>
                        </a:cubicBezTo>
                        <a:cubicBezTo>
                          <a:pt x="97" y="174"/>
                          <a:pt x="92" y="167"/>
                          <a:pt x="88" y="161"/>
                        </a:cubicBezTo>
                        <a:cubicBezTo>
                          <a:pt x="83" y="155"/>
                          <a:pt x="79" y="149"/>
                          <a:pt x="75" y="143"/>
                        </a:cubicBezTo>
                        <a:cubicBezTo>
                          <a:pt x="71" y="136"/>
                          <a:pt x="66" y="130"/>
                          <a:pt x="63" y="124"/>
                        </a:cubicBezTo>
                        <a:cubicBezTo>
                          <a:pt x="59" y="118"/>
                          <a:pt x="55" y="112"/>
                          <a:pt x="52" y="106"/>
                        </a:cubicBezTo>
                        <a:cubicBezTo>
                          <a:pt x="48" y="100"/>
                          <a:pt x="45" y="94"/>
                          <a:pt x="42" y="89"/>
                        </a:cubicBezTo>
                        <a:cubicBezTo>
                          <a:pt x="38" y="83"/>
                          <a:pt x="35" y="78"/>
                          <a:pt x="33" y="72"/>
                        </a:cubicBezTo>
                        <a:cubicBezTo>
                          <a:pt x="27" y="62"/>
                          <a:pt x="22" y="52"/>
                          <a:pt x="18" y="43"/>
                        </a:cubicBezTo>
                        <a:cubicBezTo>
                          <a:pt x="14" y="34"/>
                          <a:pt x="11" y="26"/>
                          <a:pt x="8" y="20"/>
                        </a:cubicBezTo>
                        <a:cubicBezTo>
                          <a:pt x="3" y="7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adFill>
                    <a:gsLst>
                      <a:gs pos="72000">
                        <a:srgbClr val="DDDDDD">
                          <a:lumMod val="92000"/>
                          <a:lumOff val="8000"/>
                        </a:srgbClr>
                      </a:gs>
                      <a:gs pos="0">
                        <a:schemeClr val="bg1">
                          <a:lumMod val="79000"/>
                        </a:schemeClr>
                      </a:gs>
                      <a:gs pos="35000">
                        <a:schemeClr val="bg1">
                          <a:lumMod val="99000"/>
                          <a:lumOff val="1000"/>
                        </a:schemeClr>
                      </a:gs>
                      <a:gs pos="100000">
                        <a:schemeClr val="bg1">
                          <a:lumMod val="92000"/>
                        </a:schemeClr>
                      </a:gs>
                    </a:gsLst>
                    <a:lin ang="1800000" scaled="0"/>
                  </a:gra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/>
                  <a:lstStyle>
                    <a:defPPr>
                      <a:defRPr lang="en-US"/>
                    </a:defPPr>
                    <a:lvl1pPr marL="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3429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6858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0287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3716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17145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0574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24003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27432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</p:grpSp>
            <p:sp>
              <p:nvSpPr>
                <p:cNvPr id="45" name="弦形 44"/>
                <p:cNvSpPr/>
                <p:nvPr/>
              </p:nvSpPr>
              <p:spPr>
                <a:xfrm rot="18713148">
                  <a:off x="6264863" y="1605737"/>
                  <a:ext cx="3418916" cy="1679242"/>
                </a:xfrm>
                <a:prstGeom prst="chord">
                  <a:avLst>
                    <a:gd name="adj1" fmla="val 4679799"/>
                    <a:gd name="adj2" fmla="val 11290326"/>
                  </a:avLst>
                </a:prstGeom>
                <a:gradFill flip="none" rotWithShape="1">
                  <a:gsLst>
                    <a:gs pos="54000">
                      <a:schemeClr val="tx1">
                        <a:alpha val="10000"/>
                      </a:schemeClr>
                    </a:gs>
                    <a:gs pos="0">
                      <a:schemeClr val="tx1">
                        <a:alpha val="30000"/>
                      </a:schemeClr>
                    </a:gs>
                    <a:gs pos="100000">
                      <a:srgbClr val="E6E6E6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015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6" name="弦形 45"/>
                <p:cNvSpPr/>
                <p:nvPr/>
              </p:nvSpPr>
              <p:spPr>
                <a:xfrm rot="13306308">
                  <a:off x="4066477" y="3923858"/>
                  <a:ext cx="3418916" cy="1679242"/>
                </a:xfrm>
                <a:prstGeom prst="chord">
                  <a:avLst>
                    <a:gd name="adj1" fmla="val 4679799"/>
                    <a:gd name="adj2" fmla="val 11290326"/>
                  </a:avLst>
                </a:prstGeom>
                <a:gradFill flip="none" rotWithShape="1">
                  <a:gsLst>
                    <a:gs pos="54000">
                      <a:schemeClr val="tx1">
                        <a:alpha val="10000"/>
                      </a:schemeClr>
                    </a:gs>
                    <a:gs pos="0">
                      <a:schemeClr val="tx1">
                        <a:alpha val="30000"/>
                      </a:schemeClr>
                    </a:gs>
                    <a:gs pos="100000">
                      <a:srgbClr val="E6E6E6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015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47" name="组合 46"/>
                <p:cNvGrpSpPr/>
                <p:nvPr/>
              </p:nvGrpSpPr>
              <p:grpSpPr>
                <a:xfrm flipH="1">
                  <a:off x="6559014" y="1412241"/>
                  <a:ext cx="2260181" cy="2114550"/>
                  <a:chOff x="2815057" y="1402715"/>
                  <a:chExt cx="2260181" cy="2114550"/>
                </a:xfrm>
              </p:grpSpPr>
              <p:sp>
                <p:nvSpPr>
                  <p:cNvPr id="61" name="Freeform 14"/>
                  <p:cNvSpPr/>
                  <p:nvPr/>
                </p:nvSpPr>
                <p:spPr bwMode="auto">
                  <a:xfrm>
                    <a:off x="2829560" y="1402715"/>
                    <a:ext cx="2230438" cy="2114550"/>
                  </a:xfrm>
                  <a:custGeom>
                    <a:avLst/>
                    <a:gdLst>
                      <a:gd name="T0" fmla="*/ 592 w 592"/>
                      <a:gd name="T1" fmla="*/ 385 h 561"/>
                      <a:gd name="T2" fmla="*/ 490 w 592"/>
                      <a:gd name="T3" fmla="*/ 561 h 561"/>
                      <a:gd name="T4" fmla="*/ 0 w 592"/>
                      <a:gd name="T5" fmla="*/ 465 h 561"/>
                      <a:gd name="T6" fmla="*/ 269 w 592"/>
                      <a:gd name="T7" fmla="*/ 0 h 561"/>
                      <a:gd name="T8" fmla="*/ 592 w 592"/>
                      <a:gd name="T9" fmla="*/ 385 h 5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92" h="561">
                        <a:moveTo>
                          <a:pt x="592" y="385"/>
                        </a:moveTo>
                        <a:cubicBezTo>
                          <a:pt x="490" y="561"/>
                          <a:pt x="490" y="561"/>
                          <a:pt x="490" y="561"/>
                        </a:cubicBezTo>
                        <a:cubicBezTo>
                          <a:pt x="313" y="481"/>
                          <a:pt x="146" y="447"/>
                          <a:pt x="0" y="465"/>
                        </a:cubicBezTo>
                        <a:cubicBezTo>
                          <a:pt x="269" y="0"/>
                          <a:pt x="269" y="0"/>
                          <a:pt x="269" y="0"/>
                        </a:cubicBezTo>
                        <a:cubicBezTo>
                          <a:pt x="325" y="136"/>
                          <a:pt x="434" y="271"/>
                          <a:pt x="592" y="385"/>
                        </a:cubicBezTo>
                        <a:close/>
                      </a:path>
                    </a:pathLst>
                  </a:custGeom>
                  <a:gradFill>
                    <a:gsLst>
                      <a:gs pos="72000">
                        <a:srgbClr val="DDDDDD">
                          <a:lumMod val="96000"/>
                          <a:lumOff val="4000"/>
                        </a:srgbClr>
                      </a:gs>
                      <a:gs pos="15000">
                        <a:schemeClr val="bg1">
                          <a:lumMod val="75000"/>
                        </a:schemeClr>
                      </a:gs>
                      <a:gs pos="0">
                        <a:schemeClr val="bg1">
                          <a:lumMod val="75000"/>
                        </a:schemeClr>
                      </a:gs>
                      <a:gs pos="44000">
                        <a:schemeClr val="bg1">
                          <a:lumMod val="98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040000" scaled="0"/>
                  </a:gradFill>
                  <a:ln>
                    <a:noFill/>
                  </a:ln>
                  <a:effectLst/>
                </p:spPr>
                <p:txBody>
                  <a:bodyPr vert="horz" wrap="square" lIns="68580" tIns="34290" rIns="68580" bIns="34290" numCol="1" anchor="t" anchorCtr="0" compatLnSpc="1"/>
                  <a:lstStyle>
                    <a:defPPr>
                      <a:defRPr lang="en-US"/>
                    </a:defPPr>
                    <a:lvl1pPr marL="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3429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6858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0287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3716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17145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0574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24003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27432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2" name="Freeform 26"/>
                  <p:cNvSpPr/>
                  <p:nvPr/>
                </p:nvSpPr>
                <p:spPr bwMode="auto">
                  <a:xfrm>
                    <a:off x="2815057" y="3110334"/>
                    <a:ext cx="1852613" cy="404812"/>
                  </a:xfrm>
                  <a:custGeom>
                    <a:avLst/>
                    <a:gdLst>
                      <a:gd name="T0" fmla="*/ 491 w 491"/>
                      <a:gd name="T1" fmla="*/ 105 h 105"/>
                      <a:gd name="T2" fmla="*/ 470 w 491"/>
                      <a:gd name="T3" fmla="*/ 97 h 105"/>
                      <a:gd name="T4" fmla="*/ 447 w 491"/>
                      <a:gd name="T5" fmla="*/ 88 h 105"/>
                      <a:gd name="T6" fmla="*/ 417 w 491"/>
                      <a:gd name="T7" fmla="*/ 77 h 105"/>
                      <a:gd name="T8" fmla="*/ 399 w 491"/>
                      <a:gd name="T9" fmla="*/ 71 h 105"/>
                      <a:gd name="T10" fmla="*/ 381 w 491"/>
                      <a:gd name="T11" fmla="*/ 64 h 105"/>
                      <a:gd name="T12" fmla="*/ 361 w 491"/>
                      <a:gd name="T13" fmla="*/ 58 h 105"/>
                      <a:gd name="T14" fmla="*/ 340 w 491"/>
                      <a:gd name="T15" fmla="*/ 52 h 105"/>
                      <a:gd name="T16" fmla="*/ 296 w 491"/>
                      <a:gd name="T17" fmla="*/ 39 h 105"/>
                      <a:gd name="T18" fmla="*/ 273 w 491"/>
                      <a:gd name="T19" fmla="*/ 33 h 105"/>
                      <a:gd name="T20" fmla="*/ 250 w 491"/>
                      <a:gd name="T21" fmla="*/ 28 h 105"/>
                      <a:gd name="T22" fmla="*/ 227 w 491"/>
                      <a:gd name="T23" fmla="*/ 23 h 105"/>
                      <a:gd name="T24" fmla="*/ 204 w 491"/>
                      <a:gd name="T25" fmla="*/ 19 h 105"/>
                      <a:gd name="T26" fmla="*/ 159 w 491"/>
                      <a:gd name="T27" fmla="*/ 13 h 105"/>
                      <a:gd name="T28" fmla="*/ 117 w 491"/>
                      <a:gd name="T29" fmla="*/ 8 h 105"/>
                      <a:gd name="T30" fmla="*/ 97 w 491"/>
                      <a:gd name="T31" fmla="*/ 7 h 105"/>
                      <a:gd name="T32" fmla="*/ 79 w 491"/>
                      <a:gd name="T33" fmla="*/ 7 h 105"/>
                      <a:gd name="T34" fmla="*/ 47 w 491"/>
                      <a:gd name="T35" fmla="*/ 7 h 105"/>
                      <a:gd name="T36" fmla="*/ 22 w 491"/>
                      <a:gd name="T37" fmla="*/ 7 h 105"/>
                      <a:gd name="T38" fmla="*/ 0 w 491"/>
                      <a:gd name="T39" fmla="*/ 9 h 105"/>
                      <a:gd name="T40" fmla="*/ 22 w 491"/>
                      <a:gd name="T41" fmla="*/ 5 h 105"/>
                      <a:gd name="T42" fmla="*/ 47 w 491"/>
                      <a:gd name="T43" fmla="*/ 3 h 105"/>
                      <a:gd name="T44" fmla="*/ 79 w 491"/>
                      <a:gd name="T45" fmla="*/ 1 h 105"/>
                      <a:gd name="T46" fmla="*/ 98 w 491"/>
                      <a:gd name="T47" fmla="*/ 1 h 105"/>
                      <a:gd name="T48" fmla="*/ 118 w 491"/>
                      <a:gd name="T49" fmla="*/ 1 h 105"/>
                      <a:gd name="T50" fmla="*/ 139 w 491"/>
                      <a:gd name="T51" fmla="*/ 2 h 105"/>
                      <a:gd name="T52" fmla="*/ 160 w 491"/>
                      <a:gd name="T53" fmla="*/ 4 h 105"/>
                      <a:gd name="T54" fmla="*/ 183 w 491"/>
                      <a:gd name="T55" fmla="*/ 6 h 105"/>
                      <a:gd name="T56" fmla="*/ 206 w 491"/>
                      <a:gd name="T57" fmla="*/ 10 h 105"/>
                      <a:gd name="T58" fmla="*/ 229 w 491"/>
                      <a:gd name="T59" fmla="*/ 14 h 105"/>
                      <a:gd name="T60" fmla="*/ 253 w 491"/>
                      <a:gd name="T61" fmla="*/ 18 h 105"/>
                      <a:gd name="T62" fmla="*/ 276 w 491"/>
                      <a:gd name="T63" fmla="*/ 24 h 105"/>
                      <a:gd name="T64" fmla="*/ 299 w 491"/>
                      <a:gd name="T65" fmla="*/ 30 h 105"/>
                      <a:gd name="T66" fmla="*/ 343 w 491"/>
                      <a:gd name="T67" fmla="*/ 43 h 105"/>
                      <a:gd name="T68" fmla="*/ 363 w 491"/>
                      <a:gd name="T69" fmla="*/ 50 h 105"/>
                      <a:gd name="T70" fmla="*/ 383 w 491"/>
                      <a:gd name="T71" fmla="*/ 57 h 105"/>
                      <a:gd name="T72" fmla="*/ 419 w 491"/>
                      <a:gd name="T73" fmla="*/ 71 h 105"/>
                      <a:gd name="T74" fmla="*/ 448 w 491"/>
                      <a:gd name="T75" fmla="*/ 84 h 105"/>
                      <a:gd name="T76" fmla="*/ 471 w 491"/>
                      <a:gd name="T77" fmla="*/ 95 h 105"/>
                      <a:gd name="T78" fmla="*/ 491 w 491"/>
                      <a:gd name="T79" fmla="*/ 105 h 1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</a:cxnLst>
                    <a:rect l="0" t="0" r="r" b="b"/>
                    <a:pathLst>
                      <a:path w="491" h="105">
                        <a:moveTo>
                          <a:pt x="491" y="105"/>
                        </a:moveTo>
                        <a:cubicBezTo>
                          <a:pt x="491" y="105"/>
                          <a:pt x="483" y="102"/>
                          <a:pt x="470" y="97"/>
                        </a:cubicBezTo>
                        <a:cubicBezTo>
                          <a:pt x="464" y="94"/>
                          <a:pt x="456" y="91"/>
                          <a:pt x="447" y="88"/>
                        </a:cubicBezTo>
                        <a:cubicBezTo>
                          <a:pt x="438" y="85"/>
                          <a:pt x="428" y="81"/>
                          <a:pt x="417" y="77"/>
                        </a:cubicBezTo>
                        <a:cubicBezTo>
                          <a:pt x="411" y="75"/>
                          <a:pt x="405" y="73"/>
                          <a:pt x="399" y="71"/>
                        </a:cubicBezTo>
                        <a:cubicBezTo>
                          <a:pt x="393" y="69"/>
                          <a:pt x="387" y="66"/>
                          <a:pt x="381" y="64"/>
                        </a:cubicBezTo>
                        <a:cubicBezTo>
                          <a:pt x="374" y="62"/>
                          <a:pt x="367" y="60"/>
                          <a:pt x="361" y="58"/>
                        </a:cubicBezTo>
                        <a:cubicBezTo>
                          <a:pt x="354" y="56"/>
                          <a:pt x="347" y="54"/>
                          <a:pt x="340" y="52"/>
                        </a:cubicBezTo>
                        <a:cubicBezTo>
                          <a:pt x="326" y="47"/>
                          <a:pt x="311" y="43"/>
                          <a:pt x="296" y="39"/>
                        </a:cubicBezTo>
                        <a:cubicBezTo>
                          <a:pt x="289" y="37"/>
                          <a:pt x="281" y="35"/>
                          <a:pt x="273" y="33"/>
                        </a:cubicBezTo>
                        <a:cubicBezTo>
                          <a:pt x="266" y="32"/>
                          <a:pt x="258" y="30"/>
                          <a:pt x="250" y="28"/>
                        </a:cubicBezTo>
                        <a:cubicBezTo>
                          <a:pt x="243" y="27"/>
                          <a:pt x="235" y="25"/>
                          <a:pt x="227" y="23"/>
                        </a:cubicBezTo>
                        <a:cubicBezTo>
                          <a:pt x="220" y="22"/>
                          <a:pt x="212" y="21"/>
                          <a:pt x="204" y="19"/>
                        </a:cubicBezTo>
                        <a:cubicBezTo>
                          <a:pt x="189" y="17"/>
                          <a:pt x="174" y="14"/>
                          <a:pt x="159" y="13"/>
                        </a:cubicBezTo>
                        <a:cubicBezTo>
                          <a:pt x="145" y="11"/>
                          <a:pt x="131" y="10"/>
                          <a:pt x="117" y="8"/>
                        </a:cubicBezTo>
                        <a:cubicBezTo>
                          <a:pt x="110" y="8"/>
                          <a:pt x="104" y="8"/>
                          <a:pt x="97" y="7"/>
                        </a:cubicBezTo>
                        <a:cubicBezTo>
                          <a:pt x="91" y="7"/>
                          <a:pt x="85" y="7"/>
                          <a:pt x="79" y="7"/>
                        </a:cubicBezTo>
                        <a:cubicBezTo>
                          <a:pt x="67" y="7"/>
                          <a:pt x="56" y="6"/>
                          <a:pt x="47" y="7"/>
                        </a:cubicBezTo>
                        <a:cubicBezTo>
                          <a:pt x="37" y="7"/>
                          <a:pt x="29" y="7"/>
                          <a:pt x="22" y="7"/>
                        </a:cubicBezTo>
                        <a:cubicBezTo>
                          <a:pt x="8" y="8"/>
                          <a:pt x="0" y="9"/>
                          <a:pt x="0" y="9"/>
                        </a:cubicBezTo>
                        <a:cubicBezTo>
                          <a:pt x="0" y="9"/>
                          <a:pt x="8" y="7"/>
                          <a:pt x="22" y="5"/>
                        </a:cubicBezTo>
                        <a:cubicBezTo>
                          <a:pt x="29" y="4"/>
                          <a:pt x="37" y="4"/>
                          <a:pt x="47" y="3"/>
                        </a:cubicBezTo>
                        <a:cubicBezTo>
                          <a:pt x="56" y="2"/>
                          <a:pt x="67" y="1"/>
                          <a:pt x="79" y="1"/>
                        </a:cubicBezTo>
                        <a:cubicBezTo>
                          <a:pt x="85" y="0"/>
                          <a:pt x="91" y="1"/>
                          <a:pt x="98" y="1"/>
                        </a:cubicBezTo>
                        <a:cubicBezTo>
                          <a:pt x="104" y="1"/>
                          <a:pt x="111" y="1"/>
                          <a:pt x="118" y="1"/>
                        </a:cubicBezTo>
                        <a:cubicBezTo>
                          <a:pt x="124" y="1"/>
                          <a:pt x="131" y="2"/>
                          <a:pt x="139" y="2"/>
                        </a:cubicBezTo>
                        <a:cubicBezTo>
                          <a:pt x="146" y="2"/>
                          <a:pt x="153" y="3"/>
                          <a:pt x="160" y="4"/>
                        </a:cubicBezTo>
                        <a:cubicBezTo>
                          <a:pt x="168" y="4"/>
                          <a:pt x="175" y="5"/>
                          <a:pt x="183" y="6"/>
                        </a:cubicBezTo>
                        <a:cubicBezTo>
                          <a:pt x="191" y="7"/>
                          <a:pt x="198" y="8"/>
                          <a:pt x="206" y="10"/>
                        </a:cubicBezTo>
                        <a:cubicBezTo>
                          <a:pt x="214" y="11"/>
                          <a:pt x="221" y="12"/>
                          <a:pt x="229" y="14"/>
                        </a:cubicBezTo>
                        <a:cubicBezTo>
                          <a:pt x="237" y="15"/>
                          <a:pt x="245" y="17"/>
                          <a:pt x="253" y="18"/>
                        </a:cubicBezTo>
                        <a:cubicBezTo>
                          <a:pt x="260" y="20"/>
                          <a:pt x="268" y="22"/>
                          <a:pt x="276" y="24"/>
                        </a:cubicBezTo>
                        <a:cubicBezTo>
                          <a:pt x="283" y="26"/>
                          <a:pt x="291" y="28"/>
                          <a:pt x="299" y="30"/>
                        </a:cubicBezTo>
                        <a:cubicBezTo>
                          <a:pt x="314" y="34"/>
                          <a:pt x="328" y="38"/>
                          <a:pt x="343" y="43"/>
                        </a:cubicBezTo>
                        <a:cubicBezTo>
                          <a:pt x="350" y="45"/>
                          <a:pt x="357" y="48"/>
                          <a:pt x="363" y="50"/>
                        </a:cubicBezTo>
                        <a:cubicBezTo>
                          <a:pt x="370" y="52"/>
                          <a:pt x="377" y="55"/>
                          <a:pt x="383" y="57"/>
                        </a:cubicBezTo>
                        <a:cubicBezTo>
                          <a:pt x="396" y="62"/>
                          <a:pt x="408" y="67"/>
                          <a:pt x="419" y="71"/>
                        </a:cubicBezTo>
                        <a:cubicBezTo>
                          <a:pt x="430" y="76"/>
                          <a:pt x="440" y="80"/>
                          <a:pt x="448" y="84"/>
                        </a:cubicBezTo>
                        <a:cubicBezTo>
                          <a:pt x="457" y="88"/>
                          <a:pt x="465" y="92"/>
                          <a:pt x="471" y="95"/>
                        </a:cubicBezTo>
                        <a:cubicBezTo>
                          <a:pt x="483" y="101"/>
                          <a:pt x="491" y="105"/>
                          <a:pt x="491" y="105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bg1">
                          <a:lumMod val="81000"/>
                        </a:schemeClr>
                      </a:gs>
                      <a:gs pos="65000">
                        <a:srgbClr val="EFEFEF">
                          <a:lumMod val="99000"/>
                        </a:srgbClr>
                      </a:gs>
                      <a:gs pos="35000">
                        <a:schemeClr val="bg1">
                          <a:lumMod val="96000"/>
                          <a:lumOff val="4000"/>
                        </a:schemeClr>
                      </a:gs>
                      <a:gs pos="100000">
                        <a:schemeClr val="bg1">
                          <a:lumMod val="89000"/>
                        </a:schemeClr>
                      </a:gs>
                    </a:gsLst>
                    <a:lin ang="2400000" scaled="0"/>
                  </a:gra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/>
                  <a:lstStyle>
                    <a:defPPr>
                      <a:defRPr lang="en-US"/>
                    </a:defPPr>
                    <a:lvl1pPr marL="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3429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6858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0287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3716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17145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0574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24003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27432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3" name="Freeform 30"/>
                  <p:cNvSpPr/>
                  <p:nvPr/>
                </p:nvSpPr>
                <p:spPr bwMode="auto">
                  <a:xfrm>
                    <a:off x="3848100" y="1414464"/>
                    <a:ext cx="1227138" cy="1450975"/>
                  </a:xfrm>
                  <a:custGeom>
                    <a:avLst/>
                    <a:gdLst>
                      <a:gd name="T0" fmla="*/ 0 w 324"/>
                      <a:gd name="T1" fmla="*/ 0 h 384"/>
                      <a:gd name="T2" fmla="*/ 10 w 324"/>
                      <a:gd name="T3" fmla="*/ 19 h 384"/>
                      <a:gd name="T4" fmla="*/ 22 w 324"/>
                      <a:gd name="T5" fmla="*/ 41 h 384"/>
                      <a:gd name="T6" fmla="*/ 38 w 324"/>
                      <a:gd name="T7" fmla="*/ 70 h 384"/>
                      <a:gd name="T8" fmla="*/ 47 w 324"/>
                      <a:gd name="T9" fmla="*/ 85 h 384"/>
                      <a:gd name="T10" fmla="*/ 58 w 324"/>
                      <a:gd name="T11" fmla="*/ 102 h 384"/>
                      <a:gd name="T12" fmla="*/ 82 w 324"/>
                      <a:gd name="T13" fmla="*/ 137 h 384"/>
                      <a:gd name="T14" fmla="*/ 110 w 324"/>
                      <a:gd name="T15" fmla="*/ 174 h 384"/>
                      <a:gd name="T16" fmla="*/ 140 w 324"/>
                      <a:gd name="T17" fmla="*/ 210 h 384"/>
                      <a:gd name="T18" fmla="*/ 171 w 324"/>
                      <a:gd name="T19" fmla="*/ 246 h 384"/>
                      <a:gd name="T20" fmla="*/ 203 w 324"/>
                      <a:gd name="T21" fmla="*/ 278 h 384"/>
                      <a:gd name="T22" fmla="*/ 219 w 324"/>
                      <a:gd name="T23" fmla="*/ 293 h 384"/>
                      <a:gd name="T24" fmla="*/ 234 w 324"/>
                      <a:gd name="T25" fmla="*/ 308 h 384"/>
                      <a:gd name="T26" fmla="*/ 249 w 324"/>
                      <a:gd name="T27" fmla="*/ 321 h 384"/>
                      <a:gd name="T28" fmla="*/ 263 w 324"/>
                      <a:gd name="T29" fmla="*/ 333 h 384"/>
                      <a:gd name="T30" fmla="*/ 276 w 324"/>
                      <a:gd name="T31" fmla="*/ 344 h 384"/>
                      <a:gd name="T32" fmla="*/ 288 w 324"/>
                      <a:gd name="T33" fmla="*/ 354 h 384"/>
                      <a:gd name="T34" fmla="*/ 307 w 324"/>
                      <a:gd name="T35" fmla="*/ 370 h 384"/>
                      <a:gd name="T36" fmla="*/ 324 w 324"/>
                      <a:gd name="T37" fmla="*/ 384 h 384"/>
                      <a:gd name="T38" fmla="*/ 306 w 324"/>
                      <a:gd name="T39" fmla="*/ 372 h 384"/>
                      <a:gd name="T40" fmla="*/ 285 w 324"/>
                      <a:gd name="T41" fmla="*/ 357 h 384"/>
                      <a:gd name="T42" fmla="*/ 259 w 324"/>
                      <a:gd name="T43" fmla="*/ 338 h 384"/>
                      <a:gd name="T44" fmla="*/ 229 w 324"/>
                      <a:gd name="T45" fmla="*/ 313 h 384"/>
                      <a:gd name="T46" fmla="*/ 213 w 324"/>
                      <a:gd name="T47" fmla="*/ 300 h 384"/>
                      <a:gd name="T48" fmla="*/ 197 w 324"/>
                      <a:gd name="T49" fmla="*/ 285 h 384"/>
                      <a:gd name="T50" fmla="*/ 164 w 324"/>
                      <a:gd name="T51" fmla="*/ 252 h 384"/>
                      <a:gd name="T52" fmla="*/ 132 w 324"/>
                      <a:gd name="T53" fmla="*/ 217 h 384"/>
                      <a:gd name="T54" fmla="*/ 102 w 324"/>
                      <a:gd name="T55" fmla="*/ 180 h 384"/>
                      <a:gd name="T56" fmla="*/ 88 w 324"/>
                      <a:gd name="T57" fmla="*/ 161 h 384"/>
                      <a:gd name="T58" fmla="*/ 75 w 324"/>
                      <a:gd name="T59" fmla="*/ 143 h 384"/>
                      <a:gd name="T60" fmla="*/ 63 w 324"/>
                      <a:gd name="T61" fmla="*/ 124 h 384"/>
                      <a:gd name="T62" fmla="*/ 52 w 324"/>
                      <a:gd name="T63" fmla="*/ 106 h 384"/>
                      <a:gd name="T64" fmla="*/ 42 w 324"/>
                      <a:gd name="T65" fmla="*/ 89 h 384"/>
                      <a:gd name="T66" fmla="*/ 33 w 324"/>
                      <a:gd name="T67" fmla="*/ 72 h 384"/>
                      <a:gd name="T68" fmla="*/ 18 w 324"/>
                      <a:gd name="T69" fmla="*/ 43 h 384"/>
                      <a:gd name="T70" fmla="*/ 8 w 324"/>
                      <a:gd name="T71" fmla="*/ 20 h 384"/>
                      <a:gd name="T72" fmla="*/ 0 w 324"/>
                      <a:gd name="T73" fmla="*/ 0 h 3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324" h="384">
                        <a:moveTo>
                          <a:pt x="0" y="0"/>
                        </a:moveTo>
                        <a:cubicBezTo>
                          <a:pt x="0" y="0"/>
                          <a:pt x="4" y="7"/>
                          <a:pt x="10" y="19"/>
                        </a:cubicBezTo>
                        <a:cubicBezTo>
                          <a:pt x="13" y="25"/>
                          <a:pt x="17" y="33"/>
                          <a:pt x="22" y="41"/>
                        </a:cubicBezTo>
                        <a:cubicBezTo>
                          <a:pt x="26" y="50"/>
                          <a:pt x="32" y="59"/>
                          <a:pt x="38" y="70"/>
                        </a:cubicBezTo>
                        <a:cubicBezTo>
                          <a:pt x="41" y="75"/>
                          <a:pt x="44" y="80"/>
                          <a:pt x="47" y="85"/>
                        </a:cubicBezTo>
                        <a:cubicBezTo>
                          <a:pt x="51" y="91"/>
                          <a:pt x="54" y="97"/>
                          <a:pt x="58" y="102"/>
                        </a:cubicBezTo>
                        <a:cubicBezTo>
                          <a:pt x="65" y="114"/>
                          <a:pt x="73" y="125"/>
                          <a:pt x="82" y="137"/>
                        </a:cubicBezTo>
                        <a:cubicBezTo>
                          <a:pt x="90" y="150"/>
                          <a:pt x="100" y="162"/>
                          <a:pt x="110" y="174"/>
                        </a:cubicBezTo>
                        <a:cubicBezTo>
                          <a:pt x="119" y="186"/>
                          <a:pt x="129" y="199"/>
                          <a:pt x="140" y="210"/>
                        </a:cubicBezTo>
                        <a:cubicBezTo>
                          <a:pt x="150" y="223"/>
                          <a:pt x="161" y="234"/>
                          <a:pt x="171" y="246"/>
                        </a:cubicBezTo>
                        <a:cubicBezTo>
                          <a:pt x="182" y="257"/>
                          <a:pt x="192" y="268"/>
                          <a:pt x="203" y="278"/>
                        </a:cubicBezTo>
                        <a:cubicBezTo>
                          <a:pt x="209" y="283"/>
                          <a:pt x="214" y="288"/>
                          <a:pt x="219" y="293"/>
                        </a:cubicBezTo>
                        <a:cubicBezTo>
                          <a:pt x="224" y="298"/>
                          <a:pt x="229" y="303"/>
                          <a:pt x="234" y="308"/>
                        </a:cubicBezTo>
                        <a:cubicBezTo>
                          <a:pt x="239" y="312"/>
                          <a:pt x="244" y="317"/>
                          <a:pt x="249" y="321"/>
                        </a:cubicBezTo>
                        <a:cubicBezTo>
                          <a:pt x="254" y="325"/>
                          <a:pt x="259" y="329"/>
                          <a:pt x="263" y="333"/>
                        </a:cubicBezTo>
                        <a:cubicBezTo>
                          <a:pt x="267" y="337"/>
                          <a:pt x="272" y="341"/>
                          <a:pt x="276" y="344"/>
                        </a:cubicBezTo>
                        <a:cubicBezTo>
                          <a:pt x="280" y="348"/>
                          <a:pt x="284" y="351"/>
                          <a:pt x="288" y="354"/>
                        </a:cubicBezTo>
                        <a:cubicBezTo>
                          <a:pt x="295" y="361"/>
                          <a:pt x="302" y="366"/>
                          <a:pt x="307" y="370"/>
                        </a:cubicBezTo>
                        <a:cubicBezTo>
                          <a:pt x="318" y="379"/>
                          <a:pt x="324" y="384"/>
                          <a:pt x="324" y="384"/>
                        </a:cubicBezTo>
                        <a:cubicBezTo>
                          <a:pt x="324" y="384"/>
                          <a:pt x="318" y="380"/>
                          <a:pt x="306" y="372"/>
                        </a:cubicBezTo>
                        <a:cubicBezTo>
                          <a:pt x="300" y="368"/>
                          <a:pt x="293" y="363"/>
                          <a:pt x="285" y="357"/>
                        </a:cubicBezTo>
                        <a:cubicBezTo>
                          <a:pt x="278" y="352"/>
                          <a:pt x="269" y="345"/>
                          <a:pt x="259" y="338"/>
                        </a:cubicBezTo>
                        <a:cubicBezTo>
                          <a:pt x="250" y="330"/>
                          <a:pt x="240" y="322"/>
                          <a:pt x="229" y="313"/>
                        </a:cubicBezTo>
                        <a:cubicBezTo>
                          <a:pt x="224" y="309"/>
                          <a:pt x="219" y="304"/>
                          <a:pt x="213" y="300"/>
                        </a:cubicBezTo>
                        <a:cubicBezTo>
                          <a:pt x="208" y="295"/>
                          <a:pt x="203" y="290"/>
                          <a:pt x="197" y="285"/>
                        </a:cubicBezTo>
                        <a:cubicBezTo>
                          <a:pt x="186" y="275"/>
                          <a:pt x="175" y="263"/>
                          <a:pt x="164" y="252"/>
                        </a:cubicBezTo>
                        <a:cubicBezTo>
                          <a:pt x="153" y="241"/>
                          <a:pt x="142" y="229"/>
                          <a:pt x="132" y="217"/>
                        </a:cubicBezTo>
                        <a:cubicBezTo>
                          <a:pt x="121" y="205"/>
                          <a:pt x="112" y="192"/>
                          <a:pt x="102" y="180"/>
                        </a:cubicBezTo>
                        <a:cubicBezTo>
                          <a:pt x="97" y="174"/>
                          <a:pt x="92" y="167"/>
                          <a:pt x="88" y="161"/>
                        </a:cubicBezTo>
                        <a:cubicBezTo>
                          <a:pt x="83" y="155"/>
                          <a:pt x="79" y="149"/>
                          <a:pt x="75" y="143"/>
                        </a:cubicBezTo>
                        <a:cubicBezTo>
                          <a:pt x="71" y="136"/>
                          <a:pt x="66" y="130"/>
                          <a:pt x="63" y="124"/>
                        </a:cubicBezTo>
                        <a:cubicBezTo>
                          <a:pt x="59" y="118"/>
                          <a:pt x="55" y="112"/>
                          <a:pt x="52" y="106"/>
                        </a:cubicBezTo>
                        <a:cubicBezTo>
                          <a:pt x="48" y="100"/>
                          <a:pt x="45" y="94"/>
                          <a:pt x="42" y="89"/>
                        </a:cubicBezTo>
                        <a:cubicBezTo>
                          <a:pt x="38" y="83"/>
                          <a:pt x="35" y="78"/>
                          <a:pt x="33" y="72"/>
                        </a:cubicBezTo>
                        <a:cubicBezTo>
                          <a:pt x="27" y="62"/>
                          <a:pt x="22" y="52"/>
                          <a:pt x="18" y="43"/>
                        </a:cubicBezTo>
                        <a:cubicBezTo>
                          <a:pt x="14" y="34"/>
                          <a:pt x="11" y="26"/>
                          <a:pt x="8" y="20"/>
                        </a:cubicBezTo>
                        <a:cubicBezTo>
                          <a:pt x="3" y="7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adFill>
                    <a:gsLst>
                      <a:gs pos="72000">
                        <a:srgbClr val="DDDDDD">
                          <a:lumMod val="92000"/>
                          <a:lumOff val="8000"/>
                        </a:srgbClr>
                      </a:gs>
                      <a:gs pos="0">
                        <a:schemeClr val="bg1">
                          <a:lumMod val="79000"/>
                        </a:schemeClr>
                      </a:gs>
                      <a:gs pos="35000">
                        <a:schemeClr val="bg1">
                          <a:lumMod val="99000"/>
                          <a:lumOff val="1000"/>
                        </a:schemeClr>
                      </a:gs>
                      <a:gs pos="100000">
                        <a:schemeClr val="bg1">
                          <a:lumMod val="92000"/>
                        </a:schemeClr>
                      </a:gs>
                    </a:gsLst>
                    <a:lin ang="1800000" scaled="0"/>
                  </a:gra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/>
                  <a:lstStyle>
                    <a:defPPr>
                      <a:defRPr lang="en-US"/>
                    </a:defPPr>
                    <a:lvl1pPr marL="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3429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6858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0287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3716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17145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0574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24003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27432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48" name="组合 47"/>
                <p:cNvGrpSpPr/>
                <p:nvPr/>
              </p:nvGrpSpPr>
              <p:grpSpPr>
                <a:xfrm rot="14400000">
                  <a:off x="4846123" y="4365834"/>
                  <a:ext cx="2260181" cy="2114550"/>
                  <a:chOff x="2815057" y="1402715"/>
                  <a:chExt cx="2260181" cy="2114550"/>
                </a:xfrm>
              </p:grpSpPr>
              <p:sp>
                <p:nvSpPr>
                  <p:cNvPr id="58" name="Freeform 14"/>
                  <p:cNvSpPr/>
                  <p:nvPr/>
                </p:nvSpPr>
                <p:spPr bwMode="auto">
                  <a:xfrm>
                    <a:off x="2829560" y="1402715"/>
                    <a:ext cx="2230438" cy="2114550"/>
                  </a:xfrm>
                  <a:custGeom>
                    <a:avLst/>
                    <a:gdLst>
                      <a:gd name="T0" fmla="*/ 592 w 592"/>
                      <a:gd name="T1" fmla="*/ 385 h 561"/>
                      <a:gd name="T2" fmla="*/ 490 w 592"/>
                      <a:gd name="T3" fmla="*/ 561 h 561"/>
                      <a:gd name="T4" fmla="*/ 0 w 592"/>
                      <a:gd name="T5" fmla="*/ 465 h 561"/>
                      <a:gd name="T6" fmla="*/ 269 w 592"/>
                      <a:gd name="T7" fmla="*/ 0 h 561"/>
                      <a:gd name="T8" fmla="*/ 592 w 592"/>
                      <a:gd name="T9" fmla="*/ 385 h 5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92" h="561">
                        <a:moveTo>
                          <a:pt x="592" y="385"/>
                        </a:moveTo>
                        <a:cubicBezTo>
                          <a:pt x="490" y="561"/>
                          <a:pt x="490" y="561"/>
                          <a:pt x="490" y="561"/>
                        </a:cubicBezTo>
                        <a:cubicBezTo>
                          <a:pt x="313" y="481"/>
                          <a:pt x="146" y="447"/>
                          <a:pt x="0" y="465"/>
                        </a:cubicBezTo>
                        <a:cubicBezTo>
                          <a:pt x="269" y="0"/>
                          <a:pt x="269" y="0"/>
                          <a:pt x="269" y="0"/>
                        </a:cubicBezTo>
                        <a:cubicBezTo>
                          <a:pt x="325" y="136"/>
                          <a:pt x="434" y="271"/>
                          <a:pt x="592" y="385"/>
                        </a:cubicBezTo>
                        <a:close/>
                      </a:path>
                    </a:pathLst>
                  </a:custGeom>
                  <a:gradFill>
                    <a:gsLst>
                      <a:gs pos="72000">
                        <a:srgbClr val="DDDDDD">
                          <a:lumMod val="96000"/>
                          <a:lumOff val="4000"/>
                        </a:srgbClr>
                      </a:gs>
                      <a:gs pos="15000">
                        <a:schemeClr val="bg1">
                          <a:lumMod val="75000"/>
                        </a:schemeClr>
                      </a:gs>
                      <a:gs pos="0">
                        <a:schemeClr val="bg1">
                          <a:lumMod val="75000"/>
                        </a:schemeClr>
                      </a:gs>
                      <a:gs pos="44000">
                        <a:schemeClr val="bg1">
                          <a:lumMod val="98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1860000" scaled="0"/>
                  </a:gradFill>
                  <a:ln>
                    <a:noFill/>
                  </a:ln>
                  <a:effectLst/>
                </p:spPr>
                <p:txBody>
                  <a:bodyPr vert="horz" wrap="square" lIns="68580" tIns="34290" rIns="68580" bIns="34290" numCol="1" anchor="t" anchorCtr="0" compatLnSpc="1"/>
                  <a:lstStyle>
                    <a:defPPr>
                      <a:defRPr lang="en-US"/>
                    </a:defPPr>
                    <a:lvl1pPr marL="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3429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6858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0287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3716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17145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0574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24003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27432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9" name="Freeform 26"/>
                  <p:cNvSpPr/>
                  <p:nvPr/>
                </p:nvSpPr>
                <p:spPr bwMode="auto">
                  <a:xfrm>
                    <a:off x="2815057" y="3110334"/>
                    <a:ext cx="1852613" cy="404812"/>
                  </a:xfrm>
                  <a:custGeom>
                    <a:avLst/>
                    <a:gdLst>
                      <a:gd name="T0" fmla="*/ 491 w 491"/>
                      <a:gd name="T1" fmla="*/ 105 h 105"/>
                      <a:gd name="T2" fmla="*/ 470 w 491"/>
                      <a:gd name="T3" fmla="*/ 97 h 105"/>
                      <a:gd name="T4" fmla="*/ 447 w 491"/>
                      <a:gd name="T5" fmla="*/ 88 h 105"/>
                      <a:gd name="T6" fmla="*/ 417 w 491"/>
                      <a:gd name="T7" fmla="*/ 77 h 105"/>
                      <a:gd name="T8" fmla="*/ 399 w 491"/>
                      <a:gd name="T9" fmla="*/ 71 h 105"/>
                      <a:gd name="T10" fmla="*/ 381 w 491"/>
                      <a:gd name="T11" fmla="*/ 64 h 105"/>
                      <a:gd name="T12" fmla="*/ 361 w 491"/>
                      <a:gd name="T13" fmla="*/ 58 h 105"/>
                      <a:gd name="T14" fmla="*/ 340 w 491"/>
                      <a:gd name="T15" fmla="*/ 52 h 105"/>
                      <a:gd name="T16" fmla="*/ 296 w 491"/>
                      <a:gd name="T17" fmla="*/ 39 h 105"/>
                      <a:gd name="T18" fmla="*/ 273 w 491"/>
                      <a:gd name="T19" fmla="*/ 33 h 105"/>
                      <a:gd name="T20" fmla="*/ 250 w 491"/>
                      <a:gd name="T21" fmla="*/ 28 h 105"/>
                      <a:gd name="T22" fmla="*/ 227 w 491"/>
                      <a:gd name="T23" fmla="*/ 23 h 105"/>
                      <a:gd name="T24" fmla="*/ 204 w 491"/>
                      <a:gd name="T25" fmla="*/ 19 h 105"/>
                      <a:gd name="T26" fmla="*/ 159 w 491"/>
                      <a:gd name="T27" fmla="*/ 13 h 105"/>
                      <a:gd name="T28" fmla="*/ 117 w 491"/>
                      <a:gd name="T29" fmla="*/ 8 h 105"/>
                      <a:gd name="T30" fmla="*/ 97 w 491"/>
                      <a:gd name="T31" fmla="*/ 7 h 105"/>
                      <a:gd name="T32" fmla="*/ 79 w 491"/>
                      <a:gd name="T33" fmla="*/ 7 h 105"/>
                      <a:gd name="T34" fmla="*/ 47 w 491"/>
                      <a:gd name="T35" fmla="*/ 7 h 105"/>
                      <a:gd name="T36" fmla="*/ 22 w 491"/>
                      <a:gd name="T37" fmla="*/ 7 h 105"/>
                      <a:gd name="T38" fmla="*/ 0 w 491"/>
                      <a:gd name="T39" fmla="*/ 9 h 105"/>
                      <a:gd name="T40" fmla="*/ 22 w 491"/>
                      <a:gd name="T41" fmla="*/ 5 h 105"/>
                      <a:gd name="T42" fmla="*/ 47 w 491"/>
                      <a:gd name="T43" fmla="*/ 3 h 105"/>
                      <a:gd name="T44" fmla="*/ 79 w 491"/>
                      <a:gd name="T45" fmla="*/ 1 h 105"/>
                      <a:gd name="T46" fmla="*/ 98 w 491"/>
                      <a:gd name="T47" fmla="*/ 1 h 105"/>
                      <a:gd name="T48" fmla="*/ 118 w 491"/>
                      <a:gd name="T49" fmla="*/ 1 h 105"/>
                      <a:gd name="T50" fmla="*/ 139 w 491"/>
                      <a:gd name="T51" fmla="*/ 2 h 105"/>
                      <a:gd name="T52" fmla="*/ 160 w 491"/>
                      <a:gd name="T53" fmla="*/ 4 h 105"/>
                      <a:gd name="T54" fmla="*/ 183 w 491"/>
                      <a:gd name="T55" fmla="*/ 6 h 105"/>
                      <a:gd name="T56" fmla="*/ 206 w 491"/>
                      <a:gd name="T57" fmla="*/ 10 h 105"/>
                      <a:gd name="T58" fmla="*/ 229 w 491"/>
                      <a:gd name="T59" fmla="*/ 14 h 105"/>
                      <a:gd name="T60" fmla="*/ 253 w 491"/>
                      <a:gd name="T61" fmla="*/ 18 h 105"/>
                      <a:gd name="T62" fmla="*/ 276 w 491"/>
                      <a:gd name="T63" fmla="*/ 24 h 105"/>
                      <a:gd name="T64" fmla="*/ 299 w 491"/>
                      <a:gd name="T65" fmla="*/ 30 h 105"/>
                      <a:gd name="T66" fmla="*/ 343 w 491"/>
                      <a:gd name="T67" fmla="*/ 43 h 105"/>
                      <a:gd name="T68" fmla="*/ 363 w 491"/>
                      <a:gd name="T69" fmla="*/ 50 h 105"/>
                      <a:gd name="T70" fmla="*/ 383 w 491"/>
                      <a:gd name="T71" fmla="*/ 57 h 105"/>
                      <a:gd name="T72" fmla="*/ 419 w 491"/>
                      <a:gd name="T73" fmla="*/ 71 h 105"/>
                      <a:gd name="T74" fmla="*/ 448 w 491"/>
                      <a:gd name="T75" fmla="*/ 84 h 105"/>
                      <a:gd name="T76" fmla="*/ 471 w 491"/>
                      <a:gd name="T77" fmla="*/ 95 h 105"/>
                      <a:gd name="T78" fmla="*/ 491 w 491"/>
                      <a:gd name="T79" fmla="*/ 105 h 1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</a:cxnLst>
                    <a:rect l="0" t="0" r="r" b="b"/>
                    <a:pathLst>
                      <a:path w="491" h="105">
                        <a:moveTo>
                          <a:pt x="491" y="105"/>
                        </a:moveTo>
                        <a:cubicBezTo>
                          <a:pt x="491" y="105"/>
                          <a:pt x="483" y="102"/>
                          <a:pt x="470" y="97"/>
                        </a:cubicBezTo>
                        <a:cubicBezTo>
                          <a:pt x="464" y="94"/>
                          <a:pt x="456" y="91"/>
                          <a:pt x="447" y="88"/>
                        </a:cubicBezTo>
                        <a:cubicBezTo>
                          <a:pt x="438" y="85"/>
                          <a:pt x="428" y="81"/>
                          <a:pt x="417" y="77"/>
                        </a:cubicBezTo>
                        <a:cubicBezTo>
                          <a:pt x="411" y="75"/>
                          <a:pt x="405" y="73"/>
                          <a:pt x="399" y="71"/>
                        </a:cubicBezTo>
                        <a:cubicBezTo>
                          <a:pt x="393" y="69"/>
                          <a:pt x="387" y="66"/>
                          <a:pt x="381" y="64"/>
                        </a:cubicBezTo>
                        <a:cubicBezTo>
                          <a:pt x="374" y="62"/>
                          <a:pt x="367" y="60"/>
                          <a:pt x="361" y="58"/>
                        </a:cubicBezTo>
                        <a:cubicBezTo>
                          <a:pt x="354" y="56"/>
                          <a:pt x="347" y="54"/>
                          <a:pt x="340" y="52"/>
                        </a:cubicBezTo>
                        <a:cubicBezTo>
                          <a:pt x="326" y="47"/>
                          <a:pt x="311" y="43"/>
                          <a:pt x="296" y="39"/>
                        </a:cubicBezTo>
                        <a:cubicBezTo>
                          <a:pt x="289" y="37"/>
                          <a:pt x="281" y="35"/>
                          <a:pt x="273" y="33"/>
                        </a:cubicBezTo>
                        <a:cubicBezTo>
                          <a:pt x="266" y="32"/>
                          <a:pt x="258" y="30"/>
                          <a:pt x="250" y="28"/>
                        </a:cubicBezTo>
                        <a:cubicBezTo>
                          <a:pt x="243" y="27"/>
                          <a:pt x="235" y="25"/>
                          <a:pt x="227" y="23"/>
                        </a:cubicBezTo>
                        <a:cubicBezTo>
                          <a:pt x="220" y="22"/>
                          <a:pt x="212" y="21"/>
                          <a:pt x="204" y="19"/>
                        </a:cubicBezTo>
                        <a:cubicBezTo>
                          <a:pt x="189" y="17"/>
                          <a:pt x="174" y="14"/>
                          <a:pt x="159" y="13"/>
                        </a:cubicBezTo>
                        <a:cubicBezTo>
                          <a:pt x="145" y="11"/>
                          <a:pt x="131" y="10"/>
                          <a:pt x="117" y="8"/>
                        </a:cubicBezTo>
                        <a:cubicBezTo>
                          <a:pt x="110" y="8"/>
                          <a:pt x="104" y="8"/>
                          <a:pt x="97" y="7"/>
                        </a:cubicBezTo>
                        <a:cubicBezTo>
                          <a:pt x="91" y="7"/>
                          <a:pt x="85" y="7"/>
                          <a:pt x="79" y="7"/>
                        </a:cubicBezTo>
                        <a:cubicBezTo>
                          <a:pt x="67" y="7"/>
                          <a:pt x="56" y="6"/>
                          <a:pt x="47" y="7"/>
                        </a:cubicBezTo>
                        <a:cubicBezTo>
                          <a:pt x="37" y="7"/>
                          <a:pt x="29" y="7"/>
                          <a:pt x="22" y="7"/>
                        </a:cubicBezTo>
                        <a:cubicBezTo>
                          <a:pt x="8" y="8"/>
                          <a:pt x="0" y="9"/>
                          <a:pt x="0" y="9"/>
                        </a:cubicBezTo>
                        <a:cubicBezTo>
                          <a:pt x="0" y="9"/>
                          <a:pt x="8" y="7"/>
                          <a:pt x="22" y="5"/>
                        </a:cubicBezTo>
                        <a:cubicBezTo>
                          <a:pt x="29" y="4"/>
                          <a:pt x="37" y="4"/>
                          <a:pt x="47" y="3"/>
                        </a:cubicBezTo>
                        <a:cubicBezTo>
                          <a:pt x="56" y="2"/>
                          <a:pt x="67" y="1"/>
                          <a:pt x="79" y="1"/>
                        </a:cubicBezTo>
                        <a:cubicBezTo>
                          <a:pt x="85" y="0"/>
                          <a:pt x="91" y="1"/>
                          <a:pt x="98" y="1"/>
                        </a:cubicBezTo>
                        <a:cubicBezTo>
                          <a:pt x="104" y="1"/>
                          <a:pt x="111" y="1"/>
                          <a:pt x="118" y="1"/>
                        </a:cubicBezTo>
                        <a:cubicBezTo>
                          <a:pt x="124" y="1"/>
                          <a:pt x="131" y="2"/>
                          <a:pt x="139" y="2"/>
                        </a:cubicBezTo>
                        <a:cubicBezTo>
                          <a:pt x="146" y="2"/>
                          <a:pt x="153" y="3"/>
                          <a:pt x="160" y="4"/>
                        </a:cubicBezTo>
                        <a:cubicBezTo>
                          <a:pt x="168" y="4"/>
                          <a:pt x="175" y="5"/>
                          <a:pt x="183" y="6"/>
                        </a:cubicBezTo>
                        <a:cubicBezTo>
                          <a:pt x="191" y="7"/>
                          <a:pt x="198" y="8"/>
                          <a:pt x="206" y="10"/>
                        </a:cubicBezTo>
                        <a:cubicBezTo>
                          <a:pt x="214" y="11"/>
                          <a:pt x="221" y="12"/>
                          <a:pt x="229" y="14"/>
                        </a:cubicBezTo>
                        <a:cubicBezTo>
                          <a:pt x="237" y="15"/>
                          <a:pt x="245" y="17"/>
                          <a:pt x="253" y="18"/>
                        </a:cubicBezTo>
                        <a:cubicBezTo>
                          <a:pt x="260" y="20"/>
                          <a:pt x="268" y="22"/>
                          <a:pt x="276" y="24"/>
                        </a:cubicBezTo>
                        <a:cubicBezTo>
                          <a:pt x="283" y="26"/>
                          <a:pt x="291" y="28"/>
                          <a:pt x="299" y="30"/>
                        </a:cubicBezTo>
                        <a:cubicBezTo>
                          <a:pt x="314" y="34"/>
                          <a:pt x="328" y="38"/>
                          <a:pt x="343" y="43"/>
                        </a:cubicBezTo>
                        <a:cubicBezTo>
                          <a:pt x="350" y="45"/>
                          <a:pt x="357" y="48"/>
                          <a:pt x="363" y="50"/>
                        </a:cubicBezTo>
                        <a:cubicBezTo>
                          <a:pt x="370" y="52"/>
                          <a:pt x="377" y="55"/>
                          <a:pt x="383" y="57"/>
                        </a:cubicBezTo>
                        <a:cubicBezTo>
                          <a:pt x="396" y="62"/>
                          <a:pt x="408" y="67"/>
                          <a:pt x="419" y="71"/>
                        </a:cubicBezTo>
                        <a:cubicBezTo>
                          <a:pt x="430" y="76"/>
                          <a:pt x="440" y="80"/>
                          <a:pt x="448" y="84"/>
                        </a:cubicBezTo>
                        <a:cubicBezTo>
                          <a:pt x="457" y="88"/>
                          <a:pt x="465" y="92"/>
                          <a:pt x="471" y="95"/>
                        </a:cubicBezTo>
                        <a:cubicBezTo>
                          <a:pt x="483" y="101"/>
                          <a:pt x="491" y="105"/>
                          <a:pt x="491" y="105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bg1">
                          <a:lumMod val="81000"/>
                        </a:schemeClr>
                      </a:gs>
                      <a:gs pos="65000">
                        <a:srgbClr val="EFEFEF">
                          <a:lumMod val="99000"/>
                        </a:srgbClr>
                      </a:gs>
                      <a:gs pos="35000">
                        <a:schemeClr val="bg1">
                          <a:lumMod val="96000"/>
                          <a:lumOff val="4000"/>
                        </a:schemeClr>
                      </a:gs>
                      <a:gs pos="100000">
                        <a:schemeClr val="bg1">
                          <a:lumMod val="89000"/>
                        </a:schemeClr>
                      </a:gs>
                    </a:gsLst>
                    <a:lin ang="2400000" scaled="0"/>
                  </a:gra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/>
                  <a:lstStyle>
                    <a:defPPr>
                      <a:defRPr lang="en-US"/>
                    </a:defPPr>
                    <a:lvl1pPr marL="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3429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6858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0287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3716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17145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0574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24003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27432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0" name="Freeform 30"/>
                  <p:cNvSpPr/>
                  <p:nvPr/>
                </p:nvSpPr>
                <p:spPr bwMode="auto">
                  <a:xfrm>
                    <a:off x="3848100" y="1414464"/>
                    <a:ext cx="1227138" cy="1450975"/>
                  </a:xfrm>
                  <a:custGeom>
                    <a:avLst/>
                    <a:gdLst>
                      <a:gd name="T0" fmla="*/ 0 w 324"/>
                      <a:gd name="T1" fmla="*/ 0 h 384"/>
                      <a:gd name="T2" fmla="*/ 10 w 324"/>
                      <a:gd name="T3" fmla="*/ 19 h 384"/>
                      <a:gd name="T4" fmla="*/ 22 w 324"/>
                      <a:gd name="T5" fmla="*/ 41 h 384"/>
                      <a:gd name="T6" fmla="*/ 38 w 324"/>
                      <a:gd name="T7" fmla="*/ 70 h 384"/>
                      <a:gd name="T8" fmla="*/ 47 w 324"/>
                      <a:gd name="T9" fmla="*/ 85 h 384"/>
                      <a:gd name="T10" fmla="*/ 58 w 324"/>
                      <a:gd name="T11" fmla="*/ 102 h 384"/>
                      <a:gd name="T12" fmla="*/ 82 w 324"/>
                      <a:gd name="T13" fmla="*/ 137 h 384"/>
                      <a:gd name="T14" fmla="*/ 110 w 324"/>
                      <a:gd name="T15" fmla="*/ 174 h 384"/>
                      <a:gd name="T16" fmla="*/ 140 w 324"/>
                      <a:gd name="T17" fmla="*/ 210 h 384"/>
                      <a:gd name="T18" fmla="*/ 171 w 324"/>
                      <a:gd name="T19" fmla="*/ 246 h 384"/>
                      <a:gd name="T20" fmla="*/ 203 w 324"/>
                      <a:gd name="T21" fmla="*/ 278 h 384"/>
                      <a:gd name="T22" fmla="*/ 219 w 324"/>
                      <a:gd name="T23" fmla="*/ 293 h 384"/>
                      <a:gd name="T24" fmla="*/ 234 w 324"/>
                      <a:gd name="T25" fmla="*/ 308 h 384"/>
                      <a:gd name="T26" fmla="*/ 249 w 324"/>
                      <a:gd name="T27" fmla="*/ 321 h 384"/>
                      <a:gd name="T28" fmla="*/ 263 w 324"/>
                      <a:gd name="T29" fmla="*/ 333 h 384"/>
                      <a:gd name="T30" fmla="*/ 276 w 324"/>
                      <a:gd name="T31" fmla="*/ 344 h 384"/>
                      <a:gd name="T32" fmla="*/ 288 w 324"/>
                      <a:gd name="T33" fmla="*/ 354 h 384"/>
                      <a:gd name="T34" fmla="*/ 307 w 324"/>
                      <a:gd name="T35" fmla="*/ 370 h 384"/>
                      <a:gd name="T36" fmla="*/ 324 w 324"/>
                      <a:gd name="T37" fmla="*/ 384 h 384"/>
                      <a:gd name="T38" fmla="*/ 306 w 324"/>
                      <a:gd name="T39" fmla="*/ 372 h 384"/>
                      <a:gd name="T40" fmla="*/ 285 w 324"/>
                      <a:gd name="T41" fmla="*/ 357 h 384"/>
                      <a:gd name="T42" fmla="*/ 259 w 324"/>
                      <a:gd name="T43" fmla="*/ 338 h 384"/>
                      <a:gd name="T44" fmla="*/ 229 w 324"/>
                      <a:gd name="T45" fmla="*/ 313 h 384"/>
                      <a:gd name="T46" fmla="*/ 213 w 324"/>
                      <a:gd name="T47" fmla="*/ 300 h 384"/>
                      <a:gd name="T48" fmla="*/ 197 w 324"/>
                      <a:gd name="T49" fmla="*/ 285 h 384"/>
                      <a:gd name="T50" fmla="*/ 164 w 324"/>
                      <a:gd name="T51" fmla="*/ 252 h 384"/>
                      <a:gd name="T52" fmla="*/ 132 w 324"/>
                      <a:gd name="T53" fmla="*/ 217 h 384"/>
                      <a:gd name="T54" fmla="*/ 102 w 324"/>
                      <a:gd name="T55" fmla="*/ 180 h 384"/>
                      <a:gd name="T56" fmla="*/ 88 w 324"/>
                      <a:gd name="T57" fmla="*/ 161 h 384"/>
                      <a:gd name="T58" fmla="*/ 75 w 324"/>
                      <a:gd name="T59" fmla="*/ 143 h 384"/>
                      <a:gd name="T60" fmla="*/ 63 w 324"/>
                      <a:gd name="T61" fmla="*/ 124 h 384"/>
                      <a:gd name="T62" fmla="*/ 52 w 324"/>
                      <a:gd name="T63" fmla="*/ 106 h 384"/>
                      <a:gd name="T64" fmla="*/ 42 w 324"/>
                      <a:gd name="T65" fmla="*/ 89 h 384"/>
                      <a:gd name="T66" fmla="*/ 33 w 324"/>
                      <a:gd name="T67" fmla="*/ 72 h 384"/>
                      <a:gd name="T68" fmla="*/ 18 w 324"/>
                      <a:gd name="T69" fmla="*/ 43 h 384"/>
                      <a:gd name="T70" fmla="*/ 8 w 324"/>
                      <a:gd name="T71" fmla="*/ 20 h 384"/>
                      <a:gd name="T72" fmla="*/ 0 w 324"/>
                      <a:gd name="T73" fmla="*/ 0 h 3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324" h="384">
                        <a:moveTo>
                          <a:pt x="0" y="0"/>
                        </a:moveTo>
                        <a:cubicBezTo>
                          <a:pt x="0" y="0"/>
                          <a:pt x="4" y="7"/>
                          <a:pt x="10" y="19"/>
                        </a:cubicBezTo>
                        <a:cubicBezTo>
                          <a:pt x="13" y="25"/>
                          <a:pt x="17" y="33"/>
                          <a:pt x="22" y="41"/>
                        </a:cubicBezTo>
                        <a:cubicBezTo>
                          <a:pt x="26" y="50"/>
                          <a:pt x="32" y="59"/>
                          <a:pt x="38" y="70"/>
                        </a:cubicBezTo>
                        <a:cubicBezTo>
                          <a:pt x="41" y="75"/>
                          <a:pt x="44" y="80"/>
                          <a:pt x="47" y="85"/>
                        </a:cubicBezTo>
                        <a:cubicBezTo>
                          <a:pt x="51" y="91"/>
                          <a:pt x="54" y="97"/>
                          <a:pt x="58" y="102"/>
                        </a:cubicBezTo>
                        <a:cubicBezTo>
                          <a:pt x="65" y="114"/>
                          <a:pt x="73" y="125"/>
                          <a:pt x="82" y="137"/>
                        </a:cubicBezTo>
                        <a:cubicBezTo>
                          <a:pt x="90" y="150"/>
                          <a:pt x="100" y="162"/>
                          <a:pt x="110" y="174"/>
                        </a:cubicBezTo>
                        <a:cubicBezTo>
                          <a:pt x="119" y="186"/>
                          <a:pt x="129" y="199"/>
                          <a:pt x="140" y="210"/>
                        </a:cubicBezTo>
                        <a:cubicBezTo>
                          <a:pt x="150" y="223"/>
                          <a:pt x="161" y="234"/>
                          <a:pt x="171" y="246"/>
                        </a:cubicBezTo>
                        <a:cubicBezTo>
                          <a:pt x="182" y="257"/>
                          <a:pt x="192" y="268"/>
                          <a:pt x="203" y="278"/>
                        </a:cubicBezTo>
                        <a:cubicBezTo>
                          <a:pt x="209" y="283"/>
                          <a:pt x="214" y="288"/>
                          <a:pt x="219" y="293"/>
                        </a:cubicBezTo>
                        <a:cubicBezTo>
                          <a:pt x="224" y="298"/>
                          <a:pt x="229" y="303"/>
                          <a:pt x="234" y="308"/>
                        </a:cubicBezTo>
                        <a:cubicBezTo>
                          <a:pt x="239" y="312"/>
                          <a:pt x="244" y="317"/>
                          <a:pt x="249" y="321"/>
                        </a:cubicBezTo>
                        <a:cubicBezTo>
                          <a:pt x="254" y="325"/>
                          <a:pt x="259" y="329"/>
                          <a:pt x="263" y="333"/>
                        </a:cubicBezTo>
                        <a:cubicBezTo>
                          <a:pt x="267" y="337"/>
                          <a:pt x="272" y="341"/>
                          <a:pt x="276" y="344"/>
                        </a:cubicBezTo>
                        <a:cubicBezTo>
                          <a:pt x="280" y="348"/>
                          <a:pt x="284" y="351"/>
                          <a:pt x="288" y="354"/>
                        </a:cubicBezTo>
                        <a:cubicBezTo>
                          <a:pt x="295" y="361"/>
                          <a:pt x="302" y="366"/>
                          <a:pt x="307" y="370"/>
                        </a:cubicBezTo>
                        <a:cubicBezTo>
                          <a:pt x="318" y="379"/>
                          <a:pt x="324" y="384"/>
                          <a:pt x="324" y="384"/>
                        </a:cubicBezTo>
                        <a:cubicBezTo>
                          <a:pt x="324" y="384"/>
                          <a:pt x="318" y="380"/>
                          <a:pt x="306" y="372"/>
                        </a:cubicBezTo>
                        <a:cubicBezTo>
                          <a:pt x="300" y="368"/>
                          <a:pt x="293" y="363"/>
                          <a:pt x="285" y="357"/>
                        </a:cubicBezTo>
                        <a:cubicBezTo>
                          <a:pt x="278" y="352"/>
                          <a:pt x="269" y="345"/>
                          <a:pt x="259" y="338"/>
                        </a:cubicBezTo>
                        <a:cubicBezTo>
                          <a:pt x="250" y="330"/>
                          <a:pt x="240" y="322"/>
                          <a:pt x="229" y="313"/>
                        </a:cubicBezTo>
                        <a:cubicBezTo>
                          <a:pt x="224" y="309"/>
                          <a:pt x="219" y="304"/>
                          <a:pt x="213" y="300"/>
                        </a:cubicBezTo>
                        <a:cubicBezTo>
                          <a:pt x="208" y="295"/>
                          <a:pt x="203" y="290"/>
                          <a:pt x="197" y="285"/>
                        </a:cubicBezTo>
                        <a:cubicBezTo>
                          <a:pt x="186" y="275"/>
                          <a:pt x="175" y="263"/>
                          <a:pt x="164" y="252"/>
                        </a:cubicBezTo>
                        <a:cubicBezTo>
                          <a:pt x="153" y="241"/>
                          <a:pt x="142" y="229"/>
                          <a:pt x="132" y="217"/>
                        </a:cubicBezTo>
                        <a:cubicBezTo>
                          <a:pt x="121" y="205"/>
                          <a:pt x="112" y="192"/>
                          <a:pt x="102" y="180"/>
                        </a:cubicBezTo>
                        <a:cubicBezTo>
                          <a:pt x="97" y="174"/>
                          <a:pt x="92" y="167"/>
                          <a:pt x="88" y="161"/>
                        </a:cubicBezTo>
                        <a:cubicBezTo>
                          <a:pt x="83" y="155"/>
                          <a:pt x="79" y="149"/>
                          <a:pt x="75" y="143"/>
                        </a:cubicBezTo>
                        <a:cubicBezTo>
                          <a:pt x="71" y="136"/>
                          <a:pt x="66" y="130"/>
                          <a:pt x="63" y="124"/>
                        </a:cubicBezTo>
                        <a:cubicBezTo>
                          <a:pt x="59" y="118"/>
                          <a:pt x="55" y="112"/>
                          <a:pt x="52" y="106"/>
                        </a:cubicBezTo>
                        <a:cubicBezTo>
                          <a:pt x="48" y="100"/>
                          <a:pt x="45" y="94"/>
                          <a:pt x="42" y="89"/>
                        </a:cubicBezTo>
                        <a:cubicBezTo>
                          <a:pt x="38" y="83"/>
                          <a:pt x="35" y="78"/>
                          <a:pt x="33" y="72"/>
                        </a:cubicBezTo>
                        <a:cubicBezTo>
                          <a:pt x="27" y="62"/>
                          <a:pt x="22" y="52"/>
                          <a:pt x="18" y="43"/>
                        </a:cubicBezTo>
                        <a:cubicBezTo>
                          <a:pt x="14" y="34"/>
                          <a:pt x="11" y="26"/>
                          <a:pt x="8" y="20"/>
                        </a:cubicBezTo>
                        <a:cubicBezTo>
                          <a:pt x="3" y="7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adFill>
                    <a:gsLst>
                      <a:gs pos="72000">
                        <a:srgbClr val="DDDDDD">
                          <a:lumMod val="92000"/>
                          <a:lumOff val="8000"/>
                        </a:srgbClr>
                      </a:gs>
                      <a:gs pos="0">
                        <a:schemeClr val="bg1">
                          <a:lumMod val="79000"/>
                        </a:schemeClr>
                      </a:gs>
                      <a:gs pos="35000">
                        <a:schemeClr val="bg1">
                          <a:lumMod val="99000"/>
                          <a:lumOff val="1000"/>
                        </a:schemeClr>
                      </a:gs>
                      <a:gs pos="100000">
                        <a:schemeClr val="bg1">
                          <a:lumMod val="92000"/>
                        </a:schemeClr>
                      </a:gs>
                    </a:gsLst>
                    <a:lin ang="1800000" scaled="0"/>
                  </a:gra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/>
                  <a:lstStyle>
                    <a:defPPr>
                      <a:defRPr lang="en-US"/>
                    </a:defPPr>
                    <a:lvl1pPr marL="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3429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6858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0287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3716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17145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0574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24003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27432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49" name="组合 48"/>
                <p:cNvGrpSpPr/>
                <p:nvPr/>
              </p:nvGrpSpPr>
              <p:grpSpPr>
                <a:xfrm>
                  <a:off x="5146674" y="2706825"/>
                  <a:ext cx="573273" cy="881611"/>
                  <a:chOff x="4455614" y="2706825"/>
                  <a:chExt cx="573273" cy="881611"/>
                </a:xfrm>
              </p:grpSpPr>
              <p:sp>
                <p:nvSpPr>
                  <p:cNvPr id="56" name="Freeform 39"/>
                  <p:cNvSpPr/>
                  <p:nvPr/>
                </p:nvSpPr>
                <p:spPr bwMode="auto">
                  <a:xfrm>
                    <a:off x="4455614" y="3475723"/>
                    <a:ext cx="157163" cy="112713"/>
                  </a:xfrm>
                  <a:custGeom>
                    <a:avLst/>
                    <a:gdLst>
                      <a:gd name="T0" fmla="*/ 39 w 39"/>
                      <a:gd name="T1" fmla="*/ 10 h 27"/>
                      <a:gd name="T2" fmla="*/ 0 w 39"/>
                      <a:gd name="T3" fmla="*/ 26 h 27"/>
                      <a:gd name="T4" fmla="*/ 15 w 39"/>
                      <a:gd name="T5" fmla="*/ 0 h 27"/>
                      <a:gd name="T6" fmla="*/ 39 w 39"/>
                      <a:gd name="T7" fmla="*/ 10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9" h="27">
                        <a:moveTo>
                          <a:pt x="39" y="10"/>
                        </a:moveTo>
                        <a:cubicBezTo>
                          <a:pt x="39" y="10"/>
                          <a:pt x="25" y="27"/>
                          <a:pt x="0" y="26"/>
                        </a:cubicBezTo>
                        <a:cubicBezTo>
                          <a:pt x="15" y="0"/>
                          <a:pt x="15" y="0"/>
                          <a:pt x="15" y="0"/>
                        </a:cubicBezTo>
                        <a:cubicBezTo>
                          <a:pt x="15" y="0"/>
                          <a:pt x="33" y="7"/>
                          <a:pt x="39" y="10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tx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/>
                  <a:lstStyle>
                    <a:defPPr>
                      <a:defRPr lang="en-US"/>
                    </a:defPPr>
                    <a:lvl1pPr marL="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3429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6858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0287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3716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17145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0574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24003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27432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7" name="Freeform 39"/>
                  <p:cNvSpPr/>
                  <p:nvPr/>
                </p:nvSpPr>
                <p:spPr bwMode="auto">
                  <a:xfrm rot="3597006" flipV="1">
                    <a:off x="4893949" y="2729050"/>
                    <a:ext cx="157163" cy="112713"/>
                  </a:xfrm>
                  <a:custGeom>
                    <a:avLst/>
                    <a:gdLst>
                      <a:gd name="T0" fmla="*/ 39 w 39"/>
                      <a:gd name="T1" fmla="*/ 10 h 27"/>
                      <a:gd name="T2" fmla="*/ 0 w 39"/>
                      <a:gd name="T3" fmla="*/ 26 h 27"/>
                      <a:gd name="T4" fmla="*/ 15 w 39"/>
                      <a:gd name="T5" fmla="*/ 0 h 27"/>
                      <a:gd name="T6" fmla="*/ 39 w 39"/>
                      <a:gd name="T7" fmla="*/ 10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9" h="27">
                        <a:moveTo>
                          <a:pt x="39" y="10"/>
                        </a:moveTo>
                        <a:cubicBezTo>
                          <a:pt x="39" y="10"/>
                          <a:pt x="25" y="27"/>
                          <a:pt x="0" y="26"/>
                        </a:cubicBezTo>
                        <a:cubicBezTo>
                          <a:pt x="15" y="0"/>
                          <a:pt x="15" y="0"/>
                          <a:pt x="15" y="0"/>
                        </a:cubicBezTo>
                        <a:cubicBezTo>
                          <a:pt x="15" y="0"/>
                          <a:pt x="33" y="7"/>
                          <a:pt x="39" y="10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tx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/>
                  <a:lstStyle>
                    <a:defPPr>
                      <a:defRPr lang="en-US"/>
                    </a:defPPr>
                    <a:lvl1pPr marL="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3429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6858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0287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3716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17145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0574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24003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27432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50" name="组合 49"/>
                <p:cNvGrpSpPr/>
                <p:nvPr/>
              </p:nvGrpSpPr>
              <p:grpSpPr>
                <a:xfrm flipH="1">
                  <a:off x="6546854" y="2710728"/>
                  <a:ext cx="573273" cy="881611"/>
                  <a:chOff x="4455614" y="2706825"/>
                  <a:chExt cx="573273" cy="881611"/>
                </a:xfrm>
              </p:grpSpPr>
              <p:sp>
                <p:nvSpPr>
                  <p:cNvPr id="54" name="Freeform 39"/>
                  <p:cNvSpPr/>
                  <p:nvPr/>
                </p:nvSpPr>
                <p:spPr bwMode="auto">
                  <a:xfrm>
                    <a:off x="4455614" y="3475723"/>
                    <a:ext cx="157163" cy="112713"/>
                  </a:xfrm>
                  <a:custGeom>
                    <a:avLst/>
                    <a:gdLst>
                      <a:gd name="T0" fmla="*/ 39 w 39"/>
                      <a:gd name="T1" fmla="*/ 10 h 27"/>
                      <a:gd name="T2" fmla="*/ 0 w 39"/>
                      <a:gd name="T3" fmla="*/ 26 h 27"/>
                      <a:gd name="T4" fmla="*/ 15 w 39"/>
                      <a:gd name="T5" fmla="*/ 0 h 27"/>
                      <a:gd name="T6" fmla="*/ 39 w 39"/>
                      <a:gd name="T7" fmla="*/ 10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9" h="27">
                        <a:moveTo>
                          <a:pt x="39" y="10"/>
                        </a:moveTo>
                        <a:cubicBezTo>
                          <a:pt x="39" y="10"/>
                          <a:pt x="25" y="27"/>
                          <a:pt x="0" y="26"/>
                        </a:cubicBezTo>
                        <a:cubicBezTo>
                          <a:pt x="15" y="0"/>
                          <a:pt x="15" y="0"/>
                          <a:pt x="15" y="0"/>
                        </a:cubicBezTo>
                        <a:cubicBezTo>
                          <a:pt x="15" y="0"/>
                          <a:pt x="33" y="7"/>
                          <a:pt x="39" y="10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tx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/>
                  <a:lstStyle>
                    <a:defPPr>
                      <a:defRPr lang="en-US"/>
                    </a:defPPr>
                    <a:lvl1pPr marL="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3429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6858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0287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3716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17145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0574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24003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27432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5" name="Freeform 39"/>
                  <p:cNvSpPr/>
                  <p:nvPr/>
                </p:nvSpPr>
                <p:spPr bwMode="auto">
                  <a:xfrm rot="3597006" flipV="1">
                    <a:off x="4893949" y="2729050"/>
                    <a:ext cx="157163" cy="112713"/>
                  </a:xfrm>
                  <a:custGeom>
                    <a:avLst/>
                    <a:gdLst>
                      <a:gd name="T0" fmla="*/ 39 w 39"/>
                      <a:gd name="T1" fmla="*/ 10 h 27"/>
                      <a:gd name="T2" fmla="*/ 0 w 39"/>
                      <a:gd name="T3" fmla="*/ 26 h 27"/>
                      <a:gd name="T4" fmla="*/ 15 w 39"/>
                      <a:gd name="T5" fmla="*/ 0 h 27"/>
                      <a:gd name="T6" fmla="*/ 39 w 39"/>
                      <a:gd name="T7" fmla="*/ 10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9" h="27">
                        <a:moveTo>
                          <a:pt x="39" y="10"/>
                        </a:moveTo>
                        <a:cubicBezTo>
                          <a:pt x="39" y="10"/>
                          <a:pt x="25" y="27"/>
                          <a:pt x="0" y="26"/>
                        </a:cubicBezTo>
                        <a:cubicBezTo>
                          <a:pt x="15" y="0"/>
                          <a:pt x="15" y="0"/>
                          <a:pt x="15" y="0"/>
                        </a:cubicBezTo>
                        <a:cubicBezTo>
                          <a:pt x="15" y="0"/>
                          <a:pt x="33" y="7"/>
                          <a:pt x="39" y="10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tx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/>
                  <a:lstStyle>
                    <a:defPPr>
                      <a:defRPr lang="en-US"/>
                    </a:defPPr>
                    <a:lvl1pPr marL="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3429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6858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0287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3716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17145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0574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24003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27432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51" name="组合 50"/>
                <p:cNvGrpSpPr/>
                <p:nvPr/>
              </p:nvGrpSpPr>
              <p:grpSpPr>
                <a:xfrm rot="7200000" flipH="1">
                  <a:off x="5853056" y="3898235"/>
                  <a:ext cx="573273" cy="881611"/>
                  <a:chOff x="4455614" y="2706825"/>
                  <a:chExt cx="573273" cy="881611"/>
                </a:xfrm>
              </p:grpSpPr>
              <p:sp>
                <p:nvSpPr>
                  <p:cNvPr id="52" name="Freeform 39"/>
                  <p:cNvSpPr/>
                  <p:nvPr/>
                </p:nvSpPr>
                <p:spPr bwMode="auto">
                  <a:xfrm>
                    <a:off x="4455614" y="3475723"/>
                    <a:ext cx="157163" cy="112713"/>
                  </a:xfrm>
                  <a:custGeom>
                    <a:avLst/>
                    <a:gdLst>
                      <a:gd name="T0" fmla="*/ 39 w 39"/>
                      <a:gd name="T1" fmla="*/ 10 h 27"/>
                      <a:gd name="T2" fmla="*/ 0 w 39"/>
                      <a:gd name="T3" fmla="*/ 26 h 27"/>
                      <a:gd name="T4" fmla="*/ 15 w 39"/>
                      <a:gd name="T5" fmla="*/ 0 h 27"/>
                      <a:gd name="T6" fmla="*/ 39 w 39"/>
                      <a:gd name="T7" fmla="*/ 10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9" h="27">
                        <a:moveTo>
                          <a:pt x="39" y="10"/>
                        </a:moveTo>
                        <a:cubicBezTo>
                          <a:pt x="39" y="10"/>
                          <a:pt x="25" y="27"/>
                          <a:pt x="0" y="26"/>
                        </a:cubicBezTo>
                        <a:cubicBezTo>
                          <a:pt x="15" y="0"/>
                          <a:pt x="15" y="0"/>
                          <a:pt x="15" y="0"/>
                        </a:cubicBezTo>
                        <a:cubicBezTo>
                          <a:pt x="15" y="0"/>
                          <a:pt x="33" y="7"/>
                          <a:pt x="39" y="10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tx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/>
                  <a:lstStyle>
                    <a:defPPr>
                      <a:defRPr lang="en-US"/>
                    </a:defPPr>
                    <a:lvl1pPr marL="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3429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6858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0287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3716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17145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0574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24003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27432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3" name="Freeform 39"/>
                  <p:cNvSpPr/>
                  <p:nvPr/>
                </p:nvSpPr>
                <p:spPr bwMode="auto">
                  <a:xfrm rot="3597006" flipV="1">
                    <a:off x="4893949" y="2729050"/>
                    <a:ext cx="157163" cy="112713"/>
                  </a:xfrm>
                  <a:custGeom>
                    <a:avLst/>
                    <a:gdLst>
                      <a:gd name="T0" fmla="*/ 39 w 39"/>
                      <a:gd name="T1" fmla="*/ 10 h 27"/>
                      <a:gd name="T2" fmla="*/ 0 w 39"/>
                      <a:gd name="T3" fmla="*/ 26 h 27"/>
                      <a:gd name="T4" fmla="*/ 15 w 39"/>
                      <a:gd name="T5" fmla="*/ 0 h 27"/>
                      <a:gd name="T6" fmla="*/ 39 w 39"/>
                      <a:gd name="T7" fmla="*/ 10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9" h="27">
                        <a:moveTo>
                          <a:pt x="39" y="10"/>
                        </a:moveTo>
                        <a:cubicBezTo>
                          <a:pt x="39" y="10"/>
                          <a:pt x="25" y="27"/>
                          <a:pt x="0" y="26"/>
                        </a:cubicBezTo>
                        <a:cubicBezTo>
                          <a:pt x="15" y="0"/>
                          <a:pt x="15" y="0"/>
                          <a:pt x="15" y="0"/>
                        </a:cubicBezTo>
                        <a:cubicBezTo>
                          <a:pt x="15" y="0"/>
                          <a:pt x="33" y="7"/>
                          <a:pt x="39" y="10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tx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/>
                  <a:lstStyle>
                    <a:defPPr>
                      <a:defRPr lang="en-US"/>
                    </a:defPPr>
                    <a:lvl1pPr marL="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3429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6858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0287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3716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17145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0574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24003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27432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sp>
            <p:nvSpPr>
              <p:cNvPr id="31" name="Freeform 76"/>
              <p:cNvSpPr>
                <a:spLocks noEditPoints="1"/>
              </p:cNvSpPr>
              <p:nvPr/>
            </p:nvSpPr>
            <p:spPr bwMode="auto">
              <a:xfrm>
                <a:off x="5946778" y="3775361"/>
                <a:ext cx="370518" cy="501288"/>
              </a:xfrm>
              <a:custGeom>
                <a:avLst/>
                <a:gdLst>
                  <a:gd name="T0" fmla="*/ 51 w 141"/>
                  <a:gd name="T1" fmla="*/ 186 h 192"/>
                  <a:gd name="T2" fmla="*/ 60 w 141"/>
                  <a:gd name="T3" fmla="*/ 185 h 192"/>
                  <a:gd name="T4" fmla="*/ 60 w 141"/>
                  <a:gd name="T5" fmla="*/ 185 h 192"/>
                  <a:gd name="T6" fmla="*/ 71 w 141"/>
                  <a:gd name="T7" fmla="*/ 192 h 192"/>
                  <a:gd name="T8" fmla="*/ 81 w 141"/>
                  <a:gd name="T9" fmla="*/ 182 h 192"/>
                  <a:gd name="T10" fmla="*/ 81 w 141"/>
                  <a:gd name="T11" fmla="*/ 182 h 192"/>
                  <a:gd name="T12" fmla="*/ 90 w 141"/>
                  <a:gd name="T13" fmla="*/ 181 h 192"/>
                  <a:gd name="T14" fmla="*/ 96 w 141"/>
                  <a:gd name="T15" fmla="*/ 172 h 192"/>
                  <a:gd name="T16" fmla="*/ 45 w 141"/>
                  <a:gd name="T17" fmla="*/ 179 h 192"/>
                  <a:gd name="T18" fmla="*/ 51 w 141"/>
                  <a:gd name="T19" fmla="*/ 186 h 192"/>
                  <a:gd name="T20" fmla="*/ 95 w 141"/>
                  <a:gd name="T21" fmla="*/ 160 h 192"/>
                  <a:gd name="T22" fmla="*/ 46 w 141"/>
                  <a:gd name="T23" fmla="*/ 166 h 192"/>
                  <a:gd name="T24" fmla="*/ 42 w 141"/>
                  <a:gd name="T25" fmla="*/ 171 h 192"/>
                  <a:gd name="T26" fmla="*/ 46 w 141"/>
                  <a:gd name="T27" fmla="*/ 175 h 192"/>
                  <a:gd name="T28" fmla="*/ 95 w 141"/>
                  <a:gd name="T29" fmla="*/ 169 h 192"/>
                  <a:gd name="T30" fmla="*/ 99 w 141"/>
                  <a:gd name="T31" fmla="*/ 164 h 192"/>
                  <a:gd name="T32" fmla="*/ 95 w 141"/>
                  <a:gd name="T33" fmla="*/ 160 h 192"/>
                  <a:gd name="T34" fmla="*/ 98 w 141"/>
                  <a:gd name="T35" fmla="*/ 146 h 192"/>
                  <a:gd name="T36" fmla="*/ 43 w 141"/>
                  <a:gd name="T37" fmla="*/ 153 h 192"/>
                  <a:gd name="T38" fmla="*/ 40 w 141"/>
                  <a:gd name="T39" fmla="*/ 158 h 192"/>
                  <a:gd name="T40" fmla="*/ 43 w 141"/>
                  <a:gd name="T41" fmla="*/ 163 h 192"/>
                  <a:gd name="T42" fmla="*/ 98 w 141"/>
                  <a:gd name="T43" fmla="*/ 156 h 192"/>
                  <a:gd name="T44" fmla="*/ 101 w 141"/>
                  <a:gd name="T45" fmla="*/ 150 h 192"/>
                  <a:gd name="T46" fmla="*/ 98 w 141"/>
                  <a:gd name="T47" fmla="*/ 146 h 192"/>
                  <a:gd name="T48" fmla="*/ 71 w 141"/>
                  <a:gd name="T49" fmla="*/ 0 h 192"/>
                  <a:gd name="T50" fmla="*/ 0 w 141"/>
                  <a:gd name="T51" fmla="*/ 71 h 192"/>
                  <a:gd name="T52" fmla="*/ 42 w 141"/>
                  <a:gd name="T53" fmla="*/ 136 h 192"/>
                  <a:gd name="T54" fmla="*/ 42 w 141"/>
                  <a:gd name="T55" fmla="*/ 148 h 192"/>
                  <a:gd name="T56" fmla="*/ 99 w 141"/>
                  <a:gd name="T57" fmla="*/ 141 h 192"/>
                  <a:gd name="T58" fmla="*/ 99 w 141"/>
                  <a:gd name="T59" fmla="*/ 136 h 192"/>
                  <a:gd name="T60" fmla="*/ 141 w 141"/>
                  <a:gd name="T61" fmla="*/ 71 h 192"/>
                  <a:gd name="T62" fmla="*/ 71 w 141"/>
                  <a:gd name="T63" fmla="*/ 0 h 192"/>
                  <a:gd name="T64" fmla="*/ 126 w 141"/>
                  <a:gd name="T65" fmla="*/ 79 h 192"/>
                  <a:gd name="T66" fmla="*/ 121 w 141"/>
                  <a:gd name="T67" fmla="*/ 73 h 192"/>
                  <a:gd name="T68" fmla="*/ 68 w 141"/>
                  <a:gd name="T69" fmla="*/ 20 h 192"/>
                  <a:gd name="T70" fmla="*/ 62 w 141"/>
                  <a:gd name="T71" fmla="*/ 15 h 192"/>
                  <a:gd name="T72" fmla="*/ 68 w 141"/>
                  <a:gd name="T73" fmla="*/ 9 h 192"/>
                  <a:gd name="T74" fmla="*/ 132 w 141"/>
                  <a:gd name="T75" fmla="*/ 73 h 192"/>
                  <a:gd name="T76" fmla="*/ 126 w 141"/>
                  <a:gd name="T77" fmla="*/ 7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1" h="192">
                    <a:moveTo>
                      <a:pt x="51" y="186"/>
                    </a:moveTo>
                    <a:cubicBezTo>
                      <a:pt x="60" y="185"/>
                      <a:pt x="60" y="185"/>
                      <a:pt x="60" y="185"/>
                    </a:cubicBezTo>
                    <a:cubicBezTo>
                      <a:pt x="60" y="185"/>
                      <a:pt x="60" y="185"/>
                      <a:pt x="60" y="185"/>
                    </a:cubicBezTo>
                    <a:cubicBezTo>
                      <a:pt x="60" y="188"/>
                      <a:pt x="65" y="192"/>
                      <a:pt x="71" y="192"/>
                    </a:cubicBezTo>
                    <a:cubicBezTo>
                      <a:pt x="76" y="191"/>
                      <a:pt x="81" y="185"/>
                      <a:pt x="81" y="182"/>
                    </a:cubicBezTo>
                    <a:cubicBezTo>
                      <a:pt x="81" y="182"/>
                      <a:pt x="81" y="182"/>
                      <a:pt x="81" y="182"/>
                    </a:cubicBezTo>
                    <a:cubicBezTo>
                      <a:pt x="90" y="181"/>
                      <a:pt x="90" y="181"/>
                      <a:pt x="90" y="181"/>
                    </a:cubicBezTo>
                    <a:cubicBezTo>
                      <a:pt x="92" y="181"/>
                      <a:pt x="96" y="175"/>
                      <a:pt x="96" y="172"/>
                    </a:cubicBezTo>
                    <a:cubicBezTo>
                      <a:pt x="45" y="179"/>
                      <a:pt x="45" y="179"/>
                      <a:pt x="45" y="179"/>
                    </a:cubicBezTo>
                    <a:cubicBezTo>
                      <a:pt x="45" y="182"/>
                      <a:pt x="49" y="186"/>
                      <a:pt x="51" y="186"/>
                    </a:cubicBezTo>
                    <a:close/>
                    <a:moveTo>
                      <a:pt x="95" y="160"/>
                    </a:moveTo>
                    <a:cubicBezTo>
                      <a:pt x="46" y="166"/>
                      <a:pt x="46" y="166"/>
                      <a:pt x="46" y="166"/>
                    </a:cubicBezTo>
                    <a:cubicBezTo>
                      <a:pt x="44" y="166"/>
                      <a:pt x="42" y="168"/>
                      <a:pt x="42" y="171"/>
                    </a:cubicBezTo>
                    <a:cubicBezTo>
                      <a:pt x="42" y="173"/>
                      <a:pt x="44" y="175"/>
                      <a:pt x="46" y="175"/>
                    </a:cubicBezTo>
                    <a:cubicBezTo>
                      <a:pt x="95" y="169"/>
                      <a:pt x="95" y="169"/>
                      <a:pt x="95" y="169"/>
                    </a:cubicBezTo>
                    <a:cubicBezTo>
                      <a:pt x="97" y="168"/>
                      <a:pt x="99" y="166"/>
                      <a:pt x="99" y="164"/>
                    </a:cubicBezTo>
                    <a:cubicBezTo>
                      <a:pt x="99" y="161"/>
                      <a:pt x="97" y="159"/>
                      <a:pt x="95" y="160"/>
                    </a:cubicBezTo>
                    <a:close/>
                    <a:moveTo>
                      <a:pt x="98" y="146"/>
                    </a:moveTo>
                    <a:cubicBezTo>
                      <a:pt x="43" y="153"/>
                      <a:pt x="43" y="153"/>
                      <a:pt x="43" y="153"/>
                    </a:cubicBezTo>
                    <a:cubicBezTo>
                      <a:pt x="41" y="153"/>
                      <a:pt x="40" y="155"/>
                      <a:pt x="40" y="158"/>
                    </a:cubicBezTo>
                    <a:cubicBezTo>
                      <a:pt x="40" y="161"/>
                      <a:pt x="41" y="163"/>
                      <a:pt x="43" y="163"/>
                    </a:cubicBezTo>
                    <a:cubicBezTo>
                      <a:pt x="98" y="156"/>
                      <a:pt x="98" y="156"/>
                      <a:pt x="98" y="156"/>
                    </a:cubicBezTo>
                    <a:cubicBezTo>
                      <a:pt x="100" y="155"/>
                      <a:pt x="101" y="153"/>
                      <a:pt x="101" y="150"/>
                    </a:cubicBezTo>
                    <a:cubicBezTo>
                      <a:pt x="101" y="148"/>
                      <a:pt x="100" y="146"/>
                      <a:pt x="98" y="146"/>
                    </a:cubicBezTo>
                    <a:close/>
                    <a:moveTo>
                      <a:pt x="71" y="0"/>
                    </a:moveTo>
                    <a:cubicBezTo>
                      <a:pt x="31" y="0"/>
                      <a:pt x="0" y="32"/>
                      <a:pt x="0" y="71"/>
                    </a:cubicBezTo>
                    <a:cubicBezTo>
                      <a:pt x="0" y="100"/>
                      <a:pt x="17" y="125"/>
                      <a:pt x="42" y="136"/>
                    </a:cubicBezTo>
                    <a:cubicBezTo>
                      <a:pt x="42" y="148"/>
                      <a:pt x="42" y="148"/>
                      <a:pt x="42" y="148"/>
                    </a:cubicBezTo>
                    <a:cubicBezTo>
                      <a:pt x="99" y="141"/>
                      <a:pt x="99" y="141"/>
                      <a:pt x="99" y="141"/>
                    </a:cubicBezTo>
                    <a:cubicBezTo>
                      <a:pt x="99" y="136"/>
                      <a:pt x="99" y="136"/>
                      <a:pt x="99" y="136"/>
                    </a:cubicBezTo>
                    <a:cubicBezTo>
                      <a:pt x="124" y="125"/>
                      <a:pt x="141" y="100"/>
                      <a:pt x="141" y="71"/>
                    </a:cubicBezTo>
                    <a:cubicBezTo>
                      <a:pt x="141" y="32"/>
                      <a:pt x="110" y="0"/>
                      <a:pt x="71" y="0"/>
                    </a:cubicBezTo>
                    <a:close/>
                    <a:moveTo>
                      <a:pt x="126" y="79"/>
                    </a:moveTo>
                    <a:cubicBezTo>
                      <a:pt x="123" y="79"/>
                      <a:pt x="121" y="76"/>
                      <a:pt x="121" y="73"/>
                    </a:cubicBezTo>
                    <a:cubicBezTo>
                      <a:pt x="121" y="44"/>
                      <a:pt x="97" y="20"/>
                      <a:pt x="68" y="20"/>
                    </a:cubicBezTo>
                    <a:cubicBezTo>
                      <a:pt x="65" y="20"/>
                      <a:pt x="62" y="18"/>
                      <a:pt x="62" y="15"/>
                    </a:cubicBezTo>
                    <a:cubicBezTo>
                      <a:pt x="62" y="12"/>
                      <a:pt x="65" y="9"/>
                      <a:pt x="68" y="9"/>
                    </a:cubicBezTo>
                    <a:cubicBezTo>
                      <a:pt x="103" y="9"/>
                      <a:pt x="132" y="38"/>
                      <a:pt x="132" y="73"/>
                    </a:cubicBezTo>
                    <a:cubicBezTo>
                      <a:pt x="132" y="76"/>
                      <a:pt x="130" y="79"/>
                      <a:pt x="126" y="79"/>
                    </a:cubicBezTo>
                    <a:close/>
                  </a:path>
                </a:pathLst>
              </a:custGeom>
              <a:solidFill>
                <a:srgbClr val="EC7D3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84"/>
              <p:cNvSpPr>
                <a:spLocks noEditPoints="1"/>
              </p:cNvSpPr>
              <p:nvPr/>
            </p:nvSpPr>
            <p:spPr bwMode="auto">
              <a:xfrm>
                <a:off x="4930194" y="3306490"/>
                <a:ext cx="270260" cy="268081"/>
              </a:xfrm>
              <a:custGeom>
                <a:avLst/>
                <a:gdLst>
                  <a:gd name="T0" fmla="*/ 98 w 102"/>
                  <a:gd name="T1" fmla="*/ 0 h 101"/>
                  <a:gd name="T2" fmla="*/ 86 w 102"/>
                  <a:gd name="T3" fmla="*/ 0 h 101"/>
                  <a:gd name="T4" fmla="*/ 84 w 102"/>
                  <a:gd name="T5" fmla="*/ 1 h 101"/>
                  <a:gd name="T6" fmla="*/ 40 w 102"/>
                  <a:gd name="T7" fmla="*/ 39 h 101"/>
                  <a:gd name="T8" fmla="*/ 32 w 102"/>
                  <a:gd name="T9" fmla="*/ 38 h 101"/>
                  <a:gd name="T10" fmla="*/ 0 w 102"/>
                  <a:gd name="T11" fmla="*/ 70 h 101"/>
                  <a:gd name="T12" fmla="*/ 32 w 102"/>
                  <a:gd name="T13" fmla="*/ 101 h 101"/>
                  <a:gd name="T14" fmla="*/ 64 w 102"/>
                  <a:gd name="T15" fmla="*/ 70 h 101"/>
                  <a:gd name="T16" fmla="*/ 61 w 102"/>
                  <a:gd name="T17" fmla="*/ 58 h 101"/>
                  <a:gd name="T18" fmla="*/ 72 w 102"/>
                  <a:gd name="T19" fmla="*/ 54 h 101"/>
                  <a:gd name="T20" fmla="*/ 74 w 102"/>
                  <a:gd name="T21" fmla="*/ 51 h 101"/>
                  <a:gd name="T22" fmla="*/ 74 w 102"/>
                  <a:gd name="T23" fmla="*/ 39 h 101"/>
                  <a:gd name="T24" fmla="*/ 86 w 102"/>
                  <a:gd name="T25" fmla="*/ 38 h 101"/>
                  <a:gd name="T26" fmla="*/ 89 w 102"/>
                  <a:gd name="T27" fmla="*/ 35 h 101"/>
                  <a:gd name="T28" fmla="*/ 90 w 102"/>
                  <a:gd name="T29" fmla="*/ 21 h 101"/>
                  <a:gd name="T30" fmla="*/ 99 w 102"/>
                  <a:gd name="T31" fmla="*/ 19 h 101"/>
                  <a:gd name="T32" fmla="*/ 102 w 102"/>
                  <a:gd name="T33" fmla="*/ 16 h 101"/>
                  <a:gd name="T34" fmla="*/ 102 w 102"/>
                  <a:gd name="T35" fmla="*/ 3 h 101"/>
                  <a:gd name="T36" fmla="*/ 98 w 102"/>
                  <a:gd name="T37" fmla="*/ 0 h 101"/>
                  <a:gd name="T38" fmla="*/ 22 w 102"/>
                  <a:gd name="T39" fmla="*/ 70 h 101"/>
                  <a:gd name="T40" fmla="*/ 31 w 102"/>
                  <a:gd name="T41" fmla="*/ 75 h 101"/>
                  <a:gd name="T42" fmla="*/ 32 w 102"/>
                  <a:gd name="T43" fmla="*/ 79 h 101"/>
                  <a:gd name="T44" fmla="*/ 22 w 102"/>
                  <a:gd name="T45" fmla="*/ 89 h 101"/>
                  <a:gd name="T46" fmla="*/ 13 w 102"/>
                  <a:gd name="T47" fmla="*/ 79 h 101"/>
                  <a:gd name="T48" fmla="*/ 22 w 102"/>
                  <a:gd name="T49" fmla="*/ 7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2" h="101">
                    <a:moveTo>
                      <a:pt x="98" y="0"/>
                    </a:moveTo>
                    <a:cubicBezTo>
                      <a:pt x="86" y="0"/>
                      <a:pt x="86" y="0"/>
                      <a:pt x="86" y="0"/>
                    </a:cubicBezTo>
                    <a:cubicBezTo>
                      <a:pt x="85" y="0"/>
                      <a:pt x="84" y="0"/>
                      <a:pt x="84" y="1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38" y="39"/>
                      <a:pt x="34" y="38"/>
                      <a:pt x="32" y="38"/>
                    </a:cubicBezTo>
                    <a:cubicBezTo>
                      <a:pt x="14" y="38"/>
                      <a:pt x="0" y="52"/>
                      <a:pt x="0" y="70"/>
                    </a:cubicBezTo>
                    <a:cubicBezTo>
                      <a:pt x="0" y="87"/>
                      <a:pt x="14" y="101"/>
                      <a:pt x="32" y="101"/>
                    </a:cubicBezTo>
                    <a:cubicBezTo>
                      <a:pt x="49" y="101"/>
                      <a:pt x="64" y="87"/>
                      <a:pt x="64" y="70"/>
                    </a:cubicBezTo>
                    <a:cubicBezTo>
                      <a:pt x="64" y="64"/>
                      <a:pt x="63" y="61"/>
                      <a:pt x="61" y="58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74" y="54"/>
                      <a:pt x="74" y="53"/>
                      <a:pt x="74" y="51"/>
                    </a:cubicBezTo>
                    <a:cubicBezTo>
                      <a:pt x="74" y="39"/>
                      <a:pt x="74" y="39"/>
                      <a:pt x="74" y="39"/>
                    </a:cubicBezTo>
                    <a:cubicBezTo>
                      <a:pt x="86" y="38"/>
                      <a:pt x="86" y="38"/>
                      <a:pt x="86" y="38"/>
                    </a:cubicBezTo>
                    <a:cubicBezTo>
                      <a:pt x="88" y="38"/>
                      <a:pt x="89" y="37"/>
                      <a:pt x="89" y="35"/>
                    </a:cubicBezTo>
                    <a:cubicBezTo>
                      <a:pt x="90" y="21"/>
                      <a:pt x="90" y="21"/>
                      <a:pt x="90" y="21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101" y="19"/>
                      <a:pt x="102" y="17"/>
                      <a:pt x="102" y="16"/>
                    </a:cubicBezTo>
                    <a:cubicBezTo>
                      <a:pt x="102" y="3"/>
                      <a:pt x="102" y="3"/>
                      <a:pt x="102" y="3"/>
                    </a:cubicBezTo>
                    <a:cubicBezTo>
                      <a:pt x="102" y="1"/>
                      <a:pt x="100" y="0"/>
                      <a:pt x="98" y="0"/>
                    </a:cubicBezTo>
                    <a:moveTo>
                      <a:pt x="22" y="70"/>
                    </a:moveTo>
                    <a:cubicBezTo>
                      <a:pt x="26" y="70"/>
                      <a:pt x="29" y="72"/>
                      <a:pt x="31" y="75"/>
                    </a:cubicBezTo>
                    <a:cubicBezTo>
                      <a:pt x="32" y="76"/>
                      <a:pt x="32" y="78"/>
                      <a:pt x="32" y="79"/>
                    </a:cubicBezTo>
                    <a:cubicBezTo>
                      <a:pt x="32" y="84"/>
                      <a:pt x="28" y="89"/>
                      <a:pt x="22" y="89"/>
                    </a:cubicBezTo>
                    <a:cubicBezTo>
                      <a:pt x="17" y="89"/>
                      <a:pt x="13" y="84"/>
                      <a:pt x="13" y="79"/>
                    </a:cubicBezTo>
                    <a:cubicBezTo>
                      <a:pt x="13" y="74"/>
                      <a:pt x="17" y="70"/>
                      <a:pt x="22" y="70"/>
                    </a:cubicBezTo>
                  </a:path>
                </a:pathLst>
              </a:custGeom>
              <a:solidFill>
                <a:srgbClr val="EC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88"/>
              <p:cNvSpPr>
                <a:spLocks noEditPoints="1"/>
              </p:cNvSpPr>
              <p:nvPr/>
            </p:nvSpPr>
            <p:spPr bwMode="auto">
              <a:xfrm>
                <a:off x="7005851" y="3277709"/>
                <a:ext cx="247376" cy="326927"/>
              </a:xfrm>
              <a:custGeom>
                <a:avLst/>
                <a:gdLst>
                  <a:gd name="T0" fmla="*/ 48 w 93"/>
                  <a:gd name="T1" fmla="*/ 67 h 124"/>
                  <a:gd name="T2" fmla="*/ 47 w 93"/>
                  <a:gd name="T3" fmla="*/ 64 h 124"/>
                  <a:gd name="T4" fmla="*/ 44 w 93"/>
                  <a:gd name="T5" fmla="*/ 65 h 124"/>
                  <a:gd name="T6" fmla="*/ 44 w 93"/>
                  <a:gd name="T7" fmla="*/ 61 h 124"/>
                  <a:gd name="T8" fmla="*/ 40 w 93"/>
                  <a:gd name="T9" fmla="*/ 62 h 124"/>
                  <a:gd name="T10" fmla="*/ 38 w 93"/>
                  <a:gd name="T11" fmla="*/ 70 h 124"/>
                  <a:gd name="T12" fmla="*/ 40 w 93"/>
                  <a:gd name="T13" fmla="*/ 72 h 124"/>
                  <a:gd name="T14" fmla="*/ 48 w 93"/>
                  <a:gd name="T15" fmla="*/ 67 h 124"/>
                  <a:gd name="T16" fmla="*/ 38 w 93"/>
                  <a:gd name="T17" fmla="*/ 71 h 124"/>
                  <a:gd name="T18" fmla="*/ 36 w 93"/>
                  <a:gd name="T19" fmla="*/ 75 h 124"/>
                  <a:gd name="T20" fmla="*/ 40 w 93"/>
                  <a:gd name="T21" fmla="*/ 73 h 124"/>
                  <a:gd name="T22" fmla="*/ 38 w 93"/>
                  <a:gd name="T23" fmla="*/ 71 h 124"/>
                  <a:gd name="T24" fmla="*/ 68 w 93"/>
                  <a:gd name="T25" fmla="*/ 110 h 124"/>
                  <a:gd name="T26" fmla="*/ 12 w 93"/>
                  <a:gd name="T27" fmla="*/ 110 h 124"/>
                  <a:gd name="T28" fmla="*/ 12 w 93"/>
                  <a:gd name="T29" fmla="*/ 33 h 124"/>
                  <a:gd name="T30" fmla="*/ 55 w 93"/>
                  <a:gd name="T31" fmla="*/ 33 h 124"/>
                  <a:gd name="T32" fmla="*/ 65 w 93"/>
                  <a:gd name="T33" fmla="*/ 19 h 124"/>
                  <a:gd name="T34" fmla="*/ 12 w 93"/>
                  <a:gd name="T35" fmla="*/ 19 h 124"/>
                  <a:gd name="T36" fmla="*/ 0 w 93"/>
                  <a:gd name="T37" fmla="*/ 30 h 124"/>
                  <a:gd name="T38" fmla="*/ 0 w 93"/>
                  <a:gd name="T39" fmla="*/ 113 h 124"/>
                  <a:gd name="T40" fmla="*/ 12 w 93"/>
                  <a:gd name="T41" fmla="*/ 124 h 124"/>
                  <a:gd name="T42" fmla="*/ 67 w 93"/>
                  <a:gd name="T43" fmla="*/ 124 h 124"/>
                  <a:gd name="T44" fmla="*/ 79 w 93"/>
                  <a:gd name="T45" fmla="*/ 113 h 124"/>
                  <a:gd name="T46" fmla="*/ 79 w 93"/>
                  <a:gd name="T47" fmla="*/ 33 h 124"/>
                  <a:gd name="T48" fmla="*/ 68 w 93"/>
                  <a:gd name="T49" fmla="*/ 49 h 124"/>
                  <a:gd name="T50" fmla="*/ 68 w 93"/>
                  <a:gd name="T51" fmla="*/ 110 h 124"/>
                  <a:gd name="T52" fmla="*/ 77 w 93"/>
                  <a:gd name="T53" fmla="*/ 11 h 124"/>
                  <a:gd name="T54" fmla="*/ 85 w 93"/>
                  <a:gd name="T55" fmla="*/ 16 h 124"/>
                  <a:gd name="T56" fmla="*/ 86 w 93"/>
                  <a:gd name="T57" fmla="*/ 14 h 124"/>
                  <a:gd name="T58" fmla="*/ 79 w 93"/>
                  <a:gd name="T59" fmla="*/ 9 h 124"/>
                  <a:gd name="T60" fmla="*/ 77 w 93"/>
                  <a:gd name="T61" fmla="*/ 11 h 124"/>
                  <a:gd name="T62" fmla="*/ 85 w 93"/>
                  <a:gd name="T63" fmla="*/ 0 h 124"/>
                  <a:gd name="T64" fmla="*/ 82 w 93"/>
                  <a:gd name="T65" fmla="*/ 4 h 124"/>
                  <a:gd name="T66" fmla="*/ 90 w 93"/>
                  <a:gd name="T67" fmla="*/ 9 h 124"/>
                  <a:gd name="T68" fmla="*/ 93 w 93"/>
                  <a:gd name="T69" fmla="*/ 5 h 124"/>
                  <a:gd name="T70" fmla="*/ 85 w 93"/>
                  <a:gd name="T71" fmla="*/ 0 h 124"/>
                  <a:gd name="T72" fmla="*/ 41 w 93"/>
                  <a:gd name="T73" fmla="*/ 61 h 124"/>
                  <a:gd name="T74" fmla="*/ 44 w 93"/>
                  <a:gd name="T75" fmla="*/ 61 h 124"/>
                  <a:gd name="T76" fmla="*/ 44 w 93"/>
                  <a:gd name="T77" fmla="*/ 64 h 124"/>
                  <a:gd name="T78" fmla="*/ 48 w 93"/>
                  <a:gd name="T79" fmla="*/ 64 h 124"/>
                  <a:gd name="T80" fmla="*/ 48 w 93"/>
                  <a:gd name="T81" fmla="*/ 67 h 124"/>
                  <a:gd name="T82" fmla="*/ 84 w 93"/>
                  <a:gd name="T83" fmla="*/ 17 h 124"/>
                  <a:gd name="T84" fmla="*/ 76 w 93"/>
                  <a:gd name="T85" fmla="*/ 12 h 124"/>
                  <a:gd name="T86" fmla="*/ 41 w 93"/>
                  <a:gd name="T87" fmla="*/ 61 h 124"/>
                  <a:gd name="T88" fmla="*/ 79 w 93"/>
                  <a:gd name="T89" fmla="*/ 8 h 124"/>
                  <a:gd name="T90" fmla="*/ 87 w 93"/>
                  <a:gd name="T91" fmla="*/ 13 h 124"/>
                  <a:gd name="T92" fmla="*/ 89 w 93"/>
                  <a:gd name="T93" fmla="*/ 10 h 124"/>
                  <a:gd name="T94" fmla="*/ 82 w 93"/>
                  <a:gd name="T95" fmla="*/ 4 h 124"/>
                  <a:gd name="T96" fmla="*/ 79 w 93"/>
                  <a:gd name="T97" fmla="*/ 8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3" h="124">
                    <a:moveTo>
                      <a:pt x="48" y="67"/>
                    </a:moveTo>
                    <a:cubicBezTo>
                      <a:pt x="47" y="64"/>
                      <a:pt x="47" y="64"/>
                      <a:pt x="47" y="64"/>
                    </a:cubicBezTo>
                    <a:cubicBezTo>
                      <a:pt x="44" y="65"/>
                      <a:pt x="44" y="65"/>
                      <a:pt x="44" y="65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0" y="62"/>
                      <a:pt x="40" y="62"/>
                      <a:pt x="40" y="62"/>
                    </a:cubicBezTo>
                    <a:cubicBezTo>
                      <a:pt x="38" y="70"/>
                      <a:pt x="38" y="70"/>
                      <a:pt x="38" y="70"/>
                    </a:cubicBezTo>
                    <a:cubicBezTo>
                      <a:pt x="39" y="71"/>
                      <a:pt x="40" y="71"/>
                      <a:pt x="40" y="72"/>
                    </a:cubicBezTo>
                    <a:lnTo>
                      <a:pt x="48" y="67"/>
                    </a:lnTo>
                    <a:close/>
                    <a:moveTo>
                      <a:pt x="38" y="71"/>
                    </a:moveTo>
                    <a:cubicBezTo>
                      <a:pt x="36" y="75"/>
                      <a:pt x="36" y="75"/>
                      <a:pt x="36" y="75"/>
                    </a:cubicBezTo>
                    <a:cubicBezTo>
                      <a:pt x="40" y="73"/>
                      <a:pt x="40" y="73"/>
                      <a:pt x="40" y="73"/>
                    </a:cubicBezTo>
                    <a:cubicBezTo>
                      <a:pt x="39" y="72"/>
                      <a:pt x="39" y="71"/>
                      <a:pt x="38" y="71"/>
                    </a:cubicBezTo>
                    <a:close/>
                    <a:moveTo>
                      <a:pt x="68" y="110"/>
                    </a:moveTo>
                    <a:cubicBezTo>
                      <a:pt x="12" y="110"/>
                      <a:pt x="12" y="110"/>
                      <a:pt x="12" y="110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55" y="33"/>
                      <a:pt x="55" y="33"/>
                      <a:pt x="55" y="33"/>
                    </a:cubicBezTo>
                    <a:cubicBezTo>
                      <a:pt x="65" y="19"/>
                      <a:pt x="65" y="19"/>
                      <a:pt x="65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6" y="19"/>
                      <a:pt x="0" y="24"/>
                      <a:pt x="0" y="30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9"/>
                      <a:pt x="6" y="124"/>
                      <a:pt x="12" y="124"/>
                    </a:cubicBezTo>
                    <a:cubicBezTo>
                      <a:pt x="67" y="124"/>
                      <a:pt x="67" y="124"/>
                      <a:pt x="67" y="124"/>
                    </a:cubicBezTo>
                    <a:cubicBezTo>
                      <a:pt x="74" y="124"/>
                      <a:pt x="79" y="119"/>
                      <a:pt x="79" y="113"/>
                    </a:cubicBezTo>
                    <a:cubicBezTo>
                      <a:pt x="79" y="33"/>
                      <a:pt x="79" y="33"/>
                      <a:pt x="79" y="33"/>
                    </a:cubicBezTo>
                    <a:cubicBezTo>
                      <a:pt x="68" y="49"/>
                      <a:pt x="68" y="49"/>
                      <a:pt x="68" y="49"/>
                    </a:cubicBezTo>
                    <a:lnTo>
                      <a:pt x="68" y="110"/>
                    </a:lnTo>
                    <a:close/>
                    <a:moveTo>
                      <a:pt x="77" y="11"/>
                    </a:moveTo>
                    <a:cubicBezTo>
                      <a:pt x="85" y="16"/>
                      <a:pt x="85" y="16"/>
                      <a:pt x="85" y="16"/>
                    </a:cubicBezTo>
                    <a:cubicBezTo>
                      <a:pt x="86" y="14"/>
                      <a:pt x="86" y="14"/>
                      <a:pt x="86" y="14"/>
                    </a:cubicBezTo>
                    <a:cubicBezTo>
                      <a:pt x="79" y="9"/>
                      <a:pt x="79" y="9"/>
                      <a:pt x="79" y="9"/>
                    </a:cubicBezTo>
                    <a:lnTo>
                      <a:pt x="77" y="11"/>
                    </a:lnTo>
                    <a:close/>
                    <a:moveTo>
                      <a:pt x="85" y="0"/>
                    </a:moveTo>
                    <a:cubicBezTo>
                      <a:pt x="82" y="4"/>
                      <a:pt x="82" y="4"/>
                      <a:pt x="82" y="4"/>
                    </a:cubicBezTo>
                    <a:cubicBezTo>
                      <a:pt x="90" y="9"/>
                      <a:pt x="90" y="9"/>
                      <a:pt x="90" y="9"/>
                    </a:cubicBezTo>
                    <a:cubicBezTo>
                      <a:pt x="93" y="5"/>
                      <a:pt x="93" y="5"/>
                      <a:pt x="93" y="5"/>
                    </a:cubicBezTo>
                    <a:lnTo>
                      <a:pt x="85" y="0"/>
                    </a:lnTo>
                    <a:close/>
                    <a:moveTo>
                      <a:pt x="41" y="61"/>
                    </a:move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8" y="67"/>
                      <a:pt x="48" y="67"/>
                      <a:pt x="48" y="67"/>
                    </a:cubicBezTo>
                    <a:cubicBezTo>
                      <a:pt x="84" y="17"/>
                      <a:pt x="84" y="17"/>
                      <a:pt x="84" y="17"/>
                    </a:cubicBezTo>
                    <a:cubicBezTo>
                      <a:pt x="76" y="12"/>
                      <a:pt x="76" y="12"/>
                      <a:pt x="76" y="12"/>
                    </a:cubicBezTo>
                    <a:lnTo>
                      <a:pt x="41" y="61"/>
                    </a:lnTo>
                    <a:close/>
                    <a:moveTo>
                      <a:pt x="79" y="8"/>
                    </a:moveTo>
                    <a:cubicBezTo>
                      <a:pt x="87" y="13"/>
                      <a:pt x="87" y="13"/>
                      <a:pt x="87" y="13"/>
                    </a:cubicBezTo>
                    <a:cubicBezTo>
                      <a:pt x="89" y="10"/>
                      <a:pt x="89" y="10"/>
                      <a:pt x="89" y="10"/>
                    </a:cubicBezTo>
                    <a:cubicBezTo>
                      <a:pt x="82" y="4"/>
                      <a:pt x="82" y="4"/>
                      <a:pt x="82" y="4"/>
                    </a:cubicBezTo>
                    <a:lnTo>
                      <a:pt x="79" y="8"/>
                    </a:lnTo>
                    <a:close/>
                  </a:path>
                </a:pathLst>
              </a:custGeom>
              <a:solidFill>
                <a:srgbClr val="EC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92"/>
              <p:cNvSpPr>
                <a:spLocks noEditPoints="1"/>
              </p:cNvSpPr>
              <p:nvPr/>
            </p:nvSpPr>
            <p:spPr bwMode="auto">
              <a:xfrm>
                <a:off x="6033956" y="4887922"/>
                <a:ext cx="192887" cy="396673"/>
              </a:xfrm>
              <a:custGeom>
                <a:avLst/>
                <a:gdLst>
                  <a:gd name="T0" fmla="*/ 33 w 72"/>
                  <a:gd name="T1" fmla="*/ 50 h 151"/>
                  <a:gd name="T2" fmla="*/ 33 w 72"/>
                  <a:gd name="T3" fmla="*/ 48 h 151"/>
                  <a:gd name="T4" fmla="*/ 24 w 72"/>
                  <a:gd name="T5" fmla="*/ 49 h 151"/>
                  <a:gd name="T6" fmla="*/ 62 w 72"/>
                  <a:gd name="T7" fmla="*/ 3 h 151"/>
                  <a:gd name="T8" fmla="*/ 28 w 72"/>
                  <a:gd name="T9" fmla="*/ 2 h 151"/>
                  <a:gd name="T10" fmla="*/ 25 w 72"/>
                  <a:gd name="T11" fmla="*/ 3 h 151"/>
                  <a:gd name="T12" fmla="*/ 61 w 72"/>
                  <a:gd name="T13" fmla="*/ 7 h 151"/>
                  <a:gd name="T14" fmla="*/ 49 w 72"/>
                  <a:gd name="T15" fmla="*/ 28 h 151"/>
                  <a:gd name="T16" fmla="*/ 28 w 72"/>
                  <a:gd name="T17" fmla="*/ 42 h 151"/>
                  <a:gd name="T18" fmla="*/ 24 w 72"/>
                  <a:gd name="T19" fmla="*/ 43 h 151"/>
                  <a:gd name="T20" fmla="*/ 33 w 72"/>
                  <a:gd name="T21" fmla="*/ 45 h 151"/>
                  <a:gd name="T22" fmla="*/ 33 w 72"/>
                  <a:gd name="T23" fmla="*/ 42 h 151"/>
                  <a:gd name="T24" fmla="*/ 35 w 72"/>
                  <a:gd name="T25" fmla="*/ 34 h 151"/>
                  <a:gd name="T26" fmla="*/ 70 w 72"/>
                  <a:gd name="T27" fmla="*/ 19 h 151"/>
                  <a:gd name="T28" fmla="*/ 25 w 72"/>
                  <a:gd name="T29" fmla="*/ 47 h 151"/>
                  <a:gd name="T30" fmla="*/ 34 w 72"/>
                  <a:gd name="T31" fmla="*/ 46 h 151"/>
                  <a:gd name="T32" fmla="*/ 25 w 72"/>
                  <a:gd name="T33" fmla="*/ 45 h 151"/>
                  <a:gd name="T34" fmla="*/ 25 w 72"/>
                  <a:gd name="T35" fmla="*/ 47 h 151"/>
                  <a:gd name="T36" fmla="*/ 31 w 72"/>
                  <a:gd name="T37" fmla="*/ 94 h 151"/>
                  <a:gd name="T38" fmla="*/ 51 w 72"/>
                  <a:gd name="T39" fmla="*/ 59 h 151"/>
                  <a:gd name="T40" fmla="*/ 31 w 72"/>
                  <a:gd name="T41" fmla="*/ 63 h 151"/>
                  <a:gd name="T42" fmla="*/ 31 w 72"/>
                  <a:gd name="T43" fmla="*/ 83 h 151"/>
                  <a:gd name="T44" fmla="*/ 33 w 72"/>
                  <a:gd name="T45" fmla="*/ 53 h 151"/>
                  <a:gd name="T46" fmla="*/ 33 w 72"/>
                  <a:gd name="T47" fmla="*/ 51 h 151"/>
                  <a:gd name="T48" fmla="*/ 24 w 72"/>
                  <a:gd name="T49" fmla="*/ 52 h 151"/>
                  <a:gd name="T50" fmla="*/ 54 w 72"/>
                  <a:gd name="T51" fmla="*/ 62 h 151"/>
                  <a:gd name="T52" fmla="*/ 4 w 72"/>
                  <a:gd name="T53" fmla="*/ 62 h 151"/>
                  <a:gd name="T54" fmla="*/ 0 w 72"/>
                  <a:gd name="T55" fmla="*/ 65 h 151"/>
                  <a:gd name="T56" fmla="*/ 29 w 72"/>
                  <a:gd name="T57" fmla="*/ 151 h 151"/>
                  <a:gd name="T58" fmla="*/ 58 w 72"/>
                  <a:gd name="T59" fmla="*/ 65 h 151"/>
                  <a:gd name="T60" fmla="*/ 54 w 72"/>
                  <a:gd name="T61" fmla="*/ 62 h 151"/>
                  <a:gd name="T62" fmla="*/ 27 w 72"/>
                  <a:gd name="T63" fmla="*/ 83 h 151"/>
                  <a:gd name="T64" fmla="*/ 27 w 72"/>
                  <a:gd name="T65" fmla="*/ 63 h 151"/>
                  <a:gd name="T66" fmla="*/ 7 w 72"/>
                  <a:gd name="T67" fmla="*/ 59 h 151"/>
                  <a:gd name="T68" fmla="*/ 27 w 72"/>
                  <a:gd name="T69" fmla="*/ 9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2" h="151">
                    <a:moveTo>
                      <a:pt x="25" y="50"/>
                    </a:move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4" y="50"/>
                      <a:pt x="34" y="49"/>
                    </a:cubicBezTo>
                    <a:cubicBezTo>
                      <a:pt x="34" y="49"/>
                      <a:pt x="33" y="48"/>
                      <a:pt x="33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48"/>
                      <a:pt x="24" y="49"/>
                      <a:pt x="24" y="49"/>
                    </a:cubicBezTo>
                    <a:cubicBezTo>
                      <a:pt x="24" y="50"/>
                      <a:pt x="25" y="50"/>
                      <a:pt x="25" y="50"/>
                    </a:cubicBezTo>
                    <a:close/>
                    <a:moveTo>
                      <a:pt x="62" y="3"/>
                    </a:moveTo>
                    <a:cubicBezTo>
                      <a:pt x="56" y="1"/>
                      <a:pt x="50" y="3"/>
                      <a:pt x="44" y="5"/>
                    </a:cubicBezTo>
                    <a:cubicBezTo>
                      <a:pt x="37" y="8"/>
                      <a:pt x="32" y="10"/>
                      <a:pt x="28" y="2"/>
                    </a:cubicBezTo>
                    <a:cubicBezTo>
                      <a:pt x="27" y="1"/>
                      <a:pt x="26" y="0"/>
                      <a:pt x="25" y="1"/>
                    </a:cubicBezTo>
                    <a:cubicBezTo>
                      <a:pt x="25" y="1"/>
                      <a:pt x="24" y="2"/>
                      <a:pt x="25" y="3"/>
                    </a:cubicBezTo>
                    <a:cubicBezTo>
                      <a:pt x="30" y="14"/>
                      <a:pt x="38" y="11"/>
                      <a:pt x="45" y="8"/>
                    </a:cubicBezTo>
                    <a:cubicBezTo>
                      <a:pt x="50" y="6"/>
                      <a:pt x="56" y="4"/>
                      <a:pt x="61" y="7"/>
                    </a:cubicBezTo>
                    <a:cubicBezTo>
                      <a:pt x="67" y="9"/>
                      <a:pt x="68" y="14"/>
                      <a:pt x="66" y="18"/>
                    </a:cubicBezTo>
                    <a:cubicBezTo>
                      <a:pt x="65" y="25"/>
                      <a:pt x="58" y="30"/>
                      <a:pt x="49" y="28"/>
                    </a:cubicBezTo>
                    <a:cubicBezTo>
                      <a:pt x="42" y="27"/>
                      <a:pt x="37" y="28"/>
                      <a:pt x="33" y="31"/>
                    </a:cubicBezTo>
                    <a:cubicBezTo>
                      <a:pt x="28" y="35"/>
                      <a:pt x="28" y="41"/>
                      <a:pt x="28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4" y="43"/>
                      <a:pt x="24" y="43"/>
                    </a:cubicBezTo>
                    <a:cubicBezTo>
                      <a:pt x="24" y="44"/>
                      <a:pt x="25" y="45"/>
                      <a:pt x="25" y="45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5"/>
                      <a:pt x="34" y="44"/>
                      <a:pt x="34" y="43"/>
                    </a:cubicBezTo>
                    <a:cubicBezTo>
                      <a:pt x="34" y="43"/>
                      <a:pt x="33" y="42"/>
                      <a:pt x="33" y="42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31" y="41"/>
                      <a:pt x="32" y="37"/>
                      <a:pt x="35" y="34"/>
                    </a:cubicBezTo>
                    <a:cubicBezTo>
                      <a:pt x="38" y="31"/>
                      <a:pt x="42" y="31"/>
                      <a:pt x="48" y="32"/>
                    </a:cubicBezTo>
                    <a:cubicBezTo>
                      <a:pt x="59" y="34"/>
                      <a:pt x="67" y="27"/>
                      <a:pt x="70" y="19"/>
                    </a:cubicBezTo>
                    <a:cubicBezTo>
                      <a:pt x="72" y="12"/>
                      <a:pt x="69" y="6"/>
                      <a:pt x="62" y="3"/>
                    </a:cubicBezTo>
                    <a:close/>
                    <a:moveTo>
                      <a:pt x="25" y="47"/>
                    </a:move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47"/>
                      <a:pt x="34" y="47"/>
                      <a:pt x="34" y="46"/>
                    </a:cubicBezTo>
                    <a:cubicBezTo>
                      <a:pt x="34" y="46"/>
                      <a:pt x="33" y="45"/>
                      <a:pt x="33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5"/>
                      <a:pt x="24" y="46"/>
                      <a:pt x="24" y="46"/>
                    </a:cubicBezTo>
                    <a:cubicBezTo>
                      <a:pt x="24" y="47"/>
                      <a:pt x="25" y="47"/>
                      <a:pt x="25" y="47"/>
                    </a:cubicBezTo>
                    <a:close/>
                    <a:moveTo>
                      <a:pt x="31" y="83"/>
                    </a:moveTo>
                    <a:cubicBezTo>
                      <a:pt x="31" y="94"/>
                      <a:pt x="31" y="94"/>
                      <a:pt x="31" y="94"/>
                    </a:cubicBezTo>
                    <a:cubicBezTo>
                      <a:pt x="42" y="93"/>
                      <a:pt x="51" y="79"/>
                      <a:pt x="51" y="62"/>
                    </a:cubicBezTo>
                    <a:cubicBezTo>
                      <a:pt x="51" y="61"/>
                      <a:pt x="51" y="60"/>
                      <a:pt x="51" y="59"/>
                    </a:cubicBezTo>
                    <a:cubicBezTo>
                      <a:pt x="51" y="59"/>
                      <a:pt x="40" y="55"/>
                      <a:pt x="31" y="54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3" y="65"/>
                      <a:pt x="34" y="69"/>
                      <a:pt x="34" y="73"/>
                    </a:cubicBezTo>
                    <a:cubicBezTo>
                      <a:pt x="34" y="78"/>
                      <a:pt x="33" y="82"/>
                      <a:pt x="31" y="83"/>
                    </a:cubicBezTo>
                    <a:close/>
                    <a:moveTo>
                      <a:pt x="25" y="53"/>
                    </a:moveTo>
                    <a:cubicBezTo>
                      <a:pt x="33" y="53"/>
                      <a:pt x="33" y="53"/>
                      <a:pt x="33" y="53"/>
                    </a:cubicBezTo>
                    <a:cubicBezTo>
                      <a:pt x="33" y="53"/>
                      <a:pt x="34" y="53"/>
                      <a:pt x="34" y="52"/>
                    </a:cubicBezTo>
                    <a:cubicBezTo>
                      <a:pt x="34" y="52"/>
                      <a:pt x="33" y="51"/>
                      <a:pt x="33" y="51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1"/>
                      <a:pt x="24" y="52"/>
                      <a:pt x="24" y="52"/>
                    </a:cubicBezTo>
                    <a:cubicBezTo>
                      <a:pt x="24" y="53"/>
                      <a:pt x="25" y="53"/>
                      <a:pt x="25" y="53"/>
                    </a:cubicBezTo>
                    <a:close/>
                    <a:moveTo>
                      <a:pt x="54" y="62"/>
                    </a:moveTo>
                    <a:cubicBezTo>
                      <a:pt x="54" y="82"/>
                      <a:pt x="43" y="98"/>
                      <a:pt x="29" y="98"/>
                    </a:cubicBezTo>
                    <a:cubicBezTo>
                      <a:pt x="15" y="98"/>
                      <a:pt x="4" y="82"/>
                      <a:pt x="4" y="62"/>
                    </a:cubicBezTo>
                    <a:cubicBezTo>
                      <a:pt x="4" y="61"/>
                      <a:pt x="4" y="60"/>
                      <a:pt x="4" y="59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37"/>
                      <a:pt x="13" y="151"/>
                      <a:pt x="29" y="151"/>
                    </a:cubicBezTo>
                    <a:cubicBezTo>
                      <a:pt x="45" y="151"/>
                      <a:pt x="58" y="137"/>
                      <a:pt x="58" y="119"/>
                    </a:cubicBezTo>
                    <a:cubicBezTo>
                      <a:pt x="58" y="65"/>
                      <a:pt x="58" y="65"/>
                      <a:pt x="58" y="65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4" y="60"/>
                      <a:pt x="54" y="61"/>
                      <a:pt x="54" y="62"/>
                    </a:cubicBezTo>
                    <a:close/>
                    <a:moveTo>
                      <a:pt x="27" y="94"/>
                    </a:moveTo>
                    <a:cubicBezTo>
                      <a:pt x="27" y="83"/>
                      <a:pt x="27" y="83"/>
                      <a:pt x="27" y="83"/>
                    </a:cubicBezTo>
                    <a:cubicBezTo>
                      <a:pt x="25" y="82"/>
                      <a:pt x="24" y="78"/>
                      <a:pt x="24" y="73"/>
                    </a:cubicBezTo>
                    <a:cubicBezTo>
                      <a:pt x="24" y="69"/>
                      <a:pt x="25" y="65"/>
                      <a:pt x="27" y="63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18" y="55"/>
                      <a:pt x="7" y="59"/>
                      <a:pt x="7" y="59"/>
                    </a:cubicBezTo>
                    <a:cubicBezTo>
                      <a:pt x="7" y="60"/>
                      <a:pt x="7" y="61"/>
                      <a:pt x="7" y="62"/>
                    </a:cubicBezTo>
                    <a:cubicBezTo>
                      <a:pt x="7" y="79"/>
                      <a:pt x="16" y="93"/>
                      <a:pt x="27" y="94"/>
                    </a:cubicBezTo>
                    <a:close/>
                  </a:path>
                </a:pathLst>
              </a:custGeom>
              <a:solidFill>
                <a:srgbClr val="EC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6" name="Group 111"/>
          <p:cNvGrpSpPr>
            <a:grpSpLocks noChangeAspect="1"/>
          </p:cNvGrpSpPr>
          <p:nvPr/>
        </p:nvGrpSpPr>
        <p:grpSpPr bwMode="auto">
          <a:xfrm>
            <a:off x="5992844" y="3228243"/>
            <a:ext cx="318799" cy="39222"/>
            <a:chOff x="3557" y="1318"/>
            <a:chExt cx="390" cy="48"/>
          </a:xfrm>
          <a:solidFill>
            <a:schemeClr val="bg1">
              <a:lumMod val="65000"/>
            </a:schemeClr>
          </a:solidFill>
        </p:grpSpPr>
        <p:sp>
          <p:nvSpPr>
            <p:cNvPr id="20" name="Freeform 112"/>
            <p:cNvSpPr/>
            <p:nvPr/>
          </p:nvSpPr>
          <p:spPr bwMode="auto">
            <a:xfrm>
              <a:off x="3557" y="1318"/>
              <a:ext cx="40" cy="48"/>
            </a:xfrm>
            <a:custGeom>
              <a:avLst/>
              <a:gdLst>
                <a:gd name="T0" fmla="*/ 10 w 17"/>
                <a:gd name="T1" fmla="*/ 1 h 17"/>
                <a:gd name="T2" fmla="*/ 11 w 17"/>
                <a:gd name="T3" fmla="*/ 4 h 17"/>
                <a:gd name="T4" fmla="*/ 12 w 17"/>
                <a:gd name="T5" fmla="*/ 5 h 17"/>
                <a:gd name="T6" fmla="*/ 15 w 17"/>
                <a:gd name="T7" fmla="*/ 5 h 17"/>
                <a:gd name="T8" fmla="*/ 16 w 17"/>
                <a:gd name="T9" fmla="*/ 8 h 17"/>
                <a:gd name="T10" fmla="*/ 14 w 17"/>
                <a:gd name="T11" fmla="*/ 10 h 17"/>
                <a:gd name="T12" fmla="*/ 14 w 17"/>
                <a:gd name="T13" fmla="*/ 11 h 17"/>
                <a:gd name="T14" fmla="*/ 14 w 17"/>
                <a:gd name="T15" fmla="*/ 14 h 17"/>
                <a:gd name="T16" fmla="*/ 12 w 17"/>
                <a:gd name="T17" fmla="*/ 16 h 17"/>
                <a:gd name="T18" fmla="*/ 9 w 17"/>
                <a:gd name="T19" fmla="*/ 15 h 17"/>
                <a:gd name="T20" fmla="*/ 8 w 17"/>
                <a:gd name="T21" fmla="*/ 15 h 17"/>
                <a:gd name="T22" fmla="*/ 5 w 17"/>
                <a:gd name="T23" fmla="*/ 16 h 17"/>
                <a:gd name="T24" fmla="*/ 3 w 17"/>
                <a:gd name="T25" fmla="*/ 14 h 17"/>
                <a:gd name="T26" fmla="*/ 3 w 17"/>
                <a:gd name="T27" fmla="*/ 11 h 17"/>
                <a:gd name="T28" fmla="*/ 3 w 17"/>
                <a:gd name="T29" fmla="*/ 10 h 17"/>
                <a:gd name="T30" fmla="*/ 1 w 17"/>
                <a:gd name="T31" fmla="*/ 8 h 17"/>
                <a:gd name="T32" fmla="*/ 1 w 17"/>
                <a:gd name="T33" fmla="*/ 5 h 17"/>
                <a:gd name="T34" fmla="*/ 4 w 17"/>
                <a:gd name="T35" fmla="*/ 5 h 17"/>
                <a:gd name="T36" fmla="*/ 6 w 17"/>
                <a:gd name="T37" fmla="*/ 4 h 17"/>
                <a:gd name="T38" fmla="*/ 7 w 17"/>
                <a:gd name="T39" fmla="*/ 1 h 17"/>
                <a:gd name="T40" fmla="*/ 10 w 17"/>
                <a:gd name="T41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0" y="1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2" y="5"/>
                    <a:pt x="12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7" y="5"/>
                    <a:pt x="17" y="7"/>
                    <a:pt x="16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3" y="11"/>
                    <a:pt x="14" y="11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6"/>
                    <a:pt x="13" y="17"/>
                    <a:pt x="12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4"/>
                    <a:pt x="8" y="14"/>
                    <a:pt x="8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7"/>
                    <a:pt x="2" y="16"/>
                    <a:pt x="3" y="1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0"/>
                    <a:pt x="3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5"/>
                    <a:pt x="1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4"/>
                    <a:pt x="6" y="4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0"/>
                    <a:pt x="9" y="0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1" name="Freeform 113"/>
            <p:cNvSpPr/>
            <p:nvPr/>
          </p:nvSpPr>
          <p:spPr bwMode="auto">
            <a:xfrm>
              <a:off x="3605" y="1318"/>
              <a:ext cx="43" cy="48"/>
            </a:xfrm>
            <a:custGeom>
              <a:avLst/>
              <a:gdLst>
                <a:gd name="T0" fmla="*/ 10 w 18"/>
                <a:gd name="T1" fmla="*/ 1 h 17"/>
                <a:gd name="T2" fmla="*/ 12 w 18"/>
                <a:gd name="T3" fmla="*/ 4 h 17"/>
                <a:gd name="T4" fmla="*/ 13 w 18"/>
                <a:gd name="T5" fmla="*/ 5 h 17"/>
                <a:gd name="T6" fmla="*/ 16 w 18"/>
                <a:gd name="T7" fmla="*/ 5 h 17"/>
                <a:gd name="T8" fmla="*/ 17 w 18"/>
                <a:gd name="T9" fmla="*/ 8 h 17"/>
                <a:gd name="T10" fmla="*/ 15 w 18"/>
                <a:gd name="T11" fmla="*/ 10 h 17"/>
                <a:gd name="T12" fmla="*/ 14 w 18"/>
                <a:gd name="T13" fmla="*/ 11 h 17"/>
                <a:gd name="T14" fmla="*/ 15 w 18"/>
                <a:gd name="T15" fmla="*/ 14 h 17"/>
                <a:gd name="T16" fmla="*/ 13 w 18"/>
                <a:gd name="T17" fmla="*/ 16 h 17"/>
                <a:gd name="T18" fmla="*/ 10 w 18"/>
                <a:gd name="T19" fmla="*/ 15 h 17"/>
                <a:gd name="T20" fmla="*/ 8 w 18"/>
                <a:gd name="T21" fmla="*/ 15 h 17"/>
                <a:gd name="T22" fmla="*/ 6 w 18"/>
                <a:gd name="T23" fmla="*/ 16 h 17"/>
                <a:gd name="T24" fmla="*/ 3 w 18"/>
                <a:gd name="T25" fmla="*/ 14 h 17"/>
                <a:gd name="T26" fmla="*/ 4 w 18"/>
                <a:gd name="T27" fmla="*/ 11 h 17"/>
                <a:gd name="T28" fmla="*/ 3 w 18"/>
                <a:gd name="T29" fmla="*/ 10 h 17"/>
                <a:gd name="T30" fmla="*/ 1 w 18"/>
                <a:gd name="T31" fmla="*/ 8 h 17"/>
                <a:gd name="T32" fmla="*/ 2 w 18"/>
                <a:gd name="T33" fmla="*/ 5 h 17"/>
                <a:gd name="T34" fmla="*/ 5 w 18"/>
                <a:gd name="T35" fmla="*/ 5 h 17"/>
                <a:gd name="T36" fmla="*/ 6 w 18"/>
                <a:gd name="T37" fmla="*/ 4 h 17"/>
                <a:gd name="T38" fmla="*/ 8 w 18"/>
                <a:gd name="T39" fmla="*/ 1 h 17"/>
                <a:gd name="T40" fmla="*/ 10 w 18"/>
                <a:gd name="T41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7">
                  <a:moveTo>
                    <a:pt x="10" y="1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3" y="5"/>
                    <a:pt x="13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8" y="7"/>
                    <a:pt x="17" y="8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0"/>
                    <a:pt x="14" y="11"/>
                    <a:pt x="14" y="11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6"/>
                    <a:pt x="14" y="17"/>
                    <a:pt x="13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4"/>
                    <a:pt x="9" y="14"/>
                    <a:pt x="8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5" y="17"/>
                    <a:pt x="3" y="16"/>
                    <a:pt x="3" y="14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0"/>
                    <a:pt x="3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1" y="5"/>
                    <a:pt x="2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10" y="0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2" name="Freeform 114"/>
            <p:cNvSpPr/>
            <p:nvPr/>
          </p:nvSpPr>
          <p:spPr bwMode="auto">
            <a:xfrm>
              <a:off x="3655" y="1318"/>
              <a:ext cx="44" cy="48"/>
            </a:xfrm>
            <a:custGeom>
              <a:avLst/>
              <a:gdLst>
                <a:gd name="T0" fmla="*/ 10 w 18"/>
                <a:gd name="T1" fmla="*/ 1 h 17"/>
                <a:gd name="T2" fmla="*/ 12 w 18"/>
                <a:gd name="T3" fmla="*/ 4 h 17"/>
                <a:gd name="T4" fmla="*/ 13 w 18"/>
                <a:gd name="T5" fmla="*/ 5 h 17"/>
                <a:gd name="T6" fmla="*/ 16 w 18"/>
                <a:gd name="T7" fmla="*/ 5 h 17"/>
                <a:gd name="T8" fmla="*/ 17 w 18"/>
                <a:gd name="T9" fmla="*/ 8 h 17"/>
                <a:gd name="T10" fmla="*/ 15 w 18"/>
                <a:gd name="T11" fmla="*/ 10 h 17"/>
                <a:gd name="T12" fmla="*/ 14 w 18"/>
                <a:gd name="T13" fmla="*/ 11 h 17"/>
                <a:gd name="T14" fmla="*/ 15 w 18"/>
                <a:gd name="T15" fmla="*/ 14 h 17"/>
                <a:gd name="T16" fmla="*/ 12 w 18"/>
                <a:gd name="T17" fmla="*/ 16 h 17"/>
                <a:gd name="T18" fmla="*/ 10 w 18"/>
                <a:gd name="T19" fmla="*/ 15 h 17"/>
                <a:gd name="T20" fmla="*/ 8 w 18"/>
                <a:gd name="T21" fmla="*/ 15 h 17"/>
                <a:gd name="T22" fmla="*/ 5 w 18"/>
                <a:gd name="T23" fmla="*/ 16 h 17"/>
                <a:gd name="T24" fmla="*/ 3 w 18"/>
                <a:gd name="T25" fmla="*/ 14 h 17"/>
                <a:gd name="T26" fmla="*/ 4 w 18"/>
                <a:gd name="T27" fmla="*/ 11 h 17"/>
                <a:gd name="T28" fmla="*/ 3 w 18"/>
                <a:gd name="T29" fmla="*/ 10 h 17"/>
                <a:gd name="T30" fmla="*/ 1 w 18"/>
                <a:gd name="T31" fmla="*/ 8 h 17"/>
                <a:gd name="T32" fmla="*/ 2 w 18"/>
                <a:gd name="T33" fmla="*/ 5 h 17"/>
                <a:gd name="T34" fmla="*/ 5 w 18"/>
                <a:gd name="T35" fmla="*/ 5 h 17"/>
                <a:gd name="T36" fmla="*/ 6 w 18"/>
                <a:gd name="T37" fmla="*/ 4 h 17"/>
                <a:gd name="T38" fmla="*/ 8 w 18"/>
                <a:gd name="T39" fmla="*/ 1 h 17"/>
                <a:gd name="T40" fmla="*/ 10 w 18"/>
                <a:gd name="T41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7">
                  <a:moveTo>
                    <a:pt x="10" y="1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5"/>
                    <a:pt x="13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8" y="7"/>
                    <a:pt x="17" y="8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0"/>
                    <a:pt x="14" y="11"/>
                    <a:pt x="14" y="11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6"/>
                    <a:pt x="13" y="17"/>
                    <a:pt x="12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4"/>
                    <a:pt x="9" y="14"/>
                    <a:pt x="8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7"/>
                    <a:pt x="3" y="16"/>
                    <a:pt x="3" y="14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0"/>
                    <a:pt x="3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1" y="5"/>
                    <a:pt x="2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6" y="4"/>
                    <a:pt x="6" y="4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10" y="0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3" name="Freeform 115"/>
            <p:cNvSpPr/>
            <p:nvPr/>
          </p:nvSpPr>
          <p:spPr bwMode="auto">
            <a:xfrm>
              <a:off x="3706" y="1318"/>
              <a:ext cx="41" cy="48"/>
            </a:xfrm>
            <a:custGeom>
              <a:avLst/>
              <a:gdLst>
                <a:gd name="T0" fmla="*/ 10 w 17"/>
                <a:gd name="T1" fmla="*/ 1 h 17"/>
                <a:gd name="T2" fmla="*/ 11 w 17"/>
                <a:gd name="T3" fmla="*/ 4 h 17"/>
                <a:gd name="T4" fmla="*/ 13 w 17"/>
                <a:gd name="T5" fmla="*/ 5 h 17"/>
                <a:gd name="T6" fmla="*/ 16 w 17"/>
                <a:gd name="T7" fmla="*/ 5 h 17"/>
                <a:gd name="T8" fmla="*/ 17 w 17"/>
                <a:gd name="T9" fmla="*/ 8 h 17"/>
                <a:gd name="T10" fmla="*/ 14 w 17"/>
                <a:gd name="T11" fmla="*/ 10 h 17"/>
                <a:gd name="T12" fmla="*/ 14 w 17"/>
                <a:gd name="T13" fmla="*/ 11 h 17"/>
                <a:gd name="T14" fmla="*/ 14 w 17"/>
                <a:gd name="T15" fmla="*/ 14 h 17"/>
                <a:gd name="T16" fmla="*/ 12 w 17"/>
                <a:gd name="T17" fmla="*/ 16 h 17"/>
                <a:gd name="T18" fmla="*/ 9 w 17"/>
                <a:gd name="T19" fmla="*/ 15 h 17"/>
                <a:gd name="T20" fmla="*/ 8 w 17"/>
                <a:gd name="T21" fmla="*/ 15 h 17"/>
                <a:gd name="T22" fmla="*/ 5 w 17"/>
                <a:gd name="T23" fmla="*/ 16 h 17"/>
                <a:gd name="T24" fmla="*/ 3 w 17"/>
                <a:gd name="T25" fmla="*/ 14 h 17"/>
                <a:gd name="T26" fmla="*/ 3 w 17"/>
                <a:gd name="T27" fmla="*/ 11 h 17"/>
                <a:gd name="T28" fmla="*/ 3 w 17"/>
                <a:gd name="T29" fmla="*/ 10 h 17"/>
                <a:gd name="T30" fmla="*/ 1 w 17"/>
                <a:gd name="T31" fmla="*/ 8 h 17"/>
                <a:gd name="T32" fmla="*/ 2 w 17"/>
                <a:gd name="T33" fmla="*/ 5 h 17"/>
                <a:gd name="T34" fmla="*/ 5 w 17"/>
                <a:gd name="T35" fmla="*/ 5 h 17"/>
                <a:gd name="T36" fmla="*/ 6 w 17"/>
                <a:gd name="T37" fmla="*/ 4 h 17"/>
                <a:gd name="T38" fmla="*/ 7 w 17"/>
                <a:gd name="T39" fmla="*/ 1 h 17"/>
                <a:gd name="T40" fmla="*/ 10 w 17"/>
                <a:gd name="T41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0" y="1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2" y="4"/>
                    <a:pt x="12" y="5"/>
                    <a:pt x="13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7"/>
                    <a:pt x="17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1"/>
                    <a:pt x="14" y="11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6"/>
                    <a:pt x="13" y="17"/>
                    <a:pt x="12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4"/>
                    <a:pt x="8" y="14"/>
                    <a:pt x="8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7"/>
                    <a:pt x="3" y="16"/>
                    <a:pt x="3" y="1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3" y="10"/>
                    <a:pt x="3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5"/>
                    <a:pt x="2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6" y="4"/>
                    <a:pt x="6" y="4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0"/>
                    <a:pt x="9" y="0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4" name="Freeform 116"/>
            <p:cNvSpPr/>
            <p:nvPr/>
          </p:nvSpPr>
          <p:spPr bwMode="auto">
            <a:xfrm>
              <a:off x="3756" y="1318"/>
              <a:ext cx="41" cy="48"/>
            </a:xfrm>
            <a:custGeom>
              <a:avLst/>
              <a:gdLst>
                <a:gd name="T0" fmla="*/ 10 w 17"/>
                <a:gd name="T1" fmla="*/ 1 h 17"/>
                <a:gd name="T2" fmla="*/ 11 w 17"/>
                <a:gd name="T3" fmla="*/ 4 h 17"/>
                <a:gd name="T4" fmla="*/ 12 w 17"/>
                <a:gd name="T5" fmla="*/ 5 h 17"/>
                <a:gd name="T6" fmla="*/ 15 w 17"/>
                <a:gd name="T7" fmla="*/ 5 h 17"/>
                <a:gd name="T8" fmla="*/ 16 w 17"/>
                <a:gd name="T9" fmla="*/ 8 h 17"/>
                <a:gd name="T10" fmla="*/ 14 w 17"/>
                <a:gd name="T11" fmla="*/ 10 h 17"/>
                <a:gd name="T12" fmla="*/ 14 w 17"/>
                <a:gd name="T13" fmla="*/ 11 h 17"/>
                <a:gd name="T14" fmla="*/ 14 w 17"/>
                <a:gd name="T15" fmla="*/ 14 h 17"/>
                <a:gd name="T16" fmla="*/ 12 w 17"/>
                <a:gd name="T17" fmla="*/ 16 h 17"/>
                <a:gd name="T18" fmla="*/ 9 w 17"/>
                <a:gd name="T19" fmla="*/ 15 h 17"/>
                <a:gd name="T20" fmla="*/ 8 w 17"/>
                <a:gd name="T21" fmla="*/ 15 h 17"/>
                <a:gd name="T22" fmla="*/ 5 w 17"/>
                <a:gd name="T23" fmla="*/ 16 h 17"/>
                <a:gd name="T24" fmla="*/ 3 w 17"/>
                <a:gd name="T25" fmla="*/ 14 h 17"/>
                <a:gd name="T26" fmla="*/ 3 w 17"/>
                <a:gd name="T27" fmla="*/ 11 h 17"/>
                <a:gd name="T28" fmla="*/ 3 w 17"/>
                <a:gd name="T29" fmla="*/ 10 h 17"/>
                <a:gd name="T30" fmla="*/ 1 w 17"/>
                <a:gd name="T31" fmla="*/ 8 h 17"/>
                <a:gd name="T32" fmla="*/ 1 w 17"/>
                <a:gd name="T33" fmla="*/ 5 h 17"/>
                <a:gd name="T34" fmla="*/ 5 w 17"/>
                <a:gd name="T35" fmla="*/ 5 h 17"/>
                <a:gd name="T36" fmla="*/ 6 w 17"/>
                <a:gd name="T37" fmla="*/ 4 h 17"/>
                <a:gd name="T38" fmla="*/ 7 w 17"/>
                <a:gd name="T39" fmla="*/ 1 h 17"/>
                <a:gd name="T40" fmla="*/ 10 w 17"/>
                <a:gd name="T41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0" y="1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2" y="5"/>
                    <a:pt x="12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7" y="5"/>
                    <a:pt x="17" y="7"/>
                    <a:pt x="16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1"/>
                    <a:pt x="14" y="11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6"/>
                    <a:pt x="13" y="17"/>
                    <a:pt x="12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4"/>
                    <a:pt x="8" y="14"/>
                    <a:pt x="8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7"/>
                    <a:pt x="3" y="16"/>
                    <a:pt x="3" y="1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0"/>
                    <a:pt x="3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5"/>
                    <a:pt x="1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4"/>
                    <a:pt x="6" y="4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0"/>
                    <a:pt x="9" y="0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5" name="Freeform 117"/>
            <p:cNvSpPr/>
            <p:nvPr/>
          </p:nvSpPr>
          <p:spPr bwMode="auto">
            <a:xfrm>
              <a:off x="3807" y="1318"/>
              <a:ext cx="41" cy="48"/>
            </a:xfrm>
            <a:custGeom>
              <a:avLst/>
              <a:gdLst>
                <a:gd name="T0" fmla="*/ 10 w 17"/>
                <a:gd name="T1" fmla="*/ 1 h 17"/>
                <a:gd name="T2" fmla="*/ 11 w 17"/>
                <a:gd name="T3" fmla="*/ 4 h 17"/>
                <a:gd name="T4" fmla="*/ 12 w 17"/>
                <a:gd name="T5" fmla="*/ 5 h 17"/>
                <a:gd name="T6" fmla="*/ 15 w 17"/>
                <a:gd name="T7" fmla="*/ 5 h 17"/>
                <a:gd name="T8" fmla="*/ 16 w 17"/>
                <a:gd name="T9" fmla="*/ 8 h 17"/>
                <a:gd name="T10" fmla="*/ 14 w 17"/>
                <a:gd name="T11" fmla="*/ 10 h 17"/>
                <a:gd name="T12" fmla="*/ 13 w 17"/>
                <a:gd name="T13" fmla="*/ 11 h 17"/>
                <a:gd name="T14" fmla="*/ 14 w 17"/>
                <a:gd name="T15" fmla="*/ 14 h 17"/>
                <a:gd name="T16" fmla="*/ 12 w 17"/>
                <a:gd name="T17" fmla="*/ 16 h 17"/>
                <a:gd name="T18" fmla="*/ 9 w 17"/>
                <a:gd name="T19" fmla="*/ 15 h 17"/>
                <a:gd name="T20" fmla="*/ 8 w 17"/>
                <a:gd name="T21" fmla="*/ 15 h 17"/>
                <a:gd name="T22" fmla="*/ 5 w 17"/>
                <a:gd name="T23" fmla="*/ 16 h 17"/>
                <a:gd name="T24" fmla="*/ 3 w 17"/>
                <a:gd name="T25" fmla="*/ 14 h 17"/>
                <a:gd name="T26" fmla="*/ 3 w 17"/>
                <a:gd name="T27" fmla="*/ 11 h 17"/>
                <a:gd name="T28" fmla="*/ 3 w 17"/>
                <a:gd name="T29" fmla="*/ 10 h 17"/>
                <a:gd name="T30" fmla="*/ 0 w 17"/>
                <a:gd name="T31" fmla="*/ 8 h 17"/>
                <a:gd name="T32" fmla="*/ 1 w 17"/>
                <a:gd name="T33" fmla="*/ 5 h 17"/>
                <a:gd name="T34" fmla="*/ 4 w 17"/>
                <a:gd name="T35" fmla="*/ 5 h 17"/>
                <a:gd name="T36" fmla="*/ 5 w 17"/>
                <a:gd name="T37" fmla="*/ 4 h 17"/>
                <a:gd name="T38" fmla="*/ 7 w 17"/>
                <a:gd name="T39" fmla="*/ 1 h 17"/>
                <a:gd name="T40" fmla="*/ 10 w 17"/>
                <a:gd name="T41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0" y="1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2" y="5"/>
                    <a:pt x="12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7" y="7"/>
                    <a:pt x="16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3" y="11"/>
                    <a:pt x="13" y="11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6"/>
                    <a:pt x="13" y="17"/>
                    <a:pt x="12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4"/>
                    <a:pt x="8" y="14"/>
                    <a:pt x="8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7"/>
                    <a:pt x="2" y="16"/>
                    <a:pt x="3" y="1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0"/>
                    <a:pt x="3" y="1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5"/>
                    <a:pt x="1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9" y="0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6" name="Freeform 118"/>
            <p:cNvSpPr/>
            <p:nvPr/>
          </p:nvSpPr>
          <p:spPr bwMode="auto">
            <a:xfrm>
              <a:off x="3855" y="1318"/>
              <a:ext cx="43" cy="48"/>
            </a:xfrm>
            <a:custGeom>
              <a:avLst/>
              <a:gdLst>
                <a:gd name="T0" fmla="*/ 10 w 18"/>
                <a:gd name="T1" fmla="*/ 1 h 17"/>
                <a:gd name="T2" fmla="*/ 12 w 18"/>
                <a:gd name="T3" fmla="*/ 4 h 17"/>
                <a:gd name="T4" fmla="*/ 13 w 18"/>
                <a:gd name="T5" fmla="*/ 5 h 17"/>
                <a:gd name="T6" fmla="*/ 16 w 18"/>
                <a:gd name="T7" fmla="*/ 5 h 17"/>
                <a:gd name="T8" fmla="*/ 17 w 18"/>
                <a:gd name="T9" fmla="*/ 8 h 17"/>
                <a:gd name="T10" fmla="*/ 15 w 18"/>
                <a:gd name="T11" fmla="*/ 10 h 17"/>
                <a:gd name="T12" fmla="*/ 14 w 18"/>
                <a:gd name="T13" fmla="*/ 11 h 17"/>
                <a:gd name="T14" fmla="*/ 15 w 18"/>
                <a:gd name="T15" fmla="*/ 14 h 17"/>
                <a:gd name="T16" fmla="*/ 12 w 18"/>
                <a:gd name="T17" fmla="*/ 16 h 17"/>
                <a:gd name="T18" fmla="*/ 10 w 18"/>
                <a:gd name="T19" fmla="*/ 15 h 17"/>
                <a:gd name="T20" fmla="*/ 8 w 18"/>
                <a:gd name="T21" fmla="*/ 15 h 17"/>
                <a:gd name="T22" fmla="*/ 6 w 18"/>
                <a:gd name="T23" fmla="*/ 16 h 17"/>
                <a:gd name="T24" fmla="*/ 3 w 18"/>
                <a:gd name="T25" fmla="*/ 14 h 17"/>
                <a:gd name="T26" fmla="*/ 4 w 18"/>
                <a:gd name="T27" fmla="*/ 11 h 17"/>
                <a:gd name="T28" fmla="*/ 3 w 18"/>
                <a:gd name="T29" fmla="*/ 10 h 17"/>
                <a:gd name="T30" fmla="*/ 1 w 18"/>
                <a:gd name="T31" fmla="*/ 8 h 17"/>
                <a:gd name="T32" fmla="*/ 2 w 18"/>
                <a:gd name="T33" fmla="*/ 5 h 17"/>
                <a:gd name="T34" fmla="*/ 5 w 18"/>
                <a:gd name="T35" fmla="*/ 5 h 17"/>
                <a:gd name="T36" fmla="*/ 6 w 18"/>
                <a:gd name="T37" fmla="*/ 4 h 17"/>
                <a:gd name="T38" fmla="*/ 8 w 18"/>
                <a:gd name="T39" fmla="*/ 1 h 17"/>
                <a:gd name="T40" fmla="*/ 10 w 18"/>
                <a:gd name="T41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7">
                  <a:moveTo>
                    <a:pt x="10" y="1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5"/>
                    <a:pt x="13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8" y="7"/>
                    <a:pt x="17" y="8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0"/>
                    <a:pt x="14" y="11"/>
                    <a:pt x="14" y="11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6"/>
                    <a:pt x="14" y="17"/>
                    <a:pt x="12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4"/>
                    <a:pt x="9" y="14"/>
                    <a:pt x="8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4" y="17"/>
                    <a:pt x="3" y="16"/>
                    <a:pt x="3" y="14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0"/>
                    <a:pt x="3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1" y="5"/>
                    <a:pt x="2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10" y="0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7" name="Freeform 119"/>
            <p:cNvSpPr/>
            <p:nvPr/>
          </p:nvSpPr>
          <p:spPr bwMode="auto">
            <a:xfrm>
              <a:off x="3906" y="1318"/>
              <a:ext cx="41" cy="48"/>
            </a:xfrm>
            <a:custGeom>
              <a:avLst/>
              <a:gdLst>
                <a:gd name="T0" fmla="*/ 10 w 17"/>
                <a:gd name="T1" fmla="*/ 1 h 17"/>
                <a:gd name="T2" fmla="*/ 12 w 17"/>
                <a:gd name="T3" fmla="*/ 4 h 17"/>
                <a:gd name="T4" fmla="*/ 13 w 17"/>
                <a:gd name="T5" fmla="*/ 5 h 17"/>
                <a:gd name="T6" fmla="*/ 16 w 17"/>
                <a:gd name="T7" fmla="*/ 5 h 17"/>
                <a:gd name="T8" fmla="*/ 17 w 17"/>
                <a:gd name="T9" fmla="*/ 8 h 17"/>
                <a:gd name="T10" fmla="*/ 14 w 17"/>
                <a:gd name="T11" fmla="*/ 10 h 17"/>
                <a:gd name="T12" fmla="*/ 14 w 17"/>
                <a:gd name="T13" fmla="*/ 11 h 17"/>
                <a:gd name="T14" fmla="*/ 14 w 17"/>
                <a:gd name="T15" fmla="*/ 14 h 17"/>
                <a:gd name="T16" fmla="*/ 12 w 17"/>
                <a:gd name="T17" fmla="*/ 16 h 17"/>
                <a:gd name="T18" fmla="*/ 9 w 17"/>
                <a:gd name="T19" fmla="*/ 15 h 17"/>
                <a:gd name="T20" fmla="*/ 8 w 17"/>
                <a:gd name="T21" fmla="*/ 15 h 17"/>
                <a:gd name="T22" fmla="*/ 5 w 17"/>
                <a:gd name="T23" fmla="*/ 16 h 17"/>
                <a:gd name="T24" fmla="*/ 3 w 17"/>
                <a:gd name="T25" fmla="*/ 14 h 17"/>
                <a:gd name="T26" fmla="*/ 4 w 17"/>
                <a:gd name="T27" fmla="*/ 11 h 17"/>
                <a:gd name="T28" fmla="*/ 3 w 17"/>
                <a:gd name="T29" fmla="*/ 10 h 17"/>
                <a:gd name="T30" fmla="*/ 1 w 17"/>
                <a:gd name="T31" fmla="*/ 8 h 17"/>
                <a:gd name="T32" fmla="*/ 2 w 17"/>
                <a:gd name="T33" fmla="*/ 5 h 17"/>
                <a:gd name="T34" fmla="*/ 5 w 17"/>
                <a:gd name="T35" fmla="*/ 5 h 17"/>
                <a:gd name="T36" fmla="*/ 6 w 17"/>
                <a:gd name="T37" fmla="*/ 4 h 17"/>
                <a:gd name="T38" fmla="*/ 7 w 17"/>
                <a:gd name="T39" fmla="*/ 1 h 17"/>
                <a:gd name="T40" fmla="*/ 10 w 17"/>
                <a:gd name="T41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0" y="1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5"/>
                    <a:pt x="13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7"/>
                    <a:pt x="17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1"/>
                    <a:pt x="14" y="11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6"/>
                    <a:pt x="13" y="17"/>
                    <a:pt x="12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4"/>
                    <a:pt x="9" y="14"/>
                    <a:pt x="8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7"/>
                    <a:pt x="3" y="16"/>
                    <a:pt x="3" y="14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3" y="10"/>
                    <a:pt x="3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1" y="5"/>
                    <a:pt x="2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6" y="4"/>
                    <a:pt x="6" y="4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0"/>
                    <a:pt x="10" y="0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</p:grpSp>
      <p:sp>
        <p:nvSpPr>
          <p:cNvPr id="7" name="文本框 178"/>
          <p:cNvSpPr txBox="1"/>
          <p:nvPr/>
        </p:nvSpPr>
        <p:spPr>
          <a:xfrm>
            <a:off x="5223506" y="2850971"/>
            <a:ext cx="1854965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015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innerShdw blurRad="38100" dist="50800" dir="13500000">
                    <a:prstClr val="black">
                      <a:alpha val="6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098333" y="4073475"/>
            <a:ext cx="1259652" cy="1257563"/>
            <a:chOff x="3393886" y="4318414"/>
            <a:chExt cx="1679317" cy="1677138"/>
          </a:xfrm>
        </p:grpSpPr>
        <p:grpSp>
          <p:nvGrpSpPr>
            <p:cNvPr id="15" name="组合 14"/>
            <p:cNvGrpSpPr/>
            <p:nvPr/>
          </p:nvGrpSpPr>
          <p:grpSpPr>
            <a:xfrm>
              <a:off x="3393886" y="4318414"/>
              <a:ext cx="1679317" cy="1677138"/>
              <a:chOff x="2097688" y="3956967"/>
              <a:chExt cx="2446337" cy="2443163"/>
            </a:xfrm>
          </p:grpSpPr>
          <p:sp>
            <p:nvSpPr>
              <p:cNvPr id="18" name="Oval 52"/>
              <p:cNvSpPr>
                <a:spLocks noChangeArrowheads="1"/>
              </p:cNvSpPr>
              <p:nvPr/>
            </p:nvSpPr>
            <p:spPr bwMode="auto">
              <a:xfrm>
                <a:off x="2097688" y="3956967"/>
                <a:ext cx="2446337" cy="2443163"/>
              </a:xfrm>
              <a:prstGeom prst="ellipse">
                <a:avLst/>
              </a:prstGeom>
              <a:gradFill flip="none" rotWithShape="1">
                <a:gsLst>
                  <a:gs pos="69000">
                    <a:srgbClr val="CCCCCC"/>
                  </a:gs>
                  <a:gs pos="49000">
                    <a:schemeClr val="bg1"/>
                  </a:gs>
                  <a:gs pos="33000">
                    <a:schemeClr val="bg1">
                      <a:lumMod val="85000"/>
                    </a:schemeClr>
                  </a:gs>
                  <a:gs pos="16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15900" dist="889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Oval 62"/>
              <p:cNvSpPr>
                <a:spLocks noChangeArrowheads="1"/>
              </p:cNvSpPr>
              <p:nvPr/>
            </p:nvSpPr>
            <p:spPr bwMode="auto">
              <a:xfrm>
                <a:off x="2184213" y="4033557"/>
                <a:ext cx="2284413" cy="2284413"/>
              </a:xfrm>
              <a:prstGeom prst="ellipse">
                <a:avLst/>
              </a:prstGeom>
              <a:solidFill>
                <a:srgbClr val="EC7D31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14300" dist="635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6" name="Freeform 104"/>
            <p:cNvSpPr>
              <a:spLocks noEditPoints="1"/>
            </p:cNvSpPr>
            <p:nvPr/>
          </p:nvSpPr>
          <p:spPr bwMode="auto">
            <a:xfrm>
              <a:off x="4041611" y="4708733"/>
              <a:ext cx="379236" cy="259362"/>
            </a:xfrm>
            <a:custGeom>
              <a:avLst/>
              <a:gdLst>
                <a:gd name="T0" fmla="*/ 11 w 144"/>
                <a:gd name="T1" fmla="*/ 19 h 98"/>
                <a:gd name="T2" fmla="*/ 21 w 144"/>
                <a:gd name="T3" fmla="*/ 83 h 98"/>
                <a:gd name="T4" fmla="*/ 144 w 144"/>
                <a:gd name="T5" fmla="*/ 64 h 98"/>
                <a:gd name="T6" fmla="*/ 134 w 144"/>
                <a:gd name="T7" fmla="*/ 0 h 98"/>
                <a:gd name="T8" fmla="*/ 11 w 144"/>
                <a:gd name="T9" fmla="*/ 19 h 98"/>
                <a:gd name="T10" fmla="*/ 81 w 144"/>
                <a:gd name="T11" fmla="*/ 64 h 98"/>
                <a:gd name="T12" fmla="*/ 55 w 144"/>
                <a:gd name="T13" fmla="*/ 45 h 98"/>
                <a:gd name="T14" fmla="*/ 74 w 144"/>
                <a:gd name="T15" fmla="*/ 19 h 98"/>
                <a:gd name="T16" fmla="*/ 100 w 144"/>
                <a:gd name="T17" fmla="*/ 38 h 98"/>
                <a:gd name="T18" fmla="*/ 81 w 144"/>
                <a:gd name="T19" fmla="*/ 64 h 98"/>
                <a:gd name="T20" fmla="*/ 8 w 144"/>
                <a:gd name="T21" fmla="*/ 27 h 98"/>
                <a:gd name="T22" fmla="*/ 5 w 144"/>
                <a:gd name="T23" fmla="*/ 27 h 98"/>
                <a:gd name="T24" fmla="*/ 15 w 144"/>
                <a:gd name="T25" fmla="*/ 91 h 98"/>
                <a:gd name="T26" fmla="*/ 138 w 144"/>
                <a:gd name="T27" fmla="*/ 72 h 98"/>
                <a:gd name="T28" fmla="*/ 138 w 144"/>
                <a:gd name="T29" fmla="*/ 69 h 98"/>
                <a:gd name="T30" fmla="*/ 18 w 144"/>
                <a:gd name="T31" fmla="*/ 87 h 98"/>
                <a:gd name="T32" fmla="*/ 8 w 144"/>
                <a:gd name="T33" fmla="*/ 27 h 98"/>
                <a:gd name="T34" fmla="*/ 3 w 144"/>
                <a:gd name="T35" fmla="*/ 34 h 98"/>
                <a:gd name="T36" fmla="*/ 0 w 144"/>
                <a:gd name="T37" fmla="*/ 34 h 98"/>
                <a:gd name="T38" fmla="*/ 9 w 144"/>
                <a:gd name="T39" fmla="*/ 98 h 98"/>
                <a:gd name="T40" fmla="*/ 132 w 144"/>
                <a:gd name="T41" fmla="*/ 79 h 98"/>
                <a:gd name="T42" fmla="*/ 132 w 144"/>
                <a:gd name="T43" fmla="*/ 76 h 98"/>
                <a:gd name="T44" fmla="*/ 12 w 144"/>
                <a:gd name="T45" fmla="*/ 94 h 98"/>
                <a:gd name="T46" fmla="*/ 3 w 144"/>
                <a:gd name="T47" fmla="*/ 34 h 98"/>
                <a:gd name="T48" fmla="*/ 80 w 144"/>
                <a:gd name="T49" fmla="*/ 39 h 98"/>
                <a:gd name="T50" fmla="*/ 74 w 144"/>
                <a:gd name="T51" fmla="*/ 35 h 98"/>
                <a:gd name="T52" fmla="*/ 78 w 144"/>
                <a:gd name="T53" fmla="*/ 32 h 98"/>
                <a:gd name="T54" fmla="*/ 84 w 144"/>
                <a:gd name="T55" fmla="*/ 32 h 98"/>
                <a:gd name="T56" fmla="*/ 85 w 144"/>
                <a:gd name="T57" fmla="*/ 26 h 98"/>
                <a:gd name="T58" fmla="*/ 78 w 144"/>
                <a:gd name="T59" fmla="*/ 26 h 98"/>
                <a:gd name="T60" fmla="*/ 77 w 144"/>
                <a:gd name="T61" fmla="*/ 22 h 98"/>
                <a:gd name="T62" fmla="*/ 72 w 144"/>
                <a:gd name="T63" fmla="*/ 23 h 98"/>
                <a:gd name="T64" fmla="*/ 73 w 144"/>
                <a:gd name="T65" fmla="*/ 27 h 98"/>
                <a:gd name="T66" fmla="*/ 67 w 144"/>
                <a:gd name="T67" fmla="*/ 37 h 98"/>
                <a:gd name="T68" fmla="*/ 76 w 144"/>
                <a:gd name="T69" fmla="*/ 45 h 98"/>
                <a:gd name="T70" fmla="*/ 82 w 144"/>
                <a:gd name="T71" fmla="*/ 48 h 98"/>
                <a:gd name="T72" fmla="*/ 78 w 144"/>
                <a:gd name="T73" fmla="*/ 52 h 98"/>
                <a:gd name="T74" fmla="*/ 70 w 144"/>
                <a:gd name="T75" fmla="*/ 51 h 98"/>
                <a:gd name="T76" fmla="*/ 69 w 144"/>
                <a:gd name="T77" fmla="*/ 57 h 98"/>
                <a:gd name="T78" fmla="*/ 78 w 144"/>
                <a:gd name="T79" fmla="*/ 58 h 98"/>
                <a:gd name="T80" fmla="*/ 78 w 144"/>
                <a:gd name="T81" fmla="*/ 61 h 98"/>
                <a:gd name="T82" fmla="*/ 83 w 144"/>
                <a:gd name="T83" fmla="*/ 60 h 98"/>
                <a:gd name="T84" fmla="*/ 82 w 144"/>
                <a:gd name="T85" fmla="*/ 57 h 98"/>
                <a:gd name="T86" fmla="*/ 89 w 144"/>
                <a:gd name="T87" fmla="*/ 47 h 98"/>
                <a:gd name="T88" fmla="*/ 80 w 144"/>
                <a:gd name="T89" fmla="*/ 3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4" h="98">
                  <a:moveTo>
                    <a:pt x="11" y="19"/>
                  </a:moveTo>
                  <a:cubicBezTo>
                    <a:pt x="21" y="83"/>
                    <a:pt x="21" y="83"/>
                    <a:pt x="21" y="83"/>
                  </a:cubicBezTo>
                  <a:cubicBezTo>
                    <a:pt x="144" y="64"/>
                    <a:pt x="144" y="64"/>
                    <a:pt x="144" y="64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1" y="19"/>
                  </a:lnTo>
                  <a:close/>
                  <a:moveTo>
                    <a:pt x="81" y="64"/>
                  </a:moveTo>
                  <a:cubicBezTo>
                    <a:pt x="69" y="66"/>
                    <a:pt x="57" y="57"/>
                    <a:pt x="55" y="45"/>
                  </a:cubicBezTo>
                  <a:cubicBezTo>
                    <a:pt x="53" y="33"/>
                    <a:pt x="62" y="21"/>
                    <a:pt x="74" y="19"/>
                  </a:cubicBezTo>
                  <a:cubicBezTo>
                    <a:pt x="87" y="17"/>
                    <a:pt x="98" y="26"/>
                    <a:pt x="100" y="38"/>
                  </a:cubicBezTo>
                  <a:cubicBezTo>
                    <a:pt x="102" y="51"/>
                    <a:pt x="93" y="62"/>
                    <a:pt x="81" y="64"/>
                  </a:cubicBezTo>
                  <a:close/>
                  <a:moveTo>
                    <a:pt x="8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38" y="72"/>
                    <a:pt x="138" y="72"/>
                    <a:pt x="138" y="72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8" y="87"/>
                    <a:pt x="18" y="87"/>
                    <a:pt x="18" y="87"/>
                  </a:cubicBezTo>
                  <a:lnTo>
                    <a:pt x="8" y="27"/>
                  </a:lnTo>
                  <a:close/>
                  <a:moveTo>
                    <a:pt x="3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132" y="79"/>
                    <a:pt x="132" y="79"/>
                    <a:pt x="132" y="79"/>
                  </a:cubicBezTo>
                  <a:cubicBezTo>
                    <a:pt x="132" y="76"/>
                    <a:pt x="132" y="76"/>
                    <a:pt x="132" y="76"/>
                  </a:cubicBezTo>
                  <a:cubicBezTo>
                    <a:pt x="12" y="94"/>
                    <a:pt x="12" y="94"/>
                    <a:pt x="12" y="94"/>
                  </a:cubicBezTo>
                  <a:lnTo>
                    <a:pt x="3" y="34"/>
                  </a:lnTo>
                  <a:close/>
                  <a:moveTo>
                    <a:pt x="80" y="39"/>
                  </a:moveTo>
                  <a:cubicBezTo>
                    <a:pt x="76" y="38"/>
                    <a:pt x="74" y="37"/>
                    <a:pt x="74" y="35"/>
                  </a:cubicBezTo>
                  <a:cubicBezTo>
                    <a:pt x="73" y="34"/>
                    <a:pt x="75" y="32"/>
                    <a:pt x="78" y="32"/>
                  </a:cubicBezTo>
                  <a:cubicBezTo>
                    <a:pt x="80" y="31"/>
                    <a:pt x="83" y="32"/>
                    <a:pt x="84" y="32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83" y="26"/>
                    <a:pt x="81" y="26"/>
                    <a:pt x="78" y="26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68" y="29"/>
                    <a:pt x="66" y="33"/>
                    <a:pt x="67" y="37"/>
                  </a:cubicBezTo>
                  <a:cubicBezTo>
                    <a:pt x="67" y="41"/>
                    <a:pt x="71" y="44"/>
                    <a:pt x="76" y="45"/>
                  </a:cubicBezTo>
                  <a:cubicBezTo>
                    <a:pt x="80" y="45"/>
                    <a:pt x="82" y="46"/>
                    <a:pt x="82" y="48"/>
                  </a:cubicBezTo>
                  <a:cubicBezTo>
                    <a:pt x="82" y="50"/>
                    <a:pt x="81" y="52"/>
                    <a:pt x="78" y="52"/>
                  </a:cubicBezTo>
                  <a:cubicBezTo>
                    <a:pt x="75" y="53"/>
                    <a:pt x="72" y="52"/>
                    <a:pt x="70" y="51"/>
                  </a:cubicBezTo>
                  <a:cubicBezTo>
                    <a:pt x="69" y="57"/>
                    <a:pt x="69" y="57"/>
                    <a:pt x="69" y="57"/>
                  </a:cubicBezTo>
                  <a:cubicBezTo>
                    <a:pt x="71" y="58"/>
                    <a:pt x="74" y="58"/>
                    <a:pt x="78" y="58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8" y="55"/>
                    <a:pt x="90" y="51"/>
                    <a:pt x="89" y="47"/>
                  </a:cubicBezTo>
                  <a:cubicBezTo>
                    <a:pt x="88" y="42"/>
                    <a:pt x="85" y="40"/>
                    <a:pt x="80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7" name="文本框 183"/>
            <p:cNvSpPr txBox="1"/>
            <p:nvPr/>
          </p:nvSpPr>
          <p:spPr>
            <a:xfrm>
              <a:off x="3567850" y="5061131"/>
              <a:ext cx="1328580" cy="331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015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895597" y="4073475"/>
            <a:ext cx="1259652" cy="1257563"/>
            <a:chOff x="7123085" y="4318414"/>
            <a:chExt cx="1679317" cy="1677138"/>
          </a:xfrm>
        </p:grpSpPr>
        <p:grpSp>
          <p:nvGrpSpPr>
            <p:cNvPr id="10" name="组合 9"/>
            <p:cNvGrpSpPr/>
            <p:nvPr/>
          </p:nvGrpSpPr>
          <p:grpSpPr>
            <a:xfrm>
              <a:off x="7123085" y="4318414"/>
              <a:ext cx="1679317" cy="1677138"/>
              <a:chOff x="2097688" y="3956967"/>
              <a:chExt cx="2446337" cy="2443163"/>
            </a:xfrm>
          </p:grpSpPr>
          <p:sp>
            <p:nvSpPr>
              <p:cNvPr id="13" name="Oval 52"/>
              <p:cNvSpPr>
                <a:spLocks noChangeArrowheads="1"/>
              </p:cNvSpPr>
              <p:nvPr/>
            </p:nvSpPr>
            <p:spPr bwMode="auto">
              <a:xfrm>
                <a:off x="2097688" y="3956967"/>
                <a:ext cx="2446337" cy="2443163"/>
              </a:xfrm>
              <a:prstGeom prst="ellipse">
                <a:avLst/>
              </a:prstGeom>
              <a:gradFill flip="none" rotWithShape="1">
                <a:gsLst>
                  <a:gs pos="69000">
                    <a:srgbClr val="CCCCCC"/>
                  </a:gs>
                  <a:gs pos="49000">
                    <a:schemeClr val="bg1"/>
                  </a:gs>
                  <a:gs pos="33000">
                    <a:schemeClr val="bg1">
                      <a:lumMod val="85000"/>
                    </a:schemeClr>
                  </a:gs>
                  <a:gs pos="16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15900" dist="889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Oval 62"/>
              <p:cNvSpPr>
                <a:spLocks noChangeArrowheads="1"/>
              </p:cNvSpPr>
              <p:nvPr/>
            </p:nvSpPr>
            <p:spPr bwMode="auto">
              <a:xfrm>
                <a:off x="2184213" y="4033557"/>
                <a:ext cx="2284413" cy="2284413"/>
              </a:xfrm>
              <a:prstGeom prst="ellipse">
                <a:avLst/>
              </a:prstGeom>
              <a:solidFill>
                <a:srgbClr val="EC7D31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14300" dist="635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1" name="Freeform 108"/>
            <p:cNvSpPr>
              <a:spLocks noEditPoints="1"/>
            </p:cNvSpPr>
            <p:nvPr/>
          </p:nvSpPr>
          <p:spPr bwMode="auto">
            <a:xfrm>
              <a:off x="7802594" y="4686392"/>
              <a:ext cx="302953" cy="304043"/>
            </a:xfrm>
            <a:custGeom>
              <a:avLst/>
              <a:gdLst>
                <a:gd name="T0" fmla="*/ 97 w 115"/>
                <a:gd name="T1" fmla="*/ 48 h 115"/>
                <a:gd name="T2" fmla="*/ 91 w 115"/>
                <a:gd name="T3" fmla="*/ 41 h 115"/>
                <a:gd name="T4" fmla="*/ 102 w 115"/>
                <a:gd name="T5" fmla="*/ 26 h 115"/>
                <a:gd name="T6" fmla="*/ 94 w 115"/>
                <a:gd name="T7" fmla="*/ 13 h 115"/>
                <a:gd name="T8" fmla="*/ 79 w 115"/>
                <a:gd name="T9" fmla="*/ 23 h 115"/>
                <a:gd name="T10" fmla="*/ 70 w 115"/>
                <a:gd name="T11" fmla="*/ 22 h 115"/>
                <a:gd name="T12" fmla="*/ 67 w 115"/>
                <a:gd name="T13" fmla="*/ 3 h 115"/>
                <a:gd name="T14" fmla="*/ 52 w 115"/>
                <a:gd name="T15" fmla="*/ 0 h 115"/>
                <a:gd name="T16" fmla="*/ 48 w 115"/>
                <a:gd name="T17" fmla="*/ 18 h 115"/>
                <a:gd name="T18" fmla="*/ 41 w 115"/>
                <a:gd name="T19" fmla="*/ 24 h 115"/>
                <a:gd name="T20" fmla="*/ 26 w 115"/>
                <a:gd name="T21" fmla="*/ 13 h 115"/>
                <a:gd name="T22" fmla="*/ 13 w 115"/>
                <a:gd name="T23" fmla="*/ 21 h 115"/>
                <a:gd name="T24" fmla="*/ 23 w 115"/>
                <a:gd name="T25" fmla="*/ 36 h 115"/>
                <a:gd name="T26" fmla="*/ 22 w 115"/>
                <a:gd name="T27" fmla="*/ 45 h 115"/>
                <a:gd name="T28" fmla="*/ 4 w 115"/>
                <a:gd name="T29" fmla="*/ 48 h 115"/>
                <a:gd name="T30" fmla="*/ 0 w 115"/>
                <a:gd name="T31" fmla="*/ 63 h 115"/>
                <a:gd name="T32" fmla="*/ 18 w 115"/>
                <a:gd name="T33" fmla="*/ 66 h 115"/>
                <a:gd name="T34" fmla="*/ 24 w 115"/>
                <a:gd name="T35" fmla="*/ 73 h 115"/>
                <a:gd name="T36" fmla="*/ 13 w 115"/>
                <a:gd name="T37" fmla="*/ 89 h 115"/>
                <a:gd name="T38" fmla="*/ 21 w 115"/>
                <a:gd name="T39" fmla="*/ 102 h 115"/>
                <a:gd name="T40" fmla="*/ 36 w 115"/>
                <a:gd name="T41" fmla="*/ 92 h 115"/>
                <a:gd name="T42" fmla="*/ 45 w 115"/>
                <a:gd name="T43" fmla="*/ 92 h 115"/>
                <a:gd name="T44" fmla="*/ 48 w 115"/>
                <a:gd name="T45" fmla="*/ 111 h 115"/>
                <a:gd name="T46" fmla="*/ 63 w 115"/>
                <a:gd name="T47" fmla="*/ 115 h 115"/>
                <a:gd name="T48" fmla="*/ 67 w 115"/>
                <a:gd name="T49" fmla="*/ 97 h 115"/>
                <a:gd name="T50" fmla="*/ 74 w 115"/>
                <a:gd name="T51" fmla="*/ 91 h 115"/>
                <a:gd name="T52" fmla="*/ 89 w 115"/>
                <a:gd name="T53" fmla="*/ 102 h 115"/>
                <a:gd name="T54" fmla="*/ 102 w 115"/>
                <a:gd name="T55" fmla="*/ 94 h 115"/>
                <a:gd name="T56" fmla="*/ 92 w 115"/>
                <a:gd name="T57" fmla="*/ 79 h 115"/>
                <a:gd name="T58" fmla="*/ 93 w 115"/>
                <a:gd name="T59" fmla="*/ 70 h 115"/>
                <a:gd name="T60" fmla="*/ 112 w 115"/>
                <a:gd name="T61" fmla="*/ 66 h 115"/>
                <a:gd name="T62" fmla="*/ 115 w 115"/>
                <a:gd name="T63" fmla="*/ 52 h 115"/>
                <a:gd name="T64" fmla="*/ 58 w 115"/>
                <a:gd name="T65" fmla="*/ 79 h 115"/>
                <a:gd name="T66" fmla="*/ 58 w 115"/>
                <a:gd name="T67" fmla="*/ 36 h 115"/>
                <a:gd name="T68" fmla="*/ 58 w 115"/>
                <a:gd name="T69" fmla="*/ 79 h 115"/>
                <a:gd name="T70" fmla="*/ 49 w 115"/>
                <a:gd name="T71" fmla="*/ 57 h 115"/>
                <a:gd name="T72" fmla="*/ 67 w 115"/>
                <a:gd name="T73" fmla="*/ 5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5" h="115">
                  <a:moveTo>
                    <a:pt x="112" y="48"/>
                  </a:moveTo>
                  <a:cubicBezTo>
                    <a:pt x="97" y="48"/>
                    <a:pt x="97" y="48"/>
                    <a:pt x="97" y="48"/>
                  </a:cubicBezTo>
                  <a:cubicBezTo>
                    <a:pt x="95" y="48"/>
                    <a:pt x="93" y="47"/>
                    <a:pt x="93" y="45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0" y="40"/>
                    <a:pt x="91" y="37"/>
                    <a:pt x="92" y="36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4" y="24"/>
                    <a:pt x="104" y="22"/>
                    <a:pt x="102" y="21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3" y="11"/>
                    <a:pt x="91" y="11"/>
                    <a:pt x="89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4"/>
                    <a:pt x="75" y="25"/>
                    <a:pt x="74" y="24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8" y="22"/>
                    <a:pt x="67" y="20"/>
                    <a:pt x="67" y="18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1"/>
                    <a:pt x="65" y="0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48" y="1"/>
                    <a:pt x="48" y="3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20"/>
                    <a:pt x="47" y="22"/>
                    <a:pt x="45" y="22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5"/>
                    <a:pt x="37" y="24"/>
                    <a:pt x="36" y="2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1"/>
                    <a:pt x="22" y="11"/>
                    <a:pt x="21" y="13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4"/>
                    <a:pt x="13" y="2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4" y="37"/>
                    <a:pt x="25" y="40"/>
                    <a:pt x="24" y="41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7"/>
                    <a:pt x="20" y="48"/>
                    <a:pt x="1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50"/>
                    <a:pt x="0" y="5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6"/>
                    <a:pt x="4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20" y="66"/>
                    <a:pt x="22" y="68"/>
                    <a:pt x="22" y="70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5" y="75"/>
                    <a:pt x="24" y="78"/>
                    <a:pt x="23" y="79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2" y="90"/>
                    <a:pt x="12" y="93"/>
                    <a:pt x="13" y="94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2" y="103"/>
                    <a:pt x="25" y="103"/>
                    <a:pt x="26" y="10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7" y="90"/>
                    <a:pt x="40" y="90"/>
                    <a:pt x="41" y="91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7" y="93"/>
                    <a:pt x="48" y="95"/>
                    <a:pt x="48" y="97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113"/>
                    <a:pt x="50" y="115"/>
                    <a:pt x="52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5" y="115"/>
                    <a:pt x="67" y="113"/>
                    <a:pt x="67" y="111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5"/>
                    <a:pt x="68" y="93"/>
                    <a:pt x="70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0"/>
                    <a:pt x="78" y="90"/>
                    <a:pt x="79" y="9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91" y="103"/>
                    <a:pt x="93" y="103"/>
                    <a:pt x="94" y="102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4" y="93"/>
                    <a:pt x="104" y="90"/>
                    <a:pt x="102" y="89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91" y="78"/>
                    <a:pt x="90" y="75"/>
                    <a:pt x="91" y="73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68"/>
                    <a:pt x="95" y="66"/>
                    <a:pt x="97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13" y="66"/>
                    <a:pt x="115" y="65"/>
                    <a:pt x="115" y="63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0"/>
                    <a:pt x="113" y="48"/>
                    <a:pt x="112" y="48"/>
                  </a:cubicBezTo>
                  <a:close/>
                  <a:moveTo>
                    <a:pt x="58" y="79"/>
                  </a:moveTo>
                  <a:cubicBezTo>
                    <a:pt x="46" y="79"/>
                    <a:pt x="36" y="69"/>
                    <a:pt x="36" y="57"/>
                  </a:cubicBezTo>
                  <a:cubicBezTo>
                    <a:pt x="36" y="46"/>
                    <a:pt x="46" y="36"/>
                    <a:pt x="58" y="36"/>
                  </a:cubicBezTo>
                  <a:cubicBezTo>
                    <a:pt x="69" y="36"/>
                    <a:pt x="79" y="46"/>
                    <a:pt x="79" y="57"/>
                  </a:cubicBezTo>
                  <a:cubicBezTo>
                    <a:pt x="79" y="69"/>
                    <a:pt x="69" y="79"/>
                    <a:pt x="58" y="79"/>
                  </a:cubicBezTo>
                  <a:close/>
                  <a:moveTo>
                    <a:pt x="58" y="48"/>
                  </a:moveTo>
                  <a:cubicBezTo>
                    <a:pt x="53" y="48"/>
                    <a:pt x="49" y="52"/>
                    <a:pt x="49" y="57"/>
                  </a:cubicBezTo>
                  <a:cubicBezTo>
                    <a:pt x="49" y="62"/>
                    <a:pt x="53" y="66"/>
                    <a:pt x="58" y="66"/>
                  </a:cubicBezTo>
                  <a:cubicBezTo>
                    <a:pt x="63" y="66"/>
                    <a:pt x="67" y="62"/>
                    <a:pt x="67" y="57"/>
                  </a:cubicBezTo>
                  <a:cubicBezTo>
                    <a:pt x="67" y="52"/>
                    <a:pt x="63" y="48"/>
                    <a:pt x="58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2" name="文本框 184"/>
            <p:cNvSpPr txBox="1"/>
            <p:nvPr/>
          </p:nvSpPr>
          <p:spPr>
            <a:xfrm>
              <a:off x="7360090" y="5061131"/>
              <a:ext cx="1328580" cy="331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015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85" name="矩形 84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选</a:t>
            </a:r>
            <a:r>
              <a:rPr kumimoji="1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题背景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研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究意义</a:t>
            </a:r>
          </a:p>
        </p:txBody>
      </p:sp>
      <p:sp>
        <p:nvSpPr>
          <p:cNvPr id="87" name="矩形 86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理</a:t>
            </a: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论基础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贡</a:t>
            </a: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献创新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89" name="直接连接符 88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EC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EC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EC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EC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3" name="组合 92"/>
          <p:cNvGrpSpPr/>
          <p:nvPr/>
        </p:nvGrpSpPr>
        <p:grpSpPr>
          <a:xfrm>
            <a:off x="407438" y="171919"/>
            <a:ext cx="670385" cy="604428"/>
            <a:chOff x="5424755" y="1340768"/>
            <a:chExt cx="670560" cy="604586"/>
          </a:xfrm>
        </p:grpSpPr>
        <p:grpSp>
          <p:nvGrpSpPr>
            <p:cNvPr id="94" name="组合 93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96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7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95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8" name="文本框 9"/>
          <p:cNvSpPr txBox="1"/>
          <p:nvPr/>
        </p:nvSpPr>
        <p:spPr>
          <a:xfrm>
            <a:off x="1124442" y="290670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sp>
        <p:nvSpPr>
          <p:cNvPr id="99" name="Freeform 126"/>
          <p:cNvSpPr>
            <a:spLocks noChangeAspect="1" noEditPoints="1"/>
          </p:cNvSpPr>
          <p:nvPr/>
        </p:nvSpPr>
        <p:spPr bwMode="auto">
          <a:xfrm>
            <a:off x="611535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EC7D31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iSḻïḍê"/>
          <p:cNvSpPr/>
          <p:nvPr/>
        </p:nvSpPr>
        <p:spPr bwMode="auto">
          <a:xfrm>
            <a:off x="8455324" y="2167426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101" name="ísļiḋé"/>
          <p:cNvSpPr txBox="1"/>
          <p:nvPr/>
        </p:nvSpPr>
        <p:spPr bwMode="auto">
          <a:xfrm>
            <a:off x="8435519" y="1815808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102" name="iSḻïḍê"/>
          <p:cNvSpPr/>
          <p:nvPr/>
        </p:nvSpPr>
        <p:spPr bwMode="auto">
          <a:xfrm>
            <a:off x="8455324" y="4531386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103" name="ísļiḋé"/>
          <p:cNvSpPr txBox="1"/>
          <p:nvPr/>
        </p:nvSpPr>
        <p:spPr bwMode="auto">
          <a:xfrm>
            <a:off x="8435519" y="4179768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108" name="iSḻïḍê"/>
          <p:cNvSpPr/>
          <p:nvPr/>
        </p:nvSpPr>
        <p:spPr bwMode="auto">
          <a:xfrm>
            <a:off x="1364840" y="2113440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109" name="ísļiḋé"/>
          <p:cNvSpPr txBox="1"/>
          <p:nvPr/>
        </p:nvSpPr>
        <p:spPr bwMode="auto">
          <a:xfrm>
            <a:off x="1345035" y="1761822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110" name="iSḻïḍê"/>
          <p:cNvSpPr/>
          <p:nvPr/>
        </p:nvSpPr>
        <p:spPr bwMode="auto">
          <a:xfrm>
            <a:off x="1364840" y="4453152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111" name="ísļiḋé"/>
          <p:cNvSpPr txBox="1"/>
          <p:nvPr/>
        </p:nvSpPr>
        <p:spPr bwMode="auto">
          <a:xfrm>
            <a:off x="1345035" y="4101534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827255" y="4427823"/>
            <a:ext cx="1300958" cy="1113221"/>
            <a:chOff x="4990956" y="4654917"/>
            <a:chExt cx="1300958" cy="1113221"/>
          </a:xfrm>
        </p:grpSpPr>
        <p:grpSp>
          <p:nvGrpSpPr>
            <p:cNvPr id="24" name="组合 23"/>
            <p:cNvGrpSpPr/>
            <p:nvPr/>
          </p:nvGrpSpPr>
          <p:grpSpPr>
            <a:xfrm>
              <a:off x="4990956" y="4654917"/>
              <a:ext cx="1300958" cy="1113221"/>
              <a:chOff x="3183471" y="2060848"/>
              <a:chExt cx="1300958" cy="1113221"/>
            </a:xfrm>
          </p:grpSpPr>
          <p:sp>
            <p:nvSpPr>
              <p:cNvPr id="26" name="矩形 2"/>
              <p:cNvSpPr/>
              <p:nvPr/>
            </p:nvSpPr>
            <p:spPr>
              <a:xfrm>
                <a:off x="3183471" y="2060848"/>
                <a:ext cx="1300958" cy="1113221"/>
              </a:xfrm>
              <a:custGeom>
                <a:avLst/>
                <a:gdLst/>
                <a:ahLst/>
                <a:cxnLst/>
                <a:rect l="l" t="t" r="r" b="b"/>
                <a:pathLst>
                  <a:path w="1036365" h="886811">
                    <a:moveTo>
                      <a:pt x="754039" y="0"/>
                    </a:moveTo>
                    <a:lnTo>
                      <a:pt x="1036365" y="429554"/>
                    </a:lnTo>
                    <a:lnTo>
                      <a:pt x="784530" y="883036"/>
                    </a:lnTo>
                    <a:lnTo>
                      <a:pt x="783106" y="880650"/>
                    </a:lnTo>
                    <a:lnTo>
                      <a:pt x="264749" y="886811"/>
                    </a:lnTo>
                    <a:lnTo>
                      <a:pt x="0" y="443416"/>
                    </a:lnTo>
                    <a:lnTo>
                      <a:pt x="242827" y="5981"/>
                    </a:lnTo>
                    <a:lnTo>
                      <a:pt x="241773" y="4216"/>
                    </a:lnTo>
                    <a:lnTo>
                      <a:pt x="243839" y="419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9CBC8"/>
                  </a:gs>
                  <a:gs pos="100000">
                    <a:srgbClr val="FCFCFC"/>
                  </a:gs>
                </a:gsLst>
                <a:lin ang="8100000" scaled="1"/>
                <a:tileRect/>
              </a:gradFill>
              <a:ln w="12700">
                <a:gradFill flip="none" rotWithShape="1">
                  <a:gsLst>
                    <a:gs pos="0">
                      <a:srgbClr val="FCFDFD"/>
                    </a:gs>
                    <a:gs pos="100000">
                      <a:srgbClr val="CFD4D0"/>
                    </a:gs>
                  </a:gsLst>
                  <a:lin ang="8100000" scaled="1"/>
                  <a:tileRect/>
                </a:gradFill>
              </a:ln>
              <a:effectLst>
                <a:outerShdw blurRad="342900" dist="152400" dir="8100000" algn="tr" rotWithShape="0">
                  <a:prstClr val="black">
                    <a:alpha val="2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7" name="矩形 2"/>
              <p:cNvSpPr/>
              <p:nvPr/>
            </p:nvSpPr>
            <p:spPr>
              <a:xfrm>
                <a:off x="3396300" y="2242964"/>
                <a:ext cx="875300" cy="748988"/>
              </a:xfrm>
              <a:custGeom>
                <a:avLst/>
                <a:gdLst/>
                <a:ahLst/>
                <a:cxnLst/>
                <a:rect l="l" t="t" r="r" b="b"/>
                <a:pathLst>
                  <a:path w="1036365" h="886811">
                    <a:moveTo>
                      <a:pt x="754039" y="0"/>
                    </a:moveTo>
                    <a:lnTo>
                      <a:pt x="1036365" y="429554"/>
                    </a:lnTo>
                    <a:lnTo>
                      <a:pt x="784530" y="883036"/>
                    </a:lnTo>
                    <a:lnTo>
                      <a:pt x="783106" y="880650"/>
                    </a:lnTo>
                    <a:lnTo>
                      <a:pt x="264749" y="886811"/>
                    </a:lnTo>
                    <a:lnTo>
                      <a:pt x="0" y="443416"/>
                    </a:lnTo>
                    <a:lnTo>
                      <a:pt x="242827" y="5981"/>
                    </a:lnTo>
                    <a:lnTo>
                      <a:pt x="241773" y="4216"/>
                    </a:lnTo>
                    <a:lnTo>
                      <a:pt x="243839" y="4190"/>
                    </a:lnTo>
                    <a:close/>
                  </a:path>
                </a:pathLst>
              </a:custGeom>
              <a:solidFill>
                <a:srgbClr val="EC7D31"/>
              </a:solidFill>
              <a:ln w="12700"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25" name="Freeform 121"/>
            <p:cNvSpPr>
              <a:spLocks noEditPoints="1"/>
            </p:cNvSpPr>
            <p:nvPr/>
          </p:nvSpPr>
          <p:spPr bwMode="auto">
            <a:xfrm>
              <a:off x="5468948" y="5036108"/>
              <a:ext cx="350838" cy="350838"/>
            </a:xfrm>
            <a:custGeom>
              <a:avLst/>
              <a:gdLst>
                <a:gd name="T0" fmla="*/ 119 w 221"/>
                <a:gd name="T1" fmla="*/ 73 h 221"/>
                <a:gd name="T2" fmla="*/ 134 w 221"/>
                <a:gd name="T3" fmla="*/ 85 h 221"/>
                <a:gd name="T4" fmla="*/ 136 w 221"/>
                <a:gd name="T5" fmla="*/ 93 h 221"/>
                <a:gd name="T6" fmla="*/ 132 w 221"/>
                <a:gd name="T7" fmla="*/ 101 h 221"/>
                <a:gd name="T8" fmla="*/ 124 w 221"/>
                <a:gd name="T9" fmla="*/ 105 h 221"/>
                <a:gd name="T10" fmla="*/ 116 w 221"/>
                <a:gd name="T11" fmla="*/ 103 h 221"/>
                <a:gd name="T12" fmla="*/ 105 w 221"/>
                <a:gd name="T13" fmla="*/ 97 h 221"/>
                <a:gd name="T14" fmla="*/ 89 w 221"/>
                <a:gd name="T15" fmla="*/ 101 h 221"/>
                <a:gd name="T16" fmla="*/ 75 w 221"/>
                <a:gd name="T17" fmla="*/ 111 h 221"/>
                <a:gd name="T18" fmla="*/ 30 w 221"/>
                <a:gd name="T19" fmla="*/ 157 h 221"/>
                <a:gd name="T20" fmla="*/ 28 w 221"/>
                <a:gd name="T21" fmla="*/ 169 h 221"/>
                <a:gd name="T22" fmla="*/ 30 w 221"/>
                <a:gd name="T23" fmla="*/ 182 h 221"/>
                <a:gd name="T24" fmla="*/ 43 w 221"/>
                <a:gd name="T25" fmla="*/ 192 h 221"/>
                <a:gd name="T26" fmla="*/ 61 w 221"/>
                <a:gd name="T27" fmla="*/ 192 h 221"/>
                <a:gd name="T28" fmla="*/ 80 w 221"/>
                <a:gd name="T29" fmla="*/ 175 h 221"/>
                <a:gd name="T30" fmla="*/ 88 w 221"/>
                <a:gd name="T31" fmla="*/ 171 h 221"/>
                <a:gd name="T32" fmla="*/ 97 w 221"/>
                <a:gd name="T33" fmla="*/ 173 h 221"/>
                <a:gd name="T34" fmla="*/ 104 w 221"/>
                <a:gd name="T35" fmla="*/ 179 h 221"/>
                <a:gd name="T36" fmla="*/ 105 w 221"/>
                <a:gd name="T37" fmla="*/ 187 h 221"/>
                <a:gd name="T38" fmla="*/ 101 w 221"/>
                <a:gd name="T39" fmla="*/ 194 h 221"/>
                <a:gd name="T40" fmla="*/ 78 w 221"/>
                <a:gd name="T41" fmla="*/ 215 h 221"/>
                <a:gd name="T42" fmla="*/ 52 w 221"/>
                <a:gd name="T43" fmla="*/ 221 h 221"/>
                <a:gd name="T44" fmla="*/ 27 w 221"/>
                <a:gd name="T45" fmla="*/ 215 h 221"/>
                <a:gd name="T46" fmla="*/ 7 w 221"/>
                <a:gd name="T47" fmla="*/ 194 h 221"/>
                <a:gd name="T48" fmla="*/ 0 w 221"/>
                <a:gd name="T49" fmla="*/ 169 h 221"/>
                <a:gd name="T50" fmla="*/ 7 w 221"/>
                <a:gd name="T51" fmla="*/ 143 h 221"/>
                <a:gd name="T52" fmla="*/ 56 w 221"/>
                <a:gd name="T53" fmla="*/ 91 h 221"/>
                <a:gd name="T54" fmla="*/ 88 w 221"/>
                <a:gd name="T55" fmla="*/ 71 h 221"/>
                <a:gd name="T56" fmla="*/ 163 w 221"/>
                <a:gd name="T57" fmla="*/ 0 h 221"/>
                <a:gd name="T58" fmla="*/ 192 w 221"/>
                <a:gd name="T59" fmla="*/ 6 h 221"/>
                <a:gd name="T60" fmla="*/ 215 w 221"/>
                <a:gd name="T61" fmla="*/ 27 h 221"/>
                <a:gd name="T62" fmla="*/ 221 w 221"/>
                <a:gd name="T63" fmla="*/ 52 h 221"/>
                <a:gd name="T64" fmla="*/ 215 w 221"/>
                <a:gd name="T65" fmla="*/ 79 h 221"/>
                <a:gd name="T66" fmla="*/ 163 w 221"/>
                <a:gd name="T67" fmla="*/ 133 h 221"/>
                <a:gd name="T68" fmla="*/ 134 w 221"/>
                <a:gd name="T69" fmla="*/ 151 h 221"/>
                <a:gd name="T70" fmla="*/ 105 w 221"/>
                <a:gd name="T71" fmla="*/ 151 h 221"/>
                <a:gd name="T72" fmla="*/ 87 w 221"/>
                <a:gd name="T73" fmla="*/ 137 h 221"/>
                <a:gd name="T74" fmla="*/ 86 w 221"/>
                <a:gd name="T75" fmla="*/ 128 h 221"/>
                <a:gd name="T76" fmla="*/ 89 w 221"/>
                <a:gd name="T77" fmla="*/ 120 h 221"/>
                <a:gd name="T78" fmla="*/ 97 w 221"/>
                <a:gd name="T79" fmla="*/ 116 h 221"/>
                <a:gd name="T80" fmla="*/ 106 w 221"/>
                <a:gd name="T81" fmla="*/ 118 h 221"/>
                <a:gd name="T82" fmla="*/ 112 w 221"/>
                <a:gd name="T83" fmla="*/ 123 h 221"/>
                <a:gd name="T84" fmla="*/ 124 w 221"/>
                <a:gd name="T85" fmla="*/ 127 h 221"/>
                <a:gd name="T86" fmla="*/ 143 w 221"/>
                <a:gd name="T87" fmla="*/ 114 h 221"/>
                <a:gd name="T88" fmla="*/ 191 w 221"/>
                <a:gd name="T89" fmla="*/ 65 h 221"/>
                <a:gd name="T90" fmla="*/ 195 w 221"/>
                <a:gd name="T91" fmla="*/ 52 h 221"/>
                <a:gd name="T92" fmla="*/ 191 w 221"/>
                <a:gd name="T93" fmla="*/ 41 h 221"/>
                <a:gd name="T94" fmla="*/ 179 w 221"/>
                <a:gd name="T95" fmla="*/ 30 h 221"/>
                <a:gd name="T96" fmla="*/ 163 w 221"/>
                <a:gd name="T97" fmla="*/ 28 h 221"/>
                <a:gd name="T98" fmla="*/ 141 w 221"/>
                <a:gd name="T99" fmla="*/ 47 h 221"/>
                <a:gd name="T100" fmla="*/ 133 w 221"/>
                <a:gd name="T101" fmla="*/ 51 h 221"/>
                <a:gd name="T102" fmla="*/ 124 w 221"/>
                <a:gd name="T103" fmla="*/ 50 h 221"/>
                <a:gd name="T104" fmla="*/ 119 w 221"/>
                <a:gd name="T105" fmla="*/ 43 h 221"/>
                <a:gd name="T106" fmla="*/ 118 w 221"/>
                <a:gd name="T107" fmla="*/ 34 h 221"/>
                <a:gd name="T108" fmla="*/ 121 w 221"/>
                <a:gd name="T109" fmla="*/ 27 h 221"/>
                <a:gd name="T110" fmla="*/ 148 w 221"/>
                <a:gd name="T111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1" h="221">
                  <a:moveTo>
                    <a:pt x="104" y="69"/>
                  </a:moveTo>
                  <a:lnTo>
                    <a:pt x="119" y="73"/>
                  </a:lnTo>
                  <a:lnTo>
                    <a:pt x="132" y="82"/>
                  </a:lnTo>
                  <a:lnTo>
                    <a:pt x="134" y="85"/>
                  </a:lnTo>
                  <a:lnTo>
                    <a:pt x="136" y="89"/>
                  </a:lnTo>
                  <a:lnTo>
                    <a:pt x="136" y="93"/>
                  </a:lnTo>
                  <a:lnTo>
                    <a:pt x="134" y="97"/>
                  </a:lnTo>
                  <a:lnTo>
                    <a:pt x="132" y="101"/>
                  </a:lnTo>
                  <a:lnTo>
                    <a:pt x="128" y="103"/>
                  </a:lnTo>
                  <a:lnTo>
                    <a:pt x="124" y="105"/>
                  </a:lnTo>
                  <a:lnTo>
                    <a:pt x="120" y="105"/>
                  </a:lnTo>
                  <a:lnTo>
                    <a:pt x="116" y="103"/>
                  </a:lnTo>
                  <a:lnTo>
                    <a:pt x="112" y="101"/>
                  </a:lnTo>
                  <a:lnTo>
                    <a:pt x="105" y="97"/>
                  </a:lnTo>
                  <a:lnTo>
                    <a:pt x="97" y="97"/>
                  </a:lnTo>
                  <a:lnTo>
                    <a:pt x="89" y="101"/>
                  </a:lnTo>
                  <a:lnTo>
                    <a:pt x="82" y="105"/>
                  </a:lnTo>
                  <a:lnTo>
                    <a:pt x="75" y="111"/>
                  </a:lnTo>
                  <a:lnTo>
                    <a:pt x="34" y="152"/>
                  </a:lnTo>
                  <a:lnTo>
                    <a:pt x="30" y="157"/>
                  </a:lnTo>
                  <a:lnTo>
                    <a:pt x="28" y="162"/>
                  </a:lnTo>
                  <a:lnTo>
                    <a:pt x="28" y="169"/>
                  </a:lnTo>
                  <a:lnTo>
                    <a:pt x="28" y="175"/>
                  </a:lnTo>
                  <a:lnTo>
                    <a:pt x="30" y="182"/>
                  </a:lnTo>
                  <a:lnTo>
                    <a:pt x="34" y="187"/>
                  </a:lnTo>
                  <a:lnTo>
                    <a:pt x="43" y="192"/>
                  </a:lnTo>
                  <a:lnTo>
                    <a:pt x="52" y="193"/>
                  </a:lnTo>
                  <a:lnTo>
                    <a:pt x="61" y="192"/>
                  </a:lnTo>
                  <a:lnTo>
                    <a:pt x="70" y="187"/>
                  </a:lnTo>
                  <a:lnTo>
                    <a:pt x="80" y="175"/>
                  </a:lnTo>
                  <a:lnTo>
                    <a:pt x="84" y="173"/>
                  </a:lnTo>
                  <a:lnTo>
                    <a:pt x="88" y="171"/>
                  </a:lnTo>
                  <a:lnTo>
                    <a:pt x="93" y="171"/>
                  </a:lnTo>
                  <a:lnTo>
                    <a:pt x="97" y="173"/>
                  </a:lnTo>
                  <a:lnTo>
                    <a:pt x="101" y="175"/>
                  </a:lnTo>
                  <a:lnTo>
                    <a:pt x="104" y="179"/>
                  </a:lnTo>
                  <a:lnTo>
                    <a:pt x="105" y="183"/>
                  </a:lnTo>
                  <a:lnTo>
                    <a:pt x="105" y="187"/>
                  </a:lnTo>
                  <a:lnTo>
                    <a:pt x="104" y="191"/>
                  </a:lnTo>
                  <a:lnTo>
                    <a:pt x="101" y="194"/>
                  </a:lnTo>
                  <a:lnTo>
                    <a:pt x="89" y="206"/>
                  </a:lnTo>
                  <a:lnTo>
                    <a:pt x="78" y="215"/>
                  </a:lnTo>
                  <a:lnTo>
                    <a:pt x="65" y="219"/>
                  </a:lnTo>
                  <a:lnTo>
                    <a:pt x="52" y="221"/>
                  </a:lnTo>
                  <a:lnTo>
                    <a:pt x="39" y="219"/>
                  </a:lnTo>
                  <a:lnTo>
                    <a:pt x="27" y="215"/>
                  </a:lnTo>
                  <a:lnTo>
                    <a:pt x="15" y="206"/>
                  </a:lnTo>
                  <a:lnTo>
                    <a:pt x="7" y="194"/>
                  </a:lnTo>
                  <a:lnTo>
                    <a:pt x="1" y="183"/>
                  </a:lnTo>
                  <a:lnTo>
                    <a:pt x="0" y="169"/>
                  </a:lnTo>
                  <a:lnTo>
                    <a:pt x="1" y="156"/>
                  </a:lnTo>
                  <a:lnTo>
                    <a:pt x="7" y="143"/>
                  </a:lnTo>
                  <a:lnTo>
                    <a:pt x="15" y="132"/>
                  </a:lnTo>
                  <a:lnTo>
                    <a:pt x="56" y="91"/>
                  </a:lnTo>
                  <a:lnTo>
                    <a:pt x="73" y="79"/>
                  </a:lnTo>
                  <a:lnTo>
                    <a:pt x="88" y="71"/>
                  </a:lnTo>
                  <a:lnTo>
                    <a:pt x="104" y="69"/>
                  </a:lnTo>
                  <a:close/>
                  <a:moveTo>
                    <a:pt x="163" y="0"/>
                  </a:moveTo>
                  <a:lnTo>
                    <a:pt x="178" y="0"/>
                  </a:lnTo>
                  <a:lnTo>
                    <a:pt x="192" y="6"/>
                  </a:lnTo>
                  <a:lnTo>
                    <a:pt x="206" y="16"/>
                  </a:lnTo>
                  <a:lnTo>
                    <a:pt x="215" y="27"/>
                  </a:lnTo>
                  <a:lnTo>
                    <a:pt x="220" y="39"/>
                  </a:lnTo>
                  <a:lnTo>
                    <a:pt x="221" y="52"/>
                  </a:lnTo>
                  <a:lnTo>
                    <a:pt x="220" y="66"/>
                  </a:lnTo>
                  <a:lnTo>
                    <a:pt x="215" y="79"/>
                  </a:lnTo>
                  <a:lnTo>
                    <a:pt x="206" y="89"/>
                  </a:lnTo>
                  <a:lnTo>
                    <a:pt x="163" y="133"/>
                  </a:lnTo>
                  <a:lnTo>
                    <a:pt x="148" y="144"/>
                  </a:lnTo>
                  <a:lnTo>
                    <a:pt x="134" y="151"/>
                  </a:lnTo>
                  <a:lnTo>
                    <a:pt x="120" y="153"/>
                  </a:lnTo>
                  <a:lnTo>
                    <a:pt x="105" y="151"/>
                  </a:lnTo>
                  <a:lnTo>
                    <a:pt x="89" y="141"/>
                  </a:lnTo>
                  <a:lnTo>
                    <a:pt x="87" y="137"/>
                  </a:lnTo>
                  <a:lnTo>
                    <a:pt x="86" y="133"/>
                  </a:lnTo>
                  <a:lnTo>
                    <a:pt x="86" y="128"/>
                  </a:lnTo>
                  <a:lnTo>
                    <a:pt x="87" y="124"/>
                  </a:lnTo>
                  <a:lnTo>
                    <a:pt x="89" y="120"/>
                  </a:lnTo>
                  <a:lnTo>
                    <a:pt x="93" y="118"/>
                  </a:lnTo>
                  <a:lnTo>
                    <a:pt x="97" y="116"/>
                  </a:lnTo>
                  <a:lnTo>
                    <a:pt x="101" y="116"/>
                  </a:lnTo>
                  <a:lnTo>
                    <a:pt x="106" y="118"/>
                  </a:lnTo>
                  <a:lnTo>
                    <a:pt x="109" y="120"/>
                  </a:lnTo>
                  <a:lnTo>
                    <a:pt x="112" y="123"/>
                  </a:lnTo>
                  <a:lnTo>
                    <a:pt x="116" y="125"/>
                  </a:lnTo>
                  <a:lnTo>
                    <a:pt x="124" y="127"/>
                  </a:lnTo>
                  <a:lnTo>
                    <a:pt x="132" y="123"/>
                  </a:lnTo>
                  <a:lnTo>
                    <a:pt x="143" y="114"/>
                  </a:lnTo>
                  <a:lnTo>
                    <a:pt x="187" y="70"/>
                  </a:lnTo>
                  <a:lnTo>
                    <a:pt x="191" y="65"/>
                  </a:lnTo>
                  <a:lnTo>
                    <a:pt x="193" y="59"/>
                  </a:lnTo>
                  <a:lnTo>
                    <a:pt x="195" y="52"/>
                  </a:lnTo>
                  <a:lnTo>
                    <a:pt x="193" y="47"/>
                  </a:lnTo>
                  <a:lnTo>
                    <a:pt x="191" y="41"/>
                  </a:lnTo>
                  <a:lnTo>
                    <a:pt x="187" y="36"/>
                  </a:lnTo>
                  <a:lnTo>
                    <a:pt x="179" y="30"/>
                  </a:lnTo>
                  <a:lnTo>
                    <a:pt x="171" y="27"/>
                  </a:lnTo>
                  <a:lnTo>
                    <a:pt x="163" y="28"/>
                  </a:lnTo>
                  <a:lnTo>
                    <a:pt x="155" y="33"/>
                  </a:lnTo>
                  <a:lnTo>
                    <a:pt x="141" y="47"/>
                  </a:lnTo>
                  <a:lnTo>
                    <a:pt x="137" y="50"/>
                  </a:lnTo>
                  <a:lnTo>
                    <a:pt x="133" y="51"/>
                  </a:lnTo>
                  <a:lnTo>
                    <a:pt x="129" y="51"/>
                  </a:lnTo>
                  <a:lnTo>
                    <a:pt x="124" y="50"/>
                  </a:lnTo>
                  <a:lnTo>
                    <a:pt x="121" y="47"/>
                  </a:lnTo>
                  <a:lnTo>
                    <a:pt x="119" y="43"/>
                  </a:lnTo>
                  <a:lnTo>
                    <a:pt x="118" y="39"/>
                  </a:lnTo>
                  <a:lnTo>
                    <a:pt x="118" y="34"/>
                  </a:lnTo>
                  <a:lnTo>
                    <a:pt x="119" y="30"/>
                  </a:lnTo>
                  <a:lnTo>
                    <a:pt x="121" y="27"/>
                  </a:lnTo>
                  <a:lnTo>
                    <a:pt x="136" y="14"/>
                  </a:lnTo>
                  <a:lnTo>
                    <a:pt x="148" y="3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495869" y="2622065"/>
            <a:ext cx="1300958" cy="1113221"/>
            <a:chOff x="6659570" y="2849159"/>
            <a:chExt cx="1300958" cy="1113221"/>
          </a:xfrm>
        </p:grpSpPr>
        <p:grpSp>
          <p:nvGrpSpPr>
            <p:cNvPr id="20" name="组合 19"/>
            <p:cNvGrpSpPr/>
            <p:nvPr/>
          </p:nvGrpSpPr>
          <p:grpSpPr>
            <a:xfrm>
              <a:off x="6659570" y="2849159"/>
              <a:ext cx="1300958" cy="1113221"/>
              <a:chOff x="3183471" y="2060848"/>
              <a:chExt cx="1300958" cy="1113221"/>
            </a:xfrm>
          </p:grpSpPr>
          <p:sp>
            <p:nvSpPr>
              <p:cNvPr id="22" name="矩形 2"/>
              <p:cNvSpPr/>
              <p:nvPr/>
            </p:nvSpPr>
            <p:spPr>
              <a:xfrm>
                <a:off x="3183471" y="2060848"/>
                <a:ext cx="1300958" cy="1113221"/>
              </a:xfrm>
              <a:custGeom>
                <a:avLst/>
                <a:gdLst/>
                <a:ahLst/>
                <a:cxnLst/>
                <a:rect l="l" t="t" r="r" b="b"/>
                <a:pathLst>
                  <a:path w="1036365" h="886811">
                    <a:moveTo>
                      <a:pt x="754039" y="0"/>
                    </a:moveTo>
                    <a:lnTo>
                      <a:pt x="1036365" y="429554"/>
                    </a:lnTo>
                    <a:lnTo>
                      <a:pt x="784530" y="883036"/>
                    </a:lnTo>
                    <a:lnTo>
                      <a:pt x="783106" y="880650"/>
                    </a:lnTo>
                    <a:lnTo>
                      <a:pt x="264749" y="886811"/>
                    </a:lnTo>
                    <a:lnTo>
                      <a:pt x="0" y="443416"/>
                    </a:lnTo>
                    <a:lnTo>
                      <a:pt x="242827" y="5981"/>
                    </a:lnTo>
                    <a:lnTo>
                      <a:pt x="241773" y="4216"/>
                    </a:lnTo>
                    <a:lnTo>
                      <a:pt x="243839" y="419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9CBC8"/>
                  </a:gs>
                  <a:gs pos="100000">
                    <a:srgbClr val="FCFCFC"/>
                  </a:gs>
                </a:gsLst>
                <a:lin ang="8100000" scaled="1"/>
                <a:tileRect/>
              </a:gradFill>
              <a:ln w="12700">
                <a:gradFill flip="none" rotWithShape="1">
                  <a:gsLst>
                    <a:gs pos="0">
                      <a:srgbClr val="FCFDFD"/>
                    </a:gs>
                    <a:gs pos="100000">
                      <a:srgbClr val="CFD4D0"/>
                    </a:gs>
                  </a:gsLst>
                  <a:lin ang="8100000" scaled="1"/>
                  <a:tileRect/>
                </a:gradFill>
              </a:ln>
              <a:effectLst>
                <a:outerShdw blurRad="342900" dist="152400" dir="8100000" algn="tr" rotWithShape="0">
                  <a:prstClr val="black">
                    <a:alpha val="2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3" name="矩形 2"/>
              <p:cNvSpPr/>
              <p:nvPr/>
            </p:nvSpPr>
            <p:spPr>
              <a:xfrm>
                <a:off x="3396300" y="2242964"/>
                <a:ext cx="875300" cy="748988"/>
              </a:xfrm>
              <a:custGeom>
                <a:avLst/>
                <a:gdLst/>
                <a:ahLst/>
                <a:cxnLst/>
                <a:rect l="l" t="t" r="r" b="b"/>
                <a:pathLst>
                  <a:path w="1036365" h="886811">
                    <a:moveTo>
                      <a:pt x="754039" y="0"/>
                    </a:moveTo>
                    <a:lnTo>
                      <a:pt x="1036365" y="429554"/>
                    </a:lnTo>
                    <a:lnTo>
                      <a:pt x="784530" y="883036"/>
                    </a:lnTo>
                    <a:lnTo>
                      <a:pt x="783106" y="880650"/>
                    </a:lnTo>
                    <a:lnTo>
                      <a:pt x="264749" y="886811"/>
                    </a:lnTo>
                    <a:lnTo>
                      <a:pt x="0" y="443416"/>
                    </a:lnTo>
                    <a:lnTo>
                      <a:pt x="242827" y="5981"/>
                    </a:lnTo>
                    <a:lnTo>
                      <a:pt x="241773" y="4216"/>
                    </a:lnTo>
                    <a:lnTo>
                      <a:pt x="243839" y="4190"/>
                    </a:lnTo>
                    <a:close/>
                  </a:path>
                </a:pathLst>
              </a:custGeom>
              <a:solidFill>
                <a:srgbClr val="EC7D31"/>
              </a:solidFill>
              <a:ln w="12700"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21" name="Freeform 67"/>
            <p:cNvSpPr>
              <a:spLocks noEditPoints="1"/>
            </p:cNvSpPr>
            <p:nvPr/>
          </p:nvSpPr>
          <p:spPr bwMode="auto">
            <a:xfrm>
              <a:off x="7104467" y="3200982"/>
              <a:ext cx="411163" cy="409575"/>
            </a:xfrm>
            <a:custGeom>
              <a:avLst/>
              <a:gdLst>
                <a:gd name="T0" fmla="*/ 229 w 259"/>
                <a:gd name="T1" fmla="*/ 171 h 258"/>
                <a:gd name="T2" fmla="*/ 240 w 259"/>
                <a:gd name="T3" fmla="*/ 195 h 258"/>
                <a:gd name="T4" fmla="*/ 199 w 259"/>
                <a:gd name="T5" fmla="*/ 239 h 258"/>
                <a:gd name="T6" fmla="*/ 127 w 259"/>
                <a:gd name="T7" fmla="*/ 258 h 258"/>
                <a:gd name="T8" fmla="*/ 55 w 259"/>
                <a:gd name="T9" fmla="*/ 235 h 258"/>
                <a:gd name="T10" fmla="*/ 94 w 259"/>
                <a:gd name="T11" fmla="*/ 234 h 258"/>
                <a:gd name="T12" fmla="*/ 151 w 259"/>
                <a:gd name="T13" fmla="*/ 216 h 258"/>
                <a:gd name="T14" fmla="*/ 185 w 259"/>
                <a:gd name="T15" fmla="*/ 188 h 258"/>
                <a:gd name="T16" fmla="*/ 203 w 259"/>
                <a:gd name="T17" fmla="*/ 169 h 258"/>
                <a:gd name="T18" fmla="*/ 142 w 259"/>
                <a:gd name="T19" fmla="*/ 81 h 258"/>
                <a:gd name="T20" fmla="*/ 161 w 259"/>
                <a:gd name="T21" fmla="*/ 111 h 258"/>
                <a:gd name="T22" fmla="*/ 163 w 259"/>
                <a:gd name="T23" fmla="*/ 118 h 258"/>
                <a:gd name="T24" fmla="*/ 166 w 259"/>
                <a:gd name="T25" fmla="*/ 125 h 258"/>
                <a:gd name="T26" fmla="*/ 173 w 259"/>
                <a:gd name="T27" fmla="*/ 137 h 258"/>
                <a:gd name="T28" fmla="*/ 175 w 259"/>
                <a:gd name="T29" fmla="*/ 155 h 258"/>
                <a:gd name="T30" fmla="*/ 169 w 259"/>
                <a:gd name="T31" fmla="*/ 152 h 258"/>
                <a:gd name="T32" fmla="*/ 162 w 259"/>
                <a:gd name="T33" fmla="*/ 158 h 258"/>
                <a:gd name="T34" fmla="*/ 164 w 259"/>
                <a:gd name="T35" fmla="*/ 167 h 258"/>
                <a:gd name="T36" fmla="*/ 162 w 259"/>
                <a:gd name="T37" fmla="*/ 175 h 258"/>
                <a:gd name="T38" fmla="*/ 149 w 259"/>
                <a:gd name="T39" fmla="*/ 178 h 258"/>
                <a:gd name="T40" fmla="*/ 135 w 259"/>
                <a:gd name="T41" fmla="*/ 176 h 258"/>
                <a:gd name="T42" fmla="*/ 130 w 259"/>
                <a:gd name="T43" fmla="*/ 171 h 258"/>
                <a:gd name="T44" fmla="*/ 124 w 259"/>
                <a:gd name="T45" fmla="*/ 176 h 258"/>
                <a:gd name="T46" fmla="*/ 112 w 259"/>
                <a:gd name="T47" fmla="*/ 178 h 258"/>
                <a:gd name="T48" fmla="*/ 97 w 259"/>
                <a:gd name="T49" fmla="*/ 175 h 258"/>
                <a:gd name="T50" fmla="*/ 95 w 259"/>
                <a:gd name="T51" fmla="*/ 167 h 258"/>
                <a:gd name="T52" fmla="*/ 97 w 259"/>
                <a:gd name="T53" fmla="*/ 158 h 258"/>
                <a:gd name="T54" fmla="*/ 91 w 259"/>
                <a:gd name="T55" fmla="*/ 152 h 258"/>
                <a:gd name="T56" fmla="*/ 85 w 259"/>
                <a:gd name="T57" fmla="*/ 155 h 258"/>
                <a:gd name="T58" fmla="*/ 86 w 259"/>
                <a:gd name="T59" fmla="*/ 137 h 258"/>
                <a:gd name="T60" fmla="*/ 93 w 259"/>
                <a:gd name="T61" fmla="*/ 125 h 258"/>
                <a:gd name="T62" fmla="*/ 96 w 259"/>
                <a:gd name="T63" fmla="*/ 118 h 258"/>
                <a:gd name="T64" fmla="*/ 98 w 259"/>
                <a:gd name="T65" fmla="*/ 112 h 258"/>
                <a:gd name="T66" fmla="*/ 107 w 259"/>
                <a:gd name="T67" fmla="*/ 89 h 258"/>
                <a:gd name="T68" fmla="*/ 87 w 259"/>
                <a:gd name="T69" fmla="*/ 6 h 258"/>
                <a:gd name="T70" fmla="*/ 47 w 259"/>
                <a:gd name="T71" fmla="*/ 72 h 258"/>
                <a:gd name="T72" fmla="*/ 46 w 259"/>
                <a:gd name="T73" fmla="*/ 131 h 258"/>
                <a:gd name="T74" fmla="*/ 56 w 259"/>
                <a:gd name="T75" fmla="*/ 162 h 258"/>
                <a:gd name="T76" fmla="*/ 43 w 259"/>
                <a:gd name="T77" fmla="*/ 193 h 258"/>
                <a:gd name="T78" fmla="*/ 17 w 259"/>
                <a:gd name="T79" fmla="*/ 190 h 258"/>
                <a:gd name="T80" fmla="*/ 0 w 259"/>
                <a:gd name="T81" fmla="*/ 133 h 258"/>
                <a:gd name="T82" fmla="*/ 18 w 259"/>
                <a:gd name="T83" fmla="*/ 62 h 258"/>
                <a:gd name="T84" fmla="*/ 75 w 259"/>
                <a:gd name="T85" fmla="*/ 11 h 258"/>
                <a:gd name="T86" fmla="*/ 168 w 259"/>
                <a:gd name="T87" fmla="*/ 4 h 258"/>
                <a:gd name="T88" fmla="*/ 230 w 259"/>
                <a:gd name="T89" fmla="*/ 45 h 258"/>
                <a:gd name="T90" fmla="*/ 259 w 259"/>
                <a:gd name="T91" fmla="*/ 114 h 258"/>
                <a:gd name="T92" fmla="*/ 249 w 259"/>
                <a:gd name="T93" fmla="*/ 129 h 258"/>
                <a:gd name="T94" fmla="*/ 210 w 259"/>
                <a:gd name="T95" fmla="*/ 78 h 258"/>
                <a:gd name="T96" fmla="*/ 165 w 259"/>
                <a:gd name="T97" fmla="*/ 54 h 258"/>
                <a:gd name="T98" fmla="*/ 137 w 259"/>
                <a:gd name="T99" fmla="*/ 48 h 258"/>
                <a:gd name="T100" fmla="*/ 118 w 259"/>
                <a:gd name="T101" fmla="*/ 31 h 258"/>
                <a:gd name="T102" fmla="*/ 125 w 259"/>
                <a:gd name="T103" fmla="*/ 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9" h="258">
                  <a:moveTo>
                    <a:pt x="211" y="167"/>
                  </a:moveTo>
                  <a:lnTo>
                    <a:pt x="220" y="167"/>
                  </a:lnTo>
                  <a:lnTo>
                    <a:pt x="229" y="171"/>
                  </a:lnTo>
                  <a:lnTo>
                    <a:pt x="236" y="178"/>
                  </a:lnTo>
                  <a:lnTo>
                    <a:pt x="239" y="186"/>
                  </a:lnTo>
                  <a:lnTo>
                    <a:pt x="240" y="195"/>
                  </a:lnTo>
                  <a:lnTo>
                    <a:pt x="236" y="204"/>
                  </a:lnTo>
                  <a:lnTo>
                    <a:pt x="219" y="224"/>
                  </a:lnTo>
                  <a:lnTo>
                    <a:pt x="199" y="239"/>
                  </a:lnTo>
                  <a:lnTo>
                    <a:pt x="176" y="251"/>
                  </a:lnTo>
                  <a:lnTo>
                    <a:pt x="152" y="257"/>
                  </a:lnTo>
                  <a:lnTo>
                    <a:pt x="127" y="258"/>
                  </a:lnTo>
                  <a:lnTo>
                    <a:pt x="102" y="256"/>
                  </a:lnTo>
                  <a:lnTo>
                    <a:pt x="78" y="248"/>
                  </a:lnTo>
                  <a:lnTo>
                    <a:pt x="55" y="235"/>
                  </a:lnTo>
                  <a:lnTo>
                    <a:pt x="44" y="227"/>
                  </a:lnTo>
                  <a:lnTo>
                    <a:pt x="71" y="233"/>
                  </a:lnTo>
                  <a:lnTo>
                    <a:pt x="94" y="234"/>
                  </a:lnTo>
                  <a:lnTo>
                    <a:pt x="115" y="230"/>
                  </a:lnTo>
                  <a:lnTo>
                    <a:pt x="134" y="224"/>
                  </a:lnTo>
                  <a:lnTo>
                    <a:pt x="151" y="216"/>
                  </a:lnTo>
                  <a:lnTo>
                    <a:pt x="165" y="206"/>
                  </a:lnTo>
                  <a:lnTo>
                    <a:pt x="176" y="197"/>
                  </a:lnTo>
                  <a:lnTo>
                    <a:pt x="185" y="188"/>
                  </a:lnTo>
                  <a:lnTo>
                    <a:pt x="192" y="180"/>
                  </a:lnTo>
                  <a:lnTo>
                    <a:pt x="197" y="176"/>
                  </a:lnTo>
                  <a:lnTo>
                    <a:pt x="203" y="169"/>
                  </a:lnTo>
                  <a:lnTo>
                    <a:pt x="211" y="167"/>
                  </a:lnTo>
                  <a:close/>
                  <a:moveTo>
                    <a:pt x="130" y="79"/>
                  </a:moveTo>
                  <a:lnTo>
                    <a:pt x="142" y="81"/>
                  </a:lnTo>
                  <a:lnTo>
                    <a:pt x="152" y="89"/>
                  </a:lnTo>
                  <a:lnTo>
                    <a:pt x="159" y="99"/>
                  </a:lnTo>
                  <a:lnTo>
                    <a:pt x="161" y="111"/>
                  </a:lnTo>
                  <a:lnTo>
                    <a:pt x="162" y="114"/>
                  </a:lnTo>
                  <a:lnTo>
                    <a:pt x="162" y="114"/>
                  </a:lnTo>
                  <a:lnTo>
                    <a:pt x="163" y="118"/>
                  </a:lnTo>
                  <a:lnTo>
                    <a:pt x="164" y="122"/>
                  </a:lnTo>
                  <a:lnTo>
                    <a:pt x="164" y="123"/>
                  </a:lnTo>
                  <a:lnTo>
                    <a:pt x="166" y="125"/>
                  </a:lnTo>
                  <a:lnTo>
                    <a:pt x="169" y="128"/>
                  </a:lnTo>
                  <a:lnTo>
                    <a:pt x="171" y="131"/>
                  </a:lnTo>
                  <a:lnTo>
                    <a:pt x="173" y="137"/>
                  </a:lnTo>
                  <a:lnTo>
                    <a:pt x="176" y="145"/>
                  </a:lnTo>
                  <a:lnTo>
                    <a:pt x="176" y="151"/>
                  </a:lnTo>
                  <a:lnTo>
                    <a:pt x="175" y="155"/>
                  </a:lnTo>
                  <a:lnTo>
                    <a:pt x="173" y="156"/>
                  </a:lnTo>
                  <a:lnTo>
                    <a:pt x="171" y="155"/>
                  </a:lnTo>
                  <a:lnTo>
                    <a:pt x="169" y="152"/>
                  </a:lnTo>
                  <a:lnTo>
                    <a:pt x="166" y="149"/>
                  </a:lnTo>
                  <a:lnTo>
                    <a:pt x="165" y="154"/>
                  </a:lnTo>
                  <a:lnTo>
                    <a:pt x="162" y="158"/>
                  </a:lnTo>
                  <a:lnTo>
                    <a:pt x="159" y="162"/>
                  </a:lnTo>
                  <a:lnTo>
                    <a:pt x="162" y="164"/>
                  </a:lnTo>
                  <a:lnTo>
                    <a:pt x="164" y="167"/>
                  </a:lnTo>
                  <a:lnTo>
                    <a:pt x="165" y="169"/>
                  </a:lnTo>
                  <a:lnTo>
                    <a:pt x="164" y="172"/>
                  </a:lnTo>
                  <a:lnTo>
                    <a:pt x="162" y="175"/>
                  </a:lnTo>
                  <a:lnTo>
                    <a:pt x="159" y="177"/>
                  </a:lnTo>
                  <a:lnTo>
                    <a:pt x="153" y="178"/>
                  </a:lnTo>
                  <a:lnTo>
                    <a:pt x="149" y="178"/>
                  </a:lnTo>
                  <a:lnTo>
                    <a:pt x="143" y="178"/>
                  </a:lnTo>
                  <a:lnTo>
                    <a:pt x="139" y="177"/>
                  </a:lnTo>
                  <a:lnTo>
                    <a:pt x="135" y="176"/>
                  </a:lnTo>
                  <a:lnTo>
                    <a:pt x="132" y="174"/>
                  </a:lnTo>
                  <a:lnTo>
                    <a:pt x="131" y="171"/>
                  </a:lnTo>
                  <a:lnTo>
                    <a:pt x="130" y="171"/>
                  </a:lnTo>
                  <a:lnTo>
                    <a:pt x="128" y="171"/>
                  </a:lnTo>
                  <a:lnTo>
                    <a:pt x="127" y="174"/>
                  </a:lnTo>
                  <a:lnTo>
                    <a:pt x="124" y="176"/>
                  </a:lnTo>
                  <a:lnTo>
                    <a:pt x="121" y="177"/>
                  </a:lnTo>
                  <a:lnTo>
                    <a:pt x="116" y="178"/>
                  </a:lnTo>
                  <a:lnTo>
                    <a:pt x="112" y="178"/>
                  </a:lnTo>
                  <a:lnTo>
                    <a:pt x="106" y="178"/>
                  </a:lnTo>
                  <a:lnTo>
                    <a:pt x="101" y="177"/>
                  </a:lnTo>
                  <a:lnTo>
                    <a:pt x="97" y="175"/>
                  </a:lnTo>
                  <a:lnTo>
                    <a:pt x="95" y="172"/>
                  </a:lnTo>
                  <a:lnTo>
                    <a:pt x="94" y="169"/>
                  </a:lnTo>
                  <a:lnTo>
                    <a:pt x="95" y="167"/>
                  </a:lnTo>
                  <a:lnTo>
                    <a:pt x="97" y="164"/>
                  </a:lnTo>
                  <a:lnTo>
                    <a:pt x="101" y="162"/>
                  </a:lnTo>
                  <a:lnTo>
                    <a:pt x="97" y="158"/>
                  </a:lnTo>
                  <a:lnTo>
                    <a:pt x="95" y="154"/>
                  </a:lnTo>
                  <a:lnTo>
                    <a:pt x="93" y="149"/>
                  </a:lnTo>
                  <a:lnTo>
                    <a:pt x="91" y="152"/>
                  </a:lnTo>
                  <a:lnTo>
                    <a:pt x="88" y="155"/>
                  </a:lnTo>
                  <a:lnTo>
                    <a:pt x="86" y="156"/>
                  </a:lnTo>
                  <a:lnTo>
                    <a:pt x="85" y="155"/>
                  </a:lnTo>
                  <a:lnTo>
                    <a:pt x="83" y="151"/>
                  </a:lnTo>
                  <a:lnTo>
                    <a:pt x="83" y="145"/>
                  </a:lnTo>
                  <a:lnTo>
                    <a:pt x="86" y="137"/>
                  </a:lnTo>
                  <a:lnTo>
                    <a:pt x="88" y="131"/>
                  </a:lnTo>
                  <a:lnTo>
                    <a:pt x="91" y="128"/>
                  </a:lnTo>
                  <a:lnTo>
                    <a:pt x="93" y="125"/>
                  </a:lnTo>
                  <a:lnTo>
                    <a:pt x="96" y="123"/>
                  </a:lnTo>
                  <a:lnTo>
                    <a:pt x="96" y="122"/>
                  </a:lnTo>
                  <a:lnTo>
                    <a:pt x="96" y="118"/>
                  </a:lnTo>
                  <a:lnTo>
                    <a:pt x="97" y="114"/>
                  </a:lnTo>
                  <a:lnTo>
                    <a:pt x="97" y="114"/>
                  </a:lnTo>
                  <a:lnTo>
                    <a:pt x="98" y="112"/>
                  </a:lnTo>
                  <a:lnTo>
                    <a:pt x="98" y="111"/>
                  </a:lnTo>
                  <a:lnTo>
                    <a:pt x="101" y="99"/>
                  </a:lnTo>
                  <a:lnTo>
                    <a:pt x="107" y="89"/>
                  </a:lnTo>
                  <a:lnTo>
                    <a:pt x="117" y="81"/>
                  </a:lnTo>
                  <a:lnTo>
                    <a:pt x="130" y="79"/>
                  </a:lnTo>
                  <a:close/>
                  <a:moveTo>
                    <a:pt x="87" y="6"/>
                  </a:moveTo>
                  <a:lnTo>
                    <a:pt x="68" y="27"/>
                  </a:lnTo>
                  <a:lnTo>
                    <a:pt x="55" y="50"/>
                  </a:lnTo>
                  <a:lnTo>
                    <a:pt x="47" y="72"/>
                  </a:lnTo>
                  <a:lnTo>
                    <a:pt x="44" y="93"/>
                  </a:lnTo>
                  <a:lnTo>
                    <a:pt x="44" y="113"/>
                  </a:lnTo>
                  <a:lnTo>
                    <a:pt x="46" y="131"/>
                  </a:lnTo>
                  <a:lnTo>
                    <a:pt x="49" y="146"/>
                  </a:lnTo>
                  <a:lnTo>
                    <a:pt x="54" y="157"/>
                  </a:lnTo>
                  <a:lnTo>
                    <a:pt x="56" y="162"/>
                  </a:lnTo>
                  <a:lnTo>
                    <a:pt x="58" y="175"/>
                  </a:lnTo>
                  <a:lnTo>
                    <a:pt x="53" y="186"/>
                  </a:lnTo>
                  <a:lnTo>
                    <a:pt x="43" y="193"/>
                  </a:lnTo>
                  <a:lnTo>
                    <a:pt x="34" y="196"/>
                  </a:lnTo>
                  <a:lnTo>
                    <a:pt x="25" y="195"/>
                  </a:lnTo>
                  <a:lnTo>
                    <a:pt x="17" y="190"/>
                  </a:lnTo>
                  <a:lnTo>
                    <a:pt x="11" y="184"/>
                  </a:lnTo>
                  <a:lnTo>
                    <a:pt x="4" y="158"/>
                  </a:lnTo>
                  <a:lnTo>
                    <a:pt x="0" y="133"/>
                  </a:lnTo>
                  <a:lnTo>
                    <a:pt x="1" y="108"/>
                  </a:lnTo>
                  <a:lnTo>
                    <a:pt x="8" y="84"/>
                  </a:lnTo>
                  <a:lnTo>
                    <a:pt x="18" y="62"/>
                  </a:lnTo>
                  <a:lnTo>
                    <a:pt x="34" y="41"/>
                  </a:lnTo>
                  <a:lnTo>
                    <a:pt x="53" y="24"/>
                  </a:lnTo>
                  <a:lnTo>
                    <a:pt x="75" y="11"/>
                  </a:lnTo>
                  <a:lnTo>
                    <a:pt x="87" y="6"/>
                  </a:lnTo>
                  <a:close/>
                  <a:moveTo>
                    <a:pt x="142" y="0"/>
                  </a:moveTo>
                  <a:lnTo>
                    <a:pt x="168" y="4"/>
                  </a:lnTo>
                  <a:lnTo>
                    <a:pt x="191" y="14"/>
                  </a:lnTo>
                  <a:lnTo>
                    <a:pt x="212" y="27"/>
                  </a:lnTo>
                  <a:lnTo>
                    <a:pt x="230" y="45"/>
                  </a:lnTo>
                  <a:lnTo>
                    <a:pt x="243" y="67"/>
                  </a:lnTo>
                  <a:lnTo>
                    <a:pt x="253" y="89"/>
                  </a:lnTo>
                  <a:lnTo>
                    <a:pt x="259" y="114"/>
                  </a:lnTo>
                  <a:lnTo>
                    <a:pt x="259" y="140"/>
                  </a:lnTo>
                  <a:lnTo>
                    <a:pt x="257" y="154"/>
                  </a:lnTo>
                  <a:lnTo>
                    <a:pt x="249" y="129"/>
                  </a:lnTo>
                  <a:lnTo>
                    <a:pt x="238" y="108"/>
                  </a:lnTo>
                  <a:lnTo>
                    <a:pt x="224" y="91"/>
                  </a:lnTo>
                  <a:lnTo>
                    <a:pt x="210" y="78"/>
                  </a:lnTo>
                  <a:lnTo>
                    <a:pt x="194" y="67"/>
                  </a:lnTo>
                  <a:lnTo>
                    <a:pt x="180" y="60"/>
                  </a:lnTo>
                  <a:lnTo>
                    <a:pt x="165" y="54"/>
                  </a:lnTo>
                  <a:lnTo>
                    <a:pt x="153" y="51"/>
                  </a:lnTo>
                  <a:lnTo>
                    <a:pt x="143" y="49"/>
                  </a:lnTo>
                  <a:lnTo>
                    <a:pt x="137" y="48"/>
                  </a:lnTo>
                  <a:lnTo>
                    <a:pt x="128" y="45"/>
                  </a:lnTo>
                  <a:lnTo>
                    <a:pt x="122" y="40"/>
                  </a:lnTo>
                  <a:lnTo>
                    <a:pt x="118" y="31"/>
                  </a:lnTo>
                  <a:lnTo>
                    <a:pt x="117" y="22"/>
                  </a:lnTo>
                  <a:lnTo>
                    <a:pt x="120" y="12"/>
                  </a:lnTo>
                  <a:lnTo>
                    <a:pt x="125" y="5"/>
                  </a:lnTo>
                  <a:lnTo>
                    <a:pt x="132" y="1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477734" y="3240460"/>
            <a:ext cx="1300958" cy="1113221"/>
            <a:chOff x="5641435" y="3467554"/>
            <a:chExt cx="1300958" cy="1113221"/>
          </a:xfrm>
        </p:grpSpPr>
        <p:grpSp>
          <p:nvGrpSpPr>
            <p:cNvPr id="16" name="组合 15"/>
            <p:cNvGrpSpPr/>
            <p:nvPr/>
          </p:nvGrpSpPr>
          <p:grpSpPr>
            <a:xfrm>
              <a:off x="5641435" y="3467554"/>
              <a:ext cx="1300958" cy="1113221"/>
              <a:chOff x="3183471" y="2060848"/>
              <a:chExt cx="1300958" cy="1113221"/>
            </a:xfrm>
          </p:grpSpPr>
          <p:sp>
            <p:nvSpPr>
              <p:cNvPr id="18" name="矩形 2"/>
              <p:cNvSpPr/>
              <p:nvPr/>
            </p:nvSpPr>
            <p:spPr>
              <a:xfrm>
                <a:off x="3183471" y="2060848"/>
                <a:ext cx="1300958" cy="1113221"/>
              </a:xfrm>
              <a:custGeom>
                <a:avLst/>
                <a:gdLst/>
                <a:ahLst/>
                <a:cxnLst/>
                <a:rect l="l" t="t" r="r" b="b"/>
                <a:pathLst>
                  <a:path w="1036365" h="886811">
                    <a:moveTo>
                      <a:pt x="754039" y="0"/>
                    </a:moveTo>
                    <a:lnTo>
                      <a:pt x="1036365" y="429554"/>
                    </a:lnTo>
                    <a:lnTo>
                      <a:pt x="784530" y="883036"/>
                    </a:lnTo>
                    <a:lnTo>
                      <a:pt x="783106" y="880650"/>
                    </a:lnTo>
                    <a:lnTo>
                      <a:pt x="264749" y="886811"/>
                    </a:lnTo>
                    <a:lnTo>
                      <a:pt x="0" y="443416"/>
                    </a:lnTo>
                    <a:lnTo>
                      <a:pt x="242827" y="5981"/>
                    </a:lnTo>
                    <a:lnTo>
                      <a:pt x="241773" y="4216"/>
                    </a:lnTo>
                    <a:lnTo>
                      <a:pt x="243839" y="419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9CBC8"/>
                  </a:gs>
                  <a:gs pos="100000">
                    <a:srgbClr val="FCFCFC"/>
                  </a:gs>
                </a:gsLst>
                <a:lin ang="8100000" scaled="1"/>
                <a:tileRect/>
              </a:gradFill>
              <a:ln w="12700">
                <a:gradFill flip="none" rotWithShape="1">
                  <a:gsLst>
                    <a:gs pos="0">
                      <a:srgbClr val="FCFDFD"/>
                    </a:gs>
                    <a:gs pos="100000">
                      <a:srgbClr val="CFD4D0"/>
                    </a:gs>
                  </a:gsLst>
                  <a:lin ang="8100000" scaled="1"/>
                  <a:tileRect/>
                </a:gradFill>
              </a:ln>
              <a:effectLst>
                <a:outerShdw blurRad="342900" dist="152400" dir="8100000" algn="tr" rotWithShape="0">
                  <a:prstClr val="black">
                    <a:alpha val="2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9" name="矩形 2"/>
              <p:cNvSpPr/>
              <p:nvPr/>
            </p:nvSpPr>
            <p:spPr>
              <a:xfrm>
                <a:off x="3396300" y="2242964"/>
                <a:ext cx="875300" cy="748988"/>
              </a:xfrm>
              <a:custGeom>
                <a:avLst/>
                <a:gdLst/>
                <a:ahLst/>
                <a:cxnLst/>
                <a:rect l="l" t="t" r="r" b="b"/>
                <a:pathLst>
                  <a:path w="1036365" h="886811">
                    <a:moveTo>
                      <a:pt x="754039" y="0"/>
                    </a:moveTo>
                    <a:lnTo>
                      <a:pt x="1036365" y="429554"/>
                    </a:lnTo>
                    <a:lnTo>
                      <a:pt x="784530" y="883036"/>
                    </a:lnTo>
                    <a:lnTo>
                      <a:pt x="783106" y="880650"/>
                    </a:lnTo>
                    <a:lnTo>
                      <a:pt x="264749" y="886811"/>
                    </a:lnTo>
                    <a:lnTo>
                      <a:pt x="0" y="443416"/>
                    </a:lnTo>
                    <a:lnTo>
                      <a:pt x="242827" y="5981"/>
                    </a:lnTo>
                    <a:lnTo>
                      <a:pt x="241773" y="4216"/>
                    </a:lnTo>
                    <a:lnTo>
                      <a:pt x="243839" y="4190"/>
                    </a:lnTo>
                    <a:close/>
                  </a:path>
                </a:pathLst>
              </a:custGeom>
              <a:solidFill>
                <a:srgbClr val="EC7D31"/>
              </a:solidFill>
              <a:ln w="12700"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7" name="Freeform 102"/>
            <p:cNvSpPr/>
            <p:nvPr/>
          </p:nvSpPr>
          <p:spPr bwMode="auto">
            <a:xfrm>
              <a:off x="6091336" y="3856682"/>
              <a:ext cx="412750" cy="334963"/>
            </a:xfrm>
            <a:custGeom>
              <a:avLst/>
              <a:gdLst>
                <a:gd name="T0" fmla="*/ 179 w 260"/>
                <a:gd name="T1" fmla="*/ 0 h 211"/>
                <a:gd name="T2" fmla="*/ 195 w 260"/>
                <a:gd name="T3" fmla="*/ 1 h 211"/>
                <a:gd name="T4" fmla="*/ 207 w 260"/>
                <a:gd name="T5" fmla="*/ 7 h 211"/>
                <a:gd name="T6" fmla="*/ 219 w 260"/>
                <a:gd name="T7" fmla="*/ 16 h 211"/>
                <a:gd name="T8" fmla="*/ 236 w 260"/>
                <a:gd name="T9" fmla="*/ 11 h 211"/>
                <a:gd name="T10" fmla="*/ 252 w 260"/>
                <a:gd name="T11" fmla="*/ 4 h 211"/>
                <a:gd name="T12" fmla="*/ 243 w 260"/>
                <a:gd name="T13" fmla="*/ 20 h 211"/>
                <a:gd name="T14" fmla="*/ 229 w 260"/>
                <a:gd name="T15" fmla="*/ 33 h 211"/>
                <a:gd name="T16" fmla="*/ 245 w 260"/>
                <a:gd name="T17" fmla="*/ 29 h 211"/>
                <a:gd name="T18" fmla="*/ 260 w 260"/>
                <a:gd name="T19" fmla="*/ 24 h 211"/>
                <a:gd name="T20" fmla="*/ 247 w 260"/>
                <a:gd name="T21" fmla="*/ 40 h 211"/>
                <a:gd name="T22" fmla="*/ 233 w 260"/>
                <a:gd name="T23" fmla="*/ 52 h 211"/>
                <a:gd name="T24" fmla="*/ 233 w 260"/>
                <a:gd name="T25" fmla="*/ 59 h 211"/>
                <a:gd name="T26" fmla="*/ 232 w 260"/>
                <a:gd name="T27" fmla="*/ 83 h 211"/>
                <a:gd name="T28" fmla="*/ 225 w 260"/>
                <a:gd name="T29" fmla="*/ 106 h 211"/>
                <a:gd name="T30" fmla="*/ 215 w 260"/>
                <a:gd name="T31" fmla="*/ 129 h 211"/>
                <a:gd name="T32" fmla="*/ 202 w 260"/>
                <a:gd name="T33" fmla="*/ 151 h 211"/>
                <a:gd name="T34" fmla="*/ 186 w 260"/>
                <a:gd name="T35" fmla="*/ 170 h 211"/>
                <a:gd name="T36" fmla="*/ 164 w 260"/>
                <a:gd name="T37" fmla="*/ 187 h 211"/>
                <a:gd name="T38" fmla="*/ 140 w 260"/>
                <a:gd name="T39" fmla="*/ 200 h 211"/>
                <a:gd name="T40" fmla="*/ 113 w 260"/>
                <a:gd name="T41" fmla="*/ 207 h 211"/>
                <a:gd name="T42" fmla="*/ 82 w 260"/>
                <a:gd name="T43" fmla="*/ 211 h 211"/>
                <a:gd name="T44" fmla="*/ 52 w 260"/>
                <a:gd name="T45" fmla="*/ 207 h 211"/>
                <a:gd name="T46" fmla="*/ 24 w 260"/>
                <a:gd name="T47" fmla="*/ 200 h 211"/>
                <a:gd name="T48" fmla="*/ 0 w 260"/>
                <a:gd name="T49" fmla="*/ 187 h 211"/>
                <a:gd name="T50" fmla="*/ 13 w 260"/>
                <a:gd name="T51" fmla="*/ 187 h 211"/>
                <a:gd name="T52" fmla="*/ 37 w 260"/>
                <a:gd name="T53" fmla="*/ 184 h 211"/>
                <a:gd name="T54" fmla="*/ 59 w 260"/>
                <a:gd name="T55" fmla="*/ 177 h 211"/>
                <a:gd name="T56" fmla="*/ 78 w 260"/>
                <a:gd name="T57" fmla="*/ 165 h 211"/>
                <a:gd name="T58" fmla="*/ 61 w 260"/>
                <a:gd name="T59" fmla="*/ 161 h 211"/>
                <a:gd name="T60" fmla="*/ 47 w 260"/>
                <a:gd name="T61" fmla="*/ 154 h 211"/>
                <a:gd name="T62" fmla="*/ 36 w 260"/>
                <a:gd name="T63" fmla="*/ 142 h 211"/>
                <a:gd name="T64" fmla="*/ 29 w 260"/>
                <a:gd name="T65" fmla="*/ 128 h 211"/>
                <a:gd name="T66" fmla="*/ 33 w 260"/>
                <a:gd name="T67" fmla="*/ 128 h 211"/>
                <a:gd name="T68" fmla="*/ 38 w 260"/>
                <a:gd name="T69" fmla="*/ 129 h 211"/>
                <a:gd name="T70" fmla="*/ 46 w 260"/>
                <a:gd name="T71" fmla="*/ 128 h 211"/>
                <a:gd name="T72" fmla="*/ 52 w 260"/>
                <a:gd name="T73" fmla="*/ 127 h 211"/>
                <a:gd name="T74" fmla="*/ 36 w 260"/>
                <a:gd name="T75" fmla="*/ 120 h 211"/>
                <a:gd name="T76" fmla="*/ 22 w 260"/>
                <a:gd name="T77" fmla="*/ 109 h 211"/>
                <a:gd name="T78" fmla="*/ 13 w 260"/>
                <a:gd name="T79" fmla="*/ 93 h 211"/>
                <a:gd name="T80" fmla="*/ 10 w 260"/>
                <a:gd name="T81" fmla="*/ 74 h 211"/>
                <a:gd name="T82" fmla="*/ 10 w 260"/>
                <a:gd name="T83" fmla="*/ 74 h 211"/>
                <a:gd name="T84" fmla="*/ 22 w 260"/>
                <a:gd name="T85" fmla="*/ 78 h 211"/>
                <a:gd name="T86" fmla="*/ 34 w 260"/>
                <a:gd name="T87" fmla="*/ 81 h 211"/>
                <a:gd name="T88" fmla="*/ 22 w 260"/>
                <a:gd name="T89" fmla="*/ 69 h 211"/>
                <a:gd name="T90" fmla="*/ 14 w 260"/>
                <a:gd name="T91" fmla="*/ 54 h 211"/>
                <a:gd name="T92" fmla="*/ 10 w 260"/>
                <a:gd name="T93" fmla="*/ 36 h 211"/>
                <a:gd name="T94" fmla="*/ 13 w 260"/>
                <a:gd name="T95" fmla="*/ 22 h 211"/>
                <a:gd name="T96" fmla="*/ 18 w 260"/>
                <a:gd name="T97" fmla="*/ 9 h 211"/>
                <a:gd name="T98" fmla="*/ 40 w 260"/>
                <a:gd name="T99" fmla="*/ 31 h 211"/>
                <a:gd name="T100" fmla="*/ 66 w 260"/>
                <a:gd name="T101" fmla="*/ 48 h 211"/>
                <a:gd name="T102" fmla="*/ 96 w 260"/>
                <a:gd name="T103" fmla="*/ 60 h 211"/>
                <a:gd name="T104" fmla="*/ 128 w 260"/>
                <a:gd name="T105" fmla="*/ 65 h 211"/>
                <a:gd name="T106" fmla="*/ 127 w 260"/>
                <a:gd name="T107" fmla="*/ 59 h 211"/>
                <a:gd name="T108" fmla="*/ 127 w 260"/>
                <a:gd name="T109" fmla="*/ 52 h 211"/>
                <a:gd name="T110" fmla="*/ 129 w 260"/>
                <a:gd name="T111" fmla="*/ 36 h 211"/>
                <a:gd name="T112" fmla="*/ 137 w 260"/>
                <a:gd name="T113" fmla="*/ 22 h 211"/>
                <a:gd name="T114" fmla="*/ 149 w 260"/>
                <a:gd name="T115" fmla="*/ 10 h 211"/>
                <a:gd name="T116" fmla="*/ 163 w 260"/>
                <a:gd name="T117" fmla="*/ 2 h 211"/>
                <a:gd name="T118" fmla="*/ 179 w 260"/>
                <a:gd name="T119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60" h="211">
                  <a:moveTo>
                    <a:pt x="179" y="0"/>
                  </a:moveTo>
                  <a:lnTo>
                    <a:pt x="195" y="1"/>
                  </a:lnTo>
                  <a:lnTo>
                    <a:pt x="207" y="7"/>
                  </a:lnTo>
                  <a:lnTo>
                    <a:pt x="219" y="16"/>
                  </a:lnTo>
                  <a:lnTo>
                    <a:pt x="236" y="11"/>
                  </a:lnTo>
                  <a:lnTo>
                    <a:pt x="252" y="4"/>
                  </a:lnTo>
                  <a:lnTo>
                    <a:pt x="243" y="20"/>
                  </a:lnTo>
                  <a:lnTo>
                    <a:pt x="229" y="33"/>
                  </a:lnTo>
                  <a:lnTo>
                    <a:pt x="245" y="29"/>
                  </a:lnTo>
                  <a:lnTo>
                    <a:pt x="260" y="24"/>
                  </a:lnTo>
                  <a:lnTo>
                    <a:pt x="247" y="40"/>
                  </a:lnTo>
                  <a:lnTo>
                    <a:pt x="233" y="52"/>
                  </a:lnTo>
                  <a:lnTo>
                    <a:pt x="233" y="59"/>
                  </a:lnTo>
                  <a:lnTo>
                    <a:pt x="232" y="83"/>
                  </a:lnTo>
                  <a:lnTo>
                    <a:pt x="225" y="106"/>
                  </a:lnTo>
                  <a:lnTo>
                    <a:pt x="215" y="129"/>
                  </a:lnTo>
                  <a:lnTo>
                    <a:pt x="202" y="151"/>
                  </a:lnTo>
                  <a:lnTo>
                    <a:pt x="186" y="170"/>
                  </a:lnTo>
                  <a:lnTo>
                    <a:pt x="164" y="187"/>
                  </a:lnTo>
                  <a:lnTo>
                    <a:pt x="140" y="200"/>
                  </a:lnTo>
                  <a:lnTo>
                    <a:pt x="113" y="207"/>
                  </a:lnTo>
                  <a:lnTo>
                    <a:pt x="82" y="211"/>
                  </a:lnTo>
                  <a:lnTo>
                    <a:pt x="52" y="207"/>
                  </a:lnTo>
                  <a:lnTo>
                    <a:pt x="24" y="200"/>
                  </a:lnTo>
                  <a:lnTo>
                    <a:pt x="0" y="187"/>
                  </a:lnTo>
                  <a:lnTo>
                    <a:pt x="13" y="187"/>
                  </a:lnTo>
                  <a:lnTo>
                    <a:pt x="37" y="184"/>
                  </a:lnTo>
                  <a:lnTo>
                    <a:pt x="59" y="177"/>
                  </a:lnTo>
                  <a:lnTo>
                    <a:pt x="78" y="165"/>
                  </a:lnTo>
                  <a:lnTo>
                    <a:pt x="61" y="161"/>
                  </a:lnTo>
                  <a:lnTo>
                    <a:pt x="47" y="154"/>
                  </a:lnTo>
                  <a:lnTo>
                    <a:pt x="36" y="142"/>
                  </a:lnTo>
                  <a:lnTo>
                    <a:pt x="29" y="128"/>
                  </a:lnTo>
                  <a:lnTo>
                    <a:pt x="33" y="128"/>
                  </a:lnTo>
                  <a:lnTo>
                    <a:pt x="38" y="129"/>
                  </a:lnTo>
                  <a:lnTo>
                    <a:pt x="46" y="128"/>
                  </a:lnTo>
                  <a:lnTo>
                    <a:pt x="52" y="127"/>
                  </a:lnTo>
                  <a:lnTo>
                    <a:pt x="36" y="120"/>
                  </a:lnTo>
                  <a:lnTo>
                    <a:pt x="22" y="109"/>
                  </a:lnTo>
                  <a:lnTo>
                    <a:pt x="13" y="93"/>
                  </a:lnTo>
                  <a:lnTo>
                    <a:pt x="10" y="74"/>
                  </a:lnTo>
                  <a:lnTo>
                    <a:pt x="10" y="74"/>
                  </a:lnTo>
                  <a:lnTo>
                    <a:pt x="22" y="78"/>
                  </a:lnTo>
                  <a:lnTo>
                    <a:pt x="34" y="81"/>
                  </a:lnTo>
                  <a:lnTo>
                    <a:pt x="22" y="69"/>
                  </a:lnTo>
                  <a:lnTo>
                    <a:pt x="14" y="54"/>
                  </a:lnTo>
                  <a:lnTo>
                    <a:pt x="10" y="36"/>
                  </a:lnTo>
                  <a:lnTo>
                    <a:pt x="13" y="22"/>
                  </a:lnTo>
                  <a:lnTo>
                    <a:pt x="18" y="9"/>
                  </a:lnTo>
                  <a:lnTo>
                    <a:pt x="40" y="31"/>
                  </a:lnTo>
                  <a:lnTo>
                    <a:pt x="66" y="48"/>
                  </a:lnTo>
                  <a:lnTo>
                    <a:pt x="96" y="60"/>
                  </a:lnTo>
                  <a:lnTo>
                    <a:pt x="128" y="65"/>
                  </a:lnTo>
                  <a:lnTo>
                    <a:pt x="127" y="59"/>
                  </a:lnTo>
                  <a:lnTo>
                    <a:pt x="127" y="52"/>
                  </a:lnTo>
                  <a:lnTo>
                    <a:pt x="129" y="36"/>
                  </a:lnTo>
                  <a:lnTo>
                    <a:pt x="137" y="22"/>
                  </a:lnTo>
                  <a:lnTo>
                    <a:pt x="149" y="10"/>
                  </a:lnTo>
                  <a:lnTo>
                    <a:pt x="163" y="2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440663" y="2065455"/>
            <a:ext cx="1300958" cy="1113221"/>
            <a:chOff x="5604364" y="2292549"/>
            <a:chExt cx="1300958" cy="1113221"/>
          </a:xfrm>
        </p:grpSpPr>
        <p:grpSp>
          <p:nvGrpSpPr>
            <p:cNvPr id="12" name="组合 11"/>
            <p:cNvGrpSpPr/>
            <p:nvPr/>
          </p:nvGrpSpPr>
          <p:grpSpPr>
            <a:xfrm>
              <a:off x="5604364" y="2292549"/>
              <a:ext cx="1300958" cy="1113221"/>
              <a:chOff x="3183471" y="2060848"/>
              <a:chExt cx="1300958" cy="1113221"/>
            </a:xfrm>
          </p:grpSpPr>
          <p:sp>
            <p:nvSpPr>
              <p:cNvPr id="14" name="矩形 2"/>
              <p:cNvSpPr/>
              <p:nvPr/>
            </p:nvSpPr>
            <p:spPr>
              <a:xfrm>
                <a:off x="3183471" y="2060848"/>
                <a:ext cx="1300958" cy="1113221"/>
              </a:xfrm>
              <a:custGeom>
                <a:avLst/>
                <a:gdLst/>
                <a:ahLst/>
                <a:cxnLst/>
                <a:rect l="l" t="t" r="r" b="b"/>
                <a:pathLst>
                  <a:path w="1036365" h="886811">
                    <a:moveTo>
                      <a:pt x="754039" y="0"/>
                    </a:moveTo>
                    <a:lnTo>
                      <a:pt x="1036365" y="429554"/>
                    </a:lnTo>
                    <a:lnTo>
                      <a:pt x="784530" y="883036"/>
                    </a:lnTo>
                    <a:lnTo>
                      <a:pt x="783106" y="880650"/>
                    </a:lnTo>
                    <a:lnTo>
                      <a:pt x="264749" y="886811"/>
                    </a:lnTo>
                    <a:lnTo>
                      <a:pt x="0" y="443416"/>
                    </a:lnTo>
                    <a:lnTo>
                      <a:pt x="242827" y="5981"/>
                    </a:lnTo>
                    <a:lnTo>
                      <a:pt x="241773" y="4216"/>
                    </a:lnTo>
                    <a:lnTo>
                      <a:pt x="243839" y="419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9CBC8"/>
                  </a:gs>
                  <a:gs pos="100000">
                    <a:srgbClr val="FCFCFC"/>
                  </a:gs>
                </a:gsLst>
                <a:lin ang="8100000" scaled="1"/>
                <a:tileRect/>
              </a:gradFill>
              <a:ln w="12700">
                <a:gradFill flip="none" rotWithShape="1">
                  <a:gsLst>
                    <a:gs pos="0">
                      <a:srgbClr val="FCFDFD"/>
                    </a:gs>
                    <a:gs pos="100000">
                      <a:srgbClr val="CFD4D0"/>
                    </a:gs>
                  </a:gsLst>
                  <a:lin ang="8100000" scaled="1"/>
                  <a:tileRect/>
                </a:gradFill>
              </a:ln>
              <a:effectLst>
                <a:outerShdw blurRad="342900" dist="152400" dir="8100000" algn="tr" rotWithShape="0">
                  <a:prstClr val="black">
                    <a:alpha val="2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5" name="矩形 2"/>
              <p:cNvSpPr/>
              <p:nvPr/>
            </p:nvSpPr>
            <p:spPr>
              <a:xfrm>
                <a:off x="3396300" y="2242964"/>
                <a:ext cx="875300" cy="748988"/>
              </a:xfrm>
              <a:custGeom>
                <a:avLst/>
                <a:gdLst/>
                <a:ahLst/>
                <a:cxnLst/>
                <a:rect l="l" t="t" r="r" b="b"/>
                <a:pathLst>
                  <a:path w="1036365" h="886811">
                    <a:moveTo>
                      <a:pt x="754039" y="0"/>
                    </a:moveTo>
                    <a:lnTo>
                      <a:pt x="1036365" y="429554"/>
                    </a:lnTo>
                    <a:lnTo>
                      <a:pt x="784530" y="883036"/>
                    </a:lnTo>
                    <a:lnTo>
                      <a:pt x="783106" y="880650"/>
                    </a:lnTo>
                    <a:lnTo>
                      <a:pt x="264749" y="886811"/>
                    </a:lnTo>
                    <a:lnTo>
                      <a:pt x="0" y="443416"/>
                    </a:lnTo>
                    <a:lnTo>
                      <a:pt x="242827" y="5981"/>
                    </a:lnTo>
                    <a:lnTo>
                      <a:pt x="241773" y="4216"/>
                    </a:lnTo>
                    <a:lnTo>
                      <a:pt x="243839" y="4190"/>
                    </a:lnTo>
                    <a:close/>
                  </a:path>
                </a:pathLst>
              </a:custGeom>
              <a:solidFill>
                <a:srgbClr val="EC7D31"/>
              </a:solidFill>
              <a:ln w="12700"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3" name="Freeform 134"/>
            <p:cNvSpPr/>
            <p:nvPr/>
          </p:nvSpPr>
          <p:spPr bwMode="auto">
            <a:xfrm>
              <a:off x="6090109" y="2650252"/>
              <a:ext cx="306388" cy="427038"/>
            </a:xfrm>
            <a:custGeom>
              <a:avLst/>
              <a:gdLst>
                <a:gd name="T0" fmla="*/ 64 w 193"/>
                <a:gd name="T1" fmla="*/ 3 h 269"/>
                <a:gd name="T2" fmla="*/ 192 w 193"/>
                <a:gd name="T3" fmla="*/ 69 h 269"/>
                <a:gd name="T4" fmla="*/ 193 w 193"/>
                <a:gd name="T5" fmla="*/ 75 h 269"/>
                <a:gd name="T6" fmla="*/ 193 w 193"/>
                <a:gd name="T7" fmla="*/ 235 h 269"/>
                <a:gd name="T8" fmla="*/ 187 w 193"/>
                <a:gd name="T9" fmla="*/ 240 h 269"/>
                <a:gd name="T10" fmla="*/ 181 w 193"/>
                <a:gd name="T11" fmla="*/ 241 h 269"/>
                <a:gd name="T12" fmla="*/ 174 w 193"/>
                <a:gd name="T13" fmla="*/ 239 h 269"/>
                <a:gd name="T14" fmla="*/ 170 w 193"/>
                <a:gd name="T15" fmla="*/ 235 h 269"/>
                <a:gd name="T16" fmla="*/ 170 w 193"/>
                <a:gd name="T17" fmla="*/ 139 h 269"/>
                <a:gd name="T18" fmla="*/ 170 w 193"/>
                <a:gd name="T19" fmla="*/ 103 h 269"/>
                <a:gd name="T20" fmla="*/ 170 w 193"/>
                <a:gd name="T21" fmla="*/ 86 h 269"/>
                <a:gd name="T22" fmla="*/ 169 w 193"/>
                <a:gd name="T23" fmla="*/ 83 h 269"/>
                <a:gd name="T24" fmla="*/ 166 w 193"/>
                <a:gd name="T25" fmla="*/ 81 h 269"/>
                <a:gd name="T26" fmla="*/ 154 w 193"/>
                <a:gd name="T27" fmla="*/ 75 h 269"/>
                <a:gd name="T28" fmla="*/ 125 w 193"/>
                <a:gd name="T29" fmla="*/ 59 h 269"/>
                <a:gd name="T30" fmla="*/ 93 w 193"/>
                <a:gd name="T31" fmla="*/ 42 h 269"/>
                <a:gd name="T32" fmla="*/ 65 w 193"/>
                <a:gd name="T33" fmla="*/ 27 h 269"/>
                <a:gd name="T34" fmla="*/ 55 w 193"/>
                <a:gd name="T35" fmla="*/ 21 h 269"/>
                <a:gd name="T36" fmla="*/ 50 w 193"/>
                <a:gd name="T37" fmla="*/ 21 h 269"/>
                <a:gd name="T38" fmla="*/ 41 w 193"/>
                <a:gd name="T39" fmla="*/ 22 h 269"/>
                <a:gd name="T40" fmla="*/ 29 w 193"/>
                <a:gd name="T41" fmla="*/ 27 h 269"/>
                <a:gd name="T42" fmla="*/ 22 w 193"/>
                <a:gd name="T43" fmla="*/ 33 h 269"/>
                <a:gd name="T44" fmla="*/ 133 w 193"/>
                <a:gd name="T45" fmla="*/ 100 h 269"/>
                <a:gd name="T46" fmla="*/ 138 w 193"/>
                <a:gd name="T47" fmla="*/ 104 h 269"/>
                <a:gd name="T48" fmla="*/ 138 w 193"/>
                <a:gd name="T49" fmla="*/ 260 h 269"/>
                <a:gd name="T50" fmla="*/ 136 w 193"/>
                <a:gd name="T51" fmla="*/ 265 h 269"/>
                <a:gd name="T52" fmla="*/ 131 w 193"/>
                <a:gd name="T53" fmla="*/ 268 h 269"/>
                <a:gd name="T54" fmla="*/ 125 w 193"/>
                <a:gd name="T55" fmla="*/ 268 h 269"/>
                <a:gd name="T56" fmla="*/ 119 w 193"/>
                <a:gd name="T57" fmla="*/ 265 h 269"/>
                <a:gd name="T58" fmla="*/ 98 w 193"/>
                <a:gd name="T59" fmla="*/ 251 h 269"/>
                <a:gd name="T60" fmla="*/ 68 w 193"/>
                <a:gd name="T61" fmla="*/ 232 h 269"/>
                <a:gd name="T62" fmla="*/ 36 w 193"/>
                <a:gd name="T63" fmla="*/ 213 h 269"/>
                <a:gd name="T64" fmla="*/ 14 w 193"/>
                <a:gd name="T65" fmla="*/ 199 h 269"/>
                <a:gd name="T66" fmla="*/ 6 w 193"/>
                <a:gd name="T67" fmla="*/ 194 h 269"/>
                <a:gd name="T68" fmla="*/ 2 w 193"/>
                <a:gd name="T69" fmla="*/ 189 h 269"/>
                <a:gd name="T70" fmla="*/ 0 w 193"/>
                <a:gd name="T71" fmla="*/ 41 h 269"/>
                <a:gd name="T72" fmla="*/ 0 w 193"/>
                <a:gd name="T73" fmla="*/ 36 h 269"/>
                <a:gd name="T74" fmla="*/ 4 w 193"/>
                <a:gd name="T75" fmla="*/ 27 h 269"/>
                <a:gd name="T76" fmla="*/ 20 w 193"/>
                <a:gd name="T77" fmla="*/ 12 h 269"/>
                <a:gd name="T78" fmla="*/ 43 w 193"/>
                <a:gd name="T79" fmla="*/ 1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3" h="269">
                  <a:moveTo>
                    <a:pt x="55" y="0"/>
                  </a:moveTo>
                  <a:lnTo>
                    <a:pt x="64" y="3"/>
                  </a:lnTo>
                  <a:lnTo>
                    <a:pt x="190" y="67"/>
                  </a:lnTo>
                  <a:lnTo>
                    <a:pt x="192" y="69"/>
                  </a:lnTo>
                  <a:lnTo>
                    <a:pt x="193" y="72"/>
                  </a:lnTo>
                  <a:lnTo>
                    <a:pt x="193" y="75"/>
                  </a:lnTo>
                  <a:lnTo>
                    <a:pt x="193" y="231"/>
                  </a:lnTo>
                  <a:lnTo>
                    <a:pt x="193" y="235"/>
                  </a:lnTo>
                  <a:lnTo>
                    <a:pt x="191" y="239"/>
                  </a:lnTo>
                  <a:lnTo>
                    <a:pt x="187" y="240"/>
                  </a:lnTo>
                  <a:lnTo>
                    <a:pt x="183" y="241"/>
                  </a:lnTo>
                  <a:lnTo>
                    <a:pt x="181" y="241"/>
                  </a:lnTo>
                  <a:lnTo>
                    <a:pt x="177" y="240"/>
                  </a:lnTo>
                  <a:lnTo>
                    <a:pt x="174" y="239"/>
                  </a:lnTo>
                  <a:lnTo>
                    <a:pt x="172" y="237"/>
                  </a:lnTo>
                  <a:lnTo>
                    <a:pt x="170" y="235"/>
                  </a:lnTo>
                  <a:lnTo>
                    <a:pt x="170" y="231"/>
                  </a:lnTo>
                  <a:lnTo>
                    <a:pt x="170" y="139"/>
                  </a:lnTo>
                  <a:lnTo>
                    <a:pt x="170" y="119"/>
                  </a:lnTo>
                  <a:lnTo>
                    <a:pt x="170" y="103"/>
                  </a:lnTo>
                  <a:lnTo>
                    <a:pt x="170" y="91"/>
                  </a:lnTo>
                  <a:lnTo>
                    <a:pt x="170" y="86"/>
                  </a:lnTo>
                  <a:lnTo>
                    <a:pt x="170" y="85"/>
                  </a:lnTo>
                  <a:lnTo>
                    <a:pt x="169" y="83"/>
                  </a:lnTo>
                  <a:lnTo>
                    <a:pt x="169" y="82"/>
                  </a:lnTo>
                  <a:lnTo>
                    <a:pt x="166" y="81"/>
                  </a:lnTo>
                  <a:lnTo>
                    <a:pt x="163" y="80"/>
                  </a:lnTo>
                  <a:lnTo>
                    <a:pt x="154" y="75"/>
                  </a:lnTo>
                  <a:lnTo>
                    <a:pt x="141" y="68"/>
                  </a:lnTo>
                  <a:lnTo>
                    <a:pt x="125" y="59"/>
                  </a:lnTo>
                  <a:lnTo>
                    <a:pt x="109" y="50"/>
                  </a:lnTo>
                  <a:lnTo>
                    <a:pt x="93" y="42"/>
                  </a:lnTo>
                  <a:lnTo>
                    <a:pt x="78" y="33"/>
                  </a:lnTo>
                  <a:lnTo>
                    <a:pt x="65" y="27"/>
                  </a:lnTo>
                  <a:lnTo>
                    <a:pt x="57" y="23"/>
                  </a:lnTo>
                  <a:lnTo>
                    <a:pt x="55" y="21"/>
                  </a:lnTo>
                  <a:lnTo>
                    <a:pt x="52" y="21"/>
                  </a:lnTo>
                  <a:lnTo>
                    <a:pt x="50" y="21"/>
                  </a:lnTo>
                  <a:lnTo>
                    <a:pt x="46" y="21"/>
                  </a:lnTo>
                  <a:lnTo>
                    <a:pt x="41" y="22"/>
                  </a:lnTo>
                  <a:lnTo>
                    <a:pt x="36" y="23"/>
                  </a:lnTo>
                  <a:lnTo>
                    <a:pt x="29" y="27"/>
                  </a:lnTo>
                  <a:lnTo>
                    <a:pt x="25" y="31"/>
                  </a:lnTo>
                  <a:lnTo>
                    <a:pt x="22" y="33"/>
                  </a:lnTo>
                  <a:lnTo>
                    <a:pt x="20" y="36"/>
                  </a:lnTo>
                  <a:lnTo>
                    <a:pt x="133" y="100"/>
                  </a:lnTo>
                  <a:lnTo>
                    <a:pt x="136" y="101"/>
                  </a:lnTo>
                  <a:lnTo>
                    <a:pt x="138" y="104"/>
                  </a:lnTo>
                  <a:lnTo>
                    <a:pt x="138" y="108"/>
                  </a:lnTo>
                  <a:lnTo>
                    <a:pt x="138" y="260"/>
                  </a:lnTo>
                  <a:lnTo>
                    <a:pt x="138" y="263"/>
                  </a:lnTo>
                  <a:lnTo>
                    <a:pt x="136" y="265"/>
                  </a:lnTo>
                  <a:lnTo>
                    <a:pt x="133" y="268"/>
                  </a:lnTo>
                  <a:lnTo>
                    <a:pt x="131" y="268"/>
                  </a:lnTo>
                  <a:lnTo>
                    <a:pt x="128" y="269"/>
                  </a:lnTo>
                  <a:lnTo>
                    <a:pt x="125" y="268"/>
                  </a:lnTo>
                  <a:lnTo>
                    <a:pt x="123" y="268"/>
                  </a:lnTo>
                  <a:lnTo>
                    <a:pt x="119" y="265"/>
                  </a:lnTo>
                  <a:lnTo>
                    <a:pt x="111" y="260"/>
                  </a:lnTo>
                  <a:lnTo>
                    <a:pt x="98" y="251"/>
                  </a:lnTo>
                  <a:lnTo>
                    <a:pt x="83" y="242"/>
                  </a:lnTo>
                  <a:lnTo>
                    <a:pt x="68" y="232"/>
                  </a:lnTo>
                  <a:lnTo>
                    <a:pt x="51" y="222"/>
                  </a:lnTo>
                  <a:lnTo>
                    <a:pt x="36" y="213"/>
                  </a:lnTo>
                  <a:lnTo>
                    <a:pt x="23" y="205"/>
                  </a:lnTo>
                  <a:lnTo>
                    <a:pt x="14" y="199"/>
                  </a:lnTo>
                  <a:lnTo>
                    <a:pt x="9" y="196"/>
                  </a:lnTo>
                  <a:lnTo>
                    <a:pt x="6" y="194"/>
                  </a:lnTo>
                  <a:lnTo>
                    <a:pt x="4" y="191"/>
                  </a:lnTo>
                  <a:lnTo>
                    <a:pt x="2" y="189"/>
                  </a:lnTo>
                  <a:lnTo>
                    <a:pt x="1" y="186"/>
                  </a:lnTo>
                  <a:lnTo>
                    <a:pt x="0" y="41"/>
                  </a:lnTo>
                  <a:lnTo>
                    <a:pt x="0" y="39"/>
                  </a:lnTo>
                  <a:lnTo>
                    <a:pt x="0" y="36"/>
                  </a:lnTo>
                  <a:lnTo>
                    <a:pt x="1" y="31"/>
                  </a:lnTo>
                  <a:lnTo>
                    <a:pt x="4" y="27"/>
                  </a:lnTo>
                  <a:lnTo>
                    <a:pt x="10" y="19"/>
                  </a:lnTo>
                  <a:lnTo>
                    <a:pt x="20" y="12"/>
                  </a:lnTo>
                  <a:lnTo>
                    <a:pt x="31" y="5"/>
                  </a:lnTo>
                  <a:lnTo>
                    <a:pt x="43" y="1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375720" y="1492054"/>
            <a:ext cx="1300958" cy="1113221"/>
            <a:chOff x="4539421" y="1719148"/>
            <a:chExt cx="1300958" cy="1113221"/>
          </a:xfrm>
        </p:grpSpPr>
        <p:grpSp>
          <p:nvGrpSpPr>
            <p:cNvPr id="8" name="组合 7"/>
            <p:cNvGrpSpPr/>
            <p:nvPr/>
          </p:nvGrpSpPr>
          <p:grpSpPr>
            <a:xfrm>
              <a:off x="4539421" y="1719148"/>
              <a:ext cx="1300958" cy="1113221"/>
              <a:chOff x="3183471" y="2060848"/>
              <a:chExt cx="1300958" cy="1113221"/>
            </a:xfrm>
          </p:grpSpPr>
          <p:sp>
            <p:nvSpPr>
              <p:cNvPr id="10" name="矩形 2"/>
              <p:cNvSpPr/>
              <p:nvPr/>
            </p:nvSpPr>
            <p:spPr>
              <a:xfrm>
                <a:off x="3183471" y="2060848"/>
                <a:ext cx="1300958" cy="1113221"/>
              </a:xfrm>
              <a:custGeom>
                <a:avLst/>
                <a:gdLst/>
                <a:ahLst/>
                <a:cxnLst/>
                <a:rect l="l" t="t" r="r" b="b"/>
                <a:pathLst>
                  <a:path w="1036365" h="886811">
                    <a:moveTo>
                      <a:pt x="754039" y="0"/>
                    </a:moveTo>
                    <a:lnTo>
                      <a:pt x="1036365" y="429554"/>
                    </a:lnTo>
                    <a:lnTo>
                      <a:pt x="784530" y="883036"/>
                    </a:lnTo>
                    <a:lnTo>
                      <a:pt x="783106" y="880650"/>
                    </a:lnTo>
                    <a:lnTo>
                      <a:pt x="264749" y="886811"/>
                    </a:lnTo>
                    <a:lnTo>
                      <a:pt x="0" y="443416"/>
                    </a:lnTo>
                    <a:lnTo>
                      <a:pt x="242827" y="5981"/>
                    </a:lnTo>
                    <a:lnTo>
                      <a:pt x="241773" y="4216"/>
                    </a:lnTo>
                    <a:lnTo>
                      <a:pt x="243839" y="419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9CBC8"/>
                  </a:gs>
                  <a:gs pos="100000">
                    <a:srgbClr val="FCFCFC"/>
                  </a:gs>
                </a:gsLst>
                <a:lin ang="8100000" scaled="1"/>
                <a:tileRect/>
              </a:gradFill>
              <a:ln w="12700">
                <a:gradFill flip="none" rotWithShape="1">
                  <a:gsLst>
                    <a:gs pos="0">
                      <a:srgbClr val="FCFDFD"/>
                    </a:gs>
                    <a:gs pos="100000">
                      <a:srgbClr val="CFD4D0"/>
                    </a:gs>
                  </a:gsLst>
                  <a:lin ang="8100000" scaled="1"/>
                  <a:tileRect/>
                </a:gradFill>
              </a:ln>
              <a:effectLst>
                <a:outerShdw blurRad="342900" dist="152400" dir="8100000" algn="tr" rotWithShape="0">
                  <a:prstClr val="black">
                    <a:alpha val="2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" name="矩形 2"/>
              <p:cNvSpPr/>
              <p:nvPr/>
            </p:nvSpPr>
            <p:spPr>
              <a:xfrm>
                <a:off x="3396300" y="2242964"/>
                <a:ext cx="875300" cy="748988"/>
              </a:xfrm>
              <a:custGeom>
                <a:avLst/>
                <a:gdLst/>
                <a:ahLst/>
                <a:cxnLst/>
                <a:rect l="l" t="t" r="r" b="b"/>
                <a:pathLst>
                  <a:path w="1036365" h="886811">
                    <a:moveTo>
                      <a:pt x="754039" y="0"/>
                    </a:moveTo>
                    <a:lnTo>
                      <a:pt x="1036365" y="429554"/>
                    </a:lnTo>
                    <a:lnTo>
                      <a:pt x="784530" y="883036"/>
                    </a:lnTo>
                    <a:lnTo>
                      <a:pt x="783106" y="880650"/>
                    </a:lnTo>
                    <a:lnTo>
                      <a:pt x="264749" y="886811"/>
                    </a:lnTo>
                    <a:lnTo>
                      <a:pt x="0" y="443416"/>
                    </a:lnTo>
                    <a:lnTo>
                      <a:pt x="242827" y="5981"/>
                    </a:lnTo>
                    <a:lnTo>
                      <a:pt x="241773" y="4216"/>
                    </a:lnTo>
                    <a:lnTo>
                      <a:pt x="243839" y="4190"/>
                    </a:lnTo>
                    <a:close/>
                  </a:path>
                </a:pathLst>
              </a:custGeom>
              <a:solidFill>
                <a:srgbClr val="EC7D31"/>
              </a:solidFill>
              <a:ln w="12700"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9" name="Freeform 135"/>
            <p:cNvSpPr>
              <a:spLocks noEditPoints="1"/>
            </p:cNvSpPr>
            <p:nvPr/>
          </p:nvSpPr>
          <p:spPr bwMode="auto">
            <a:xfrm>
              <a:off x="5079166" y="2051920"/>
              <a:ext cx="249238" cy="447675"/>
            </a:xfrm>
            <a:custGeom>
              <a:avLst/>
              <a:gdLst>
                <a:gd name="T0" fmla="*/ 19 w 157"/>
                <a:gd name="T1" fmla="*/ 72 h 282"/>
                <a:gd name="T2" fmla="*/ 43 w 157"/>
                <a:gd name="T3" fmla="*/ 99 h 282"/>
                <a:gd name="T4" fmla="*/ 69 w 157"/>
                <a:gd name="T5" fmla="*/ 130 h 282"/>
                <a:gd name="T6" fmla="*/ 62 w 157"/>
                <a:gd name="T7" fmla="*/ 163 h 282"/>
                <a:gd name="T8" fmla="*/ 34 w 157"/>
                <a:gd name="T9" fmla="*/ 192 h 282"/>
                <a:gd name="T10" fmla="*/ 16 w 157"/>
                <a:gd name="T11" fmla="*/ 218 h 282"/>
                <a:gd name="T12" fmla="*/ 37 w 157"/>
                <a:gd name="T13" fmla="*/ 229 h 282"/>
                <a:gd name="T14" fmla="*/ 69 w 157"/>
                <a:gd name="T15" fmla="*/ 210 h 282"/>
                <a:gd name="T16" fmla="*/ 74 w 157"/>
                <a:gd name="T17" fmla="*/ 195 h 282"/>
                <a:gd name="T18" fmla="*/ 82 w 157"/>
                <a:gd name="T19" fmla="*/ 194 h 282"/>
                <a:gd name="T20" fmla="*/ 86 w 157"/>
                <a:gd name="T21" fmla="*/ 201 h 282"/>
                <a:gd name="T22" fmla="*/ 109 w 157"/>
                <a:gd name="T23" fmla="*/ 224 h 282"/>
                <a:gd name="T24" fmla="*/ 141 w 157"/>
                <a:gd name="T25" fmla="*/ 236 h 282"/>
                <a:gd name="T26" fmla="*/ 132 w 157"/>
                <a:gd name="T27" fmla="*/ 201 h 282"/>
                <a:gd name="T28" fmla="*/ 104 w 157"/>
                <a:gd name="T29" fmla="*/ 173 h 282"/>
                <a:gd name="T30" fmla="*/ 86 w 157"/>
                <a:gd name="T31" fmla="*/ 141 h 282"/>
                <a:gd name="T32" fmla="*/ 104 w 157"/>
                <a:gd name="T33" fmla="*/ 109 h 282"/>
                <a:gd name="T34" fmla="*/ 132 w 157"/>
                <a:gd name="T35" fmla="*/ 81 h 282"/>
                <a:gd name="T36" fmla="*/ 141 w 157"/>
                <a:gd name="T37" fmla="*/ 50 h 282"/>
                <a:gd name="T38" fmla="*/ 79 w 157"/>
                <a:gd name="T39" fmla="*/ 65 h 282"/>
                <a:gd name="T40" fmla="*/ 16 w 157"/>
                <a:gd name="T41" fmla="*/ 50 h 282"/>
                <a:gd name="T42" fmla="*/ 43 w 157"/>
                <a:gd name="T43" fmla="*/ 23 h 282"/>
                <a:gd name="T44" fmla="*/ 21 w 157"/>
                <a:gd name="T45" fmla="*/ 33 h 282"/>
                <a:gd name="T46" fmla="*/ 16 w 157"/>
                <a:gd name="T47" fmla="*/ 36 h 282"/>
                <a:gd name="T48" fmla="*/ 18 w 157"/>
                <a:gd name="T49" fmla="*/ 41 h 282"/>
                <a:gd name="T50" fmla="*/ 79 w 157"/>
                <a:gd name="T51" fmla="*/ 55 h 282"/>
                <a:gd name="T52" fmla="*/ 141 w 157"/>
                <a:gd name="T53" fmla="*/ 41 h 282"/>
                <a:gd name="T54" fmla="*/ 141 w 157"/>
                <a:gd name="T55" fmla="*/ 36 h 282"/>
                <a:gd name="T56" fmla="*/ 136 w 157"/>
                <a:gd name="T57" fmla="*/ 33 h 282"/>
                <a:gd name="T58" fmla="*/ 113 w 157"/>
                <a:gd name="T59" fmla="*/ 23 h 282"/>
                <a:gd name="T60" fmla="*/ 79 w 157"/>
                <a:gd name="T61" fmla="*/ 0 h 282"/>
                <a:gd name="T62" fmla="*/ 134 w 157"/>
                <a:gd name="T63" fmla="*/ 12 h 282"/>
                <a:gd name="T64" fmla="*/ 157 w 157"/>
                <a:gd name="T65" fmla="*/ 31 h 282"/>
                <a:gd name="T66" fmla="*/ 143 w 157"/>
                <a:gd name="T67" fmla="*/ 94 h 282"/>
                <a:gd name="T68" fmla="*/ 107 w 157"/>
                <a:gd name="T69" fmla="*/ 130 h 282"/>
                <a:gd name="T70" fmla="*/ 118 w 157"/>
                <a:gd name="T71" fmla="*/ 164 h 282"/>
                <a:gd name="T72" fmla="*/ 154 w 157"/>
                <a:gd name="T73" fmla="*/ 203 h 282"/>
                <a:gd name="T74" fmla="*/ 155 w 157"/>
                <a:gd name="T75" fmla="*/ 256 h 282"/>
                <a:gd name="T76" fmla="*/ 119 w 157"/>
                <a:gd name="T77" fmla="*/ 277 h 282"/>
                <a:gd name="T78" fmla="*/ 57 w 157"/>
                <a:gd name="T79" fmla="*/ 281 h 282"/>
                <a:gd name="T80" fmla="*/ 10 w 157"/>
                <a:gd name="T81" fmla="*/ 264 h 282"/>
                <a:gd name="T82" fmla="*/ 0 w 157"/>
                <a:gd name="T83" fmla="*/ 218 h 282"/>
                <a:gd name="T84" fmla="*/ 27 w 157"/>
                <a:gd name="T85" fmla="*/ 176 h 282"/>
                <a:gd name="T86" fmla="*/ 55 w 157"/>
                <a:gd name="T87" fmla="*/ 141 h 282"/>
                <a:gd name="T88" fmla="*/ 27 w 157"/>
                <a:gd name="T89" fmla="*/ 106 h 282"/>
                <a:gd name="T90" fmla="*/ 0 w 157"/>
                <a:gd name="T91" fmla="*/ 64 h 282"/>
                <a:gd name="T92" fmla="*/ 10 w 157"/>
                <a:gd name="T93" fmla="*/ 18 h 282"/>
                <a:gd name="T94" fmla="*/ 57 w 157"/>
                <a:gd name="T95" fmla="*/ 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7" h="282">
                  <a:moveTo>
                    <a:pt x="16" y="50"/>
                  </a:moveTo>
                  <a:lnTo>
                    <a:pt x="16" y="64"/>
                  </a:lnTo>
                  <a:lnTo>
                    <a:pt x="19" y="72"/>
                  </a:lnTo>
                  <a:lnTo>
                    <a:pt x="25" y="81"/>
                  </a:lnTo>
                  <a:lnTo>
                    <a:pt x="34" y="90"/>
                  </a:lnTo>
                  <a:lnTo>
                    <a:pt x="43" y="99"/>
                  </a:lnTo>
                  <a:lnTo>
                    <a:pt x="54" y="109"/>
                  </a:lnTo>
                  <a:lnTo>
                    <a:pt x="62" y="119"/>
                  </a:lnTo>
                  <a:lnTo>
                    <a:pt x="69" y="130"/>
                  </a:lnTo>
                  <a:lnTo>
                    <a:pt x="71" y="141"/>
                  </a:lnTo>
                  <a:lnTo>
                    <a:pt x="69" y="153"/>
                  </a:lnTo>
                  <a:lnTo>
                    <a:pt x="62" y="163"/>
                  </a:lnTo>
                  <a:lnTo>
                    <a:pt x="54" y="173"/>
                  </a:lnTo>
                  <a:lnTo>
                    <a:pt x="43" y="183"/>
                  </a:lnTo>
                  <a:lnTo>
                    <a:pt x="34" y="192"/>
                  </a:lnTo>
                  <a:lnTo>
                    <a:pt x="25" y="201"/>
                  </a:lnTo>
                  <a:lnTo>
                    <a:pt x="19" y="210"/>
                  </a:lnTo>
                  <a:lnTo>
                    <a:pt x="16" y="218"/>
                  </a:lnTo>
                  <a:lnTo>
                    <a:pt x="16" y="236"/>
                  </a:lnTo>
                  <a:lnTo>
                    <a:pt x="25" y="233"/>
                  </a:lnTo>
                  <a:lnTo>
                    <a:pt x="37" y="229"/>
                  </a:lnTo>
                  <a:lnTo>
                    <a:pt x="50" y="224"/>
                  </a:lnTo>
                  <a:lnTo>
                    <a:pt x="60" y="218"/>
                  </a:lnTo>
                  <a:lnTo>
                    <a:pt x="69" y="210"/>
                  </a:lnTo>
                  <a:lnTo>
                    <a:pt x="71" y="201"/>
                  </a:lnTo>
                  <a:lnTo>
                    <a:pt x="73" y="197"/>
                  </a:lnTo>
                  <a:lnTo>
                    <a:pt x="74" y="195"/>
                  </a:lnTo>
                  <a:lnTo>
                    <a:pt x="77" y="194"/>
                  </a:lnTo>
                  <a:lnTo>
                    <a:pt x="79" y="192"/>
                  </a:lnTo>
                  <a:lnTo>
                    <a:pt x="82" y="194"/>
                  </a:lnTo>
                  <a:lnTo>
                    <a:pt x="83" y="195"/>
                  </a:lnTo>
                  <a:lnTo>
                    <a:pt x="86" y="197"/>
                  </a:lnTo>
                  <a:lnTo>
                    <a:pt x="86" y="201"/>
                  </a:lnTo>
                  <a:lnTo>
                    <a:pt x="89" y="210"/>
                  </a:lnTo>
                  <a:lnTo>
                    <a:pt x="97" y="218"/>
                  </a:lnTo>
                  <a:lnTo>
                    <a:pt x="109" y="224"/>
                  </a:lnTo>
                  <a:lnTo>
                    <a:pt x="120" y="229"/>
                  </a:lnTo>
                  <a:lnTo>
                    <a:pt x="132" y="233"/>
                  </a:lnTo>
                  <a:lnTo>
                    <a:pt x="141" y="236"/>
                  </a:lnTo>
                  <a:lnTo>
                    <a:pt x="141" y="218"/>
                  </a:lnTo>
                  <a:lnTo>
                    <a:pt x="138" y="210"/>
                  </a:lnTo>
                  <a:lnTo>
                    <a:pt x="132" y="201"/>
                  </a:lnTo>
                  <a:lnTo>
                    <a:pt x="123" y="192"/>
                  </a:lnTo>
                  <a:lnTo>
                    <a:pt x="115" y="183"/>
                  </a:lnTo>
                  <a:lnTo>
                    <a:pt x="104" y="173"/>
                  </a:lnTo>
                  <a:lnTo>
                    <a:pt x="95" y="163"/>
                  </a:lnTo>
                  <a:lnTo>
                    <a:pt x="88" y="153"/>
                  </a:lnTo>
                  <a:lnTo>
                    <a:pt x="86" y="141"/>
                  </a:lnTo>
                  <a:lnTo>
                    <a:pt x="88" y="130"/>
                  </a:lnTo>
                  <a:lnTo>
                    <a:pt x="95" y="119"/>
                  </a:lnTo>
                  <a:lnTo>
                    <a:pt x="104" y="109"/>
                  </a:lnTo>
                  <a:lnTo>
                    <a:pt x="115" y="99"/>
                  </a:lnTo>
                  <a:lnTo>
                    <a:pt x="123" y="90"/>
                  </a:lnTo>
                  <a:lnTo>
                    <a:pt x="132" y="81"/>
                  </a:lnTo>
                  <a:lnTo>
                    <a:pt x="138" y="72"/>
                  </a:lnTo>
                  <a:lnTo>
                    <a:pt x="141" y="64"/>
                  </a:lnTo>
                  <a:lnTo>
                    <a:pt x="141" y="50"/>
                  </a:lnTo>
                  <a:lnTo>
                    <a:pt x="124" y="58"/>
                  </a:lnTo>
                  <a:lnTo>
                    <a:pt x="102" y="63"/>
                  </a:lnTo>
                  <a:lnTo>
                    <a:pt x="79" y="65"/>
                  </a:lnTo>
                  <a:lnTo>
                    <a:pt x="55" y="63"/>
                  </a:lnTo>
                  <a:lnTo>
                    <a:pt x="33" y="58"/>
                  </a:lnTo>
                  <a:lnTo>
                    <a:pt x="16" y="50"/>
                  </a:lnTo>
                  <a:close/>
                  <a:moveTo>
                    <a:pt x="79" y="18"/>
                  </a:moveTo>
                  <a:lnTo>
                    <a:pt x="59" y="19"/>
                  </a:lnTo>
                  <a:lnTo>
                    <a:pt x="43" y="23"/>
                  </a:lnTo>
                  <a:lnTo>
                    <a:pt x="30" y="28"/>
                  </a:lnTo>
                  <a:lnTo>
                    <a:pt x="21" y="33"/>
                  </a:lnTo>
                  <a:lnTo>
                    <a:pt x="21" y="33"/>
                  </a:lnTo>
                  <a:lnTo>
                    <a:pt x="20" y="33"/>
                  </a:lnTo>
                  <a:lnTo>
                    <a:pt x="18" y="35"/>
                  </a:lnTo>
                  <a:lnTo>
                    <a:pt x="16" y="36"/>
                  </a:lnTo>
                  <a:lnTo>
                    <a:pt x="16" y="37"/>
                  </a:lnTo>
                  <a:lnTo>
                    <a:pt x="16" y="40"/>
                  </a:lnTo>
                  <a:lnTo>
                    <a:pt x="18" y="41"/>
                  </a:lnTo>
                  <a:lnTo>
                    <a:pt x="33" y="47"/>
                  </a:lnTo>
                  <a:lnTo>
                    <a:pt x="54" y="54"/>
                  </a:lnTo>
                  <a:lnTo>
                    <a:pt x="79" y="55"/>
                  </a:lnTo>
                  <a:lnTo>
                    <a:pt x="104" y="54"/>
                  </a:lnTo>
                  <a:lnTo>
                    <a:pt x="125" y="49"/>
                  </a:lnTo>
                  <a:lnTo>
                    <a:pt x="141" y="41"/>
                  </a:lnTo>
                  <a:lnTo>
                    <a:pt x="142" y="40"/>
                  </a:lnTo>
                  <a:lnTo>
                    <a:pt x="142" y="39"/>
                  </a:lnTo>
                  <a:lnTo>
                    <a:pt x="141" y="36"/>
                  </a:lnTo>
                  <a:lnTo>
                    <a:pt x="139" y="35"/>
                  </a:lnTo>
                  <a:lnTo>
                    <a:pt x="137" y="33"/>
                  </a:lnTo>
                  <a:lnTo>
                    <a:pt x="136" y="33"/>
                  </a:lnTo>
                  <a:lnTo>
                    <a:pt x="133" y="31"/>
                  </a:lnTo>
                  <a:lnTo>
                    <a:pt x="125" y="27"/>
                  </a:lnTo>
                  <a:lnTo>
                    <a:pt x="113" y="23"/>
                  </a:lnTo>
                  <a:lnTo>
                    <a:pt x="97" y="19"/>
                  </a:lnTo>
                  <a:lnTo>
                    <a:pt x="79" y="18"/>
                  </a:lnTo>
                  <a:close/>
                  <a:moveTo>
                    <a:pt x="79" y="0"/>
                  </a:moveTo>
                  <a:lnTo>
                    <a:pt x="100" y="1"/>
                  </a:lnTo>
                  <a:lnTo>
                    <a:pt x="119" y="5"/>
                  </a:lnTo>
                  <a:lnTo>
                    <a:pt x="134" y="12"/>
                  </a:lnTo>
                  <a:lnTo>
                    <a:pt x="147" y="18"/>
                  </a:lnTo>
                  <a:lnTo>
                    <a:pt x="155" y="26"/>
                  </a:lnTo>
                  <a:lnTo>
                    <a:pt x="157" y="31"/>
                  </a:lnTo>
                  <a:lnTo>
                    <a:pt x="157" y="64"/>
                  </a:lnTo>
                  <a:lnTo>
                    <a:pt x="154" y="80"/>
                  </a:lnTo>
                  <a:lnTo>
                    <a:pt x="143" y="94"/>
                  </a:lnTo>
                  <a:lnTo>
                    <a:pt x="130" y="106"/>
                  </a:lnTo>
                  <a:lnTo>
                    <a:pt x="118" y="118"/>
                  </a:lnTo>
                  <a:lnTo>
                    <a:pt x="107" y="130"/>
                  </a:lnTo>
                  <a:lnTo>
                    <a:pt x="104" y="141"/>
                  </a:lnTo>
                  <a:lnTo>
                    <a:pt x="107" y="153"/>
                  </a:lnTo>
                  <a:lnTo>
                    <a:pt x="118" y="164"/>
                  </a:lnTo>
                  <a:lnTo>
                    <a:pt x="130" y="176"/>
                  </a:lnTo>
                  <a:lnTo>
                    <a:pt x="143" y="188"/>
                  </a:lnTo>
                  <a:lnTo>
                    <a:pt x="154" y="203"/>
                  </a:lnTo>
                  <a:lnTo>
                    <a:pt x="157" y="218"/>
                  </a:lnTo>
                  <a:lnTo>
                    <a:pt x="157" y="251"/>
                  </a:lnTo>
                  <a:lnTo>
                    <a:pt x="155" y="256"/>
                  </a:lnTo>
                  <a:lnTo>
                    <a:pt x="147" y="264"/>
                  </a:lnTo>
                  <a:lnTo>
                    <a:pt x="134" y="270"/>
                  </a:lnTo>
                  <a:lnTo>
                    <a:pt x="119" y="277"/>
                  </a:lnTo>
                  <a:lnTo>
                    <a:pt x="100" y="281"/>
                  </a:lnTo>
                  <a:lnTo>
                    <a:pt x="79" y="282"/>
                  </a:lnTo>
                  <a:lnTo>
                    <a:pt x="57" y="281"/>
                  </a:lnTo>
                  <a:lnTo>
                    <a:pt x="39" y="277"/>
                  </a:lnTo>
                  <a:lnTo>
                    <a:pt x="23" y="270"/>
                  </a:lnTo>
                  <a:lnTo>
                    <a:pt x="10" y="264"/>
                  </a:lnTo>
                  <a:lnTo>
                    <a:pt x="2" y="256"/>
                  </a:lnTo>
                  <a:lnTo>
                    <a:pt x="0" y="251"/>
                  </a:lnTo>
                  <a:lnTo>
                    <a:pt x="0" y="218"/>
                  </a:lnTo>
                  <a:lnTo>
                    <a:pt x="4" y="203"/>
                  </a:lnTo>
                  <a:lnTo>
                    <a:pt x="14" y="188"/>
                  </a:lnTo>
                  <a:lnTo>
                    <a:pt x="27" y="176"/>
                  </a:lnTo>
                  <a:lnTo>
                    <a:pt x="41" y="164"/>
                  </a:lnTo>
                  <a:lnTo>
                    <a:pt x="50" y="153"/>
                  </a:lnTo>
                  <a:lnTo>
                    <a:pt x="55" y="141"/>
                  </a:lnTo>
                  <a:lnTo>
                    <a:pt x="50" y="130"/>
                  </a:lnTo>
                  <a:lnTo>
                    <a:pt x="41" y="118"/>
                  </a:lnTo>
                  <a:lnTo>
                    <a:pt x="27" y="106"/>
                  </a:lnTo>
                  <a:lnTo>
                    <a:pt x="14" y="94"/>
                  </a:lnTo>
                  <a:lnTo>
                    <a:pt x="4" y="80"/>
                  </a:lnTo>
                  <a:lnTo>
                    <a:pt x="0" y="64"/>
                  </a:lnTo>
                  <a:lnTo>
                    <a:pt x="0" y="31"/>
                  </a:lnTo>
                  <a:lnTo>
                    <a:pt x="2" y="26"/>
                  </a:lnTo>
                  <a:lnTo>
                    <a:pt x="10" y="18"/>
                  </a:lnTo>
                  <a:lnTo>
                    <a:pt x="23" y="12"/>
                  </a:lnTo>
                  <a:lnTo>
                    <a:pt x="39" y="5"/>
                  </a:lnTo>
                  <a:lnTo>
                    <a:pt x="57" y="1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8" name="矩形 27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选</a:t>
            </a:r>
            <a:r>
              <a:rPr kumimoji="1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题背景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研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究意义</a:t>
            </a:r>
          </a:p>
        </p:txBody>
      </p:sp>
      <p:sp>
        <p:nvSpPr>
          <p:cNvPr id="30" name="矩形 29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理</a:t>
            </a: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论基础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贡</a:t>
            </a: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献创新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EC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EC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EC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EC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407438" y="171919"/>
            <a:ext cx="670385" cy="604428"/>
            <a:chOff x="5424755" y="1340768"/>
            <a:chExt cx="670560" cy="604586"/>
          </a:xfrm>
        </p:grpSpPr>
        <p:grpSp>
          <p:nvGrpSpPr>
            <p:cNvPr id="37" name="组合 3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8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1" name="文本框 9"/>
          <p:cNvSpPr txBox="1"/>
          <p:nvPr/>
        </p:nvSpPr>
        <p:spPr>
          <a:xfrm>
            <a:off x="1124442" y="290670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sp>
        <p:nvSpPr>
          <p:cNvPr id="42" name="Freeform 126"/>
          <p:cNvSpPr>
            <a:spLocks noChangeAspect="1" noEditPoints="1"/>
          </p:cNvSpPr>
          <p:nvPr/>
        </p:nvSpPr>
        <p:spPr bwMode="auto">
          <a:xfrm>
            <a:off x="611535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EC7D31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iSḻïḍê"/>
          <p:cNvSpPr/>
          <p:nvPr/>
        </p:nvSpPr>
        <p:spPr bwMode="auto">
          <a:xfrm>
            <a:off x="1872889" y="1798877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44" name="ísļiḋé"/>
          <p:cNvSpPr txBox="1"/>
          <p:nvPr/>
        </p:nvSpPr>
        <p:spPr bwMode="auto">
          <a:xfrm>
            <a:off x="1853084" y="1447259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45" name="iSḻïḍê"/>
          <p:cNvSpPr/>
          <p:nvPr/>
        </p:nvSpPr>
        <p:spPr bwMode="auto">
          <a:xfrm>
            <a:off x="2812556" y="3274584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46" name="ísļiḋé"/>
          <p:cNvSpPr txBox="1"/>
          <p:nvPr/>
        </p:nvSpPr>
        <p:spPr bwMode="auto">
          <a:xfrm>
            <a:off x="2792751" y="2922966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47" name="iSḻïḍê"/>
          <p:cNvSpPr/>
          <p:nvPr/>
        </p:nvSpPr>
        <p:spPr bwMode="auto">
          <a:xfrm>
            <a:off x="2387555" y="4992085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48" name="ísļiḋé"/>
          <p:cNvSpPr txBox="1"/>
          <p:nvPr/>
        </p:nvSpPr>
        <p:spPr bwMode="auto">
          <a:xfrm>
            <a:off x="2367750" y="4640467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49" name="iSḻïḍê"/>
          <p:cNvSpPr/>
          <p:nvPr/>
        </p:nvSpPr>
        <p:spPr bwMode="auto">
          <a:xfrm>
            <a:off x="6421175" y="4779441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50" name="ísļiḋé"/>
          <p:cNvSpPr txBox="1"/>
          <p:nvPr/>
        </p:nvSpPr>
        <p:spPr bwMode="auto">
          <a:xfrm>
            <a:off x="6401370" y="4427823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51" name="iSḻïḍê"/>
          <p:cNvSpPr/>
          <p:nvPr/>
        </p:nvSpPr>
        <p:spPr bwMode="auto">
          <a:xfrm>
            <a:off x="8205843" y="2897017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52" name="ísļiḋé"/>
          <p:cNvSpPr txBox="1"/>
          <p:nvPr/>
        </p:nvSpPr>
        <p:spPr bwMode="auto">
          <a:xfrm>
            <a:off x="8186038" y="2545399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798624" y="2190499"/>
            <a:ext cx="2722124" cy="2477002"/>
            <a:chOff x="7803849" y="1754071"/>
            <a:chExt cx="2722124" cy="2477002"/>
          </a:xfrm>
        </p:grpSpPr>
        <p:sp>
          <p:nvSpPr>
            <p:cNvPr id="20" name="Freeform 40"/>
            <p:cNvSpPr/>
            <p:nvPr/>
          </p:nvSpPr>
          <p:spPr bwMode="auto">
            <a:xfrm>
              <a:off x="7803849" y="1754071"/>
              <a:ext cx="2722124" cy="2444498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1" name="Freeform 41"/>
            <p:cNvSpPr>
              <a:spLocks noEditPoints="1"/>
            </p:cNvSpPr>
            <p:nvPr/>
          </p:nvSpPr>
          <p:spPr bwMode="auto">
            <a:xfrm>
              <a:off x="7803849" y="1754071"/>
              <a:ext cx="2722124" cy="2444498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rgbClr val="EC7D3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2" name="Freeform 50"/>
            <p:cNvSpPr/>
            <p:nvPr/>
          </p:nvSpPr>
          <p:spPr bwMode="auto">
            <a:xfrm>
              <a:off x="8802513" y="2291207"/>
              <a:ext cx="495552" cy="582170"/>
            </a:xfrm>
            <a:custGeom>
              <a:avLst/>
              <a:gdLst>
                <a:gd name="T0" fmla="*/ 74 w 120"/>
                <a:gd name="T1" fmla="*/ 39 h 140"/>
                <a:gd name="T2" fmla="*/ 82 w 120"/>
                <a:gd name="T3" fmla="*/ 22 h 140"/>
                <a:gd name="T4" fmla="*/ 60 w 120"/>
                <a:gd name="T5" fmla="*/ 0 h 140"/>
                <a:gd name="T6" fmla="*/ 38 w 120"/>
                <a:gd name="T7" fmla="*/ 22 h 140"/>
                <a:gd name="T8" fmla="*/ 46 w 120"/>
                <a:gd name="T9" fmla="*/ 39 h 140"/>
                <a:gd name="T10" fmla="*/ 8 w 120"/>
                <a:gd name="T11" fmla="*/ 98 h 140"/>
                <a:gd name="T12" fmla="*/ 37 w 120"/>
                <a:gd name="T13" fmla="*/ 78 h 140"/>
                <a:gd name="T14" fmla="*/ 25 w 120"/>
                <a:gd name="T15" fmla="*/ 140 h 140"/>
                <a:gd name="T16" fmla="*/ 45 w 120"/>
                <a:gd name="T17" fmla="*/ 140 h 140"/>
                <a:gd name="T18" fmla="*/ 60 w 120"/>
                <a:gd name="T19" fmla="*/ 114 h 140"/>
                <a:gd name="T20" fmla="*/ 75 w 120"/>
                <a:gd name="T21" fmla="*/ 140 h 140"/>
                <a:gd name="T22" fmla="*/ 95 w 120"/>
                <a:gd name="T23" fmla="*/ 140 h 140"/>
                <a:gd name="T24" fmla="*/ 83 w 120"/>
                <a:gd name="T25" fmla="*/ 78 h 140"/>
                <a:gd name="T26" fmla="*/ 112 w 120"/>
                <a:gd name="T27" fmla="*/ 98 h 140"/>
                <a:gd name="T28" fmla="*/ 74 w 120"/>
                <a:gd name="T29" fmla="*/ 39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40">
                  <a:moveTo>
                    <a:pt x="74" y="39"/>
                  </a:moveTo>
                  <a:cubicBezTo>
                    <a:pt x="78" y="35"/>
                    <a:pt x="82" y="29"/>
                    <a:pt x="82" y="22"/>
                  </a:cubicBezTo>
                  <a:cubicBezTo>
                    <a:pt x="82" y="10"/>
                    <a:pt x="72" y="0"/>
                    <a:pt x="60" y="0"/>
                  </a:cubicBezTo>
                  <a:cubicBezTo>
                    <a:pt x="48" y="0"/>
                    <a:pt x="38" y="10"/>
                    <a:pt x="38" y="22"/>
                  </a:cubicBezTo>
                  <a:cubicBezTo>
                    <a:pt x="38" y="29"/>
                    <a:pt x="42" y="35"/>
                    <a:pt x="46" y="39"/>
                  </a:cubicBezTo>
                  <a:cubicBezTo>
                    <a:pt x="24" y="46"/>
                    <a:pt x="0" y="91"/>
                    <a:pt x="8" y="98"/>
                  </a:cubicBezTo>
                  <a:cubicBezTo>
                    <a:pt x="15" y="105"/>
                    <a:pt x="27" y="91"/>
                    <a:pt x="37" y="78"/>
                  </a:cubicBezTo>
                  <a:cubicBezTo>
                    <a:pt x="32" y="99"/>
                    <a:pt x="27" y="121"/>
                    <a:pt x="25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5" y="129"/>
                    <a:pt x="52" y="114"/>
                    <a:pt x="60" y="114"/>
                  </a:cubicBezTo>
                  <a:cubicBezTo>
                    <a:pt x="68" y="114"/>
                    <a:pt x="75" y="129"/>
                    <a:pt x="75" y="140"/>
                  </a:cubicBezTo>
                  <a:cubicBezTo>
                    <a:pt x="95" y="140"/>
                    <a:pt x="95" y="140"/>
                    <a:pt x="95" y="140"/>
                  </a:cubicBezTo>
                  <a:cubicBezTo>
                    <a:pt x="93" y="121"/>
                    <a:pt x="88" y="99"/>
                    <a:pt x="83" y="78"/>
                  </a:cubicBezTo>
                  <a:cubicBezTo>
                    <a:pt x="93" y="91"/>
                    <a:pt x="105" y="105"/>
                    <a:pt x="112" y="98"/>
                  </a:cubicBezTo>
                  <a:cubicBezTo>
                    <a:pt x="120" y="91"/>
                    <a:pt x="96" y="46"/>
                    <a:pt x="74" y="39"/>
                  </a:cubicBezTo>
                  <a:close/>
                </a:path>
              </a:pathLst>
            </a:custGeom>
            <a:solidFill>
              <a:srgbClr val="EC7D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3" name="文本框 136"/>
            <p:cNvSpPr txBox="1"/>
            <p:nvPr/>
          </p:nvSpPr>
          <p:spPr>
            <a:xfrm>
              <a:off x="8642164" y="2907634"/>
              <a:ext cx="816249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605E5E"/>
                  </a:solidFill>
                  <a:latin typeface="Impact" panose="020B0806030902050204" pitchFamily="34" charset="0"/>
                  <a:cs typeface="Aharoni" panose="02010803020104030203" pitchFamily="2" charset="-79"/>
                </a:defRPr>
              </a:lvl1pPr>
            </a:lstStyle>
            <a:p>
              <a:r>
                <a:rPr lang="en-US" altLang="zh-CN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757318" y="2190499"/>
            <a:ext cx="2722124" cy="2477002"/>
            <a:chOff x="5762543" y="1754071"/>
            <a:chExt cx="2722124" cy="2477002"/>
          </a:xfrm>
        </p:grpSpPr>
        <p:sp>
          <p:nvSpPr>
            <p:cNvPr id="16" name="Freeform 42"/>
            <p:cNvSpPr/>
            <p:nvPr/>
          </p:nvSpPr>
          <p:spPr bwMode="auto">
            <a:xfrm>
              <a:off x="5762543" y="1754071"/>
              <a:ext cx="2722124" cy="2444498"/>
            </a:xfrm>
            <a:custGeom>
              <a:avLst/>
              <a:gdLst>
                <a:gd name="T0" fmla="*/ 1149 w 1149"/>
                <a:gd name="T1" fmla="*/ 515 h 1030"/>
                <a:gd name="T2" fmla="*/ 1019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19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19" y="412"/>
                    <a:pt x="1019" y="412"/>
                    <a:pt x="1019" y="412"/>
                  </a:cubicBez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lnTo>
                    <a:pt x="1149" y="51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7" name="Freeform 43"/>
            <p:cNvSpPr>
              <a:spLocks noEditPoints="1"/>
            </p:cNvSpPr>
            <p:nvPr/>
          </p:nvSpPr>
          <p:spPr bwMode="auto">
            <a:xfrm>
              <a:off x="5762543" y="1754071"/>
              <a:ext cx="2722124" cy="2444498"/>
            </a:xfrm>
            <a:custGeom>
              <a:avLst/>
              <a:gdLst>
                <a:gd name="T0" fmla="*/ 1019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19 w 1149"/>
                <a:gd name="T9" fmla="*/ 618 h 1030"/>
                <a:gd name="T10" fmla="*/ 1149 w 1149"/>
                <a:gd name="T11" fmla="*/ 515 h 1030"/>
                <a:gd name="T12" fmla="*/ 1019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19" y="412"/>
                  </a:move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rgbClr val="EC7D3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8" name="Freeform 49"/>
            <p:cNvSpPr>
              <a:spLocks noEditPoints="1"/>
            </p:cNvSpPr>
            <p:nvPr/>
          </p:nvSpPr>
          <p:spPr bwMode="auto">
            <a:xfrm>
              <a:off x="6726976" y="2298243"/>
              <a:ext cx="596272" cy="527780"/>
            </a:xfrm>
            <a:custGeom>
              <a:avLst/>
              <a:gdLst>
                <a:gd name="T0" fmla="*/ 29 w 144"/>
                <a:gd name="T1" fmla="*/ 53 h 127"/>
                <a:gd name="T2" fmla="*/ 45 w 144"/>
                <a:gd name="T3" fmla="*/ 72 h 127"/>
                <a:gd name="T4" fmla="*/ 65 w 144"/>
                <a:gd name="T5" fmla="*/ 58 h 127"/>
                <a:gd name="T6" fmla="*/ 50 w 144"/>
                <a:gd name="T7" fmla="*/ 39 h 127"/>
                <a:gd name="T8" fmla="*/ 65 w 144"/>
                <a:gd name="T9" fmla="*/ 29 h 127"/>
                <a:gd name="T10" fmla="*/ 8 w 144"/>
                <a:gd name="T11" fmla="*/ 0 h 127"/>
                <a:gd name="T12" fmla="*/ 13 w 144"/>
                <a:gd name="T13" fmla="*/ 63 h 127"/>
                <a:gd name="T14" fmla="*/ 29 w 144"/>
                <a:gd name="T15" fmla="*/ 53 h 127"/>
                <a:gd name="T16" fmla="*/ 115 w 144"/>
                <a:gd name="T17" fmla="*/ 53 h 127"/>
                <a:gd name="T18" fmla="*/ 131 w 144"/>
                <a:gd name="T19" fmla="*/ 63 h 127"/>
                <a:gd name="T20" fmla="*/ 136 w 144"/>
                <a:gd name="T21" fmla="*/ 0 h 127"/>
                <a:gd name="T22" fmla="*/ 80 w 144"/>
                <a:gd name="T23" fmla="*/ 29 h 127"/>
                <a:gd name="T24" fmla="*/ 95 w 144"/>
                <a:gd name="T25" fmla="*/ 39 h 127"/>
                <a:gd name="T26" fmla="*/ 0 w 144"/>
                <a:gd name="T27" fmla="*/ 103 h 127"/>
                <a:gd name="T28" fmla="*/ 5 w 144"/>
                <a:gd name="T29" fmla="*/ 127 h 127"/>
                <a:gd name="T30" fmla="*/ 115 w 144"/>
                <a:gd name="T31" fmla="*/ 53 h 127"/>
                <a:gd name="T32" fmla="*/ 101 w 144"/>
                <a:gd name="T33" fmla="*/ 86 h 127"/>
                <a:gd name="T34" fmla="*/ 81 w 144"/>
                <a:gd name="T35" fmla="*/ 103 h 127"/>
                <a:gd name="T36" fmla="*/ 139 w 144"/>
                <a:gd name="T37" fmla="*/ 127 h 127"/>
                <a:gd name="T38" fmla="*/ 144 w 144"/>
                <a:gd name="T39" fmla="*/ 103 h 127"/>
                <a:gd name="T40" fmla="*/ 101 w 144"/>
                <a:gd name="T41" fmla="*/ 8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4" h="127">
                  <a:moveTo>
                    <a:pt x="29" y="53"/>
                  </a:moveTo>
                  <a:cubicBezTo>
                    <a:pt x="34" y="60"/>
                    <a:pt x="39" y="66"/>
                    <a:pt x="45" y="72"/>
                  </a:cubicBezTo>
                  <a:cubicBezTo>
                    <a:pt x="51" y="68"/>
                    <a:pt x="58" y="63"/>
                    <a:pt x="65" y="58"/>
                  </a:cubicBezTo>
                  <a:cubicBezTo>
                    <a:pt x="59" y="52"/>
                    <a:pt x="54" y="46"/>
                    <a:pt x="50" y="3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3" y="63"/>
                    <a:pt x="13" y="63"/>
                    <a:pt x="13" y="63"/>
                  </a:cubicBezTo>
                  <a:lnTo>
                    <a:pt x="29" y="53"/>
                  </a:lnTo>
                  <a:close/>
                  <a:moveTo>
                    <a:pt x="115" y="53"/>
                  </a:moveTo>
                  <a:cubicBezTo>
                    <a:pt x="131" y="63"/>
                    <a:pt x="131" y="63"/>
                    <a:pt x="131" y="63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61" y="90"/>
                    <a:pt x="1" y="103"/>
                    <a:pt x="0" y="103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8" y="127"/>
                    <a:pt x="75" y="112"/>
                    <a:pt x="115" y="53"/>
                  </a:cubicBezTo>
                  <a:close/>
                  <a:moveTo>
                    <a:pt x="101" y="86"/>
                  </a:moveTo>
                  <a:cubicBezTo>
                    <a:pt x="95" y="92"/>
                    <a:pt x="88" y="98"/>
                    <a:pt x="81" y="103"/>
                  </a:cubicBezTo>
                  <a:cubicBezTo>
                    <a:pt x="111" y="121"/>
                    <a:pt x="137" y="127"/>
                    <a:pt x="139" y="127"/>
                  </a:cubicBezTo>
                  <a:cubicBezTo>
                    <a:pt x="144" y="103"/>
                    <a:pt x="144" y="103"/>
                    <a:pt x="144" y="103"/>
                  </a:cubicBezTo>
                  <a:cubicBezTo>
                    <a:pt x="144" y="103"/>
                    <a:pt x="124" y="99"/>
                    <a:pt x="101" y="86"/>
                  </a:cubicBezTo>
                  <a:close/>
                </a:path>
              </a:pathLst>
            </a:custGeom>
            <a:solidFill>
              <a:srgbClr val="EC7D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9" name="文本框 135"/>
            <p:cNvSpPr txBox="1"/>
            <p:nvPr/>
          </p:nvSpPr>
          <p:spPr>
            <a:xfrm>
              <a:off x="6565899" y="2907634"/>
              <a:ext cx="816249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605E5E"/>
                  </a:solidFill>
                  <a:latin typeface="Impact" panose="020B0806030902050204" pitchFamily="34" charset="0"/>
                  <a:cs typeface="Aharoni" panose="02010803020104030203" pitchFamily="2" charset="-79"/>
                </a:defRPr>
              </a:lvl1pPr>
            </a:lstStyle>
            <a:p>
              <a:r>
                <a:rPr lang="en-US" altLang="zh-CN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714861" y="2190499"/>
            <a:ext cx="2719821" cy="2477002"/>
            <a:chOff x="3720086" y="1754071"/>
            <a:chExt cx="2719821" cy="2477002"/>
          </a:xfrm>
        </p:grpSpPr>
        <p:sp>
          <p:nvSpPr>
            <p:cNvPr id="11" name="Freeform 44"/>
            <p:cNvSpPr/>
            <p:nvPr/>
          </p:nvSpPr>
          <p:spPr bwMode="auto">
            <a:xfrm>
              <a:off x="3720086" y="1754071"/>
              <a:ext cx="2719821" cy="2444498"/>
            </a:xfrm>
            <a:custGeom>
              <a:avLst/>
              <a:gdLst>
                <a:gd name="T0" fmla="*/ 1148 w 1148"/>
                <a:gd name="T1" fmla="*/ 515 h 1030"/>
                <a:gd name="T2" fmla="*/ 1019 w 1148"/>
                <a:gd name="T3" fmla="*/ 412 h 1030"/>
                <a:gd name="T4" fmla="*/ 515 w 1148"/>
                <a:gd name="T5" fmla="*/ 0 h 1030"/>
                <a:gd name="T6" fmla="*/ 0 w 1148"/>
                <a:gd name="T7" fmla="*/ 515 h 1030"/>
                <a:gd name="T8" fmla="*/ 515 w 1148"/>
                <a:gd name="T9" fmla="*/ 1030 h 1030"/>
                <a:gd name="T10" fmla="*/ 1019 w 1148"/>
                <a:gd name="T11" fmla="*/ 618 h 1030"/>
                <a:gd name="T12" fmla="*/ 1148 w 1148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8" h="1030">
                  <a:moveTo>
                    <a:pt x="1148" y="515"/>
                  </a:moveTo>
                  <a:cubicBezTo>
                    <a:pt x="1019" y="412"/>
                    <a:pt x="1019" y="412"/>
                    <a:pt x="1019" y="412"/>
                  </a:cubicBezTo>
                  <a:cubicBezTo>
                    <a:pt x="971" y="177"/>
                    <a:pt x="763" y="0"/>
                    <a:pt x="515" y="0"/>
                  </a:cubicBezTo>
                  <a:cubicBezTo>
                    <a:pt x="230" y="0"/>
                    <a:pt x="0" y="231"/>
                    <a:pt x="0" y="515"/>
                  </a:cubicBezTo>
                  <a:cubicBezTo>
                    <a:pt x="0" y="799"/>
                    <a:pt x="230" y="1030"/>
                    <a:pt x="515" y="1030"/>
                  </a:cubicBezTo>
                  <a:cubicBezTo>
                    <a:pt x="763" y="1030"/>
                    <a:pt x="971" y="853"/>
                    <a:pt x="1019" y="618"/>
                  </a:cubicBezTo>
                  <a:lnTo>
                    <a:pt x="1148" y="51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3720086" y="1754071"/>
              <a:ext cx="2719821" cy="2477002"/>
              <a:chOff x="3720086" y="1754071"/>
              <a:chExt cx="2719821" cy="2477002"/>
            </a:xfrm>
          </p:grpSpPr>
          <p:sp>
            <p:nvSpPr>
              <p:cNvPr id="13" name="Freeform 45"/>
              <p:cNvSpPr>
                <a:spLocks noEditPoints="1"/>
              </p:cNvSpPr>
              <p:nvPr/>
            </p:nvSpPr>
            <p:spPr bwMode="auto">
              <a:xfrm>
                <a:off x="3720086" y="1754071"/>
                <a:ext cx="2719821" cy="2444498"/>
              </a:xfrm>
              <a:custGeom>
                <a:avLst/>
                <a:gdLst>
                  <a:gd name="T0" fmla="*/ 1019 w 1148"/>
                  <a:gd name="T1" fmla="*/ 412 h 1030"/>
                  <a:gd name="T2" fmla="*/ 515 w 1148"/>
                  <a:gd name="T3" fmla="*/ 0 h 1030"/>
                  <a:gd name="T4" fmla="*/ 0 w 1148"/>
                  <a:gd name="T5" fmla="*/ 515 h 1030"/>
                  <a:gd name="T6" fmla="*/ 515 w 1148"/>
                  <a:gd name="T7" fmla="*/ 1030 h 1030"/>
                  <a:gd name="T8" fmla="*/ 1019 w 1148"/>
                  <a:gd name="T9" fmla="*/ 618 h 1030"/>
                  <a:gd name="T10" fmla="*/ 1148 w 1148"/>
                  <a:gd name="T11" fmla="*/ 515 h 1030"/>
                  <a:gd name="T12" fmla="*/ 1019 w 1148"/>
                  <a:gd name="T13" fmla="*/ 412 h 1030"/>
                  <a:gd name="T14" fmla="*/ 515 w 1148"/>
                  <a:gd name="T15" fmla="*/ 979 h 1030"/>
                  <a:gd name="T16" fmla="*/ 51 w 1148"/>
                  <a:gd name="T17" fmla="*/ 515 h 1030"/>
                  <a:gd name="T18" fmla="*/ 515 w 1148"/>
                  <a:gd name="T19" fmla="*/ 51 h 1030"/>
                  <a:gd name="T20" fmla="*/ 979 w 1148"/>
                  <a:gd name="T21" fmla="*/ 515 h 1030"/>
                  <a:gd name="T22" fmla="*/ 515 w 1148"/>
                  <a:gd name="T23" fmla="*/ 979 h 1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48" h="1030">
                    <a:moveTo>
                      <a:pt x="1019" y="412"/>
                    </a:moveTo>
                    <a:cubicBezTo>
                      <a:pt x="971" y="177"/>
                      <a:pt x="763" y="0"/>
                      <a:pt x="515" y="0"/>
                    </a:cubicBezTo>
                    <a:cubicBezTo>
                      <a:pt x="230" y="0"/>
                      <a:pt x="0" y="231"/>
                      <a:pt x="0" y="515"/>
                    </a:cubicBezTo>
                    <a:cubicBezTo>
                      <a:pt x="0" y="799"/>
                      <a:pt x="230" y="1030"/>
                      <a:pt x="515" y="1030"/>
                    </a:cubicBezTo>
                    <a:cubicBezTo>
                      <a:pt x="763" y="1030"/>
                      <a:pt x="971" y="853"/>
                      <a:pt x="1019" y="618"/>
                    </a:cubicBezTo>
                    <a:cubicBezTo>
                      <a:pt x="1148" y="515"/>
                      <a:pt x="1148" y="515"/>
                      <a:pt x="1148" y="515"/>
                    </a:cubicBezTo>
                    <a:lnTo>
                      <a:pt x="1019" y="412"/>
                    </a:lnTo>
                    <a:close/>
                    <a:moveTo>
                      <a:pt x="515" y="979"/>
                    </a:moveTo>
                    <a:cubicBezTo>
                      <a:pt x="258" y="979"/>
                      <a:pt x="51" y="771"/>
                      <a:pt x="51" y="515"/>
                    </a:cubicBezTo>
                    <a:cubicBezTo>
                      <a:pt x="51" y="259"/>
                      <a:pt x="258" y="51"/>
                      <a:pt x="515" y="51"/>
                    </a:cubicBezTo>
                    <a:cubicBezTo>
                      <a:pt x="771" y="51"/>
                      <a:pt x="979" y="259"/>
                      <a:pt x="979" y="515"/>
                    </a:cubicBezTo>
                    <a:cubicBezTo>
                      <a:pt x="979" y="771"/>
                      <a:pt x="771" y="979"/>
                      <a:pt x="515" y="979"/>
                    </a:cubicBezTo>
                    <a:close/>
                  </a:path>
                </a:pathLst>
              </a:custGeom>
              <a:solidFill>
                <a:srgbClr val="EC7D3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4" name="Freeform 48"/>
              <p:cNvSpPr>
                <a:spLocks noEditPoints="1"/>
              </p:cNvSpPr>
              <p:nvPr/>
            </p:nvSpPr>
            <p:spPr bwMode="auto">
              <a:xfrm>
                <a:off x="4681795" y="2264731"/>
                <a:ext cx="630518" cy="630518"/>
              </a:xfrm>
              <a:custGeom>
                <a:avLst/>
                <a:gdLst>
                  <a:gd name="T0" fmla="*/ 152 w 152"/>
                  <a:gd name="T1" fmla="*/ 88 h 152"/>
                  <a:gd name="T2" fmla="*/ 152 w 152"/>
                  <a:gd name="T3" fmla="*/ 64 h 152"/>
                  <a:gd name="T4" fmla="*/ 138 w 152"/>
                  <a:gd name="T5" fmla="*/ 64 h 152"/>
                  <a:gd name="T6" fmla="*/ 128 w 152"/>
                  <a:gd name="T7" fmla="*/ 40 h 152"/>
                  <a:gd name="T8" fmla="*/ 138 w 152"/>
                  <a:gd name="T9" fmla="*/ 31 h 152"/>
                  <a:gd name="T10" fmla="*/ 121 w 152"/>
                  <a:gd name="T11" fmla="*/ 14 h 152"/>
                  <a:gd name="T12" fmla="*/ 111 w 152"/>
                  <a:gd name="T13" fmla="*/ 24 h 152"/>
                  <a:gd name="T14" fmla="*/ 88 w 152"/>
                  <a:gd name="T15" fmla="*/ 14 h 152"/>
                  <a:gd name="T16" fmla="*/ 88 w 152"/>
                  <a:gd name="T17" fmla="*/ 0 h 152"/>
                  <a:gd name="T18" fmla="*/ 64 w 152"/>
                  <a:gd name="T19" fmla="*/ 0 h 152"/>
                  <a:gd name="T20" fmla="*/ 64 w 152"/>
                  <a:gd name="T21" fmla="*/ 14 h 152"/>
                  <a:gd name="T22" fmla="*/ 41 w 152"/>
                  <a:gd name="T23" fmla="*/ 24 h 152"/>
                  <a:gd name="T24" fmla="*/ 31 w 152"/>
                  <a:gd name="T25" fmla="*/ 14 h 152"/>
                  <a:gd name="T26" fmla="*/ 14 w 152"/>
                  <a:gd name="T27" fmla="*/ 31 h 152"/>
                  <a:gd name="T28" fmla="*/ 24 w 152"/>
                  <a:gd name="T29" fmla="*/ 40 h 152"/>
                  <a:gd name="T30" fmla="*/ 14 w 152"/>
                  <a:gd name="T31" fmla="*/ 64 h 152"/>
                  <a:gd name="T32" fmla="*/ 0 w 152"/>
                  <a:gd name="T33" fmla="*/ 64 h 152"/>
                  <a:gd name="T34" fmla="*/ 0 w 152"/>
                  <a:gd name="T35" fmla="*/ 88 h 152"/>
                  <a:gd name="T36" fmla="*/ 14 w 152"/>
                  <a:gd name="T37" fmla="*/ 88 h 152"/>
                  <a:gd name="T38" fmla="*/ 24 w 152"/>
                  <a:gd name="T39" fmla="*/ 111 h 152"/>
                  <a:gd name="T40" fmla="*/ 14 w 152"/>
                  <a:gd name="T41" fmla="*/ 121 h 152"/>
                  <a:gd name="T42" fmla="*/ 31 w 152"/>
                  <a:gd name="T43" fmla="*/ 138 h 152"/>
                  <a:gd name="T44" fmla="*/ 41 w 152"/>
                  <a:gd name="T45" fmla="*/ 128 h 152"/>
                  <a:gd name="T46" fmla="*/ 64 w 152"/>
                  <a:gd name="T47" fmla="*/ 138 h 152"/>
                  <a:gd name="T48" fmla="*/ 64 w 152"/>
                  <a:gd name="T49" fmla="*/ 152 h 152"/>
                  <a:gd name="T50" fmla="*/ 88 w 152"/>
                  <a:gd name="T51" fmla="*/ 152 h 152"/>
                  <a:gd name="T52" fmla="*/ 88 w 152"/>
                  <a:gd name="T53" fmla="*/ 138 h 152"/>
                  <a:gd name="T54" fmla="*/ 111 w 152"/>
                  <a:gd name="T55" fmla="*/ 128 h 152"/>
                  <a:gd name="T56" fmla="*/ 121 w 152"/>
                  <a:gd name="T57" fmla="*/ 138 h 152"/>
                  <a:gd name="T58" fmla="*/ 138 w 152"/>
                  <a:gd name="T59" fmla="*/ 121 h 152"/>
                  <a:gd name="T60" fmla="*/ 128 w 152"/>
                  <a:gd name="T61" fmla="*/ 111 h 152"/>
                  <a:gd name="T62" fmla="*/ 138 w 152"/>
                  <a:gd name="T63" fmla="*/ 88 h 152"/>
                  <a:gd name="T64" fmla="*/ 152 w 152"/>
                  <a:gd name="T65" fmla="*/ 88 h 152"/>
                  <a:gd name="T66" fmla="*/ 76 w 152"/>
                  <a:gd name="T67" fmla="*/ 115 h 152"/>
                  <a:gd name="T68" fmla="*/ 37 w 152"/>
                  <a:gd name="T69" fmla="*/ 76 h 152"/>
                  <a:gd name="T70" fmla="*/ 76 w 152"/>
                  <a:gd name="T71" fmla="*/ 37 h 152"/>
                  <a:gd name="T72" fmla="*/ 115 w 152"/>
                  <a:gd name="T73" fmla="*/ 76 h 152"/>
                  <a:gd name="T74" fmla="*/ 76 w 152"/>
                  <a:gd name="T75" fmla="*/ 115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52" h="152">
                    <a:moveTo>
                      <a:pt x="152" y="88"/>
                    </a:moveTo>
                    <a:cubicBezTo>
                      <a:pt x="152" y="64"/>
                      <a:pt x="152" y="64"/>
                      <a:pt x="152" y="64"/>
                    </a:cubicBezTo>
                    <a:cubicBezTo>
                      <a:pt x="138" y="64"/>
                      <a:pt x="138" y="64"/>
                      <a:pt x="138" y="64"/>
                    </a:cubicBezTo>
                    <a:cubicBezTo>
                      <a:pt x="136" y="55"/>
                      <a:pt x="133" y="47"/>
                      <a:pt x="128" y="40"/>
                    </a:cubicBezTo>
                    <a:cubicBezTo>
                      <a:pt x="138" y="31"/>
                      <a:pt x="138" y="31"/>
                      <a:pt x="138" y="31"/>
                    </a:cubicBezTo>
                    <a:cubicBezTo>
                      <a:pt x="121" y="14"/>
                      <a:pt x="121" y="14"/>
                      <a:pt x="121" y="14"/>
                    </a:cubicBezTo>
                    <a:cubicBezTo>
                      <a:pt x="111" y="24"/>
                      <a:pt x="111" y="24"/>
                      <a:pt x="111" y="24"/>
                    </a:cubicBezTo>
                    <a:cubicBezTo>
                      <a:pt x="104" y="19"/>
                      <a:pt x="96" y="16"/>
                      <a:pt x="88" y="14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56" y="16"/>
                      <a:pt x="48" y="19"/>
                      <a:pt x="41" y="24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19" y="47"/>
                      <a:pt x="16" y="55"/>
                      <a:pt x="14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14" y="88"/>
                      <a:pt x="14" y="88"/>
                      <a:pt x="14" y="88"/>
                    </a:cubicBezTo>
                    <a:cubicBezTo>
                      <a:pt x="16" y="96"/>
                      <a:pt x="19" y="104"/>
                      <a:pt x="24" y="111"/>
                    </a:cubicBezTo>
                    <a:cubicBezTo>
                      <a:pt x="14" y="121"/>
                      <a:pt x="14" y="121"/>
                      <a:pt x="14" y="121"/>
                    </a:cubicBezTo>
                    <a:cubicBezTo>
                      <a:pt x="31" y="138"/>
                      <a:pt x="31" y="138"/>
                      <a:pt x="31" y="138"/>
                    </a:cubicBezTo>
                    <a:cubicBezTo>
                      <a:pt x="41" y="128"/>
                      <a:pt x="41" y="128"/>
                      <a:pt x="41" y="128"/>
                    </a:cubicBezTo>
                    <a:cubicBezTo>
                      <a:pt x="48" y="133"/>
                      <a:pt x="56" y="136"/>
                      <a:pt x="64" y="138"/>
                    </a:cubicBezTo>
                    <a:cubicBezTo>
                      <a:pt x="64" y="152"/>
                      <a:pt x="64" y="152"/>
                      <a:pt x="64" y="152"/>
                    </a:cubicBezTo>
                    <a:cubicBezTo>
                      <a:pt x="88" y="152"/>
                      <a:pt x="88" y="152"/>
                      <a:pt x="88" y="152"/>
                    </a:cubicBezTo>
                    <a:cubicBezTo>
                      <a:pt x="88" y="138"/>
                      <a:pt x="88" y="138"/>
                      <a:pt x="88" y="138"/>
                    </a:cubicBezTo>
                    <a:cubicBezTo>
                      <a:pt x="96" y="136"/>
                      <a:pt x="104" y="133"/>
                      <a:pt x="111" y="128"/>
                    </a:cubicBezTo>
                    <a:cubicBezTo>
                      <a:pt x="121" y="138"/>
                      <a:pt x="121" y="138"/>
                      <a:pt x="121" y="138"/>
                    </a:cubicBezTo>
                    <a:cubicBezTo>
                      <a:pt x="138" y="121"/>
                      <a:pt x="138" y="121"/>
                      <a:pt x="138" y="121"/>
                    </a:cubicBezTo>
                    <a:cubicBezTo>
                      <a:pt x="128" y="111"/>
                      <a:pt x="128" y="111"/>
                      <a:pt x="128" y="111"/>
                    </a:cubicBezTo>
                    <a:cubicBezTo>
                      <a:pt x="133" y="104"/>
                      <a:pt x="136" y="96"/>
                      <a:pt x="138" y="88"/>
                    </a:cubicBezTo>
                    <a:lnTo>
                      <a:pt x="152" y="88"/>
                    </a:lnTo>
                    <a:close/>
                    <a:moveTo>
                      <a:pt x="76" y="115"/>
                    </a:moveTo>
                    <a:cubicBezTo>
                      <a:pt x="54" y="115"/>
                      <a:pt x="37" y="98"/>
                      <a:pt x="37" y="76"/>
                    </a:cubicBezTo>
                    <a:cubicBezTo>
                      <a:pt x="37" y="54"/>
                      <a:pt x="54" y="37"/>
                      <a:pt x="76" y="37"/>
                    </a:cubicBezTo>
                    <a:cubicBezTo>
                      <a:pt x="98" y="37"/>
                      <a:pt x="115" y="54"/>
                      <a:pt x="115" y="76"/>
                    </a:cubicBezTo>
                    <a:cubicBezTo>
                      <a:pt x="115" y="98"/>
                      <a:pt x="98" y="115"/>
                      <a:pt x="76" y="115"/>
                    </a:cubicBezTo>
                    <a:close/>
                  </a:path>
                </a:pathLst>
              </a:custGeom>
              <a:solidFill>
                <a:srgbClr val="EC7D3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5" name="文本框 134"/>
              <p:cNvSpPr txBox="1"/>
              <p:nvPr/>
            </p:nvSpPr>
            <p:spPr>
              <a:xfrm>
                <a:off x="4524593" y="2907634"/>
                <a:ext cx="816249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4000">
                    <a:solidFill>
                      <a:srgbClr val="605E5E"/>
                    </a:solidFill>
                    <a:latin typeface="Impact" panose="020B0806030902050204" pitchFamily="34" charset="0"/>
                    <a:cs typeface="Aharoni" panose="02010803020104030203" pitchFamily="2" charset="-79"/>
                  </a:defRPr>
                </a:lvl1pPr>
              </a:lstStyle>
              <a:p>
                <a:r>
                  <a:rPr lang="en-US" altLang="zh-CN" b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endPara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1671252" y="2190499"/>
            <a:ext cx="2722124" cy="2444498"/>
            <a:chOff x="1676477" y="1754071"/>
            <a:chExt cx="2722124" cy="2444498"/>
          </a:xfrm>
        </p:grpSpPr>
        <p:sp>
          <p:nvSpPr>
            <p:cNvPr id="7" name="Freeform 46"/>
            <p:cNvSpPr/>
            <p:nvPr/>
          </p:nvSpPr>
          <p:spPr bwMode="auto">
            <a:xfrm>
              <a:off x="1676477" y="1754071"/>
              <a:ext cx="2722124" cy="2444498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8" name="Freeform 47"/>
            <p:cNvSpPr>
              <a:spLocks noEditPoints="1"/>
            </p:cNvSpPr>
            <p:nvPr/>
          </p:nvSpPr>
          <p:spPr bwMode="auto">
            <a:xfrm>
              <a:off x="1676477" y="1754071"/>
              <a:ext cx="2722124" cy="2444498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rgbClr val="EC7D31"/>
            </a:solidFill>
            <a:ln>
              <a:solidFill>
                <a:srgbClr val="EC7D3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9" name="Freeform 51"/>
            <p:cNvSpPr/>
            <p:nvPr/>
          </p:nvSpPr>
          <p:spPr bwMode="auto">
            <a:xfrm>
              <a:off x="2331247" y="2302862"/>
              <a:ext cx="1176430" cy="560012"/>
            </a:xfrm>
            <a:custGeom>
              <a:avLst/>
              <a:gdLst>
                <a:gd name="T0" fmla="*/ 584 w 584"/>
                <a:gd name="T1" fmla="*/ 0 h 278"/>
                <a:gd name="T2" fmla="*/ 449 w 584"/>
                <a:gd name="T3" fmla="*/ 31 h 278"/>
                <a:gd name="T4" fmla="*/ 469 w 584"/>
                <a:gd name="T5" fmla="*/ 62 h 278"/>
                <a:gd name="T6" fmla="*/ 278 w 584"/>
                <a:gd name="T7" fmla="*/ 200 h 278"/>
                <a:gd name="T8" fmla="*/ 214 w 584"/>
                <a:gd name="T9" fmla="*/ 116 h 278"/>
                <a:gd name="T10" fmla="*/ 204 w 584"/>
                <a:gd name="T11" fmla="*/ 101 h 278"/>
                <a:gd name="T12" fmla="*/ 190 w 584"/>
                <a:gd name="T13" fmla="*/ 112 h 278"/>
                <a:gd name="T14" fmla="*/ 0 w 584"/>
                <a:gd name="T15" fmla="*/ 250 h 278"/>
                <a:gd name="T16" fmla="*/ 21 w 584"/>
                <a:gd name="T17" fmla="*/ 278 h 278"/>
                <a:gd name="T18" fmla="*/ 196 w 584"/>
                <a:gd name="T19" fmla="*/ 151 h 278"/>
                <a:gd name="T20" fmla="*/ 260 w 584"/>
                <a:gd name="T21" fmla="*/ 237 h 278"/>
                <a:gd name="T22" fmla="*/ 270 w 584"/>
                <a:gd name="T23" fmla="*/ 252 h 278"/>
                <a:gd name="T24" fmla="*/ 284 w 584"/>
                <a:gd name="T25" fmla="*/ 241 h 278"/>
                <a:gd name="T26" fmla="*/ 490 w 584"/>
                <a:gd name="T27" fmla="*/ 91 h 278"/>
                <a:gd name="T28" fmla="*/ 490 w 584"/>
                <a:gd name="T29" fmla="*/ 91 h 278"/>
                <a:gd name="T30" fmla="*/ 512 w 584"/>
                <a:gd name="T31" fmla="*/ 120 h 278"/>
                <a:gd name="T32" fmla="*/ 584 w 584"/>
                <a:gd name="T33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4" h="278">
                  <a:moveTo>
                    <a:pt x="584" y="0"/>
                  </a:moveTo>
                  <a:lnTo>
                    <a:pt x="449" y="31"/>
                  </a:lnTo>
                  <a:lnTo>
                    <a:pt x="469" y="62"/>
                  </a:lnTo>
                  <a:lnTo>
                    <a:pt x="278" y="200"/>
                  </a:lnTo>
                  <a:lnTo>
                    <a:pt x="214" y="116"/>
                  </a:lnTo>
                  <a:lnTo>
                    <a:pt x="204" y="101"/>
                  </a:lnTo>
                  <a:lnTo>
                    <a:pt x="190" y="112"/>
                  </a:lnTo>
                  <a:lnTo>
                    <a:pt x="0" y="250"/>
                  </a:lnTo>
                  <a:lnTo>
                    <a:pt x="21" y="278"/>
                  </a:lnTo>
                  <a:lnTo>
                    <a:pt x="196" y="151"/>
                  </a:lnTo>
                  <a:lnTo>
                    <a:pt x="260" y="237"/>
                  </a:lnTo>
                  <a:lnTo>
                    <a:pt x="270" y="252"/>
                  </a:lnTo>
                  <a:lnTo>
                    <a:pt x="284" y="241"/>
                  </a:lnTo>
                  <a:lnTo>
                    <a:pt x="490" y="91"/>
                  </a:lnTo>
                  <a:lnTo>
                    <a:pt x="490" y="91"/>
                  </a:lnTo>
                  <a:lnTo>
                    <a:pt x="512" y="120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EC7D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0" name="文本框 133"/>
            <p:cNvSpPr txBox="1"/>
            <p:nvPr/>
          </p:nvSpPr>
          <p:spPr>
            <a:xfrm>
              <a:off x="2466100" y="2907634"/>
              <a:ext cx="8162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605E5E"/>
                  </a:solidFill>
                  <a:latin typeface="Impact" panose="020B0806030902050204" pitchFamily="34" charset="0"/>
                  <a:cs typeface="Aharoni" panose="02010803020104030203" pitchFamily="2" charset="-79"/>
                </a:defRPr>
              </a:lvl1pPr>
            </a:lstStyle>
            <a:p>
              <a:r>
                <a:rPr lang="en-US" altLang="zh-CN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选</a:t>
            </a:r>
            <a:r>
              <a:rPr kumimoji="1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题背景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研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究意义</a:t>
            </a:r>
          </a:p>
        </p:txBody>
      </p:sp>
      <p:sp>
        <p:nvSpPr>
          <p:cNvPr id="26" name="矩形 25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理</a:t>
            </a: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论基础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贡</a:t>
            </a: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献创新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EC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EC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EC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EC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407438" y="171919"/>
            <a:ext cx="670385" cy="604428"/>
            <a:chOff x="5424755" y="1340768"/>
            <a:chExt cx="670560" cy="604586"/>
          </a:xfrm>
        </p:grpSpPr>
        <p:grpSp>
          <p:nvGrpSpPr>
            <p:cNvPr id="33" name="组合 32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5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4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7" name="文本框 9"/>
          <p:cNvSpPr txBox="1"/>
          <p:nvPr/>
        </p:nvSpPr>
        <p:spPr>
          <a:xfrm>
            <a:off x="1124442" y="290670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sp>
        <p:nvSpPr>
          <p:cNvPr id="38" name="Freeform 126"/>
          <p:cNvSpPr>
            <a:spLocks noChangeAspect="1" noEditPoints="1"/>
          </p:cNvSpPr>
          <p:nvPr/>
        </p:nvSpPr>
        <p:spPr bwMode="auto">
          <a:xfrm>
            <a:off x="611535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EC7D31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iSḻïḍê"/>
          <p:cNvSpPr/>
          <p:nvPr/>
        </p:nvSpPr>
        <p:spPr bwMode="auto">
          <a:xfrm>
            <a:off x="1309377" y="5225532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40" name="ísļiḋé"/>
          <p:cNvSpPr txBox="1"/>
          <p:nvPr/>
        </p:nvSpPr>
        <p:spPr bwMode="auto">
          <a:xfrm>
            <a:off x="1289572" y="4873914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41" name="iSḻïḍê"/>
          <p:cNvSpPr/>
          <p:nvPr/>
        </p:nvSpPr>
        <p:spPr bwMode="auto">
          <a:xfrm>
            <a:off x="3739294" y="5225532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42" name="ísļiḋé"/>
          <p:cNvSpPr txBox="1"/>
          <p:nvPr/>
        </p:nvSpPr>
        <p:spPr bwMode="auto">
          <a:xfrm>
            <a:off x="3719489" y="4873914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43" name="iSḻïḍê"/>
          <p:cNvSpPr/>
          <p:nvPr/>
        </p:nvSpPr>
        <p:spPr bwMode="auto">
          <a:xfrm>
            <a:off x="6169211" y="5225532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44" name="ísļiḋé"/>
          <p:cNvSpPr txBox="1"/>
          <p:nvPr/>
        </p:nvSpPr>
        <p:spPr bwMode="auto">
          <a:xfrm>
            <a:off x="6149406" y="4873914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45" name="iSḻïḍê"/>
          <p:cNvSpPr/>
          <p:nvPr/>
        </p:nvSpPr>
        <p:spPr bwMode="auto">
          <a:xfrm>
            <a:off x="8599128" y="5225532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46" name="ísļiḋé"/>
          <p:cNvSpPr txBox="1"/>
          <p:nvPr/>
        </p:nvSpPr>
        <p:spPr bwMode="auto">
          <a:xfrm>
            <a:off x="8579323" y="4873914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2121215" y="2703280"/>
            <a:ext cx="982763" cy="982763"/>
          </a:xfrm>
          <a:prstGeom prst="ellipse">
            <a:avLst/>
          </a:prstGeom>
          <a:noFill/>
          <a:ln w="158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2193702" y="2757743"/>
            <a:ext cx="843424" cy="843424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3353684" y="2518073"/>
            <a:ext cx="1332960" cy="1332960"/>
          </a:xfrm>
          <a:prstGeom prst="ellipse">
            <a:avLst/>
          </a:prstGeom>
          <a:noFill/>
          <a:ln w="158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3423289" y="2582579"/>
            <a:ext cx="1193751" cy="1193751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 flipH="1">
            <a:off x="8682547" y="2703280"/>
            <a:ext cx="982763" cy="982763"/>
          </a:xfrm>
          <a:prstGeom prst="ellipse">
            <a:avLst/>
          </a:prstGeom>
          <a:noFill/>
          <a:ln w="158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8749400" y="2757743"/>
            <a:ext cx="843424" cy="843424"/>
          </a:xfrm>
          <a:prstGeom prst="ellipse">
            <a:avLst/>
          </a:prstGeom>
          <a:solidFill>
            <a:srgbClr val="EC7D31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 flipH="1">
            <a:off x="7099882" y="2518073"/>
            <a:ext cx="1332960" cy="1332960"/>
          </a:xfrm>
          <a:prstGeom prst="ellipse">
            <a:avLst/>
          </a:prstGeom>
          <a:noFill/>
          <a:ln w="158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169488" y="2582579"/>
            <a:ext cx="1193751" cy="1193751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015965" y="2300023"/>
            <a:ext cx="1757575" cy="1757575"/>
            <a:chOff x="4982374" y="2208496"/>
            <a:chExt cx="2227648" cy="2227648"/>
          </a:xfrm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2" name="椭圆 81"/>
            <p:cNvSpPr/>
            <p:nvPr/>
          </p:nvSpPr>
          <p:spPr>
            <a:xfrm>
              <a:off x="4982374" y="2208496"/>
              <a:ext cx="2227648" cy="2227648"/>
            </a:xfrm>
            <a:prstGeom prst="ellipse">
              <a:avLst/>
            </a:prstGeom>
            <a:gradFill>
              <a:gsLst>
                <a:gs pos="0">
                  <a:schemeClr val="bg1">
                    <a:lumMod val="97000"/>
                  </a:schemeClr>
                </a:gs>
                <a:gs pos="100000">
                  <a:schemeClr val="bg1">
                    <a:lumMod val="76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  <p:grpSp>
          <p:nvGrpSpPr>
            <p:cNvPr id="83" name="Group 35"/>
            <p:cNvGrpSpPr>
              <a:grpSpLocks noChangeAspect="1"/>
            </p:cNvGrpSpPr>
            <p:nvPr/>
          </p:nvGrpSpPr>
          <p:grpSpPr bwMode="auto">
            <a:xfrm>
              <a:off x="5112435" y="2218533"/>
              <a:ext cx="2016978" cy="1955885"/>
              <a:chOff x="3477" y="1809"/>
              <a:chExt cx="726" cy="704"/>
            </a:xfrm>
            <a:noFill/>
          </p:grpSpPr>
          <p:sp>
            <p:nvSpPr>
              <p:cNvPr id="84" name="Freeform 36"/>
              <p:cNvSpPr/>
              <p:nvPr/>
            </p:nvSpPr>
            <p:spPr bwMode="auto">
              <a:xfrm>
                <a:off x="3928" y="1833"/>
                <a:ext cx="15" cy="12"/>
              </a:xfrm>
              <a:custGeom>
                <a:avLst/>
                <a:gdLst>
                  <a:gd name="T0" fmla="*/ 5 w 6"/>
                  <a:gd name="T1" fmla="*/ 0 h 5"/>
                  <a:gd name="T2" fmla="*/ 0 w 6"/>
                  <a:gd name="T3" fmla="*/ 0 h 5"/>
                  <a:gd name="T4" fmla="*/ 0 w 6"/>
                  <a:gd name="T5" fmla="*/ 3 h 5"/>
                  <a:gd name="T6" fmla="*/ 0 w 6"/>
                  <a:gd name="T7" fmla="*/ 4 h 5"/>
                  <a:gd name="T8" fmla="*/ 0 w 6"/>
                  <a:gd name="T9" fmla="*/ 5 h 5"/>
                  <a:gd name="T10" fmla="*/ 1 w 6"/>
                  <a:gd name="T11" fmla="*/ 5 h 5"/>
                  <a:gd name="T12" fmla="*/ 5 w 6"/>
                  <a:gd name="T13" fmla="*/ 5 h 5"/>
                  <a:gd name="T14" fmla="*/ 6 w 6"/>
                  <a:gd name="T15" fmla="*/ 5 h 5"/>
                  <a:gd name="T16" fmla="*/ 6 w 6"/>
                  <a:gd name="T17" fmla="*/ 5 h 5"/>
                  <a:gd name="T18" fmla="*/ 6 w 6"/>
                  <a:gd name="T19" fmla="*/ 5 h 5"/>
                  <a:gd name="T20" fmla="*/ 6 w 6"/>
                  <a:gd name="T21" fmla="*/ 4 h 5"/>
                  <a:gd name="T22" fmla="*/ 6 w 6"/>
                  <a:gd name="T23" fmla="*/ 3 h 5"/>
                  <a:gd name="T24" fmla="*/ 6 w 6"/>
                  <a:gd name="T25" fmla="*/ 3 h 5"/>
                  <a:gd name="T26" fmla="*/ 5 w 6"/>
                  <a:gd name="T27" fmla="*/ 2 h 5"/>
                  <a:gd name="T28" fmla="*/ 5 w 6"/>
                  <a:gd name="T29" fmla="*/ 2 h 5"/>
                  <a:gd name="T30" fmla="*/ 5 w 6"/>
                  <a:gd name="T31" fmla="*/ 1 h 5"/>
                  <a:gd name="T32" fmla="*/ 5 w 6"/>
                  <a:gd name="T3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" h="5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 w="12700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37"/>
              <p:cNvSpPr/>
              <p:nvPr/>
            </p:nvSpPr>
            <p:spPr bwMode="auto">
              <a:xfrm>
                <a:off x="3928" y="1840"/>
                <a:ext cx="34" cy="33"/>
              </a:xfrm>
              <a:custGeom>
                <a:avLst/>
                <a:gdLst>
                  <a:gd name="T0" fmla="*/ 7 w 14"/>
                  <a:gd name="T1" fmla="*/ 0 h 14"/>
                  <a:gd name="T2" fmla="*/ 6 w 14"/>
                  <a:gd name="T3" fmla="*/ 0 h 14"/>
                  <a:gd name="T4" fmla="*/ 6 w 14"/>
                  <a:gd name="T5" fmla="*/ 1 h 14"/>
                  <a:gd name="T6" fmla="*/ 6 w 14"/>
                  <a:gd name="T7" fmla="*/ 2 h 14"/>
                  <a:gd name="T8" fmla="*/ 6 w 14"/>
                  <a:gd name="T9" fmla="*/ 2 h 14"/>
                  <a:gd name="T10" fmla="*/ 6 w 14"/>
                  <a:gd name="T11" fmla="*/ 2 h 14"/>
                  <a:gd name="T12" fmla="*/ 5 w 14"/>
                  <a:gd name="T13" fmla="*/ 3 h 14"/>
                  <a:gd name="T14" fmla="*/ 5 w 14"/>
                  <a:gd name="T15" fmla="*/ 3 h 14"/>
                  <a:gd name="T16" fmla="*/ 4 w 14"/>
                  <a:gd name="T17" fmla="*/ 3 h 14"/>
                  <a:gd name="T18" fmla="*/ 4 w 14"/>
                  <a:gd name="T19" fmla="*/ 3 h 14"/>
                  <a:gd name="T20" fmla="*/ 3 w 14"/>
                  <a:gd name="T21" fmla="*/ 3 h 14"/>
                  <a:gd name="T22" fmla="*/ 3 w 14"/>
                  <a:gd name="T23" fmla="*/ 4 h 14"/>
                  <a:gd name="T24" fmla="*/ 3 w 14"/>
                  <a:gd name="T25" fmla="*/ 4 h 14"/>
                  <a:gd name="T26" fmla="*/ 3 w 14"/>
                  <a:gd name="T27" fmla="*/ 4 h 14"/>
                  <a:gd name="T28" fmla="*/ 3 w 14"/>
                  <a:gd name="T29" fmla="*/ 4 h 14"/>
                  <a:gd name="T30" fmla="*/ 2 w 14"/>
                  <a:gd name="T31" fmla="*/ 4 h 14"/>
                  <a:gd name="T32" fmla="*/ 1 w 14"/>
                  <a:gd name="T33" fmla="*/ 4 h 14"/>
                  <a:gd name="T34" fmla="*/ 0 w 14"/>
                  <a:gd name="T35" fmla="*/ 5 h 14"/>
                  <a:gd name="T36" fmla="*/ 0 w 14"/>
                  <a:gd name="T37" fmla="*/ 6 h 14"/>
                  <a:gd name="T38" fmla="*/ 0 w 14"/>
                  <a:gd name="T39" fmla="*/ 6 h 14"/>
                  <a:gd name="T40" fmla="*/ 0 w 14"/>
                  <a:gd name="T41" fmla="*/ 9 h 14"/>
                  <a:gd name="T42" fmla="*/ 1 w 14"/>
                  <a:gd name="T43" fmla="*/ 9 h 14"/>
                  <a:gd name="T44" fmla="*/ 1 w 14"/>
                  <a:gd name="T45" fmla="*/ 9 h 14"/>
                  <a:gd name="T46" fmla="*/ 1 w 14"/>
                  <a:gd name="T47" fmla="*/ 9 h 14"/>
                  <a:gd name="T48" fmla="*/ 1 w 14"/>
                  <a:gd name="T49" fmla="*/ 9 h 14"/>
                  <a:gd name="T50" fmla="*/ 1 w 14"/>
                  <a:gd name="T51" fmla="*/ 11 h 14"/>
                  <a:gd name="T52" fmla="*/ 2 w 14"/>
                  <a:gd name="T53" fmla="*/ 11 h 14"/>
                  <a:gd name="T54" fmla="*/ 3 w 14"/>
                  <a:gd name="T55" fmla="*/ 11 h 14"/>
                  <a:gd name="T56" fmla="*/ 3 w 14"/>
                  <a:gd name="T57" fmla="*/ 11 h 14"/>
                  <a:gd name="T58" fmla="*/ 3 w 14"/>
                  <a:gd name="T59" fmla="*/ 11 h 14"/>
                  <a:gd name="T60" fmla="*/ 3 w 14"/>
                  <a:gd name="T61" fmla="*/ 13 h 14"/>
                  <a:gd name="T62" fmla="*/ 5 w 14"/>
                  <a:gd name="T63" fmla="*/ 13 h 14"/>
                  <a:gd name="T64" fmla="*/ 6 w 14"/>
                  <a:gd name="T65" fmla="*/ 14 h 14"/>
                  <a:gd name="T66" fmla="*/ 7 w 14"/>
                  <a:gd name="T67" fmla="*/ 14 h 14"/>
                  <a:gd name="T68" fmla="*/ 9 w 14"/>
                  <a:gd name="T69" fmla="*/ 13 h 14"/>
                  <a:gd name="T70" fmla="*/ 10 w 14"/>
                  <a:gd name="T71" fmla="*/ 13 h 14"/>
                  <a:gd name="T72" fmla="*/ 10 w 14"/>
                  <a:gd name="T73" fmla="*/ 12 h 14"/>
                  <a:gd name="T74" fmla="*/ 11 w 14"/>
                  <a:gd name="T75" fmla="*/ 12 h 14"/>
                  <a:gd name="T76" fmla="*/ 12 w 14"/>
                  <a:gd name="T77" fmla="*/ 12 h 14"/>
                  <a:gd name="T78" fmla="*/ 13 w 14"/>
                  <a:gd name="T79" fmla="*/ 8 h 14"/>
                  <a:gd name="T80" fmla="*/ 13 w 14"/>
                  <a:gd name="T81" fmla="*/ 7 h 14"/>
                  <a:gd name="T82" fmla="*/ 12 w 14"/>
                  <a:gd name="T83" fmla="*/ 5 h 14"/>
                  <a:gd name="T84" fmla="*/ 12 w 14"/>
                  <a:gd name="T85" fmla="*/ 5 h 14"/>
                  <a:gd name="T86" fmla="*/ 12 w 14"/>
                  <a:gd name="T87" fmla="*/ 5 h 14"/>
                  <a:gd name="T88" fmla="*/ 13 w 14"/>
                  <a:gd name="T89" fmla="*/ 4 h 14"/>
                  <a:gd name="T90" fmla="*/ 13 w 14"/>
                  <a:gd name="T91" fmla="*/ 2 h 14"/>
                  <a:gd name="T92" fmla="*/ 13 w 14"/>
                  <a:gd name="T93" fmla="*/ 2 h 14"/>
                  <a:gd name="T94" fmla="*/ 12 w 14"/>
                  <a:gd name="T95" fmla="*/ 2 h 14"/>
                  <a:gd name="T96" fmla="*/ 12 w 14"/>
                  <a:gd name="T97" fmla="*/ 1 h 14"/>
                  <a:gd name="T98" fmla="*/ 11 w 14"/>
                  <a:gd name="T99" fmla="*/ 1 h 14"/>
                  <a:gd name="T100" fmla="*/ 8 w 14"/>
                  <a:gd name="T101" fmla="*/ 0 h 14"/>
                  <a:gd name="T102" fmla="*/ 8 w 14"/>
                  <a:gd name="T103" fmla="*/ 0 h 14"/>
                  <a:gd name="T104" fmla="*/ 7 w 14"/>
                  <a:gd name="T105" fmla="*/ 0 h 14"/>
                  <a:gd name="T106" fmla="*/ 7 w 14"/>
                  <a:gd name="T107" fmla="*/ 0 h 14"/>
                  <a:gd name="T108" fmla="*/ 7 w 14"/>
                  <a:gd name="T10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7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3"/>
                    </a:cubicBezTo>
                    <a:cubicBezTo>
                      <a:pt x="4" y="13"/>
                      <a:pt x="5" y="13"/>
                      <a:pt x="5" y="13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9" y="13"/>
                      <a:pt x="9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11"/>
                      <a:pt x="14" y="9"/>
                      <a:pt x="13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6"/>
                      <a:pt x="12" y="6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5"/>
                      <a:pt x="13" y="5"/>
                      <a:pt x="13" y="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grpFill/>
              <a:ln w="12700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Freeform 38"/>
              <p:cNvSpPr/>
              <p:nvPr/>
            </p:nvSpPr>
            <p:spPr bwMode="auto">
              <a:xfrm>
                <a:off x="3959" y="1847"/>
                <a:ext cx="22" cy="19"/>
              </a:xfrm>
              <a:custGeom>
                <a:avLst/>
                <a:gdLst>
                  <a:gd name="T0" fmla="*/ 4 w 9"/>
                  <a:gd name="T1" fmla="*/ 0 h 8"/>
                  <a:gd name="T2" fmla="*/ 0 w 9"/>
                  <a:gd name="T3" fmla="*/ 1 h 8"/>
                  <a:gd name="T4" fmla="*/ 0 w 9"/>
                  <a:gd name="T5" fmla="*/ 2 h 8"/>
                  <a:gd name="T6" fmla="*/ 1 w 9"/>
                  <a:gd name="T7" fmla="*/ 3 h 8"/>
                  <a:gd name="T8" fmla="*/ 2 w 9"/>
                  <a:gd name="T9" fmla="*/ 4 h 8"/>
                  <a:gd name="T10" fmla="*/ 3 w 9"/>
                  <a:gd name="T11" fmla="*/ 5 h 8"/>
                  <a:gd name="T12" fmla="*/ 3 w 9"/>
                  <a:gd name="T13" fmla="*/ 6 h 8"/>
                  <a:gd name="T14" fmla="*/ 4 w 9"/>
                  <a:gd name="T15" fmla="*/ 6 h 8"/>
                  <a:gd name="T16" fmla="*/ 4 w 9"/>
                  <a:gd name="T17" fmla="*/ 6 h 8"/>
                  <a:gd name="T18" fmla="*/ 4 w 9"/>
                  <a:gd name="T19" fmla="*/ 7 h 8"/>
                  <a:gd name="T20" fmla="*/ 4 w 9"/>
                  <a:gd name="T21" fmla="*/ 7 h 8"/>
                  <a:gd name="T22" fmla="*/ 6 w 9"/>
                  <a:gd name="T23" fmla="*/ 7 h 8"/>
                  <a:gd name="T24" fmla="*/ 6 w 9"/>
                  <a:gd name="T25" fmla="*/ 8 h 8"/>
                  <a:gd name="T26" fmla="*/ 9 w 9"/>
                  <a:gd name="T27" fmla="*/ 6 h 8"/>
                  <a:gd name="T28" fmla="*/ 9 w 9"/>
                  <a:gd name="T29" fmla="*/ 3 h 8"/>
                  <a:gd name="T30" fmla="*/ 9 w 9"/>
                  <a:gd name="T31" fmla="*/ 2 h 8"/>
                  <a:gd name="T32" fmla="*/ 9 w 9"/>
                  <a:gd name="T33" fmla="*/ 1 h 8"/>
                  <a:gd name="T34" fmla="*/ 8 w 9"/>
                  <a:gd name="T35" fmla="*/ 1 h 8"/>
                  <a:gd name="T36" fmla="*/ 7 w 9"/>
                  <a:gd name="T37" fmla="*/ 1 h 8"/>
                  <a:gd name="T38" fmla="*/ 7 w 9"/>
                  <a:gd name="T39" fmla="*/ 1 h 8"/>
                  <a:gd name="T40" fmla="*/ 7 w 9"/>
                  <a:gd name="T41" fmla="*/ 1 h 8"/>
                  <a:gd name="T42" fmla="*/ 8 w 9"/>
                  <a:gd name="T43" fmla="*/ 0 h 8"/>
                  <a:gd name="T44" fmla="*/ 7 w 9"/>
                  <a:gd name="T45" fmla="*/ 0 h 8"/>
                  <a:gd name="T46" fmla="*/ 5 w 9"/>
                  <a:gd name="T47" fmla="*/ 0 h 8"/>
                  <a:gd name="T48" fmla="*/ 4 w 9"/>
                  <a:gd name="T4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" h="8">
                    <a:moveTo>
                      <a:pt x="4" y="0"/>
                    </a:moveTo>
                    <a:cubicBezTo>
                      <a:pt x="3" y="0"/>
                      <a:pt x="1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</a:path>
                </a:pathLst>
              </a:custGeom>
              <a:grpFill/>
              <a:ln w="12700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39"/>
              <p:cNvSpPr/>
              <p:nvPr/>
            </p:nvSpPr>
            <p:spPr bwMode="auto">
              <a:xfrm>
                <a:off x="3959" y="1864"/>
                <a:ext cx="22" cy="14"/>
              </a:xfrm>
              <a:custGeom>
                <a:avLst/>
                <a:gdLst>
                  <a:gd name="T0" fmla="*/ 6 w 9"/>
                  <a:gd name="T1" fmla="*/ 0 h 6"/>
                  <a:gd name="T2" fmla="*/ 4 w 9"/>
                  <a:gd name="T3" fmla="*/ 0 h 6"/>
                  <a:gd name="T4" fmla="*/ 1 w 9"/>
                  <a:gd name="T5" fmla="*/ 0 h 6"/>
                  <a:gd name="T6" fmla="*/ 0 w 9"/>
                  <a:gd name="T7" fmla="*/ 1 h 6"/>
                  <a:gd name="T8" fmla="*/ 0 w 9"/>
                  <a:gd name="T9" fmla="*/ 2 h 6"/>
                  <a:gd name="T10" fmla="*/ 0 w 9"/>
                  <a:gd name="T11" fmla="*/ 2 h 6"/>
                  <a:gd name="T12" fmla="*/ 0 w 9"/>
                  <a:gd name="T13" fmla="*/ 5 h 6"/>
                  <a:gd name="T14" fmla="*/ 3 w 9"/>
                  <a:gd name="T15" fmla="*/ 5 h 6"/>
                  <a:gd name="T16" fmla="*/ 3 w 9"/>
                  <a:gd name="T17" fmla="*/ 6 h 6"/>
                  <a:gd name="T18" fmla="*/ 8 w 9"/>
                  <a:gd name="T19" fmla="*/ 6 h 6"/>
                  <a:gd name="T20" fmla="*/ 8 w 9"/>
                  <a:gd name="T21" fmla="*/ 6 h 6"/>
                  <a:gd name="T22" fmla="*/ 9 w 9"/>
                  <a:gd name="T23" fmla="*/ 6 h 6"/>
                  <a:gd name="T24" fmla="*/ 9 w 9"/>
                  <a:gd name="T25" fmla="*/ 5 h 6"/>
                  <a:gd name="T26" fmla="*/ 9 w 9"/>
                  <a:gd name="T27" fmla="*/ 5 h 6"/>
                  <a:gd name="T28" fmla="*/ 9 w 9"/>
                  <a:gd name="T29" fmla="*/ 3 h 6"/>
                  <a:gd name="T30" fmla="*/ 7 w 9"/>
                  <a:gd name="T31" fmla="*/ 2 h 6"/>
                  <a:gd name="T32" fmla="*/ 7 w 9"/>
                  <a:gd name="T33" fmla="*/ 2 h 6"/>
                  <a:gd name="T34" fmla="*/ 7 w 9"/>
                  <a:gd name="T35" fmla="*/ 2 h 6"/>
                  <a:gd name="T36" fmla="*/ 6 w 9"/>
                  <a:gd name="T37" fmla="*/ 2 h 6"/>
                  <a:gd name="T38" fmla="*/ 6 w 9"/>
                  <a:gd name="T39" fmla="*/ 1 h 6"/>
                  <a:gd name="T40" fmla="*/ 6 w 9"/>
                  <a:gd name="T41" fmla="*/ 1 h 6"/>
                  <a:gd name="T42" fmla="*/ 6 w 9"/>
                  <a:gd name="T4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6">
                    <a:moveTo>
                      <a:pt x="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9" y="6"/>
                      <a:pt x="9" y="6"/>
                    </a:cubicBezTo>
                    <a:cubicBezTo>
                      <a:pt x="9" y="6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4"/>
                      <a:pt x="9" y="4"/>
                      <a:pt x="9" y="3"/>
                    </a:cubicBezTo>
                    <a:cubicBezTo>
                      <a:pt x="9" y="2"/>
                      <a:pt x="8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 w="12700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40"/>
              <p:cNvSpPr/>
              <p:nvPr/>
            </p:nvSpPr>
            <p:spPr bwMode="auto">
              <a:xfrm>
                <a:off x="3764" y="1809"/>
                <a:ext cx="81" cy="57"/>
              </a:xfrm>
              <a:custGeom>
                <a:avLst/>
                <a:gdLst>
                  <a:gd name="T0" fmla="*/ 14 w 34"/>
                  <a:gd name="T1" fmla="*/ 1 h 24"/>
                  <a:gd name="T2" fmla="*/ 2 w 34"/>
                  <a:gd name="T3" fmla="*/ 2 h 24"/>
                  <a:gd name="T4" fmla="*/ 2 w 34"/>
                  <a:gd name="T5" fmla="*/ 5 h 24"/>
                  <a:gd name="T6" fmla="*/ 4 w 34"/>
                  <a:gd name="T7" fmla="*/ 6 h 24"/>
                  <a:gd name="T8" fmla="*/ 4 w 34"/>
                  <a:gd name="T9" fmla="*/ 9 h 24"/>
                  <a:gd name="T10" fmla="*/ 4 w 34"/>
                  <a:gd name="T11" fmla="*/ 12 h 24"/>
                  <a:gd name="T12" fmla="*/ 3 w 34"/>
                  <a:gd name="T13" fmla="*/ 13 h 24"/>
                  <a:gd name="T14" fmla="*/ 0 w 34"/>
                  <a:gd name="T15" fmla="*/ 15 h 24"/>
                  <a:gd name="T16" fmla="*/ 0 w 34"/>
                  <a:gd name="T17" fmla="*/ 18 h 24"/>
                  <a:gd name="T18" fmla="*/ 2 w 34"/>
                  <a:gd name="T19" fmla="*/ 20 h 24"/>
                  <a:gd name="T20" fmla="*/ 5 w 34"/>
                  <a:gd name="T21" fmla="*/ 24 h 24"/>
                  <a:gd name="T22" fmla="*/ 11 w 34"/>
                  <a:gd name="T23" fmla="*/ 24 h 24"/>
                  <a:gd name="T24" fmla="*/ 13 w 34"/>
                  <a:gd name="T25" fmla="*/ 22 h 24"/>
                  <a:gd name="T26" fmla="*/ 14 w 34"/>
                  <a:gd name="T27" fmla="*/ 19 h 24"/>
                  <a:gd name="T28" fmla="*/ 15 w 34"/>
                  <a:gd name="T29" fmla="*/ 18 h 24"/>
                  <a:gd name="T30" fmla="*/ 16 w 34"/>
                  <a:gd name="T31" fmla="*/ 18 h 24"/>
                  <a:gd name="T32" fmla="*/ 17 w 34"/>
                  <a:gd name="T33" fmla="*/ 18 h 24"/>
                  <a:gd name="T34" fmla="*/ 21 w 34"/>
                  <a:gd name="T35" fmla="*/ 17 h 24"/>
                  <a:gd name="T36" fmla="*/ 21 w 34"/>
                  <a:gd name="T37" fmla="*/ 16 h 24"/>
                  <a:gd name="T38" fmla="*/ 22 w 34"/>
                  <a:gd name="T39" fmla="*/ 16 h 24"/>
                  <a:gd name="T40" fmla="*/ 25 w 34"/>
                  <a:gd name="T41" fmla="*/ 14 h 24"/>
                  <a:gd name="T42" fmla="*/ 28 w 34"/>
                  <a:gd name="T43" fmla="*/ 14 h 24"/>
                  <a:gd name="T44" fmla="*/ 29 w 34"/>
                  <a:gd name="T45" fmla="*/ 12 h 24"/>
                  <a:gd name="T46" fmla="*/ 29 w 34"/>
                  <a:gd name="T47" fmla="*/ 12 h 24"/>
                  <a:gd name="T48" fmla="*/ 31 w 34"/>
                  <a:gd name="T49" fmla="*/ 11 h 24"/>
                  <a:gd name="T50" fmla="*/ 31 w 34"/>
                  <a:gd name="T51" fmla="*/ 9 h 24"/>
                  <a:gd name="T52" fmla="*/ 31 w 34"/>
                  <a:gd name="T53" fmla="*/ 7 h 24"/>
                  <a:gd name="T54" fmla="*/ 33 w 34"/>
                  <a:gd name="T55" fmla="*/ 5 h 24"/>
                  <a:gd name="T56" fmla="*/ 34 w 34"/>
                  <a:gd name="T57" fmla="*/ 3 h 24"/>
                  <a:gd name="T58" fmla="*/ 34 w 34"/>
                  <a:gd name="T59" fmla="*/ 2 h 24"/>
                  <a:gd name="T60" fmla="*/ 32 w 34"/>
                  <a:gd name="T61" fmla="*/ 0 h 24"/>
                  <a:gd name="T62" fmla="*/ 27 w 34"/>
                  <a:gd name="T6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4" h="24">
                    <a:moveTo>
                      <a:pt x="27" y="0"/>
                    </a:moveTo>
                    <a:cubicBezTo>
                      <a:pt x="23" y="0"/>
                      <a:pt x="18" y="0"/>
                      <a:pt x="14" y="1"/>
                    </a:cubicBezTo>
                    <a:cubicBezTo>
                      <a:pt x="10" y="1"/>
                      <a:pt x="6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4" y="6"/>
                    </a:cubicBezTo>
                    <a:cubicBezTo>
                      <a:pt x="4" y="6"/>
                      <a:pt x="4" y="7"/>
                      <a:pt x="4" y="8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10"/>
                      <a:pt x="5" y="11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3" y="12"/>
                      <a:pt x="3" y="12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2" y="14"/>
                      <a:pt x="2" y="14"/>
                      <a:pt x="1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9"/>
                      <a:pt x="1" y="19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3" y="21"/>
                      <a:pt x="4" y="22"/>
                      <a:pt x="5" y="23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3" y="24"/>
                      <a:pt x="13" y="23"/>
                      <a:pt x="13" y="22"/>
                    </a:cubicBezTo>
                    <a:cubicBezTo>
                      <a:pt x="13" y="22"/>
                      <a:pt x="14" y="21"/>
                      <a:pt x="14" y="21"/>
                    </a:cubicBezTo>
                    <a:cubicBezTo>
                      <a:pt x="14" y="20"/>
                      <a:pt x="14" y="20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5" y="19"/>
                      <a:pt x="15" y="19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20" y="18"/>
                      <a:pt x="21" y="18"/>
                      <a:pt x="21" y="17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6"/>
                      <a:pt x="24" y="15"/>
                    </a:cubicBezTo>
                    <a:cubicBezTo>
                      <a:pt x="24" y="15"/>
                      <a:pt x="25" y="14"/>
                      <a:pt x="25" y="14"/>
                    </a:cubicBezTo>
                    <a:cubicBezTo>
                      <a:pt x="25" y="14"/>
                      <a:pt x="26" y="14"/>
                      <a:pt x="26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9" y="14"/>
                      <a:pt x="29" y="13"/>
                      <a:pt x="29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2"/>
                      <a:pt x="31" y="12"/>
                      <a:pt x="31" y="11"/>
                    </a:cubicBezTo>
                    <a:cubicBezTo>
                      <a:pt x="32" y="11"/>
                      <a:pt x="32" y="10"/>
                      <a:pt x="31" y="10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8"/>
                      <a:pt x="31" y="7"/>
                      <a:pt x="31" y="7"/>
                    </a:cubicBezTo>
                    <a:cubicBezTo>
                      <a:pt x="31" y="6"/>
                      <a:pt x="31" y="6"/>
                      <a:pt x="32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4" y="5"/>
                      <a:pt x="34" y="3"/>
                      <a:pt x="34" y="3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1"/>
                      <a:pt x="34" y="1"/>
                      <a:pt x="33" y="1"/>
                    </a:cubicBezTo>
                    <a:cubicBezTo>
                      <a:pt x="33" y="0"/>
                      <a:pt x="33" y="0"/>
                      <a:pt x="32" y="0"/>
                    </a:cubicBezTo>
                    <a:cubicBezTo>
                      <a:pt x="32" y="0"/>
                      <a:pt x="31" y="0"/>
                      <a:pt x="31" y="0"/>
                    </a:cubicBezTo>
                    <a:cubicBezTo>
                      <a:pt x="29" y="0"/>
                      <a:pt x="28" y="0"/>
                      <a:pt x="27" y="0"/>
                    </a:cubicBezTo>
                  </a:path>
                </a:pathLst>
              </a:custGeom>
              <a:grpFill/>
              <a:ln w="12700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Freeform 41"/>
              <p:cNvSpPr>
                <a:spLocks noEditPoints="1"/>
              </p:cNvSpPr>
              <p:nvPr/>
            </p:nvSpPr>
            <p:spPr bwMode="auto">
              <a:xfrm>
                <a:off x="3902" y="1838"/>
                <a:ext cx="301" cy="585"/>
              </a:xfrm>
              <a:custGeom>
                <a:avLst/>
                <a:gdLst>
                  <a:gd name="T0" fmla="*/ 51 w 126"/>
                  <a:gd name="T1" fmla="*/ 38 h 245"/>
                  <a:gd name="T2" fmla="*/ 34 w 126"/>
                  <a:gd name="T3" fmla="*/ 3 h 245"/>
                  <a:gd name="T4" fmla="*/ 35 w 126"/>
                  <a:gd name="T5" fmla="*/ 9 h 245"/>
                  <a:gd name="T6" fmla="*/ 34 w 126"/>
                  <a:gd name="T7" fmla="*/ 18 h 245"/>
                  <a:gd name="T8" fmla="*/ 22 w 126"/>
                  <a:gd name="T9" fmla="*/ 26 h 245"/>
                  <a:gd name="T10" fmla="*/ 39 w 126"/>
                  <a:gd name="T11" fmla="*/ 42 h 245"/>
                  <a:gd name="T12" fmla="*/ 48 w 126"/>
                  <a:gd name="T13" fmla="*/ 45 h 245"/>
                  <a:gd name="T14" fmla="*/ 59 w 126"/>
                  <a:gd name="T15" fmla="*/ 54 h 245"/>
                  <a:gd name="T16" fmla="*/ 58 w 126"/>
                  <a:gd name="T17" fmla="*/ 43 h 245"/>
                  <a:gd name="T18" fmla="*/ 65 w 126"/>
                  <a:gd name="T19" fmla="*/ 49 h 245"/>
                  <a:gd name="T20" fmla="*/ 67 w 126"/>
                  <a:gd name="T21" fmla="*/ 34 h 245"/>
                  <a:gd name="T22" fmla="*/ 74 w 126"/>
                  <a:gd name="T23" fmla="*/ 44 h 245"/>
                  <a:gd name="T24" fmla="*/ 78 w 126"/>
                  <a:gd name="T25" fmla="*/ 55 h 245"/>
                  <a:gd name="T26" fmla="*/ 85 w 126"/>
                  <a:gd name="T27" fmla="*/ 56 h 245"/>
                  <a:gd name="T28" fmla="*/ 90 w 126"/>
                  <a:gd name="T29" fmla="*/ 63 h 245"/>
                  <a:gd name="T30" fmla="*/ 80 w 126"/>
                  <a:gd name="T31" fmla="*/ 65 h 245"/>
                  <a:gd name="T32" fmla="*/ 71 w 126"/>
                  <a:gd name="T33" fmla="*/ 66 h 245"/>
                  <a:gd name="T34" fmla="*/ 64 w 126"/>
                  <a:gd name="T35" fmla="*/ 63 h 245"/>
                  <a:gd name="T36" fmla="*/ 56 w 126"/>
                  <a:gd name="T37" fmla="*/ 58 h 245"/>
                  <a:gd name="T38" fmla="*/ 48 w 126"/>
                  <a:gd name="T39" fmla="*/ 53 h 245"/>
                  <a:gd name="T40" fmla="*/ 32 w 126"/>
                  <a:gd name="T41" fmla="*/ 54 h 245"/>
                  <a:gd name="T42" fmla="*/ 24 w 126"/>
                  <a:gd name="T43" fmla="*/ 58 h 245"/>
                  <a:gd name="T44" fmla="*/ 14 w 126"/>
                  <a:gd name="T45" fmla="*/ 72 h 245"/>
                  <a:gd name="T46" fmla="*/ 6 w 126"/>
                  <a:gd name="T47" fmla="*/ 80 h 245"/>
                  <a:gd name="T48" fmla="*/ 1 w 126"/>
                  <a:gd name="T49" fmla="*/ 96 h 245"/>
                  <a:gd name="T50" fmla="*/ 1 w 126"/>
                  <a:gd name="T51" fmla="*/ 109 h 245"/>
                  <a:gd name="T52" fmla="*/ 9 w 126"/>
                  <a:gd name="T53" fmla="*/ 120 h 245"/>
                  <a:gd name="T54" fmla="*/ 21 w 126"/>
                  <a:gd name="T55" fmla="*/ 132 h 245"/>
                  <a:gd name="T56" fmla="*/ 33 w 126"/>
                  <a:gd name="T57" fmla="*/ 138 h 245"/>
                  <a:gd name="T58" fmla="*/ 43 w 126"/>
                  <a:gd name="T59" fmla="*/ 139 h 245"/>
                  <a:gd name="T60" fmla="*/ 57 w 126"/>
                  <a:gd name="T61" fmla="*/ 135 h 245"/>
                  <a:gd name="T62" fmla="*/ 67 w 126"/>
                  <a:gd name="T63" fmla="*/ 140 h 245"/>
                  <a:gd name="T64" fmla="*/ 68 w 126"/>
                  <a:gd name="T65" fmla="*/ 153 h 245"/>
                  <a:gd name="T66" fmla="*/ 76 w 126"/>
                  <a:gd name="T67" fmla="*/ 168 h 245"/>
                  <a:gd name="T68" fmla="*/ 77 w 126"/>
                  <a:gd name="T69" fmla="*/ 181 h 245"/>
                  <a:gd name="T70" fmla="*/ 71 w 126"/>
                  <a:gd name="T71" fmla="*/ 194 h 245"/>
                  <a:gd name="T72" fmla="*/ 71 w 126"/>
                  <a:gd name="T73" fmla="*/ 214 h 245"/>
                  <a:gd name="T74" fmla="*/ 72 w 126"/>
                  <a:gd name="T75" fmla="*/ 234 h 245"/>
                  <a:gd name="T76" fmla="*/ 81 w 126"/>
                  <a:gd name="T77" fmla="*/ 242 h 245"/>
                  <a:gd name="T78" fmla="*/ 97 w 126"/>
                  <a:gd name="T79" fmla="*/ 232 h 245"/>
                  <a:gd name="T80" fmla="*/ 100 w 126"/>
                  <a:gd name="T81" fmla="*/ 221 h 245"/>
                  <a:gd name="T82" fmla="*/ 108 w 126"/>
                  <a:gd name="T83" fmla="*/ 206 h 245"/>
                  <a:gd name="T84" fmla="*/ 119 w 126"/>
                  <a:gd name="T85" fmla="*/ 181 h 245"/>
                  <a:gd name="T86" fmla="*/ 122 w 126"/>
                  <a:gd name="T87" fmla="*/ 158 h 245"/>
                  <a:gd name="T88" fmla="*/ 124 w 126"/>
                  <a:gd name="T89" fmla="*/ 142 h 245"/>
                  <a:gd name="T90" fmla="*/ 122 w 126"/>
                  <a:gd name="T91" fmla="*/ 116 h 245"/>
                  <a:gd name="T92" fmla="*/ 116 w 126"/>
                  <a:gd name="T93" fmla="*/ 107 h 245"/>
                  <a:gd name="T94" fmla="*/ 106 w 126"/>
                  <a:gd name="T95" fmla="*/ 90 h 245"/>
                  <a:gd name="T96" fmla="*/ 99 w 126"/>
                  <a:gd name="T97" fmla="*/ 76 h 245"/>
                  <a:gd name="T98" fmla="*/ 103 w 126"/>
                  <a:gd name="T99" fmla="*/ 82 h 245"/>
                  <a:gd name="T100" fmla="*/ 111 w 126"/>
                  <a:gd name="T101" fmla="*/ 95 h 245"/>
                  <a:gd name="T102" fmla="*/ 116 w 126"/>
                  <a:gd name="T103" fmla="*/ 105 h 245"/>
                  <a:gd name="T104" fmla="*/ 118 w 126"/>
                  <a:gd name="T105" fmla="*/ 84 h 245"/>
                  <a:gd name="T106" fmla="*/ 115 w 126"/>
                  <a:gd name="T107" fmla="*/ 77 h 245"/>
                  <a:gd name="T108" fmla="*/ 110 w 126"/>
                  <a:gd name="T109" fmla="*/ 69 h 245"/>
                  <a:gd name="T110" fmla="*/ 106 w 126"/>
                  <a:gd name="T111" fmla="*/ 62 h 245"/>
                  <a:gd name="T112" fmla="*/ 99 w 126"/>
                  <a:gd name="T113" fmla="*/ 52 h 245"/>
                  <a:gd name="T114" fmla="*/ 80 w 126"/>
                  <a:gd name="T115" fmla="*/ 31 h 245"/>
                  <a:gd name="T116" fmla="*/ 62 w 126"/>
                  <a:gd name="T117" fmla="*/ 17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6" h="245">
                    <a:moveTo>
                      <a:pt x="49" y="38"/>
                    </a:move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47" y="37"/>
                      <a:pt x="46" y="36"/>
                      <a:pt x="46" y="35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7" y="34"/>
                      <a:pt x="47" y="35"/>
                      <a:pt x="47" y="35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48" y="36"/>
                      <a:pt x="48" y="36"/>
                      <a:pt x="49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1" y="38"/>
                    </a:cubicBezTo>
                    <a:cubicBezTo>
                      <a:pt x="51" y="38"/>
                      <a:pt x="52" y="38"/>
                      <a:pt x="52" y="38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moveTo>
                      <a:pt x="34" y="0"/>
                    </a:moveTo>
                    <a:cubicBezTo>
                      <a:pt x="34" y="3"/>
                      <a:pt x="34" y="3"/>
                      <a:pt x="34" y="3"/>
                    </a:cubicBezTo>
                    <a:cubicBezTo>
                      <a:pt x="34" y="4"/>
                      <a:pt x="34" y="4"/>
                      <a:pt x="35" y="4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6" y="7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3"/>
                      <a:pt x="35" y="14"/>
                      <a:pt x="36" y="14"/>
                    </a:cubicBezTo>
                    <a:cubicBezTo>
                      <a:pt x="37" y="15"/>
                      <a:pt x="37" y="15"/>
                      <a:pt x="38" y="15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7"/>
                      <a:pt x="39" y="17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3" y="18"/>
                      <a:pt x="33" y="19"/>
                      <a:pt x="32" y="19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8" y="20"/>
                      <a:pt x="28" y="20"/>
                      <a:pt x="28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6" y="21"/>
                      <a:pt x="25" y="21"/>
                      <a:pt x="24" y="22"/>
                    </a:cubicBezTo>
                    <a:cubicBezTo>
                      <a:pt x="24" y="23"/>
                      <a:pt x="23" y="23"/>
                      <a:pt x="23" y="24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2" y="25"/>
                      <a:pt x="22" y="26"/>
                      <a:pt x="22" y="26"/>
                    </a:cubicBezTo>
                    <a:cubicBezTo>
                      <a:pt x="21" y="26"/>
                      <a:pt x="21" y="27"/>
                      <a:pt x="20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1" y="31"/>
                      <a:pt x="23" y="33"/>
                      <a:pt x="25" y="34"/>
                    </a:cubicBezTo>
                    <a:cubicBezTo>
                      <a:pt x="25" y="35"/>
                      <a:pt x="26" y="36"/>
                      <a:pt x="27" y="36"/>
                    </a:cubicBezTo>
                    <a:cubicBezTo>
                      <a:pt x="29" y="39"/>
                      <a:pt x="31" y="42"/>
                      <a:pt x="31" y="45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4" y="46"/>
                      <a:pt x="34" y="44"/>
                      <a:pt x="34" y="43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40" y="42"/>
                      <a:pt x="40" y="41"/>
                    </a:cubicBezTo>
                    <a:cubicBezTo>
                      <a:pt x="40" y="41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2" y="40"/>
                      <a:pt x="42" y="40"/>
                      <a:pt x="42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3" y="41"/>
                      <a:pt x="43" y="42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5" y="42"/>
                      <a:pt x="45" y="42"/>
                      <a:pt x="46" y="42"/>
                    </a:cubicBezTo>
                    <a:cubicBezTo>
                      <a:pt x="46" y="42"/>
                      <a:pt x="46" y="43"/>
                      <a:pt x="46" y="43"/>
                    </a:cubicBezTo>
                    <a:cubicBezTo>
                      <a:pt x="47" y="44"/>
                      <a:pt x="47" y="44"/>
                      <a:pt x="47" y="44"/>
                    </a:cubicBezTo>
                    <a:cubicBezTo>
                      <a:pt x="47" y="44"/>
                      <a:pt x="47" y="45"/>
                      <a:pt x="48" y="45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49" y="46"/>
                      <a:pt x="49" y="46"/>
                      <a:pt x="49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2" y="46"/>
                      <a:pt x="52" y="46"/>
                      <a:pt x="53" y="47"/>
                    </a:cubicBezTo>
                    <a:cubicBezTo>
                      <a:pt x="54" y="47"/>
                      <a:pt x="54" y="48"/>
                      <a:pt x="54" y="48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9" y="55"/>
                      <a:pt x="59" y="55"/>
                      <a:pt x="59" y="55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59" y="53"/>
                      <a:pt x="59" y="53"/>
                      <a:pt x="59" y="53"/>
                    </a:cubicBezTo>
                    <a:cubicBezTo>
                      <a:pt x="59" y="53"/>
                      <a:pt x="59" y="53"/>
                      <a:pt x="59" y="53"/>
                    </a:cubicBezTo>
                    <a:cubicBezTo>
                      <a:pt x="60" y="52"/>
                      <a:pt x="60" y="52"/>
                      <a:pt x="60" y="51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60" y="44"/>
                      <a:pt x="59" y="44"/>
                      <a:pt x="59" y="44"/>
                    </a:cubicBezTo>
                    <a:cubicBezTo>
                      <a:pt x="59" y="44"/>
                      <a:pt x="59" y="44"/>
                      <a:pt x="59" y="44"/>
                    </a:cubicBezTo>
                    <a:cubicBezTo>
                      <a:pt x="58" y="43"/>
                      <a:pt x="57" y="43"/>
                      <a:pt x="56" y="42"/>
                    </a:cubicBezTo>
                    <a:cubicBezTo>
                      <a:pt x="57" y="42"/>
                      <a:pt x="57" y="42"/>
                      <a:pt x="57" y="42"/>
                    </a:cubicBezTo>
                    <a:cubicBezTo>
                      <a:pt x="57" y="42"/>
                      <a:pt x="57" y="42"/>
                      <a:pt x="57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8" y="43"/>
                      <a:pt x="58" y="43"/>
                      <a:pt x="58" y="43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44"/>
                      <a:pt x="61" y="44"/>
                      <a:pt x="61" y="44"/>
                    </a:cubicBezTo>
                    <a:cubicBezTo>
                      <a:pt x="61" y="45"/>
                      <a:pt x="62" y="46"/>
                      <a:pt x="62" y="46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65" y="48"/>
                      <a:pt x="65" y="48"/>
                      <a:pt x="65" y="49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6" y="50"/>
                      <a:pt x="66" y="50"/>
                      <a:pt x="67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50"/>
                      <a:pt x="68" y="50"/>
                      <a:pt x="69" y="49"/>
                    </a:cubicBezTo>
                    <a:cubicBezTo>
                      <a:pt x="69" y="49"/>
                      <a:pt x="69" y="49"/>
                      <a:pt x="69" y="48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70" y="47"/>
                      <a:pt x="70" y="46"/>
                      <a:pt x="70" y="44"/>
                    </a:cubicBezTo>
                    <a:cubicBezTo>
                      <a:pt x="70" y="42"/>
                      <a:pt x="69" y="40"/>
                      <a:pt x="67" y="38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7" y="37"/>
                      <a:pt x="66" y="37"/>
                      <a:pt x="66" y="36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6" y="36"/>
                      <a:pt x="66" y="35"/>
                      <a:pt x="66" y="35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8" y="34"/>
                      <a:pt x="69" y="35"/>
                      <a:pt x="70" y="35"/>
                    </a:cubicBezTo>
                    <a:cubicBezTo>
                      <a:pt x="71" y="36"/>
                      <a:pt x="71" y="36"/>
                      <a:pt x="72" y="36"/>
                    </a:cubicBezTo>
                    <a:cubicBezTo>
                      <a:pt x="73" y="37"/>
                      <a:pt x="73" y="37"/>
                      <a:pt x="73" y="37"/>
                    </a:cubicBezTo>
                    <a:cubicBezTo>
                      <a:pt x="73" y="37"/>
                      <a:pt x="74" y="37"/>
                      <a:pt x="74" y="37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74" y="38"/>
                      <a:pt x="74" y="39"/>
                      <a:pt x="75" y="39"/>
                    </a:cubicBezTo>
                    <a:cubicBezTo>
                      <a:pt x="76" y="39"/>
                      <a:pt x="76" y="39"/>
                      <a:pt x="76" y="39"/>
                    </a:cubicBezTo>
                    <a:cubicBezTo>
                      <a:pt x="76" y="40"/>
                      <a:pt x="77" y="40"/>
                      <a:pt x="78" y="41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8" y="42"/>
                      <a:pt x="78" y="42"/>
                      <a:pt x="79" y="43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5" y="43"/>
                      <a:pt x="74" y="43"/>
                      <a:pt x="74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3" y="45"/>
                      <a:pt x="73" y="45"/>
                      <a:pt x="73" y="45"/>
                    </a:cubicBezTo>
                    <a:cubicBezTo>
                      <a:pt x="73" y="46"/>
                      <a:pt x="73" y="48"/>
                      <a:pt x="74" y="49"/>
                    </a:cubicBezTo>
                    <a:cubicBezTo>
                      <a:pt x="74" y="49"/>
                      <a:pt x="74" y="49"/>
                      <a:pt x="74" y="49"/>
                    </a:cubicBezTo>
                    <a:cubicBezTo>
                      <a:pt x="74" y="50"/>
                      <a:pt x="74" y="50"/>
                      <a:pt x="75" y="50"/>
                    </a:cubicBezTo>
                    <a:cubicBezTo>
                      <a:pt x="76" y="50"/>
                      <a:pt x="76" y="50"/>
                      <a:pt x="76" y="50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3"/>
                      <a:pt x="77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5"/>
                      <a:pt x="78" y="55"/>
                      <a:pt x="78" y="55"/>
                    </a:cubicBezTo>
                    <a:cubicBezTo>
                      <a:pt x="79" y="55"/>
                      <a:pt x="79" y="55"/>
                      <a:pt x="79" y="55"/>
                    </a:cubicBezTo>
                    <a:cubicBezTo>
                      <a:pt x="80" y="55"/>
                      <a:pt x="80" y="55"/>
                      <a:pt x="81" y="55"/>
                    </a:cubicBezTo>
                    <a:cubicBezTo>
                      <a:pt x="81" y="56"/>
                      <a:pt x="82" y="56"/>
                      <a:pt x="83" y="56"/>
                    </a:cubicBezTo>
                    <a:cubicBezTo>
                      <a:pt x="84" y="56"/>
                      <a:pt x="84" y="56"/>
                      <a:pt x="84" y="56"/>
                    </a:cubicBezTo>
                    <a:cubicBezTo>
                      <a:pt x="85" y="56"/>
                      <a:pt x="85" y="56"/>
                      <a:pt x="85" y="56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6" y="55"/>
                      <a:pt x="86" y="55"/>
                    </a:cubicBezTo>
                    <a:cubicBezTo>
                      <a:pt x="86" y="55"/>
                      <a:pt x="86" y="55"/>
                      <a:pt x="86" y="55"/>
                    </a:cubicBezTo>
                    <a:cubicBezTo>
                      <a:pt x="85" y="56"/>
                      <a:pt x="85" y="56"/>
                      <a:pt x="85" y="56"/>
                    </a:cubicBezTo>
                    <a:cubicBezTo>
                      <a:pt x="86" y="56"/>
                      <a:pt x="86" y="56"/>
                      <a:pt x="86" y="56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7"/>
                      <a:pt x="87" y="57"/>
                      <a:pt x="87" y="57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87" y="59"/>
                      <a:pt x="87" y="60"/>
                      <a:pt x="88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88" y="63"/>
                      <a:pt x="88" y="63"/>
                      <a:pt x="88" y="63"/>
                    </a:cubicBezTo>
                    <a:cubicBezTo>
                      <a:pt x="89" y="63"/>
                      <a:pt x="89" y="63"/>
                      <a:pt x="89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0" y="66"/>
                      <a:pt x="89" y="66"/>
                      <a:pt x="89" y="66"/>
                    </a:cubicBezTo>
                    <a:cubicBezTo>
                      <a:pt x="88" y="66"/>
                      <a:pt x="88" y="66"/>
                      <a:pt x="88" y="66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7" y="67"/>
                      <a:pt x="86" y="67"/>
                      <a:pt x="86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84" y="66"/>
                      <a:pt x="83" y="66"/>
                      <a:pt x="83" y="66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81" y="66"/>
                      <a:pt x="81" y="66"/>
                      <a:pt x="81" y="66"/>
                    </a:cubicBezTo>
                    <a:cubicBezTo>
                      <a:pt x="80" y="66"/>
                      <a:pt x="80" y="66"/>
                      <a:pt x="80" y="66"/>
                    </a:cubicBezTo>
                    <a:cubicBezTo>
                      <a:pt x="80" y="65"/>
                      <a:pt x="80" y="65"/>
                      <a:pt x="80" y="65"/>
                    </a:cubicBezTo>
                    <a:cubicBezTo>
                      <a:pt x="80" y="64"/>
                      <a:pt x="80" y="64"/>
                      <a:pt x="80" y="64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79" y="64"/>
                      <a:pt x="79" y="64"/>
                      <a:pt x="78" y="64"/>
                    </a:cubicBezTo>
                    <a:cubicBezTo>
                      <a:pt x="78" y="63"/>
                      <a:pt x="77" y="63"/>
                      <a:pt x="77" y="63"/>
                    </a:cubicBezTo>
                    <a:cubicBezTo>
                      <a:pt x="76" y="63"/>
                      <a:pt x="76" y="63"/>
                      <a:pt x="76" y="63"/>
                    </a:cubicBezTo>
                    <a:cubicBezTo>
                      <a:pt x="76" y="64"/>
                      <a:pt x="76" y="64"/>
                      <a:pt x="76" y="64"/>
                    </a:cubicBezTo>
                    <a:cubicBezTo>
                      <a:pt x="76" y="65"/>
                      <a:pt x="76" y="66"/>
                      <a:pt x="75" y="67"/>
                    </a:cubicBezTo>
                    <a:cubicBezTo>
                      <a:pt x="75" y="67"/>
                      <a:pt x="75" y="67"/>
                      <a:pt x="74" y="67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73" y="67"/>
                      <a:pt x="73" y="67"/>
                      <a:pt x="73" y="67"/>
                    </a:cubicBezTo>
                    <a:cubicBezTo>
                      <a:pt x="73" y="67"/>
                      <a:pt x="73" y="67"/>
                      <a:pt x="73" y="67"/>
                    </a:cubicBezTo>
                    <a:cubicBezTo>
                      <a:pt x="72" y="67"/>
                      <a:pt x="72" y="67"/>
                      <a:pt x="72" y="67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1" y="66"/>
                      <a:pt x="71" y="66"/>
                      <a:pt x="71" y="66"/>
                    </a:cubicBezTo>
                    <a:cubicBezTo>
                      <a:pt x="70" y="66"/>
                      <a:pt x="70" y="66"/>
                      <a:pt x="70" y="66"/>
                    </a:cubicBezTo>
                    <a:cubicBezTo>
                      <a:pt x="70" y="66"/>
                      <a:pt x="70" y="66"/>
                      <a:pt x="70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5"/>
                      <a:pt x="69" y="65"/>
                      <a:pt x="69" y="65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8" y="64"/>
                      <a:pt x="68" y="64"/>
                      <a:pt x="68" y="64"/>
                    </a:cubicBezTo>
                    <a:cubicBezTo>
                      <a:pt x="68" y="64"/>
                      <a:pt x="67" y="64"/>
                      <a:pt x="67" y="64"/>
                    </a:cubicBezTo>
                    <a:cubicBezTo>
                      <a:pt x="67" y="64"/>
                      <a:pt x="67" y="64"/>
                      <a:pt x="67" y="64"/>
                    </a:cubicBezTo>
                    <a:cubicBezTo>
                      <a:pt x="67" y="64"/>
                      <a:pt x="67" y="64"/>
                      <a:pt x="67" y="64"/>
                    </a:cubicBezTo>
                    <a:cubicBezTo>
                      <a:pt x="68" y="63"/>
                      <a:pt x="68" y="63"/>
                      <a:pt x="68" y="63"/>
                    </a:cubicBezTo>
                    <a:cubicBezTo>
                      <a:pt x="66" y="63"/>
                      <a:pt x="66" y="63"/>
                      <a:pt x="66" y="63"/>
                    </a:cubicBezTo>
                    <a:cubicBezTo>
                      <a:pt x="66" y="63"/>
                      <a:pt x="66" y="63"/>
                      <a:pt x="66" y="63"/>
                    </a:cubicBezTo>
                    <a:cubicBezTo>
                      <a:pt x="65" y="63"/>
                      <a:pt x="65" y="63"/>
                      <a:pt x="64" y="63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63" y="62"/>
                      <a:pt x="63" y="62"/>
                      <a:pt x="63" y="62"/>
                    </a:cubicBezTo>
                    <a:cubicBezTo>
                      <a:pt x="63" y="61"/>
                      <a:pt x="63" y="61"/>
                      <a:pt x="63" y="61"/>
                    </a:cubicBezTo>
                    <a:cubicBezTo>
                      <a:pt x="62" y="61"/>
                      <a:pt x="62" y="61"/>
                      <a:pt x="62" y="61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61" y="61"/>
                      <a:pt x="60" y="61"/>
                      <a:pt x="60" y="61"/>
                    </a:cubicBezTo>
                    <a:cubicBezTo>
                      <a:pt x="59" y="61"/>
                      <a:pt x="59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7" y="61"/>
                      <a:pt x="57" y="60"/>
                      <a:pt x="57" y="60"/>
                    </a:cubicBezTo>
                    <a:cubicBezTo>
                      <a:pt x="58" y="59"/>
                      <a:pt x="58" y="59"/>
                      <a:pt x="58" y="59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4" y="56"/>
                      <a:pt x="54" y="56"/>
                      <a:pt x="54" y="56"/>
                    </a:cubicBezTo>
                    <a:cubicBezTo>
                      <a:pt x="54" y="55"/>
                      <a:pt x="54" y="55"/>
                      <a:pt x="54" y="55"/>
                    </a:cubicBezTo>
                    <a:cubicBezTo>
                      <a:pt x="55" y="55"/>
                      <a:pt x="55" y="54"/>
                      <a:pt x="54" y="54"/>
                    </a:cubicBezTo>
                    <a:cubicBezTo>
                      <a:pt x="54" y="53"/>
                      <a:pt x="53" y="53"/>
                      <a:pt x="52" y="53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49" y="51"/>
                      <a:pt x="48" y="52"/>
                      <a:pt x="48" y="53"/>
                    </a:cubicBezTo>
                    <a:cubicBezTo>
                      <a:pt x="47" y="54"/>
                      <a:pt x="47" y="54"/>
                      <a:pt x="46" y="54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6" y="54"/>
                      <a:pt x="45" y="54"/>
                      <a:pt x="44" y="54"/>
                    </a:cubicBezTo>
                    <a:cubicBezTo>
                      <a:pt x="44" y="53"/>
                      <a:pt x="43" y="53"/>
                      <a:pt x="43" y="53"/>
                    </a:cubicBezTo>
                    <a:cubicBezTo>
                      <a:pt x="41" y="53"/>
                      <a:pt x="40" y="53"/>
                      <a:pt x="39" y="53"/>
                    </a:cubicBezTo>
                    <a:cubicBezTo>
                      <a:pt x="39" y="53"/>
                      <a:pt x="38" y="53"/>
                      <a:pt x="38" y="53"/>
                    </a:cubicBezTo>
                    <a:cubicBezTo>
                      <a:pt x="37" y="53"/>
                      <a:pt x="37" y="53"/>
                      <a:pt x="36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4"/>
                      <a:pt x="35" y="54"/>
                      <a:pt x="35" y="54"/>
                    </a:cubicBezTo>
                    <a:cubicBezTo>
                      <a:pt x="35" y="54"/>
                      <a:pt x="35" y="54"/>
                      <a:pt x="35" y="54"/>
                    </a:cubicBezTo>
                    <a:cubicBezTo>
                      <a:pt x="35" y="54"/>
                      <a:pt x="35" y="54"/>
                      <a:pt x="34" y="54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2" y="56"/>
                      <a:pt x="31" y="56"/>
                    </a:cubicBezTo>
                    <a:cubicBezTo>
                      <a:pt x="31" y="56"/>
                      <a:pt x="30" y="56"/>
                      <a:pt x="30" y="56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9" y="55"/>
                      <a:pt x="28" y="55"/>
                      <a:pt x="27" y="55"/>
                    </a:cubicBezTo>
                    <a:cubicBezTo>
                      <a:pt x="27" y="55"/>
                      <a:pt x="27" y="55"/>
                      <a:pt x="26" y="56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6" y="56"/>
                      <a:pt x="25" y="56"/>
                      <a:pt x="24" y="57"/>
                    </a:cubicBezTo>
                    <a:cubicBezTo>
                      <a:pt x="24" y="57"/>
                      <a:pt x="24" y="57"/>
                      <a:pt x="24" y="58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23" y="60"/>
                      <a:pt x="22" y="60"/>
                      <a:pt x="21" y="60"/>
                    </a:cubicBezTo>
                    <a:cubicBezTo>
                      <a:pt x="20" y="60"/>
                      <a:pt x="20" y="60"/>
                      <a:pt x="20" y="61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18" y="61"/>
                      <a:pt x="18" y="61"/>
                      <a:pt x="18" y="61"/>
                    </a:cubicBezTo>
                    <a:cubicBezTo>
                      <a:pt x="17" y="62"/>
                      <a:pt x="17" y="64"/>
                      <a:pt x="17" y="65"/>
                    </a:cubicBezTo>
                    <a:cubicBezTo>
                      <a:pt x="17" y="65"/>
                      <a:pt x="17" y="65"/>
                      <a:pt x="17" y="65"/>
                    </a:cubicBezTo>
                    <a:cubicBezTo>
                      <a:pt x="17" y="66"/>
                      <a:pt x="16" y="67"/>
                      <a:pt x="16" y="67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6" y="70"/>
                      <a:pt x="16" y="71"/>
                      <a:pt x="15" y="71"/>
                    </a:cubicBezTo>
                    <a:cubicBezTo>
                      <a:pt x="15" y="72"/>
                      <a:pt x="14" y="72"/>
                      <a:pt x="14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1" y="71"/>
                      <a:pt x="11" y="72"/>
                      <a:pt x="11" y="72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9" y="73"/>
                      <a:pt x="8" y="73"/>
                      <a:pt x="8" y="73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7" y="75"/>
                      <a:pt x="7" y="77"/>
                      <a:pt x="7" y="78"/>
                    </a:cubicBezTo>
                    <a:cubicBezTo>
                      <a:pt x="7" y="79"/>
                      <a:pt x="7" y="79"/>
                      <a:pt x="7" y="79"/>
                    </a:cubicBezTo>
                    <a:cubicBezTo>
                      <a:pt x="6" y="79"/>
                      <a:pt x="6" y="80"/>
                      <a:pt x="6" y="80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5" y="80"/>
                      <a:pt x="5" y="80"/>
                      <a:pt x="5" y="80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4"/>
                      <a:pt x="5" y="85"/>
                      <a:pt x="4" y="85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2" y="86"/>
                      <a:pt x="2" y="86"/>
                      <a:pt x="2" y="86"/>
                    </a:cubicBezTo>
                    <a:cubicBezTo>
                      <a:pt x="2" y="87"/>
                      <a:pt x="2" y="87"/>
                      <a:pt x="2" y="87"/>
                    </a:cubicBezTo>
                    <a:cubicBezTo>
                      <a:pt x="2" y="87"/>
                      <a:pt x="2" y="88"/>
                      <a:pt x="2" y="88"/>
                    </a:cubicBezTo>
                    <a:cubicBezTo>
                      <a:pt x="2" y="89"/>
                      <a:pt x="2" y="89"/>
                      <a:pt x="1" y="90"/>
                    </a:cubicBezTo>
                    <a:cubicBezTo>
                      <a:pt x="1" y="90"/>
                      <a:pt x="1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4"/>
                      <a:pt x="0" y="95"/>
                      <a:pt x="0" y="96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1" y="97"/>
                      <a:pt x="1" y="97"/>
                      <a:pt x="1" y="97"/>
                    </a:cubicBezTo>
                    <a:cubicBezTo>
                      <a:pt x="1" y="97"/>
                      <a:pt x="1" y="98"/>
                      <a:pt x="2" y="98"/>
                    </a:cubicBezTo>
                    <a:cubicBezTo>
                      <a:pt x="2" y="98"/>
                      <a:pt x="2" y="98"/>
                      <a:pt x="2" y="98"/>
                    </a:cubicBezTo>
                    <a:cubicBezTo>
                      <a:pt x="2" y="98"/>
                      <a:pt x="2" y="98"/>
                      <a:pt x="2" y="98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2" y="100"/>
                      <a:pt x="3" y="100"/>
                      <a:pt x="4" y="101"/>
                    </a:cubicBezTo>
                    <a:cubicBezTo>
                      <a:pt x="4" y="101"/>
                      <a:pt x="4" y="101"/>
                      <a:pt x="4" y="101"/>
                    </a:cubicBezTo>
                    <a:cubicBezTo>
                      <a:pt x="4" y="101"/>
                      <a:pt x="4" y="101"/>
                      <a:pt x="4" y="101"/>
                    </a:cubicBezTo>
                    <a:cubicBezTo>
                      <a:pt x="4" y="101"/>
                      <a:pt x="4" y="102"/>
                      <a:pt x="4" y="102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4" y="104"/>
                      <a:pt x="4" y="105"/>
                      <a:pt x="3" y="106"/>
                    </a:cubicBezTo>
                    <a:cubicBezTo>
                      <a:pt x="3" y="106"/>
                      <a:pt x="3" y="107"/>
                      <a:pt x="2" y="107"/>
                    </a:cubicBezTo>
                    <a:cubicBezTo>
                      <a:pt x="2" y="108"/>
                      <a:pt x="1" y="108"/>
                      <a:pt x="1" y="10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12"/>
                      <a:pt x="2" y="112"/>
                      <a:pt x="2" y="112"/>
                    </a:cubicBezTo>
                    <a:cubicBezTo>
                      <a:pt x="2" y="112"/>
                      <a:pt x="2" y="112"/>
                      <a:pt x="2" y="112"/>
                    </a:cubicBezTo>
                    <a:cubicBezTo>
                      <a:pt x="2" y="112"/>
                      <a:pt x="2" y="113"/>
                      <a:pt x="3" y="113"/>
                    </a:cubicBezTo>
                    <a:cubicBezTo>
                      <a:pt x="4" y="114"/>
                      <a:pt x="4" y="114"/>
                      <a:pt x="4" y="114"/>
                    </a:cubicBezTo>
                    <a:cubicBezTo>
                      <a:pt x="4" y="114"/>
                      <a:pt x="4" y="115"/>
                      <a:pt x="5" y="116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5" y="117"/>
                      <a:pt x="5" y="117"/>
                      <a:pt x="6" y="118"/>
                    </a:cubicBezTo>
                    <a:cubicBezTo>
                      <a:pt x="6" y="118"/>
                      <a:pt x="7" y="118"/>
                      <a:pt x="7" y="118"/>
                    </a:cubicBezTo>
                    <a:cubicBezTo>
                      <a:pt x="7" y="119"/>
                      <a:pt x="7" y="119"/>
                      <a:pt x="7" y="119"/>
                    </a:cubicBezTo>
                    <a:cubicBezTo>
                      <a:pt x="8" y="119"/>
                      <a:pt x="9" y="120"/>
                      <a:pt x="9" y="120"/>
                    </a:cubicBezTo>
                    <a:cubicBezTo>
                      <a:pt x="11" y="121"/>
                      <a:pt x="11" y="123"/>
                      <a:pt x="11" y="125"/>
                    </a:cubicBezTo>
                    <a:cubicBezTo>
                      <a:pt x="11" y="125"/>
                      <a:pt x="11" y="125"/>
                      <a:pt x="11" y="125"/>
                    </a:cubicBezTo>
                    <a:cubicBezTo>
                      <a:pt x="11" y="126"/>
                      <a:pt x="11" y="129"/>
                      <a:pt x="13" y="129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4" y="129"/>
                      <a:pt x="14" y="129"/>
                      <a:pt x="14" y="129"/>
                    </a:cubicBezTo>
                    <a:cubicBezTo>
                      <a:pt x="14" y="129"/>
                      <a:pt x="14" y="129"/>
                      <a:pt x="14" y="129"/>
                    </a:cubicBezTo>
                    <a:cubicBezTo>
                      <a:pt x="14" y="131"/>
                      <a:pt x="14" y="131"/>
                      <a:pt x="14" y="131"/>
                    </a:cubicBezTo>
                    <a:cubicBezTo>
                      <a:pt x="15" y="131"/>
                      <a:pt x="15" y="131"/>
                      <a:pt x="15" y="131"/>
                    </a:cubicBezTo>
                    <a:cubicBezTo>
                      <a:pt x="16" y="131"/>
                      <a:pt x="16" y="131"/>
                      <a:pt x="16" y="131"/>
                    </a:cubicBezTo>
                    <a:cubicBezTo>
                      <a:pt x="18" y="131"/>
                      <a:pt x="18" y="131"/>
                      <a:pt x="18" y="131"/>
                    </a:cubicBezTo>
                    <a:cubicBezTo>
                      <a:pt x="18" y="131"/>
                      <a:pt x="18" y="132"/>
                      <a:pt x="20" y="132"/>
                    </a:cubicBezTo>
                    <a:cubicBezTo>
                      <a:pt x="20" y="132"/>
                      <a:pt x="20" y="132"/>
                      <a:pt x="20" y="132"/>
                    </a:cubicBezTo>
                    <a:cubicBezTo>
                      <a:pt x="20" y="132"/>
                      <a:pt x="20" y="132"/>
                      <a:pt x="20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1" y="133"/>
                      <a:pt x="21" y="134"/>
                      <a:pt x="22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2" y="135"/>
                      <a:pt x="23" y="136"/>
                      <a:pt x="24" y="136"/>
                    </a:cubicBezTo>
                    <a:cubicBezTo>
                      <a:pt x="25" y="136"/>
                      <a:pt x="26" y="137"/>
                      <a:pt x="26" y="137"/>
                    </a:cubicBezTo>
                    <a:cubicBezTo>
                      <a:pt x="27" y="138"/>
                      <a:pt x="27" y="138"/>
                      <a:pt x="27" y="138"/>
                    </a:cubicBezTo>
                    <a:cubicBezTo>
                      <a:pt x="27" y="138"/>
                      <a:pt x="27" y="138"/>
                      <a:pt x="27" y="138"/>
                    </a:cubicBezTo>
                    <a:cubicBezTo>
                      <a:pt x="27" y="139"/>
                      <a:pt x="28" y="139"/>
                      <a:pt x="28" y="139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1" y="138"/>
                      <a:pt x="31" y="138"/>
                      <a:pt x="32" y="138"/>
                    </a:cubicBezTo>
                    <a:cubicBezTo>
                      <a:pt x="33" y="138"/>
                      <a:pt x="33" y="138"/>
                      <a:pt x="33" y="138"/>
                    </a:cubicBezTo>
                    <a:cubicBezTo>
                      <a:pt x="33" y="137"/>
                      <a:pt x="33" y="137"/>
                      <a:pt x="33" y="137"/>
                    </a:cubicBezTo>
                    <a:cubicBezTo>
                      <a:pt x="33" y="137"/>
                      <a:pt x="33" y="137"/>
                      <a:pt x="33" y="137"/>
                    </a:cubicBezTo>
                    <a:cubicBezTo>
                      <a:pt x="33" y="137"/>
                      <a:pt x="34" y="136"/>
                      <a:pt x="34" y="136"/>
                    </a:cubicBezTo>
                    <a:cubicBezTo>
                      <a:pt x="34" y="136"/>
                      <a:pt x="35" y="137"/>
                      <a:pt x="35" y="137"/>
                    </a:cubicBezTo>
                    <a:cubicBezTo>
                      <a:pt x="35" y="137"/>
                      <a:pt x="35" y="137"/>
                      <a:pt x="35" y="137"/>
                    </a:cubicBezTo>
                    <a:cubicBezTo>
                      <a:pt x="35" y="137"/>
                      <a:pt x="36" y="138"/>
                      <a:pt x="37" y="138"/>
                    </a:cubicBezTo>
                    <a:cubicBezTo>
                      <a:pt x="38" y="138"/>
                      <a:pt x="38" y="138"/>
                      <a:pt x="38" y="138"/>
                    </a:cubicBezTo>
                    <a:cubicBezTo>
                      <a:pt x="38" y="138"/>
                      <a:pt x="38" y="138"/>
                      <a:pt x="38" y="138"/>
                    </a:cubicBezTo>
                    <a:cubicBezTo>
                      <a:pt x="38" y="138"/>
                      <a:pt x="38" y="138"/>
                      <a:pt x="38" y="138"/>
                    </a:cubicBezTo>
                    <a:cubicBezTo>
                      <a:pt x="39" y="138"/>
                      <a:pt x="39" y="138"/>
                      <a:pt x="39" y="139"/>
                    </a:cubicBezTo>
                    <a:cubicBezTo>
                      <a:pt x="40" y="139"/>
                      <a:pt x="41" y="139"/>
                      <a:pt x="42" y="139"/>
                    </a:cubicBezTo>
                    <a:cubicBezTo>
                      <a:pt x="42" y="139"/>
                      <a:pt x="42" y="139"/>
                      <a:pt x="42" y="139"/>
                    </a:cubicBezTo>
                    <a:cubicBezTo>
                      <a:pt x="43" y="139"/>
                      <a:pt x="43" y="139"/>
                      <a:pt x="43" y="139"/>
                    </a:cubicBezTo>
                    <a:cubicBezTo>
                      <a:pt x="43" y="139"/>
                      <a:pt x="43" y="139"/>
                      <a:pt x="43" y="139"/>
                    </a:cubicBezTo>
                    <a:cubicBezTo>
                      <a:pt x="44" y="139"/>
                      <a:pt x="44" y="139"/>
                      <a:pt x="44" y="139"/>
                    </a:cubicBezTo>
                    <a:cubicBezTo>
                      <a:pt x="46" y="139"/>
                      <a:pt x="46" y="139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7" y="138"/>
                      <a:pt x="47" y="138"/>
                      <a:pt x="47" y="138"/>
                    </a:cubicBezTo>
                    <a:cubicBezTo>
                      <a:pt x="47" y="137"/>
                      <a:pt x="47" y="137"/>
                      <a:pt x="47" y="137"/>
                    </a:cubicBezTo>
                    <a:cubicBezTo>
                      <a:pt x="47" y="136"/>
                      <a:pt x="47" y="136"/>
                      <a:pt x="48" y="135"/>
                    </a:cubicBezTo>
                    <a:cubicBezTo>
                      <a:pt x="48" y="134"/>
                      <a:pt x="48" y="134"/>
                      <a:pt x="49" y="134"/>
                    </a:cubicBezTo>
                    <a:cubicBezTo>
                      <a:pt x="49" y="134"/>
                      <a:pt x="49" y="133"/>
                      <a:pt x="50" y="133"/>
                    </a:cubicBezTo>
                    <a:cubicBezTo>
                      <a:pt x="50" y="133"/>
                      <a:pt x="50" y="133"/>
                      <a:pt x="50" y="133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54" y="133"/>
                      <a:pt x="54" y="133"/>
                      <a:pt x="54" y="133"/>
                    </a:cubicBezTo>
                    <a:cubicBezTo>
                      <a:pt x="55" y="133"/>
                      <a:pt x="56" y="134"/>
                      <a:pt x="57" y="135"/>
                    </a:cubicBezTo>
                    <a:cubicBezTo>
                      <a:pt x="57" y="136"/>
                      <a:pt x="57" y="136"/>
                      <a:pt x="58" y="136"/>
                    </a:cubicBezTo>
                    <a:cubicBezTo>
                      <a:pt x="59" y="136"/>
                      <a:pt x="59" y="136"/>
                      <a:pt x="59" y="136"/>
                    </a:cubicBezTo>
                    <a:cubicBezTo>
                      <a:pt x="60" y="136"/>
                      <a:pt x="60" y="136"/>
                      <a:pt x="60" y="136"/>
                    </a:cubicBezTo>
                    <a:cubicBezTo>
                      <a:pt x="60" y="136"/>
                      <a:pt x="60" y="136"/>
                      <a:pt x="60" y="136"/>
                    </a:cubicBezTo>
                    <a:cubicBezTo>
                      <a:pt x="60" y="137"/>
                      <a:pt x="60" y="137"/>
                      <a:pt x="60" y="137"/>
                    </a:cubicBezTo>
                    <a:cubicBezTo>
                      <a:pt x="60" y="138"/>
                      <a:pt x="60" y="138"/>
                      <a:pt x="60" y="138"/>
                    </a:cubicBezTo>
                    <a:cubicBezTo>
                      <a:pt x="61" y="138"/>
                      <a:pt x="61" y="138"/>
                      <a:pt x="61" y="138"/>
                    </a:cubicBezTo>
                    <a:cubicBezTo>
                      <a:pt x="61" y="138"/>
                      <a:pt x="61" y="138"/>
                      <a:pt x="61" y="138"/>
                    </a:cubicBezTo>
                    <a:cubicBezTo>
                      <a:pt x="62" y="138"/>
                      <a:pt x="62" y="138"/>
                      <a:pt x="63" y="138"/>
                    </a:cubicBezTo>
                    <a:cubicBezTo>
                      <a:pt x="64" y="138"/>
                      <a:pt x="64" y="138"/>
                      <a:pt x="64" y="138"/>
                    </a:cubicBezTo>
                    <a:cubicBezTo>
                      <a:pt x="64" y="138"/>
                      <a:pt x="64" y="138"/>
                      <a:pt x="64" y="138"/>
                    </a:cubicBezTo>
                    <a:cubicBezTo>
                      <a:pt x="64" y="139"/>
                      <a:pt x="64" y="139"/>
                      <a:pt x="64" y="139"/>
                    </a:cubicBezTo>
                    <a:cubicBezTo>
                      <a:pt x="65" y="139"/>
                      <a:pt x="65" y="139"/>
                      <a:pt x="65" y="139"/>
                    </a:cubicBezTo>
                    <a:cubicBezTo>
                      <a:pt x="66" y="139"/>
                      <a:pt x="66" y="139"/>
                      <a:pt x="67" y="140"/>
                    </a:cubicBezTo>
                    <a:cubicBezTo>
                      <a:pt x="67" y="140"/>
                      <a:pt x="68" y="140"/>
                      <a:pt x="68" y="141"/>
                    </a:cubicBezTo>
                    <a:cubicBezTo>
                      <a:pt x="69" y="141"/>
                      <a:pt x="70" y="143"/>
                      <a:pt x="70" y="144"/>
                    </a:cubicBezTo>
                    <a:cubicBezTo>
                      <a:pt x="70" y="145"/>
                      <a:pt x="70" y="145"/>
                      <a:pt x="69" y="146"/>
                    </a:cubicBezTo>
                    <a:cubicBezTo>
                      <a:pt x="69" y="147"/>
                      <a:pt x="69" y="147"/>
                      <a:pt x="69" y="147"/>
                    </a:cubicBezTo>
                    <a:cubicBezTo>
                      <a:pt x="69" y="147"/>
                      <a:pt x="69" y="148"/>
                      <a:pt x="68" y="148"/>
                    </a:cubicBezTo>
                    <a:cubicBezTo>
                      <a:pt x="68" y="149"/>
                      <a:pt x="68" y="149"/>
                      <a:pt x="68" y="149"/>
                    </a:cubicBezTo>
                    <a:cubicBezTo>
                      <a:pt x="68" y="149"/>
                      <a:pt x="68" y="149"/>
                      <a:pt x="68" y="149"/>
                    </a:cubicBezTo>
                    <a:cubicBezTo>
                      <a:pt x="67" y="149"/>
                      <a:pt x="67" y="149"/>
                      <a:pt x="67" y="149"/>
                    </a:cubicBezTo>
                    <a:cubicBezTo>
                      <a:pt x="67" y="151"/>
                      <a:pt x="67" y="151"/>
                      <a:pt x="67" y="151"/>
                    </a:cubicBezTo>
                    <a:cubicBezTo>
                      <a:pt x="67" y="152"/>
                      <a:pt x="67" y="152"/>
                      <a:pt x="67" y="152"/>
                    </a:cubicBezTo>
                    <a:cubicBezTo>
                      <a:pt x="68" y="152"/>
                      <a:pt x="68" y="152"/>
                      <a:pt x="68" y="152"/>
                    </a:cubicBezTo>
                    <a:cubicBezTo>
                      <a:pt x="68" y="152"/>
                      <a:pt x="68" y="152"/>
                      <a:pt x="68" y="152"/>
                    </a:cubicBezTo>
                    <a:cubicBezTo>
                      <a:pt x="68" y="153"/>
                      <a:pt x="68" y="153"/>
                      <a:pt x="68" y="153"/>
                    </a:cubicBezTo>
                    <a:cubicBezTo>
                      <a:pt x="68" y="153"/>
                      <a:pt x="68" y="153"/>
                      <a:pt x="68" y="153"/>
                    </a:cubicBezTo>
                    <a:cubicBezTo>
                      <a:pt x="68" y="154"/>
                      <a:pt x="68" y="154"/>
                      <a:pt x="68" y="154"/>
                    </a:cubicBezTo>
                    <a:cubicBezTo>
                      <a:pt x="68" y="154"/>
                      <a:pt x="69" y="155"/>
                      <a:pt x="70" y="155"/>
                    </a:cubicBezTo>
                    <a:cubicBezTo>
                      <a:pt x="70" y="155"/>
                      <a:pt x="70" y="155"/>
                      <a:pt x="70" y="155"/>
                    </a:cubicBezTo>
                    <a:cubicBezTo>
                      <a:pt x="70" y="156"/>
                      <a:pt x="71" y="156"/>
                      <a:pt x="71" y="157"/>
                    </a:cubicBezTo>
                    <a:cubicBezTo>
                      <a:pt x="71" y="157"/>
                      <a:pt x="71" y="157"/>
                      <a:pt x="72" y="158"/>
                    </a:cubicBezTo>
                    <a:cubicBezTo>
                      <a:pt x="72" y="159"/>
                      <a:pt x="72" y="159"/>
                      <a:pt x="73" y="160"/>
                    </a:cubicBezTo>
                    <a:cubicBezTo>
                      <a:pt x="73" y="161"/>
                      <a:pt x="73" y="161"/>
                      <a:pt x="73" y="161"/>
                    </a:cubicBezTo>
                    <a:cubicBezTo>
                      <a:pt x="73" y="161"/>
                      <a:pt x="73" y="162"/>
                      <a:pt x="73" y="162"/>
                    </a:cubicBezTo>
                    <a:cubicBezTo>
                      <a:pt x="73" y="163"/>
                      <a:pt x="73" y="163"/>
                      <a:pt x="74" y="164"/>
                    </a:cubicBezTo>
                    <a:cubicBezTo>
                      <a:pt x="75" y="164"/>
                      <a:pt x="75" y="164"/>
                      <a:pt x="75" y="164"/>
                    </a:cubicBezTo>
                    <a:cubicBezTo>
                      <a:pt x="75" y="165"/>
                      <a:pt x="75" y="165"/>
                      <a:pt x="76" y="165"/>
                    </a:cubicBezTo>
                    <a:cubicBezTo>
                      <a:pt x="76" y="165"/>
                      <a:pt x="76" y="166"/>
                      <a:pt x="76" y="166"/>
                    </a:cubicBezTo>
                    <a:cubicBezTo>
                      <a:pt x="76" y="166"/>
                      <a:pt x="76" y="166"/>
                      <a:pt x="76" y="166"/>
                    </a:cubicBezTo>
                    <a:cubicBezTo>
                      <a:pt x="76" y="167"/>
                      <a:pt x="76" y="167"/>
                      <a:pt x="76" y="168"/>
                    </a:cubicBezTo>
                    <a:cubicBezTo>
                      <a:pt x="76" y="169"/>
                      <a:pt x="76" y="169"/>
                      <a:pt x="76" y="169"/>
                    </a:cubicBezTo>
                    <a:cubicBezTo>
                      <a:pt x="76" y="169"/>
                      <a:pt x="76" y="169"/>
                      <a:pt x="76" y="169"/>
                    </a:cubicBezTo>
                    <a:cubicBezTo>
                      <a:pt x="77" y="169"/>
                      <a:pt x="77" y="169"/>
                      <a:pt x="77" y="169"/>
                    </a:cubicBezTo>
                    <a:cubicBezTo>
                      <a:pt x="77" y="169"/>
                      <a:pt x="77" y="169"/>
                      <a:pt x="77" y="169"/>
                    </a:cubicBezTo>
                    <a:cubicBezTo>
                      <a:pt x="77" y="170"/>
                      <a:pt x="77" y="170"/>
                      <a:pt x="77" y="170"/>
                    </a:cubicBezTo>
                    <a:cubicBezTo>
                      <a:pt x="77" y="170"/>
                      <a:pt x="77" y="170"/>
                      <a:pt x="77" y="170"/>
                    </a:cubicBezTo>
                    <a:cubicBezTo>
                      <a:pt x="77" y="173"/>
                      <a:pt x="77" y="173"/>
                      <a:pt x="77" y="173"/>
                    </a:cubicBezTo>
                    <a:cubicBezTo>
                      <a:pt x="77" y="174"/>
                      <a:pt x="77" y="174"/>
                      <a:pt x="77" y="174"/>
                    </a:cubicBezTo>
                    <a:cubicBezTo>
                      <a:pt x="77" y="174"/>
                      <a:pt x="77" y="176"/>
                      <a:pt x="77" y="176"/>
                    </a:cubicBezTo>
                    <a:cubicBezTo>
                      <a:pt x="77" y="176"/>
                      <a:pt x="77" y="176"/>
                      <a:pt x="77" y="176"/>
                    </a:cubicBezTo>
                    <a:cubicBezTo>
                      <a:pt x="76" y="176"/>
                      <a:pt x="76" y="176"/>
                      <a:pt x="76" y="176"/>
                    </a:cubicBezTo>
                    <a:cubicBezTo>
                      <a:pt x="76" y="181"/>
                      <a:pt x="76" y="181"/>
                      <a:pt x="76" y="181"/>
                    </a:cubicBezTo>
                    <a:cubicBezTo>
                      <a:pt x="76" y="181"/>
                      <a:pt x="76" y="181"/>
                      <a:pt x="76" y="181"/>
                    </a:cubicBezTo>
                    <a:cubicBezTo>
                      <a:pt x="77" y="181"/>
                      <a:pt x="77" y="181"/>
                      <a:pt x="77" y="181"/>
                    </a:cubicBezTo>
                    <a:cubicBezTo>
                      <a:pt x="78" y="182"/>
                      <a:pt x="78" y="182"/>
                      <a:pt x="78" y="182"/>
                    </a:cubicBezTo>
                    <a:cubicBezTo>
                      <a:pt x="77" y="182"/>
                      <a:pt x="77" y="182"/>
                      <a:pt x="77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7" y="183"/>
                      <a:pt x="76" y="184"/>
                      <a:pt x="76" y="184"/>
                    </a:cubicBezTo>
                    <a:cubicBezTo>
                      <a:pt x="75" y="185"/>
                      <a:pt x="75" y="185"/>
                      <a:pt x="75" y="185"/>
                    </a:cubicBezTo>
                    <a:cubicBezTo>
                      <a:pt x="74" y="186"/>
                      <a:pt x="74" y="186"/>
                      <a:pt x="74" y="187"/>
                    </a:cubicBezTo>
                    <a:cubicBezTo>
                      <a:pt x="74" y="188"/>
                      <a:pt x="74" y="188"/>
                      <a:pt x="74" y="188"/>
                    </a:cubicBezTo>
                    <a:cubicBezTo>
                      <a:pt x="74" y="188"/>
                      <a:pt x="74" y="188"/>
                      <a:pt x="74" y="188"/>
                    </a:cubicBezTo>
                    <a:cubicBezTo>
                      <a:pt x="73" y="187"/>
                      <a:pt x="73" y="187"/>
                      <a:pt x="73" y="187"/>
                    </a:cubicBezTo>
                    <a:cubicBezTo>
                      <a:pt x="73" y="193"/>
                      <a:pt x="73" y="193"/>
                      <a:pt x="73" y="193"/>
                    </a:cubicBezTo>
                    <a:cubicBezTo>
                      <a:pt x="73" y="193"/>
                      <a:pt x="73" y="193"/>
                      <a:pt x="73" y="193"/>
                    </a:cubicBezTo>
                    <a:cubicBezTo>
                      <a:pt x="72" y="193"/>
                      <a:pt x="72" y="193"/>
                      <a:pt x="72" y="193"/>
                    </a:cubicBezTo>
                    <a:cubicBezTo>
                      <a:pt x="71" y="193"/>
                      <a:pt x="71" y="193"/>
                      <a:pt x="71" y="193"/>
                    </a:cubicBezTo>
                    <a:cubicBezTo>
                      <a:pt x="71" y="194"/>
                      <a:pt x="71" y="194"/>
                      <a:pt x="71" y="194"/>
                    </a:cubicBezTo>
                    <a:cubicBezTo>
                      <a:pt x="71" y="195"/>
                      <a:pt x="71" y="195"/>
                      <a:pt x="71" y="195"/>
                    </a:cubicBezTo>
                    <a:cubicBezTo>
                      <a:pt x="70" y="196"/>
                      <a:pt x="70" y="196"/>
                      <a:pt x="70" y="196"/>
                    </a:cubicBezTo>
                    <a:cubicBezTo>
                      <a:pt x="70" y="197"/>
                      <a:pt x="70" y="197"/>
                      <a:pt x="70" y="197"/>
                    </a:cubicBezTo>
                    <a:cubicBezTo>
                      <a:pt x="70" y="198"/>
                      <a:pt x="70" y="198"/>
                      <a:pt x="70" y="198"/>
                    </a:cubicBezTo>
                    <a:cubicBezTo>
                      <a:pt x="69" y="198"/>
                      <a:pt x="69" y="198"/>
                      <a:pt x="69" y="198"/>
                    </a:cubicBezTo>
                    <a:cubicBezTo>
                      <a:pt x="68" y="197"/>
                      <a:pt x="68" y="197"/>
                      <a:pt x="68" y="197"/>
                    </a:cubicBezTo>
                    <a:cubicBezTo>
                      <a:pt x="68" y="211"/>
                      <a:pt x="68" y="211"/>
                      <a:pt x="68" y="211"/>
                    </a:cubicBezTo>
                    <a:cubicBezTo>
                      <a:pt x="69" y="211"/>
                      <a:pt x="69" y="211"/>
                      <a:pt x="69" y="211"/>
                    </a:cubicBezTo>
                    <a:cubicBezTo>
                      <a:pt x="70" y="211"/>
                      <a:pt x="70" y="211"/>
                      <a:pt x="70" y="211"/>
                    </a:cubicBezTo>
                    <a:cubicBezTo>
                      <a:pt x="70" y="211"/>
                      <a:pt x="70" y="211"/>
                      <a:pt x="70" y="211"/>
                    </a:cubicBezTo>
                    <a:cubicBezTo>
                      <a:pt x="70" y="211"/>
                      <a:pt x="70" y="211"/>
                      <a:pt x="70" y="211"/>
                    </a:cubicBezTo>
                    <a:cubicBezTo>
                      <a:pt x="70" y="212"/>
                      <a:pt x="70" y="212"/>
                      <a:pt x="70" y="212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0" y="213"/>
                      <a:pt x="70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5"/>
                      <a:pt x="71" y="215"/>
                      <a:pt x="71" y="215"/>
                    </a:cubicBezTo>
                    <a:cubicBezTo>
                      <a:pt x="71" y="217"/>
                      <a:pt x="71" y="217"/>
                      <a:pt x="71" y="218"/>
                    </a:cubicBezTo>
                    <a:cubicBezTo>
                      <a:pt x="71" y="218"/>
                      <a:pt x="71" y="218"/>
                      <a:pt x="71" y="218"/>
                    </a:cubicBezTo>
                    <a:cubicBezTo>
                      <a:pt x="70" y="217"/>
                      <a:pt x="70" y="217"/>
                      <a:pt x="70" y="217"/>
                    </a:cubicBezTo>
                    <a:cubicBezTo>
                      <a:pt x="70" y="231"/>
                      <a:pt x="70" y="231"/>
                      <a:pt x="70" y="231"/>
                    </a:cubicBezTo>
                    <a:cubicBezTo>
                      <a:pt x="70" y="231"/>
                      <a:pt x="70" y="231"/>
                      <a:pt x="70" y="231"/>
                    </a:cubicBezTo>
                    <a:cubicBezTo>
                      <a:pt x="71" y="232"/>
                      <a:pt x="71" y="232"/>
                      <a:pt x="71" y="232"/>
                    </a:cubicBezTo>
                    <a:cubicBezTo>
                      <a:pt x="72" y="232"/>
                      <a:pt x="72" y="233"/>
                      <a:pt x="72" y="234"/>
                    </a:cubicBezTo>
                    <a:cubicBezTo>
                      <a:pt x="73" y="235"/>
                      <a:pt x="73" y="236"/>
                      <a:pt x="72" y="236"/>
                    </a:cubicBezTo>
                    <a:cubicBezTo>
                      <a:pt x="72" y="237"/>
                      <a:pt x="72" y="237"/>
                      <a:pt x="71" y="238"/>
                    </a:cubicBezTo>
                    <a:cubicBezTo>
                      <a:pt x="71" y="238"/>
                      <a:pt x="70" y="238"/>
                      <a:pt x="70" y="238"/>
                    </a:cubicBezTo>
                    <a:cubicBezTo>
                      <a:pt x="69" y="239"/>
                      <a:pt x="69" y="239"/>
                      <a:pt x="69" y="239"/>
                    </a:cubicBezTo>
                    <a:cubicBezTo>
                      <a:pt x="68" y="239"/>
                      <a:pt x="68" y="239"/>
                      <a:pt x="67" y="239"/>
                    </a:cubicBezTo>
                    <a:cubicBezTo>
                      <a:pt x="67" y="240"/>
                      <a:pt x="67" y="241"/>
                      <a:pt x="67" y="242"/>
                    </a:cubicBezTo>
                    <a:cubicBezTo>
                      <a:pt x="67" y="243"/>
                      <a:pt x="67" y="243"/>
                      <a:pt x="67" y="243"/>
                    </a:cubicBezTo>
                    <a:cubicBezTo>
                      <a:pt x="67" y="243"/>
                      <a:pt x="67" y="244"/>
                      <a:pt x="68" y="245"/>
                    </a:cubicBezTo>
                    <a:cubicBezTo>
                      <a:pt x="68" y="245"/>
                      <a:pt x="69" y="245"/>
                      <a:pt x="69" y="245"/>
                    </a:cubicBezTo>
                    <a:cubicBezTo>
                      <a:pt x="70" y="245"/>
                      <a:pt x="70" y="245"/>
                      <a:pt x="71" y="245"/>
                    </a:cubicBezTo>
                    <a:cubicBezTo>
                      <a:pt x="71" y="244"/>
                      <a:pt x="71" y="244"/>
                      <a:pt x="71" y="244"/>
                    </a:cubicBezTo>
                    <a:cubicBezTo>
                      <a:pt x="72" y="244"/>
                      <a:pt x="74" y="244"/>
                      <a:pt x="75" y="244"/>
                    </a:cubicBezTo>
                    <a:cubicBezTo>
                      <a:pt x="76" y="244"/>
                      <a:pt x="76" y="244"/>
                      <a:pt x="76" y="244"/>
                    </a:cubicBezTo>
                    <a:cubicBezTo>
                      <a:pt x="78" y="244"/>
                      <a:pt x="80" y="243"/>
                      <a:pt x="81" y="242"/>
                    </a:cubicBezTo>
                    <a:cubicBezTo>
                      <a:pt x="83" y="242"/>
                      <a:pt x="83" y="242"/>
                      <a:pt x="83" y="242"/>
                    </a:cubicBezTo>
                    <a:cubicBezTo>
                      <a:pt x="83" y="242"/>
                      <a:pt x="83" y="242"/>
                      <a:pt x="83" y="242"/>
                    </a:cubicBezTo>
                    <a:cubicBezTo>
                      <a:pt x="83" y="243"/>
                      <a:pt x="83" y="243"/>
                      <a:pt x="83" y="243"/>
                    </a:cubicBezTo>
                    <a:cubicBezTo>
                      <a:pt x="84" y="243"/>
                      <a:pt x="84" y="242"/>
                      <a:pt x="85" y="242"/>
                    </a:cubicBezTo>
                    <a:cubicBezTo>
                      <a:pt x="85" y="241"/>
                      <a:pt x="85" y="241"/>
                      <a:pt x="85" y="241"/>
                    </a:cubicBezTo>
                    <a:cubicBezTo>
                      <a:pt x="85" y="240"/>
                      <a:pt x="86" y="240"/>
                      <a:pt x="87" y="240"/>
                    </a:cubicBezTo>
                    <a:cubicBezTo>
                      <a:pt x="87" y="239"/>
                      <a:pt x="87" y="239"/>
                      <a:pt x="87" y="239"/>
                    </a:cubicBezTo>
                    <a:cubicBezTo>
                      <a:pt x="87" y="239"/>
                      <a:pt x="87" y="239"/>
                      <a:pt x="87" y="239"/>
                    </a:cubicBezTo>
                    <a:cubicBezTo>
                      <a:pt x="87" y="236"/>
                      <a:pt x="88" y="234"/>
                      <a:pt x="90" y="233"/>
                    </a:cubicBezTo>
                    <a:cubicBezTo>
                      <a:pt x="90" y="233"/>
                      <a:pt x="91" y="232"/>
                      <a:pt x="93" y="232"/>
                    </a:cubicBezTo>
                    <a:cubicBezTo>
                      <a:pt x="93" y="232"/>
                      <a:pt x="93" y="232"/>
                      <a:pt x="93" y="232"/>
                    </a:cubicBezTo>
                    <a:cubicBezTo>
                      <a:pt x="94" y="232"/>
                      <a:pt x="94" y="232"/>
                      <a:pt x="95" y="232"/>
                    </a:cubicBezTo>
                    <a:cubicBezTo>
                      <a:pt x="95" y="232"/>
                      <a:pt x="95" y="232"/>
                      <a:pt x="96" y="232"/>
                    </a:cubicBezTo>
                    <a:cubicBezTo>
                      <a:pt x="96" y="232"/>
                      <a:pt x="97" y="232"/>
                      <a:pt x="97" y="232"/>
                    </a:cubicBezTo>
                    <a:cubicBezTo>
                      <a:pt x="99" y="232"/>
                      <a:pt x="99" y="231"/>
                      <a:pt x="99" y="231"/>
                    </a:cubicBezTo>
                    <a:cubicBezTo>
                      <a:pt x="99" y="230"/>
                      <a:pt x="99" y="229"/>
                      <a:pt x="99" y="229"/>
                    </a:cubicBezTo>
                    <a:cubicBezTo>
                      <a:pt x="99" y="228"/>
                      <a:pt x="99" y="228"/>
                      <a:pt x="99" y="228"/>
                    </a:cubicBezTo>
                    <a:cubicBezTo>
                      <a:pt x="99" y="226"/>
                      <a:pt x="99" y="226"/>
                      <a:pt x="99" y="226"/>
                    </a:cubicBezTo>
                    <a:cubicBezTo>
                      <a:pt x="99" y="225"/>
                      <a:pt x="99" y="225"/>
                      <a:pt x="98" y="225"/>
                    </a:cubicBezTo>
                    <a:cubicBezTo>
                      <a:pt x="98" y="224"/>
                      <a:pt x="98" y="224"/>
                      <a:pt x="98" y="224"/>
                    </a:cubicBezTo>
                    <a:cubicBezTo>
                      <a:pt x="97" y="224"/>
                      <a:pt x="98" y="223"/>
                      <a:pt x="98" y="223"/>
                    </a:cubicBezTo>
                    <a:cubicBezTo>
                      <a:pt x="98" y="222"/>
                      <a:pt x="98" y="222"/>
                      <a:pt x="98" y="222"/>
                    </a:cubicBezTo>
                    <a:cubicBezTo>
                      <a:pt x="99" y="222"/>
                      <a:pt x="99" y="222"/>
                      <a:pt x="99" y="221"/>
                    </a:cubicBezTo>
                    <a:cubicBezTo>
                      <a:pt x="99" y="221"/>
                      <a:pt x="99" y="221"/>
                      <a:pt x="99" y="221"/>
                    </a:cubicBezTo>
                    <a:cubicBezTo>
                      <a:pt x="99" y="221"/>
                      <a:pt x="99" y="221"/>
                      <a:pt x="99" y="221"/>
                    </a:cubicBezTo>
                    <a:cubicBezTo>
                      <a:pt x="99" y="221"/>
                      <a:pt x="99" y="221"/>
                      <a:pt x="99" y="221"/>
                    </a:cubicBezTo>
                    <a:cubicBezTo>
                      <a:pt x="99" y="221"/>
                      <a:pt x="99" y="221"/>
                      <a:pt x="99" y="221"/>
                    </a:cubicBezTo>
                    <a:cubicBezTo>
                      <a:pt x="100" y="221"/>
                      <a:pt x="100" y="221"/>
                      <a:pt x="100" y="221"/>
                    </a:cubicBezTo>
                    <a:cubicBezTo>
                      <a:pt x="100" y="220"/>
                      <a:pt x="100" y="220"/>
                      <a:pt x="100" y="220"/>
                    </a:cubicBezTo>
                    <a:cubicBezTo>
                      <a:pt x="100" y="219"/>
                      <a:pt x="100" y="219"/>
                      <a:pt x="100" y="219"/>
                    </a:cubicBezTo>
                    <a:cubicBezTo>
                      <a:pt x="101" y="219"/>
                      <a:pt x="101" y="219"/>
                      <a:pt x="101" y="219"/>
                    </a:cubicBezTo>
                    <a:cubicBezTo>
                      <a:pt x="101" y="219"/>
                      <a:pt x="101" y="219"/>
                      <a:pt x="101" y="219"/>
                    </a:cubicBezTo>
                    <a:cubicBezTo>
                      <a:pt x="101" y="219"/>
                      <a:pt x="102" y="219"/>
                      <a:pt x="102" y="219"/>
                    </a:cubicBezTo>
                    <a:cubicBezTo>
                      <a:pt x="103" y="219"/>
                      <a:pt x="104" y="218"/>
                      <a:pt x="105" y="216"/>
                    </a:cubicBezTo>
                    <a:cubicBezTo>
                      <a:pt x="105" y="215"/>
                      <a:pt x="105" y="213"/>
                      <a:pt x="105" y="212"/>
                    </a:cubicBezTo>
                    <a:cubicBezTo>
                      <a:pt x="105" y="211"/>
                      <a:pt x="105" y="211"/>
                      <a:pt x="105" y="211"/>
                    </a:cubicBezTo>
                    <a:cubicBezTo>
                      <a:pt x="105" y="211"/>
                      <a:pt x="105" y="210"/>
                      <a:pt x="105" y="209"/>
                    </a:cubicBezTo>
                    <a:cubicBezTo>
                      <a:pt x="105" y="209"/>
                      <a:pt x="105" y="209"/>
                      <a:pt x="105" y="209"/>
                    </a:cubicBezTo>
                    <a:cubicBezTo>
                      <a:pt x="106" y="210"/>
                      <a:pt x="106" y="210"/>
                      <a:pt x="106" y="210"/>
                    </a:cubicBezTo>
                    <a:cubicBezTo>
                      <a:pt x="106" y="208"/>
                      <a:pt x="106" y="208"/>
                      <a:pt x="106" y="208"/>
                    </a:cubicBezTo>
                    <a:cubicBezTo>
                      <a:pt x="106" y="208"/>
                      <a:pt x="106" y="207"/>
                      <a:pt x="106" y="207"/>
                    </a:cubicBezTo>
                    <a:cubicBezTo>
                      <a:pt x="107" y="206"/>
                      <a:pt x="107" y="206"/>
                      <a:pt x="108" y="206"/>
                    </a:cubicBezTo>
                    <a:cubicBezTo>
                      <a:pt x="108" y="205"/>
                      <a:pt x="108" y="205"/>
                      <a:pt x="108" y="205"/>
                    </a:cubicBezTo>
                    <a:cubicBezTo>
                      <a:pt x="109" y="205"/>
                      <a:pt x="109" y="205"/>
                      <a:pt x="110" y="204"/>
                    </a:cubicBezTo>
                    <a:cubicBezTo>
                      <a:pt x="110" y="204"/>
                      <a:pt x="110" y="203"/>
                      <a:pt x="110" y="202"/>
                    </a:cubicBezTo>
                    <a:cubicBezTo>
                      <a:pt x="110" y="201"/>
                      <a:pt x="110" y="201"/>
                      <a:pt x="110" y="201"/>
                    </a:cubicBezTo>
                    <a:cubicBezTo>
                      <a:pt x="110" y="200"/>
                      <a:pt x="110" y="200"/>
                      <a:pt x="110" y="200"/>
                    </a:cubicBezTo>
                    <a:cubicBezTo>
                      <a:pt x="111" y="199"/>
                      <a:pt x="111" y="199"/>
                      <a:pt x="112" y="198"/>
                    </a:cubicBezTo>
                    <a:cubicBezTo>
                      <a:pt x="113" y="197"/>
                      <a:pt x="114" y="196"/>
                      <a:pt x="116" y="195"/>
                    </a:cubicBezTo>
                    <a:cubicBezTo>
                      <a:pt x="116" y="194"/>
                      <a:pt x="116" y="194"/>
                      <a:pt x="117" y="194"/>
                    </a:cubicBezTo>
                    <a:cubicBezTo>
                      <a:pt x="117" y="193"/>
                      <a:pt x="118" y="193"/>
                      <a:pt x="118" y="192"/>
                    </a:cubicBezTo>
                    <a:cubicBezTo>
                      <a:pt x="118" y="191"/>
                      <a:pt x="118" y="191"/>
                      <a:pt x="118" y="190"/>
                    </a:cubicBezTo>
                    <a:cubicBezTo>
                      <a:pt x="118" y="189"/>
                      <a:pt x="118" y="189"/>
                      <a:pt x="118" y="188"/>
                    </a:cubicBezTo>
                    <a:cubicBezTo>
                      <a:pt x="117" y="187"/>
                      <a:pt x="117" y="186"/>
                      <a:pt x="118" y="185"/>
                    </a:cubicBezTo>
                    <a:cubicBezTo>
                      <a:pt x="118" y="184"/>
                      <a:pt x="118" y="182"/>
                      <a:pt x="118" y="181"/>
                    </a:cubicBezTo>
                    <a:cubicBezTo>
                      <a:pt x="119" y="181"/>
                      <a:pt x="119" y="181"/>
                      <a:pt x="119" y="181"/>
                    </a:cubicBezTo>
                    <a:cubicBezTo>
                      <a:pt x="119" y="180"/>
                      <a:pt x="119" y="180"/>
                      <a:pt x="119" y="180"/>
                    </a:cubicBezTo>
                    <a:cubicBezTo>
                      <a:pt x="119" y="179"/>
                      <a:pt x="119" y="179"/>
                      <a:pt x="119" y="179"/>
                    </a:cubicBezTo>
                    <a:cubicBezTo>
                      <a:pt x="119" y="179"/>
                      <a:pt x="119" y="179"/>
                      <a:pt x="119" y="179"/>
                    </a:cubicBezTo>
                    <a:cubicBezTo>
                      <a:pt x="119" y="179"/>
                      <a:pt x="119" y="179"/>
                      <a:pt x="119" y="179"/>
                    </a:cubicBezTo>
                    <a:cubicBezTo>
                      <a:pt x="119" y="179"/>
                      <a:pt x="119" y="179"/>
                      <a:pt x="119" y="179"/>
                    </a:cubicBezTo>
                    <a:cubicBezTo>
                      <a:pt x="120" y="180"/>
                      <a:pt x="120" y="180"/>
                      <a:pt x="120" y="180"/>
                    </a:cubicBezTo>
                    <a:cubicBezTo>
                      <a:pt x="120" y="179"/>
                      <a:pt x="120" y="179"/>
                      <a:pt x="120" y="179"/>
                    </a:cubicBezTo>
                    <a:cubicBezTo>
                      <a:pt x="121" y="176"/>
                      <a:pt x="121" y="173"/>
                      <a:pt x="120" y="171"/>
                    </a:cubicBezTo>
                    <a:cubicBezTo>
                      <a:pt x="120" y="169"/>
                      <a:pt x="120" y="168"/>
                      <a:pt x="120" y="166"/>
                    </a:cubicBezTo>
                    <a:cubicBezTo>
                      <a:pt x="120" y="164"/>
                      <a:pt x="120" y="162"/>
                      <a:pt x="121" y="161"/>
                    </a:cubicBezTo>
                    <a:cubicBezTo>
                      <a:pt x="121" y="160"/>
                      <a:pt x="121" y="159"/>
                      <a:pt x="122" y="159"/>
                    </a:cubicBezTo>
                    <a:cubicBezTo>
                      <a:pt x="122" y="159"/>
                      <a:pt x="122" y="159"/>
                      <a:pt x="122" y="159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123" y="158"/>
                      <a:pt x="123" y="158"/>
                      <a:pt x="123" y="158"/>
                    </a:cubicBezTo>
                    <a:cubicBezTo>
                      <a:pt x="123" y="157"/>
                      <a:pt x="123" y="157"/>
                      <a:pt x="123" y="157"/>
                    </a:cubicBezTo>
                    <a:cubicBezTo>
                      <a:pt x="123" y="156"/>
                      <a:pt x="123" y="156"/>
                      <a:pt x="123" y="156"/>
                    </a:cubicBezTo>
                    <a:cubicBezTo>
                      <a:pt x="123" y="156"/>
                      <a:pt x="123" y="155"/>
                      <a:pt x="123" y="155"/>
                    </a:cubicBezTo>
                    <a:cubicBezTo>
                      <a:pt x="124" y="155"/>
                      <a:pt x="124" y="155"/>
                      <a:pt x="124" y="155"/>
                    </a:cubicBezTo>
                    <a:cubicBezTo>
                      <a:pt x="125" y="155"/>
                      <a:pt x="125" y="155"/>
                      <a:pt x="125" y="155"/>
                    </a:cubicBezTo>
                    <a:cubicBezTo>
                      <a:pt x="125" y="150"/>
                      <a:pt x="125" y="150"/>
                      <a:pt x="125" y="150"/>
                    </a:cubicBezTo>
                    <a:cubicBezTo>
                      <a:pt x="125" y="149"/>
                      <a:pt x="124" y="149"/>
                      <a:pt x="124" y="149"/>
                    </a:cubicBezTo>
                    <a:cubicBezTo>
                      <a:pt x="124" y="149"/>
                      <a:pt x="124" y="149"/>
                      <a:pt x="124" y="149"/>
                    </a:cubicBezTo>
                    <a:cubicBezTo>
                      <a:pt x="123" y="148"/>
                      <a:pt x="123" y="148"/>
                      <a:pt x="123" y="147"/>
                    </a:cubicBezTo>
                    <a:cubicBezTo>
                      <a:pt x="123" y="146"/>
                      <a:pt x="123" y="146"/>
                      <a:pt x="123" y="146"/>
                    </a:cubicBezTo>
                    <a:cubicBezTo>
                      <a:pt x="123" y="145"/>
                      <a:pt x="123" y="145"/>
                      <a:pt x="123" y="145"/>
                    </a:cubicBezTo>
                    <a:cubicBezTo>
                      <a:pt x="123" y="144"/>
                      <a:pt x="123" y="143"/>
                      <a:pt x="124" y="142"/>
                    </a:cubicBezTo>
                    <a:cubicBezTo>
                      <a:pt x="124" y="142"/>
                      <a:pt x="124" y="142"/>
                      <a:pt x="124" y="142"/>
                    </a:cubicBezTo>
                    <a:cubicBezTo>
                      <a:pt x="124" y="142"/>
                      <a:pt x="125" y="142"/>
                      <a:pt x="125" y="141"/>
                    </a:cubicBezTo>
                    <a:cubicBezTo>
                      <a:pt x="125" y="140"/>
                      <a:pt x="125" y="140"/>
                      <a:pt x="125" y="140"/>
                    </a:cubicBezTo>
                    <a:cubicBezTo>
                      <a:pt x="125" y="139"/>
                      <a:pt x="125" y="139"/>
                      <a:pt x="125" y="138"/>
                    </a:cubicBezTo>
                    <a:cubicBezTo>
                      <a:pt x="125" y="138"/>
                      <a:pt x="125" y="137"/>
                      <a:pt x="125" y="137"/>
                    </a:cubicBezTo>
                    <a:cubicBezTo>
                      <a:pt x="125" y="136"/>
                      <a:pt x="125" y="136"/>
                      <a:pt x="125" y="135"/>
                    </a:cubicBezTo>
                    <a:cubicBezTo>
                      <a:pt x="125" y="135"/>
                      <a:pt x="125" y="135"/>
                      <a:pt x="125" y="135"/>
                    </a:cubicBezTo>
                    <a:cubicBezTo>
                      <a:pt x="126" y="135"/>
                      <a:pt x="126" y="135"/>
                      <a:pt x="126" y="135"/>
                    </a:cubicBezTo>
                    <a:cubicBezTo>
                      <a:pt x="126" y="128"/>
                      <a:pt x="126" y="128"/>
                      <a:pt x="126" y="128"/>
                    </a:cubicBezTo>
                    <a:cubicBezTo>
                      <a:pt x="126" y="127"/>
                      <a:pt x="126" y="127"/>
                      <a:pt x="126" y="127"/>
                    </a:cubicBezTo>
                    <a:cubicBezTo>
                      <a:pt x="126" y="126"/>
                      <a:pt x="126" y="125"/>
                      <a:pt x="126" y="124"/>
                    </a:cubicBezTo>
                    <a:cubicBezTo>
                      <a:pt x="125" y="123"/>
                      <a:pt x="124" y="122"/>
                      <a:pt x="122" y="121"/>
                    </a:cubicBezTo>
                    <a:cubicBezTo>
                      <a:pt x="122" y="121"/>
                      <a:pt x="122" y="120"/>
                      <a:pt x="122" y="120"/>
                    </a:cubicBezTo>
                    <a:cubicBezTo>
                      <a:pt x="122" y="116"/>
                      <a:pt x="122" y="116"/>
                      <a:pt x="122" y="116"/>
                    </a:cubicBezTo>
                    <a:cubicBezTo>
                      <a:pt x="120" y="116"/>
                      <a:pt x="120" y="116"/>
                      <a:pt x="120" y="116"/>
                    </a:cubicBezTo>
                    <a:cubicBezTo>
                      <a:pt x="120" y="116"/>
                      <a:pt x="120" y="116"/>
                      <a:pt x="120" y="116"/>
                    </a:cubicBezTo>
                    <a:cubicBezTo>
                      <a:pt x="120" y="115"/>
                      <a:pt x="120" y="115"/>
                      <a:pt x="120" y="115"/>
                    </a:cubicBezTo>
                    <a:cubicBezTo>
                      <a:pt x="120" y="115"/>
                      <a:pt x="120" y="115"/>
                      <a:pt x="120" y="115"/>
                    </a:cubicBezTo>
                    <a:cubicBezTo>
                      <a:pt x="120" y="114"/>
                      <a:pt x="120" y="114"/>
                      <a:pt x="120" y="113"/>
                    </a:cubicBezTo>
                    <a:cubicBezTo>
                      <a:pt x="119" y="113"/>
                      <a:pt x="119" y="113"/>
                      <a:pt x="119" y="113"/>
                    </a:cubicBezTo>
                    <a:cubicBezTo>
                      <a:pt x="119" y="112"/>
                      <a:pt x="119" y="112"/>
                      <a:pt x="118" y="112"/>
                    </a:cubicBezTo>
                    <a:cubicBezTo>
                      <a:pt x="118" y="111"/>
                      <a:pt x="118" y="111"/>
                      <a:pt x="118" y="111"/>
                    </a:cubicBezTo>
                    <a:cubicBezTo>
                      <a:pt x="118" y="111"/>
                      <a:pt x="118" y="111"/>
                      <a:pt x="118" y="111"/>
                    </a:cubicBezTo>
                    <a:cubicBezTo>
                      <a:pt x="118" y="110"/>
                      <a:pt x="118" y="109"/>
                      <a:pt x="117" y="109"/>
                    </a:cubicBezTo>
                    <a:cubicBezTo>
                      <a:pt x="116" y="109"/>
                      <a:pt x="116" y="109"/>
                      <a:pt x="116" y="109"/>
                    </a:cubicBezTo>
                    <a:cubicBezTo>
                      <a:pt x="116" y="109"/>
                      <a:pt x="116" y="109"/>
                      <a:pt x="116" y="109"/>
                    </a:cubicBezTo>
                    <a:cubicBezTo>
                      <a:pt x="116" y="108"/>
                      <a:pt x="116" y="108"/>
                      <a:pt x="116" y="108"/>
                    </a:cubicBezTo>
                    <a:cubicBezTo>
                      <a:pt x="116" y="107"/>
                      <a:pt x="116" y="107"/>
                      <a:pt x="116" y="107"/>
                    </a:cubicBezTo>
                    <a:cubicBezTo>
                      <a:pt x="115" y="106"/>
                      <a:pt x="115" y="106"/>
                      <a:pt x="115" y="106"/>
                    </a:cubicBezTo>
                    <a:cubicBezTo>
                      <a:pt x="114" y="105"/>
                      <a:pt x="114" y="105"/>
                      <a:pt x="114" y="105"/>
                    </a:cubicBezTo>
                    <a:cubicBezTo>
                      <a:pt x="113" y="104"/>
                      <a:pt x="113" y="104"/>
                      <a:pt x="113" y="104"/>
                    </a:cubicBezTo>
                    <a:cubicBezTo>
                      <a:pt x="112" y="102"/>
                      <a:pt x="111" y="101"/>
                      <a:pt x="112" y="98"/>
                    </a:cubicBezTo>
                    <a:cubicBezTo>
                      <a:pt x="112" y="97"/>
                      <a:pt x="112" y="97"/>
                      <a:pt x="112" y="97"/>
                    </a:cubicBezTo>
                    <a:cubicBezTo>
                      <a:pt x="111" y="97"/>
                      <a:pt x="111" y="97"/>
                      <a:pt x="111" y="97"/>
                    </a:cubicBezTo>
                    <a:cubicBezTo>
                      <a:pt x="110" y="97"/>
                      <a:pt x="110" y="97"/>
                      <a:pt x="110" y="97"/>
                    </a:cubicBezTo>
                    <a:cubicBezTo>
                      <a:pt x="110" y="96"/>
                      <a:pt x="110" y="95"/>
                      <a:pt x="109" y="94"/>
                    </a:cubicBezTo>
                    <a:cubicBezTo>
                      <a:pt x="109" y="94"/>
                      <a:pt x="109" y="94"/>
                      <a:pt x="109" y="94"/>
                    </a:cubicBezTo>
                    <a:cubicBezTo>
                      <a:pt x="108" y="93"/>
                      <a:pt x="108" y="93"/>
                      <a:pt x="108" y="92"/>
                    </a:cubicBezTo>
                    <a:cubicBezTo>
                      <a:pt x="107" y="92"/>
                      <a:pt x="107" y="91"/>
                      <a:pt x="106" y="91"/>
                    </a:cubicBezTo>
                    <a:cubicBezTo>
                      <a:pt x="106" y="91"/>
                      <a:pt x="106" y="91"/>
                      <a:pt x="106" y="91"/>
                    </a:cubicBezTo>
                    <a:cubicBezTo>
                      <a:pt x="106" y="91"/>
                      <a:pt x="106" y="90"/>
                      <a:pt x="106" y="90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5" y="89"/>
                      <a:pt x="105" y="89"/>
                      <a:pt x="105" y="89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4" y="88"/>
                      <a:pt x="104" y="88"/>
                      <a:pt x="104" y="88"/>
                    </a:cubicBezTo>
                    <a:cubicBezTo>
                      <a:pt x="104" y="87"/>
                      <a:pt x="104" y="87"/>
                      <a:pt x="103" y="86"/>
                    </a:cubicBezTo>
                    <a:cubicBezTo>
                      <a:pt x="102" y="84"/>
                      <a:pt x="101" y="83"/>
                      <a:pt x="100" y="81"/>
                    </a:cubicBezTo>
                    <a:cubicBezTo>
                      <a:pt x="99" y="80"/>
                      <a:pt x="99" y="80"/>
                      <a:pt x="99" y="80"/>
                    </a:cubicBezTo>
                    <a:cubicBezTo>
                      <a:pt x="98" y="78"/>
                      <a:pt x="97" y="76"/>
                      <a:pt x="95" y="75"/>
                    </a:cubicBezTo>
                    <a:cubicBezTo>
                      <a:pt x="97" y="75"/>
                      <a:pt x="97" y="75"/>
                      <a:pt x="97" y="75"/>
                    </a:cubicBezTo>
                    <a:cubicBezTo>
                      <a:pt x="97" y="74"/>
                      <a:pt x="97" y="74"/>
                      <a:pt x="97" y="74"/>
                    </a:cubicBezTo>
                    <a:cubicBezTo>
                      <a:pt x="98" y="74"/>
                      <a:pt x="98" y="75"/>
                      <a:pt x="98" y="75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100" y="77"/>
                      <a:pt x="100" y="77"/>
                      <a:pt x="100" y="77"/>
                    </a:cubicBezTo>
                    <a:cubicBezTo>
                      <a:pt x="101" y="78"/>
                      <a:pt x="101" y="78"/>
                      <a:pt x="101" y="78"/>
                    </a:cubicBezTo>
                    <a:cubicBezTo>
                      <a:pt x="101" y="78"/>
                      <a:pt x="101" y="78"/>
                      <a:pt x="101" y="78"/>
                    </a:cubicBezTo>
                    <a:cubicBezTo>
                      <a:pt x="101" y="78"/>
                      <a:pt x="101" y="78"/>
                      <a:pt x="101" y="78"/>
                    </a:cubicBezTo>
                    <a:cubicBezTo>
                      <a:pt x="101" y="78"/>
                      <a:pt x="101" y="79"/>
                      <a:pt x="101" y="79"/>
                    </a:cubicBezTo>
                    <a:cubicBezTo>
                      <a:pt x="101" y="82"/>
                      <a:pt x="101" y="82"/>
                      <a:pt x="101" y="82"/>
                    </a:cubicBezTo>
                    <a:cubicBezTo>
                      <a:pt x="102" y="82"/>
                      <a:pt x="102" y="82"/>
                      <a:pt x="102" y="82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03" y="85"/>
                      <a:pt x="104" y="85"/>
                      <a:pt x="105" y="85"/>
                    </a:cubicBezTo>
                    <a:cubicBezTo>
                      <a:pt x="105" y="85"/>
                      <a:pt x="105" y="85"/>
                      <a:pt x="105" y="85"/>
                    </a:cubicBezTo>
                    <a:cubicBezTo>
                      <a:pt x="106" y="85"/>
                      <a:pt x="106" y="86"/>
                      <a:pt x="107" y="86"/>
                    </a:cubicBezTo>
                    <a:cubicBezTo>
                      <a:pt x="107" y="87"/>
                      <a:pt x="107" y="87"/>
                      <a:pt x="107" y="88"/>
                    </a:cubicBezTo>
                    <a:cubicBezTo>
                      <a:pt x="107" y="88"/>
                      <a:pt x="107" y="89"/>
                      <a:pt x="108" y="89"/>
                    </a:cubicBezTo>
                    <a:cubicBezTo>
                      <a:pt x="108" y="89"/>
                      <a:pt x="108" y="89"/>
                      <a:pt x="108" y="89"/>
                    </a:cubicBezTo>
                    <a:cubicBezTo>
                      <a:pt x="108" y="90"/>
                      <a:pt x="108" y="90"/>
                      <a:pt x="108" y="90"/>
                    </a:cubicBezTo>
                    <a:cubicBezTo>
                      <a:pt x="108" y="90"/>
                      <a:pt x="108" y="92"/>
                      <a:pt x="110" y="92"/>
                    </a:cubicBezTo>
                    <a:cubicBezTo>
                      <a:pt x="110" y="92"/>
                      <a:pt x="110" y="92"/>
                      <a:pt x="110" y="92"/>
                    </a:cubicBezTo>
                    <a:cubicBezTo>
                      <a:pt x="110" y="92"/>
                      <a:pt x="110" y="92"/>
                      <a:pt x="110" y="92"/>
                    </a:cubicBezTo>
                    <a:cubicBezTo>
                      <a:pt x="110" y="93"/>
                      <a:pt x="110" y="93"/>
                      <a:pt x="110" y="93"/>
                    </a:cubicBezTo>
                    <a:cubicBezTo>
                      <a:pt x="110" y="93"/>
                      <a:pt x="110" y="93"/>
                      <a:pt x="110" y="93"/>
                    </a:cubicBezTo>
                    <a:cubicBezTo>
                      <a:pt x="110" y="94"/>
                      <a:pt x="110" y="95"/>
                      <a:pt x="111" y="95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11" y="96"/>
                      <a:pt x="111" y="96"/>
                      <a:pt x="111" y="96"/>
                    </a:cubicBezTo>
                    <a:cubicBezTo>
                      <a:pt x="112" y="97"/>
                      <a:pt x="112" y="97"/>
                      <a:pt x="112" y="98"/>
                    </a:cubicBezTo>
                    <a:cubicBezTo>
                      <a:pt x="113" y="98"/>
                      <a:pt x="113" y="98"/>
                      <a:pt x="113" y="98"/>
                    </a:cubicBezTo>
                    <a:cubicBezTo>
                      <a:pt x="113" y="99"/>
                      <a:pt x="114" y="99"/>
                      <a:pt x="114" y="99"/>
                    </a:cubicBezTo>
                    <a:cubicBezTo>
                      <a:pt x="114" y="99"/>
                      <a:pt x="114" y="99"/>
                      <a:pt x="114" y="99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14" y="101"/>
                      <a:pt x="114" y="102"/>
                      <a:pt x="115" y="102"/>
                    </a:cubicBezTo>
                    <a:cubicBezTo>
                      <a:pt x="116" y="102"/>
                      <a:pt x="116" y="102"/>
                      <a:pt x="116" y="102"/>
                    </a:cubicBezTo>
                    <a:cubicBezTo>
                      <a:pt x="116" y="102"/>
                      <a:pt x="116" y="102"/>
                      <a:pt x="116" y="102"/>
                    </a:cubicBezTo>
                    <a:cubicBezTo>
                      <a:pt x="116" y="103"/>
                      <a:pt x="116" y="103"/>
                      <a:pt x="116" y="103"/>
                    </a:cubicBezTo>
                    <a:cubicBezTo>
                      <a:pt x="116" y="105"/>
                      <a:pt x="116" y="105"/>
                      <a:pt x="116" y="105"/>
                    </a:cubicBezTo>
                    <a:cubicBezTo>
                      <a:pt x="116" y="106"/>
                      <a:pt x="116" y="106"/>
                      <a:pt x="117" y="106"/>
                    </a:cubicBezTo>
                    <a:cubicBezTo>
                      <a:pt x="117" y="106"/>
                      <a:pt x="117" y="106"/>
                      <a:pt x="117" y="106"/>
                    </a:cubicBezTo>
                    <a:cubicBezTo>
                      <a:pt x="117" y="107"/>
                      <a:pt x="117" y="108"/>
                      <a:pt x="118" y="108"/>
                    </a:cubicBezTo>
                    <a:cubicBezTo>
                      <a:pt x="118" y="109"/>
                      <a:pt x="119" y="110"/>
                      <a:pt x="120" y="110"/>
                    </a:cubicBezTo>
                    <a:cubicBezTo>
                      <a:pt x="122" y="111"/>
                      <a:pt x="122" y="111"/>
                      <a:pt x="122" y="111"/>
                    </a:cubicBez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21" y="106"/>
                      <a:pt x="120" y="102"/>
                      <a:pt x="119" y="97"/>
                    </a:cubicBezTo>
                    <a:cubicBezTo>
                      <a:pt x="118" y="95"/>
                      <a:pt x="118" y="93"/>
                      <a:pt x="118" y="91"/>
                    </a:cubicBezTo>
                    <a:cubicBezTo>
                      <a:pt x="118" y="90"/>
                      <a:pt x="118" y="90"/>
                      <a:pt x="118" y="89"/>
                    </a:cubicBezTo>
                    <a:cubicBezTo>
                      <a:pt x="119" y="88"/>
                      <a:pt x="119" y="88"/>
                      <a:pt x="119" y="88"/>
                    </a:cubicBezTo>
                    <a:cubicBezTo>
                      <a:pt x="119" y="87"/>
                      <a:pt x="119" y="87"/>
                      <a:pt x="119" y="86"/>
                    </a:cubicBezTo>
                    <a:cubicBezTo>
                      <a:pt x="119" y="86"/>
                      <a:pt x="119" y="86"/>
                      <a:pt x="119" y="86"/>
                    </a:cubicBezTo>
                    <a:cubicBezTo>
                      <a:pt x="119" y="86"/>
                      <a:pt x="119" y="85"/>
                      <a:pt x="119" y="85"/>
                    </a:cubicBezTo>
                    <a:cubicBezTo>
                      <a:pt x="119" y="85"/>
                      <a:pt x="118" y="84"/>
                      <a:pt x="118" y="84"/>
                    </a:cubicBezTo>
                    <a:cubicBezTo>
                      <a:pt x="118" y="84"/>
                      <a:pt x="118" y="84"/>
                      <a:pt x="118" y="84"/>
                    </a:cubicBezTo>
                    <a:cubicBezTo>
                      <a:pt x="118" y="84"/>
                      <a:pt x="118" y="84"/>
                      <a:pt x="118" y="84"/>
                    </a:cubicBezTo>
                    <a:cubicBezTo>
                      <a:pt x="117" y="84"/>
                      <a:pt x="118" y="84"/>
                      <a:pt x="118" y="83"/>
                    </a:cubicBezTo>
                    <a:cubicBezTo>
                      <a:pt x="118" y="82"/>
                      <a:pt x="118" y="82"/>
                      <a:pt x="118" y="82"/>
                    </a:cubicBezTo>
                    <a:cubicBezTo>
                      <a:pt x="117" y="81"/>
                      <a:pt x="117" y="81"/>
                      <a:pt x="117" y="81"/>
                    </a:cubicBezTo>
                    <a:cubicBezTo>
                      <a:pt x="117" y="81"/>
                      <a:pt x="117" y="81"/>
                      <a:pt x="117" y="81"/>
                    </a:cubicBezTo>
                    <a:cubicBezTo>
                      <a:pt x="116" y="81"/>
                      <a:pt x="116" y="81"/>
                      <a:pt x="116" y="81"/>
                    </a:cubicBezTo>
                    <a:cubicBezTo>
                      <a:pt x="116" y="81"/>
                      <a:pt x="116" y="81"/>
                      <a:pt x="116" y="81"/>
                    </a:cubicBezTo>
                    <a:cubicBezTo>
                      <a:pt x="116" y="81"/>
                      <a:pt x="116" y="81"/>
                      <a:pt x="116" y="81"/>
                    </a:cubicBezTo>
                    <a:cubicBezTo>
                      <a:pt x="116" y="79"/>
                      <a:pt x="116" y="79"/>
                      <a:pt x="116" y="79"/>
                    </a:cubicBezTo>
                    <a:cubicBezTo>
                      <a:pt x="115" y="79"/>
                      <a:pt x="115" y="79"/>
                      <a:pt x="115" y="79"/>
                    </a:cubicBezTo>
                    <a:cubicBezTo>
                      <a:pt x="115" y="78"/>
                      <a:pt x="115" y="78"/>
                      <a:pt x="115" y="78"/>
                    </a:cubicBezTo>
                    <a:cubicBezTo>
                      <a:pt x="115" y="77"/>
                      <a:pt x="115" y="77"/>
                      <a:pt x="115" y="77"/>
                    </a:cubicBezTo>
                    <a:cubicBezTo>
                      <a:pt x="115" y="77"/>
                      <a:pt x="115" y="77"/>
                      <a:pt x="115" y="77"/>
                    </a:cubicBezTo>
                    <a:cubicBezTo>
                      <a:pt x="115" y="76"/>
                      <a:pt x="115" y="76"/>
                      <a:pt x="115" y="76"/>
                    </a:cubicBezTo>
                    <a:cubicBezTo>
                      <a:pt x="114" y="76"/>
                      <a:pt x="114" y="76"/>
                      <a:pt x="114" y="76"/>
                    </a:cubicBezTo>
                    <a:cubicBezTo>
                      <a:pt x="113" y="76"/>
                      <a:pt x="113" y="76"/>
                      <a:pt x="113" y="76"/>
                    </a:cubicBezTo>
                    <a:cubicBezTo>
                      <a:pt x="113" y="76"/>
                      <a:pt x="113" y="76"/>
                      <a:pt x="113" y="76"/>
                    </a:cubicBezTo>
                    <a:cubicBezTo>
                      <a:pt x="113" y="75"/>
                      <a:pt x="113" y="75"/>
                      <a:pt x="113" y="75"/>
                    </a:cubicBezTo>
                    <a:cubicBezTo>
                      <a:pt x="113" y="75"/>
                      <a:pt x="113" y="75"/>
                      <a:pt x="113" y="75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3"/>
                      <a:pt x="113" y="73"/>
                      <a:pt x="112" y="73"/>
                    </a:cubicBezTo>
                    <a:cubicBezTo>
                      <a:pt x="112" y="73"/>
                      <a:pt x="112" y="73"/>
                      <a:pt x="112" y="73"/>
                    </a:cubicBezTo>
                    <a:cubicBezTo>
                      <a:pt x="112" y="73"/>
                      <a:pt x="112" y="73"/>
                      <a:pt x="112" y="73"/>
                    </a:cubicBezTo>
                    <a:cubicBezTo>
                      <a:pt x="112" y="72"/>
                      <a:pt x="112" y="72"/>
                      <a:pt x="112" y="72"/>
                    </a:cubicBezTo>
                    <a:cubicBezTo>
                      <a:pt x="112" y="72"/>
                      <a:pt x="112" y="72"/>
                      <a:pt x="112" y="71"/>
                    </a:cubicBezTo>
                    <a:cubicBezTo>
                      <a:pt x="111" y="71"/>
                      <a:pt x="111" y="70"/>
                      <a:pt x="111" y="70"/>
                    </a:cubicBezTo>
                    <a:cubicBezTo>
                      <a:pt x="110" y="69"/>
                      <a:pt x="110" y="69"/>
                      <a:pt x="110" y="69"/>
                    </a:cubicBezTo>
                    <a:cubicBezTo>
                      <a:pt x="110" y="69"/>
                      <a:pt x="110" y="69"/>
                      <a:pt x="110" y="69"/>
                    </a:cubicBezTo>
                    <a:cubicBezTo>
                      <a:pt x="109" y="69"/>
                      <a:pt x="109" y="69"/>
                      <a:pt x="109" y="69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6"/>
                      <a:pt x="109" y="66"/>
                      <a:pt x="109" y="66"/>
                    </a:cubicBezTo>
                    <a:cubicBezTo>
                      <a:pt x="108" y="66"/>
                      <a:pt x="108" y="66"/>
                      <a:pt x="108" y="66"/>
                    </a:cubicBezTo>
                    <a:cubicBezTo>
                      <a:pt x="108" y="66"/>
                      <a:pt x="108" y="66"/>
                      <a:pt x="108" y="66"/>
                    </a:cubicBezTo>
                    <a:cubicBezTo>
                      <a:pt x="108" y="66"/>
                      <a:pt x="108" y="66"/>
                      <a:pt x="108" y="66"/>
                    </a:cubicBezTo>
                    <a:cubicBezTo>
                      <a:pt x="107" y="65"/>
                      <a:pt x="107" y="65"/>
                      <a:pt x="107" y="65"/>
                    </a:cubicBezTo>
                    <a:cubicBezTo>
                      <a:pt x="107" y="65"/>
                      <a:pt x="107" y="64"/>
                      <a:pt x="107" y="64"/>
                    </a:cubicBezTo>
                    <a:cubicBezTo>
                      <a:pt x="107" y="63"/>
                      <a:pt x="107" y="63"/>
                      <a:pt x="107" y="63"/>
                    </a:cubicBezTo>
                    <a:cubicBezTo>
                      <a:pt x="106" y="63"/>
                      <a:pt x="106" y="63"/>
                      <a:pt x="106" y="63"/>
                    </a:cubicBezTo>
                    <a:cubicBezTo>
                      <a:pt x="106" y="62"/>
                      <a:pt x="106" y="62"/>
                      <a:pt x="106" y="62"/>
                    </a:cubicBezTo>
                    <a:cubicBezTo>
                      <a:pt x="106" y="62"/>
                      <a:pt x="106" y="61"/>
                      <a:pt x="105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60"/>
                      <a:pt x="105" y="60"/>
                      <a:pt x="105" y="60"/>
                    </a:cubicBezTo>
                    <a:cubicBezTo>
                      <a:pt x="104" y="59"/>
                      <a:pt x="104" y="59"/>
                      <a:pt x="104" y="59"/>
                    </a:cubicBezTo>
                    <a:cubicBezTo>
                      <a:pt x="103" y="58"/>
                      <a:pt x="103" y="58"/>
                      <a:pt x="103" y="58"/>
                    </a:cubicBezTo>
                    <a:cubicBezTo>
                      <a:pt x="103" y="57"/>
                      <a:pt x="102" y="57"/>
                      <a:pt x="102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100" y="56"/>
                      <a:pt x="100" y="55"/>
                      <a:pt x="100" y="55"/>
                    </a:cubicBezTo>
                    <a:cubicBezTo>
                      <a:pt x="100" y="54"/>
                      <a:pt x="100" y="54"/>
                      <a:pt x="100" y="53"/>
                    </a:cubicBezTo>
                    <a:cubicBezTo>
                      <a:pt x="99" y="53"/>
                      <a:pt x="99" y="53"/>
                      <a:pt x="99" y="53"/>
                    </a:cubicBezTo>
                    <a:cubicBezTo>
                      <a:pt x="99" y="52"/>
                      <a:pt x="99" y="52"/>
                      <a:pt x="99" y="52"/>
                    </a:cubicBezTo>
                    <a:cubicBezTo>
                      <a:pt x="99" y="52"/>
                      <a:pt x="99" y="52"/>
                      <a:pt x="99" y="52"/>
                    </a:cubicBezTo>
                    <a:cubicBezTo>
                      <a:pt x="99" y="52"/>
                      <a:pt x="99" y="51"/>
                      <a:pt x="98" y="51"/>
                    </a:cubicBezTo>
                    <a:cubicBezTo>
                      <a:pt x="97" y="51"/>
                      <a:pt x="97" y="51"/>
                      <a:pt x="97" y="51"/>
                    </a:cubicBezTo>
                    <a:cubicBezTo>
                      <a:pt x="96" y="50"/>
                      <a:pt x="96" y="50"/>
                      <a:pt x="95" y="49"/>
                    </a:cubicBezTo>
                    <a:cubicBezTo>
                      <a:pt x="95" y="49"/>
                      <a:pt x="95" y="48"/>
                      <a:pt x="95" y="48"/>
                    </a:cubicBezTo>
                    <a:cubicBezTo>
                      <a:pt x="95" y="47"/>
                      <a:pt x="94" y="47"/>
                      <a:pt x="94" y="46"/>
                    </a:cubicBezTo>
                    <a:cubicBezTo>
                      <a:pt x="94" y="45"/>
                      <a:pt x="93" y="45"/>
                      <a:pt x="92" y="44"/>
                    </a:cubicBezTo>
                    <a:cubicBezTo>
                      <a:pt x="91" y="44"/>
                      <a:pt x="91" y="43"/>
                      <a:pt x="91" y="43"/>
                    </a:cubicBezTo>
                    <a:cubicBezTo>
                      <a:pt x="90" y="43"/>
                      <a:pt x="90" y="43"/>
                      <a:pt x="90" y="43"/>
                    </a:cubicBezTo>
                    <a:cubicBezTo>
                      <a:pt x="90" y="42"/>
                      <a:pt x="90" y="42"/>
                      <a:pt x="90" y="41"/>
                    </a:cubicBezTo>
                    <a:cubicBezTo>
                      <a:pt x="89" y="41"/>
                      <a:pt x="89" y="41"/>
                      <a:pt x="88" y="40"/>
                    </a:cubicBezTo>
                    <a:cubicBezTo>
                      <a:pt x="87" y="39"/>
                      <a:pt x="86" y="38"/>
                      <a:pt x="85" y="38"/>
                    </a:cubicBezTo>
                    <a:cubicBezTo>
                      <a:pt x="83" y="36"/>
                      <a:pt x="82" y="34"/>
                      <a:pt x="80" y="32"/>
                    </a:cubicBezTo>
                    <a:cubicBezTo>
                      <a:pt x="80" y="31"/>
                      <a:pt x="80" y="31"/>
                      <a:pt x="80" y="31"/>
                    </a:cubicBezTo>
                    <a:cubicBezTo>
                      <a:pt x="80" y="31"/>
                      <a:pt x="80" y="31"/>
                      <a:pt x="80" y="31"/>
                    </a:cubicBezTo>
                    <a:cubicBezTo>
                      <a:pt x="78" y="31"/>
                      <a:pt x="77" y="30"/>
                      <a:pt x="76" y="29"/>
                    </a:cubicBezTo>
                    <a:cubicBezTo>
                      <a:pt x="76" y="28"/>
                      <a:pt x="76" y="28"/>
                      <a:pt x="76" y="28"/>
                    </a:cubicBezTo>
                    <a:cubicBezTo>
                      <a:pt x="75" y="27"/>
                      <a:pt x="75" y="26"/>
                      <a:pt x="73" y="26"/>
                    </a:cubicBezTo>
                    <a:cubicBezTo>
                      <a:pt x="73" y="26"/>
                      <a:pt x="73" y="26"/>
                      <a:pt x="72" y="25"/>
                    </a:cubicBezTo>
                    <a:cubicBezTo>
                      <a:pt x="72" y="25"/>
                      <a:pt x="71" y="25"/>
                      <a:pt x="71" y="25"/>
                    </a:cubicBezTo>
                    <a:cubicBezTo>
                      <a:pt x="70" y="24"/>
                      <a:pt x="69" y="23"/>
                      <a:pt x="69" y="22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9" y="21"/>
                      <a:pt x="69" y="21"/>
                      <a:pt x="69" y="21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1"/>
                      <a:pt x="66" y="21"/>
                      <a:pt x="65" y="21"/>
                    </a:cubicBezTo>
                    <a:cubicBezTo>
                      <a:pt x="65" y="20"/>
                      <a:pt x="64" y="19"/>
                      <a:pt x="64" y="19"/>
                    </a:cubicBezTo>
                    <a:cubicBezTo>
                      <a:pt x="63" y="18"/>
                      <a:pt x="63" y="18"/>
                      <a:pt x="63" y="17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1" y="17"/>
                      <a:pt x="61" y="17"/>
                      <a:pt x="60" y="17"/>
                    </a:cubicBezTo>
                    <a:cubicBezTo>
                      <a:pt x="60" y="16"/>
                      <a:pt x="59" y="16"/>
                      <a:pt x="59" y="15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9" y="14"/>
                      <a:pt x="58" y="14"/>
                      <a:pt x="57" y="14"/>
                    </a:cubicBezTo>
                    <a:cubicBezTo>
                      <a:pt x="57" y="14"/>
                      <a:pt x="57" y="14"/>
                      <a:pt x="57" y="14"/>
                    </a:cubicBezTo>
                    <a:cubicBezTo>
                      <a:pt x="56" y="14"/>
                      <a:pt x="56" y="13"/>
                      <a:pt x="56" y="13"/>
                    </a:cubicBezTo>
                    <a:cubicBezTo>
                      <a:pt x="54" y="11"/>
                      <a:pt x="52" y="10"/>
                      <a:pt x="49" y="8"/>
                    </a:cubicBezTo>
                    <a:cubicBezTo>
                      <a:pt x="47" y="7"/>
                      <a:pt x="44" y="6"/>
                      <a:pt x="42" y="4"/>
                    </a:cubicBezTo>
                    <a:cubicBezTo>
                      <a:pt x="40" y="3"/>
                      <a:pt x="38" y="2"/>
                      <a:pt x="36" y="1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grpFill/>
              <a:ln w="12700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42"/>
              <p:cNvSpPr>
                <a:spLocks noEditPoints="1"/>
              </p:cNvSpPr>
              <p:nvPr/>
            </p:nvSpPr>
            <p:spPr bwMode="auto">
              <a:xfrm>
                <a:off x="3477" y="1838"/>
                <a:ext cx="322" cy="675"/>
              </a:xfrm>
              <a:custGeom>
                <a:avLst/>
                <a:gdLst>
                  <a:gd name="T0" fmla="*/ 3 w 135"/>
                  <a:gd name="T1" fmla="*/ 78 h 283"/>
                  <a:gd name="T2" fmla="*/ 0 w 135"/>
                  <a:gd name="T3" fmla="*/ 85 h 283"/>
                  <a:gd name="T4" fmla="*/ 9 w 135"/>
                  <a:gd name="T5" fmla="*/ 113 h 283"/>
                  <a:gd name="T6" fmla="*/ 14 w 135"/>
                  <a:gd name="T7" fmla="*/ 116 h 283"/>
                  <a:gd name="T8" fmla="*/ 18 w 135"/>
                  <a:gd name="T9" fmla="*/ 128 h 283"/>
                  <a:gd name="T10" fmla="*/ 25 w 135"/>
                  <a:gd name="T11" fmla="*/ 137 h 283"/>
                  <a:gd name="T12" fmla="*/ 22 w 135"/>
                  <a:gd name="T13" fmla="*/ 150 h 283"/>
                  <a:gd name="T14" fmla="*/ 20 w 135"/>
                  <a:gd name="T15" fmla="*/ 166 h 283"/>
                  <a:gd name="T16" fmla="*/ 29 w 135"/>
                  <a:gd name="T17" fmla="*/ 180 h 283"/>
                  <a:gd name="T18" fmla="*/ 32 w 135"/>
                  <a:gd name="T19" fmla="*/ 192 h 283"/>
                  <a:gd name="T20" fmla="*/ 42 w 135"/>
                  <a:gd name="T21" fmla="*/ 204 h 283"/>
                  <a:gd name="T22" fmla="*/ 48 w 135"/>
                  <a:gd name="T23" fmla="*/ 208 h 283"/>
                  <a:gd name="T24" fmla="*/ 51 w 135"/>
                  <a:gd name="T25" fmla="*/ 218 h 283"/>
                  <a:gd name="T26" fmla="*/ 54 w 135"/>
                  <a:gd name="T27" fmla="*/ 238 h 283"/>
                  <a:gd name="T28" fmla="*/ 57 w 135"/>
                  <a:gd name="T29" fmla="*/ 253 h 283"/>
                  <a:gd name="T30" fmla="*/ 66 w 135"/>
                  <a:gd name="T31" fmla="*/ 265 h 283"/>
                  <a:gd name="T32" fmla="*/ 74 w 135"/>
                  <a:gd name="T33" fmla="*/ 278 h 283"/>
                  <a:gd name="T34" fmla="*/ 80 w 135"/>
                  <a:gd name="T35" fmla="*/ 283 h 283"/>
                  <a:gd name="T36" fmla="*/ 84 w 135"/>
                  <a:gd name="T37" fmla="*/ 275 h 283"/>
                  <a:gd name="T38" fmla="*/ 79 w 135"/>
                  <a:gd name="T39" fmla="*/ 262 h 283"/>
                  <a:gd name="T40" fmla="*/ 85 w 135"/>
                  <a:gd name="T41" fmla="*/ 255 h 283"/>
                  <a:gd name="T42" fmla="*/ 90 w 135"/>
                  <a:gd name="T43" fmla="*/ 244 h 283"/>
                  <a:gd name="T44" fmla="*/ 98 w 135"/>
                  <a:gd name="T45" fmla="*/ 224 h 283"/>
                  <a:gd name="T46" fmla="*/ 111 w 135"/>
                  <a:gd name="T47" fmla="*/ 217 h 283"/>
                  <a:gd name="T48" fmla="*/ 119 w 135"/>
                  <a:gd name="T49" fmla="*/ 210 h 283"/>
                  <a:gd name="T50" fmla="*/ 124 w 135"/>
                  <a:gd name="T51" fmla="*/ 188 h 283"/>
                  <a:gd name="T52" fmla="*/ 134 w 135"/>
                  <a:gd name="T53" fmla="*/ 178 h 283"/>
                  <a:gd name="T54" fmla="*/ 133 w 135"/>
                  <a:gd name="T55" fmla="*/ 166 h 283"/>
                  <a:gd name="T56" fmla="*/ 120 w 135"/>
                  <a:gd name="T57" fmla="*/ 159 h 283"/>
                  <a:gd name="T58" fmla="*/ 104 w 135"/>
                  <a:gd name="T59" fmla="*/ 156 h 283"/>
                  <a:gd name="T60" fmla="*/ 91 w 135"/>
                  <a:gd name="T61" fmla="*/ 153 h 283"/>
                  <a:gd name="T62" fmla="*/ 95 w 135"/>
                  <a:gd name="T63" fmla="*/ 146 h 283"/>
                  <a:gd name="T64" fmla="*/ 85 w 135"/>
                  <a:gd name="T65" fmla="*/ 136 h 283"/>
                  <a:gd name="T66" fmla="*/ 70 w 135"/>
                  <a:gd name="T67" fmla="*/ 129 h 283"/>
                  <a:gd name="T68" fmla="*/ 60 w 135"/>
                  <a:gd name="T69" fmla="*/ 123 h 283"/>
                  <a:gd name="T70" fmla="*/ 44 w 135"/>
                  <a:gd name="T71" fmla="*/ 117 h 283"/>
                  <a:gd name="T72" fmla="*/ 32 w 135"/>
                  <a:gd name="T73" fmla="*/ 120 h 283"/>
                  <a:gd name="T74" fmla="*/ 29 w 135"/>
                  <a:gd name="T75" fmla="*/ 125 h 283"/>
                  <a:gd name="T76" fmla="*/ 20 w 135"/>
                  <a:gd name="T77" fmla="*/ 120 h 283"/>
                  <a:gd name="T78" fmla="*/ 19 w 135"/>
                  <a:gd name="T79" fmla="*/ 106 h 283"/>
                  <a:gd name="T80" fmla="*/ 18 w 135"/>
                  <a:gd name="T81" fmla="*/ 99 h 283"/>
                  <a:gd name="T82" fmla="*/ 14 w 135"/>
                  <a:gd name="T83" fmla="*/ 94 h 283"/>
                  <a:gd name="T84" fmla="*/ 7 w 135"/>
                  <a:gd name="T85" fmla="*/ 96 h 283"/>
                  <a:gd name="T86" fmla="*/ 10 w 135"/>
                  <a:gd name="T87" fmla="*/ 89 h 283"/>
                  <a:gd name="T88" fmla="*/ 15 w 135"/>
                  <a:gd name="T89" fmla="*/ 79 h 283"/>
                  <a:gd name="T90" fmla="*/ 27 w 135"/>
                  <a:gd name="T91" fmla="*/ 71 h 283"/>
                  <a:gd name="T92" fmla="*/ 32 w 135"/>
                  <a:gd name="T93" fmla="*/ 82 h 283"/>
                  <a:gd name="T94" fmla="*/ 39 w 135"/>
                  <a:gd name="T95" fmla="*/ 69 h 283"/>
                  <a:gd name="T96" fmla="*/ 43 w 135"/>
                  <a:gd name="T97" fmla="*/ 63 h 283"/>
                  <a:gd name="T98" fmla="*/ 56 w 135"/>
                  <a:gd name="T99" fmla="*/ 55 h 283"/>
                  <a:gd name="T100" fmla="*/ 68 w 135"/>
                  <a:gd name="T101" fmla="*/ 45 h 283"/>
                  <a:gd name="T102" fmla="*/ 74 w 135"/>
                  <a:gd name="T103" fmla="*/ 37 h 283"/>
                  <a:gd name="T104" fmla="*/ 83 w 135"/>
                  <a:gd name="T105" fmla="*/ 31 h 283"/>
                  <a:gd name="T106" fmla="*/ 80 w 135"/>
                  <a:gd name="T107" fmla="*/ 29 h 283"/>
                  <a:gd name="T108" fmla="*/ 96 w 135"/>
                  <a:gd name="T109" fmla="*/ 24 h 283"/>
                  <a:gd name="T110" fmla="*/ 102 w 135"/>
                  <a:gd name="T111" fmla="*/ 11 h 283"/>
                  <a:gd name="T112" fmla="*/ 96 w 135"/>
                  <a:gd name="T113" fmla="*/ 8 h 283"/>
                  <a:gd name="T114" fmla="*/ 80 w 135"/>
                  <a:gd name="T115" fmla="*/ 18 h 283"/>
                  <a:gd name="T116" fmla="*/ 72 w 135"/>
                  <a:gd name="T117" fmla="*/ 18 h 283"/>
                  <a:gd name="T118" fmla="*/ 76 w 135"/>
                  <a:gd name="T119" fmla="*/ 9 h 283"/>
                  <a:gd name="T120" fmla="*/ 86 w 135"/>
                  <a:gd name="T121" fmla="*/ 6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5" h="283">
                    <a:moveTo>
                      <a:pt x="71" y="39"/>
                    </a:moveTo>
                    <a:cubicBezTo>
                      <a:pt x="71" y="39"/>
                      <a:pt x="71" y="39"/>
                      <a:pt x="71" y="39"/>
                    </a:cubicBezTo>
                    <a:cubicBezTo>
                      <a:pt x="71" y="39"/>
                      <a:pt x="71" y="39"/>
                      <a:pt x="71" y="39"/>
                    </a:cubicBezTo>
                    <a:moveTo>
                      <a:pt x="96" y="12"/>
                    </a:moveTo>
                    <a:cubicBezTo>
                      <a:pt x="96" y="12"/>
                      <a:pt x="96" y="12"/>
                      <a:pt x="96" y="12"/>
                    </a:cubicBezTo>
                    <a:moveTo>
                      <a:pt x="86" y="0"/>
                    </a:moveTo>
                    <a:cubicBezTo>
                      <a:pt x="84" y="0"/>
                      <a:pt x="84" y="0"/>
                      <a:pt x="84" y="0"/>
                    </a:cubicBezTo>
                    <a:cubicBezTo>
                      <a:pt x="83" y="0"/>
                      <a:pt x="82" y="0"/>
                      <a:pt x="81" y="0"/>
                    </a:cubicBezTo>
                    <a:cubicBezTo>
                      <a:pt x="72" y="5"/>
                      <a:pt x="63" y="10"/>
                      <a:pt x="56" y="16"/>
                    </a:cubicBezTo>
                    <a:cubicBezTo>
                      <a:pt x="39" y="28"/>
                      <a:pt x="25" y="41"/>
                      <a:pt x="14" y="57"/>
                    </a:cubicBezTo>
                    <a:cubicBezTo>
                      <a:pt x="9" y="63"/>
                      <a:pt x="5" y="69"/>
                      <a:pt x="1" y="76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2" y="78"/>
                      <a:pt x="2" y="78"/>
                      <a:pt x="2" y="78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3" y="79"/>
                      <a:pt x="3" y="79"/>
                      <a:pt x="3" y="80"/>
                    </a:cubicBezTo>
                    <a:cubicBezTo>
                      <a:pt x="3" y="82"/>
                      <a:pt x="3" y="82"/>
                      <a:pt x="3" y="82"/>
                    </a:cubicBezTo>
                    <a:cubicBezTo>
                      <a:pt x="3" y="83"/>
                      <a:pt x="2" y="83"/>
                      <a:pt x="2" y="83"/>
                    </a:cubicBezTo>
                    <a:cubicBezTo>
                      <a:pt x="2" y="83"/>
                      <a:pt x="2" y="83"/>
                      <a:pt x="2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4"/>
                      <a:pt x="1" y="84"/>
                      <a:pt x="1" y="84"/>
                    </a:cubicBezTo>
                    <a:cubicBezTo>
                      <a:pt x="1" y="84"/>
                      <a:pt x="1" y="84"/>
                      <a:pt x="1" y="84"/>
                    </a:cubicBezTo>
                    <a:cubicBezTo>
                      <a:pt x="1" y="85"/>
                      <a:pt x="1" y="86"/>
                      <a:pt x="1" y="86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6"/>
                      <a:pt x="1" y="106"/>
                    </a:cubicBezTo>
                    <a:cubicBezTo>
                      <a:pt x="1" y="106"/>
                      <a:pt x="1" y="106"/>
                      <a:pt x="1" y="106"/>
                    </a:cubicBezTo>
                    <a:cubicBezTo>
                      <a:pt x="2" y="107"/>
                      <a:pt x="2" y="107"/>
                      <a:pt x="2" y="107"/>
                    </a:cubicBezTo>
                    <a:cubicBezTo>
                      <a:pt x="2" y="107"/>
                      <a:pt x="2" y="107"/>
                      <a:pt x="2" y="107"/>
                    </a:cubicBezTo>
                    <a:cubicBezTo>
                      <a:pt x="3" y="108"/>
                      <a:pt x="4" y="108"/>
                      <a:pt x="4" y="108"/>
                    </a:cubicBezTo>
                    <a:cubicBezTo>
                      <a:pt x="5" y="108"/>
                      <a:pt x="5" y="108"/>
                      <a:pt x="5" y="108"/>
                    </a:cubicBezTo>
                    <a:cubicBezTo>
                      <a:pt x="5" y="108"/>
                      <a:pt x="5" y="108"/>
                      <a:pt x="5" y="108"/>
                    </a:cubicBezTo>
                    <a:cubicBezTo>
                      <a:pt x="6" y="109"/>
                      <a:pt x="6" y="109"/>
                      <a:pt x="6" y="109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5" y="110"/>
                      <a:pt x="6" y="110"/>
                      <a:pt x="6" y="111"/>
                    </a:cubicBezTo>
                    <a:cubicBezTo>
                      <a:pt x="7" y="111"/>
                      <a:pt x="7" y="111"/>
                      <a:pt x="7" y="111"/>
                    </a:cubicBezTo>
                    <a:cubicBezTo>
                      <a:pt x="7" y="111"/>
                      <a:pt x="8" y="112"/>
                      <a:pt x="8" y="113"/>
                    </a:cubicBezTo>
                    <a:cubicBezTo>
                      <a:pt x="9" y="113"/>
                      <a:pt x="9" y="113"/>
                      <a:pt x="9" y="113"/>
                    </a:cubicBezTo>
                    <a:cubicBezTo>
                      <a:pt x="9" y="113"/>
                      <a:pt x="9" y="113"/>
                      <a:pt x="9" y="113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1" y="113"/>
                      <a:pt x="11" y="114"/>
                      <a:pt x="11" y="114"/>
                    </a:cubicBezTo>
                    <a:cubicBezTo>
                      <a:pt x="11" y="114"/>
                      <a:pt x="11" y="114"/>
                      <a:pt x="11" y="114"/>
                    </a:cubicBezTo>
                    <a:cubicBezTo>
                      <a:pt x="11" y="114"/>
                      <a:pt x="11" y="114"/>
                      <a:pt x="11" y="114"/>
                    </a:cubicBezTo>
                    <a:cubicBezTo>
                      <a:pt x="11" y="115"/>
                      <a:pt x="11" y="115"/>
                      <a:pt x="11" y="115"/>
                    </a:cubicBezTo>
                    <a:cubicBezTo>
                      <a:pt x="12" y="115"/>
                      <a:pt x="12" y="115"/>
                      <a:pt x="12" y="115"/>
                    </a:cubicBezTo>
                    <a:cubicBezTo>
                      <a:pt x="12" y="115"/>
                      <a:pt x="13" y="115"/>
                      <a:pt x="13" y="115"/>
                    </a:cubicBezTo>
                    <a:cubicBezTo>
                      <a:pt x="13" y="115"/>
                      <a:pt x="13" y="115"/>
                      <a:pt x="13" y="115"/>
                    </a:cubicBezTo>
                    <a:cubicBezTo>
                      <a:pt x="13" y="115"/>
                      <a:pt x="13" y="115"/>
                      <a:pt x="13" y="115"/>
                    </a:cubicBezTo>
                    <a:cubicBezTo>
                      <a:pt x="12" y="116"/>
                      <a:pt x="12" y="116"/>
                      <a:pt x="12" y="116"/>
                    </a:cubicBezTo>
                    <a:cubicBezTo>
                      <a:pt x="13" y="116"/>
                      <a:pt x="13" y="116"/>
                      <a:pt x="13" y="116"/>
                    </a:cubicBezTo>
                    <a:cubicBezTo>
                      <a:pt x="14" y="116"/>
                      <a:pt x="14" y="116"/>
                      <a:pt x="14" y="116"/>
                    </a:cubicBezTo>
                    <a:cubicBezTo>
                      <a:pt x="14" y="117"/>
                      <a:pt x="14" y="117"/>
                      <a:pt x="14" y="117"/>
                    </a:cubicBezTo>
                    <a:cubicBezTo>
                      <a:pt x="14" y="117"/>
                      <a:pt x="14" y="118"/>
                      <a:pt x="15" y="119"/>
                    </a:cubicBezTo>
                    <a:cubicBezTo>
                      <a:pt x="15" y="119"/>
                      <a:pt x="15" y="119"/>
                      <a:pt x="15" y="119"/>
                    </a:cubicBezTo>
                    <a:cubicBezTo>
                      <a:pt x="15" y="120"/>
                      <a:pt x="15" y="120"/>
                      <a:pt x="15" y="120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6" y="121"/>
                      <a:pt x="16" y="121"/>
                      <a:pt x="16" y="121"/>
                    </a:cubicBezTo>
                    <a:cubicBezTo>
                      <a:pt x="17" y="121"/>
                      <a:pt x="17" y="121"/>
                      <a:pt x="17" y="121"/>
                    </a:cubicBezTo>
                    <a:cubicBezTo>
                      <a:pt x="17" y="122"/>
                      <a:pt x="17" y="123"/>
                      <a:pt x="17" y="124"/>
                    </a:cubicBezTo>
                    <a:cubicBezTo>
                      <a:pt x="17" y="124"/>
                      <a:pt x="17" y="124"/>
                      <a:pt x="17" y="125"/>
                    </a:cubicBezTo>
                    <a:cubicBezTo>
                      <a:pt x="17" y="125"/>
                      <a:pt x="17" y="125"/>
                      <a:pt x="17" y="125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7"/>
                      <a:pt x="17" y="128"/>
                      <a:pt x="18" y="128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8" y="129"/>
                      <a:pt x="18" y="129"/>
                      <a:pt x="18" y="129"/>
                    </a:cubicBezTo>
                    <a:cubicBezTo>
                      <a:pt x="23" y="129"/>
                      <a:pt x="23" y="129"/>
                      <a:pt x="23" y="129"/>
                    </a:cubicBezTo>
                    <a:cubicBezTo>
                      <a:pt x="23" y="129"/>
                      <a:pt x="23" y="129"/>
                      <a:pt x="23" y="129"/>
                    </a:cubicBezTo>
                    <a:cubicBezTo>
                      <a:pt x="23" y="129"/>
                      <a:pt x="23" y="129"/>
                      <a:pt x="23" y="129"/>
                    </a:cubicBezTo>
                    <a:cubicBezTo>
                      <a:pt x="24" y="129"/>
                      <a:pt x="24" y="129"/>
                      <a:pt x="24" y="129"/>
                    </a:cubicBezTo>
                    <a:cubicBezTo>
                      <a:pt x="24" y="131"/>
                      <a:pt x="24" y="131"/>
                      <a:pt x="24" y="131"/>
                    </a:cubicBezTo>
                    <a:cubicBezTo>
                      <a:pt x="24" y="132"/>
                      <a:pt x="25" y="132"/>
                      <a:pt x="25" y="132"/>
                    </a:cubicBezTo>
                    <a:cubicBezTo>
                      <a:pt x="25" y="132"/>
                      <a:pt x="25" y="132"/>
                      <a:pt x="25" y="132"/>
                    </a:cubicBezTo>
                    <a:cubicBezTo>
                      <a:pt x="26" y="133"/>
                      <a:pt x="26" y="134"/>
                      <a:pt x="26" y="135"/>
                    </a:cubicBezTo>
                    <a:cubicBezTo>
                      <a:pt x="25" y="135"/>
                      <a:pt x="25" y="135"/>
                      <a:pt x="25" y="135"/>
                    </a:cubicBezTo>
                    <a:cubicBezTo>
                      <a:pt x="25" y="137"/>
                      <a:pt x="25" y="137"/>
                      <a:pt x="25" y="137"/>
                    </a:cubicBezTo>
                    <a:cubicBezTo>
                      <a:pt x="27" y="136"/>
                      <a:pt x="27" y="136"/>
                      <a:pt x="27" y="136"/>
                    </a:cubicBezTo>
                    <a:cubicBezTo>
                      <a:pt x="27" y="136"/>
                      <a:pt x="27" y="137"/>
                      <a:pt x="27" y="138"/>
                    </a:cubicBezTo>
                    <a:cubicBezTo>
                      <a:pt x="27" y="139"/>
                      <a:pt x="27" y="140"/>
                      <a:pt x="27" y="140"/>
                    </a:cubicBezTo>
                    <a:cubicBezTo>
                      <a:pt x="25" y="140"/>
                      <a:pt x="25" y="140"/>
                      <a:pt x="25" y="140"/>
                    </a:cubicBezTo>
                    <a:cubicBezTo>
                      <a:pt x="26" y="145"/>
                      <a:pt x="26" y="145"/>
                      <a:pt x="26" y="145"/>
                    </a:cubicBezTo>
                    <a:cubicBezTo>
                      <a:pt x="25" y="146"/>
                      <a:pt x="25" y="146"/>
                      <a:pt x="25" y="146"/>
                    </a:cubicBezTo>
                    <a:cubicBezTo>
                      <a:pt x="25" y="146"/>
                      <a:pt x="25" y="146"/>
                      <a:pt x="25" y="146"/>
                    </a:cubicBezTo>
                    <a:cubicBezTo>
                      <a:pt x="24" y="146"/>
                      <a:pt x="24" y="146"/>
                      <a:pt x="24" y="146"/>
                    </a:cubicBezTo>
                    <a:cubicBezTo>
                      <a:pt x="24" y="147"/>
                      <a:pt x="24" y="147"/>
                      <a:pt x="24" y="147"/>
                    </a:cubicBezTo>
                    <a:cubicBezTo>
                      <a:pt x="24" y="147"/>
                      <a:pt x="24" y="147"/>
                      <a:pt x="24" y="148"/>
                    </a:cubicBezTo>
                    <a:cubicBezTo>
                      <a:pt x="23" y="148"/>
                      <a:pt x="23" y="149"/>
                      <a:pt x="23" y="149"/>
                    </a:cubicBezTo>
                    <a:cubicBezTo>
                      <a:pt x="23" y="150"/>
                      <a:pt x="23" y="150"/>
                      <a:pt x="23" y="150"/>
                    </a:cubicBezTo>
                    <a:cubicBezTo>
                      <a:pt x="22" y="150"/>
                      <a:pt x="22" y="150"/>
                      <a:pt x="22" y="150"/>
                    </a:cubicBezTo>
                    <a:cubicBezTo>
                      <a:pt x="22" y="150"/>
                      <a:pt x="22" y="150"/>
                      <a:pt x="22" y="150"/>
                    </a:cubicBezTo>
                    <a:cubicBezTo>
                      <a:pt x="21" y="150"/>
                      <a:pt x="21" y="150"/>
                      <a:pt x="21" y="150"/>
                    </a:cubicBezTo>
                    <a:cubicBezTo>
                      <a:pt x="21" y="153"/>
                      <a:pt x="21" y="153"/>
                      <a:pt x="21" y="153"/>
                    </a:cubicBezTo>
                    <a:cubicBezTo>
                      <a:pt x="21" y="154"/>
                      <a:pt x="21" y="154"/>
                      <a:pt x="21" y="154"/>
                    </a:cubicBezTo>
                    <a:cubicBezTo>
                      <a:pt x="21" y="155"/>
                      <a:pt x="21" y="156"/>
                      <a:pt x="22" y="156"/>
                    </a:cubicBezTo>
                    <a:cubicBezTo>
                      <a:pt x="22" y="157"/>
                      <a:pt x="22" y="157"/>
                      <a:pt x="22" y="157"/>
                    </a:cubicBezTo>
                    <a:cubicBezTo>
                      <a:pt x="22" y="157"/>
                      <a:pt x="22" y="157"/>
                      <a:pt x="22" y="157"/>
                    </a:cubicBezTo>
                    <a:cubicBezTo>
                      <a:pt x="22" y="157"/>
                      <a:pt x="22" y="157"/>
                      <a:pt x="22" y="157"/>
                    </a:cubicBezTo>
                    <a:cubicBezTo>
                      <a:pt x="21" y="158"/>
                      <a:pt x="21" y="158"/>
                      <a:pt x="21" y="159"/>
                    </a:cubicBezTo>
                    <a:cubicBezTo>
                      <a:pt x="21" y="159"/>
                      <a:pt x="21" y="159"/>
                      <a:pt x="21" y="159"/>
                    </a:cubicBezTo>
                    <a:cubicBezTo>
                      <a:pt x="21" y="160"/>
                      <a:pt x="21" y="160"/>
                      <a:pt x="21" y="160"/>
                    </a:cubicBezTo>
                    <a:cubicBezTo>
                      <a:pt x="21" y="160"/>
                      <a:pt x="21" y="160"/>
                      <a:pt x="21" y="160"/>
                    </a:cubicBezTo>
                    <a:cubicBezTo>
                      <a:pt x="20" y="160"/>
                      <a:pt x="20" y="160"/>
                      <a:pt x="20" y="160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20" y="166"/>
                      <a:pt x="20" y="166"/>
                      <a:pt x="20" y="166"/>
                    </a:cubicBezTo>
                    <a:cubicBezTo>
                      <a:pt x="20" y="166"/>
                      <a:pt x="20" y="168"/>
                      <a:pt x="21" y="168"/>
                    </a:cubicBezTo>
                    <a:cubicBezTo>
                      <a:pt x="21" y="168"/>
                      <a:pt x="21" y="168"/>
                      <a:pt x="22" y="169"/>
                    </a:cubicBezTo>
                    <a:cubicBezTo>
                      <a:pt x="23" y="169"/>
                      <a:pt x="24" y="171"/>
                      <a:pt x="24" y="172"/>
                    </a:cubicBezTo>
                    <a:cubicBezTo>
                      <a:pt x="24" y="172"/>
                      <a:pt x="25" y="173"/>
                      <a:pt x="25" y="173"/>
                    </a:cubicBezTo>
                    <a:cubicBezTo>
                      <a:pt x="25" y="174"/>
                      <a:pt x="25" y="174"/>
                      <a:pt x="26" y="175"/>
                    </a:cubicBezTo>
                    <a:cubicBezTo>
                      <a:pt x="26" y="175"/>
                      <a:pt x="26" y="176"/>
                      <a:pt x="27" y="176"/>
                    </a:cubicBezTo>
                    <a:cubicBezTo>
                      <a:pt x="27" y="177"/>
                      <a:pt x="27" y="177"/>
                      <a:pt x="27" y="177"/>
                    </a:cubicBezTo>
                    <a:cubicBezTo>
                      <a:pt x="27" y="178"/>
                      <a:pt x="27" y="178"/>
                      <a:pt x="28" y="178"/>
                    </a:cubicBezTo>
                    <a:cubicBezTo>
                      <a:pt x="28" y="178"/>
                      <a:pt x="28" y="178"/>
                      <a:pt x="28" y="178"/>
                    </a:cubicBezTo>
                    <a:cubicBezTo>
                      <a:pt x="28" y="178"/>
                      <a:pt x="28" y="178"/>
                      <a:pt x="28" y="178"/>
                    </a:cubicBezTo>
                    <a:cubicBezTo>
                      <a:pt x="28" y="179"/>
                      <a:pt x="28" y="179"/>
                      <a:pt x="28" y="179"/>
                    </a:cubicBezTo>
                    <a:cubicBezTo>
                      <a:pt x="28" y="179"/>
                      <a:pt x="28" y="179"/>
                      <a:pt x="28" y="179"/>
                    </a:cubicBezTo>
                    <a:cubicBezTo>
                      <a:pt x="28" y="179"/>
                      <a:pt x="28" y="179"/>
                      <a:pt x="28" y="179"/>
                    </a:cubicBezTo>
                    <a:cubicBezTo>
                      <a:pt x="28" y="180"/>
                      <a:pt x="28" y="180"/>
                      <a:pt x="29" y="180"/>
                    </a:cubicBezTo>
                    <a:cubicBezTo>
                      <a:pt x="29" y="181"/>
                      <a:pt x="29" y="181"/>
                      <a:pt x="29" y="181"/>
                    </a:cubicBezTo>
                    <a:cubicBezTo>
                      <a:pt x="30" y="181"/>
                      <a:pt x="30" y="181"/>
                      <a:pt x="30" y="181"/>
                    </a:cubicBezTo>
                    <a:cubicBezTo>
                      <a:pt x="30" y="182"/>
                      <a:pt x="30" y="182"/>
                      <a:pt x="30" y="182"/>
                    </a:cubicBezTo>
                    <a:cubicBezTo>
                      <a:pt x="30" y="183"/>
                      <a:pt x="30" y="183"/>
                      <a:pt x="30" y="183"/>
                    </a:cubicBezTo>
                    <a:cubicBezTo>
                      <a:pt x="30" y="184"/>
                      <a:pt x="30" y="184"/>
                      <a:pt x="30" y="184"/>
                    </a:cubicBezTo>
                    <a:cubicBezTo>
                      <a:pt x="31" y="184"/>
                      <a:pt x="31" y="184"/>
                      <a:pt x="31" y="184"/>
                    </a:cubicBezTo>
                    <a:cubicBezTo>
                      <a:pt x="31" y="184"/>
                      <a:pt x="31" y="184"/>
                      <a:pt x="31" y="184"/>
                    </a:cubicBezTo>
                    <a:cubicBezTo>
                      <a:pt x="31" y="184"/>
                      <a:pt x="31" y="184"/>
                      <a:pt x="31" y="184"/>
                    </a:cubicBezTo>
                    <a:cubicBezTo>
                      <a:pt x="32" y="184"/>
                      <a:pt x="31" y="186"/>
                      <a:pt x="31" y="187"/>
                    </a:cubicBezTo>
                    <a:cubicBezTo>
                      <a:pt x="31" y="188"/>
                      <a:pt x="31" y="189"/>
                      <a:pt x="31" y="189"/>
                    </a:cubicBezTo>
                    <a:cubicBezTo>
                      <a:pt x="31" y="190"/>
                      <a:pt x="31" y="190"/>
                      <a:pt x="31" y="190"/>
                    </a:cubicBezTo>
                    <a:cubicBezTo>
                      <a:pt x="31" y="190"/>
                      <a:pt x="31" y="190"/>
                      <a:pt x="31" y="190"/>
                    </a:cubicBezTo>
                    <a:cubicBezTo>
                      <a:pt x="31" y="192"/>
                      <a:pt x="31" y="192"/>
                      <a:pt x="31" y="192"/>
                    </a:cubicBezTo>
                    <a:cubicBezTo>
                      <a:pt x="32" y="192"/>
                      <a:pt x="32" y="192"/>
                      <a:pt x="32" y="192"/>
                    </a:cubicBezTo>
                    <a:cubicBezTo>
                      <a:pt x="33" y="192"/>
                      <a:pt x="33" y="192"/>
                      <a:pt x="33" y="192"/>
                    </a:cubicBezTo>
                    <a:cubicBezTo>
                      <a:pt x="33" y="193"/>
                      <a:pt x="33" y="193"/>
                      <a:pt x="34" y="194"/>
                    </a:cubicBezTo>
                    <a:cubicBezTo>
                      <a:pt x="34" y="194"/>
                      <a:pt x="34" y="195"/>
                      <a:pt x="34" y="195"/>
                    </a:cubicBezTo>
                    <a:cubicBezTo>
                      <a:pt x="34" y="195"/>
                      <a:pt x="34" y="195"/>
                      <a:pt x="34" y="195"/>
                    </a:cubicBezTo>
                    <a:cubicBezTo>
                      <a:pt x="34" y="196"/>
                      <a:pt x="34" y="196"/>
                      <a:pt x="35" y="197"/>
                    </a:cubicBezTo>
                    <a:cubicBezTo>
                      <a:pt x="35" y="197"/>
                      <a:pt x="35" y="197"/>
                      <a:pt x="35" y="197"/>
                    </a:cubicBezTo>
                    <a:cubicBezTo>
                      <a:pt x="36" y="197"/>
                      <a:pt x="36" y="198"/>
                      <a:pt x="36" y="198"/>
                    </a:cubicBezTo>
                    <a:cubicBezTo>
                      <a:pt x="35" y="199"/>
                      <a:pt x="35" y="199"/>
                      <a:pt x="35" y="199"/>
                    </a:cubicBezTo>
                    <a:cubicBezTo>
                      <a:pt x="41" y="199"/>
                      <a:pt x="41" y="199"/>
                      <a:pt x="41" y="199"/>
                    </a:cubicBezTo>
                    <a:cubicBezTo>
                      <a:pt x="41" y="200"/>
                      <a:pt x="41" y="200"/>
                      <a:pt x="41" y="200"/>
                    </a:cubicBezTo>
                    <a:cubicBezTo>
                      <a:pt x="41" y="200"/>
                      <a:pt x="41" y="200"/>
                      <a:pt x="41" y="200"/>
                    </a:cubicBezTo>
                    <a:cubicBezTo>
                      <a:pt x="41" y="200"/>
                      <a:pt x="41" y="200"/>
                      <a:pt x="41" y="200"/>
                    </a:cubicBezTo>
                    <a:cubicBezTo>
                      <a:pt x="41" y="202"/>
                      <a:pt x="41" y="202"/>
                      <a:pt x="41" y="202"/>
                    </a:cubicBezTo>
                    <a:cubicBezTo>
                      <a:pt x="41" y="203"/>
                      <a:pt x="42" y="204"/>
                      <a:pt x="42" y="204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4" y="204"/>
                      <a:pt x="44" y="204"/>
                      <a:pt x="44" y="204"/>
                    </a:cubicBezTo>
                    <a:cubicBezTo>
                      <a:pt x="44" y="204"/>
                      <a:pt x="44" y="204"/>
                      <a:pt x="44" y="204"/>
                    </a:cubicBezTo>
                    <a:cubicBezTo>
                      <a:pt x="45" y="204"/>
                      <a:pt x="45" y="204"/>
                      <a:pt x="46" y="204"/>
                    </a:cubicBezTo>
                    <a:cubicBezTo>
                      <a:pt x="46" y="205"/>
                      <a:pt x="46" y="205"/>
                      <a:pt x="47" y="205"/>
                    </a:cubicBezTo>
                    <a:cubicBezTo>
                      <a:pt x="47" y="205"/>
                      <a:pt x="47" y="205"/>
                      <a:pt x="47" y="205"/>
                    </a:cubicBezTo>
                    <a:cubicBezTo>
                      <a:pt x="47" y="205"/>
                      <a:pt x="47" y="205"/>
                      <a:pt x="47" y="205"/>
                    </a:cubicBezTo>
                    <a:cubicBezTo>
                      <a:pt x="48" y="205"/>
                      <a:pt x="48" y="205"/>
                      <a:pt x="48" y="205"/>
                    </a:cubicBezTo>
                    <a:cubicBezTo>
                      <a:pt x="48" y="205"/>
                      <a:pt x="48" y="205"/>
                      <a:pt x="48" y="205"/>
                    </a:cubicBezTo>
                    <a:cubicBezTo>
                      <a:pt x="48" y="205"/>
                      <a:pt x="48" y="205"/>
                      <a:pt x="48" y="205"/>
                    </a:cubicBezTo>
                    <a:cubicBezTo>
                      <a:pt x="49" y="206"/>
                      <a:pt x="49" y="206"/>
                      <a:pt x="49" y="206"/>
                    </a:cubicBezTo>
                    <a:cubicBezTo>
                      <a:pt x="49" y="207"/>
                      <a:pt x="49" y="207"/>
                      <a:pt x="48" y="208"/>
                    </a:cubicBezTo>
                    <a:cubicBezTo>
                      <a:pt x="48" y="209"/>
                      <a:pt x="48" y="210"/>
                      <a:pt x="48" y="210"/>
                    </a:cubicBezTo>
                    <a:cubicBezTo>
                      <a:pt x="48" y="211"/>
                      <a:pt x="48" y="211"/>
                      <a:pt x="48" y="212"/>
                    </a:cubicBezTo>
                    <a:cubicBezTo>
                      <a:pt x="48" y="212"/>
                      <a:pt x="48" y="212"/>
                      <a:pt x="48" y="212"/>
                    </a:cubicBezTo>
                    <a:cubicBezTo>
                      <a:pt x="48" y="212"/>
                      <a:pt x="48" y="214"/>
                      <a:pt x="49" y="214"/>
                    </a:cubicBezTo>
                    <a:cubicBezTo>
                      <a:pt x="50" y="214"/>
                      <a:pt x="50" y="214"/>
                      <a:pt x="50" y="214"/>
                    </a:cubicBezTo>
                    <a:cubicBezTo>
                      <a:pt x="50" y="214"/>
                      <a:pt x="50" y="214"/>
                      <a:pt x="50" y="214"/>
                    </a:cubicBezTo>
                    <a:cubicBezTo>
                      <a:pt x="50" y="215"/>
                      <a:pt x="50" y="215"/>
                      <a:pt x="50" y="215"/>
                    </a:cubicBezTo>
                    <a:cubicBezTo>
                      <a:pt x="50" y="215"/>
                      <a:pt x="50" y="215"/>
                      <a:pt x="50" y="215"/>
                    </a:cubicBezTo>
                    <a:cubicBezTo>
                      <a:pt x="50" y="215"/>
                      <a:pt x="50" y="215"/>
                      <a:pt x="50" y="215"/>
                    </a:cubicBezTo>
                    <a:cubicBezTo>
                      <a:pt x="50" y="215"/>
                      <a:pt x="50" y="216"/>
                      <a:pt x="50" y="216"/>
                    </a:cubicBezTo>
                    <a:cubicBezTo>
                      <a:pt x="50" y="216"/>
                      <a:pt x="50" y="217"/>
                      <a:pt x="51" y="217"/>
                    </a:cubicBezTo>
                    <a:cubicBezTo>
                      <a:pt x="51" y="217"/>
                      <a:pt x="51" y="217"/>
                      <a:pt x="51" y="217"/>
                    </a:cubicBezTo>
                    <a:cubicBezTo>
                      <a:pt x="51" y="217"/>
                      <a:pt x="51" y="217"/>
                      <a:pt x="51" y="217"/>
                    </a:cubicBezTo>
                    <a:cubicBezTo>
                      <a:pt x="51" y="217"/>
                      <a:pt x="51" y="217"/>
                      <a:pt x="51" y="218"/>
                    </a:cubicBezTo>
                    <a:cubicBezTo>
                      <a:pt x="51" y="219"/>
                      <a:pt x="51" y="219"/>
                      <a:pt x="51" y="219"/>
                    </a:cubicBezTo>
                    <a:cubicBezTo>
                      <a:pt x="51" y="219"/>
                      <a:pt x="51" y="219"/>
                      <a:pt x="51" y="219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3" y="220"/>
                      <a:pt x="53" y="220"/>
                      <a:pt x="53" y="220"/>
                    </a:cubicBezTo>
                    <a:cubicBezTo>
                      <a:pt x="53" y="220"/>
                      <a:pt x="53" y="221"/>
                      <a:pt x="53" y="221"/>
                    </a:cubicBezTo>
                    <a:cubicBezTo>
                      <a:pt x="53" y="222"/>
                      <a:pt x="53" y="222"/>
                      <a:pt x="53" y="223"/>
                    </a:cubicBezTo>
                    <a:cubicBezTo>
                      <a:pt x="53" y="223"/>
                      <a:pt x="53" y="224"/>
                      <a:pt x="53" y="225"/>
                    </a:cubicBezTo>
                    <a:cubicBezTo>
                      <a:pt x="53" y="236"/>
                      <a:pt x="53" y="236"/>
                      <a:pt x="53" y="236"/>
                    </a:cubicBezTo>
                    <a:cubicBezTo>
                      <a:pt x="53" y="237"/>
                      <a:pt x="53" y="237"/>
                      <a:pt x="53" y="237"/>
                    </a:cubicBezTo>
                    <a:cubicBezTo>
                      <a:pt x="54" y="237"/>
                      <a:pt x="54" y="237"/>
                      <a:pt x="54" y="237"/>
                    </a:cubicBezTo>
                    <a:cubicBezTo>
                      <a:pt x="54" y="237"/>
                      <a:pt x="54" y="237"/>
                      <a:pt x="54" y="237"/>
                    </a:cubicBezTo>
                    <a:cubicBezTo>
                      <a:pt x="54" y="237"/>
                      <a:pt x="54" y="237"/>
                      <a:pt x="54" y="237"/>
                    </a:cubicBezTo>
                    <a:cubicBezTo>
                      <a:pt x="54" y="237"/>
                      <a:pt x="54" y="237"/>
                      <a:pt x="54" y="237"/>
                    </a:cubicBezTo>
                    <a:cubicBezTo>
                      <a:pt x="54" y="238"/>
                      <a:pt x="54" y="238"/>
                      <a:pt x="54" y="238"/>
                    </a:cubicBezTo>
                    <a:cubicBezTo>
                      <a:pt x="54" y="239"/>
                      <a:pt x="54" y="239"/>
                      <a:pt x="55" y="240"/>
                    </a:cubicBezTo>
                    <a:cubicBezTo>
                      <a:pt x="55" y="240"/>
                      <a:pt x="55" y="240"/>
                      <a:pt x="55" y="240"/>
                    </a:cubicBezTo>
                    <a:cubicBezTo>
                      <a:pt x="56" y="240"/>
                      <a:pt x="56" y="241"/>
                      <a:pt x="56" y="241"/>
                    </a:cubicBezTo>
                    <a:cubicBezTo>
                      <a:pt x="56" y="242"/>
                      <a:pt x="56" y="243"/>
                      <a:pt x="56" y="244"/>
                    </a:cubicBezTo>
                    <a:cubicBezTo>
                      <a:pt x="56" y="245"/>
                      <a:pt x="56" y="245"/>
                      <a:pt x="56" y="246"/>
                    </a:cubicBezTo>
                    <a:cubicBezTo>
                      <a:pt x="56" y="247"/>
                      <a:pt x="56" y="247"/>
                      <a:pt x="56" y="247"/>
                    </a:cubicBezTo>
                    <a:cubicBezTo>
                      <a:pt x="57" y="247"/>
                      <a:pt x="57" y="247"/>
                      <a:pt x="57" y="247"/>
                    </a:cubicBezTo>
                    <a:cubicBezTo>
                      <a:pt x="57" y="247"/>
                      <a:pt x="57" y="247"/>
                      <a:pt x="57" y="247"/>
                    </a:cubicBezTo>
                    <a:cubicBezTo>
                      <a:pt x="57" y="247"/>
                      <a:pt x="57" y="247"/>
                      <a:pt x="57" y="247"/>
                    </a:cubicBezTo>
                    <a:cubicBezTo>
                      <a:pt x="57" y="247"/>
                      <a:pt x="57" y="247"/>
                      <a:pt x="57" y="249"/>
                    </a:cubicBezTo>
                    <a:cubicBezTo>
                      <a:pt x="57" y="249"/>
                      <a:pt x="57" y="249"/>
                      <a:pt x="57" y="250"/>
                    </a:cubicBezTo>
                    <a:cubicBezTo>
                      <a:pt x="57" y="250"/>
                      <a:pt x="57" y="251"/>
                      <a:pt x="57" y="251"/>
                    </a:cubicBezTo>
                    <a:cubicBezTo>
                      <a:pt x="57" y="251"/>
                      <a:pt x="57" y="252"/>
                      <a:pt x="57" y="252"/>
                    </a:cubicBezTo>
                    <a:cubicBezTo>
                      <a:pt x="57" y="253"/>
                      <a:pt x="57" y="253"/>
                      <a:pt x="57" y="253"/>
                    </a:cubicBezTo>
                    <a:cubicBezTo>
                      <a:pt x="57" y="255"/>
                      <a:pt x="58" y="257"/>
                      <a:pt x="59" y="258"/>
                    </a:cubicBezTo>
                    <a:cubicBezTo>
                      <a:pt x="59" y="258"/>
                      <a:pt x="59" y="258"/>
                      <a:pt x="59" y="258"/>
                    </a:cubicBezTo>
                    <a:cubicBezTo>
                      <a:pt x="61" y="259"/>
                      <a:pt x="61" y="259"/>
                      <a:pt x="61" y="260"/>
                    </a:cubicBezTo>
                    <a:cubicBezTo>
                      <a:pt x="61" y="261"/>
                      <a:pt x="61" y="261"/>
                      <a:pt x="61" y="261"/>
                    </a:cubicBezTo>
                    <a:cubicBezTo>
                      <a:pt x="62" y="261"/>
                      <a:pt x="62" y="261"/>
                      <a:pt x="62" y="261"/>
                    </a:cubicBezTo>
                    <a:cubicBezTo>
                      <a:pt x="63" y="261"/>
                      <a:pt x="63" y="261"/>
                      <a:pt x="63" y="261"/>
                    </a:cubicBezTo>
                    <a:cubicBezTo>
                      <a:pt x="63" y="261"/>
                      <a:pt x="63" y="261"/>
                      <a:pt x="63" y="261"/>
                    </a:cubicBezTo>
                    <a:cubicBezTo>
                      <a:pt x="63" y="261"/>
                      <a:pt x="63" y="261"/>
                      <a:pt x="63" y="261"/>
                    </a:cubicBezTo>
                    <a:cubicBezTo>
                      <a:pt x="63" y="262"/>
                      <a:pt x="63" y="262"/>
                      <a:pt x="63" y="262"/>
                    </a:cubicBezTo>
                    <a:cubicBezTo>
                      <a:pt x="63" y="262"/>
                      <a:pt x="63" y="262"/>
                      <a:pt x="63" y="262"/>
                    </a:cubicBezTo>
                    <a:cubicBezTo>
                      <a:pt x="63" y="263"/>
                      <a:pt x="63" y="263"/>
                      <a:pt x="64" y="263"/>
                    </a:cubicBezTo>
                    <a:cubicBezTo>
                      <a:pt x="64" y="264"/>
                      <a:pt x="64" y="264"/>
                      <a:pt x="64" y="264"/>
                    </a:cubicBezTo>
                    <a:cubicBezTo>
                      <a:pt x="64" y="265"/>
                      <a:pt x="65" y="265"/>
                      <a:pt x="65" y="265"/>
                    </a:cubicBezTo>
                    <a:cubicBezTo>
                      <a:pt x="66" y="265"/>
                      <a:pt x="66" y="265"/>
                      <a:pt x="66" y="265"/>
                    </a:cubicBezTo>
                    <a:cubicBezTo>
                      <a:pt x="66" y="265"/>
                      <a:pt x="66" y="265"/>
                      <a:pt x="66" y="265"/>
                    </a:cubicBezTo>
                    <a:cubicBezTo>
                      <a:pt x="66" y="267"/>
                      <a:pt x="66" y="268"/>
                      <a:pt x="67" y="269"/>
                    </a:cubicBezTo>
                    <a:cubicBezTo>
                      <a:pt x="67" y="269"/>
                      <a:pt x="68" y="269"/>
                      <a:pt x="68" y="270"/>
                    </a:cubicBezTo>
                    <a:cubicBezTo>
                      <a:pt x="69" y="270"/>
                      <a:pt x="70" y="271"/>
                      <a:pt x="70" y="272"/>
                    </a:cubicBezTo>
                    <a:cubicBezTo>
                      <a:pt x="70" y="273"/>
                      <a:pt x="70" y="273"/>
                      <a:pt x="70" y="273"/>
                    </a:cubicBezTo>
                    <a:cubicBezTo>
                      <a:pt x="70" y="273"/>
                      <a:pt x="70" y="273"/>
                      <a:pt x="70" y="273"/>
                    </a:cubicBezTo>
                    <a:cubicBezTo>
                      <a:pt x="70" y="273"/>
                      <a:pt x="70" y="273"/>
                      <a:pt x="70" y="274"/>
                    </a:cubicBezTo>
                    <a:cubicBezTo>
                      <a:pt x="70" y="274"/>
                      <a:pt x="70" y="274"/>
                      <a:pt x="70" y="274"/>
                    </a:cubicBezTo>
                    <a:cubicBezTo>
                      <a:pt x="70" y="274"/>
                      <a:pt x="70" y="274"/>
                      <a:pt x="70" y="274"/>
                    </a:cubicBezTo>
                    <a:cubicBezTo>
                      <a:pt x="70" y="274"/>
                      <a:pt x="70" y="275"/>
                      <a:pt x="71" y="275"/>
                    </a:cubicBezTo>
                    <a:cubicBezTo>
                      <a:pt x="72" y="276"/>
                      <a:pt x="72" y="276"/>
                      <a:pt x="72" y="276"/>
                    </a:cubicBezTo>
                    <a:cubicBezTo>
                      <a:pt x="72" y="276"/>
                      <a:pt x="72" y="277"/>
                      <a:pt x="73" y="277"/>
                    </a:cubicBezTo>
                    <a:cubicBezTo>
                      <a:pt x="73" y="277"/>
                      <a:pt x="73" y="277"/>
                      <a:pt x="73" y="277"/>
                    </a:cubicBezTo>
                    <a:cubicBezTo>
                      <a:pt x="73" y="278"/>
                      <a:pt x="73" y="278"/>
                      <a:pt x="74" y="278"/>
                    </a:cubicBezTo>
                    <a:cubicBezTo>
                      <a:pt x="74" y="279"/>
                      <a:pt x="74" y="279"/>
                      <a:pt x="74" y="279"/>
                    </a:cubicBezTo>
                    <a:cubicBezTo>
                      <a:pt x="75" y="280"/>
                      <a:pt x="76" y="280"/>
                      <a:pt x="77" y="280"/>
                    </a:cubicBezTo>
                    <a:cubicBezTo>
                      <a:pt x="77" y="280"/>
                      <a:pt x="77" y="280"/>
                      <a:pt x="77" y="280"/>
                    </a:cubicBezTo>
                    <a:cubicBezTo>
                      <a:pt x="77" y="280"/>
                      <a:pt x="77" y="280"/>
                      <a:pt x="77" y="280"/>
                    </a:cubicBezTo>
                    <a:cubicBezTo>
                      <a:pt x="77" y="280"/>
                      <a:pt x="77" y="280"/>
                      <a:pt x="77" y="280"/>
                    </a:cubicBezTo>
                    <a:cubicBezTo>
                      <a:pt x="77" y="280"/>
                      <a:pt x="77" y="280"/>
                      <a:pt x="77" y="280"/>
                    </a:cubicBezTo>
                    <a:cubicBezTo>
                      <a:pt x="77" y="281"/>
                      <a:pt x="77" y="281"/>
                      <a:pt x="77" y="281"/>
                    </a:cubicBezTo>
                    <a:cubicBezTo>
                      <a:pt x="78" y="281"/>
                      <a:pt x="78" y="281"/>
                      <a:pt x="78" y="281"/>
                    </a:cubicBezTo>
                    <a:cubicBezTo>
                      <a:pt x="79" y="281"/>
                      <a:pt x="79" y="281"/>
                      <a:pt x="79" y="281"/>
                    </a:cubicBezTo>
                    <a:cubicBezTo>
                      <a:pt x="79" y="281"/>
                      <a:pt x="79" y="281"/>
                      <a:pt x="79" y="281"/>
                    </a:cubicBezTo>
                    <a:cubicBezTo>
                      <a:pt x="80" y="281"/>
                      <a:pt x="80" y="281"/>
                      <a:pt x="80" y="281"/>
                    </a:cubicBezTo>
                    <a:cubicBezTo>
                      <a:pt x="80" y="281"/>
                      <a:pt x="80" y="281"/>
                      <a:pt x="80" y="281"/>
                    </a:cubicBezTo>
                    <a:cubicBezTo>
                      <a:pt x="80" y="281"/>
                      <a:pt x="80" y="281"/>
                      <a:pt x="80" y="281"/>
                    </a:cubicBezTo>
                    <a:cubicBezTo>
                      <a:pt x="80" y="283"/>
                      <a:pt x="80" y="283"/>
                      <a:pt x="80" y="283"/>
                    </a:cubicBezTo>
                    <a:cubicBezTo>
                      <a:pt x="81" y="283"/>
                      <a:pt x="81" y="283"/>
                      <a:pt x="81" y="283"/>
                    </a:cubicBezTo>
                    <a:cubicBezTo>
                      <a:pt x="81" y="283"/>
                      <a:pt x="81" y="283"/>
                      <a:pt x="81" y="283"/>
                    </a:cubicBezTo>
                    <a:cubicBezTo>
                      <a:pt x="81" y="283"/>
                      <a:pt x="82" y="283"/>
                      <a:pt x="82" y="283"/>
                    </a:cubicBezTo>
                    <a:cubicBezTo>
                      <a:pt x="83" y="283"/>
                      <a:pt x="84" y="283"/>
                      <a:pt x="84" y="282"/>
                    </a:cubicBezTo>
                    <a:cubicBezTo>
                      <a:pt x="85" y="282"/>
                      <a:pt x="85" y="281"/>
                      <a:pt x="85" y="281"/>
                    </a:cubicBezTo>
                    <a:cubicBezTo>
                      <a:pt x="84" y="280"/>
                      <a:pt x="84" y="280"/>
                      <a:pt x="84" y="279"/>
                    </a:cubicBezTo>
                    <a:cubicBezTo>
                      <a:pt x="83" y="278"/>
                      <a:pt x="83" y="278"/>
                      <a:pt x="83" y="278"/>
                    </a:cubicBezTo>
                    <a:cubicBezTo>
                      <a:pt x="83" y="278"/>
                      <a:pt x="83" y="278"/>
                      <a:pt x="83" y="278"/>
                    </a:cubicBezTo>
                    <a:cubicBezTo>
                      <a:pt x="83" y="278"/>
                      <a:pt x="83" y="278"/>
                      <a:pt x="83" y="278"/>
                    </a:cubicBezTo>
                    <a:cubicBezTo>
                      <a:pt x="84" y="278"/>
                      <a:pt x="84" y="278"/>
                      <a:pt x="84" y="278"/>
                    </a:cubicBezTo>
                    <a:cubicBezTo>
                      <a:pt x="85" y="278"/>
                      <a:pt x="85" y="278"/>
                      <a:pt x="85" y="278"/>
                    </a:cubicBezTo>
                    <a:cubicBezTo>
                      <a:pt x="85" y="278"/>
                      <a:pt x="85" y="278"/>
                      <a:pt x="85" y="278"/>
                    </a:cubicBezTo>
                    <a:cubicBezTo>
                      <a:pt x="85" y="277"/>
                      <a:pt x="85" y="277"/>
                      <a:pt x="85" y="276"/>
                    </a:cubicBezTo>
                    <a:cubicBezTo>
                      <a:pt x="85" y="276"/>
                      <a:pt x="85" y="275"/>
                      <a:pt x="84" y="275"/>
                    </a:cubicBezTo>
                    <a:cubicBezTo>
                      <a:pt x="84" y="274"/>
                      <a:pt x="83" y="274"/>
                      <a:pt x="82" y="274"/>
                    </a:cubicBezTo>
                    <a:cubicBezTo>
                      <a:pt x="82" y="273"/>
                      <a:pt x="82" y="273"/>
                      <a:pt x="82" y="273"/>
                    </a:cubicBezTo>
                    <a:cubicBezTo>
                      <a:pt x="82" y="273"/>
                      <a:pt x="82" y="273"/>
                      <a:pt x="82" y="273"/>
                    </a:cubicBezTo>
                    <a:cubicBezTo>
                      <a:pt x="82" y="273"/>
                      <a:pt x="82" y="273"/>
                      <a:pt x="82" y="273"/>
                    </a:cubicBezTo>
                    <a:cubicBezTo>
                      <a:pt x="82" y="271"/>
                      <a:pt x="82" y="271"/>
                      <a:pt x="82" y="271"/>
                    </a:cubicBezTo>
                    <a:cubicBezTo>
                      <a:pt x="82" y="271"/>
                      <a:pt x="82" y="271"/>
                      <a:pt x="82" y="271"/>
                    </a:cubicBezTo>
                    <a:cubicBezTo>
                      <a:pt x="82" y="271"/>
                      <a:pt x="82" y="270"/>
                      <a:pt x="82" y="270"/>
                    </a:cubicBezTo>
                    <a:cubicBezTo>
                      <a:pt x="82" y="270"/>
                      <a:pt x="81" y="269"/>
                      <a:pt x="81" y="269"/>
                    </a:cubicBezTo>
                    <a:cubicBezTo>
                      <a:pt x="80" y="269"/>
                      <a:pt x="80" y="269"/>
                      <a:pt x="80" y="269"/>
                    </a:cubicBezTo>
                    <a:cubicBezTo>
                      <a:pt x="80" y="268"/>
                      <a:pt x="80" y="267"/>
                      <a:pt x="80" y="266"/>
                    </a:cubicBezTo>
                    <a:cubicBezTo>
                      <a:pt x="80" y="266"/>
                      <a:pt x="80" y="265"/>
                      <a:pt x="80" y="265"/>
                    </a:cubicBezTo>
                    <a:cubicBezTo>
                      <a:pt x="80" y="264"/>
                      <a:pt x="80" y="263"/>
                      <a:pt x="80" y="263"/>
                    </a:cubicBezTo>
                    <a:cubicBezTo>
                      <a:pt x="79" y="262"/>
                      <a:pt x="79" y="262"/>
                      <a:pt x="79" y="262"/>
                    </a:cubicBezTo>
                    <a:cubicBezTo>
                      <a:pt x="79" y="262"/>
                      <a:pt x="79" y="262"/>
                      <a:pt x="79" y="262"/>
                    </a:cubicBezTo>
                    <a:cubicBezTo>
                      <a:pt x="79" y="261"/>
                      <a:pt x="79" y="261"/>
                      <a:pt x="79" y="261"/>
                    </a:cubicBezTo>
                    <a:cubicBezTo>
                      <a:pt x="78" y="261"/>
                      <a:pt x="78" y="261"/>
                      <a:pt x="78" y="261"/>
                    </a:cubicBezTo>
                    <a:cubicBezTo>
                      <a:pt x="78" y="261"/>
                      <a:pt x="78" y="261"/>
                      <a:pt x="78" y="261"/>
                    </a:cubicBezTo>
                    <a:cubicBezTo>
                      <a:pt x="78" y="260"/>
                      <a:pt x="78" y="260"/>
                      <a:pt x="78" y="260"/>
                    </a:cubicBezTo>
                    <a:cubicBezTo>
                      <a:pt x="78" y="260"/>
                      <a:pt x="78" y="260"/>
                      <a:pt x="78" y="260"/>
                    </a:cubicBezTo>
                    <a:cubicBezTo>
                      <a:pt x="78" y="260"/>
                      <a:pt x="78" y="260"/>
                      <a:pt x="78" y="260"/>
                    </a:cubicBezTo>
                    <a:cubicBezTo>
                      <a:pt x="79" y="260"/>
                      <a:pt x="79" y="260"/>
                      <a:pt x="79" y="260"/>
                    </a:cubicBezTo>
                    <a:cubicBezTo>
                      <a:pt x="80" y="259"/>
                      <a:pt x="80" y="258"/>
                      <a:pt x="81" y="257"/>
                    </a:cubicBezTo>
                    <a:cubicBezTo>
                      <a:pt x="81" y="256"/>
                      <a:pt x="81" y="256"/>
                      <a:pt x="81" y="256"/>
                    </a:cubicBezTo>
                    <a:cubicBezTo>
                      <a:pt x="81" y="256"/>
                      <a:pt x="81" y="255"/>
                      <a:pt x="81" y="255"/>
                    </a:cubicBezTo>
                    <a:cubicBezTo>
                      <a:pt x="82" y="255"/>
                      <a:pt x="82" y="255"/>
                      <a:pt x="82" y="255"/>
                    </a:cubicBezTo>
                    <a:cubicBezTo>
                      <a:pt x="82" y="255"/>
                      <a:pt x="83" y="255"/>
                      <a:pt x="83" y="255"/>
                    </a:cubicBezTo>
                    <a:cubicBezTo>
                      <a:pt x="85" y="256"/>
                      <a:pt x="85" y="256"/>
                      <a:pt x="85" y="256"/>
                    </a:cubicBezTo>
                    <a:cubicBezTo>
                      <a:pt x="85" y="255"/>
                      <a:pt x="85" y="255"/>
                      <a:pt x="85" y="255"/>
                    </a:cubicBezTo>
                    <a:cubicBezTo>
                      <a:pt x="85" y="254"/>
                      <a:pt x="85" y="254"/>
                      <a:pt x="85" y="254"/>
                    </a:cubicBezTo>
                    <a:cubicBezTo>
                      <a:pt x="85" y="254"/>
                      <a:pt x="85" y="254"/>
                      <a:pt x="85" y="254"/>
                    </a:cubicBezTo>
                    <a:cubicBezTo>
                      <a:pt x="85" y="254"/>
                      <a:pt x="85" y="254"/>
                      <a:pt x="85" y="254"/>
                    </a:cubicBezTo>
                    <a:cubicBezTo>
                      <a:pt x="86" y="254"/>
                      <a:pt x="86" y="254"/>
                      <a:pt x="86" y="254"/>
                    </a:cubicBezTo>
                    <a:cubicBezTo>
                      <a:pt x="87" y="254"/>
                      <a:pt x="88" y="253"/>
                      <a:pt x="89" y="252"/>
                    </a:cubicBezTo>
                    <a:cubicBezTo>
                      <a:pt x="90" y="251"/>
                      <a:pt x="89" y="250"/>
                      <a:pt x="88" y="249"/>
                    </a:cubicBezTo>
                    <a:cubicBezTo>
                      <a:pt x="88" y="248"/>
                      <a:pt x="88" y="248"/>
                      <a:pt x="88" y="247"/>
                    </a:cubicBezTo>
                    <a:cubicBezTo>
                      <a:pt x="88" y="246"/>
                      <a:pt x="88" y="246"/>
                      <a:pt x="88" y="246"/>
                    </a:cubicBezTo>
                    <a:cubicBezTo>
                      <a:pt x="87" y="246"/>
                      <a:pt x="87" y="246"/>
                      <a:pt x="87" y="246"/>
                    </a:cubicBezTo>
                    <a:cubicBezTo>
                      <a:pt x="86" y="246"/>
                      <a:pt x="86" y="246"/>
                      <a:pt x="86" y="246"/>
                    </a:cubicBezTo>
                    <a:cubicBezTo>
                      <a:pt x="85" y="246"/>
                      <a:pt x="85" y="246"/>
                      <a:pt x="85" y="246"/>
                    </a:cubicBezTo>
                    <a:cubicBezTo>
                      <a:pt x="85" y="245"/>
                      <a:pt x="85" y="245"/>
                      <a:pt x="85" y="245"/>
                    </a:cubicBezTo>
                    <a:cubicBezTo>
                      <a:pt x="90" y="245"/>
                      <a:pt x="90" y="245"/>
                      <a:pt x="90" y="245"/>
                    </a:cubicBezTo>
                    <a:cubicBezTo>
                      <a:pt x="90" y="244"/>
                      <a:pt x="90" y="244"/>
                      <a:pt x="90" y="244"/>
                    </a:cubicBezTo>
                    <a:cubicBezTo>
                      <a:pt x="91" y="244"/>
                      <a:pt x="91" y="244"/>
                      <a:pt x="91" y="244"/>
                    </a:cubicBezTo>
                    <a:cubicBezTo>
                      <a:pt x="91" y="244"/>
                      <a:pt x="91" y="244"/>
                      <a:pt x="91" y="244"/>
                    </a:cubicBezTo>
                    <a:cubicBezTo>
                      <a:pt x="92" y="244"/>
                      <a:pt x="92" y="244"/>
                      <a:pt x="92" y="244"/>
                    </a:cubicBezTo>
                    <a:cubicBezTo>
                      <a:pt x="92" y="243"/>
                      <a:pt x="92" y="243"/>
                      <a:pt x="92" y="243"/>
                    </a:cubicBezTo>
                    <a:cubicBezTo>
                      <a:pt x="92" y="242"/>
                      <a:pt x="92" y="242"/>
                      <a:pt x="92" y="242"/>
                    </a:cubicBezTo>
                    <a:cubicBezTo>
                      <a:pt x="92" y="241"/>
                      <a:pt x="92" y="240"/>
                      <a:pt x="92" y="240"/>
                    </a:cubicBezTo>
                    <a:cubicBezTo>
                      <a:pt x="92" y="240"/>
                      <a:pt x="92" y="240"/>
                      <a:pt x="92" y="240"/>
                    </a:cubicBezTo>
                    <a:cubicBezTo>
                      <a:pt x="92" y="240"/>
                      <a:pt x="92" y="240"/>
                      <a:pt x="92" y="240"/>
                    </a:cubicBezTo>
                    <a:cubicBezTo>
                      <a:pt x="92" y="240"/>
                      <a:pt x="93" y="240"/>
                      <a:pt x="93" y="239"/>
                    </a:cubicBezTo>
                    <a:cubicBezTo>
                      <a:pt x="94" y="239"/>
                      <a:pt x="94" y="239"/>
                      <a:pt x="94" y="239"/>
                    </a:cubicBezTo>
                    <a:cubicBezTo>
                      <a:pt x="95" y="238"/>
                      <a:pt x="96" y="237"/>
                      <a:pt x="97" y="236"/>
                    </a:cubicBezTo>
                    <a:cubicBezTo>
                      <a:pt x="98" y="235"/>
                      <a:pt x="98" y="234"/>
                      <a:pt x="98" y="233"/>
                    </a:cubicBezTo>
                    <a:cubicBezTo>
                      <a:pt x="98" y="224"/>
                      <a:pt x="98" y="224"/>
                      <a:pt x="98" y="224"/>
                    </a:cubicBezTo>
                    <a:cubicBezTo>
                      <a:pt x="98" y="224"/>
                      <a:pt x="98" y="224"/>
                      <a:pt x="98" y="224"/>
                    </a:cubicBezTo>
                    <a:cubicBezTo>
                      <a:pt x="98" y="224"/>
                      <a:pt x="98" y="224"/>
                      <a:pt x="98" y="224"/>
                    </a:cubicBezTo>
                    <a:cubicBezTo>
                      <a:pt x="99" y="224"/>
                      <a:pt x="99" y="224"/>
                      <a:pt x="99" y="224"/>
                    </a:cubicBezTo>
                    <a:cubicBezTo>
                      <a:pt x="99" y="223"/>
                      <a:pt x="99" y="223"/>
                      <a:pt x="99" y="223"/>
                    </a:cubicBezTo>
                    <a:cubicBezTo>
                      <a:pt x="99" y="223"/>
                      <a:pt x="99" y="222"/>
                      <a:pt x="100" y="222"/>
                    </a:cubicBezTo>
                    <a:cubicBezTo>
                      <a:pt x="100" y="221"/>
                      <a:pt x="100" y="221"/>
                      <a:pt x="101" y="220"/>
                    </a:cubicBezTo>
                    <a:cubicBezTo>
                      <a:pt x="101" y="220"/>
                      <a:pt x="101" y="220"/>
                      <a:pt x="101" y="220"/>
                    </a:cubicBezTo>
                    <a:cubicBezTo>
                      <a:pt x="101" y="219"/>
                      <a:pt x="101" y="219"/>
                      <a:pt x="103" y="218"/>
                    </a:cubicBezTo>
                    <a:cubicBezTo>
                      <a:pt x="103" y="218"/>
                      <a:pt x="104" y="218"/>
                      <a:pt x="105" y="218"/>
                    </a:cubicBezTo>
                    <a:cubicBezTo>
                      <a:pt x="105" y="218"/>
                      <a:pt x="106" y="218"/>
                      <a:pt x="106" y="218"/>
                    </a:cubicBezTo>
                    <a:cubicBezTo>
                      <a:pt x="107" y="218"/>
                      <a:pt x="107" y="218"/>
                      <a:pt x="108" y="218"/>
                    </a:cubicBezTo>
                    <a:cubicBezTo>
                      <a:pt x="109" y="218"/>
                      <a:pt x="109" y="218"/>
                      <a:pt x="109" y="218"/>
                    </a:cubicBezTo>
                    <a:cubicBezTo>
                      <a:pt x="110" y="218"/>
                      <a:pt x="111" y="218"/>
                      <a:pt x="111" y="217"/>
                    </a:cubicBezTo>
                    <a:cubicBezTo>
                      <a:pt x="111" y="217"/>
                      <a:pt x="111" y="217"/>
                      <a:pt x="111" y="217"/>
                    </a:cubicBezTo>
                    <a:cubicBezTo>
                      <a:pt x="111" y="217"/>
                      <a:pt x="111" y="217"/>
                      <a:pt x="111" y="217"/>
                    </a:cubicBezTo>
                    <a:cubicBezTo>
                      <a:pt x="111" y="217"/>
                      <a:pt x="111" y="217"/>
                      <a:pt x="111" y="217"/>
                    </a:cubicBezTo>
                    <a:cubicBezTo>
                      <a:pt x="111" y="217"/>
                      <a:pt x="111" y="217"/>
                      <a:pt x="111" y="217"/>
                    </a:cubicBezTo>
                    <a:cubicBezTo>
                      <a:pt x="112" y="217"/>
                      <a:pt x="112" y="217"/>
                      <a:pt x="112" y="217"/>
                    </a:cubicBezTo>
                    <a:cubicBezTo>
                      <a:pt x="112" y="216"/>
                      <a:pt x="112" y="216"/>
                      <a:pt x="112" y="216"/>
                    </a:cubicBezTo>
                    <a:cubicBezTo>
                      <a:pt x="112" y="215"/>
                      <a:pt x="112" y="215"/>
                      <a:pt x="112" y="215"/>
                    </a:cubicBezTo>
                    <a:cubicBezTo>
                      <a:pt x="112" y="215"/>
                      <a:pt x="112" y="214"/>
                      <a:pt x="112" y="214"/>
                    </a:cubicBezTo>
                    <a:cubicBezTo>
                      <a:pt x="113" y="214"/>
                      <a:pt x="113" y="214"/>
                      <a:pt x="113" y="214"/>
                    </a:cubicBezTo>
                    <a:cubicBezTo>
                      <a:pt x="113" y="214"/>
                      <a:pt x="113" y="214"/>
                      <a:pt x="114" y="213"/>
                    </a:cubicBezTo>
                    <a:cubicBezTo>
                      <a:pt x="114" y="213"/>
                      <a:pt x="115" y="213"/>
                      <a:pt x="115" y="213"/>
                    </a:cubicBezTo>
                    <a:cubicBezTo>
                      <a:pt x="115" y="212"/>
                      <a:pt x="115" y="212"/>
                      <a:pt x="115" y="212"/>
                    </a:cubicBezTo>
                    <a:cubicBezTo>
                      <a:pt x="116" y="212"/>
                      <a:pt x="116" y="212"/>
                      <a:pt x="116" y="212"/>
                    </a:cubicBezTo>
                    <a:cubicBezTo>
                      <a:pt x="116" y="212"/>
                      <a:pt x="116" y="212"/>
                      <a:pt x="116" y="212"/>
                    </a:cubicBezTo>
                    <a:cubicBezTo>
                      <a:pt x="117" y="212"/>
                      <a:pt x="118" y="212"/>
                      <a:pt x="118" y="211"/>
                    </a:cubicBezTo>
                    <a:cubicBezTo>
                      <a:pt x="118" y="211"/>
                      <a:pt x="119" y="210"/>
                      <a:pt x="119" y="210"/>
                    </a:cubicBezTo>
                    <a:cubicBezTo>
                      <a:pt x="119" y="209"/>
                      <a:pt x="119" y="208"/>
                      <a:pt x="120" y="207"/>
                    </a:cubicBezTo>
                    <a:cubicBezTo>
                      <a:pt x="120" y="207"/>
                      <a:pt x="121" y="207"/>
                      <a:pt x="121" y="207"/>
                    </a:cubicBezTo>
                    <a:cubicBezTo>
                      <a:pt x="123" y="206"/>
                      <a:pt x="124" y="205"/>
                      <a:pt x="124" y="204"/>
                    </a:cubicBezTo>
                    <a:cubicBezTo>
                      <a:pt x="123" y="203"/>
                      <a:pt x="123" y="201"/>
                      <a:pt x="123" y="199"/>
                    </a:cubicBezTo>
                    <a:cubicBezTo>
                      <a:pt x="123" y="199"/>
                      <a:pt x="123" y="198"/>
                      <a:pt x="123" y="197"/>
                    </a:cubicBezTo>
                    <a:cubicBezTo>
                      <a:pt x="123" y="191"/>
                      <a:pt x="123" y="191"/>
                      <a:pt x="123" y="191"/>
                    </a:cubicBezTo>
                    <a:cubicBezTo>
                      <a:pt x="123" y="190"/>
                      <a:pt x="123" y="190"/>
                      <a:pt x="123" y="190"/>
                    </a:cubicBezTo>
                    <a:cubicBezTo>
                      <a:pt x="123" y="190"/>
                      <a:pt x="123" y="190"/>
                      <a:pt x="123" y="190"/>
                    </a:cubicBezTo>
                    <a:cubicBezTo>
                      <a:pt x="122" y="190"/>
                      <a:pt x="122" y="190"/>
                      <a:pt x="122" y="190"/>
                    </a:cubicBezTo>
                    <a:cubicBezTo>
                      <a:pt x="122" y="189"/>
                      <a:pt x="122" y="189"/>
                      <a:pt x="122" y="189"/>
                    </a:cubicBezTo>
                    <a:cubicBezTo>
                      <a:pt x="122" y="188"/>
                      <a:pt x="122" y="188"/>
                      <a:pt x="122" y="188"/>
                    </a:cubicBezTo>
                    <a:cubicBezTo>
                      <a:pt x="122" y="188"/>
                      <a:pt x="122" y="188"/>
                      <a:pt x="122" y="188"/>
                    </a:cubicBezTo>
                    <a:cubicBezTo>
                      <a:pt x="124" y="188"/>
                      <a:pt x="124" y="188"/>
                      <a:pt x="124" y="188"/>
                    </a:cubicBezTo>
                    <a:cubicBezTo>
                      <a:pt x="124" y="188"/>
                      <a:pt x="124" y="188"/>
                      <a:pt x="124" y="188"/>
                    </a:cubicBezTo>
                    <a:cubicBezTo>
                      <a:pt x="125" y="188"/>
                      <a:pt x="125" y="188"/>
                      <a:pt x="125" y="188"/>
                    </a:cubicBezTo>
                    <a:cubicBezTo>
                      <a:pt x="126" y="188"/>
                      <a:pt x="126" y="187"/>
                      <a:pt x="126" y="187"/>
                    </a:cubicBezTo>
                    <a:cubicBezTo>
                      <a:pt x="127" y="186"/>
                      <a:pt x="127" y="186"/>
                      <a:pt x="127" y="186"/>
                    </a:cubicBezTo>
                    <a:cubicBezTo>
                      <a:pt x="127" y="186"/>
                      <a:pt x="127" y="186"/>
                      <a:pt x="127" y="186"/>
                    </a:cubicBezTo>
                    <a:cubicBezTo>
                      <a:pt x="127" y="185"/>
                      <a:pt x="127" y="185"/>
                      <a:pt x="127" y="185"/>
                    </a:cubicBezTo>
                    <a:cubicBezTo>
                      <a:pt x="128" y="185"/>
                      <a:pt x="128" y="185"/>
                      <a:pt x="128" y="185"/>
                    </a:cubicBezTo>
                    <a:cubicBezTo>
                      <a:pt x="128" y="184"/>
                      <a:pt x="128" y="184"/>
                      <a:pt x="128" y="184"/>
                    </a:cubicBezTo>
                    <a:cubicBezTo>
                      <a:pt x="128" y="184"/>
                      <a:pt x="128" y="184"/>
                      <a:pt x="128" y="184"/>
                    </a:cubicBezTo>
                    <a:cubicBezTo>
                      <a:pt x="128" y="184"/>
                      <a:pt x="128" y="184"/>
                      <a:pt x="128" y="184"/>
                    </a:cubicBezTo>
                    <a:cubicBezTo>
                      <a:pt x="128" y="184"/>
                      <a:pt x="128" y="184"/>
                      <a:pt x="128" y="184"/>
                    </a:cubicBezTo>
                    <a:cubicBezTo>
                      <a:pt x="128" y="184"/>
                      <a:pt x="129" y="184"/>
                      <a:pt x="129" y="183"/>
                    </a:cubicBezTo>
                    <a:cubicBezTo>
                      <a:pt x="129" y="183"/>
                      <a:pt x="130" y="182"/>
                      <a:pt x="130" y="182"/>
                    </a:cubicBezTo>
                    <a:cubicBezTo>
                      <a:pt x="131" y="180"/>
                      <a:pt x="132" y="179"/>
                      <a:pt x="133" y="179"/>
                    </a:cubicBezTo>
                    <a:cubicBezTo>
                      <a:pt x="134" y="178"/>
                      <a:pt x="134" y="178"/>
                      <a:pt x="134" y="178"/>
                    </a:cubicBezTo>
                    <a:cubicBezTo>
                      <a:pt x="135" y="177"/>
                      <a:pt x="135" y="176"/>
                      <a:pt x="135" y="176"/>
                    </a:cubicBezTo>
                    <a:cubicBezTo>
                      <a:pt x="135" y="176"/>
                      <a:pt x="135" y="176"/>
                      <a:pt x="135" y="176"/>
                    </a:cubicBezTo>
                    <a:cubicBezTo>
                      <a:pt x="135" y="175"/>
                      <a:pt x="135" y="175"/>
                      <a:pt x="135" y="175"/>
                    </a:cubicBezTo>
                    <a:cubicBezTo>
                      <a:pt x="134" y="175"/>
                      <a:pt x="134" y="175"/>
                      <a:pt x="134" y="175"/>
                    </a:cubicBezTo>
                    <a:cubicBezTo>
                      <a:pt x="133" y="175"/>
                      <a:pt x="133" y="175"/>
                      <a:pt x="133" y="175"/>
                    </a:cubicBezTo>
                    <a:cubicBezTo>
                      <a:pt x="133" y="174"/>
                      <a:pt x="133" y="174"/>
                      <a:pt x="134" y="172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35" y="172"/>
                      <a:pt x="135" y="172"/>
                      <a:pt x="135" y="172"/>
                    </a:cubicBezTo>
                    <a:cubicBezTo>
                      <a:pt x="135" y="166"/>
                      <a:pt x="135" y="166"/>
                      <a:pt x="135" y="166"/>
                    </a:cubicBezTo>
                    <a:cubicBezTo>
                      <a:pt x="134" y="166"/>
                      <a:pt x="134" y="166"/>
                      <a:pt x="134" y="166"/>
                    </a:cubicBezTo>
                    <a:cubicBezTo>
                      <a:pt x="134" y="166"/>
                      <a:pt x="134" y="166"/>
                      <a:pt x="133" y="166"/>
                    </a:cubicBezTo>
                    <a:cubicBezTo>
                      <a:pt x="133" y="166"/>
                      <a:pt x="133" y="166"/>
                      <a:pt x="133" y="166"/>
                    </a:cubicBezTo>
                    <a:cubicBezTo>
                      <a:pt x="133" y="166"/>
                      <a:pt x="133" y="166"/>
                      <a:pt x="133" y="166"/>
                    </a:cubicBezTo>
                    <a:cubicBezTo>
                      <a:pt x="134" y="165"/>
                      <a:pt x="134" y="165"/>
                      <a:pt x="134" y="165"/>
                    </a:cubicBezTo>
                    <a:cubicBezTo>
                      <a:pt x="133" y="165"/>
                      <a:pt x="133" y="165"/>
                      <a:pt x="133" y="165"/>
                    </a:cubicBezTo>
                    <a:cubicBezTo>
                      <a:pt x="132" y="165"/>
                      <a:pt x="132" y="165"/>
                      <a:pt x="131" y="165"/>
                    </a:cubicBezTo>
                    <a:cubicBezTo>
                      <a:pt x="131" y="165"/>
                      <a:pt x="131" y="165"/>
                      <a:pt x="130" y="165"/>
                    </a:cubicBezTo>
                    <a:cubicBezTo>
                      <a:pt x="128" y="165"/>
                      <a:pt x="128" y="164"/>
                      <a:pt x="127" y="164"/>
                    </a:cubicBezTo>
                    <a:cubicBezTo>
                      <a:pt x="126" y="163"/>
                      <a:pt x="126" y="163"/>
                      <a:pt x="126" y="163"/>
                    </a:cubicBezTo>
                    <a:cubicBezTo>
                      <a:pt x="126" y="163"/>
                      <a:pt x="126" y="163"/>
                      <a:pt x="126" y="163"/>
                    </a:cubicBezTo>
                    <a:cubicBezTo>
                      <a:pt x="126" y="162"/>
                      <a:pt x="125" y="162"/>
                      <a:pt x="125" y="162"/>
                    </a:cubicBezTo>
                    <a:cubicBezTo>
                      <a:pt x="124" y="162"/>
                      <a:pt x="124" y="162"/>
                      <a:pt x="124" y="162"/>
                    </a:cubicBezTo>
                    <a:cubicBezTo>
                      <a:pt x="123" y="161"/>
                      <a:pt x="123" y="161"/>
                      <a:pt x="122" y="160"/>
                    </a:cubicBezTo>
                    <a:cubicBezTo>
                      <a:pt x="122" y="160"/>
                      <a:pt x="122" y="160"/>
                      <a:pt x="122" y="160"/>
                    </a:cubicBezTo>
                    <a:cubicBezTo>
                      <a:pt x="122" y="159"/>
                      <a:pt x="121" y="159"/>
                      <a:pt x="121" y="159"/>
                    </a:cubicBezTo>
                    <a:cubicBezTo>
                      <a:pt x="121" y="159"/>
                      <a:pt x="121" y="159"/>
                      <a:pt x="121" y="159"/>
                    </a:cubicBezTo>
                    <a:cubicBezTo>
                      <a:pt x="120" y="159"/>
                      <a:pt x="120" y="159"/>
                      <a:pt x="120" y="159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118" y="159"/>
                      <a:pt x="118" y="159"/>
                      <a:pt x="118" y="159"/>
                    </a:cubicBezTo>
                    <a:cubicBezTo>
                      <a:pt x="117" y="159"/>
                      <a:pt x="117" y="159"/>
                      <a:pt x="117" y="159"/>
                    </a:cubicBezTo>
                    <a:cubicBezTo>
                      <a:pt x="117" y="159"/>
                      <a:pt x="116" y="159"/>
                      <a:pt x="116" y="159"/>
                    </a:cubicBezTo>
                    <a:cubicBezTo>
                      <a:pt x="115" y="159"/>
                      <a:pt x="115" y="158"/>
                      <a:pt x="115" y="158"/>
                    </a:cubicBezTo>
                    <a:cubicBezTo>
                      <a:pt x="115" y="157"/>
                      <a:pt x="114" y="157"/>
                      <a:pt x="112" y="157"/>
                    </a:cubicBezTo>
                    <a:cubicBezTo>
                      <a:pt x="112" y="157"/>
                      <a:pt x="111" y="157"/>
                      <a:pt x="110" y="157"/>
                    </a:cubicBezTo>
                    <a:cubicBezTo>
                      <a:pt x="110" y="157"/>
                      <a:pt x="110" y="157"/>
                      <a:pt x="110" y="157"/>
                    </a:cubicBezTo>
                    <a:cubicBezTo>
                      <a:pt x="108" y="157"/>
                      <a:pt x="108" y="157"/>
                      <a:pt x="108" y="157"/>
                    </a:cubicBezTo>
                    <a:cubicBezTo>
                      <a:pt x="108" y="158"/>
                      <a:pt x="108" y="158"/>
                      <a:pt x="108" y="158"/>
                    </a:cubicBezTo>
                    <a:cubicBezTo>
                      <a:pt x="108" y="157"/>
                      <a:pt x="108" y="156"/>
                      <a:pt x="107" y="156"/>
                    </a:cubicBezTo>
                    <a:cubicBezTo>
                      <a:pt x="106" y="156"/>
                      <a:pt x="106" y="156"/>
                      <a:pt x="105" y="156"/>
                    </a:cubicBezTo>
                    <a:cubicBezTo>
                      <a:pt x="105" y="156"/>
                      <a:pt x="104" y="156"/>
                      <a:pt x="104" y="156"/>
                    </a:cubicBezTo>
                    <a:cubicBezTo>
                      <a:pt x="103" y="156"/>
                      <a:pt x="103" y="156"/>
                      <a:pt x="103" y="156"/>
                    </a:cubicBezTo>
                    <a:cubicBezTo>
                      <a:pt x="103" y="155"/>
                      <a:pt x="103" y="155"/>
                      <a:pt x="103" y="155"/>
                    </a:cubicBezTo>
                    <a:cubicBezTo>
                      <a:pt x="103" y="155"/>
                      <a:pt x="103" y="155"/>
                      <a:pt x="102" y="155"/>
                    </a:cubicBezTo>
                    <a:cubicBezTo>
                      <a:pt x="102" y="155"/>
                      <a:pt x="102" y="155"/>
                      <a:pt x="102" y="155"/>
                    </a:cubicBezTo>
                    <a:cubicBezTo>
                      <a:pt x="102" y="155"/>
                      <a:pt x="102" y="155"/>
                      <a:pt x="102" y="155"/>
                    </a:cubicBez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02" y="154"/>
                      <a:pt x="101" y="153"/>
                      <a:pt x="101" y="153"/>
                    </a:cubicBezTo>
                    <a:cubicBezTo>
                      <a:pt x="100" y="153"/>
                      <a:pt x="100" y="153"/>
                      <a:pt x="100" y="153"/>
                    </a:cubicBezTo>
                    <a:cubicBezTo>
                      <a:pt x="100" y="153"/>
                      <a:pt x="100" y="153"/>
                      <a:pt x="100" y="153"/>
                    </a:cubicBezTo>
                    <a:cubicBezTo>
                      <a:pt x="96" y="153"/>
                      <a:pt x="96" y="153"/>
                      <a:pt x="96" y="153"/>
                    </a:cubicBezTo>
                    <a:cubicBezTo>
                      <a:pt x="94" y="153"/>
                      <a:pt x="94" y="153"/>
                      <a:pt x="94" y="153"/>
                    </a:cubicBezTo>
                    <a:cubicBezTo>
                      <a:pt x="93" y="153"/>
                      <a:pt x="93" y="153"/>
                      <a:pt x="92" y="153"/>
                    </a:cubicBezTo>
                    <a:cubicBezTo>
                      <a:pt x="92" y="153"/>
                      <a:pt x="92" y="153"/>
                      <a:pt x="92" y="153"/>
                    </a:cubicBezTo>
                    <a:cubicBezTo>
                      <a:pt x="91" y="153"/>
                      <a:pt x="91" y="153"/>
                      <a:pt x="91" y="153"/>
                    </a:cubicBezTo>
                    <a:cubicBezTo>
                      <a:pt x="90" y="153"/>
                      <a:pt x="90" y="153"/>
                      <a:pt x="90" y="153"/>
                    </a:cubicBezTo>
                    <a:cubicBezTo>
                      <a:pt x="89" y="153"/>
                      <a:pt x="89" y="153"/>
                      <a:pt x="89" y="153"/>
                    </a:cubicBezTo>
                    <a:cubicBezTo>
                      <a:pt x="89" y="152"/>
                      <a:pt x="89" y="152"/>
                      <a:pt x="89" y="152"/>
                    </a:cubicBezTo>
                    <a:cubicBezTo>
                      <a:pt x="89" y="152"/>
                      <a:pt x="89" y="152"/>
                      <a:pt x="89" y="152"/>
                    </a:cubicBezTo>
                    <a:cubicBezTo>
                      <a:pt x="89" y="152"/>
                      <a:pt x="89" y="152"/>
                      <a:pt x="89" y="152"/>
                    </a:cubicBezTo>
                    <a:cubicBezTo>
                      <a:pt x="90" y="152"/>
                      <a:pt x="90" y="152"/>
                      <a:pt x="90" y="152"/>
                    </a:cubicBezTo>
                    <a:cubicBezTo>
                      <a:pt x="90" y="152"/>
                      <a:pt x="91" y="152"/>
                      <a:pt x="92" y="151"/>
                    </a:cubicBezTo>
                    <a:cubicBezTo>
                      <a:pt x="92" y="151"/>
                      <a:pt x="92" y="151"/>
                      <a:pt x="92" y="151"/>
                    </a:cubicBezTo>
                    <a:cubicBezTo>
                      <a:pt x="95" y="151"/>
                      <a:pt x="95" y="151"/>
                      <a:pt x="95" y="151"/>
                    </a:cubicBezTo>
                    <a:cubicBezTo>
                      <a:pt x="95" y="151"/>
                      <a:pt x="95" y="151"/>
                      <a:pt x="95" y="151"/>
                    </a:cubicBezTo>
                    <a:cubicBezTo>
                      <a:pt x="96" y="150"/>
                      <a:pt x="96" y="150"/>
                      <a:pt x="96" y="150"/>
                    </a:cubicBezTo>
                    <a:cubicBezTo>
                      <a:pt x="96" y="150"/>
                      <a:pt x="96" y="150"/>
                      <a:pt x="96" y="149"/>
                    </a:cubicBezTo>
                    <a:cubicBezTo>
                      <a:pt x="96" y="149"/>
                      <a:pt x="96" y="149"/>
                      <a:pt x="96" y="149"/>
                    </a:cubicBezTo>
                    <a:cubicBezTo>
                      <a:pt x="96" y="148"/>
                      <a:pt x="96" y="147"/>
                      <a:pt x="95" y="146"/>
                    </a:cubicBezTo>
                    <a:cubicBezTo>
                      <a:pt x="94" y="145"/>
                      <a:pt x="93" y="144"/>
                      <a:pt x="92" y="144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0" y="143"/>
                      <a:pt x="90" y="143"/>
                      <a:pt x="90" y="143"/>
                    </a:cubicBezTo>
                    <a:cubicBezTo>
                      <a:pt x="90" y="142"/>
                      <a:pt x="90" y="142"/>
                      <a:pt x="90" y="142"/>
                    </a:cubicBezTo>
                    <a:cubicBezTo>
                      <a:pt x="89" y="141"/>
                      <a:pt x="88" y="141"/>
                      <a:pt x="88" y="140"/>
                    </a:cubicBezTo>
                    <a:cubicBezTo>
                      <a:pt x="88" y="140"/>
                      <a:pt x="88" y="140"/>
                      <a:pt x="88" y="140"/>
                    </a:cubicBezTo>
                    <a:cubicBezTo>
                      <a:pt x="88" y="140"/>
                      <a:pt x="88" y="140"/>
                      <a:pt x="88" y="140"/>
                    </a:cubicBezTo>
                    <a:cubicBezTo>
                      <a:pt x="88" y="140"/>
                      <a:pt x="88" y="140"/>
                      <a:pt x="88" y="140"/>
                    </a:cubicBezTo>
                    <a:cubicBezTo>
                      <a:pt x="88" y="139"/>
                      <a:pt x="88" y="139"/>
                      <a:pt x="88" y="139"/>
                    </a:cubicBezTo>
                    <a:cubicBezTo>
                      <a:pt x="87" y="139"/>
                      <a:pt x="87" y="139"/>
                      <a:pt x="87" y="138"/>
                    </a:cubicBezTo>
                    <a:cubicBezTo>
                      <a:pt x="86" y="137"/>
                      <a:pt x="86" y="137"/>
                      <a:pt x="85" y="136"/>
                    </a:cubicBezTo>
                    <a:cubicBezTo>
                      <a:pt x="84" y="136"/>
                      <a:pt x="84" y="136"/>
                      <a:pt x="84" y="136"/>
                    </a:cubicBezTo>
                    <a:cubicBezTo>
                      <a:pt x="84" y="135"/>
                      <a:pt x="83" y="135"/>
                      <a:pt x="83" y="135"/>
                    </a:cubicBezTo>
                    <a:cubicBezTo>
                      <a:pt x="83" y="134"/>
                      <a:pt x="83" y="134"/>
                      <a:pt x="83" y="134"/>
                    </a:cubicBezTo>
                    <a:cubicBezTo>
                      <a:pt x="82" y="134"/>
                      <a:pt x="81" y="133"/>
                      <a:pt x="81" y="133"/>
                    </a:cubicBezTo>
                    <a:cubicBezTo>
                      <a:pt x="80" y="133"/>
                      <a:pt x="80" y="133"/>
                      <a:pt x="80" y="133"/>
                    </a:cubicBezTo>
                    <a:cubicBezTo>
                      <a:pt x="78" y="133"/>
                      <a:pt x="78" y="133"/>
                      <a:pt x="78" y="133"/>
                    </a:cubicBezTo>
                    <a:cubicBezTo>
                      <a:pt x="78" y="131"/>
                      <a:pt x="78" y="131"/>
                      <a:pt x="78" y="131"/>
                    </a:cubicBezTo>
                    <a:cubicBezTo>
                      <a:pt x="77" y="132"/>
                      <a:pt x="77" y="132"/>
                      <a:pt x="77" y="132"/>
                    </a:cubicBezTo>
                    <a:cubicBezTo>
                      <a:pt x="76" y="132"/>
                      <a:pt x="75" y="132"/>
                      <a:pt x="75" y="132"/>
                    </a:cubicBezTo>
                    <a:cubicBezTo>
                      <a:pt x="74" y="132"/>
                      <a:pt x="74" y="132"/>
                      <a:pt x="73" y="131"/>
                    </a:cubicBezTo>
                    <a:cubicBezTo>
                      <a:pt x="72" y="131"/>
                      <a:pt x="72" y="131"/>
                      <a:pt x="72" y="131"/>
                    </a:cubicBezTo>
                    <a:cubicBezTo>
                      <a:pt x="72" y="130"/>
                      <a:pt x="72" y="130"/>
                      <a:pt x="72" y="130"/>
                    </a:cubicBezTo>
                    <a:cubicBezTo>
                      <a:pt x="72" y="130"/>
                      <a:pt x="72" y="129"/>
                      <a:pt x="71" y="129"/>
                    </a:cubicBezTo>
                    <a:cubicBezTo>
                      <a:pt x="70" y="129"/>
                      <a:pt x="70" y="129"/>
                      <a:pt x="70" y="129"/>
                    </a:cubicBezTo>
                    <a:cubicBezTo>
                      <a:pt x="70" y="128"/>
                      <a:pt x="70" y="128"/>
                      <a:pt x="70" y="128"/>
                    </a:cubicBezTo>
                    <a:cubicBezTo>
                      <a:pt x="70" y="128"/>
                      <a:pt x="70" y="128"/>
                      <a:pt x="70" y="127"/>
                    </a:cubicBezTo>
                    <a:cubicBezTo>
                      <a:pt x="69" y="126"/>
                      <a:pt x="68" y="126"/>
                      <a:pt x="68" y="126"/>
                    </a:cubicBezTo>
                    <a:cubicBezTo>
                      <a:pt x="67" y="126"/>
                      <a:pt x="66" y="126"/>
                      <a:pt x="66" y="126"/>
                    </a:cubicBezTo>
                    <a:cubicBezTo>
                      <a:pt x="65" y="126"/>
                      <a:pt x="65" y="126"/>
                      <a:pt x="65" y="126"/>
                    </a:cubicBezTo>
                    <a:cubicBezTo>
                      <a:pt x="64" y="126"/>
                      <a:pt x="64" y="126"/>
                      <a:pt x="63" y="126"/>
                    </a:cubicBezTo>
                    <a:cubicBezTo>
                      <a:pt x="64" y="125"/>
                      <a:pt x="64" y="125"/>
                      <a:pt x="64" y="125"/>
                    </a:cubicBezTo>
                    <a:cubicBezTo>
                      <a:pt x="66" y="123"/>
                      <a:pt x="66" y="123"/>
                      <a:pt x="66" y="123"/>
                    </a:cubicBezTo>
                    <a:cubicBezTo>
                      <a:pt x="64" y="123"/>
                      <a:pt x="64" y="123"/>
                      <a:pt x="64" y="123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3" y="122"/>
                      <a:pt x="63" y="122"/>
                      <a:pt x="63" y="122"/>
                    </a:cubicBezTo>
                    <a:cubicBezTo>
                      <a:pt x="61" y="122"/>
                      <a:pt x="61" y="122"/>
                      <a:pt x="61" y="122"/>
                    </a:cubicBezTo>
                    <a:cubicBezTo>
                      <a:pt x="60" y="122"/>
                      <a:pt x="60" y="122"/>
                      <a:pt x="60" y="123"/>
                    </a:cubicBezTo>
                    <a:cubicBezTo>
                      <a:pt x="60" y="123"/>
                      <a:pt x="60" y="123"/>
                      <a:pt x="60" y="123"/>
                    </a:cubicBezTo>
                    <a:cubicBezTo>
                      <a:pt x="60" y="123"/>
                      <a:pt x="60" y="123"/>
                      <a:pt x="60" y="123"/>
                    </a:cubicBezTo>
                    <a:cubicBezTo>
                      <a:pt x="60" y="123"/>
                      <a:pt x="60" y="123"/>
                      <a:pt x="60" y="123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58" y="123"/>
                      <a:pt x="57" y="122"/>
                      <a:pt x="57" y="121"/>
                    </a:cubicBezTo>
                    <a:cubicBezTo>
                      <a:pt x="58" y="120"/>
                      <a:pt x="58" y="120"/>
                      <a:pt x="58" y="120"/>
                    </a:cubicBezTo>
                    <a:cubicBezTo>
                      <a:pt x="56" y="120"/>
                      <a:pt x="56" y="120"/>
                      <a:pt x="56" y="120"/>
                    </a:cubicBezTo>
                    <a:cubicBezTo>
                      <a:pt x="55" y="120"/>
                      <a:pt x="55" y="121"/>
                      <a:pt x="54" y="121"/>
                    </a:cubicBezTo>
                    <a:cubicBezTo>
                      <a:pt x="53" y="121"/>
                      <a:pt x="52" y="120"/>
                      <a:pt x="52" y="120"/>
                    </a:cubicBezTo>
                    <a:cubicBezTo>
                      <a:pt x="51" y="120"/>
                      <a:pt x="50" y="119"/>
                      <a:pt x="50" y="119"/>
                    </a:cubicBezTo>
                    <a:cubicBezTo>
                      <a:pt x="49" y="119"/>
                      <a:pt x="49" y="118"/>
                      <a:pt x="48" y="118"/>
                    </a:cubicBezTo>
                    <a:cubicBezTo>
                      <a:pt x="47" y="118"/>
                      <a:pt x="46" y="117"/>
                      <a:pt x="46" y="117"/>
                    </a:cubicBezTo>
                    <a:cubicBezTo>
                      <a:pt x="45" y="117"/>
                      <a:pt x="45" y="117"/>
                      <a:pt x="45" y="117"/>
                    </a:cubicBezTo>
                    <a:cubicBezTo>
                      <a:pt x="44" y="117"/>
                      <a:pt x="44" y="117"/>
                      <a:pt x="44" y="117"/>
                    </a:cubicBezTo>
                    <a:cubicBezTo>
                      <a:pt x="44" y="117"/>
                      <a:pt x="44" y="117"/>
                      <a:pt x="44" y="117"/>
                    </a:cubicBezTo>
                    <a:cubicBezTo>
                      <a:pt x="43" y="117"/>
                      <a:pt x="43" y="118"/>
                      <a:pt x="43" y="118"/>
                    </a:cubicBezTo>
                    <a:cubicBezTo>
                      <a:pt x="43" y="118"/>
                      <a:pt x="43" y="118"/>
                      <a:pt x="43" y="118"/>
                    </a:cubicBezTo>
                    <a:cubicBezTo>
                      <a:pt x="42" y="117"/>
                      <a:pt x="40" y="117"/>
                      <a:pt x="39" y="117"/>
                    </a:cubicBezTo>
                    <a:cubicBezTo>
                      <a:pt x="38" y="117"/>
                      <a:pt x="38" y="117"/>
                      <a:pt x="38" y="117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38" y="119"/>
                      <a:pt x="38" y="119"/>
                      <a:pt x="38" y="119"/>
                    </a:cubicBezTo>
                    <a:cubicBezTo>
                      <a:pt x="38" y="119"/>
                      <a:pt x="38" y="119"/>
                      <a:pt x="38" y="119"/>
                    </a:cubicBezTo>
                    <a:cubicBezTo>
                      <a:pt x="38" y="119"/>
                      <a:pt x="38" y="119"/>
                      <a:pt x="38" y="119"/>
                    </a:cubicBezTo>
                    <a:cubicBezTo>
                      <a:pt x="37" y="119"/>
                      <a:pt x="37" y="119"/>
                      <a:pt x="37" y="119"/>
                    </a:cubicBezTo>
                    <a:cubicBezTo>
                      <a:pt x="37" y="119"/>
                      <a:pt x="36" y="119"/>
                      <a:pt x="35" y="120"/>
                    </a:cubicBezTo>
                    <a:cubicBezTo>
                      <a:pt x="35" y="120"/>
                      <a:pt x="35" y="120"/>
                      <a:pt x="34" y="120"/>
                    </a:cubicBezTo>
                    <a:cubicBezTo>
                      <a:pt x="33" y="120"/>
                      <a:pt x="33" y="120"/>
                      <a:pt x="33" y="120"/>
                    </a:cubicBezTo>
                    <a:cubicBezTo>
                      <a:pt x="32" y="120"/>
                      <a:pt x="32" y="120"/>
                      <a:pt x="32" y="120"/>
                    </a:cubicBezTo>
                    <a:cubicBezTo>
                      <a:pt x="31" y="120"/>
                      <a:pt x="31" y="120"/>
                      <a:pt x="31" y="120"/>
                    </a:cubicBezTo>
                    <a:cubicBezTo>
                      <a:pt x="31" y="121"/>
                      <a:pt x="31" y="121"/>
                      <a:pt x="31" y="121"/>
                    </a:cubicBezTo>
                    <a:cubicBezTo>
                      <a:pt x="31" y="122"/>
                      <a:pt x="32" y="122"/>
                      <a:pt x="32" y="123"/>
                    </a:cubicBezTo>
                    <a:cubicBezTo>
                      <a:pt x="33" y="124"/>
                      <a:pt x="33" y="124"/>
                      <a:pt x="33" y="124"/>
                    </a:cubicBezTo>
                    <a:cubicBezTo>
                      <a:pt x="33" y="124"/>
                      <a:pt x="33" y="124"/>
                      <a:pt x="33" y="124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5"/>
                      <a:pt x="33" y="126"/>
                      <a:pt x="32" y="126"/>
                    </a:cubicBezTo>
                    <a:cubicBezTo>
                      <a:pt x="32" y="126"/>
                      <a:pt x="32" y="126"/>
                      <a:pt x="32" y="126"/>
                    </a:cubicBezTo>
                    <a:cubicBezTo>
                      <a:pt x="31" y="126"/>
                      <a:pt x="31" y="126"/>
                      <a:pt x="31" y="126"/>
                    </a:cubicBezTo>
                    <a:cubicBezTo>
                      <a:pt x="30" y="126"/>
                      <a:pt x="30" y="126"/>
                      <a:pt x="30" y="126"/>
                    </a:cubicBezTo>
                    <a:cubicBezTo>
                      <a:pt x="30" y="126"/>
                      <a:pt x="30" y="126"/>
                      <a:pt x="30" y="126"/>
                    </a:cubicBezTo>
                    <a:cubicBezTo>
                      <a:pt x="30" y="125"/>
                      <a:pt x="30" y="125"/>
                      <a:pt x="30" y="125"/>
                    </a:cubicBezTo>
                    <a:cubicBezTo>
                      <a:pt x="30" y="125"/>
                      <a:pt x="30" y="125"/>
                      <a:pt x="29" y="125"/>
                    </a:cubicBezTo>
                    <a:cubicBezTo>
                      <a:pt x="29" y="124"/>
                      <a:pt x="29" y="124"/>
                      <a:pt x="29" y="124"/>
                    </a:cubicBezTo>
                    <a:cubicBezTo>
                      <a:pt x="29" y="124"/>
                      <a:pt x="29" y="124"/>
                      <a:pt x="29" y="124"/>
                    </a:cubicBezTo>
                    <a:cubicBezTo>
                      <a:pt x="29" y="123"/>
                      <a:pt x="29" y="123"/>
                      <a:pt x="29" y="123"/>
                    </a:cubicBezTo>
                    <a:cubicBezTo>
                      <a:pt x="28" y="122"/>
                      <a:pt x="27" y="122"/>
                      <a:pt x="27" y="122"/>
                    </a:cubicBezTo>
                    <a:cubicBezTo>
                      <a:pt x="26" y="122"/>
                      <a:pt x="26" y="122"/>
                      <a:pt x="25" y="122"/>
                    </a:cubicBezTo>
                    <a:cubicBezTo>
                      <a:pt x="25" y="122"/>
                      <a:pt x="25" y="122"/>
                      <a:pt x="25" y="122"/>
                    </a:cubicBezTo>
                    <a:cubicBezTo>
                      <a:pt x="24" y="123"/>
                      <a:pt x="23" y="123"/>
                      <a:pt x="23" y="123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2" y="122"/>
                      <a:pt x="21" y="122"/>
                      <a:pt x="20" y="122"/>
                    </a:cubicBezTo>
                    <a:cubicBezTo>
                      <a:pt x="20" y="121"/>
                      <a:pt x="20" y="121"/>
                      <a:pt x="20" y="121"/>
                    </a:cubicBezTo>
                    <a:cubicBezTo>
                      <a:pt x="20" y="121"/>
                      <a:pt x="20" y="120"/>
                      <a:pt x="20" y="120"/>
                    </a:cubicBezTo>
                    <a:cubicBezTo>
                      <a:pt x="19" y="120"/>
                      <a:pt x="19" y="120"/>
                      <a:pt x="19" y="120"/>
                    </a:cubicBezTo>
                    <a:cubicBezTo>
                      <a:pt x="19" y="119"/>
                      <a:pt x="19" y="119"/>
                      <a:pt x="19" y="118"/>
                    </a:cubicBezTo>
                    <a:cubicBezTo>
                      <a:pt x="19" y="118"/>
                      <a:pt x="19" y="118"/>
                      <a:pt x="19" y="117"/>
                    </a:cubicBezTo>
                    <a:cubicBezTo>
                      <a:pt x="19" y="117"/>
                      <a:pt x="19" y="117"/>
                      <a:pt x="19" y="117"/>
                    </a:cubicBezTo>
                    <a:cubicBezTo>
                      <a:pt x="19" y="117"/>
                      <a:pt x="20" y="117"/>
                      <a:pt x="20" y="117"/>
                    </a:cubicBezTo>
                    <a:cubicBezTo>
                      <a:pt x="21" y="117"/>
                      <a:pt x="22" y="116"/>
                      <a:pt x="23" y="115"/>
                    </a:cubicBezTo>
                    <a:cubicBezTo>
                      <a:pt x="24" y="114"/>
                      <a:pt x="23" y="113"/>
                      <a:pt x="23" y="112"/>
                    </a:cubicBezTo>
                    <a:cubicBezTo>
                      <a:pt x="23" y="112"/>
                      <a:pt x="23" y="112"/>
                      <a:pt x="23" y="112"/>
                    </a:cubicBezTo>
                    <a:cubicBezTo>
                      <a:pt x="22" y="112"/>
                      <a:pt x="22" y="112"/>
                      <a:pt x="22" y="112"/>
                    </a:cubicBezTo>
                    <a:cubicBezTo>
                      <a:pt x="22" y="112"/>
                      <a:pt x="22" y="111"/>
                      <a:pt x="22" y="111"/>
                    </a:cubicBezTo>
                    <a:cubicBezTo>
                      <a:pt x="22" y="110"/>
                      <a:pt x="22" y="109"/>
                      <a:pt x="22" y="109"/>
                    </a:cubicBezTo>
                    <a:cubicBezTo>
                      <a:pt x="22" y="108"/>
                      <a:pt x="22" y="107"/>
                      <a:pt x="22" y="107"/>
                    </a:cubicBezTo>
                    <a:cubicBezTo>
                      <a:pt x="22" y="107"/>
                      <a:pt x="21" y="106"/>
                      <a:pt x="20" y="106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8" y="106"/>
                      <a:pt x="18" y="106"/>
                      <a:pt x="18" y="106"/>
                    </a:cubicBezTo>
                    <a:cubicBezTo>
                      <a:pt x="17" y="106"/>
                      <a:pt x="17" y="106"/>
                      <a:pt x="17" y="106"/>
                    </a:cubicBezTo>
                    <a:cubicBezTo>
                      <a:pt x="16" y="106"/>
                      <a:pt x="16" y="105"/>
                      <a:pt x="16" y="105"/>
                    </a:cubicBezTo>
                    <a:cubicBezTo>
                      <a:pt x="16" y="105"/>
                      <a:pt x="16" y="105"/>
                      <a:pt x="16" y="105"/>
                    </a:cubicBezTo>
                    <a:cubicBezTo>
                      <a:pt x="16" y="105"/>
                      <a:pt x="16" y="104"/>
                      <a:pt x="16" y="103"/>
                    </a:cubicBezTo>
                    <a:cubicBezTo>
                      <a:pt x="16" y="103"/>
                      <a:pt x="16" y="103"/>
                      <a:pt x="16" y="10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17" y="102"/>
                      <a:pt x="17" y="102"/>
                      <a:pt x="17" y="102"/>
                    </a:cubicBezTo>
                    <a:cubicBezTo>
                      <a:pt x="17" y="101"/>
                      <a:pt x="17" y="101"/>
                      <a:pt x="17" y="101"/>
                    </a:cubicBezTo>
                    <a:cubicBezTo>
                      <a:pt x="17" y="101"/>
                      <a:pt x="17" y="100"/>
                      <a:pt x="17" y="99"/>
                    </a:cubicBezTo>
                    <a:cubicBezTo>
                      <a:pt x="17" y="99"/>
                      <a:pt x="17" y="99"/>
                      <a:pt x="17" y="99"/>
                    </a:cubicBezTo>
                    <a:cubicBezTo>
                      <a:pt x="18" y="99"/>
                      <a:pt x="18" y="99"/>
                      <a:pt x="18" y="99"/>
                    </a:cubicBezTo>
                    <a:cubicBezTo>
                      <a:pt x="18" y="99"/>
                      <a:pt x="18" y="99"/>
                      <a:pt x="18" y="99"/>
                    </a:cubicBezTo>
                    <a:cubicBezTo>
                      <a:pt x="19" y="99"/>
                      <a:pt x="19" y="99"/>
                      <a:pt x="19" y="99"/>
                    </a:cubicBezTo>
                    <a:cubicBezTo>
                      <a:pt x="20" y="99"/>
                      <a:pt x="21" y="99"/>
                      <a:pt x="22" y="96"/>
                    </a:cubicBezTo>
                    <a:cubicBezTo>
                      <a:pt x="22" y="95"/>
                      <a:pt x="22" y="94"/>
                      <a:pt x="22" y="93"/>
                    </a:cubicBezTo>
                    <a:cubicBezTo>
                      <a:pt x="22" y="92"/>
                      <a:pt x="22" y="92"/>
                      <a:pt x="22" y="92"/>
                    </a:cubicBezTo>
                    <a:cubicBezTo>
                      <a:pt x="22" y="92"/>
                      <a:pt x="22" y="92"/>
                      <a:pt x="22" y="92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20" y="91"/>
                      <a:pt x="20" y="91"/>
                      <a:pt x="19" y="91"/>
                    </a:cubicBezTo>
                    <a:cubicBezTo>
                      <a:pt x="19" y="91"/>
                      <a:pt x="18" y="91"/>
                      <a:pt x="18" y="92"/>
                    </a:cubicBezTo>
                    <a:cubicBezTo>
                      <a:pt x="16" y="92"/>
                      <a:pt x="16" y="93"/>
                      <a:pt x="15" y="94"/>
                    </a:cubicBezTo>
                    <a:cubicBezTo>
                      <a:pt x="15" y="94"/>
                      <a:pt x="15" y="94"/>
                      <a:pt x="15" y="94"/>
                    </a:cubicBezTo>
                    <a:cubicBezTo>
                      <a:pt x="15" y="94"/>
                      <a:pt x="15" y="94"/>
                      <a:pt x="15" y="94"/>
                    </a:cubicBezTo>
                    <a:cubicBezTo>
                      <a:pt x="15" y="94"/>
                      <a:pt x="15" y="94"/>
                      <a:pt x="15" y="94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3" y="96"/>
                      <a:pt x="12" y="97"/>
                      <a:pt x="12" y="97"/>
                    </a:cubicBezTo>
                    <a:cubicBezTo>
                      <a:pt x="11" y="97"/>
                      <a:pt x="11" y="97"/>
                      <a:pt x="11" y="97"/>
                    </a:cubicBezTo>
                    <a:cubicBezTo>
                      <a:pt x="11" y="98"/>
                      <a:pt x="11" y="98"/>
                      <a:pt x="11" y="98"/>
                    </a:cubicBezTo>
                    <a:cubicBezTo>
                      <a:pt x="10" y="98"/>
                      <a:pt x="9" y="99"/>
                      <a:pt x="9" y="100"/>
                    </a:cubicBezTo>
                    <a:cubicBezTo>
                      <a:pt x="9" y="99"/>
                      <a:pt x="9" y="99"/>
                      <a:pt x="9" y="99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9" y="97"/>
                      <a:pt x="9" y="97"/>
                      <a:pt x="9" y="97"/>
                    </a:cubicBezTo>
                    <a:cubicBezTo>
                      <a:pt x="9" y="96"/>
                      <a:pt x="8" y="96"/>
                      <a:pt x="8" y="96"/>
                    </a:cubicBezTo>
                    <a:cubicBezTo>
                      <a:pt x="7" y="96"/>
                      <a:pt x="7" y="96"/>
                      <a:pt x="7" y="96"/>
                    </a:cubicBezTo>
                    <a:cubicBezTo>
                      <a:pt x="7" y="96"/>
                      <a:pt x="7" y="96"/>
                      <a:pt x="7" y="96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7" y="94"/>
                      <a:pt x="7" y="94"/>
                      <a:pt x="7" y="94"/>
                    </a:cubicBezTo>
                    <a:cubicBezTo>
                      <a:pt x="7" y="93"/>
                      <a:pt x="7" y="93"/>
                      <a:pt x="7" y="93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9" y="94"/>
                      <a:pt x="9" y="94"/>
                      <a:pt x="9" y="94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10" y="92"/>
                      <a:pt x="10" y="92"/>
                      <a:pt x="10" y="92"/>
                    </a:cubicBezTo>
                    <a:cubicBezTo>
                      <a:pt x="10" y="91"/>
                      <a:pt x="10" y="91"/>
                      <a:pt x="10" y="91"/>
                    </a:cubicBezTo>
                    <a:cubicBezTo>
                      <a:pt x="10" y="91"/>
                      <a:pt x="10" y="91"/>
                      <a:pt x="10" y="91"/>
                    </a:cubicBezTo>
                    <a:cubicBezTo>
                      <a:pt x="10" y="90"/>
                      <a:pt x="10" y="89"/>
                      <a:pt x="10" y="89"/>
                    </a:cubicBezTo>
                    <a:cubicBezTo>
                      <a:pt x="10" y="89"/>
                      <a:pt x="10" y="89"/>
                      <a:pt x="10" y="89"/>
                    </a:cubicBezTo>
                    <a:cubicBezTo>
                      <a:pt x="12" y="89"/>
                      <a:pt x="12" y="89"/>
                      <a:pt x="12" y="89"/>
                    </a:cubicBezTo>
                    <a:cubicBezTo>
                      <a:pt x="12" y="88"/>
                      <a:pt x="12" y="88"/>
                      <a:pt x="12" y="88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1" y="86"/>
                      <a:pt x="12" y="85"/>
                      <a:pt x="12" y="85"/>
                    </a:cubicBezTo>
                    <a:cubicBezTo>
                      <a:pt x="12" y="85"/>
                      <a:pt x="12" y="85"/>
                      <a:pt x="12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4"/>
                      <a:pt x="13" y="84"/>
                      <a:pt x="13" y="84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3"/>
                      <a:pt x="13" y="82"/>
                      <a:pt x="13" y="82"/>
                    </a:cubicBezTo>
                    <a:cubicBezTo>
                      <a:pt x="13" y="82"/>
                      <a:pt x="13" y="82"/>
                      <a:pt x="13" y="82"/>
                    </a:cubicBezTo>
                    <a:cubicBezTo>
                      <a:pt x="14" y="82"/>
                      <a:pt x="14" y="82"/>
                      <a:pt x="14" y="82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4" y="80"/>
                      <a:pt x="14" y="80"/>
                      <a:pt x="14" y="80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79"/>
                      <a:pt x="16" y="79"/>
                      <a:pt x="16" y="78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17" y="77"/>
                      <a:pt x="17" y="76"/>
                      <a:pt x="18" y="76"/>
                    </a:cubicBezTo>
                    <a:cubicBezTo>
                      <a:pt x="19" y="75"/>
                      <a:pt x="20" y="74"/>
                      <a:pt x="20" y="73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1" y="72"/>
                      <a:pt x="21" y="72"/>
                      <a:pt x="21" y="72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22" y="73"/>
                      <a:pt x="23" y="73"/>
                      <a:pt x="23" y="73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5" y="73"/>
                      <a:pt x="26" y="72"/>
                      <a:pt x="27" y="72"/>
                    </a:cubicBezTo>
                    <a:cubicBezTo>
                      <a:pt x="27" y="71"/>
                      <a:pt x="27" y="71"/>
                      <a:pt x="27" y="71"/>
                    </a:cubicBezTo>
                    <a:cubicBezTo>
                      <a:pt x="28" y="71"/>
                      <a:pt x="29" y="70"/>
                      <a:pt x="30" y="70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2" y="71"/>
                      <a:pt x="33" y="72"/>
                      <a:pt x="33" y="73"/>
                    </a:cubicBezTo>
                    <a:cubicBezTo>
                      <a:pt x="33" y="75"/>
                      <a:pt x="33" y="76"/>
                      <a:pt x="33" y="77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1" y="77"/>
                      <a:pt x="31" y="77"/>
                      <a:pt x="31" y="77"/>
                    </a:cubicBezTo>
                    <a:cubicBezTo>
                      <a:pt x="31" y="79"/>
                      <a:pt x="31" y="79"/>
                      <a:pt x="31" y="79"/>
                    </a:cubicBezTo>
                    <a:cubicBezTo>
                      <a:pt x="31" y="80"/>
                      <a:pt x="32" y="80"/>
                      <a:pt x="32" y="80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2" y="82"/>
                      <a:pt x="32" y="82"/>
                      <a:pt x="32" y="82"/>
                    </a:cubicBezTo>
                    <a:cubicBezTo>
                      <a:pt x="34" y="82"/>
                      <a:pt x="34" y="82"/>
                      <a:pt x="34" y="82"/>
                    </a:cubicBezTo>
                    <a:cubicBezTo>
                      <a:pt x="36" y="82"/>
                      <a:pt x="36" y="79"/>
                      <a:pt x="36" y="78"/>
                    </a:cubicBezTo>
                    <a:cubicBezTo>
                      <a:pt x="36" y="77"/>
                      <a:pt x="36" y="76"/>
                      <a:pt x="36" y="76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7" y="76"/>
                      <a:pt x="37" y="76"/>
                      <a:pt x="37" y="76"/>
                    </a:cubicBezTo>
                    <a:cubicBezTo>
                      <a:pt x="37" y="75"/>
                      <a:pt x="37" y="75"/>
                      <a:pt x="37" y="75"/>
                    </a:cubicBezTo>
                    <a:cubicBezTo>
                      <a:pt x="37" y="75"/>
                      <a:pt x="37" y="75"/>
                      <a:pt x="37" y="75"/>
                    </a:cubicBezTo>
                    <a:cubicBezTo>
                      <a:pt x="37" y="74"/>
                      <a:pt x="37" y="73"/>
                      <a:pt x="38" y="73"/>
                    </a:cubicBezTo>
                    <a:cubicBezTo>
                      <a:pt x="38" y="73"/>
                      <a:pt x="38" y="73"/>
                      <a:pt x="38" y="73"/>
                    </a:cubicBezTo>
                    <a:cubicBezTo>
                      <a:pt x="39" y="73"/>
                      <a:pt x="39" y="73"/>
                      <a:pt x="39" y="73"/>
                    </a:cubicBezTo>
                    <a:cubicBezTo>
                      <a:pt x="39" y="72"/>
                      <a:pt x="39" y="72"/>
                      <a:pt x="39" y="72"/>
                    </a:cubicBezTo>
                    <a:cubicBezTo>
                      <a:pt x="39" y="72"/>
                      <a:pt x="39" y="72"/>
                      <a:pt x="39" y="72"/>
                    </a:cubicBezTo>
                    <a:cubicBezTo>
                      <a:pt x="39" y="70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1" y="69"/>
                      <a:pt x="42" y="69"/>
                      <a:pt x="42" y="68"/>
                    </a:cubicBezTo>
                    <a:cubicBezTo>
                      <a:pt x="42" y="68"/>
                      <a:pt x="42" y="68"/>
                      <a:pt x="42" y="68"/>
                    </a:cubicBezTo>
                    <a:cubicBezTo>
                      <a:pt x="42" y="68"/>
                      <a:pt x="43" y="67"/>
                      <a:pt x="43" y="67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45" y="68"/>
                      <a:pt x="45" y="68"/>
                      <a:pt x="45" y="68"/>
                    </a:cubicBezTo>
                    <a:cubicBezTo>
                      <a:pt x="45" y="67"/>
                      <a:pt x="45" y="67"/>
                      <a:pt x="45" y="67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45" y="66"/>
                      <a:pt x="45" y="65"/>
                      <a:pt x="44" y="64"/>
                    </a:cubicBezTo>
                    <a:cubicBezTo>
                      <a:pt x="43" y="64"/>
                      <a:pt x="43" y="64"/>
                      <a:pt x="43" y="64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47" y="63"/>
                      <a:pt x="47" y="63"/>
                      <a:pt x="47" y="62"/>
                    </a:cubicBezTo>
                    <a:cubicBezTo>
                      <a:pt x="48" y="62"/>
                      <a:pt x="48" y="61"/>
                      <a:pt x="49" y="60"/>
                    </a:cubicBezTo>
                    <a:cubicBezTo>
                      <a:pt x="50" y="60"/>
                      <a:pt x="50" y="59"/>
                      <a:pt x="51" y="59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2" y="59"/>
                      <a:pt x="53" y="59"/>
                      <a:pt x="53" y="58"/>
                    </a:cubicBezTo>
                    <a:cubicBezTo>
                      <a:pt x="53" y="58"/>
                      <a:pt x="53" y="58"/>
                      <a:pt x="53" y="58"/>
                    </a:cubicBezTo>
                    <a:cubicBezTo>
                      <a:pt x="54" y="58"/>
                      <a:pt x="54" y="57"/>
                      <a:pt x="54" y="57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6" y="56"/>
                      <a:pt x="56" y="56"/>
                      <a:pt x="56" y="55"/>
                    </a:cubicBezTo>
                    <a:cubicBezTo>
                      <a:pt x="56" y="54"/>
                      <a:pt x="56" y="54"/>
                      <a:pt x="56" y="54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56" y="52"/>
                      <a:pt x="57" y="52"/>
                      <a:pt x="57" y="51"/>
                    </a:cubicBezTo>
                    <a:cubicBezTo>
                      <a:pt x="58" y="50"/>
                      <a:pt x="59" y="48"/>
                      <a:pt x="61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2" y="47"/>
                      <a:pt x="62" y="47"/>
                      <a:pt x="62" y="47"/>
                    </a:cubicBezTo>
                    <a:cubicBezTo>
                      <a:pt x="63" y="47"/>
                      <a:pt x="63" y="47"/>
                      <a:pt x="63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66" y="46"/>
                      <a:pt x="66" y="46"/>
                      <a:pt x="66" y="46"/>
                    </a:cubicBezTo>
                    <a:cubicBezTo>
                      <a:pt x="67" y="46"/>
                      <a:pt x="68" y="45"/>
                      <a:pt x="68" y="45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69" y="44"/>
                      <a:pt x="69" y="44"/>
                      <a:pt x="69" y="44"/>
                    </a:cubicBezTo>
                    <a:cubicBezTo>
                      <a:pt x="69" y="43"/>
                      <a:pt x="69" y="42"/>
                      <a:pt x="69" y="42"/>
                    </a:cubicBezTo>
                    <a:cubicBezTo>
                      <a:pt x="69" y="41"/>
                      <a:pt x="69" y="41"/>
                      <a:pt x="69" y="41"/>
                    </a:cubicBezTo>
                    <a:cubicBezTo>
                      <a:pt x="69" y="40"/>
                      <a:pt x="69" y="40"/>
                      <a:pt x="69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1" y="39"/>
                      <a:pt x="71" y="39"/>
                    </a:cubicBezTo>
                    <a:cubicBezTo>
                      <a:pt x="71" y="39"/>
                      <a:pt x="71" y="39"/>
                      <a:pt x="71" y="39"/>
                    </a:cubicBezTo>
                    <a:cubicBezTo>
                      <a:pt x="72" y="39"/>
                      <a:pt x="72" y="39"/>
                      <a:pt x="72" y="39"/>
                    </a:cubicBezTo>
                    <a:cubicBezTo>
                      <a:pt x="72" y="37"/>
                      <a:pt x="72" y="37"/>
                      <a:pt x="72" y="37"/>
                    </a:cubicBezTo>
                    <a:cubicBezTo>
                      <a:pt x="72" y="37"/>
                      <a:pt x="72" y="37"/>
                      <a:pt x="72" y="37"/>
                    </a:cubicBezTo>
                    <a:cubicBezTo>
                      <a:pt x="73" y="37"/>
                      <a:pt x="73" y="37"/>
                      <a:pt x="73" y="37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75" y="37"/>
                      <a:pt x="75" y="37"/>
                      <a:pt x="75" y="37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77" y="36"/>
                      <a:pt x="78" y="35"/>
                      <a:pt x="78" y="35"/>
                    </a:cubicBezTo>
                    <a:cubicBezTo>
                      <a:pt x="78" y="34"/>
                      <a:pt x="78" y="34"/>
                      <a:pt x="78" y="34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80" y="35"/>
                      <a:pt x="80" y="35"/>
                      <a:pt x="80" y="35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5"/>
                      <a:pt x="82" y="34"/>
                      <a:pt x="82" y="34"/>
                    </a:cubicBezTo>
                    <a:cubicBezTo>
                      <a:pt x="82" y="33"/>
                      <a:pt x="82" y="33"/>
                      <a:pt x="82" y="33"/>
                    </a:cubicBezTo>
                    <a:cubicBezTo>
                      <a:pt x="83" y="33"/>
                      <a:pt x="83" y="32"/>
                      <a:pt x="83" y="31"/>
                    </a:cubicBezTo>
                    <a:cubicBezTo>
                      <a:pt x="83" y="30"/>
                      <a:pt x="83" y="30"/>
                      <a:pt x="83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79" y="30"/>
                      <a:pt x="79" y="30"/>
                      <a:pt x="79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6" y="30"/>
                      <a:pt x="76" y="30"/>
                      <a:pt x="76" y="30"/>
                    </a:cubicBezTo>
                    <a:cubicBezTo>
                      <a:pt x="76" y="30"/>
                      <a:pt x="76" y="30"/>
                      <a:pt x="76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8" y="30"/>
                      <a:pt x="78" y="30"/>
                      <a:pt x="78" y="30"/>
                    </a:cubicBezTo>
                    <a:cubicBezTo>
                      <a:pt x="78" y="29"/>
                      <a:pt x="78" y="29"/>
                      <a:pt x="78" y="29"/>
                    </a:cubicBezTo>
                    <a:cubicBezTo>
                      <a:pt x="78" y="29"/>
                      <a:pt x="78" y="29"/>
                      <a:pt x="78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81" y="27"/>
                      <a:pt x="81" y="27"/>
                      <a:pt x="81" y="27"/>
                    </a:cubicBezTo>
                    <a:cubicBezTo>
                      <a:pt x="81" y="27"/>
                      <a:pt x="81" y="27"/>
                      <a:pt x="81" y="27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4" y="26"/>
                      <a:pt x="94" y="26"/>
                      <a:pt x="94" y="26"/>
                    </a:cubicBezTo>
                    <a:cubicBezTo>
                      <a:pt x="95" y="26"/>
                      <a:pt x="95" y="26"/>
                      <a:pt x="95" y="26"/>
                    </a:cubicBezTo>
                    <a:cubicBezTo>
                      <a:pt x="95" y="25"/>
                      <a:pt x="95" y="25"/>
                      <a:pt x="95" y="25"/>
                    </a:cubicBezTo>
                    <a:cubicBezTo>
                      <a:pt x="95" y="25"/>
                      <a:pt x="95" y="25"/>
                      <a:pt x="95" y="25"/>
                    </a:cubicBezTo>
                    <a:cubicBezTo>
                      <a:pt x="95" y="25"/>
                      <a:pt x="95" y="25"/>
                      <a:pt x="95" y="25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3"/>
                      <a:pt x="96" y="23"/>
                      <a:pt x="96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8" y="23"/>
                    </a:cubicBezTo>
                    <a:cubicBezTo>
                      <a:pt x="98" y="23"/>
                      <a:pt x="99" y="23"/>
                      <a:pt x="99" y="23"/>
                    </a:cubicBezTo>
                    <a:cubicBezTo>
                      <a:pt x="100" y="23"/>
                      <a:pt x="100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2" y="23"/>
                      <a:pt x="102" y="23"/>
                      <a:pt x="102" y="23"/>
                    </a:cubicBezTo>
                    <a:cubicBezTo>
                      <a:pt x="103" y="23"/>
                      <a:pt x="103" y="22"/>
                      <a:pt x="103" y="22"/>
                    </a:cubicBezTo>
                    <a:cubicBezTo>
                      <a:pt x="104" y="21"/>
                      <a:pt x="104" y="21"/>
                      <a:pt x="104" y="20"/>
                    </a:cubicBezTo>
                    <a:cubicBezTo>
                      <a:pt x="103" y="19"/>
                      <a:pt x="103" y="18"/>
                      <a:pt x="103" y="18"/>
                    </a:cubicBezTo>
                    <a:cubicBezTo>
                      <a:pt x="103" y="18"/>
                      <a:pt x="103" y="18"/>
                      <a:pt x="103" y="18"/>
                    </a:cubicBezTo>
                    <a:cubicBezTo>
                      <a:pt x="102" y="17"/>
                      <a:pt x="102" y="17"/>
                      <a:pt x="102" y="16"/>
                    </a:cubicBezTo>
                    <a:cubicBezTo>
                      <a:pt x="102" y="11"/>
                      <a:pt x="102" y="11"/>
                      <a:pt x="102" y="11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0" y="11"/>
                      <a:pt x="100" y="12"/>
                      <a:pt x="99" y="12"/>
                    </a:cubicBezTo>
                    <a:cubicBezTo>
                      <a:pt x="99" y="12"/>
                      <a:pt x="99" y="12"/>
                      <a:pt x="99" y="12"/>
                    </a:cubicBezTo>
                    <a:cubicBezTo>
                      <a:pt x="98" y="13"/>
                      <a:pt x="98" y="13"/>
                      <a:pt x="98" y="13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6" y="12"/>
                      <a:pt x="96" y="12"/>
                      <a:pt x="96" y="12"/>
                    </a:cubicBezTo>
                    <a:cubicBezTo>
                      <a:pt x="96" y="12"/>
                      <a:pt x="96" y="12"/>
                      <a:pt x="96" y="12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8" y="12"/>
                      <a:pt x="98" y="12"/>
                      <a:pt x="98" y="12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8" y="9"/>
                      <a:pt x="97" y="8"/>
                      <a:pt x="96" y="8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89" y="8"/>
                      <a:pt x="89" y="9"/>
                      <a:pt x="88" y="9"/>
                    </a:cubicBezTo>
                    <a:cubicBezTo>
                      <a:pt x="88" y="10"/>
                      <a:pt x="88" y="11"/>
                      <a:pt x="87" y="11"/>
                    </a:cubicBezTo>
                    <a:cubicBezTo>
                      <a:pt x="87" y="11"/>
                      <a:pt x="86" y="11"/>
                      <a:pt x="86" y="11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2" y="14"/>
                      <a:pt x="82" y="15"/>
                      <a:pt x="81" y="15"/>
                    </a:cubicBezTo>
                    <a:cubicBezTo>
                      <a:pt x="81" y="15"/>
                      <a:pt x="81" y="15"/>
                      <a:pt x="81" y="15"/>
                    </a:cubicBezTo>
                    <a:cubicBezTo>
                      <a:pt x="80" y="16"/>
                      <a:pt x="80" y="16"/>
                      <a:pt x="80" y="17"/>
                    </a:cubicBezTo>
                    <a:cubicBezTo>
                      <a:pt x="80" y="17"/>
                      <a:pt x="80" y="17"/>
                      <a:pt x="80" y="17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79" y="18"/>
                      <a:pt x="79" y="18"/>
                      <a:pt x="79" y="18"/>
                    </a:cubicBezTo>
                    <a:cubicBezTo>
                      <a:pt x="79" y="18"/>
                      <a:pt x="79" y="18"/>
                      <a:pt x="79" y="18"/>
                    </a:cubicBezTo>
                    <a:cubicBezTo>
                      <a:pt x="78" y="18"/>
                      <a:pt x="77" y="19"/>
                      <a:pt x="76" y="19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21"/>
                      <a:pt x="74" y="21"/>
                      <a:pt x="74" y="21"/>
                    </a:cubicBezTo>
                    <a:cubicBezTo>
                      <a:pt x="73" y="21"/>
                      <a:pt x="73" y="22"/>
                      <a:pt x="73" y="23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72" y="22"/>
                      <a:pt x="73" y="22"/>
                      <a:pt x="73" y="21"/>
                    </a:cubicBezTo>
                    <a:cubicBezTo>
                      <a:pt x="73" y="20"/>
                      <a:pt x="73" y="19"/>
                      <a:pt x="72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2" y="17"/>
                      <a:pt x="72" y="16"/>
                      <a:pt x="72" y="16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5" y="14"/>
                      <a:pt x="75" y="13"/>
                      <a:pt x="75" y="13"/>
                    </a:cubicBezTo>
                    <a:cubicBezTo>
                      <a:pt x="75" y="13"/>
                      <a:pt x="75" y="13"/>
                      <a:pt x="75" y="13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81" y="9"/>
                      <a:pt x="82" y="8"/>
                      <a:pt x="82" y="8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5" y="7"/>
                      <a:pt x="85" y="7"/>
                      <a:pt x="85" y="7"/>
                    </a:cubicBezTo>
                    <a:cubicBezTo>
                      <a:pt x="86" y="7"/>
                      <a:pt x="86" y="7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7" y="6"/>
                      <a:pt x="87" y="6"/>
                      <a:pt x="87" y="6"/>
                    </a:cubicBezTo>
                    <a:cubicBezTo>
                      <a:pt x="87" y="6"/>
                      <a:pt x="87" y="6"/>
                      <a:pt x="87" y="6"/>
                    </a:cubicBezTo>
                    <a:cubicBezTo>
                      <a:pt x="88" y="5"/>
                      <a:pt x="88" y="5"/>
                      <a:pt x="88" y="4"/>
                    </a:cubicBezTo>
                    <a:cubicBezTo>
                      <a:pt x="89" y="3"/>
                      <a:pt x="89" y="2"/>
                      <a:pt x="89" y="2"/>
                    </a:cubicBezTo>
                    <a:cubicBezTo>
                      <a:pt x="88" y="0"/>
                      <a:pt x="87" y="0"/>
                      <a:pt x="86" y="0"/>
                    </a:cubicBezTo>
                  </a:path>
                </a:pathLst>
              </a:custGeom>
              <a:grpFill/>
              <a:ln w="12700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43"/>
              <p:cNvSpPr>
                <a:spLocks noEditPoints="1"/>
              </p:cNvSpPr>
              <p:nvPr/>
            </p:nvSpPr>
            <p:spPr bwMode="auto">
              <a:xfrm>
                <a:off x="4164" y="2301"/>
                <a:ext cx="31" cy="55"/>
              </a:xfrm>
              <a:custGeom>
                <a:avLst/>
                <a:gdLst>
                  <a:gd name="T0" fmla="*/ 12 w 13"/>
                  <a:gd name="T1" fmla="*/ 0 h 23"/>
                  <a:gd name="T2" fmla="*/ 12 w 13"/>
                  <a:gd name="T3" fmla="*/ 0 h 23"/>
                  <a:gd name="T4" fmla="*/ 12 w 13"/>
                  <a:gd name="T5" fmla="*/ 0 h 23"/>
                  <a:gd name="T6" fmla="*/ 12 w 13"/>
                  <a:gd name="T7" fmla="*/ 0 h 23"/>
                  <a:gd name="T8" fmla="*/ 9 w 13"/>
                  <a:gd name="T9" fmla="*/ 0 h 23"/>
                  <a:gd name="T10" fmla="*/ 7 w 13"/>
                  <a:gd name="T11" fmla="*/ 2 h 23"/>
                  <a:gd name="T12" fmla="*/ 6 w 13"/>
                  <a:gd name="T13" fmla="*/ 4 h 23"/>
                  <a:gd name="T14" fmla="*/ 5 w 13"/>
                  <a:gd name="T15" fmla="*/ 6 h 23"/>
                  <a:gd name="T16" fmla="*/ 5 w 13"/>
                  <a:gd name="T17" fmla="*/ 6 h 23"/>
                  <a:gd name="T18" fmla="*/ 4 w 13"/>
                  <a:gd name="T19" fmla="*/ 7 h 23"/>
                  <a:gd name="T20" fmla="*/ 3 w 13"/>
                  <a:gd name="T21" fmla="*/ 9 h 23"/>
                  <a:gd name="T22" fmla="*/ 3 w 13"/>
                  <a:gd name="T23" fmla="*/ 9 h 23"/>
                  <a:gd name="T24" fmla="*/ 3 w 13"/>
                  <a:gd name="T25" fmla="*/ 10 h 23"/>
                  <a:gd name="T26" fmla="*/ 2 w 13"/>
                  <a:gd name="T27" fmla="*/ 14 h 23"/>
                  <a:gd name="T28" fmla="*/ 2 w 13"/>
                  <a:gd name="T29" fmla="*/ 14 h 23"/>
                  <a:gd name="T30" fmla="*/ 1 w 13"/>
                  <a:gd name="T31" fmla="*/ 14 h 23"/>
                  <a:gd name="T32" fmla="*/ 0 w 13"/>
                  <a:gd name="T33" fmla="*/ 19 h 23"/>
                  <a:gd name="T34" fmla="*/ 1 w 13"/>
                  <a:gd name="T35" fmla="*/ 21 h 23"/>
                  <a:gd name="T36" fmla="*/ 0 w 13"/>
                  <a:gd name="T37" fmla="*/ 22 h 23"/>
                  <a:gd name="T38" fmla="*/ 1 w 13"/>
                  <a:gd name="T39" fmla="*/ 23 h 23"/>
                  <a:gd name="T40" fmla="*/ 2 w 13"/>
                  <a:gd name="T41" fmla="*/ 23 h 23"/>
                  <a:gd name="T42" fmla="*/ 6 w 13"/>
                  <a:gd name="T43" fmla="*/ 19 h 23"/>
                  <a:gd name="T44" fmla="*/ 6 w 13"/>
                  <a:gd name="T45" fmla="*/ 18 h 23"/>
                  <a:gd name="T46" fmla="*/ 7 w 13"/>
                  <a:gd name="T47" fmla="*/ 18 h 23"/>
                  <a:gd name="T48" fmla="*/ 7 w 13"/>
                  <a:gd name="T49" fmla="*/ 16 h 23"/>
                  <a:gd name="T50" fmla="*/ 7 w 13"/>
                  <a:gd name="T51" fmla="*/ 14 h 23"/>
                  <a:gd name="T52" fmla="*/ 7 w 13"/>
                  <a:gd name="T53" fmla="*/ 14 h 23"/>
                  <a:gd name="T54" fmla="*/ 7 w 13"/>
                  <a:gd name="T55" fmla="*/ 13 h 23"/>
                  <a:gd name="T56" fmla="*/ 7 w 13"/>
                  <a:gd name="T57" fmla="*/ 12 h 23"/>
                  <a:gd name="T58" fmla="*/ 7 w 13"/>
                  <a:gd name="T59" fmla="*/ 12 h 23"/>
                  <a:gd name="T60" fmla="*/ 8 w 13"/>
                  <a:gd name="T61" fmla="*/ 10 h 23"/>
                  <a:gd name="T62" fmla="*/ 8 w 13"/>
                  <a:gd name="T63" fmla="*/ 10 h 23"/>
                  <a:gd name="T64" fmla="*/ 8 w 13"/>
                  <a:gd name="T65" fmla="*/ 9 h 23"/>
                  <a:gd name="T66" fmla="*/ 8 w 13"/>
                  <a:gd name="T67" fmla="*/ 9 h 23"/>
                  <a:gd name="T68" fmla="*/ 9 w 13"/>
                  <a:gd name="T69" fmla="*/ 9 h 23"/>
                  <a:gd name="T70" fmla="*/ 12 w 13"/>
                  <a:gd name="T71" fmla="*/ 2 h 23"/>
                  <a:gd name="T72" fmla="*/ 12 w 13"/>
                  <a:gd name="T73" fmla="*/ 3 h 23"/>
                  <a:gd name="T74" fmla="*/ 11 w 13"/>
                  <a:gd name="T75" fmla="*/ 3 h 23"/>
                  <a:gd name="T76" fmla="*/ 11 w 13"/>
                  <a:gd name="T77" fmla="*/ 2 h 23"/>
                  <a:gd name="T78" fmla="*/ 10 w 13"/>
                  <a:gd name="T79" fmla="*/ 1 h 23"/>
                  <a:gd name="T80" fmla="*/ 10 w 13"/>
                  <a:gd name="T81" fmla="*/ 0 h 23"/>
                  <a:gd name="T82" fmla="*/ 9 w 13"/>
                  <a:gd name="T8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" h="23"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moveTo>
                      <a:pt x="9" y="0"/>
                    </a:moveTo>
                    <a:cubicBezTo>
                      <a:pt x="9" y="1"/>
                      <a:pt x="8" y="1"/>
                      <a:pt x="7" y="2"/>
                    </a:cubicBezTo>
                    <a:cubicBezTo>
                      <a:pt x="7" y="3"/>
                      <a:pt x="6" y="3"/>
                      <a:pt x="6" y="4"/>
                    </a:cubicBezTo>
                    <a:cubicBezTo>
                      <a:pt x="5" y="4"/>
                      <a:pt x="5" y="5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7"/>
                      <a:pt x="3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1"/>
                      <a:pt x="2" y="12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7"/>
                      <a:pt x="0" y="19"/>
                    </a:cubicBezTo>
                    <a:cubicBezTo>
                      <a:pt x="1" y="20"/>
                      <a:pt x="1" y="21"/>
                      <a:pt x="1" y="21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5" y="23"/>
                      <a:pt x="5" y="20"/>
                      <a:pt x="6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7"/>
                      <a:pt x="7" y="16"/>
                      <a:pt x="7" y="16"/>
                    </a:cubicBezTo>
                    <a:cubicBezTo>
                      <a:pt x="7" y="15"/>
                      <a:pt x="7" y="15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2"/>
                      <a:pt x="8" y="11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1" y="8"/>
                      <a:pt x="13" y="5"/>
                      <a:pt x="12" y="2"/>
                    </a:cubicBezTo>
                    <a:cubicBezTo>
                      <a:pt x="12" y="2"/>
                      <a:pt x="12" y="2"/>
                      <a:pt x="12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1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grpFill/>
              <a:ln w="12700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44"/>
              <p:cNvSpPr/>
              <p:nvPr/>
            </p:nvSpPr>
            <p:spPr bwMode="auto">
              <a:xfrm>
                <a:off x="4188" y="2298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1 h 4"/>
                  <a:gd name="T4" fmla="*/ 0 w 3"/>
                  <a:gd name="T5" fmla="*/ 2 h 4"/>
                  <a:gd name="T6" fmla="*/ 1 w 3"/>
                  <a:gd name="T7" fmla="*/ 3 h 4"/>
                  <a:gd name="T8" fmla="*/ 1 w 3"/>
                  <a:gd name="T9" fmla="*/ 4 h 4"/>
                  <a:gd name="T10" fmla="*/ 2 w 3"/>
                  <a:gd name="T11" fmla="*/ 4 h 4"/>
                  <a:gd name="T12" fmla="*/ 2 w 3"/>
                  <a:gd name="T13" fmla="*/ 3 h 4"/>
                  <a:gd name="T14" fmla="*/ 3 w 3"/>
                  <a:gd name="T15" fmla="*/ 2 h 4"/>
                  <a:gd name="T16" fmla="*/ 2 w 3"/>
                  <a:gd name="T17" fmla="*/ 1 h 4"/>
                  <a:gd name="T18" fmla="*/ 2 w 3"/>
                  <a:gd name="T19" fmla="*/ 1 h 4"/>
                  <a:gd name="T20" fmla="*/ 1 w 3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</a:path>
                </a:pathLst>
              </a:custGeom>
              <a:grpFill/>
              <a:ln w="12700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2" name="Group 8"/>
          <p:cNvGrpSpPr>
            <a:grpSpLocks noChangeAspect="1"/>
          </p:cNvGrpSpPr>
          <p:nvPr/>
        </p:nvGrpSpPr>
        <p:grpSpPr bwMode="auto">
          <a:xfrm>
            <a:off x="2436688" y="2973450"/>
            <a:ext cx="357452" cy="391670"/>
            <a:chOff x="3437" y="2282"/>
            <a:chExt cx="679" cy="744"/>
          </a:xfrm>
          <a:solidFill>
            <a:srgbClr val="FFB850"/>
          </a:solidFill>
        </p:grpSpPr>
        <p:sp>
          <p:nvSpPr>
            <p:cNvPr id="80" name="Freeform 9"/>
            <p:cNvSpPr/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solidFill>
              <a:srgbClr val="EC7D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81" name="Freeform 10"/>
            <p:cNvSpPr/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solidFill>
              <a:srgbClr val="EC7D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</p:grpSp>
      <p:grpSp>
        <p:nvGrpSpPr>
          <p:cNvPr id="13" name="Group 13"/>
          <p:cNvGrpSpPr>
            <a:grpSpLocks noChangeAspect="1"/>
          </p:cNvGrpSpPr>
          <p:nvPr/>
        </p:nvGrpSpPr>
        <p:grpSpPr bwMode="auto">
          <a:xfrm>
            <a:off x="3803689" y="2988926"/>
            <a:ext cx="432950" cy="438061"/>
            <a:chOff x="2426" y="2781"/>
            <a:chExt cx="593" cy="600"/>
          </a:xfrm>
          <a:solidFill>
            <a:srgbClr val="01ACBE"/>
          </a:solidFill>
        </p:grpSpPr>
        <p:sp>
          <p:nvSpPr>
            <p:cNvPr id="78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solidFill>
              <a:srgbClr val="EC7D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79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solidFill>
              <a:srgbClr val="EC7D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</p:grpSp>
      <p:grpSp>
        <p:nvGrpSpPr>
          <p:cNvPr id="14" name="Group 18"/>
          <p:cNvGrpSpPr>
            <a:grpSpLocks noChangeAspect="1"/>
          </p:cNvGrpSpPr>
          <p:nvPr/>
        </p:nvGrpSpPr>
        <p:grpSpPr bwMode="auto">
          <a:xfrm>
            <a:off x="7562799" y="2988354"/>
            <a:ext cx="378989" cy="353147"/>
            <a:chOff x="3802" y="2858"/>
            <a:chExt cx="616" cy="574"/>
          </a:xfrm>
          <a:solidFill>
            <a:srgbClr val="EC7D31"/>
          </a:solidFill>
        </p:grpSpPr>
        <p:sp>
          <p:nvSpPr>
            <p:cNvPr id="73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74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75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76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77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</p:grpSp>
      <p:grpSp>
        <p:nvGrpSpPr>
          <p:cNvPr id="15" name="Group 26"/>
          <p:cNvGrpSpPr>
            <a:grpSpLocks noChangeAspect="1"/>
          </p:cNvGrpSpPr>
          <p:nvPr/>
        </p:nvGrpSpPr>
        <p:grpSpPr bwMode="auto">
          <a:xfrm>
            <a:off x="8891727" y="3031718"/>
            <a:ext cx="593426" cy="294198"/>
            <a:chOff x="5676" y="2597"/>
            <a:chExt cx="1061" cy="526"/>
          </a:xfrm>
          <a:solidFill>
            <a:srgbClr val="EC7D31"/>
          </a:solidFill>
        </p:grpSpPr>
        <p:sp>
          <p:nvSpPr>
            <p:cNvPr id="58" name="Freeform 27"/>
            <p:cNvSpPr/>
            <p:nvPr/>
          </p:nvSpPr>
          <p:spPr bwMode="auto">
            <a:xfrm>
              <a:off x="5747" y="2597"/>
              <a:ext cx="181" cy="115"/>
            </a:xfrm>
            <a:custGeom>
              <a:avLst/>
              <a:gdLst>
                <a:gd name="T0" fmla="*/ 25 w 76"/>
                <a:gd name="T1" fmla="*/ 48 h 48"/>
                <a:gd name="T2" fmla="*/ 64 w 76"/>
                <a:gd name="T3" fmla="*/ 44 h 48"/>
                <a:gd name="T4" fmla="*/ 76 w 76"/>
                <a:gd name="T5" fmla="*/ 13 h 48"/>
                <a:gd name="T6" fmla="*/ 39 w 76"/>
                <a:gd name="T7" fmla="*/ 15 h 48"/>
                <a:gd name="T8" fmla="*/ 23 w 76"/>
                <a:gd name="T9" fmla="*/ 10 h 48"/>
                <a:gd name="T10" fmla="*/ 7 w 76"/>
                <a:gd name="T11" fmla="*/ 20 h 48"/>
                <a:gd name="T12" fmla="*/ 25 w 7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8">
                  <a:moveTo>
                    <a:pt x="25" y="48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6" y="36"/>
                    <a:pt x="69" y="26"/>
                    <a:pt x="76" y="13"/>
                  </a:cubicBezTo>
                  <a:cubicBezTo>
                    <a:pt x="76" y="13"/>
                    <a:pt x="70" y="0"/>
                    <a:pt x="39" y="15"/>
                  </a:cubicBezTo>
                  <a:cubicBezTo>
                    <a:pt x="39" y="15"/>
                    <a:pt x="32" y="14"/>
                    <a:pt x="23" y="10"/>
                  </a:cubicBezTo>
                  <a:cubicBezTo>
                    <a:pt x="23" y="10"/>
                    <a:pt x="0" y="4"/>
                    <a:pt x="7" y="20"/>
                  </a:cubicBezTo>
                  <a:lnTo>
                    <a:pt x="2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59" name="Freeform 28"/>
            <p:cNvSpPr>
              <a:spLocks noEditPoints="1"/>
            </p:cNvSpPr>
            <p:nvPr/>
          </p:nvSpPr>
          <p:spPr bwMode="auto">
            <a:xfrm>
              <a:off x="5759" y="2613"/>
              <a:ext cx="169" cy="101"/>
            </a:xfrm>
            <a:custGeom>
              <a:avLst/>
              <a:gdLst>
                <a:gd name="T0" fmla="*/ 20 w 71"/>
                <a:gd name="T1" fmla="*/ 42 h 42"/>
                <a:gd name="T2" fmla="*/ 2 w 71"/>
                <a:gd name="T3" fmla="*/ 13 h 42"/>
                <a:gd name="T4" fmla="*/ 1 w 71"/>
                <a:gd name="T5" fmla="*/ 4 h 42"/>
                <a:gd name="T6" fmla="*/ 10 w 71"/>
                <a:gd name="T7" fmla="*/ 1 h 42"/>
                <a:gd name="T8" fmla="*/ 18 w 71"/>
                <a:gd name="T9" fmla="*/ 2 h 42"/>
                <a:gd name="T10" fmla="*/ 18 w 71"/>
                <a:gd name="T11" fmla="*/ 2 h 42"/>
                <a:gd name="T12" fmla="*/ 34 w 71"/>
                <a:gd name="T13" fmla="*/ 8 h 42"/>
                <a:gd name="T14" fmla="*/ 59 w 71"/>
                <a:gd name="T15" fmla="*/ 0 h 42"/>
                <a:gd name="T16" fmla="*/ 71 w 71"/>
                <a:gd name="T17" fmla="*/ 6 h 42"/>
                <a:gd name="T18" fmla="*/ 71 w 71"/>
                <a:gd name="T19" fmla="*/ 6 h 42"/>
                <a:gd name="T20" fmla="*/ 71 w 71"/>
                <a:gd name="T21" fmla="*/ 6 h 42"/>
                <a:gd name="T22" fmla="*/ 60 w 71"/>
                <a:gd name="T23" fmla="*/ 37 h 42"/>
                <a:gd name="T24" fmla="*/ 60 w 71"/>
                <a:gd name="T25" fmla="*/ 37 h 42"/>
                <a:gd name="T26" fmla="*/ 20 w 71"/>
                <a:gd name="T27" fmla="*/ 42 h 42"/>
                <a:gd name="T28" fmla="*/ 10 w 71"/>
                <a:gd name="T29" fmla="*/ 2 h 42"/>
                <a:gd name="T30" fmla="*/ 2 w 71"/>
                <a:gd name="T31" fmla="*/ 5 h 42"/>
                <a:gd name="T32" fmla="*/ 3 w 71"/>
                <a:gd name="T33" fmla="*/ 13 h 42"/>
                <a:gd name="T34" fmla="*/ 20 w 71"/>
                <a:gd name="T35" fmla="*/ 40 h 42"/>
                <a:gd name="T36" fmla="*/ 59 w 71"/>
                <a:gd name="T37" fmla="*/ 36 h 42"/>
                <a:gd name="T38" fmla="*/ 70 w 71"/>
                <a:gd name="T39" fmla="*/ 6 h 42"/>
                <a:gd name="T40" fmla="*/ 59 w 71"/>
                <a:gd name="T41" fmla="*/ 1 h 42"/>
                <a:gd name="T42" fmla="*/ 34 w 71"/>
                <a:gd name="T43" fmla="*/ 9 h 42"/>
                <a:gd name="T44" fmla="*/ 34 w 71"/>
                <a:gd name="T45" fmla="*/ 9 h 42"/>
                <a:gd name="T46" fmla="*/ 34 w 71"/>
                <a:gd name="T47" fmla="*/ 9 h 42"/>
                <a:gd name="T48" fmla="*/ 18 w 71"/>
                <a:gd name="T49" fmla="*/ 3 h 42"/>
                <a:gd name="T50" fmla="*/ 10 w 71"/>
                <a:gd name="T51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42">
                  <a:moveTo>
                    <a:pt x="20" y="42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9"/>
                    <a:pt x="0" y="6"/>
                    <a:pt x="1" y="4"/>
                  </a:cubicBezTo>
                  <a:cubicBezTo>
                    <a:pt x="3" y="2"/>
                    <a:pt x="6" y="1"/>
                    <a:pt x="10" y="1"/>
                  </a:cubicBezTo>
                  <a:cubicBezTo>
                    <a:pt x="14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6" y="6"/>
                    <a:pt x="33" y="7"/>
                    <a:pt x="34" y="8"/>
                  </a:cubicBezTo>
                  <a:cubicBezTo>
                    <a:pt x="44" y="3"/>
                    <a:pt x="52" y="0"/>
                    <a:pt x="59" y="0"/>
                  </a:cubicBezTo>
                  <a:cubicBezTo>
                    <a:pt x="69" y="0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66" y="17"/>
                    <a:pt x="62" y="28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lnTo>
                    <a:pt x="20" y="42"/>
                  </a:lnTo>
                  <a:close/>
                  <a:moveTo>
                    <a:pt x="10" y="2"/>
                  </a:moveTo>
                  <a:cubicBezTo>
                    <a:pt x="7" y="2"/>
                    <a:pt x="4" y="3"/>
                    <a:pt x="2" y="5"/>
                  </a:cubicBezTo>
                  <a:cubicBezTo>
                    <a:pt x="1" y="7"/>
                    <a:pt x="1" y="9"/>
                    <a:pt x="3" y="13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1" y="27"/>
                    <a:pt x="64" y="17"/>
                    <a:pt x="70" y="6"/>
                  </a:cubicBezTo>
                  <a:cubicBezTo>
                    <a:pt x="70" y="5"/>
                    <a:pt x="67" y="1"/>
                    <a:pt x="59" y="1"/>
                  </a:cubicBezTo>
                  <a:cubicBezTo>
                    <a:pt x="52" y="1"/>
                    <a:pt x="44" y="4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27" y="8"/>
                    <a:pt x="18" y="3"/>
                  </a:cubicBezTo>
                  <a:cubicBezTo>
                    <a:pt x="17" y="3"/>
                    <a:pt x="14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60" name="Freeform 29"/>
            <p:cNvSpPr/>
            <p:nvPr/>
          </p:nvSpPr>
          <p:spPr bwMode="auto">
            <a:xfrm>
              <a:off x="5795" y="2709"/>
              <a:ext cx="119" cy="43"/>
            </a:xfrm>
            <a:custGeom>
              <a:avLst/>
              <a:gdLst>
                <a:gd name="T0" fmla="*/ 41 w 50"/>
                <a:gd name="T1" fmla="*/ 0 h 18"/>
                <a:gd name="T2" fmla="*/ 7 w 50"/>
                <a:gd name="T3" fmla="*/ 4 h 18"/>
                <a:gd name="T4" fmla="*/ 1 w 50"/>
                <a:gd name="T5" fmla="*/ 12 h 18"/>
                <a:gd name="T6" fmla="*/ 8 w 50"/>
                <a:gd name="T7" fmla="*/ 17 h 18"/>
                <a:gd name="T8" fmla="*/ 43 w 50"/>
                <a:gd name="T9" fmla="*/ 14 h 18"/>
                <a:gd name="T10" fmla="*/ 49 w 50"/>
                <a:gd name="T11" fmla="*/ 6 h 18"/>
                <a:gd name="T12" fmla="*/ 41 w 5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8">
                  <a:moveTo>
                    <a:pt x="41" y="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3" y="5"/>
                    <a:pt x="0" y="8"/>
                    <a:pt x="1" y="12"/>
                  </a:cubicBezTo>
                  <a:cubicBezTo>
                    <a:pt x="1" y="15"/>
                    <a:pt x="5" y="18"/>
                    <a:pt x="8" y="17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7" y="13"/>
                    <a:pt x="50" y="10"/>
                    <a:pt x="49" y="6"/>
                  </a:cubicBezTo>
                  <a:cubicBezTo>
                    <a:pt x="49" y="3"/>
                    <a:pt x="45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61" name="Freeform 30"/>
            <p:cNvSpPr>
              <a:spLocks noEditPoints="1"/>
            </p:cNvSpPr>
            <p:nvPr/>
          </p:nvSpPr>
          <p:spPr bwMode="auto">
            <a:xfrm>
              <a:off x="5795" y="2707"/>
              <a:ext cx="119" cy="45"/>
            </a:xfrm>
            <a:custGeom>
              <a:avLst/>
              <a:gdLst>
                <a:gd name="T0" fmla="*/ 8 w 50"/>
                <a:gd name="T1" fmla="*/ 19 h 19"/>
                <a:gd name="T2" fmla="*/ 0 w 50"/>
                <a:gd name="T3" fmla="*/ 13 h 19"/>
                <a:gd name="T4" fmla="*/ 2 w 50"/>
                <a:gd name="T5" fmla="*/ 7 h 19"/>
                <a:gd name="T6" fmla="*/ 7 w 50"/>
                <a:gd name="T7" fmla="*/ 5 h 19"/>
                <a:gd name="T8" fmla="*/ 41 w 50"/>
                <a:gd name="T9" fmla="*/ 1 h 19"/>
                <a:gd name="T10" fmla="*/ 50 w 50"/>
                <a:gd name="T11" fmla="*/ 7 h 19"/>
                <a:gd name="T12" fmla="*/ 48 w 50"/>
                <a:gd name="T13" fmla="*/ 12 h 19"/>
                <a:gd name="T14" fmla="*/ 43 w 50"/>
                <a:gd name="T15" fmla="*/ 15 h 19"/>
                <a:gd name="T16" fmla="*/ 9 w 50"/>
                <a:gd name="T17" fmla="*/ 19 h 19"/>
                <a:gd name="T18" fmla="*/ 8 w 50"/>
                <a:gd name="T19" fmla="*/ 19 h 19"/>
                <a:gd name="T20" fmla="*/ 42 w 50"/>
                <a:gd name="T21" fmla="*/ 2 h 19"/>
                <a:gd name="T22" fmla="*/ 41 w 50"/>
                <a:gd name="T23" fmla="*/ 2 h 19"/>
                <a:gd name="T24" fmla="*/ 7 w 50"/>
                <a:gd name="T25" fmla="*/ 6 h 19"/>
                <a:gd name="T26" fmla="*/ 3 w 50"/>
                <a:gd name="T27" fmla="*/ 8 h 19"/>
                <a:gd name="T28" fmla="*/ 1 w 50"/>
                <a:gd name="T29" fmla="*/ 12 h 19"/>
                <a:gd name="T30" fmla="*/ 8 w 50"/>
                <a:gd name="T31" fmla="*/ 18 h 19"/>
                <a:gd name="T32" fmla="*/ 43 w 50"/>
                <a:gd name="T33" fmla="*/ 14 h 19"/>
                <a:gd name="T34" fmla="*/ 47 w 50"/>
                <a:gd name="T35" fmla="*/ 12 h 19"/>
                <a:gd name="T36" fmla="*/ 49 w 50"/>
                <a:gd name="T37" fmla="*/ 7 h 19"/>
                <a:gd name="T38" fmla="*/ 42 w 50"/>
                <a:gd name="T3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19">
                  <a:moveTo>
                    <a:pt x="8" y="19"/>
                  </a:moveTo>
                  <a:cubicBezTo>
                    <a:pt x="4" y="19"/>
                    <a:pt x="0" y="16"/>
                    <a:pt x="0" y="13"/>
                  </a:cubicBezTo>
                  <a:cubicBezTo>
                    <a:pt x="0" y="11"/>
                    <a:pt x="0" y="9"/>
                    <a:pt x="2" y="7"/>
                  </a:cubicBezTo>
                  <a:cubicBezTo>
                    <a:pt x="3" y="6"/>
                    <a:pt x="5" y="5"/>
                    <a:pt x="7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5" y="0"/>
                    <a:pt x="49" y="3"/>
                    <a:pt x="50" y="7"/>
                  </a:cubicBezTo>
                  <a:cubicBezTo>
                    <a:pt x="50" y="9"/>
                    <a:pt x="49" y="11"/>
                    <a:pt x="48" y="12"/>
                  </a:cubicBezTo>
                  <a:cubicBezTo>
                    <a:pt x="47" y="14"/>
                    <a:pt x="45" y="15"/>
                    <a:pt x="43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42" y="2"/>
                  </a:moveTo>
                  <a:cubicBezTo>
                    <a:pt x="42" y="2"/>
                    <a:pt x="42" y="2"/>
                    <a:pt x="41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6"/>
                    <a:pt x="4" y="7"/>
                    <a:pt x="3" y="8"/>
                  </a:cubicBezTo>
                  <a:cubicBezTo>
                    <a:pt x="1" y="9"/>
                    <a:pt x="1" y="11"/>
                    <a:pt x="1" y="12"/>
                  </a:cubicBezTo>
                  <a:cubicBezTo>
                    <a:pt x="2" y="16"/>
                    <a:pt x="5" y="18"/>
                    <a:pt x="8" y="18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5" y="14"/>
                    <a:pt x="46" y="13"/>
                    <a:pt x="47" y="12"/>
                  </a:cubicBezTo>
                  <a:cubicBezTo>
                    <a:pt x="48" y="10"/>
                    <a:pt x="49" y="9"/>
                    <a:pt x="49" y="7"/>
                  </a:cubicBezTo>
                  <a:cubicBezTo>
                    <a:pt x="48" y="4"/>
                    <a:pt x="45" y="2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62" name="Freeform 31"/>
            <p:cNvSpPr>
              <a:spLocks noEditPoints="1"/>
            </p:cNvSpPr>
            <p:nvPr/>
          </p:nvSpPr>
          <p:spPr bwMode="auto">
            <a:xfrm>
              <a:off x="5676" y="2752"/>
              <a:ext cx="424" cy="371"/>
            </a:xfrm>
            <a:custGeom>
              <a:avLst/>
              <a:gdLst>
                <a:gd name="T0" fmla="*/ 153 w 178"/>
                <a:gd name="T1" fmla="*/ 137 h 155"/>
                <a:gd name="T2" fmla="*/ 157 w 178"/>
                <a:gd name="T3" fmla="*/ 137 h 155"/>
                <a:gd name="T4" fmla="*/ 165 w 178"/>
                <a:gd name="T5" fmla="*/ 138 h 155"/>
                <a:gd name="T6" fmla="*/ 168 w 178"/>
                <a:gd name="T7" fmla="*/ 139 h 155"/>
                <a:gd name="T8" fmla="*/ 176 w 178"/>
                <a:gd name="T9" fmla="*/ 135 h 155"/>
                <a:gd name="T10" fmla="*/ 172 w 178"/>
                <a:gd name="T11" fmla="*/ 128 h 155"/>
                <a:gd name="T12" fmla="*/ 166 w 178"/>
                <a:gd name="T13" fmla="*/ 105 h 155"/>
                <a:gd name="T14" fmla="*/ 134 w 178"/>
                <a:gd name="T15" fmla="*/ 34 h 155"/>
                <a:gd name="T16" fmla="*/ 95 w 178"/>
                <a:gd name="T17" fmla="*/ 2 h 155"/>
                <a:gd name="T18" fmla="*/ 94 w 178"/>
                <a:gd name="T19" fmla="*/ 0 h 155"/>
                <a:gd name="T20" fmla="*/ 58 w 178"/>
                <a:gd name="T21" fmla="*/ 4 h 155"/>
                <a:gd name="T22" fmla="*/ 35 w 178"/>
                <a:gd name="T23" fmla="*/ 37 h 155"/>
                <a:gd name="T24" fmla="*/ 21 w 178"/>
                <a:gd name="T25" fmla="*/ 133 h 155"/>
                <a:gd name="T26" fmla="*/ 15 w 178"/>
                <a:gd name="T27" fmla="*/ 148 h 155"/>
                <a:gd name="T28" fmla="*/ 15 w 178"/>
                <a:gd name="T29" fmla="*/ 153 h 155"/>
                <a:gd name="T30" fmla="*/ 24 w 178"/>
                <a:gd name="T31" fmla="*/ 153 h 155"/>
                <a:gd name="T32" fmla="*/ 36 w 178"/>
                <a:gd name="T33" fmla="*/ 150 h 155"/>
                <a:gd name="T34" fmla="*/ 36 w 178"/>
                <a:gd name="T35" fmla="*/ 150 h 155"/>
                <a:gd name="T36" fmla="*/ 36 w 178"/>
                <a:gd name="T37" fmla="*/ 150 h 155"/>
                <a:gd name="T38" fmla="*/ 68 w 178"/>
                <a:gd name="T39" fmla="*/ 153 h 155"/>
                <a:gd name="T40" fmla="*/ 153 w 178"/>
                <a:gd name="T41" fmla="*/ 137 h 155"/>
                <a:gd name="T42" fmla="*/ 67 w 178"/>
                <a:gd name="T43" fmla="*/ 57 h 155"/>
                <a:gd name="T44" fmla="*/ 81 w 178"/>
                <a:gd name="T45" fmla="*/ 50 h 155"/>
                <a:gd name="T46" fmla="*/ 80 w 178"/>
                <a:gd name="T47" fmla="*/ 42 h 155"/>
                <a:gd name="T48" fmla="*/ 86 w 178"/>
                <a:gd name="T49" fmla="*/ 41 h 155"/>
                <a:gd name="T50" fmla="*/ 88 w 178"/>
                <a:gd name="T51" fmla="*/ 49 h 155"/>
                <a:gd name="T52" fmla="*/ 102 w 178"/>
                <a:gd name="T53" fmla="*/ 50 h 155"/>
                <a:gd name="T54" fmla="*/ 100 w 178"/>
                <a:gd name="T55" fmla="*/ 55 h 155"/>
                <a:gd name="T56" fmla="*/ 75 w 178"/>
                <a:gd name="T57" fmla="*/ 62 h 155"/>
                <a:gd name="T58" fmla="*/ 92 w 178"/>
                <a:gd name="T59" fmla="*/ 70 h 155"/>
                <a:gd name="T60" fmla="*/ 106 w 178"/>
                <a:gd name="T61" fmla="*/ 92 h 155"/>
                <a:gd name="T62" fmla="*/ 93 w 178"/>
                <a:gd name="T63" fmla="*/ 98 h 155"/>
                <a:gd name="T64" fmla="*/ 94 w 178"/>
                <a:gd name="T65" fmla="*/ 106 h 155"/>
                <a:gd name="T66" fmla="*/ 87 w 178"/>
                <a:gd name="T67" fmla="*/ 107 h 155"/>
                <a:gd name="T68" fmla="*/ 86 w 178"/>
                <a:gd name="T69" fmla="*/ 99 h 155"/>
                <a:gd name="T70" fmla="*/ 69 w 178"/>
                <a:gd name="T71" fmla="*/ 97 h 155"/>
                <a:gd name="T72" fmla="*/ 70 w 178"/>
                <a:gd name="T73" fmla="*/ 92 h 155"/>
                <a:gd name="T74" fmla="*/ 97 w 178"/>
                <a:gd name="T75" fmla="*/ 90 h 155"/>
                <a:gd name="T76" fmla="*/ 93 w 178"/>
                <a:gd name="T77" fmla="*/ 78 h 155"/>
                <a:gd name="T78" fmla="*/ 78 w 178"/>
                <a:gd name="T79" fmla="*/ 74 h 155"/>
                <a:gd name="T80" fmla="*/ 67 w 178"/>
                <a:gd name="T81" fmla="*/ 5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8" h="155">
                  <a:moveTo>
                    <a:pt x="153" y="137"/>
                  </a:moveTo>
                  <a:cubicBezTo>
                    <a:pt x="153" y="137"/>
                    <a:pt x="154" y="137"/>
                    <a:pt x="157" y="137"/>
                  </a:cubicBezTo>
                  <a:cubicBezTo>
                    <a:pt x="160" y="137"/>
                    <a:pt x="162" y="137"/>
                    <a:pt x="165" y="138"/>
                  </a:cubicBezTo>
                  <a:cubicBezTo>
                    <a:pt x="165" y="138"/>
                    <a:pt x="166" y="139"/>
                    <a:pt x="168" y="139"/>
                  </a:cubicBezTo>
                  <a:cubicBezTo>
                    <a:pt x="172" y="139"/>
                    <a:pt x="174" y="137"/>
                    <a:pt x="176" y="135"/>
                  </a:cubicBezTo>
                  <a:cubicBezTo>
                    <a:pt x="176" y="135"/>
                    <a:pt x="178" y="132"/>
                    <a:pt x="172" y="128"/>
                  </a:cubicBezTo>
                  <a:cubicBezTo>
                    <a:pt x="172" y="128"/>
                    <a:pt x="162" y="123"/>
                    <a:pt x="166" y="105"/>
                  </a:cubicBezTo>
                  <a:cubicBezTo>
                    <a:pt x="166" y="105"/>
                    <a:pt x="171" y="57"/>
                    <a:pt x="134" y="34"/>
                  </a:cubicBezTo>
                  <a:cubicBezTo>
                    <a:pt x="133" y="33"/>
                    <a:pt x="96" y="10"/>
                    <a:pt x="95" y="2"/>
                  </a:cubicBezTo>
                  <a:cubicBezTo>
                    <a:pt x="95" y="2"/>
                    <a:pt x="95" y="1"/>
                    <a:pt x="94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4" y="12"/>
                    <a:pt x="46" y="24"/>
                    <a:pt x="35" y="37"/>
                  </a:cubicBezTo>
                  <a:cubicBezTo>
                    <a:pt x="35" y="37"/>
                    <a:pt x="0" y="78"/>
                    <a:pt x="21" y="133"/>
                  </a:cubicBezTo>
                  <a:cubicBezTo>
                    <a:pt x="21" y="134"/>
                    <a:pt x="22" y="137"/>
                    <a:pt x="15" y="148"/>
                  </a:cubicBezTo>
                  <a:cubicBezTo>
                    <a:pt x="15" y="148"/>
                    <a:pt x="14" y="151"/>
                    <a:pt x="15" y="153"/>
                  </a:cubicBezTo>
                  <a:cubicBezTo>
                    <a:pt x="16" y="155"/>
                    <a:pt x="19" y="155"/>
                    <a:pt x="24" y="153"/>
                  </a:cubicBezTo>
                  <a:cubicBezTo>
                    <a:pt x="24" y="153"/>
                    <a:pt x="28" y="151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49" y="153"/>
                    <a:pt x="68" y="153"/>
                  </a:cubicBezTo>
                  <a:cubicBezTo>
                    <a:pt x="88" y="153"/>
                    <a:pt x="119" y="150"/>
                    <a:pt x="153" y="137"/>
                  </a:cubicBezTo>
                  <a:close/>
                  <a:moveTo>
                    <a:pt x="67" y="57"/>
                  </a:moveTo>
                  <a:cubicBezTo>
                    <a:pt x="67" y="57"/>
                    <a:pt x="69" y="52"/>
                    <a:pt x="81" y="50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9"/>
                    <a:pt x="96" y="48"/>
                    <a:pt x="102" y="50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55"/>
                    <a:pt x="78" y="52"/>
                    <a:pt x="75" y="62"/>
                  </a:cubicBezTo>
                  <a:cubicBezTo>
                    <a:pt x="75" y="62"/>
                    <a:pt x="73" y="69"/>
                    <a:pt x="92" y="70"/>
                  </a:cubicBezTo>
                  <a:cubicBezTo>
                    <a:pt x="92" y="70"/>
                    <a:pt x="119" y="73"/>
                    <a:pt x="106" y="92"/>
                  </a:cubicBezTo>
                  <a:cubicBezTo>
                    <a:pt x="106" y="92"/>
                    <a:pt x="102" y="97"/>
                    <a:pt x="93" y="98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99"/>
                    <a:pt x="75" y="100"/>
                    <a:pt x="69" y="97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2"/>
                    <a:pt x="84" y="98"/>
                    <a:pt x="97" y="90"/>
                  </a:cubicBezTo>
                  <a:cubicBezTo>
                    <a:pt x="97" y="90"/>
                    <a:pt x="108" y="82"/>
                    <a:pt x="93" y="78"/>
                  </a:cubicBezTo>
                  <a:cubicBezTo>
                    <a:pt x="93" y="78"/>
                    <a:pt x="85" y="76"/>
                    <a:pt x="78" y="74"/>
                  </a:cubicBezTo>
                  <a:cubicBezTo>
                    <a:pt x="78" y="74"/>
                    <a:pt x="60" y="70"/>
                    <a:pt x="6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63" name="Freeform 32"/>
            <p:cNvSpPr/>
            <p:nvPr/>
          </p:nvSpPr>
          <p:spPr bwMode="auto">
            <a:xfrm>
              <a:off x="6433" y="2606"/>
              <a:ext cx="176" cy="108"/>
            </a:xfrm>
            <a:custGeom>
              <a:avLst/>
              <a:gdLst>
                <a:gd name="T0" fmla="*/ 21 w 74"/>
                <a:gd name="T1" fmla="*/ 45 h 45"/>
                <a:gd name="T2" fmla="*/ 60 w 74"/>
                <a:gd name="T3" fmla="*/ 44 h 45"/>
                <a:gd name="T4" fmla="*/ 74 w 74"/>
                <a:gd name="T5" fmla="*/ 15 h 45"/>
                <a:gd name="T6" fmla="*/ 38 w 74"/>
                <a:gd name="T7" fmla="*/ 14 h 45"/>
                <a:gd name="T8" fmla="*/ 23 w 74"/>
                <a:gd name="T9" fmla="*/ 8 h 45"/>
                <a:gd name="T10" fmla="*/ 6 w 74"/>
                <a:gd name="T11" fmla="*/ 17 h 45"/>
                <a:gd name="T12" fmla="*/ 21 w 74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5">
                  <a:moveTo>
                    <a:pt x="21" y="45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62" y="37"/>
                    <a:pt x="66" y="27"/>
                    <a:pt x="74" y="15"/>
                  </a:cubicBezTo>
                  <a:cubicBezTo>
                    <a:pt x="74" y="15"/>
                    <a:pt x="69" y="2"/>
                    <a:pt x="38" y="14"/>
                  </a:cubicBezTo>
                  <a:cubicBezTo>
                    <a:pt x="38" y="14"/>
                    <a:pt x="31" y="13"/>
                    <a:pt x="23" y="8"/>
                  </a:cubicBezTo>
                  <a:cubicBezTo>
                    <a:pt x="23" y="8"/>
                    <a:pt x="0" y="0"/>
                    <a:pt x="6" y="17"/>
                  </a:cubicBezTo>
                  <a:lnTo>
                    <a:pt x="21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64" name="Freeform 33"/>
            <p:cNvSpPr>
              <a:spLocks noEditPoints="1"/>
            </p:cNvSpPr>
            <p:nvPr/>
          </p:nvSpPr>
          <p:spPr bwMode="auto">
            <a:xfrm>
              <a:off x="6442" y="2621"/>
              <a:ext cx="167" cy="95"/>
            </a:xfrm>
            <a:custGeom>
              <a:avLst/>
              <a:gdLst>
                <a:gd name="T0" fmla="*/ 17 w 70"/>
                <a:gd name="T1" fmla="*/ 40 h 40"/>
                <a:gd name="T2" fmla="*/ 2 w 70"/>
                <a:gd name="T3" fmla="*/ 11 h 40"/>
                <a:gd name="T4" fmla="*/ 2 w 70"/>
                <a:gd name="T5" fmla="*/ 2 h 40"/>
                <a:gd name="T6" fmla="*/ 9 w 70"/>
                <a:gd name="T7" fmla="*/ 0 h 40"/>
                <a:gd name="T8" fmla="*/ 19 w 70"/>
                <a:gd name="T9" fmla="*/ 1 h 40"/>
                <a:gd name="T10" fmla="*/ 19 w 70"/>
                <a:gd name="T11" fmla="*/ 1 h 40"/>
                <a:gd name="T12" fmla="*/ 34 w 70"/>
                <a:gd name="T13" fmla="*/ 8 h 40"/>
                <a:gd name="T14" fmla="*/ 56 w 70"/>
                <a:gd name="T15" fmla="*/ 2 h 40"/>
                <a:gd name="T16" fmla="*/ 70 w 70"/>
                <a:gd name="T17" fmla="*/ 9 h 40"/>
                <a:gd name="T18" fmla="*/ 70 w 70"/>
                <a:gd name="T19" fmla="*/ 9 h 40"/>
                <a:gd name="T20" fmla="*/ 70 w 70"/>
                <a:gd name="T21" fmla="*/ 10 h 40"/>
                <a:gd name="T22" fmla="*/ 56 w 70"/>
                <a:gd name="T23" fmla="*/ 39 h 40"/>
                <a:gd name="T24" fmla="*/ 56 w 70"/>
                <a:gd name="T25" fmla="*/ 39 h 40"/>
                <a:gd name="T26" fmla="*/ 17 w 70"/>
                <a:gd name="T27" fmla="*/ 40 h 40"/>
                <a:gd name="T28" fmla="*/ 9 w 70"/>
                <a:gd name="T29" fmla="*/ 1 h 40"/>
                <a:gd name="T30" fmla="*/ 3 w 70"/>
                <a:gd name="T31" fmla="*/ 3 h 40"/>
                <a:gd name="T32" fmla="*/ 3 w 70"/>
                <a:gd name="T33" fmla="*/ 11 h 40"/>
                <a:gd name="T34" fmla="*/ 17 w 70"/>
                <a:gd name="T35" fmla="*/ 39 h 40"/>
                <a:gd name="T36" fmla="*/ 55 w 70"/>
                <a:gd name="T37" fmla="*/ 38 h 40"/>
                <a:gd name="T38" fmla="*/ 69 w 70"/>
                <a:gd name="T39" fmla="*/ 9 h 40"/>
                <a:gd name="T40" fmla="*/ 56 w 70"/>
                <a:gd name="T41" fmla="*/ 4 h 40"/>
                <a:gd name="T42" fmla="*/ 34 w 70"/>
                <a:gd name="T43" fmla="*/ 9 h 40"/>
                <a:gd name="T44" fmla="*/ 34 w 70"/>
                <a:gd name="T45" fmla="*/ 9 h 40"/>
                <a:gd name="T46" fmla="*/ 34 w 70"/>
                <a:gd name="T47" fmla="*/ 9 h 40"/>
                <a:gd name="T48" fmla="*/ 18 w 70"/>
                <a:gd name="T49" fmla="*/ 2 h 40"/>
                <a:gd name="T50" fmla="*/ 9 w 70"/>
                <a:gd name="T5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40">
                  <a:moveTo>
                    <a:pt x="17" y="40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5" y="0"/>
                    <a:pt x="9" y="0"/>
                  </a:cubicBezTo>
                  <a:cubicBezTo>
                    <a:pt x="14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6" y="6"/>
                    <a:pt x="33" y="8"/>
                    <a:pt x="34" y="8"/>
                  </a:cubicBezTo>
                  <a:cubicBezTo>
                    <a:pt x="43" y="4"/>
                    <a:pt x="50" y="2"/>
                    <a:pt x="56" y="2"/>
                  </a:cubicBezTo>
                  <a:cubicBezTo>
                    <a:pt x="68" y="2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4" y="20"/>
                    <a:pt x="59" y="30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17" y="40"/>
                  </a:lnTo>
                  <a:close/>
                  <a:moveTo>
                    <a:pt x="9" y="1"/>
                  </a:moveTo>
                  <a:cubicBezTo>
                    <a:pt x="6" y="1"/>
                    <a:pt x="4" y="1"/>
                    <a:pt x="3" y="3"/>
                  </a:cubicBezTo>
                  <a:cubicBezTo>
                    <a:pt x="1" y="4"/>
                    <a:pt x="1" y="7"/>
                    <a:pt x="3" y="1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8" y="29"/>
                    <a:pt x="63" y="19"/>
                    <a:pt x="69" y="9"/>
                  </a:cubicBezTo>
                  <a:cubicBezTo>
                    <a:pt x="69" y="8"/>
                    <a:pt x="66" y="4"/>
                    <a:pt x="56" y="4"/>
                  </a:cubicBezTo>
                  <a:cubicBezTo>
                    <a:pt x="50" y="4"/>
                    <a:pt x="43" y="5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27" y="8"/>
                    <a:pt x="18" y="2"/>
                  </a:cubicBezTo>
                  <a:cubicBezTo>
                    <a:pt x="18" y="2"/>
                    <a:pt x="1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65" name="Freeform 34"/>
            <p:cNvSpPr/>
            <p:nvPr/>
          </p:nvSpPr>
          <p:spPr bwMode="auto">
            <a:xfrm>
              <a:off x="6471" y="2721"/>
              <a:ext cx="114" cy="34"/>
            </a:xfrm>
            <a:custGeom>
              <a:avLst/>
              <a:gdLst>
                <a:gd name="T0" fmla="*/ 40 w 48"/>
                <a:gd name="T1" fmla="*/ 0 h 14"/>
                <a:gd name="T2" fmla="*/ 6 w 48"/>
                <a:gd name="T3" fmla="*/ 1 h 14"/>
                <a:gd name="T4" fmla="*/ 0 w 48"/>
                <a:gd name="T5" fmla="*/ 7 h 14"/>
                <a:gd name="T6" fmla="*/ 7 w 48"/>
                <a:gd name="T7" fmla="*/ 14 h 14"/>
                <a:gd name="T8" fmla="*/ 41 w 48"/>
                <a:gd name="T9" fmla="*/ 13 h 14"/>
                <a:gd name="T10" fmla="*/ 48 w 48"/>
                <a:gd name="T11" fmla="*/ 6 h 14"/>
                <a:gd name="T12" fmla="*/ 40 w 4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0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0" y="4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5" y="12"/>
                    <a:pt x="48" y="10"/>
                    <a:pt x="48" y="6"/>
                  </a:cubicBezTo>
                  <a:cubicBezTo>
                    <a:pt x="47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66" name="Freeform 35"/>
            <p:cNvSpPr>
              <a:spLocks noEditPoints="1"/>
            </p:cNvSpPr>
            <p:nvPr/>
          </p:nvSpPr>
          <p:spPr bwMode="auto">
            <a:xfrm>
              <a:off x="6468" y="2719"/>
              <a:ext cx="117" cy="36"/>
            </a:xfrm>
            <a:custGeom>
              <a:avLst/>
              <a:gdLst>
                <a:gd name="T0" fmla="*/ 8 w 49"/>
                <a:gd name="T1" fmla="*/ 15 h 15"/>
                <a:gd name="T2" fmla="*/ 0 w 49"/>
                <a:gd name="T3" fmla="*/ 8 h 15"/>
                <a:gd name="T4" fmla="*/ 2 w 49"/>
                <a:gd name="T5" fmla="*/ 3 h 15"/>
                <a:gd name="T6" fmla="*/ 7 w 49"/>
                <a:gd name="T7" fmla="*/ 1 h 15"/>
                <a:gd name="T8" fmla="*/ 42 w 49"/>
                <a:gd name="T9" fmla="*/ 0 h 15"/>
                <a:gd name="T10" fmla="*/ 49 w 49"/>
                <a:gd name="T11" fmla="*/ 7 h 15"/>
                <a:gd name="T12" fmla="*/ 42 w 49"/>
                <a:gd name="T13" fmla="*/ 14 h 15"/>
                <a:gd name="T14" fmla="*/ 8 w 49"/>
                <a:gd name="T15" fmla="*/ 15 h 15"/>
                <a:gd name="T16" fmla="*/ 42 w 49"/>
                <a:gd name="T17" fmla="*/ 1 h 15"/>
                <a:gd name="T18" fmla="*/ 41 w 49"/>
                <a:gd name="T19" fmla="*/ 1 h 15"/>
                <a:gd name="T20" fmla="*/ 7 w 49"/>
                <a:gd name="T21" fmla="*/ 2 h 15"/>
                <a:gd name="T22" fmla="*/ 3 w 49"/>
                <a:gd name="T23" fmla="*/ 4 h 15"/>
                <a:gd name="T24" fmla="*/ 1 w 49"/>
                <a:gd name="T25" fmla="*/ 8 h 15"/>
                <a:gd name="T26" fmla="*/ 8 w 49"/>
                <a:gd name="T27" fmla="*/ 14 h 15"/>
                <a:gd name="T28" fmla="*/ 8 w 49"/>
                <a:gd name="T29" fmla="*/ 14 h 15"/>
                <a:gd name="T30" fmla="*/ 42 w 49"/>
                <a:gd name="T31" fmla="*/ 13 h 15"/>
                <a:gd name="T32" fmla="*/ 48 w 49"/>
                <a:gd name="T33" fmla="*/ 7 h 15"/>
                <a:gd name="T34" fmla="*/ 42 w 49"/>
                <a:gd name="T3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15">
                  <a:moveTo>
                    <a:pt x="8" y="15"/>
                  </a:moveTo>
                  <a:cubicBezTo>
                    <a:pt x="4" y="15"/>
                    <a:pt x="0" y="12"/>
                    <a:pt x="0" y="8"/>
                  </a:cubicBezTo>
                  <a:cubicBezTo>
                    <a:pt x="0" y="6"/>
                    <a:pt x="1" y="5"/>
                    <a:pt x="2" y="3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9" y="3"/>
                    <a:pt x="49" y="7"/>
                  </a:cubicBezTo>
                  <a:cubicBezTo>
                    <a:pt x="49" y="11"/>
                    <a:pt x="46" y="14"/>
                    <a:pt x="42" y="14"/>
                  </a:cubicBezTo>
                  <a:lnTo>
                    <a:pt x="8" y="15"/>
                  </a:lnTo>
                  <a:close/>
                  <a:moveTo>
                    <a:pt x="42" y="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2" y="5"/>
                    <a:pt x="1" y="7"/>
                    <a:pt x="1" y="8"/>
                  </a:cubicBezTo>
                  <a:cubicBezTo>
                    <a:pt x="1" y="12"/>
                    <a:pt x="4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5" y="13"/>
                    <a:pt x="48" y="10"/>
                    <a:pt x="48" y="7"/>
                  </a:cubicBezTo>
                  <a:cubicBezTo>
                    <a:pt x="48" y="4"/>
                    <a:pt x="45" y="1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67" name="Freeform 36"/>
            <p:cNvSpPr>
              <a:spLocks noEditPoints="1"/>
            </p:cNvSpPr>
            <p:nvPr/>
          </p:nvSpPr>
          <p:spPr bwMode="auto">
            <a:xfrm>
              <a:off x="6335" y="2762"/>
              <a:ext cx="402" cy="354"/>
            </a:xfrm>
            <a:custGeom>
              <a:avLst/>
              <a:gdLst>
                <a:gd name="T0" fmla="*/ 163 w 169"/>
                <a:gd name="T1" fmla="*/ 131 h 148"/>
                <a:gd name="T2" fmla="*/ 159 w 169"/>
                <a:gd name="T3" fmla="*/ 108 h 148"/>
                <a:gd name="T4" fmla="*/ 135 w 169"/>
                <a:gd name="T5" fmla="*/ 36 h 148"/>
                <a:gd name="T6" fmla="*/ 99 w 169"/>
                <a:gd name="T7" fmla="*/ 2 h 148"/>
                <a:gd name="T8" fmla="*/ 99 w 169"/>
                <a:gd name="T9" fmla="*/ 0 h 148"/>
                <a:gd name="T10" fmla="*/ 63 w 169"/>
                <a:gd name="T11" fmla="*/ 1 h 148"/>
                <a:gd name="T12" fmla="*/ 38 w 169"/>
                <a:gd name="T13" fmla="*/ 31 h 148"/>
                <a:gd name="T14" fmla="*/ 15 w 169"/>
                <a:gd name="T15" fmla="*/ 124 h 148"/>
                <a:gd name="T16" fmla="*/ 8 w 169"/>
                <a:gd name="T17" fmla="*/ 139 h 148"/>
                <a:gd name="T18" fmla="*/ 8 w 169"/>
                <a:gd name="T19" fmla="*/ 139 h 148"/>
                <a:gd name="T20" fmla="*/ 7 w 169"/>
                <a:gd name="T21" fmla="*/ 143 h 148"/>
                <a:gd name="T22" fmla="*/ 16 w 169"/>
                <a:gd name="T23" fmla="*/ 144 h 148"/>
                <a:gd name="T24" fmla="*/ 28 w 169"/>
                <a:gd name="T25" fmla="*/ 142 h 148"/>
                <a:gd name="T26" fmla="*/ 28 w 169"/>
                <a:gd name="T27" fmla="*/ 142 h 148"/>
                <a:gd name="T28" fmla="*/ 29 w 169"/>
                <a:gd name="T29" fmla="*/ 142 h 148"/>
                <a:gd name="T30" fmla="*/ 78 w 169"/>
                <a:gd name="T31" fmla="*/ 148 h 148"/>
                <a:gd name="T32" fmla="*/ 143 w 169"/>
                <a:gd name="T33" fmla="*/ 139 h 148"/>
                <a:gd name="T34" fmla="*/ 155 w 169"/>
                <a:gd name="T35" fmla="*/ 141 h 148"/>
                <a:gd name="T36" fmla="*/ 159 w 169"/>
                <a:gd name="T37" fmla="*/ 142 h 148"/>
                <a:gd name="T38" fmla="*/ 167 w 169"/>
                <a:gd name="T39" fmla="*/ 138 h 148"/>
                <a:gd name="T40" fmla="*/ 163 w 169"/>
                <a:gd name="T41" fmla="*/ 131 h 148"/>
                <a:gd name="T42" fmla="*/ 107 w 169"/>
                <a:gd name="T43" fmla="*/ 101 h 148"/>
                <a:gd name="T44" fmla="*/ 56 w 169"/>
                <a:gd name="T45" fmla="*/ 100 h 148"/>
                <a:gd name="T46" fmla="*/ 56 w 169"/>
                <a:gd name="T47" fmla="*/ 96 h 148"/>
                <a:gd name="T48" fmla="*/ 70 w 169"/>
                <a:gd name="T49" fmla="*/ 79 h 148"/>
                <a:gd name="T50" fmla="*/ 70 w 169"/>
                <a:gd name="T51" fmla="*/ 73 h 148"/>
                <a:gd name="T52" fmla="*/ 57 w 169"/>
                <a:gd name="T53" fmla="*/ 73 h 148"/>
                <a:gd name="T54" fmla="*/ 57 w 169"/>
                <a:gd name="T55" fmla="*/ 67 h 148"/>
                <a:gd name="T56" fmla="*/ 68 w 169"/>
                <a:gd name="T57" fmla="*/ 67 h 148"/>
                <a:gd name="T58" fmla="*/ 67 w 169"/>
                <a:gd name="T59" fmla="*/ 57 h 148"/>
                <a:gd name="T60" fmla="*/ 91 w 169"/>
                <a:gd name="T61" fmla="*/ 39 h 148"/>
                <a:gd name="T62" fmla="*/ 104 w 169"/>
                <a:gd name="T63" fmla="*/ 41 h 148"/>
                <a:gd name="T64" fmla="*/ 102 w 169"/>
                <a:gd name="T65" fmla="*/ 47 h 148"/>
                <a:gd name="T66" fmla="*/ 91 w 169"/>
                <a:gd name="T67" fmla="*/ 45 h 148"/>
                <a:gd name="T68" fmla="*/ 77 w 169"/>
                <a:gd name="T69" fmla="*/ 57 h 148"/>
                <a:gd name="T70" fmla="*/ 79 w 169"/>
                <a:gd name="T71" fmla="*/ 67 h 148"/>
                <a:gd name="T72" fmla="*/ 97 w 169"/>
                <a:gd name="T73" fmla="*/ 67 h 148"/>
                <a:gd name="T74" fmla="*/ 96 w 169"/>
                <a:gd name="T75" fmla="*/ 73 h 148"/>
                <a:gd name="T76" fmla="*/ 80 w 169"/>
                <a:gd name="T77" fmla="*/ 73 h 148"/>
                <a:gd name="T78" fmla="*/ 79 w 169"/>
                <a:gd name="T79" fmla="*/ 83 h 148"/>
                <a:gd name="T80" fmla="*/ 71 w 169"/>
                <a:gd name="T81" fmla="*/ 93 h 148"/>
                <a:gd name="T82" fmla="*/ 71 w 169"/>
                <a:gd name="T83" fmla="*/ 94 h 148"/>
                <a:gd name="T84" fmla="*/ 107 w 169"/>
                <a:gd name="T85" fmla="*/ 94 h 148"/>
                <a:gd name="T86" fmla="*/ 107 w 169"/>
                <a:gd name="T87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9" h="148">
                  <a:moveTo>
                    <a:pt x="163" y="131"/>
                  </a:moveTo>
                  <a:cubicBezTo>
                    <a:pt x="163" y="131"/>
                    <a:pt x="154" y="125"/>
                    <a:pt x="159" y="108"/>
                  </a:cubicBezTo>
                  <a:cubicBezTo>
                    <a:pt x="159" y="108"/>
                    <a:pt x="168" y="62"/>
                    <a:pt x="135" y="36"/>
                  </a:cubicBezTo>
                  <a:cubicBezTo>
                    <a:pt x="133" y="35"/>
                    <a:pt x="100" y="10"/>
                    <a:pt x="99" y="2"/>
                  </a:cubicBezTo>
                  <a:cubicBezTo>
                    <a:pt x="99" y="2"/>
                    <a:pt x="99" y="1"/>
                    <a:pt x="99" y="0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58" y="9"/>
                    <a:pt x="50" y="19"/>
                    <a:pt x="38" y="31"/>
                  </a:cubicBezTo>
                  <a:cubicBezTo>
                    <a:pt x="37" y="32"/>
                    <a:pt x="0" y="69"/>
                    <a:pt x="15" y="124"/>
                  </a:cubicBezTo>
                  <a:cubicBezTo>
                    <a:pt x="15" y="125"/>
                    <a:pt x="16" y="128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6" y="142"/>
                    <a:pt x="7" y="143"/>
                  </a:cubicBezTo>
                  <a:cubicBezTo>
                    <a:pt x="9" y="145"/>
                    <a:pt x="12" y="145"/>
                    <a:pt x="16" y="144"/>
                  </a:cubicBezTo>
                  <a:cubicBezTo>
                    <a:pt x="16" y="144"/>
                    <a:pt x="21" y="143"/>
                    <a:pt x="28" y="142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29" y="142"/>
                    <a:pt x="48" y="148"/>
                    <a:pt x="78" y="148"/>
                  </a:cubicBezTo>
                  <a:cubicBezTo>
                    <a:pt x="100" y="148"/>
                    <a:pt x="122" y="145"/>
                    <a:pt x="143" y="139"/>
                  </a:cubicBezTo>
                  <a:cubicBezTo>
                    <a:pt x="143" y="139"/>
                    <a:pt x="149" y="138"/>
                    <a:pt x="155" y="141"/>
                  </a:cubicBezTo>
                  <a:cubicBezTo>
                    <a:pt x="155" y="141"/>
                    <a:pt x="157" y="142"/>
                    <a:pt x="159" y="142"/>
                  </a:cubicBezTo>
                  <a:cubicBezTo>
                    <a:pt x="162" y="142"/>
                    <a:pt x="165" y="140"/>
                    <a:pt x="167" y="138"/>
                  </a:cubicBezTo>
                  <a:cubicBezTo>
                    <a:pt x="167" y="138"/>
                    <a:pt x="169" y="135"/>
                    <a:pt x="163" y="131"/>
                  </a:cubicBezTo>
                  <a:close/>
                  <a:moveTo>
                    <a:pt x="107" y="101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4" y="93"/>
                    <a:pt x="70" y="86"/>
                    <a:pt x="70" y="79"/>
                  </a:cubicBezTo>
                  <a:cubicBezTo>
                    <a:pt x="70" y="77"/>
                    <a:pt x="70" y="75"/>
                    <a:pt x="70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4"/>
                    <a:pt x="67" y="61"/>
                    <a:pt x="67" y="57"/>
                  </a:cubicBezTo>
                  <a:cubicBezTo>
                    <a:pt x="67" y="46"/>
                    <a:pt x="77" y="39"/>
                    <a:pt x="91" y="39"/>
                  </a:cubicBezTo>
                  <a:cubicBezTo>
                    <a:pt x="97" y="39"/>
                    <a:pt x="102" y="40"/>
                    <a:pt x="104" y="41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0" y="46"/>
                    <a:pt x="96" y="45"/>
                    <a:pt x="91" y="45"/>
                  </a:cubicBezTo>
                  <a:cubicBezTo>
                    <a:pt x="81" y="45"/>
                    <a:pt x="77" y="50"/>
                    <a:pt x="77" y="57"/>
                  </a:cubicBezTo>
                  <a:cubicBezTo>
                    <a:pt x="77" y="61"/>
                    <a:pt x="78" y="64"/>
                    <a:pt x="79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6"/>
                    <a:pt x="80" y="80"/>
                    <a:pt x="79" y="83"/>
                  </a:cubicBezTo>
                  <a:cubicBezTo>
                    <a:pt x="78" y="87"/>
                    <a:pt x="75" y="91"/>
                    <a:pt x="71" y="93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107" y="94"/>
                    <a:pt x="107" y="94"/>
                    <a:pt x="107" y="94"/>
                  </a:cubicBezTo>
                  <a:lnTo>
                    <a:pt x="107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68" name="Freeform 37"/>
            <p:cNvSpPr/>
            <p:nvPr/>
          </p:nvSpPr>
          <p:spPr bwMode="auto">
            <a:xfrm>
              <a:off x="6147" y="2633"/>
              <a:ext cx="129" cy="81"/>
            </a:xfrm>
            <a:custGeom>
              <a:avLst/>
              <a:gdLst>
                <a:gd name="T0" fmla="*/ 14 w 54"/>
                <a:gd name="T1" fmla="*/ 34 h 34"/>
                <a:gd name="T2" fmla="*/ 43 w 54"/>
                <a:gd name="T3" fmla="*/ 34 h 34"/>
                <a:gd name="T4" fmla="*/ 54 w 54"/>
                <a:gd name="T5" fmla="*/ 13 h 34"/>
                <a:gd name="T6" fmla="*/ 28 w 54"/>
                <a:gd name="T7" fmla="*/ 12 h 34"/>
                <a:gd name="T8" fmla="*/ 16 w 54"/>
                <a:gd name="T9" fmla="*/ 6 h 34"/>
                <a:gd name="T10" fmla="*/ 4 w 54"/>
                <a:gd name="T11" fmla="*/ 13 h 34"/>
                <a:gd name="T12" fmla="*/ 14 w 54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4">
                  <a:moveTo>
                    <a:pt x="14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45" y="29"/>
                    <a:pt x="48" y="22"/>
                    <a:pt x="54" y="13"/>
                  </a:cubicBezTo>
                  <a:cubicBezTo>
                    <a:pt x="54" y="13"/>
                    <a:pt x="51" y="3"/>
                    <a:pt x="28" y="12"/>
                  </a:cubicBezTo>
                  <a:cubicBezTo>
                    <a:pt x="28" y="12"/>
                    <a:pt x="22" y="11"/>
                    <a:pt x="16" y="6"/>
                  </a:cubicBezTo>
                  <a:cubicBezTo>
                    <a:pt x="16" y="6"/>
                    <a:pt x="0" y="0"/>
                    <a:pt x="4" y="13"/>
                  </a:cubicBezTo>
                  <a:lnTo>
                    <a:pt x="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69" name="Freeform 38"/>
            <p:cNvSpPr>
              <a:spLocks noEditPoints="1"/>
            </p:cNvSpPr>
            <p:nvPr/>
          </p:nvSpPr>
          <p:spPr bwMode="auto">
            <a:xfrm>
              <a:off x="6152" y="2642"/>
              <a:ext cx="126" cy="74"/>
            </a:xfrm>
            <a:custGeom>
              <a:avLst/>
              <a:gdLst>
                <a:gd name="T0" fmla="*/ 12 w 53"/>
                <a:gd name="T1" fmla="*/ 31 h 31"/>
                <a:gd name="T2" fmla="*/ 1 w 53"/>
                <a:gd name="T3" fmla="*/ 9 h 31"/>
                <a:gd name="T4" fmla="*/ 2 w 53"/>
                <a:gd name="T5" fmla="*/ 2 h 31"/>
                <a:gd name="T6" fmla="*/ 7 w 53"/>
                <a:gd name="T7" fmla="*/ 0 h 31"/>
                <a:gd name="T8" fmla="*/ 15 w 53"/>
                <a:gd name="T9" fmla="*/ 2 h 31"/>
                <a:gd name="T10" fmla="*/ 15 w 53"/>
                <a:gd name="T11" fmla="*/ 2 h 31"/>
                <a:gd name="T12" fmla="*/ 25 w 53"/>
                <a:gd name="T13" fmla="*/ 7 h 31"/>
                <a:gd name="T14" fmla="*/ 42 w 53"/>
                <a:gd name="T15" fmla="*/ 3 h 31"/>
                <a:gd name="T16" fmla="*/ 53 w 53"/>
                <a:gd name="T17" fmla="*/ 9 h 31"/>
                <a:gd name="T18" fmla="*/ 53 w 53"/>
                <a:gd name="T19" fmla="*/ 9 h 31"/>
                <a:gd name="T20" fmla="*/ 53 w 53"/>
                <a:gd name="T21" fmla="*/ 9 h 31"/>
                <a:gd name="T22" fmla="*/ 42 w 53"/>
                <a:gd name="T23" fmla="*/ 31 h 31"/>
                <a:gd name="T24" fmla="*/ 42 w 53"/>
                <a:gd name="T25" fmla="*/ 31 h 31"/>
                <a:gd name="T26" fmla="*/ 12 w 53"/>
                <a:gd name="T27" fmla="*/ 31 h 31"/>
                <a:gd name="T28" fmla="*/ 7 w 53"/>
                <a:gd name="T29" fmla="*/ 1 h 31"/>
                <a:gd name="T30" fmla="*/ 2 w 53"/>
                <a:gd name="T31" fmla="*/ 3 h 31"/>
                <a:gd name="T32" fmla="*/ 2 w 53"/>
                <a:gd name="T33" fmla="*/ 9 h 31"/>
                <a:gd name="T34" fmla="*/ 13 w 53"/>
                <a:gd name="T35" fmla="*/ 30 h 31"/>
                <a:gd name="T36" fmla="*/ 41 w 53"/>
                <a:gd name="T37" fmla="*/ 30 h 31"/>
                <a:gd name="T38" fmla="*/ 52 w 53"/>
                <a:gd name="T39" fmla="*/ 9 h 31"/>
                <a:gd name="T40" fmla="*/ 42 w 53"/>
                <a:gd name="T41" fmla="*/ 4 h 31"/>
                <a:gd name="T42" fmla="*/ 26 w 53"/>
                <a:gd name="T43" fmla="*/ 8 h 31"/>
                <a:gd name="T44" fmla="*/ 26 w 53"/>
                <a:gd name="T45" fmla="*/ 8 h 31"/>
                <a:gd name="T46" fmla="*/ 25 w 53"/>
                <a:gd name="T47" fmla="*/ 8 h 31"/>
                <a:gd name="T48" fmla="*/ 14 w 53"/>
                <a:gd name="T49" fmla="*/ 3 h 31"/>
                <a:gd name="T50" fmla="*/ 7 w 53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31">
                  <a:moveTo>
                    <a:pt x="12" y="31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1"/>
                    <a:pt x="4" y="0"/>
                    <a:pt x="7" y="0"/>
                  </a:cubicBezTo>
                  <a:cubicBezTo>
                    <a:pt x="10" y="0"/>
                    <a:pt x="14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0" y="6"/>
                    <a:pt x="25" y="7"/>
                    <a:pt x="25" y="7"/>
                  </a:cubicBezTo>
                  <a:cubicBezTo>
                    <a:pt x="32" y="5"/>
                    <a:pt x="37" y="3"/>
                    <a:pt x="42" y="3"/>
                  </a:cubicBezTo>
                  <a:cubicBezTo>
                    <a:pt x="51" y="3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8" y="17"/>
                    <a:pt x="44" y="24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lnTo>
                    <a:pt x="12" y="31"/>
                  </a:lnTo>
                  <a:close/>
                  <a:moveTo>
                    <a:pt x="7" y="1"/>
                  </a:moveTo>
                  <a:cubicBezTo>
                    <a:pt x="5" y="1"/>
                    <a:pt x="3" y="2"/>
                    <a:pt x="2" y="3"/>
                  </a:cubicBezTo>
                  <a:cubicBezTo>
                    <a:pt x="1" y="4"/>
                    <a:pt x="1" y="6"/>
                    <a:pt x="2" y="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3" y="23"/>
                    <a:pt x="47" y="16"/>
                    <a:pt x="52" y="9"/>
                  </a:cubicBezTo>
                  <a:cubicBezTo>
                    <a:pt x="51" y="8"/>
                    <a:pt x="49" y="4"/>
                    <a:pt x="42" y="4"/>
                  </a:cubicBezTo>
                  <a:cubicBezTo>
                    <a:pt x="37" y="4"/>
                    <a:pt x="32" y="6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0" y="7"/>
                    <a:pt x="14" y="3"/>
                  </a:cubicBezTo>
                  <a:cubicBezTo>
                    <a:pt x="14" y="3"/>
                    <a:pt x="10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70" name="Freeform 39"/>
            <p:cNvSpPr/>
            <p:nvPr/>
          </p:nvSpPr>
          <p:spPr bwMode="auto">
            <a:xfrm>
              <a:off x="6171" y="2721"/>
              <a:ext cx="86" cy="24"/>
            </a:xfrm>
            <a:custGeom>
              <a:avLst/>
              <a:gdLst>
                <a:gd name="T0" fmla="*/ 31 w 36"/>
                <a:gd name="T1" fmla="*/ 0 h 10"/>
                <a:gd name="T2" fmla="*/ 5 w 36"/>
                <a:gd name="T3" fmla="*/ 0 h 10"/>
                <a:gd name="T4" fmla="*/ 0 w 36"/>
                <a:gd name="T5" fmla="*/ 5 h 10"/>
                <a:gd name="T6" fmla="*/ 5 w 36"/>
                <a:gd name="T7" fmla="*/ 10 h 10"/>
                <a:gd name="T8" fmla="*/ 31 w 36"/>
                <a:gd name="T9" fmla="*/ 10 h 10"/>
                <a:gd name="T10" fmla="*/ 36 w 36"/>
                <a:gd name="T11" fmla="*/ 5 h 10"/>
                <a:gd name="T12" fmla="*/ 31 w 3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">
                  <a:moveTo>
                    <a:pt x="3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10"/>
                    <a:pt x="36" y="7"/>
                    <a:pt x="36" y="5"/>
                  </a:cubicBezTo>
                  <a:cubicBezTo>
                    <a:pt x="36" y="2"/>
                    <a:pt x="3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71" name="Freeform 40"/>
            <p:cNvSpPr>
              <a:spLocks noEditPoints="1"/>
            </p:cNvSpPr>
            <p:nvPr/>
          </p:nvSpPr>
          <p:spPr bwMode="auto">
            <a:xfrm>
              <a:off x="6171" y="2719"/>
              <a:ext cx="86" cy="26"/>
            </a:xfrm>
            <a:custGeom>
              <a:avLst/>
              <a:gdLst>
                <a:gd name="T0" fmla="*/ 5 w 36"/>
                <a:gd name="T1" fmla="*/ 11 h 11"/>
                <a:gd name="T2" fmla="*/ 0 w 36"/>
                <a:gd name="T3" fmla="*/ 6 h 11"/>
                <a:gd name="T4" fmla="*/ 1 w 36"/>
                <a:gd name="T5" fmla="*/ 2 h 11"/>
                <a:gd name="T6" fmla="*/ 5 w 36"/>
                <a:gd name="T7" fmla="*/ 0 h 11"/>
                <a:gd name="T8" fmla="*/ 31 w 36"/>
                <a:gd name="T9" fmla="*/ 0 h 11"/>
                <a:gd name="T10" fmla="*/ 36 w 36"/>
                <a:gd name="T11" fmla="*/ 6 h 11"/>
                <a:gd name="T12" fmla="*/ 31 w 36"/>
                <a:gd name="T13" fmla="*/ 11 h 11"/>
                <a:gd name="T14" fmla="*/ 5 w 36"/>
                <a:gd name="T15" fmla="*/ 11 h 11"/>
                <a:gd name="T16" fmla="*/ 31 w 36"/>
                <a:gd name="T17" fmla="*/ 1 h 11"/>
                <a:gd name="T18" fmla="*/ 5 w 36"/>
                <a:gd name="T19" fmla="*/ 1 h 11"/>
                <a:gd name="T20" fmla="*/ 2 w 36"/>
                <a:gd name="T21" fmla="*/ 3 h 11"/>
                <a:gd name="T22" fmla="*/ 1 w 36"/>
                <a:gd name="T23" fmla="*/ 6 h 11"/>
                <a:gd name="T24" fmla="*/ 5 w 36"/>
                <a:gd name="T25" fmla="*/ 10 h 11"/>
                <a:gd name="T26" fmla="*/ 5 w 36"/>
                <a:gd name="T27" fmla="*/ 11 h 11"/>
                <a:gd name="T28" fmla="*/ 5 w 36"/>
                <a:gd name="T29" fmla="*/ 10 h 11"/>
                <a:gd name="T30" fmla="*/ 31 w 36"/>
                <a:gd name="T31" fmla="*/ 10 h 11"/>
                <a:gd name="T32" fmla="*/ 35 w 36"/>
                <a:gd name="T33" fmla="*/ 6 h 11"/>
                <a:gd name="T34" fmla="*/ 31 w 36"/>
                <a:gd name="T3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9"/>
                    <a:pt x="34" y="11"/>
                    <a:pt x="31" y="11"/>
                  </a:cubicBezTo>
                  <a:lnTo>
                    <a:pt x="5" y="11"/>
                  </a:lnTo>
                  <a:close/>
                  <a:moveTo>
                    <a:pt x="3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1" y="8"/>
                    <a:pt x="3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10"/>
                    <a:pt x="35" y="8"/>
                    <a:pt x="35" y="6"/>
                  </a:cubicBezTo>
                  <a:cubicBezTo>
                    <a:pt x="35" y="3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72" name="Freeform 41"/>
            <p:cNvSpPr>
              <a:spLocks noEditPoints="1"/>
            </p:cNvSpPr>
            <p:nvPr/>
          </p:nvSpPr>
          <p:spPr bwMode="auto">
            <a:xfrm>
              <a:off x="6066" y="2752"/>
              <a:ext cx="300" cy="264"/>
            </a:xfrm>
            <a:custGeom>
              <a:avLst/>
              <a:gdLst>
                <a:gd name="T0" fmla="*/ 120 w 126"/>
                <a:gd name="T1" fmla="*/ 99 h 110"/>
                <a:gd name="T2" fmla="*/ 118 w 126"/>
                <a:gd name="T3" fmla="*/ 82 h 110"/>
                <a:gd name="T4" fmla="*/ 101 w 126"/>
                <a:gd name="T5" fmla="*/ 28 h 110"/>
                <a:gd name="T6" fmla="*/ 76 w 126"/>
                <a:gd name="T7" fmla="*/ 2 h 110"/>
                <a:gd name="T8" fmla="*/ 75 w 126"/>
                <a:gd name="T9" fmla="*/ 0 h 110"/>
                <a:gd name="T10" fmla="*/ 48 w 126"/>
                <a:gd name="T11" fmla="*/ 0 h 110"/>
                <a:gd name="T12" fmla="*/ 29 w 126"/>
                <a:gd name="T13" fmla="*/ 22 h 110"/>
                <a:gd name="T14" fmla="*/ 10 w 126"/>
                <a:gd name="T15" fmla="*/ 91 h 110"/>
                <a:gd name="T16" fmla="*/ 4 w 126"/>
                <a:gd name="T17" fmla="*/ 102 h 110"/>
                <a:gd name="T18" fmla="*/ 4 w 126"/>
                <a:gd name="T19" fmla="*/ 105 h 110"/>
                <a:gd name="T20" fmla="*/ 10 w 126"/>
                <a:gd name="T21" fmla="*/ 106 h 110"/>
                <a:gd name="T22" fmla="*/ 19 w 126"/>
                <a:gd name="T23" fmla="*/ 105 h 110"/>
                <a:gd name="T24" fmla="*/ 19 w 126"/>
                <a:gd name="T25" fmla="*/ 105 h 110"/>
                <a:gd name="T26" fmla="*/ 20 w 126"/>
                <a:gd name="T27" fmla="*/ 105 h 110"/>
                <a:gd name="T28" fmla="*/ 61 w 126"/>
                <a:gd name="T29" fmla="*/ 110 h 110"/>
                <a:gd name="T30" fmla="*/ 105 w 126"/>
                <a:gd name="T31" fmla="*/ 104 h 110"/>
                <a:gd name="T32" fmla="*/ 107 w 126"/>
                <a:gd name="T33" fmla="*/ 104 h 110"/>
                <a:gd name="T34" fmla="*/ 114 w 126"/>
                <a:gd name="T35" fmla="*/ 106 h 110"/>
                <a:gd name="T36" fmla="*/ 118 w 126"/>
                <a:gd name="T37" fmla="*/ 107 h 110"/>
                <a:gd name="T38" fmla="*/ 123 w 126"/>
                <a:gd name="T39" fmla="*/ 104 h 110"/>
                <a:gd name="T40" fmla="*/ 120 w 126"/>
                <a:gd name="T41" fmla="*/ 99 h 110"/>
                <a:gd name="T42" fmla="*/ 81 w 126"/>
                <a:gd name="T43" fmla="*/ 55 h 110"/>
                <a:gd name="T44" fmla="*/ 81 w 126"/>
                <a:gd name="T45" fmla="*/ 58 h 110"/>
                <a:gd name="T46" fmla="*/ 53 w 126"/>
                <a:gd name="T47" fmla="*/ 57 h 110"/>
                <a:gd name="T48" fmla="*/ 53 w 126"/>
                <a:gd name="T49" fmla="*/ 62 h 110"/>
                <a:gd name="T50" fmla="*/ 81 w 126"/>
                <a:gd name="T51" fmla="*/ 62 h 110"/>
                <a:gd name="T52" fmla="*/ 81 w 126"/>
                <a:gd name="T53" fmla="*/ 66 h 110"/>
                <a:gd name="T54" fmla="*/ 53 w 126"/>
                <a:gd name="T55" fmla="*/ 65 h 110"/>
                <a:gd name="T56" fmla="*/ 67 w 126"/>
                <a:gd name="T57" fmla="*/ 80 h 110"/>
                <a:gd name="T58" fmla="*/ 83 w 126"/>
                <a:gd name="T59" fmla="*/ 78 h 110"/>
                <a:gd name="T60" fmla="*/ 85 w 126"/>
                <a:gd name="T61" fmla="*/ 83 h 110"/>
                <a:gd name="T62" fmla="*/ 54 w 126"/>
                <a:gd name="T63" fmla="*/ 81 h 110"/>
                <a:gd name="T64" fmla="*/ 45 w 126"/>
                <a:gd name="T65" fmla="*/ 65 h 110"/>
                <a:gd name="T66" fmla="*/ 38 w 126"/>
                <a:gd name="T67" fmla="*/ 65 h 110"/>
                <a:gd name="T68" fmla="*/ 39 w 126"/>
                <a:gd name="T69" fmla="*/ 61 h 110"/>
                <a:gd name="T70" fmla="*/ 44 w 126"/>
                <a:gd name="T71" fmla="*/ 61 h 110"/>
                <a:gd name="T72" fmla="*/ 45 w 126"/>
                <a:gd name="T73" fmla="*/ 58 h 110"/>
                <a:gd name="T74" fmla="*/ 39 w 126"/>
                <a:gd name="T75" fmla="*/ 57 h 110"/>
                <a:gd name="T76" fmla="*/ 39 w 126"/>
                <a:gd name="T77" fmla="*/ 53 h 110"/>
                <a:gd name="T78" fmla="*/ 45 w 126"/>
                <a:gd name="T79" fmla="*/ 53 h 110"/>
                <a:gd name="T80" fmla="*/ 67 w 126"/>
                <a:gd name="T81" fmla="*/ 35 h 110"/>
                <a:gd name="T82" fmla="*/ 86 w 126"/>
                <a:gd name="T83" fmla="*/ 38 h 110"/>
                <a:gd name="T84" fmla="*/ 83 w 126"/>
                <a:gd name="T85" fmla="*/ 43 h 110"/>
                <a:gd name="T86" fmla="*/ 54 w 126"/>
                <a:gd name="T87" fmla="*/ 54 h 110"/>
                <a:gd name="T88" fmla="*/ 81 w 126"/>
                <a:gd name="T89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6" h="110">
                  <a:moveTo>
                    <a:pt x="120" y="99"/>
                  </a:moveTo>
                  <a:cubicBezTo>
                    <a:pt x="120" y="99"/>
                    <a:pt x="114" y="94"/>
                    <a:pt x="118" y="82"/>
                  </a:cubicBezTo>
                  <a:cubicBezTo>
                    <a:pt x="118" y="82"/>
                    <a:pt x="126" y="48"/>
                    <a:pt x="101" y="28"/>
                  </a:cubicBezTo>
                  <a:cubicBezTo>
                    <a:pt x="99" y="26"/>
                    <a:pt x="76" y="7"/>
                    <a:pt x="76" y="2"/>
                  </a:cubicBezTo>
                  <a:cubicBezTo>
                    <a:pt x="76" y="1"/>
                    <a:pt x="75" y="1"/>
                    <a:pt x="7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5" y="6"/>
                    <a:pt x="38" y="13"/>
                    <a:pt x="29" y="22"/>
                  </a:cubicBezTo>
                  <a:cubicBezTo>
                    <a:pt x="29" y="22"/>
                    <a:pt x="0" y="49"/>
                    <a:pt x="10" y="91"/>
                  </a:cubicBezTo>
                  <a:cubicBezTo>
                    <a:pt x="10" y="92"/>
                    <a:pt x="10" y="94"/>
                    <a:pt x="4" y="102"/>
                  </a:cubicBezTo>
                  <a:cubicBezTo>
                    <a:pt x="4" y="102"/>
                    <a:pt x="3" y="104"/>
                    <a:pt x="4" y="105"/>
                  </a:cubicBezTo>
                  <a:cubicBezTo>
                    <a:pt x="5" y="106"/>
                    <a:pt x="7" y="107"/>
                    <a:pt x="10" y="106"/>
                  </a:cubicBezTo>
                  <a:cubicBezTo>
                    <a:pt x="10" y="106"/>
                    <a:pt x="14" y="105"/>
                    <a:pt x="19" y="105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5"/>
                    <a:pt x="36" y="110"/>
                    <a:pt x="61" y="110"/>
                  </a:cubicBezTo>
                  <a:cubicBezTo>
                    <a:pt x="76" y="110"/>
                    <a:pt x="91" y="108"/>
                    <a:pt x="105" y="104"/>
                  </a:cubicBezTo>
                  <a:cubicBezTo>
                    <a:pt x="105" y="104"/>
                    <a:pt x="106" y="104"/>
                    <a:pt x="107" y="104"/>
                  </a:cubicBezTo>
                  <a:cubicBezTo>
                    <a:pt x="109" y="104"/>
                    <a:pt x="112" y="105"/>
                    <a:pt x="114" y="106"/>
                  </a:cubicBezTo>
                  <a:cubicBezTo>
                    <a:pt x="114" y="106"/>
                    <a:pt x="116" y="107"/>
                    <a:pt x="118" y="107"/>
                  </a:cubicBezTo>
                  <a:cubicBezTo>
                    <a:pt x="119" y="107"/>
                    <a:pt x="121" y="106"/>
                    <a:pt x="123" y="104"/>
                  </a:cubicBezTo>
                  <a:cubicBezTo>
                    <a:pt x="123" y="104"/>
                    <a:pt x="125" y="102"/>
                    <a:pt x="120" y="99"/>
                  </a:cubicBezTo>
                  <a:close/>
                  <a:moveTo>
                    <a:pt x="81" y="55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2" y="61"/>
                    <a:pt x="53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78"/>
                    <a:pt x="67" y="80"/>
                  </a:cubicBezTo>
                  <a:cubicBezTo>
                    <a:pt x="67" y="80"/>
                    <a:pt x="76" y="82"/>
                    <a:pt x="83" y="78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3"/>
                    <a:pt x="71" y="91"/>
                    <a:pt x="54" y="81"/>
                  </a:cubicBezTo>
                  <a:cubicBezTo>
                    <a:pt x="54" y="81"/>
                    <a:pt x="46" y="76"/>
                    <a:pt x="45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0"/>
                    <a:pt x="45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8" y="37"/>
                    <a:pt x="67" y="35"/>
                  </a:cubicBezTo>
                  <a:cubicBezTo>
                    <a:pt x="67" y="35"/>
                    <a:pt x="81" y="33"/>
                    <a:pt x="86" y="38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61" y="33"/>
                    <a:pt x="54" y="54"/>
                  </a:cubicBezTo>
                  <a:lnTo>
                    <a:pt x="81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079759" y="3154781"/>
            <a:ext cx="296082" cy="48061"/>
            <a:chOff x="2490242" y="3398543"/>
            <a:chExt cx="375275" cy="60914"/>
          </a:xfrm>
        </p:grpSpPr>
        <p:sp>
          <p:nvSpPr>
            <p:cNvPr id="55" name="椭圆 54"/>
            <p:cNvSpPr/>
            <p:nvPr/>
          </p:nvSpPr>
          <p:spPr>
            <a:xfrm>
              <a:off x="2490242" y="3398543"/>
              <a:ext cx="60914" cy="6091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2804603" y="3398543"/>
              <a:ext cx="60914" cy="6091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  <p:cxnSp>
          <p:nvCxnSpPr>
            <p:cNvPr id="57" name="直接连接符 56"/>
            <p:cNvCxnSpPr>
              <a:stCxn id="55" idx="6"/>
              <a:endCxn id="56" idx="2"/>
            </p:cNvCxnSpPr>
            <p:nvPr/>
          </p:nvCxnSpPr>
          <p:spPr>
            <a:xfrm>
              <a:off x="2551156" y="3429000"/>
              <a:ext cx="253447" cy="0"/>
            </a:xfrm>
            <a:prstGeom prst="line">
              <a:avLst/>
            </a:prstGeom>
            <a:ln w="158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4669315" y="3154781"/>
            <a:ext cx="296082" cy="48061"/>
            <a:chOff x="2490242" y="3398543"/>
            <a:chExt cx="375275" cy="60914"/>
          </a:xfrm>
        </p:grpSpPr>
        <p:sp>
          <p:nvSpPr>
            <p:cNvPr id="52" name="椭圆 51"/>
            <p:cNvSpPr/>
            <p:nvPr/>
          </p:nvSpPr>
          <p:spPr>
            <a:xfrm>
              <a:off x="2490242" y="3398543"/>
              <a:ext cx="60914" cy="6091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2804603" y="3398543"/>
              <a:ext cx="60914" cy="6091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  <p:cxnSp>
          <p:nvCxnSpPr>
            <p:cNvPr id="54" name="直接连接符 53"/>
            <p:cNvCxnSpPr>
              <a:stCxn id="52" idx="6"/>
              <a:endCxn id="53" idx="2"/>
            </p:cNvCxnSpPr>
            <p:nvPr/>
          </p:nvCxnSpPr>
          <p:spPr>
            <a:xfrm>
              <a:off x="2551156" y="3429000"/>
              <a:ext cx="253447" cy="0"/>
            </a:xfrm>
            <a:prstGeom prst="line">
              <a:avLst/>
            </a:prstGeom>
            <a:ln w="158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6822993" y="3154781"/>
            <a:ext cx="296082" cy="48061"/>
            <a:chOff x="2490242" y="3398543"/>
            <a:chExt cx="375275" cy="60914"/>
          </a:xfrm>
        </p:grpSpPr>
        <p:sp>
          <p:nvSpPr>
            <p:cNvPr id="49" name="椭圆 48"/>
            <p:cNvSpPr/>
            <p:nvPr/>
          </p:nvSpPr>
          <p:spPr>
            <a:xfrm>
              <a:off x="2490242" y="3398543"/>
              <a:ext cx="60914" cy="6091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2804603" y="3398543"/>
              <a:ext cx="60914" cy="6091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  <p:cxnSp>
          <p:nvCxnSpPr>
            <p:cNvPr id="51" name="直接连接符 50"/>
            <p:cNvCxnSpPr>
              <a:stCxn id="49" idx="6"/>
              <a:endCxn id="50" idx="2"/>
            </p:cNvCxnSpPr>
            <p:nvPr/>
          </p:nvCxnSpPr>
          <p:spPr>
            <a:xfrm>
              <a:off x="2551156" y="3429000"/>
              <a:ext cx="253447" cy="0"/>
            </a:xfrm>
            <a:prstGeom prst="line">
              <a:avLst/>
            </a:prstGeom>
            <a:ln w="158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8412458" y="3154781"/>
            <a:ext cx="296082" cy="48061"/>
            <a:chOff x="2490242" y="3398543"/>
            <a:chExt cx="375275" cy="60914"/>
          </a:xfrm>
          <a:solidFill>
            <a:srgbClr val="EC7D31"/>
          </a:solidFill>
        </p:grpSpPr>
        <p:sp>
          <p:nvSpPr>
            <p:cNvPr id="46" name="椭圆 45"/>
            <p:cNvSpPr/>
            <p:nvPr/>
          </p:nvSpPr>
          <p:spPr>
            <a:xfrm>
              <a:off x="2490242" y="3398543"/>
              <a:ext cx="60914" cy="609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2804603" y="3398543"/>
              <a:ext cx="60914" cy="609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  <p:cxnSp>
          <p:nvCxnSpPr>
            <p:cNvPr id="48" name="直接连接符 47"/>
            <p:cNvCxnSpPr>
              <a:stCxn id="46" idx="6"/>
              <a:endCxn id="47" idx="2"/>
            </p:cNvCxnSpPr>
            <p:nvPr/>
          </p:nvCxnSpPr>
          <p:spPr>
            <a:xfrm>
              <a:off x="2551156" y="3429000"/>
              <a:ext cx="253447" cy="0"/>
            </a:xfrm>
            <a:prstGeom prst="line">
              <a:avLst/>
            </a:prstGeom>
            <a:grpFill/>
            <a:ln w="158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2955672" y="3156803"/>
            <a:ext cx="541940" cy="1478341"/>
            <a:chOff x="2371020" y="3294392"/>
            <a:chExt cx="686878" cy="1873713"/>
          </a:xfrm>
        </p:grpSpPr>
        <p:sp>
          <p:nvSpPr>
            <p:cNvPr id="41" name="椭圆 40"/>
            <p:cNvSpPr/>
            <p:nvPr/>
          </p:nvSpPr>
          <p:spPr>
            <a:xfrm>
              <a:off x="2684061" y="3294392"/>
              <a:ext cx="60914" cy="6091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2371020" y="3355306"/>
              <a:ext cx="686878" cy="1812799"/>
              <a:chOff x="2371020" y="3355306"/>
              <a:chExt cx="686878" cy="1812799"/>
            </a:xfrm>
          </p:grpSpPr>
          <p:cxnSp>
            <p:nvCxnSpPr>
              <p:cNvPr id="43" name="直接连接符 42"/>
              <p:cNvCxnSpPr>
                <a:stCxn id="41" idx="4"/>
              </p:cNvCxnSpPr>
              <p:nvPr/>
            </p:nvCxnSpPr>
            <p:spPr>
              <a:xfrm>
                <a:off x="2714518" y="3355306"/>
                <a:ext cx="0" cy="1118939"/>
              </a:xfrm>
              <a:prstGeom prst="line">
                <a:avLst/>
              </a:prstGeom>
              <a:ln w="15875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椭圆 43"/>
              <p:cNvSpPr/>
              <p:nvPr/>
            </p:nvSpPr>
            <p:spPr>
              <a:xfrm>
                <a:off x="2371020" y="4481227"/>
                <a:ext cx="686878" cy="686878"/>
              </a:xfrm>
              <a:prstGeom prst="ellipse">
                <a:avLst/>
              </a:prstGeom>
              <a:noFill/>
              <a:ln w="15875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15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2687273" y="4441608"/>
                <a:ext cx="60914" cy="60914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15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8284987" y="3156803"/>
            <a:ext cx="541940" cy="1478341"/>
            <a:chOff x="9125624" y="3294392"/>
            <a:chExt cx="686878" cy="1873713"/>
          </a:xfrm>
        </p:grpSpPr>
        <p:sp>
          <p:nvSpPr>
            <p:cNvPr id="37" name="椭圆 36"/>
            <p:cNvSpPr/>
            <p:nvPr/>
          </p:nvSpPr>
          <p:spPr>
            <a:xfrm>
              <a:off x="9438105" y="3294392"/>
              <a:ext cx="60914" cy="6091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  <p:cxnSp>
          <p:nvCxnSpPr>
            <p:cNvPr id="38" name="直接连接符 37"/>
            <p:cNvCxnSpPr>
              <a:stCxn id="37" idx="4"/>
            </p:cNvCxnSpPr>
            <p:nvPr/>
          </p:nvCxnSpPr>
          <p:spPr>
            <a:xfrm>
              <a:off x="9468562" y="3355306"/>
              <a:ext cx="0" cy="1118939"/>
            </a:xfrm>
            <a:prstGeom prst="line">
              <a:avLst/>
            </a:prstGeom>
            <a:ln w="158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椭圆 38"/>
            <p:cNvSpPr/>
            <p:nvPr/>
          </p:nvSpPr>
          <p:spPr>
            <a:xfrm>
              <a:off x="9125624" y="4481227"/>
              <a:ext cx="686878" cy="686878"/>
            </a:xfrm>
            <a:prstGeom prst="ellipse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9441877" y="4441608"/>
              <a:ext cx="60914" cy="6091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991820" y="4123203"/>
            <a:ext cx="468909" cy="465098"/>
            <a:chOff x="2416853" y="4519292"/>
            <a:chExt cx="594320" cy="589490"/>
          </a:xfrm>
        </p:grpSpPr>
        <p:sp>
          <p:nvSpPr>
            <p:cNvPr id="35" name="椭圆 34"/>
            <p:cNvSpPr/>
            <p:nvPr/>
          </p:nvSpPr>
          <p:spPr>
            <a:xfrm>
              <a:off x="2421683" y="4519292"/>
              <a:ext cx="589490" cy="5894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80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1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36" name="文本框 87"/>
            <p:cNvSpPr txBox="1"/>
            <p:nvPr/>
          </p:nvSpPr>
          <p:spPr>
            <a:xfrm>
              <a:off x="2416853" y="4595660"/>
              <a:ext cx="580087" cy="468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Impact" panose="020B0806030902050204" pitchFamily="34" charset="0"/>
                </a:rPr>
                <a:t>01</a:t>
              </a:r>
              <a:endParaRPr lang="zh-CN" alt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324888" y="4123203"/>
            <a:ext cx="465098" cy="465098"/>
            <a:chOff x="9176287" y="4519292"/>
            <a:chExt cx="589490" cy="589490"/>
          </a:xfrm>
        </p:grpSpPr>
        <p:sp>
          <p:nvSpPr>
            <p:cNvPr id="33" name="椭圆 32"/>
            <p:cNvSpPr/>
            <p:nvPr/>
          </p:nvSpPr>
          <p:spPr>
            <a:xfrm>
              <a:off x="9176287" y="4519292"/>
              <a:ext cx="589490" cy="5894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80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1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34" name="文本框 90"/>
            <p:cNvSpPr txBox="1"/>
            <p:nvPr/>
          </p:nvSpPr>
          <p:spPr>
            <a:xfrm>
              <a:off x="9183619" y="4595660"/>
              <a:ext cx="580087" cy="468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Impact" panose="020B0806030902050204" pitchFamily="34" charset="0"/>
                </a:rPr>
                <a:t>02</a:t>
              </a:r>
              <a:endParaRPr lang="zh-CN" alt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4" name="弧形 23"/>
          <p:cNvSpPr/>
          <p:nvPr/>
        </p:nvSpPr>
        <p:spPr>
          <a:xfrm>
            <a:off x="4937855" y="2228409"/>
            <a:ext cx="1906290" cy="1900803"/>
          </a:xfrm>
          <a:prstGeom prst="arc">
            <a:avLst>
              <a:gd name="adj1" fmla="val 49290"/>
              <a:gd name="adj2" fmla="val 16215601"/>
            </a:avLst>
          </a:prstGeom>
          <a:ln w="158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>
                <a:solidFill>
                  <a:schemeClr val="tx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015">
              <a:solidFill>
                <a:prstClr val="black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895311" y="1974715"/>
            <a:ext cx="1759630" cy="541935"/>
            <a:chOff x="6096908" y="1796181"/>
            <a:chExt cx="2230255" cy="686878"/>
          </a:xfrm>
        </p:grpSpPr>
        <p:sp>
          <p:nvSpPr>
            <p:cNvPr id="29" name="椭圆 28"/>
            <p:cNvSpPr/>
            <p:nvPr/>
          </p:nvSpPr>
          <p:spPr>
            <a:xfrm>
              <a:off x="7640285" y="1796181"/>
              <a:ext cx="686878" cy="686878"/>
            </a:xfrm>
            <a:prstGeom prst="ellipse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096908" y="2092328"/>
              <a:ext cx="1566681" cy="60914"/>
              <a:chOff x="6096908" y="2092328"/>
              <a:chExt cx="1566681" cy="60914"/>
            </a:xfrm>
          </p:grpSpPr>
          <p:cxnSp>
            <p:nvCxnSpPr>
              <p:cNvPr id="31" name="直接连接符 30"/>
              <p:cNvCxnSpPr>
                <a:stCxn id="24" idx="2"/>
              </p:cNvCxnSpPr>
              <p:nvPr/>
            </p:nvCxnSpPr>
            <p:spPr>
              <a:xfrm flipV="1">
                <a:off x="6096908" y="2117728"/>
                <a:ext cx="1551095" cy="12"/>
              </a:xfrm>
              <a:prstGeom prst="line">
                <a:avLst/>
              </a:prstGeom>
              <a:ln w="15875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椭圆 31"/>
              <p:cNvSpPr/>
              <p:nvPr/>
            </p:nvSpPr>
            <p:spPr>
              <a:xfrm>
                <a:off x="7602675" y="2092328"/>
                <a:ext cx="60914" cy="60914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15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7152984" y="2004748"/>
            <a:ext cx="467966" cy="465098"/>
            <a:chOff x="7690948" y="1834246"/>
            <a:chExt cx="593127" cy="589490"/>
          </a:xfrm>
        </p:grpSpPr>
        <p:sp>
          <p:nvSpPr>
            <p:cNvPr id="27" name="椭圆 26"/>
            <p:cNvSpPr/>
            <p:nvPr/>
          </p:nvSpPr>
          <p:spPr>
            <a:xfrm>
              <a:off x="7690948" y="1834246"/>
              <a:ext cx="589490" cy="5894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80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1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8" name="文本框 99"/>
            <p:cNvSpPr txBox="1"/>
            <p:nvPr/>
          </p:nvSpPr>
          <p:spPr>
            <a:xfrm>
              <a:off x="7703988" y="1899151"/>
              <a:ext cx="580087" cy="468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Impact" panose="020B0806030902050204" pitchFamily="34" charset="0"/>
                </a:rPr>
                <a:t>03</a:t>
              </a:r>
              <a:endParaRPr lang="zh-CN" alt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94" name="矩形 93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选</a:t>
            </a:r>
            <a:r>
              <a:rPr kumimoji="1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题背景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研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究意义</a:t>
            </a:r>
          </a:p>
        </p:txBody>
      </p:sp>
      <p:sp>
        <p:nvSpPr>
          <p:cNvPr id="96" name="矩形 95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理</a:t>
            </a: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论基础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贡</a:t>
            </a: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献创新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98" name="直接连接符 97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EC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EC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EC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EC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" name="组合 101"/>
          <p:cNvGrpSpPr/>
          <p:nvPr/>
        </p:nvGrpSpPr>
        <p:grpSpPr>
          <a:xfrm>
            <a:off x="407438" y="171919"/>
            <a:ext cx="670385" cy="604428"/>
            <a:chOff x="5424755" y="1340768"/>
            <a:chExt cx="670560" cy="604586"/>
          </a:xfrm>
        </p:grpSpPr>
        <p:grpSp>
          <p:nvGrpSpPr>
            <p:cNvPr id="103" name="组合 102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05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6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04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07" name="文本框 9"/>
          <p:cNvSpPr txBox="1"/>
          <p:nvPr/>
        </p:nvSpPr>
        <p:spPr>
          <a:xfrm>
            <a:off x="1124442" y="290670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sp>
        <p:nvSpPr>
          <p:cNvPr id="108" name="Freeform 126"/>
          <p:cNvSpPr>
            <a:spLocks noChangeAspect="1" noEditPoints="1"/>
          </p:cNvSpPr>
          <p:nvPr/>
        </p:nvSpPr>
        <p:spPr bwMode="auto">
          <a:xfrm>
            <a:off x="611535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EC7D31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9" name="iSḻïḍê"/>
          <p:cNvSpPr/>
          <p:nvPr/>
        </p:nvSpPr>
        <p:spPr bwMode="auto">
          <a:xfrm>
            <a:off x="1309377" y="5225532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110" name="ísļiḋé"/>
          <p:cNvSpPr txBox="1"/>
          <p:nvPr/>
        </p:nvSpPr>
        <p:spPr bwMode="auto">
          <a:xfrm>
            <a:off x="1289572" y="4873914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111" name="iSḻïḍê"/>
          <p:cNvSpPr/>
          <p:nvPr/>
        </p:nvSpPr>
        <p:spPr bwMode="auto">
          <a:xfrm>
            <a:off x="3739294" y="5225532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112" name="ísļiḋé"/>
          <p:cNvSpPr txBox="1"/>
          <p:nvPr/>
        </p:nvSpPr>
        <p:spPr bwMode="auto">
          <a:xfrm>
            <a:off x="3719489" y="4873914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113" name="iSḻïḍê"/>
          <p:cNvSpPr/>
          <p:nvPr/>
        </p:nvSpPr>
        <p:spPr bwMode="auto">
          <a:xfrm>
            <a:off x="6169211" y="5225532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114" name="ísļiḋé"/>
          <p:cNvSpPr txBox="1"/>
          <p:nvPr/>
        </p:nvSpPr>
        <p:spPr bwMode="auto">
          <a:xfrm>
            <a:off x="6149406" y="4873914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  <p:sp>
        <p:nvSpPr>
          <p:cNvPr id="115" name="iSḻïḍê"/>
          <p:cNvSpPr/>
          <p:nvPr/>
        </p:nvSpPr>
        <p:spPr bwMode="auto">
          <a:xfrm>
            <a:off x="8599128" y="5225532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en-US" altLang="zh-CN" sz="1200" dirty="0">
                <a:solidFill>
                  <a:schemeClr val="bg1"/>
                </a:solidFill>
              </a:rPr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116" name="ísļiḋé"/>
          <p:cNvSpPr txBox="1"/>
          <p:nvPr/>
        </p:nvSpPr>
        <p:spPr bwMode="auto">
          <a:xfrm>
            <a:off x="8579323" y="4873914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EC7D31"/>
                </a:solidFill>
              </a:rPr>
              <a:t>Text here</a:t>
            </a:r>
            <a:endParaRPr lang="zh-CN" altLang="en-US" sz="2000" b="1" dirty="0">
              <a:solidFill>
                <a:srgbClr val="EC7D3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a0a1c892-56aa-4543-a0db-be4b2a1ee2f8"/>
</p:tagLst>
</file>

<file path=ppt/theme/theme1.xml><?xml version="1.0" encoding="utf-8"?>
<a:theme xmlns:a="http://schemas.openxmlformats.org/drawingml/2006/main" name="专注毕业答辩PPT排版设计，定制QQ:418157732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34C1D4"/>
      </a:accent1>
      <a:accent2>
        <a:srgbClr val="282F4B"/>
      </a:accent2>
      <a:accent3>
        <a:srgbClr val="18638D"/>
      </a:accent3>
      <a:accent4>
        <a:srgbClr val="E24E0C"/>
      </a:accent4>
      <a:accent5>
        <a:srgbClr val="115F89"/>
      </a:accent5>
      <a:accent6>
        <a:srgbClr val="768394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6</TotalTime>
  <Words>5131</Words>
  <Application>Microsoft Office PowerPoint</Application>
  <PresentationFormat>宽屏</PresentationFormat>
  <Paragraphs>579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9" baseType="lpstr">
      <vt:lpstr>Aharoni</vt:lpstr>
      <vt:lpstr>Arial Unicode MS</vt:lpstr>
      <vt:lpstr>ITC Avant Garde Std Bk</vt:lpstr>
      <vt:lpstr>LiHei Pro</vt:lpstr>
      <vt:lpstr>Raavi</vt:lpstr>
      <vt:lpstr>方正正纤黑简体</vt:lpstr>
      <vt:lpstr>方正中等线简体</vt:lpstr>
      <vt:lpstr>宋体</vt:lpstr>
      <vt:lpstr>微软雅黑</vt:lpstr>
      <vt:lpstr>Arial</vt:lpstr>
      <vt:lpstr>Calibri</vt:lpstr>
      <vt:lpstr>Impact</vt:lpstr>
      <vt:lpstr>Wingdings</vt:lpstr>
      <vt:lpstr>专注毕业答辩PPT排版设计，定制QQ:418157732</vt:lpstr>
      <vt:lpstr>LOREM IPSUM DOLOR SIT AMET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LOREM IPSUM DOLOR SIT AMET</vt:lpstr>
      <vt:lpstr>PowerPoint 演示文稿</vt:lpstr>
      <vt:lpstr>PowerPoint 演示文稿</vt:lpstr>
    </vt:vector>
  </TitlesOfParts>
  <Company>51PPT模板网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论文答辩</dc:title>
  <dc:creator>StephenZhu</dc:creator>
  <cp:keywords>51PPT模板网</cp:keywords>
  <dc:description>www.51pptmoban.com</dc:description>
  <cp:lastModifiedBy>阳光 男孩</cp:lastModifiedBy>
  <cp:revision>16</cp:revision>
  <cp:lastPrinted>2018-12-28T16:00:00Z</cp:lastPrinted>
  <dcterms:created xsi:type="dcterms:W3CDTF">2018-12-28T16:00:00Z</dcterms:created>
  <dcterms:modified xsi:type="dcterms:W3CDTF">2020-05-24T05:00:31Z</dcterms:modified>
  <cp:category>www.51pptmoban.com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  <property fmtid="{D5CDD505-2E9C-101B-9397-08002B2CF9AE}" pid="3" name="KSOProductBuildVer">
    <vt:lpwstr>2052-11.1.0.8612</vt:lpwstr>
  </property>
</Properties>
</file>