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70" r:id="rId8"/>
    <p:sldId id="264" r:id="rId9"/>
    <p:sldId id="265" r:id="rId10"/>
    <p:sldId id="271" r:id="rId11"/>
    <p:sldId id="267" r:id="rId12"/>
    <p:sldId id="268" r:id="rId13"/>
    <p:sldId id="272" r:id="rId14"/>
    <p:sldId id="27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6238" autoAdjust="0"/>
  </p:normalViewPr>
  <p:slideViewPr>
    <p:cSldViewPr snapToGrid="0">
      <p:cViewPr>
        <p:scale>
          <a:sx n="75" d="100"/>
          <a:sy n="75" d="100"/>
        </p:scale>
        <p:origin x="1032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5F79F6-7C92-448C-940E-29616A716097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61E4B5-8948-4022-B7CC-6F92501EA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271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172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96562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6786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770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6547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61E4B5-8948-4022-B7CC-6F92501EAF3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778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2795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957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4990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795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0912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76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015B7-38AA-4B20-BB4D-7C35CD61FA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777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2099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5" indent="0" algn="ctr">
              <a:buNone/>
              <a:defRPr sz="2000"/>
            </a:lvl2pPr>
            <a:lvl3pPr marL="914370" indent="0" algn="ctr">
              <a:buNone/>
              <a:defRPr sz="1801"/>
            </a:lvl3pPr>
            <a:lvl4pPr marL="1371555" indent="0" algn="ctr">
              <a:buNone/>
              <a:defRPr sz="1600"/>
            </a:lvl4pPr>
            <a:lvl5pPr marL="1828741" indent="0" algn="ctr">
              <a:buNone/>
              <a:defRPr sz="1600"/>
            </a:lvl5pPr>
            <a:lvl6pPr marL="2285926" indent="0" algn="ctr">
              <a:buNone/>
              <a:defRPr sz="1600"/>
            </a:lvl6pPr>
            <a:lvl7pPr marL="2743111" indent="0" algn="ctr">
              <a:buNone/>
              <a:defRPr sz="1600"/>
            </a:lvl7pPr>
            <a:lvl8pPr marL="3200296" indent="0" algn="ctr">
              <a:buNone/>
              <a:defRPr sz="1600"/>
            </a:lvl8pPr>
            <a:lvl9pPr marL="3657481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81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546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541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768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0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5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238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873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5" indent="0">
              <a:buNone/>
              <a:defRPr sz="2000" b="1"/>
            </a:lvl2pPr>
            <a:lvl3pPr marL="914370" indent="0">
              <a:buNone/>
              <a:defRPr sz="1801" b="1"/>
            </a:lvl3pPr>
            <a:lvl4pPr marL="1371555" indent="0">
              <a:buNone/>
              <a:defRPr sz="1600" b="1"/>
            </a:lvl4pPr>
            <a:lvl5pPr marL="1828741" indent="0">
              <a:buNone/>
              <a:defRPr sz="1600" b="1"/>
            </a:lvl5pPr>
            <a:lvl6pPr marL="2285926" indent="0">
              <a:buNone/>
              <a:defRPr sz="1600" b="1"/>
            </a:lvl6pPr>
            <a:lvl7pPr marL="2743111" indent="0">
              <a:buNone/>
              <a:defRPr sz="1600" b="1"/>
            </a:lvl7pPr>
            <a:lvl8pPr marL="3200296" indent="0">
              <a:buNone/>
              <a:defRPr sz="1600" b="1"/>
            </a:lvl8pPr>
            <a:lvl9pPr marL="3657481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4"/>
            <a:ext cx="518318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5" indent="0">
              <a:buNone/>
              <a:defRPr sz="2000" b="1"/>
            </a:lvl2pPr>
            <a:lvl3pPr marL="914370" indent="0">
              <a:buNone/>
              <a:defRPr sz="1801" b="1"/>
            </a:lvl3pPr>
            <a:lvl4pPr marL="1371555" indent="0">
              <a:buNone/>
              <a:defRPr sz="1600" b="1"/>
            </a:lvl4pPr>
            <a:lvl5pPr marL="1828741" indent="0">
              <a:buNone/>
              <a:defRPr sz="1600" b="1"/>
            </a:lvl5pPr>
            <a:lvl6pPr marL="2285926" indent="0">
              <a:buNone/>
              <a:defRPr sz="1600" b="1"/>
            </a:lvl6pPr>
            <a:lvl7pPr marL="2743111" indent="0">
              <a:buNone/>
              <a:defRPr sz="1600" b="1"/>
            </a:lvl7pPr>
            <a:lvl8pPr marL="3200296" indent="0">
              <a:buNone/>
              <a:defRPr sz="1600" b="1"/>
            </a:lvl8pPr>
            <a:lvl9pPr marL="3657481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9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01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759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39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399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185" indent="0">
              <a:buNone/>
              <a:defRPr sz="1401"/>
            </a:lvl2pPr>
            <a:lvl3pPr marL="914370" indent="0">
              <a:buNone/>
              <a:defRPr sz="1200"/>
            </a:lvl3pPr>
            <a:lvl4pPr marL="1371555" indent="0">
              <a:buNone/>
              <a:defRPr sz="1001"/>
            </a:lvl4pPr>
            <a:lvl5pPr marL="1828741" indent="0">
              <a:buNone/>
              <a:defRPr sz="1001"/>
            </a:lvl5pPr>
            <a:lvl6pPr marL="2285926" indent="0">
              <a:buNone/>
              <a:defRPr sz="1001"/>
            </a:lvl6pPr>
            <a:lvl7pPr marL="2743111" indent="0">
              <a:buNone/>
              <a:defRPr sz="1001"/>
            </a:lvl7pPr>
            <a:lvl8pPr marL="3200296" indent="0">
              <a:buNone/>
              <a:defRPr sz="1001"/>
            </a:lvl8pPr>
            <a:lvl9pPr marL="3657481" indent="0">
              <a:buNone/>
              <a:defRPr sz="100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00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7" y="98742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5" indent="0">
              <a:buNone/>
              <a:defRPr sz="2800"/>
            </a:lvl2pPr>
            <a:lvl3pPr marL="914370" indent="0">
              <a:buNone/>
              <a:defRPr sz="2400"/>
            </a:lvl3pPr>
            <a:lvl4pPr marL="1371555" indent="0">
              <a:buNone/>
              <a:defRPr sz="2000"/>
            </a:lvl4pPr>
            <a:lvl5pPr marL="1828741" indent="0">
              <a:buNone/>
              <a:defRPr sz="2000"/>
            </a:lvl5pPr>
            <a:lvl6pPr marL="2285926" indent="0">
              <a:buNone/>
              <a:defRPr sz="2000"/>
            </a:lvl6pPr>
            <a:lvl7pPr marL="2743111" indent="0">
              <a:buNone/>
              <a:defRPr sz="2000"/>
            </a:lvl7pPr>
            <a:lvl8pPr marL="3200296" indent="0">
              <a:buNone/>
              <a:defRPr sz="2000"/>
            </a:lvl8pPr>
            <a:lvl9pPr marL="3657481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399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185" indent="0">
              <a:buNone/>
              <a:defRPr sz="1401"/>
            </a:lvl2pPr>
            <a:lvl3pPr marL="914370" indent="0">
              <a:buNone/>
              <a:defRPr sz="1200"/>
            </a:lvl3pPr>
            <a:lvl4pPr marL="1371555" indent="0">
              <a:buNone/>
              <a:defRPr sz="1001"/>
            </a:lvl4pPr>
            <a:lvl5pPr marL="1828741" indent="0">
              <a:buNone/>
              <a:defRPr sz="1001"/>
            </a:lvl5pPr>
            <a:lvl6pPr marL="2285926" indent="0">
              <a:buNone/>
              <a:defRPr sz="1001"/>
            </a:lvl6pPr>
            <a:lvl7pPr marL="2743111" indent="0">
              <a:buNone/>
              <a:defRPr sz="1001"/>
            </a:lvl7pPr>
            <a:lvl8pPr marL="3200296" indent="0">
              <a:buNone/>
              <a:defRPr sz="1001"/>
            </a:lvl8pPr>
            <a:lvl9pPr marL="3657481" indent="0">
              <a:buNone/>
              <a:defRPr sz="100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871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pPr/>
              <a:t>2020/5/25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40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3" indent="-228593" algn="l" defTabSz="914370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8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3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9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334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9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4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9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4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85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41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6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111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6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81" algn="l" defTabSz="91437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2.jpeg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jpeg"/><Relationship Id="rId7" Type="http://schemas.openxmlformats.org/officeDocument/2006/relationships/image" Target="../media/image20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microsoft.com/office/2007/relationships/hdphoto" Target="../media/hdphoto2.wdp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4950"/>
            <a:ext cx="12192000" cy="2813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/>
        </p:blipFill>
        <p:spPr>
          <a:xfrm flipH="1">
            <a:off x="5902575" y="1"/>
            <a:ext cx="6295625" cy="68579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712" y="705391"/>
            <a:ext cx="5125588" cy="474608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52269" y="1291938"/>
            <a:ext cx="1225764" cy="314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9934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经典繁方篆" panose="02010609000101010101" pitchFamily="49" charset="-122"/>
              </a:rPr>
              <a:t>古风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94718" y="2866857"/>
            <a:ext cx="532133" cy="28354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258" dirty="0" smtClean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中国风</a:t>
            </a:r>
            <a:r>
              <a:rPr lang="en-US" altLang="zh-CN" sz="2258" dirty="0" smtClean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Sunny</a:t>
            </a:r>
            <a:r>
              <a:rPr lang="zh-CN" altLang="en-US" sz="2258" dirty="0" smtClean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作品</a:t>
            </a:r>
            <a:endParaRPr lang="zh-CN" altLang="en-US" sz="2258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8126" y="3567054"/>
            <a:ext cx="469063" cy="509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srgbClr val="FF0000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经典繁方篆" panose="02010609000101010101" pitchFamily="49" charset="-122"/>
              </a:rPr>
              <a:t>章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397"/>
            <a:ext cx="3843304" cy="221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24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/>
        </p:blipFill>
        <p:spPr>
          <a:xfrm flipH="1">
            <a:off x="-214500" y="1845034"/>
            <a:ext cx="6863981" cy="4866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84" y="1698708"/>
            <a:ext cx="2511166" cy="2129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73349" y="1698705"/>
            <a:ext cx="1225764" cy="1621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9934" dirty="0" smtClean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经典繁方篆" panose="02010609000101010101" pitchFamily="49" charset="-122"/>
              </a:rPr>
              <a:t>叁</a:t>
            </a:r>
            <a:endParaRPr lang="zh-CN" altLang="en-US" sz="9934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  <a:cs typeface="经典繁方篆" panose="0201060900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9454" y="2398322"/>
            <a:ext cx="879600" cy="2261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  <a:endParaRPr lang="en-US" altLang="zh-CN" sz="2258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555545" y="3331734"/>
            <a:ext cx="469063" cy="509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srgbClr val="FF0000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经典繁方篆" panose="02010609000101010101" pitchFamily="49" charset="-122"/>
              </a:rPr>
              <a:t>章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7400"/>
            <a:ext cx="4707467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2234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07" y="1792522"/>
            <a:ext cx="3575117" cy="357511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525" y="1792522"/>
            <a:ext cx="3575117" cy="35751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270" y="1792522"/>
            <a:ext cx="3575117" cy="357511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946732" y="3040576"/>
            <a:ext cx="1225764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521849" y="3040576"/>
            <a:ext cx="1225764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29215" y="3040576"/>
            <a:ext cx="1225764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75130" y="5136896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50248" y="5136896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788622" y="5136896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53305" y="349761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269116" y="208431"/>
            <a:ext cx="1227440" cy="10339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804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1" grpId="0" uiExpand="1" build="p"/>
      <p:bldP spid="22" grpId="0" uiExpand="1" build="p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54" y="1719336"/>
            <a:ext cx="2665243" cy="81556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55076" y="1797037"/>
            <a:ext cx="1225764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520490" y="1936016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20490" y="2575459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520490" y="3214900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54" y="3854682"/>
            <a:ext cx="2665243" cy="815564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255076" y="3932383"/>
            <a:ext cx="1225764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520490" y="4071362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520490" y="4710805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520490" y="5350246"/>
            <a:ext cx="5507360" cy="5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339" y="3722372"/>
            <a:ext cx="2716822" cy="271682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653305" y="349761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269116" y="208431"/>
            <a:ext cx="1227440" cy="10339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31680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4950"/>
            <a:ext cx="12192000" cy="2813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/>
        </p:blipFill>
        <p:spPr>
          <a:xfrm flipH="1">
            <a:off x="5902575" y="1"/>
            <a:ext cx="6295625" cy="68579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712" y="705391"/>
            <a:ext cx="5125588" cy="474608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52269" y="1291938"/>
            <a:ext cx="1225764" cy="314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9934" dirty="0" smtClean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经典繁方篆" panose="02010609000101010101" pitchFamily="49" charset="-122"/>
              </a:rPr>
              <a:t>谢谢</a:t>
            </a:r>
            <a:endParaRPr lang="zh-CN" altLang="en-US" sz="9934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  <a:cs typeface="经典繁方篆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8126" y="3567054"/>
            <a:ext cx="469063" cy="509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srgbClr val="FF0000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经典繁方篆" panose="02010609000101010101" pitchFamily="49" charset="-122"/>
              </a:rPr>
              <a:t>章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397"/>
            <a:ext cx="3843304" cy="221908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394718" y="2866857"/>
            <a:ext cx="532133" cy="28354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258" dirty="0" smtClean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中国风</a:t>
            </a:r>
            <a:r>
              <a:rPr lang="en-US" altLang="zh-CN" sz="2258" dirty="0" smtClean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Sunny</a:t>
            </a:r>
            <a:r>
              <a:rPr lang="zh-CN" altLang="en-US" sz="2258" dirty="0" smtClean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作品</a:t>
            </a:r>
            <a:endParaRPr lang="zh-CN" altLang="en-US" sz="2258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9253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Sunny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6642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7909" y="-1312262"/>
            <a:ext cx="5507182" cy="948252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748678" y="2894490"/>
            <a:ext cx="6523443" cy="1846734"/>
            <a:chOff x="2710280" y="3515210"/>
            <a:chExt cx="6523443" cy="184673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416" b="98587" l="699" r="97203">
                          <a14:foregroundMark x1="26474" y1="76207" x2="43257" y2="93404"/>
                          <a14:foregroundMark x1="97203" y1="45347" x2="84715" y2="81508"/>
                          <a14:foregroundMark x1="90909" y1="14134" x2="94605" y2="57008"/>
                          <a14:foregroundMark x1="8492" y1="76207" x2="4196" y2="69965"/>
                          <a14:foregroundMark x1="91908" y1="8716" x2="88811" y2="3416"/>
                          <a14:foregroundMark x1="7892" y1="17903" x2="7493" y2="20377"/>
                          <a14:foregroundMark x1="3197" y1="66549" x2="699" y2="59717"/>
                          <a14:foregroundMark x1="8292" y1="22850" x2="7493" y2="26031"/>
                          <a14:backgroundMark x1="43257" y1="5771" x2="44156" y2="78210"/>
                          <a14:backgroundMark x1="78721" y1="43227" x2="79520" y2="62426"/>
                          <a14:backgroundMark x1="89411" y1="46879" x2="88412" y2="53121"/>
                          <a14:backgroundMark x1="87812" y1="54181" x2="86913" y2="58304"/>
                          <a14:backgroundMark x1="86314" y1="59717" x2="84116" y2="63840"/>
                          <a14:backgroundMark x1="4396" y1="52886" x2="5395" y2="56537"/>
                          <a14:backgroundMark x1="6494" y1="54888" x2="6893" y2="57715"/>
                          <a14:backgroundMark x1="4595" y1="61720" x2="5994" y2="63840"/>
                          <a14:backgroundMark x1="6893" y1="62662" x2="8492" y2="66078"/>
                          <a14:backgroundMark x1="14885" y1="83039" x2="12887" y2="80565"/>
                          <a14:backgroundMark x1="10589" y1="18728" x2="9990" y2="208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4469" y="3515210"/>
              <a:ext cx="1201674" cy="101920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368128" y="3624983"/>
              <a:ext cx="602498" cy="648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87404"/>
              <a:r>
                <a:rPr lang="zh-CN" altLang="en-US" sz="3613" dirty="0">
                  <a:solidFill>
                    <a:prstClr val="black"/>
                  </a:solidFill>
                  <a:latin typeface="经典繁方篆" panose="02010609000101010101" pitchFamily="49" charset="-122"/>
                  <a:ea typeface="经典繁方篆" panose="02010609000101010101" pitchFamily="49" charset="-122"/>
                  <a:cs typeface="经典繁方篆" panose="02010609000101010101" pitchFamily="49" charset="-122"/>
                </a:rPr>
                <a:t>壹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10280" y="4644183"/>
              <a:ext cx="2030044" cy="717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87404"/>
              <a:r>
                <a:rPr lang="zh-CN" altLang="en-US" sz="2032" dirty="0">
                  <a:solidFill>
                    <a:prstClr val="black"/>
                  </a:solidFill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请输入文本内容</a:t>
              </a:r>
              <a:endParaRPr lang="en-US" altLang="zh-CN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  <a:p>
              <a:pPr defTabSz="987404"/>
              <a:r>
                <a:rPr lang="zh-CN" altLang="en-US" sz="2032" dirty="0">
                  <a:solidFill>
                    <a:prstClr val="black"/>
                  </a:solidFill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请输入文本内容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8170" y="3515210"/>
              <a:ext cx="1201674" cy="1019201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5641829" y="3624983"/>
              <a:ext cx="602498" cy="648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87404"/>
              <a:r>
                <a:rPr lang="zh-CN" altLang="en-US" sz="3613" dirty="0">
                  <a:solidFill>
                    <a:prstClr val="black"/>
                  </a:solidFill>
                  <a:latin typeface="经典繁方篆" panose="02010609000101010101" pitchFamily="49" charset="-122"/>
                  <a:ea typeface="经典繁方篆" panose="02010609000101010101" pitchFamily="49" charset="-122"/>
                  <a:cs typeface="经典繁方篆" panose="02010609000101010101" pitchFamily="49" charset="-122"/>
                </a:rPr>
                <a:t>贰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983983" y="4644183"/>
              <a:ext cx="2030044" cy="717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87404"/>
              <a:r>
                <a:rPr lang="zh-CN" altLang="en-US" sz="2032" dirty="0">
                  <a:solidFill>
                    <a:prstClr val="black"/>
                  </a:solidFill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请输入文本内容</a:t>
              </a:r>
              <a:endParaRPr lang="en-US" altLang="zh-CN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  <a:p>
              <a:pPr defTabSz="987404"/>
              <a:r>
                <a:rPr lang="zh-CN" altLang="en-US" sz="2032" dirty="0">
                  <a:solidFill>
                    <a:prstClr val="black"/>
                  </a:solidFill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请输入文本内容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7868" y="3515210"/>
              <a:ext cx="1201674" cy="1019201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7861527" y="3624983"/>
              <a:ext cx="602498" cy="648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87404"/>
              <a:r>
                <a:rPr lang="zh-CN" altLang="en-US" sz="3613" dirty="0">
                  <a:solidFill>
                    <a:prstClr val="black"/>
                  </a:solidFill>
                  <a:latin typeface="经典繁方篆" panose="02010609000101010101" pitchFamily="49" charset="-122"/>
                  <a:ea typeface="经典繁方篆" panose="02010609000101010101" pitchFamily="49" charset="-122"/>
                  <a:cs typeface="经典繁方篆" panose="02010609000101010101" pitchFamily="49" charset="-122"/>
                </a:rPr>
                <a:t>三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203679" y="4644183"/>
              <a:ext cx="2030044" cy="717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87404"/>
              <a:r>
                <a:rPr lang="zh-CN" altLang="en-US" sz="2032" dirty="0">
                  <a:solidFill>
                    <a:prstClr val="black"/>
                  </a:solidFill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请输入文本内容</a:t>
              </a:r>
              <a:endParaRPr lang="en-US" altLang="zh-CN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  <a:p>
              <a:pPr defTabSz="987404"/>
              <a:r>
                <a:rPr lang="zh-CN" altLang="en-US" sz="2032" dirty="0">
                  <a:solidFill>
                    <a:prstClr val="black"/>
                  </a:solidFill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请输入文本内容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874" y="639956"/>
            <a:ext cx="3843304" cy="22190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93" y="5535676"/>
            <a:ext cx="3048561" cy="1101023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49332" y="873626"/>
            <a:ext cx="1225764" cy="314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9934" dirty="0" smtClean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经典繁方篆" panose="02010609000101010101" pitchFamily="49" charset="-122"/>
              </a:rPr>
              <a:t>目录</a:t>
            </a:r>
            <a:endParaRPr lang="zh-CN" altLang="en-US" sz="9934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  <a:cs typeface="经典繁方篆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734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/>
        </p:blipFill>
        <p:spPr>
          <a:xfrm flipH="1">
            <a:off x="-214500" y="1845034"/>
            <a:ext cx="6863981" cy="4866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84" y="1698708"/>
            <a:ext cx="2511166" cy="2129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73349" y="1698705"/>
            <a:ext cx="1225764" cy="1621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9934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99454" y="2398322"/>
            <a:ext cx="879600" cy="2261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  <a:endParaRPr lang="en-US" altLang="zh-CN" sz="2258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555545" y="3331734"/>
            <a:ext cx="469063" cy="509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srgbClr val="FF0000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经典繁方篆" panose="02010609000101010101" pitchFamily="49" charset="-122"/>
              </a:rPr>
              <a:t>章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7400"/>
            <a:ext cx="4707467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44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41822"/>
            <a:ext cx="4879982" cy="518843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53305" y="349761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269116" y="208431"/>
            <a:ext cx="1227440" cy="10339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566" y="1403626"/>
            <a:ext cx="1769620" cy="17696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251127" y="1854975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537351" y="3137475"/>
            <a:ext cx="2030044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032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227" y="2982318"/>
            <a:ext cx="1769620" cy="176962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954788" y="3433667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241012" y="4716169"/>
            <a:ext cx="2030044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032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145" y="1768451"/>
            <a:ext cx="1769620" cy="17696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856706" y="2219800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142929" y="3502301"/>
            <a:ext cx="2030044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032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032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607689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2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 build="p"/>
      <p:bldP spid="17" grpId="0"/>
      <p:bldP spid="18" grpId="0" uiExpand="1" build="p"/>
      <p:bldP spid="20" grpId="0"/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/>
        </p:blipFill>
        <p:spPr>
          <a:xfrm>
            <a:off x="3" y="3647616"/>
            <a:ext cx="12192000" cy="25758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73" y="1465333"/>
            <a:ext cx="3414441" cy="3357534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345085" y="2231122"/>
            <a:ext cx="2102290" cy="210229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55699" y="4822869"/>
            <a:ext cx="10145935" cy="9264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请输入文本内容请输入文本内请输入文本内容请输入文本内容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请输入文本内容请输入文本内请输入文本内容请输入文本内容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161" y="1465333"/>
            <a:ext cx="3414441" cy="3357534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5212873" y="2231122"/>
            <a:ext cx="2102290" cy="2102290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191" y="1465333"/>
            <a:ext cx="3414441" cy="3357534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8823903" y="2231122"/>
            <a:ext cx="2102290" cy="210229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53305" y="349761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269116" y="208431"/>
            <a:ext cx="1227440" cy="10339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211462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uiExpand="1" build="p"/>
      <p:bldP spid="37" grpId="0" animBg="1"/>
      <p:bldP spid="39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/>
        </p:blipFill>
        <p:spPr>
          <a:xfrm>
            <a:off x="3" y="3901616"/>
            <a:ext cx="12192000" cy="2575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794" y="1836826"/>
            <a:ext cx="2845943" cy="27150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42" y="3682196"/>
            <a:ext cx="2188058" cy="20874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97" y="2127798"/>
            <a:ext cx="1324349" cy="1263430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890475" y="2499822"/>
            <a:ext cx="1389031" cy="1389031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18136" y="4161252"/>
            <a:ext cx="1168109" cy="1168109"/>
          </a:xfrm>
          <a:prstGeom prst="ellipse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200683" y="2436121"/>
            <a:ext cx="646781" cy="646781"/>
          </a:xfrm>
          <a:prstGeom prst="ellipse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7404"/>
            <a:endParaRPr lang="zh-CN" altLang="en-US" sz="1728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13559" y="2249003"/>
            <a:ext cx="5378444" cy="5093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022" y="1730404"/>
            <a:ext cx="1619217" cy="1515863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5705703" y="2118759"/>
            <a:ext cx="1107857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3161" dirty="0">
              <a:solidFill>
                <a:prstClr val="white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813559" y="3572419"/>
            <a:ext cx="5378444" cy="5093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022" y="3053822"/>
            <a:ext cx="1619217" cy="1515863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5705703" y="3442175"/>
            <a:ext cx="1107857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3161" dirty="0">
              <a:solidFill>
                <a:prstClr val="white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813557" y="4904574"/>
            <a:ext cx="5225227" cy="5093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022" y="4406437"/>
            <a:ext cx="1619217" cy="1515863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5705703" y="4794791"/>
            <a:ext cx="1107857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white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3161" dirty="0">
              <a:solidFill>
                <a:prstClr val="white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53305" y="349761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269116" y="208431"/>
            <a:ext cx="1227440" cy="10339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25929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5" grpId="0"/>
      <p:bldP spid="51" grpId="0"/>
      <p:bldP spid="61" grpId="0"/>
      <p:bldP spid="63" grpId="0"/>
      <p:bldP spid="64" grpId="0"/>
      <p:bldP spid="66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/>
        </p:blipFill>
        <p:spPr>
          <a:xfrm flipH="1">
            <a:off x="-214500" y="1845034"/>
            <a:ext cx="6863981" cy="4866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84" y="1698708"/>
            <a:ext cx="2511166" cy="2129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73349" y="1698705"/>
            <a:ext cx="1225764" cy="1621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9934" dirty="0" smtClean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经典繁方篆" panose="02010609000101010101" pitchFamily="49" charset="-122"/>
              </a:rPr>
              <a:t>贰</a:t>
            </a:r>
            <a:endParaRPr lang="zh-CN" altLang="en-US" sz="9934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  <a:cs typeface="经典繁方篆" panose="0201060900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9454" y="2398322"/>
            <a:ext cx="879600" cy="2261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  <a:endParaRPr lang="en-US" altLang="zh-CN" sz="2258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  <a:p>
            <a:pPr defTabSz="987404"/>
            <a:r>
              <a:rPr lang="zh-CN" altLang="en-US" sz="2258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555545" y="3331734"/>
            <a:ext cx="469063" cy="509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srgbClr val="FF0000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经典繁方篆" panose="02010609000101010101" pitchFamily="49" charset="-122"/>
              </a:rPr>
              <a:t>章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7400"/>
            <a:ext cx="4707467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804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/>
        </p:blipFill>
        <p:spPr>
          <a:xfrm>
            <a:off x="1" y="1726623"/>
            <a:ext cx="7203691" cy="4152432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8298861" y="1918708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298861" y="3141578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298861" y="4364448"/>
            <a:ext cx="3196391" cy="92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604" y="1820429"/>
            <a:ext cx="1178773" cy="1178773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7503745" y="1992204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604" y="2999203"/>
            <a:ext cx="1178773" cy="1178773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7503745" y="3170977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604" y="4233006"/>
            <a:ext cx="1178773" cy="1178773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7503745" y="4404780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53305" y="349761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269116" y="208431"/>
            <a:ext cx="1227440" cy="10339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086831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  <p:bldP spid="41" grpId="0"/>
      <p:bldP spid="43" grpId="0"/>
      <p:bldP spid="45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817" y="4916467"/>
            <a:ext cx="6595114" cy="1921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/>
        </p:blipFill>
        <p:spPr>
          <a:xfrm>
            <a:off x="10184643" y="4222684"/>
            <a:ext cx="1675779" cy="13660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74" y="4695513"/>
            <a:ext cx="1575855" cy="138990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225859" y="1839667"/>
            <a:ext cx="1018740" cy="2846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18" y="1620031"/>
            <a:ext cx="1178773" cy="117877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344859" y="1791806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902033" y="1792152"/>
            <a:ext cx="1018740" cy="29667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335" y="1576960"/>
            <a:ext cx="1178773" cy="117877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061476" y="1748734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580462" y="1792152"/>
            <a:ext cx="1018740" cy="29667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764" y="1576960"/>
            <a:ext cx="1178773" cy="1178773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6739905" y="1748734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0258891" y="1792152"/>
            <a:ext cx="1018740" cy="29667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710" dirty="0">
              <a:solidFill>
                <a:prstClr val="black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pPr defTabSz="987404"/>
            <a:r>
              <a:rPr lang="zh-CN" altLang="en-US" sz="2710" dirty="0">
                <a:solidFill>
                  <a:prstClr val="black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193" y="1576960"/>
            <a:ext cx="1178773" cy="1178773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418334" y="1748734"/>
            <a:ext cx="602498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7404"/>
            <a:r>
              <a:rPr lang="zh-CN" altLang="en-US" sz="3613" dirty="0">
                <a:solidFill>
                  <a:prstClr val="black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肆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53305" y="349761"/>
            <a:ext cx="3504650" cy="5787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87404"/>
            <a:r>
              <a:rPr lang="zh-CN" altLang="en-US" sz="3161" dirty="0">
                <a:solidFill>
                  <a:prstClr val="black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请输入文本内容</a:t>
            </a:r>
            <a:endParaRPr lang="en-US" altLang="zh-CN" sz="3161" dirty="0">
              <a:solidFill>
                <a:prstClr val="black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269116" y="208431"/>
            <a:ext cx="1227440" cy="10339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991266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  <p:bldP spid="25" grpId="0"/>
      <p:bldP spid="26" grpId="0" build="p"/>
      <p:bldP spid="28" grpId="0"/>
      <p:bldP spid="29" grpId="0" build="p"/>
      <p:bldP spid="31" grpId="0"/>
      <p:bldP spid="32" grpId="0" build="p"/>
      <p:bldP spid="34" grpId="0"/>
      <p:bldP spid="19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574</Words>
  <Application>Microsoft Office PowerPoint</Application>
  <PresentationFormat>宽屏</PresentationFormat>
  <Paragraphs>106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等线</vt:lpstr>
      <vt:lpstr>经典繁方篆</vt:lpstr>
      <vt:lpstr>宋体</vt:lpstr>
      <vt:lpstr>演示佛系体</vt:lpstr>
      <vt:lpstr>叶根友毛笔行书2.0版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sunny</dc:creator>
  <cp:keywords>51PPT模板网</cp:keywords>
  <dc:description>www.51pptmoban.com</dc:description>
  <cp:lastModifiedBy>阳光 男孩</cp:lastModifiedBy>
  <cp:revision>16</cp:revision>
  <dcterms:created xsi:type="dcterms:W3CDTF">2017-08-30T08:31:54Z</dcterms:created>
  <dcterms:modified xsi:type="dcterms:W3CDTF">2020-05-25T12:32:50Z</dcterms:modified>
</cp:coreProperties>
</file>