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1" r:id="rId6"/>
    <p:sldId id="262" r:id="rId7"/>
    <p:sldId id="267" r:id="rId8"/>
    <p:sldId id="268" r:id="rId9"/>
    <p:sldId id="269" r:id="rId10"/>
    <p:sldId id="272" r:id="rId11"/>
    <p:sldId id="270" r:id="rId12"/>
    <p:sldId id="271" r:id="rId13"/>
    <p:sldId id="276" r:id="rId14"/>
    <p:sldId id="277" r:id="rId15"/>
    <p:sldId id="278" r:id="rId16"/>
    <p:sldId id="279" r:id="rId17"/>
    <p:sldId id="291" r:id="rId18"/>
    <p:sldId id="280" r:id="rId19"/>
    <p:sldId id="281" r:id="rId20"/>
    <p:sldId id="282" r:id="rId21"/>
    <p:sldId id="283" r:id="rId22"/>
    <p:sldId id="284" r:id="rId23"/>
    <p:sldId id="294" r:id="rId24"/>
    <p:sldId id="285" r:id="rId25"/>
    <p:sldId id="286" r:id="rId26"/>
    <p:sldId id="287" r:id="rId27"/>
    <p:sldId id="296" r:id="rId28"/>
    <p:sldId id="295" r:id="rId29"/>
    <p:sldId id="288" r:id="rId30"/>
    <p:sldId id="289" r:id="rId31"/>
    <p:sldId id="290" r:id="rId32"/>
    <p:sldId id="297" r:id="rId33"/>
    <p:sldId id="298" r:id="rId34"/>
    <p:sldId id="29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B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737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433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463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170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727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080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6373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74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4590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186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244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047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713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145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A1A4-2E61-4E27-8033-2B49FBF4AFD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94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0989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361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41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 userDrawn="1"/>
        </p:nvSpPr>
        <p:spPr>
          <a:xfrm rot="5400000">
            <a:off x="2881369" y="-2774361"/>
            <a:ext cx="6459180" cy="12162083"/>
          </a:xfrm>
          <a:prstGeom prst="rtTriangle">
            <a:avLst/>
          </a:prstGeom>
          <a:solidFill>
            <a:srgbClr val="23232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 userDrawn="1"/>
        </p:nvSpPr>
        <p:spPr>
          <a:xfrm rot="5400000">
            <a:off x="1797280" y="-1797277"/>
            <a:ext cx="4646616" cy="8241175"/>
          </a:xfrm>
          <a:prstGeom prst="rtTriangle">
            <a:avLst/>
          </a:prstGeom>
          <a:solidFill>
            <a:srgbClr val="23232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 userDrawn="1"/>
        </p:nvSpPr>
        <p:spPr>
          <a:xfrm rot="5400000">
            <a:off x="949125" y="-949124"/>
            <a:ext cx="2453833" cy="4352085"/>
          </a:xfrm>
          <a:prstGeom prst="rtTriangle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 userDrawn="1"/>
        </p:nvSpPr>
        <p:spPr>
          <a:xfrm rot="5400000">
            <a:off x="2881369" y="-2774361"/>
            <a:ext cx="6459180" cy="12162083"/>
          </a:xfrm>
          <a:prstGeom prst="rtTriangle">
            <a:avLst/>
          </a:prstGeom>
          <a:solidFill>
            <a:srgbClr val="23232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 userDrawn="1"/>
        </p:nvSpPr>
        <p:spPr>
          <a:xfrm rot="5400000">
            <a:off x="1797280" y="-1797277"/>
            <a:ext cx="4646616" cy="8241175"/>
          </a:xfrm>
          <a:prstGeom prst="rtTriangle">
            <a:avLst/>
          </a:prstGeom>
          <a:solidFill>
            <a:srgbClr val="23232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 userDrawn="1"/>
        </p:nvSpPr>
        <p:spPr>
          <a:xfrm rot="5400000">
            <a:off x="949125" y="-949124"/>
            <a:ext cx="2453833" cy="4352085"/>
          </a:xfrm>
          <a:prstGeom prst="rtTriangle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8EDECD-78B6-4F38-9E04-45C2B29C7E9B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05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479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239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0E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  <p:sldLayoutId id="2147483666" r:id="rId4"/>
    <p:sldLayoutId id="2147483667" r:id="rId5"/>
    <p:sldLayoutId id="2147483668" r:id="rId6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直角三角形 41"/>
          <p:cNvSpPr/>
          <p:nvPr/>
        </p:nvSpPr>
        <p:spPr>
          <a:xfrm rot="5400000">
            <a:off x="2851451" y="-2851451"/>
            <a:ext cx="6459180" cy="12162083"/>
          </a:xfrm>
          <a:prstGeom prst="rtTriangle">
            <a:avLst/>
          </a:prstGeom>
          <a:solidFill>
            <a:srgbClr val="23232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5400000">
            <a:off x="1797280" y="-1797277"/>
            <a:ext cx="4646616" cy="8241175"/>
          </a:xfrm>
          <a:prstGeom prst="rtTriangle">
            <a:avLst/>
          </a:prstGeom>
          <a:solidFill>
            <a:srgbClr val="23232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5400000">
            <a:off x="949125" y="-949124"/>
            <a:ext cx="2453833" cy="4352085"/>
          </a:xfrm>
          <a:prstGeom prst="rtTriangle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89296" y="578143"/>
            <a:ext cx="2954160" cy="5329498"/>
            <a:chOff x="912324" y="249369"/>
            <a:chExt cx="3548644" cy="6401987"/>
          </a:xfrm>
        </p:grpSpPr>
        <p:grpSp>
          <p:nvGrpSpPr>
            <p:cNvPr id="26" name="组合 25"/>
            <p:cNvGrpSpPr/>
            <p:nvPr/>
          </p:nvGrpSpPr>
          <p:grpSpPr>
            <a:xfrm>
              <a:off x="966472" y="1413923"/>
              <a:ext cx="3385613" cy="4030155"/>
              <a:chOff x="1053298" y="1163255"/>
              <a:chExt cx="2210766" cy="2631644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1053299" y="1186406"/>
                <a:ext cx="2210765" cy="2608493"/>
              </a:xfrm>
              <a:custGeom>
                <a:avLst/>
                <a:gdLst>
                  <a:gd name="connsiteX0" fmla="*/ 0 w 1506471"/>
                  <a:gd name="connsiteY0" fmla="*/ 655315 h 1310630"/>
                  <a:gd name="connsiteX1" fmla="*/ 327658 w 1506471"/>
                  <a:gd name="connsiteY1" fmla="*/ 0 h 1310630"/>
                  <a:gd name="connsiteX2" fmla="*/ 1178814 w 1506471"/>
                  <a:gd name="connsiteY2" fmla="*/ 0 h 1310630"/>
                  <a:gd name="connsiteX3" fmla="*/ 1506471 w 1506471"/>
                  <a:gd name="connsiteY3" fmla="*/ 655315 h 1310630"/>
                  <a:gd name="connsiteX4" fmla="*/ 1178814 w 1506471"/>
                  <a:gd name="connsiteY4" fmla="*/ 1310630 h 1310630"/>
                  <a:gd name="connsiteX5" fmla="*/ 327658 w 1506471"/>
                  <a:gd name="connsiteY5" fmla="*/ 1310630 h 1310630"/>
                  <a:gd name="connsiteX6" fmla="*/ 0 w 1506471"/>
                  <a:gd name="connsiteY6" fmla="*/ 655315 h 1310630"/>
                  <a:gd name="connsiteX0-1" fmla="*/ 761425 w 1506470"/>
                  <a:gd name="connsiteY0-2" fmla="*/ 0 h 1359090"/>
                  <a:gd name="connsiteX1-3" fmla="*/ 1506469 w 1506470"/>
                  <a:gd name="connsiteY1-4" fmla="*/ 333523 h 1359090"/>
                  <a:gd name="connsiteX2-5" fmla="*/ 1506469 w 1506470"/>
                  <a:gd name="connsiteY2-6" fmla="*/ 1074028 h 1359090"/>
                  <a:gd name="connsiteX3-7" fmla="*/ 753235 w 1506470"/>
                  <a:gd name="connsiteY3-8" fmla="*/ 1359090 h 1359090"/>
                  <a:gd name="connsiteX4-9" fmla="*/ 0 w 1506470"/>
                  <a:gd name="connsiteY4-10" fmla="*/ 1074028 h 1359090"/>
                  <a:gd name="connsiteX5-11" fmla="*/ 0 w 1506470"/>
                  <a:gd name="connsiteY5-12" fmla="*/ 333523 h 1359090"/>
                  <a:gd name="connsiteX6-13" fmla="*/ 761425 w 1506470"/>
                  <a:gd name="connsiteY6-14" fmla="*/ 0 h 1359090"/>
                  <a:gd name="connsiteX0-15" fmla="*/ 761425 w 1506469"/>
                  <a:gd name="connsiteY0-16" fmla="*/ 0 h 1365148"/>
                  <a:gd name="connsiteX1-17" fmla="*/ 1506469 w 1506469"/>
                  <a:gd name="connsiteY1-18" fmla="*/ 333523 h 1365148"/>
                  <a:gd name="connsiteX2-19" fmla="*/ 1506469 w 1506469"/>
                  <a:gd name="connsiteY2-20" fmla="*/ 1074028 h 1365148"/>
                  <a:gd name="connsiteX3-21" fmla="*/ 753235 w 1506469"/>
                  <a:gd name="connsiteY3-22" fmla="*/ 1365148 h 1365148"/>
                  <a:gd name="connsiteX4-23" fmla="*/ 0 w 1506469"/>
                  <a:gd name="connsiteY4-24" fmla="*/ 1074028 h 1365148"/>
                  <a:gd name="connsiteX5-25" fmla="*/ 0 w 1506469"/>
                  <a:gd name="connsiteY5-26" fmla="*/ 333523 h 1365148"/>
                  <a:gd name="connsiteX6-27" fmla="*/ 761425 w 1506469"/>
                  <a:gd name="connsiteY6-28" fmla="*/ 0 h 13651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06469" h="1365148">
                    <a:moveTo>
                      <a:pt x="761425" y="0"/>
                    </a:moveTo>
                    <a:lnTo>
                      <a:pt x="1506469" y="333523"/>
                    </a:lnTo>
                    <a:lnTo>
                      <a:pt x="1506469" y="1074028"/>
                    </a:lnTo>
                    <a:lnTo>
                      <a:pt x="753235" y="1365148"/>
                    </a:lnTo>
                    <a:lnTo>
                      <a:pt x="0" y="1074028"/>
                    </a:lnTo>
                    <a:lnTo>
                      <a:pt x="0" y="333523"/>
                    </a:lnTo>
                    <a:lnTo>
                      <a:pt x="761425" y="0"/>
                    </a:lnTo>
                    <a:close/>
                  </a:path>
                </a:pathLst>
              </a:custGeom>
              <a:noFill/>
              <a:ln w="101600">
                <a:solidFill>
                  <a:srgbClr val="02030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2320" tIns="313012" rIns="272321" bIns="313010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800" kern="1200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1053298" y="1163255"/>
                <a:ext cx="2210765" cy="2608493"/>
              </a:xfrm>
              <a:custGeom>
                <a:avLst/>
                <a:gdLst>
                  <a:gd name="connsiteX0" fmla="*/ 0 w 1506471"/>
                  <a:gd name="connsiteY0" fmla="*/ 655315 h 1310630"/>
                  <a:gd name="connsiteX1" fmla="*/ 327658 w 1506471"/>
                  <a:gd name="connsiteY1" fmla="*/ 0 h 1310630"/>
                  <a:gd name="connsiteX2" fmla="*/ 1178814 w 1506471"/>
                  <a:gd name="connsiteY2" fmla="*/ 0 h 1310630"/>
                  <a:gd name="connsiteX3" fmla="*/ 1506471 w 1506471"/>
                  <a:gd name="connsiteY3" fmla="*/ 655315 h 1310630"/>
                  <a:gd name="connsiteX4" fmla="*/ 1178814 w 1506471"/>
                  <a:gd name="connsiteY4" fmla="*/ 1310630 h 1310630"/>
                  <a:gd name="connsiteX5" fmla="*/ 327658 w 1506471"/>
                  <a:gd name="connsiteY5" fmla="*/ 1310630 h 1310630"/>
                  <a:gd name="connsiteX6" fmla="*/ 0 w 1506471"/>
                  <a:gd name="connsiteY6" fmla="*/ 655315 h 1310630"/>
                  <a:gd name="connsiteX0-1" fmla="*/ 761425 w 1506470"/>
                  <a:gd name="connsiteY0-2" fmla="*/ 0 h 1359090"/>
                  <a:gd name="connsiteX1-3" fmla="*/ 1506469 w 1506470"/>
                  <a:gd name="connsiteY1-4" fmla="*/ 333523 h 1359090"/>
                  <a:gd name="connsiteX2-5" fmla="*/ 1506469 w 1506470"/>
                  <a:gd name="connsiteY2-6" fmla="*/ 1074028 h 1359090"/>
                  <a:gd name="connsiteX3-7" fmla="*/ 753235 w 1506470"/>
                  <a:gd name="connsiteY3-8" fmla="*/ 1359090 h 1359090"/>
                  <a:gd name="connsiteX4-9" fmla="*/ 0 w 1506470"/>
                  <a:gd name="connsiteY4-10" fmla="*/ 1074028 h 1359090"/>
                  <a:gd name="connsiteX5-11" fmla="*/ 0 w 1506470"/>
                  <a:gd name="connsiteY5-12" fmla="*/ 333523 h 1359090"/>
                  <a:gd name="connsiteX6-13" fmla="*/ 761425 w 1506470"/>
                  <a:gd name="connsiteY6-14" fmla="*/ 0 h 1359090"/>
                  <a:gd name="connsiteX0-15" fmla="*/ 761425 w 1506469"/>
                  <a:gd name="connsiteY0-16" fmla="*/ 0 h 1365148"/>
                  <a:gd name="connsiteX1-17" fmla="*/ 1506469 w 1506469"/>
                  <a:gd name="connsiteY1-18" fmla="*/ 333523 h 1365148"/>
                  <a:gd name="connsiteX2-19" fmla="*/ 1506469 w 1506469"/>
                  <a:gd name="connsiteY2-20" fmla="*/ 1074028 h 1365148"/>
                  <a:gd name="connsiteX3-21" fmla="*/ 753235 w 1506469"/>
                  <a:gd name="connsiteY3-22" fmla="*/ 1365148 h 1365148"/>
                  <a:gd name="connsiteX4-23" fmla="*/ 0 w 1506469"/>
                  <a:gd name="connsiteY4-24" fmla="*/ 1074028 h 1365148"/>
                  <a:gd name="connsiteX5-25" fmla="*/ 0 w 1506469"/>
                  <a:gd name="connsiteY5-26" fmla="*/ 333523 h 1365148"/>
                  <a:gd name="connsiteX6-27" fmla="*/ 761425 w 1506469"/>
                  <a:gd name="connsiteY6-28" fmla="*/ 0 h 13651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06469" h="1365148">
                    <a:moveTo>
                      <a:pt x="761425" y="0"/>
                    </a:moveTo>
                    <a:lnTo>
                      <a:pt x="1506469" y="333523"/>
                    </a:lnTo>
                    <a:lnTo>
                      <a:pt x="1506469" y="1074028"/>
                    </a:lnTo>
                    <a:lnTo>
                      <a:pt x="753235" y="1365148"/>
                    </a:lnTo>
                    <a:lnTo>
                      <a:pt x="0" y="1074028"/>
                    </a:lnTo>
                    <a:lnTo>
                      <a:pt x="0" y="333523"/>
                    </a:lnTo>
                    <a:lnTo>
                      <a:pt x="761425" y="0"/>
                    </a:lnTo>
                    <a:close/>
                  </a:path>
                </a:pathLst>
              </a:custGeom>
              <a:noFill/>
              <a:ln w="76200">
                <a:solidFill>
                  <a:srgbClr val="DAB96E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2320" tIns="313012" rIns="272321" bIns="313010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800" kern="1200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1524791" y="3826127"/>
              <a:ext cx="2492093" cy="10971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335" b="1" dirty="0" smtClean="0">
                  <a:solidFill>
                    <a:srgbClr val="DAB96E"/>
                  </a:solidFill>
                  <a:latin typeface="+mj-ea"/>
                  <a:ea typeface="+mj-ea"/>
                  <a:sym typeface="Calibri" panose="020F0502020204030204" pitchFamily="34" charset="0"/>
                </a:rPr>
                <a:t>2020 </a:t>
              </a:r>
              <a:endParaRPr lang="zh-CN" altLang="en-US" sz="3200" b="1" dirty="0">
                <a:solidFill>
                  <a:srgbClr val="DAB96E"/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104373" y="4707140"/>
              <a:ext cx="3356595" cy="1944216"/>
              <a:chOff x="828280" y="3530355"/>
              <a:chExt cx="2517446" cy="1458162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V="1">
                <a:off x="1320800" y="3530355"/>
                <a:ext cx="2024926" cy="104495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828280" y="3943564"/>
                <a:ext cx="2024926" cy="1044953"/>
              </a:xfrm>
              <a:prstGeom prst="line">
                <a:avLst/>
              </a:prstGeom>
              <a:ln w="3175">
                <a:solidFill>
                  <a:schemeClr val="accent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直接连接符 20"/>
            <p:cNvCxnSpPr/>
            <p:nvPr/>
          </p:nvCxnSpPr>
          <p:spPr>
            <a:xfrm flipV="1">
              <a:off x="912324" y="735015"/>
              <a:ext cx="2699901" cy="13932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1309327" y="249369"/>
              <a:ext cx="2699901" cy="1393271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/>
          <p:cNvSpPr/>
          <p:nvPr/>
        </p:nvSpPr>
        <p:spPr>
          <a:xfrm>
            <a:off x="3983245" y="2184742"/>
            <a:ext cx="8779581" cy="110645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b="1" dirty="0">
                <a:solidFill>
                  <a:prstClr val="white"/>
                </a:solidFill>
                <a:latin typeface="微软雅黑"/>
                <a:ea typeface="微软雅黑"/>
              </a:rPr>
              <a:t>毕业论文答辩</a:t>
            </a:r>
            <a:r>
              <a:rPr lang="en-US" altLang="zh-CN" sz="6000" b="1" dirty="0">
                <a:solidFill>
                  <a:prstClr val="white"/>
                </a:solidFill>
                <a:latin typeface="微软雅黑"/>
                <a:ea typeface="微软雅黑"/>
              </a:rPr>
              <a:t>PPT</a:t>
            </a:r>
            <a:r>
              <a:rPr lang="zh-CN" altLang="en-US" sz="6000" b="1" dirty="0">
                <a:solidFill>
                  <a:prstClr val="white"/>
                </a:solidFill>
                <a:latin typeface="微软雅黑"/>
                <a:ea typeface="微软雅黑"/>
              </a:rPr>
              <a:t>模板</a:t>
            </a:r>
          </a:p>
        </p:txBody>
      </p:sp>
      <p:sp>
        <p:nvSpPr>
          <p:cNvPr id="47" name="矩形 46"/>
          <p:cNvSpPr/>
          <p:nvPr/>
        </p:nvSpPr>
        <p:spPr>
          <a:xfrm>
            <a:off x="3982994" y="3173078"/>
            <a:ext cx="7441870" cy="3508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Lorem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ipsum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 dolor sit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amet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,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consectetur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adipisicing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elit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,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sed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 do 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/>
                <a:ea typeface="微软雅黑"/>
              </a:rPr>
              <a:t>eiusmod</a:t>
            </a:r>
            <a:endParaRPr lang="zh-CN" altLang="en-US" sz="140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078452" y="3772030"/>
            <a:ext cx="2227581" cy="425450"/>
            <a:chOff x="4654427" y="4718860"/>
            <a:chExt cx="1663809" cy="317821"/>
          </a:xfrm>
        </p:grpSpPr>
        <p:grpSp>
          <p:nvGrpSpPr>
            <p:cNvPr id="49" name="组合 48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5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rgbClr val="DAB96E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0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48624" y="3777913"/>
            <a:ext cx="2699384" cy="388620"/>
            <a:chOff x="6395842" y="4718860"/>
            <a:chExt cx="2016134" cy="290158"/>
          </a:xfrm>
        </p:grpSpPr>
        <p:grpSp>
          <p:nvGrpSpPr>
            <p:cNvPr id="54" name="组合 5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5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solidFill>
                  <a:srgbClr val="DAB96E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11" y="2609865"/>
            <a:ext cx="2644459" cy="783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177375" y="1647327"/>
            <a:ext cx="1837249" cy="2187019"/>
            <a:chOff x="1053298" y="1163255"/>
            <a:chExt cx="2210766" cy="2631644"/>
          </a:xfrm>
        </p:grpSpPr>
        <p:sp>
          <p:nvSpPr>
            <p:cNvPr id="24" name="任意多边形 23"/>
            <p:cNvSpPr/>
            <p:nvPr/>
          </p:nvSpPr>
          <p:spPr>
            <a:xfrm>
              <a:off x="1053299" y="1186406"/>
              <a:ext cx="2210765" cy="260849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57150">
              <a:solidFill>
                <a:srgbClr val="02030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kern="12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53298" y="1163255"/>
              <a:ext cx="2210765" cy="260849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57150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kern="1200"/>
            </a:p>
          </p:txBody>
        </p:sp>
      </p:grpSp>
      <p:sp>
        <p:nvSpPr>
          <p:cNvPr id="30" name="矩形 2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021168" y="4847069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chemeClr val="accent1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3951301" y="4266458"/>
            <a:ext cx="42195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02.</a:t>
            </a:r>
            <a:r>
              <a:rPr lang="zh-CN" altLang="en-US" sz="3200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177373" y="767437"/>
            <a:ext cx="1856316" cy="1114217"/>
            <a:chOff x="684243" y="165720"/>
            <a:chExt cx="2383242" cy="1430494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684243" y="551261"/>
              <a:ext cx="2024926" cy="1044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1042559" y="165720"/>
              <a:ext cx="2024926" cy="1044954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696976" y="3275311"/>
            <a:ext cx="1863857" cy="1079589"/>
            <a:chOff x="828280" y="3530355"/>
            <a:chExt cx="2517446" cy="1458162"/>
          </a:xfrm>
        </p:grpSpPr>
        <p:cxnSp>
          <p:nvCxnSpPr>
            <p:cNvPr id="48" name="直接连接符 47"/>
            <p:cNvCxnSpPr/>
            <p:nvPr/>
          </p:nvCxnSpPr>
          <p:spPr>
            <a:xfrm flipV="1">
              <a:off x="1320800" y="3530355"/>
              <a:ext cx="2024926" cy="1044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828280" y="3943564"/>
              <a:ext cx="2024926" cy="1044953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直接连接符 49"/>
          <p:cNvCxnSpPr/>
          <p:nvPr/>
        </p:nvCxnSpPr>
        <p:spPr>
          <a:xfrm>
            <a:off x="5853476" y="5369765"/>
            <a:ext cx="4213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utoShape 112"/>
          <p:cNvSpPr/>
          <p:nvPr/>
        </p:nvSpPr>
        <p:spPr bwMode="auto">
          <a:xfrm>
            <a:off x="5725341" y="2411080"/>
            <a:ext cx="741316" cy="73804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228600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14671" y="5616237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prstClr val="white"/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60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53791" y="51768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684694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939397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194100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7676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15" grpId="0" bldLvl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34988" y="2556465"/>
            <a:ext cx="766040" cy="546522"/>
            <a:chOff x="4734988" y="2556465"/>
            <a:chExt cx="766040" cy="546522"/>
          </a:xfrm>
        </p:grpSpPr>
        <p:sp>
          <p:nvSpPr>
            <p:cNvPr id="68" name="任意多边形 67"/>
            <p:cNvSpPr/>
            <p:nvPr/>
          </p:nvSpPr>
          <p:spPr>
            <a:xfrm flipH="1">
              <a:off x="4743147" y="2556465"/>
              <a:ext cx="757881" cy="546522"/>
            </a:xfrm>
            <a:custGeom>
              <a:avLst/>
              <a:gdLst>
                <a:gd name="connsiteX0" fmla="*/ 434324 w 757881"/>
                <a:gd name="connsiteY0" fmla="*/ 0 h 546522"/>
                <a:gd name="connsiteX1" fmla="*/ 77427 w 757881"/>
                <a:gd name="connsiteY1" fmla="*/ 0 h 546522"/>
                <a:gd name="connsiteX2" fmla="*/ 68881 w 757881"/>
                <a:gd name="connsiteY2" fmla="*/ 0 h 546522"/>
                <a:gd name="connsiteX3" fmla="*/ 0 w 757881"/>
                <a:gd name="connsiteY3" fmla="*/ 0 h 546522"/>
                <a:gd name="connsiteX4" fmla="*/ 0 w 757881"/>
                <a:gd name="connsiteY4" fmla="*/ 546522 h 546522"/>
                <a:gd name="connsiteX5" fmla="*/ 68881 w 757881"/>
                <a:gd name="connsiteY5" fmla="*/ 546522 h 546522"/>
                <a:gd name="connsiteX6" fmla="*/ 77427 w 757881"/>
                <a:gd name="connsiteY6" fmla="*/ 546522 h 546522"/>
                <a:gd name="connsiteX7" fmla="*/ 434324 w 757881"/>
                <a:gd name="connsiteY7" fmla="*/ 546522 h 546522"/>
                <a:gd name="connsiteX8" fmla="*/ 757881 w 757881"/>
                <a:gd name="connsiteY8" fmla="*/ 273261 h 546522"/>
                <a:gd name="connsiteX9" fmla="*/ 434324 w 757881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7881" h="546522">
                  <a:moveTo>
                    <a:pt x="434324" y="0"/>
                  </a:moveTo>
                  <a:lnTo>
                    <a:pt x="77427" y="0"/>
                  </a:lnTo>
                  <a:lnTo>
                    <a:pt x="68881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68881" y="546522"/>
                  </a:lnTo>
                  <a:lnTo>
                    <a:pt x="77427" y="546522"/>
                  </a:lnTo>
                  <a:lnTo>
                    <a:pt x="434324" y="546522"/>
                  </a:lnTo>
                  <a:cubicBezTo>
                    <a:pt x="613020" y="546522"/>
                    <a:pt x="757881" y="424179"/>
                    <a:pt x="757881" y="273261"/>
                  </a:cubicBezTo>
                  <a:cubicBezTo>
                    <a:pt x="757881" y="122343"/>
                    <a:pt x="613020" y="0"/>
                    <a:pt x="434324" y="0"/>
                  </a:cubicBez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34988" y="2564050"/>
              <a:ext cx="6591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26683" y="3825189"/>
            <a:ext cx="774618" cy="553973"/>
            <a:chOff x="4026683" y="3825189"/>
            <a:chExt cx="774618" cy="553973"/>
          </a:xfrm>
        </p:grpSpPr>
        <p:sp>
          <p:nvSpPr>
            <p:cNvPr id="75" name="任意多边形 74"/>
            <p:cNvSpPr/>
            <p:nvPr/>
          </p:nvSpPr>
          <p:spPr>
            <a:xfrm flipH="1">
              <a:off x="4027811" y="3832640"/>
              <a:ext cx="773490" cy="546522"/>
            </a:xfrm>
            <a:custGeom>
              <a:avLst/>
              <a:gdLst>
                <a:gd name="connsiteX0" fmla="*/ 449933 w 773490"/>
                <a:gd name="connsiteY0" fmla="*/ 0 h 546522"/>
                <a:gd name="connsiteX1" fmla="*/ 93036 w 773490"/>
                <a:gd name="connsiteY1" fmla="*/ 0 h 546522"/>
                <a:gd name="connsiteX2" fmla="*/ 84490 w 773490"/>
                <a:gd name="connsiteY2" fmla="*/ 0 h 546522"/>
                <a:gd name="connsiteX3" fmla="*/ 0 w 773490"/>
                <a:gd name="connsiteY3" fmla="*/ 0 h 546522"/>
                <a:gd name="connsiteX4" fmla="*/ 0 w 773490"/>
                <a:gd name="connsiteY4" fmla="*/ 546522 h 546522"/>
                <a:gd name="connsiteX5" fmla="*/ 84490 w 773490"/>
                <a:gd name="connsiteY5" fmla="*/ 546522 h 546522"/>
                <a:gd name="connsiteX6" fmla="*/ 93036 w 773490"/>
                <a:gd name="connsiteY6" fmla="*/ 546522 h 546522"/>
                <a:gd name="connsiteX7" fmla="*/ 449933 w 773490"/>
                <a:gd name="connsiteY7" fmla="*/ 546522 h 546522"/>
                <a:gd name="connsiteX8" fmla="*/ 773490 w 773490"/>
                <a:gd name="connsiteY8" fmla="*/ 273261 h 546522"/>
                <a:gd name="connsiteX9" fmla="*/ 449933 w 773490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490" h="546522">
                  <a:moveTo>
                    <a:pt x="449933" y="0"/>
                  </a:moveTo>
                  <a:lnTo>
                    <a:pt x="93036" y="0"/>
                  </a:lnTo>
                  <a:lnTo>
                    <a:pt x="84490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84490" y="546522"/>
                  </a:lnTo>
                  <a:lnTo>
                    <a:pt x="93036" y="546522"/>
                  </a:lnTo>
                  <a:lnTo>
                    <a:pt x="449933" y="546522"/>
                  </a:lnTo>
                  <a:cubicBezTo>
                    <a:pt x="628629" y="546522"/>
                    <a:pt x="773490" y="424179"/>
                    <a:pt x="773490" y="273261"/>
                  </a:cubicBezTo>
                  <a:cubicBezTo>
                    <a:pt x="773490" y="122343"/>
                    <a:pt x="628629" y="0"/>
                    <a:pt x="449933" y="0"/>
                  </a:cubicBez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026683" y="3825189"/>
              <a:ext cx="6591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51498" y="5108815"/>
            <a:ext cx="749796" cy="546522"/>
            <a:chOff x="3351498" y="5108815"/>
            <a:chExt cx="749796" cy="546522"/>
          </a:xfrm>
        </p:grpSpPr>
        <p:sp>
          <p:nvSpPr>
            <p:cNvPr id="77" name="任意多边形 76"/>
            <p:cNvSpPr/>
            <p:nvPr/>
          </p:nvSpPr>
          <p:spPr>
            <a:xfrm flipH="1">
              <a:off x="3353818" y="5108815"/>
              <a:ext cx="747476" cy="546522"/>
            </a:xfrm>
            <a:custGeom>
              <a:avLst/>
              <a:gdLst>
                <a:gd name="connsiteX0" fmla="*/ 423919 w 747476"/>
                <a:gd name="connsiteY0" fmla="*/ 0 h 546522"/>
                <a:gd name="connsiteX1" fmla="*/ 67022 w 747476"/>
                <a:gd name="connsiteY1" fmla="*/ 0 h 546522"/>
                <a:gd name="connsiteX2" fmla="*/ 58476 w 747476"/>
                <a:gd name="connsiteY2" fmla="*/ 0 h 546522"/>
                <a:gd name="connsiteX3" fmla="*/ 0 w 747476"/>
                <a:gd name="connsiteY3" fmla="*/ 0 h 546522"/>
                <a:gd name="connsiteX4" fmla="*/ 0 w 747476"/>
                <a:gd name="connsiteY4" fmla="*/ 546522 h 546522"/>
                <a:gd name="connsiteX5" fmla="*/ 58476 w 747476"/>
                <a:gd name="connsiteY5" fmla="*/ 546522 h 546522"/>
                <a:gd name="connsiteX6" fmla="*/ 67022 w 747476"/>
                <a:gd name="connsiteY6" fmla="*/ 546522 h 546522"/>
                <a:gd name="connsiteX7" fmla="*/ 423919 w 747476"/>
                <a:gd name="connsiteY7" fmla="*/ 546522 h 546522"/>
                <a:gd name="connsiteX8" fmla="*/ 747476 w 747476"/>
                <a:gd name="connsiteY8" fmla="*/ 273261 h 546522"/>
                <a:gd name="connsiteX9" fmla="*/ 423919 w 747476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7476" h="546522">
                  <a:moveTo>
                    <a:pt x="423919" y="0"/>
                  </a:moveTo>
                  <a:lnTo>
                    <a:pt x="67022" y="0"/>
                  </a:lnTo>
                  <a:lnTo>
                    <a:pt x="58476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58476" y="546522"/>
                  </a:lnTo>
                  <a:lnTo>
                    <a:pt x="67022" y="546522"/>
                  </a:lnTo>
                  <a:lnTo>
                    <a:pt x="423919" y="546522"/>
                  </a:lnTo>
                  <a:cubicBezTo>
                    <a:pt x="602615" y="546522"/>
                    <a:pt x="747476" y="424179"/>
                    <a:pt x="747476" y="273261"/>
                  </a:cubicBezTo>
                  <a:cubicBezTo>
                    <a:pt x="747476" y="122343"/>
                    <a:pt x="602615" y="0"/>
                    <a:pt x="423919" y="0"/>
                  </a:cubicBez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51498" y="5119320"/>
              <a:ext cx="6591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87395" y="2549014"/>
            <a:ext cx="824433" cy="546522"/>
            <a:chOff x="8187395" y="2549014"/>
            <a:chExt cx="824433" cy="546522"/>
          </a:xfrm>
        </p:grpSpPr>
        <p:sp>
          <p:nvSpPr>
            <p:cNvPr id="71" name="任意多边形 70"/>
            <p:cNvSpPr/>
            <p:nvPr/>
          </p:nvSpPr>
          <p:spPr>
            <a:xfrm flipV="1">
              <a:off x="8243667" y="2549014"/>
              <a:ext cx="768161" cy="546522"/>
            </a:xfrm>
            <a:custGeom>
              <a:avLst/>
              <a:gdLst>
                <a:gd name="connsiteX0" fmla="*/ 0 w 768161"/>
                <a:gd name="connsiteY0" fmla="*/ 546522 h 546522"/>
                <a:gd name="connsiteX1" fmla="*/ 79161 w 768161"/>
                <a:gd name="connsiteY1" fmla="*/ 546522 h 546522"/>
                <a:gd name="connsiteX2" fmla="*/ 87707 w 768161"/>
                <a:gd name="connsiteY2" fmla="*/ 546522 h 546522"/>
                <a:gd name="connsiteX3" fmla="*/ 444604 w 768161"/>
                <a:gd name="connsiteY3" fmla="*/ 546522 h 546522"/>
                <a:gd name="connsiteX4" fmla="*/ 768161 w 768161"/>
                <a:gd name="connsiteY4" fmla="*/ 273261 h 546522"/>
                <a:gd name="connsiteX5" fmla="*/ 444604 w 768161"/>
                <a:gd name="connsiteY5" fmla="*/ 0 h 546522"/>
                <a:gd name="connsiteX6" fmla="*/ 87707 w 768161"/>
                <a:gd name="connsiteY6" fmla="*/ 0 h 546522"/>
                <a:gd name="connsiteX7" fmla="*/ 79161 w 768161"/>
                <a:gd name="connsiteY7" fmla="*/ 0 h 546522"/>
                <a:gd name="connsiteX8" fmla="*/ 0 w 768161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161" h="546522">
                  <a:moveTo>
                    <a:pt x="0" y="546522"/>
                  </a:moveTo>
                  <a:lnTo>
                    <a:pt x="79161" y="546522"/>
                  </a:lnTo>
                  <a:lnTo>
                    <a:pt x="87707" y="546522"/>
                  </a:lnTo>
                  <a:lnTo>
                    <a:pt x="444604" y="546522"/>
                  </a:lnTo>
                  <a:cubicBezTo>
                    <a:pt x="623300" y="546522"/>
                    <a:pt x="768161" y="424179"/>
                    <a:pt x="768161" y="273261"/>
                  </a:cubicBezTo>
                  <a:cubicBezTo>
                    <a:pt x="768161" y="122343"/>
                    <a:pt x="623300" y="0"/>
                    <a:pt x="444604" y="0"/>
                  </a:cubicBezTo>
                  <a:lnTo>
                    <a:pt x="87707" y="0"/>
                  </a:lnTo>
                  <a:lnTo>
                    <a:pt x="791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187395" y="2556465"/>
              <a:ext cx="6591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10209" y="3825189"/>
            <a:ext cx="813558" cy="546522"/>
            <a:chOff x="7510209" y="3825189"/>
            <a:chExt cx="813558" cy="546522"/>
          </a:xfrm>
        </p:grpSpPr>
        <p:sp>
          <p:nvSpPr>
            <p:cNvPr id="73" name="任意多边形 72"/>
            <p:cNvSpPr/>
            <p:nvPr/>
          </p:nvSpPr>
          <p:spPr>
            <a:xfrm flipV="1">
              <a:off x="7544219" y="3825189"/>
              <a:ext cx="779548" cy="546522"/>
            </a:xfrm>
            <a:custGeom>
              <a:avLst/>
              <a:gdLst>
                <a:gd name="connsiteX0" fmla="*/ 0 w 779548"/>
                <a:gd name="connsiteY0" fmla="*/ 546522 h 546522"/>
                <a:gd name="connsiteX1" fmla="*/ 90548 w 779548"/>
                <a:gd name="connsiteY1" fmla="*/ 546522 h 546522"/>
                <a:gd name="connsiteX2" fmla="*/ 99094 w 779548"/>
                <a:gd name="connsiteY2" fmla="*/ 546522 h 546522"/>
                <a:gd name="connsiteX3" fmla="*/ 455991 w 779548"/>
                <a:gd name="connsiteY3" fmla="*/ 546522 h 546522"/>
                <a:gd name="connsiteX4" fmla="*/ 779548 w 779548"/>
                <a:gd name="connsiteY4" fmla="*/ 273261 h 546522"/>
                <a:gd name="connsiteX5" fmla="*/ 455991 w 779548"/>
                <a:gd name="connsiteY5" fmla="*/ 0 h 546522"/>
                <a:gd name="connsiteX6" fmla="*/ 99094 w 779548"/>
                <a:gd name="connsiteY6" fmla="*/ 0 h 546522"/>
                <a:gd name="connsiteX7" fmla="*/ 90548 w 779548"/>
                <a:gd name="connsiteY7" fmla="*/ 0 h 546522"/>
                <a:gd name="connsiteX8" fmla="*/ 0 w 779548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548" h="546522">
                  <a:moveTo>
                    <a:pt x="0" y="546522"/>
                  </a:moveTo>
                  <a:lnTo>
                    <a:pt x="90548" y="546522"/>
                  </a:lnTo>
                  <a:lnTo>
                    <a:pt x="99094" y="546522"/>
                  </a:lnTo>
                  <a:lnTo>
                    <a:pt x="455991" y="546522"/>
                  </a:lnTo>
                  <a:cubicBezTo>
                    <a:pt x="634687" y="546522"/>
                    <a:pt x="779548" y="424179"/>
                    <a:pt x="779548" y="273261"/>
                  </a:cubicBezTo>
                  <a:cubicBezTo>
                    <a:pt x="779548" y="122343"/>
                    <a:pt x="634687" y="0"/>
                    <a:pt x="455991" y="0"/>
                  </a:cubicBezTo>
                  <a:lnTo>
                    <a:pt x="99094" y="0"/>
                  </a:lnTo>
                  <a:lnTo>
                    <a:pt x="905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510209" y="3835694"/>
              <a:ext cx="6591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02008" y="5087296"/>
            <a:ext cx="806423" cy="546522"/>
            <a:chOff x="6802008" y="5087296"/>
            <a:chExt cx="806423" cy="546522"/>
          </a:xfrm>
        </p:grpSpPr>
        <p:sp>
          <p:nvSpPr>
            <p:cNvPr id="79" name="任意多边形 78"/>
            <p:cNvSpPr/>
            <p:nvPr/>
          </p:nvSpPr>
          <p:spPr>
            <a:xfrm flipV="1">
              <a:off x="6844212" y="5087296"/>
              <a:ext cx="764219" cy="546522"/>
            </a:xfrm>
            <a:custGeom>
              <a:avLst/>
              <a:gdLst>
                <a:gd name="connsiteX0" fmla="*/ 0 w 764219"/>
                <a:gd name="connsiteY0" fmla="*/ 546522 h 546522"/>
                <a:gd name="connsiteX1" fmla="*/ 75219 w 764219"/>
                <a:gd name="connsiteY1" fmla="*/ 546522 h 546522"/>
                <a:gd name="connsiteX2" fmla="*/ 83765 w 764219"/>
                <a:gd name="connsiteY2" fmla="*/ 546522 h 546522"/>
                <a:gd name="connsiteX3" fmla="*/ 440662 w 764219"/>
                <a:gd name="connsiteY3" fmla="*/ 546522 h 546522"/>
                <a:gd name="connsiteX4" fmla="*/ 764219 w 764219"/>
                <a:gd name="connsiteY4" fmla="*/ 273261 h 546522"/>
                <a:gd name="connsiteX5" fmla="*/ 440662 w 764219"/>
                <a:gd name="connsiteY5" fmla="*/ 0 h 546522"/>
                <a:gd name="connsiteX6" fmla="*/ 83765 w 764219"/>
                <a:gd name="connsiteY6" fmla="*/ 0 h 546522"/>
                <a:gd name="connsiteX7" fmla="*/ 75219 w 764219"/>
                <a:gd name="connsiteY7" fmla="*/ 0 h 546522"/>
                <a:gd name="connsiteX8" fmla="*/ 0 w 764219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219" h="546522">
                  <a:moveTo>
                    <a:pt x="0" y="546522"/>
                  </a:moveTo>
                  <a:lnTo>
                    <a:pt x="75219" y="546522"/>
                  </a:lnTo>
                  <a:lnTo>
                    <a:pt x="83765" y="546522"/>
                  </a:lnTo>
                  <a:lnTo>
                    <a:pt x="440662" y="546522"/>
                  </a:lnTo>
                  <a:cubicBezTo>
                    <a:pt x="619358" y="546522"/>
                    <a:pt x="764219" y="424179"/>
                    <a:pt x="764219" y="273261"/>
                  </a:cubicBezTo>
                  <a:cubicBezTo>
                    <a:pt x="764219" y="122343"/>
                    <a:pt x="619358" y="0"/>
                    <a:pt x="440662" y="0"/>
                  </a:cubicBezTo>
                  <a:lnTo>
                    <a:pt x="83765" y="0"/>
                  </a:lnTo>
                  <a:lnTo>
                    <a:pt x="752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802008" y="5101364"/>
              <a:ext cx="6591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06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01028" y="2058839"/>
            <a:ext cx="1329116" cy="1541774"/>
            <a:chOff x="5501028" y="2058839"/>
            <a:chExt cx="1329116" cy="1541774"/>
          </a:xfrm>
        </p:grpSpPr>
        <p:grpSp>
          <p:nvGrpSpPr>
            <p:cNvPr id="63" name="组合 62"/>
            <p:cNvGrpSpPr/>
            <p:nvPr/>
          </p:nvGrpSpPr>
          <p:grpSpPr>
            <a:xfrm>
              <a:off x="5924949" y="2565487"/>
              <a:ext cx="589875" cy="497152"/>
              <a:chOff x="3526102" y="915987"/>
              <a:chExt cx="560236" cy="472172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64" name="Freeform 5"/>
              <p:cNvSpPr/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"/>
              <p:cNvSpPr/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六边形 68"/>
            <p:cNvSpPr/>
            <p:nvPr/>
          </p:nvSpPr>
          <p:spPr>
            <a:xfrm rot="5400000">
              <a:off x="5394699" y="216516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14551" y="2058840"/>
            <a:ext cx="1329116" cy="1541774"/>
            <a:chOff x="6914551" y="2058840"/>
            <a:chExt cx="1329116" cy="1541774"/>
          </a:xfrm>
        </p:grpSpPr>
        <p:grpSp>
          <p:nvGrpSpPr>
            <p:cNvPr id="60" name="组合 59"/>
            <p:cNvGrpSpPr/>
            <p:nvPr/>
          </p:nvGrpSpPr>
          <p:grpSpPr>
            <a:xfrm>
              <a:off x="7293247" y="2598691"/>
              <a:ext cx="589875" cy="448188"/>
              <a:chOff x="4268086" y="4221191"/>
              <a:chExt cx="509646" cy="387231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61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2" name="六边形 71"/>
            <p:cNvSpPr/>
            <p:nvPr/>
          </p:nvSpPr>
          <p:spPr>
            <a:xfrm rot="5400000">
              <a:off x="6808222" y="2165169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15103" y="3327563"/>
            <a:ext cx="1329116" cy="1541774"/>
            <a:chOff x="6215103" y="3327563"/>
            <a:chExt cx="1329116" cy="1541774"/>
          </a:xfrm>
        </p:grpSpPr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6664323" y="3840239"/>
              <a:ext cx="464575" cy="487024"/>
              <a:chOff x="7002627" y="828237"/>
              <a:chExt cx="444697" cy="46618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7" name="Freeform 11"/>
              <p:cNvSpPr/>
              <p:nvPr/>
            </p:nvSpPr>
            <p:spPr bwMode="auto">
              <a:xfrm>
                <a:off x="7133419" y="1073942"/>
                <a:ext cx="108729" cy="142565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2"/>
              <p:cNvSpPr/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13"/>
              <p:cNvSpPr/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4"/>
              <p:cNvSpPr/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5"/>
              <p:cNvSpPr/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6"/>
              <p:cNvSpPr/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7"/>
              <p:cNvSpPr/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8"/>
              <p:cNvSpPr/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4" name="六边形 73"/>
            <p:cNvSpPr/>
            <p:nvPr/>
          </p:nvSpPr>
          <p:spPr>
            <a:xfrm rot="5400000">
              <a:off x="6108774" y="3433892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1301" y="3335014"/>
            <a:ext cx="1329116" cy="1541774"/>
            <a:chOff x="4801301" y="3335014"/>
            <a:chExt cx="1329116" cy="1541774"/>
          </a:xfrm>
        </p:grpSpPr>
        <p:grpSp>
          <p:nvGrpSpPr>
            <p:cNvPr id="54" name="组合 53"/>
            <p:cNvGrpSpPr/>
            <p:nvPr/>
          </p:nvGrpSpPr>
          <p:grpSpPr>
            <a:xfrm>
              <a:off x="5278908" y="3871955"/>
              <a:ext cx="415547" cy="447194"/>
              <a:chOff x="7005429" y="4859473"/>
              <a:chExt cx="466184" cy="501686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55" name="Freeform 154"/>
              <p:cNvSpPr/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6" name="六边形 75"/>
            <p:cNvSpPr/>
            <p:nvPr/>
          </p:nvSpPr>
          <p:spPr>
            <a:xfrm rot="5400000">
              <a:off x="4694972" y="3441343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01294" y="4611189"/>
            <a:ext cx="1329116" cy="1541774"/>
            <a:chOff x="4101294" y="4611189"/>
            <a:chExt cx="1329116" cy="1541774"/>
          </a:xfrm>
        </p:grpSpPr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4569967" y="5141712"/>
              <a:ext cx="402632" cy="450276"/>
              <a:chOff x="5999255" y="3275006"/>
              <a:chExt cx="402656" cy="45030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46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" name="六边形 77"/>
            <p:cNvSpPr/>
            <p:nvPr/>
          </p:nvSpPr>
          <p:spPr>
            <a:xfrm rot="5400000">
              <a:off x="3994965" y="471751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15096" y="4611189"/>
            <a:ext cx="1329116" cy="1541774"/>
            <a:chOff x="5515096" y="4611189"/>
            <a:chExt cx="1329116" cy="1541774"/>
          </a:xfrm>
        </p:grpSpPr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5992056" y="5160714"/>
              <a:ext cx="371660" cy="367826"/>
              <a:chOff x="6967126" y="4092464"/>
              <a:chExt cx="453105" cy="44843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52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0" name="六边形 79"/>
            <p:cNvSpPr/>
            <p:nvPr/>
          </p:nvSpPr>
          <p:spPr>
            <a:xfrm rot="5400000">
              <a:off x="5408767" y="471751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87" name="组合 8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96" name="圆角矩形 95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9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67460" y="4991519"/>
            <a:ext cx="3082649" cy="7788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9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58411" y="3748194"/>
            <a:ext cx="3082649" cy="7788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0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150823" y="2463061"/>
            <a:ext cx="3082649" cy="7788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0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25850" y="2340716"/>
            <a:ext cx="3082649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0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9235" y="3648359"/>
            <a:ext cx="3082649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0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89560" y="4885737"/>
            <a:ext cx="3082649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  <p:extLst>
      <p:ext uri="{BB962C8B-B14F-4D97-AF65-F5344CB8AC3E}">
        <p14:creationId xmlns:p14="http://schemas.microsoft.com/office/powerpoint/2010/main" val="245630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422728" y="2093901"/>
            <a:ext cx="217266" cy="217266"/>
          </a:xfrm>
          <a:prstGeom prst="rect">
            <a:avLst/>
          </a:prstGeom>
          <a:solidFill>
            <a:srgbClr val="DAB9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22728" y="3282310"/>
            <a:ext cx="217266" cy="217266"/>
          </a:xfrm>
          <a:prstGeom prst="rect">
            <a:avLst/>
          </a:prstGeom>
          <a:solidFill>
            <a:srgbClr val="DAB9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22728" y="4470719"/>
            <a:ext cx="217266" cy="217266"/>
          </a:xfrm>
          <a:prstGeom prst="rect">
            <a:avLst/>
          </a:prstGeom>
          <a:solidFill>
            <a:srgbClr val="DAB9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22728" y="5659127"/>
            <a:ext cx="217266" cy="217266"/>
          </a:xfrm>
          <a:prstGeom prst="rect">
            <a:avLst/>
          </a:prstGeom>
          <a:solidFill>
            <a:srgbClr val="DAB9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86174" y="3880510"/>
            <a:ext cx="4439016" cy="1004279"/>
            <a:chOff x="1486174" y="3880510"/>
            <a:chExt cx="4439016" cy="1004279"/>
          </a:xfrm>
        </p:grpSpPr>
        <p:sp>
          <p:nvSpPr>
            <p:cNvPr id="21" name="五边形 20"/>
            <p:cNvSpPr/>
            <p:nvPr/>
          </p:nvSpPr>
          <p:spPr>
            <a:xfrm>
              <a:off x="4182131" y="3884882"/>
              <a:ext cx="1743059" cy="592401"/>
            </a:xfrm>
            <a:prstGeom prst="homePlate">
              <a:avLst/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928938" y="3880510"/>
              <a:ext cx="790321" cy="1004279"/>
            </a:xfrm>
            <a:custGeom>
              <a:avLst/>
              <a:gdLst>
                <a:gd name="connsiteX0" fmla="*/ 259348 w 790321"/>
                <a:gd name="connsiteY0" fmla="*/ 0 h 1004279"/>
                <a:gd name="connsiteX1" fmla="*/ 790321 w 790321"/>
                <a:gd name="connsiteY1" fmla="*/ 596778 h 1004279"/>
                <a:gd name="connsiteX2" fmla="*/ 424401 w 790321"/>
                <a:gd name="connsiteY2" fmla="*/ 1004279 h 1004279"/>
                <a:gd name="connsiteX3" fmla="*/ 423202 w 790321"/>
                <a:gd name="connsiteY3" fmla="*/ 1004279 h 1004279"/>
                <a:gd name="connsiteX4" fmla="*/ 0 w 790321"/>
                <a:gd name="connsiteY4" fmla="*/ 275557 h 1004279"/>
                <a:gd name="connsiteX5" fmla="*/ 259348 w 790321"/>
                <a:gd name="connsiteY5" fmla="*/ 0 h 100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321" h="1004279">
                  <a:moveTo>
                    <a:pt x="259348" y="0"/>
                  </a:moveTo>
                  <a:lnTo>
                    <a:pt x="790321" y="596778"/>
                  </a:lnTo>
                  <a:lnTo>
                    <a:pt x="424401" y="1004279"/>
                  </a:lnTo>
                  <a:lnTo>
                    <a:pt x="423202" y="1004279"/>
                  </a:lnTo>
                  <a:lnTo>
                    <a:pt x="0" y="275557"/>
                  </a:lnTo>
                  <a:lnTo>
                    <a:pt x="259348" y="0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486174" y="4155220"/>
              <a:ext cx="2870513" cy="729568"/>
            </a:xfrm>
            <a:custGeom>
              <a:avLst/>
              <a:gdLst>
                <a:gd name="connsiteX0" fmla="*/ 2453501 w 2870513"/>
                <a:gd name="connsiteY0" fmla="*/ 0 h 729568"/>
                <a:gd name="connsiteX1" fmla="*/ 2870513 w 2870513"/>
                <a:gd name="connsiteY1" fmla="*/ 729568 h 729568"/>
                <a:gd name="connsiteX2" fmla="*/ 0 w 2870513"/>
                <a:gd name="connsiteY2" fmla="*/ 729568 h 729568"/>
                <a:gd name="connsiteX3" fmla="*/ 454587 w 2870513"/>
                <a:gd name="connsiteY3" fmla="*/ 4013 h 729568"/>
                <a:gd name="connsiteX4" fmla="*/ 2449723 w 2870513"/>
                <a:gd name="connsiteY4" fmla="*/ 4013 h 729568"/>
                <a:gd name="connsiteX5" fmla="*/ 2453501 w 2870513"/>
                <a:gd name="connsiteY5" fmla="*/ 0 h 72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513" h="729568">
                  <a:moveTo>
                    <a:pt x="2453501" y="0"/>
                  </a:moveTo>
                  <a:lnTo>
                    <a:pt x="2870513" y="729568"/>
                  </a:lnTo>
                  <a:lnTo>
                    <a:pt x="0" y="729568"/>
                  </a:lnTo>
                  <a:lnTo>
                    <a:pt x="454587" y="4013"/>
                  </a:lnTo>
                  <a:lnTo>
                    <a:pt x="2449723" y="4013"/>
                  </a:lnTo>
                  <a:lnTo>
                    <a:pt x="2453501" y="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306967" y="4274146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DAB96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rgbClr val="DAB96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067813" y="4012243"/>
              <a:ext cx="321178" cy="278354"/>
              <a:chOff x="7090992" y="4839631"/>
              <a:chExt cx="424306" cy="367732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41" name="Freeform 19"/>
              <p:cNvSpPr/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srgbClr val="DAB96E"/>
                  </a:solidFill>
                </a:endParaRPr>
              </a:p>
            </p:txBody>
          </p:sp>
          <p:sp>
            <p:nvSpPr>
              <p:cNvPr id="42" name="Freeform 20"/>
              <p:cNvSpPr/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srgbClr val="DAB96E"/>
                  </a:solidFill>
                </a:endParaRPr>
              </a:p>
            </p:txBody>
          </p:sp>
          <p:sp>
            <p:nvSpPr>
              <p:cNvPr id="43" name="Freeform 21"/>
              <p:cNvSpPr/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srgbClr val="DAB96E"/>
                  </a:solidFill>
                </a:endParaRPr>
              </a:p>
            </p:txBody>
          </p:sp>
          <p:sp>
            <p:nvSpPr>
              <p:cNvPr id="44" name="Freeform 22"/>
              <p:cNvSpPr/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srgbClr val="DAB96E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20435" y="4563553"/>
            <a:ext cx="5665741" cy="1436187"/>
            <a:chOff x="820435" y="4563553"/>
            <a:chExt cx="5665741" cy="1436187"/>
          </a:xfrm>
        </p:grpSpPr>
        <p:sp>
          <p:nvSpPr>
            <p:cNvPr id="27" name="任意多边形 26"/>
            <p:cNvSpPr/>
            <p:nvPr/>
          </p:nvSpPr>
          <p:spPr>
            <a:xfrm>
              <a:off x="4758190" y="4563553"/>
              <a:ext cx="1727986" cy="798679"/>
            </a:xfrm>
            <a:custGeom>
              <a:avLst/>
              <a:gdLst>
                <a:gd name="connsiteX0" fmla="*/ 0 w 1727986"/>
                <a:gd name="connsiteY0" fmla="*/ 0 h 798679"/>
                <a:gd name="connsiteX1" fmla="*/ 1328647 w 1727986"/>
                <a:gd name="connsiteY1" fmla="*/ 0 h 798679"/>
                <a:gd name="connsiteX2" fmla="*/ 1727986 w 1727986"/>
                <a:gd name="connsiteY2" fmla="*/ 399340 h 798679"/>
                <a:gd name="connsiteX3" fmla="*/ 1328647 w 1727986"/>
                <a:gd name="connsiteY3" fmla="*/ 798679 h 798679"/>
                <a:gd name="connsiteX4" fmla="*/ 690475 w 1727986"/>
                <a:gd name="connsiteY4" fmla="*/ 798679 h 798679"/>
                <a:gd name="connsiteX5" fmla="*/ 699987 w 1727986"/>
                <a:gd name="connsiteY5" fmla="*/ 786738 h 79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986" h="798679">
                  <a:moveTo>
                    <a:pt x="0" y="0"/>
                  </a:moveTo>
                  <a:lnTo>
                    <a:pt x="1328647" y="0"/>
                  </a:lnTo>
                  <a:lnTo>
                    <a:pt x="1727986" y="399340"/>
                  </a:lnTo>
                  <a:lnTo>
                    <a:pt x="1328647" y="798679"/>
                  </a:lnTo>
                  <a:lnTo>
                    <a:pt x="690475" y="798679"/>
                  </a:lnTo>
                  <a:lnTo>
                    <a:pt x="699987" y="786738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820435" y="4974241"/>
              <a:ext cx="4159529" cy="1002051"/>
            </a:xfrm>
            <a:custGeom>
              <a:avLst/>
              <a:gdLst>
                <a:gd name="connsiteX0" fmla="*/ 4190541 w 4197406"/>
                <a:gd name="connsiteY0" fmla="*/ 1006012 h 1018022"/>
                <a:gd name="connsiteX1" fmla="*/ 4197406 w 4197406"/>
                <a:gd name="connsiteY1" fmla="*/ 1018022 h 1018022"/>
                <a:gd name="connsiteX2" fmla="*/ 4180974 w 4197406"/>
                <a:gd name="connsiteY2" fmla="*/ 1018022 h 1018022"/>
                <a:gd name="connsiteX3" fmla="*/ 637828 w 4197406"/>
                <a:gd name="connsiteY3" fmla="*/ 0 h 1018022"/>
                <a:gd name="connsiteX4" fmla="*/ 3606727 w 4197406"/>
                <a:gd name="connsiteY4" fmla="*/ 0 h 1018022"/>
                <a:gd name="connsiteX5" fmla="*/ 3595623 w 4197406"/>
                <a:gd name="connsiteY5" fmla="*/ 12527 h 1018022"/>
                <a:gd name="connsiteX6" fmla="*/ 3586739 w 4197406"/>
                <a:gd name="connsiteY6" fmla="*/ 12527 h 1018022"/>
                <a:gd name="connsiteX7" fmla="*/ 4170675 w 4197406"/>
                <a:gd name="connsiteY7" fmla="*/ 1018022 h 1018022"/>
                <a:gd name="connsiteX8" fmla="*/ 0 w 4197406"/>
                <a:gd name="connsiteY8" fmla="*/ 1018022 h 10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7406" h="1018022">
                  <a:moveTo>
                    <a:pt x="4190541" y="1006012"/>
                  </a:moveTo>
                  <a:lnTo>
                    <a:pt x="4197406" y="1018022"/>
                  </a:lnTo>
                  <a:lnTo>
                    <a:pt x="4180974" y="1018022"/>
                  </a:lnTo>
                  <a:close/>
                  <a:moveTo>
                    <a:pt x="637828" y="0"/>
                  </a:moveTo>
                  <a:lnTo>
                    <a:pt x="3606727" y="0"/>
                  </a:lnTo>
                  <a:lnTo>
                    <a:pt x="3595623" y="12527"/>
                  </a:lnTo>
                  <a:lnTo>
                    <a:pt x="3586739" y="12527"/>
                  </a:lnTo>
                  <a:lnTo>
                    <a:pt x="4170675" y="1018022"/>
                  </a:lnTo>
                  <a:lnTo>
                    <a:pt x="0" y="1018022"/>
                  </a:lnTo>
                  <a:close/>
                </a:path>
              </a:pathLst>
            </a:custGeom>
            <a:noFill/>
            <a:ln>
              <a:solidFill>
                <a:srgbClr val="DAB9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467449" y="5197462"/>
              <a:ext cx="103737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DAB96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srgbClr val="DAB96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598328" y="4782289"/>
              <a:ext cx="388029" cy="386503"/>
              <a:chOff x="4557733" y="2434359"/>
              <a:chExt cx="512624" cy="510606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35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AB96E"/>
                  </a:solidFill>
                </a:endParaRPr>
              </a:p>
            </p:txBody>
          </p:sp>
          <p:sp>
            <p:nvSpPr>
              <p:cNvPr id="36" name="Freeform 8"/>
              <p:cNvSpPr/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AB96E"/>
                  </a:solidFill>
                </a:endParaRPr>
              </a:p>
            </p:txBody>
          </p:sp>
        </p:grpSp>
        <p:sp>
          <p:nvSpPr>
            <p:cNvPr id="52" name="任意多边形 51"/>
            <p:cNvSpPr/>
            <p:nvPr/>
          </p:nvSpPr>
          <p:spPr>
            <a:xfrm>
              <a:off x="4379038" y="4565371"/>
              <a:ext cx="1093887" cy="1434369"/>
            </a:xfrm>
            <a:custGeom>
              <a:avLst/>
              <a:gdLst>
                <a:gd name="connsiteX0" fmla="*/ 382395 w 1093887"/>
                <a:gd name="connsiteY0" fmla="*/ 0 h 1434369"/>
                <a:gd name="connsiteX1" fmla="*/ 1093887 w 1093887"/>
                <a:gd name="connsiteY1" fmla="*/ 799668 h 1434369"/>
                <a:gd name="connsiteX2" fmla="*/ 588278 w 1093887"/>
                <a:gd name="connsiteY2" fmla="*/ 1434369 h 1434369"/>
                <a:gd name="connsiteX3" fmla="*/ 0 w 1093887"/>
                <a:gd name="connsiteY3" fmla="*/ 421397 h 1434369"/>
                <a:gd name="connsiteX4" fmla="*/ 8884 w 1093887"/>
                <a:gd name="connsiteY4" fmla="*/ 421397 h 1434369"/>
                <a:gd name="connsiteX5" fmla="*/ 382395 w 1093887"/>
                <a:gd name="connsiteY5" fmla="*/ 0 h 143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887" h="1434369">
                  <a:moveTo>
                    <a:pt x="382395" y="0"/>
                  </a:moveTo>
                  <a:lnTo>
                    <a:pt x="1093887" y="799668"/>
                  </a:lnTo>
                  <a:lnTo>
                    <a:pt x="588278" y="1434369"/>
                  </a:lnTo>
                  <a:lnTo>
                    <a:pt x="0" y="421397"/>
                  </a:lnTo>
                  <a:lnTo>
                    <a:pt x="8884" y="421397"/>
                  </a:lnTo>
                  <a:lnTo>
                    <a:pt x="382395" y="0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03033" y="3185389"/>
            <a:ext cx="3323723" cy="874453"/>
            <a:chOff x="2003033" y="3185389"/>
            <a:chExt cx="3323723" cy="874453"/>
          </a:xfrm>
        </p:grpSpPr>
        <p:sp>
          <p:nvSpPr>
            <p:cNvPr id="24" name="任意多边形 23"/>
            <p:cNvSpPr/>
            <p:nvPr/>
          </p:nvSpPr>
          <p:spPr>
            <a:xfrm>
              <a:off x="3583697" y="3190471"/>
              <a:ext cx="1743059" cy="610334"/>
            </a:xfrm>
            <a:custGeom>
              <a:avLst/>
              <a:gdLst>
                <a:gd name="connsiteX0" fmla="*/ 0 w 1743059"/>
                <a:gd name="connsiteY0" fmla="*/ 0 h 610334"/>
                <a:gd name="connsiteX1" fmla="*/ 1437892 w 1743059"/>
                <a:gd name="connsiteY1" fmla="*/ 0 h 610334"/>
                <a:gd name="connsiteX2" fmla="*/ 1743059 w 1743059"/>
                <a:gd name="connsiteY2" fmla="*/ 305167 h 610334"/>
                <a:gd name="connsiteX3" fmla="*/ 1437892 w 1743059"/>
                <a:gd name="connsiteY3" fmla="*/ 610334 h 610334"/>
                <a:gd name="connsiteX4" fmla="*/ 529544 w 1743059"/>
                <a:gd name="connsiteY4" fmla="*/ 610334 h 610334"/>
                <a:gd name="connsiteX5" fmla="*/ 0 w 1743059"/>
                <a:gd name="connsiteY5" fmla="*/ 15164 h 61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3059" h="610334">
                  <a:moveTo>
                    <a:pt x="0" y="0"/>
                  </a:moveTo>
                  <a:lnTo>
                    <a:pt x="1437892" y="0"/>
                  </a:lnTo>
                  <a:lnTo>
                    <a:pt x="1743059" y="305167"/>
                  </a:lnTo>
                  <a:lnTo>
                    <a:pt x="1437892" y="610334"/>
                  </a:lnTo>
                  <a:lnTo>
                    <a:pt x="529544" y="610334"/>
                  </a:lnTo>
                  <a:lnTo>
                    <a:pt x="0" y="15164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13976" y="3486109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DAB96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rgbClr val="DAB96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469126" y="3333862"/>
              <a:ext cx="355302" cy="341689"/>
              <a:chOff x="6159731" y="1864447"/>
              <a:chExt cx="469385" cy="451400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38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>
                  <a:solidFill>
                    <a:srgbClr val="DAB96E"/>
                  </a:solidFill>
                </a:endParaRPr>
              </a:p>
            </p:txBody>
          </p:sp>
          <p:sp>
            <p:nvSpPr>
              <p:cNvPr id="39" name="Freeform 134"/>
              <p:cNvSpPr/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>
                  <a:solidFill>
                    <a:srgbClr val="DAB96E"/>
                  </a:solidFill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2003033" y="3305013"/>
              <a:ext cx="1882125" cy="754829"/>
            </a:xfrm>
            <a:custGeom>
              <a:avLst/>
              <a:gdLst>
                <a:gd name="connsiteX0" fmla="*/ 472928 w 1882125"/>
                <a:gd name="connsiteY0" fmla="*/ 0 h 754829"/>
                <a:gd name="connsiteX1" fmla="*/ 1427530 w 1882125"/>
                <a:gd name="connsiteY1" fmla="*/ 0 h 754829"/>
                <a:gd name="connsiteX2" fmla="*/ 1865893 w 1882125"/>
                <a:gd name="connsiteY2" fmla="*/ 754828 h 754829"/>
                <a:gd name="connsiteX3" fmla="*/ 1869099 w 1882125"/>
                <a:gd name="connsiteY3" fmla="*/ 754828 h 754829"/>
                <a:gd name="connsiteX4" fmla="*/ 1877302 w 1882125"/>
                <a:gd name="connsiteY4" fmla="*/ 746391 h 754829"/>
                <a:gd name="connsiteX5" fmla="*/ 1882125 w 1882125"/>
                <a:gd name="connsiteY5" fmla="*/ 754829 h 754829"/>
                <a:gd name="connsiteX6" fmla="*/ 0 w 1882125"/>
                <a:gd name="connsiteY6" fmla="*/ 754829 h 7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2125" h="754829">
                  <a:moveTo>
                    <a:pt x="472928" y="0"/>
                  </a:moveTo>
                  <a:lnTo>
                    <a:pt x="1427530" y="0"/>
                  </a:lnTo>
                  <a:lnTo>
                    <a:pt x="1865893" y="754828"/>
                  </a:lnTo>
                  <a:lnTo>
                    <a:pt x="1869099" y="754828"/>
                  </a:lnTo>
                  <a:lnTo>
                    <a:pt x="1877302" y="746391"/>
                  </a:lnTo>
                  <a:lnTo>
                    <a:pt x="1882125" y="754829"/>
                  </a:lnTo>
                  <a:lnTo>
                    <a:pt x="0" y="754829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430563" y="3185389"/>
              <a:ext cx="687806" cy="874452"/>
            </a:xfrm>
            <a:custGeom>
              <a:avLst/>
              <a:gdLst>
                <a:gd name="connsiteX0" fmla="*/ 135121 w 687806"/>
                <a:gd name="connsiteY0" fmla="*/ 0 h 874452"/>
                <a:gd name="connsiteX1" fmla="*/ 687806 w 687806"/>
                <a:gd name="connsiteY1" fmla="*/ 621180 h 874452"/>
                <a:gd name="connsiteX2" fmla="*/ 441569 w 687806"/>
                <a:gd name="connsiteY2" fmla="*/ 874452 h 874452"/>
                <a:gd name="connsiteX3" fmla="*/ 438363 w 687806"/>
                <a:gd name="connsiteY3" fmla="*/ 874452 h 874452"/>
                <a:gd name="connsiteX4" fmla="*/ 0 w 687806"/>
                <a:gd name="connsiteY4" fmla="*/ 119624 h 874452"/>
                <a:gd name="connsiteX5" fmla="*/ 27074 w 687806"/>
                <a:gd name="connsiteY5" fmla="*/ 119624 h 874452"/>
                <a:gd name="connsiteX6" fmla="*/ 135121 w 687806"/>
                <a:gd name="connsiteY6" fmla="*/ 0 h 87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806" h="874452">
                  <a:moveTo>
                    <a:pt x="135121" y="0"/>
                  </a:moveTo>
                  <a:lnTo>
                    <a:pt x="687806" y="621180"/>
                  </a:lnTo>
                  <a:lnTo>
                    <a:pt x="441569" y="874452"/>
                  </a:lnTo>
                  <a:lnTo>
                    <a:pt x="438363" y="874452"/>
                  </a:lnTo>
                  <a:lnTo>
                    <a:pt x="0" y="119624"/>
                  </a:lnTo>
                  <a:lnTo>
                    <a:pt x="27074" y="119624"/>
                  </a:lnTo>
                  <a:lnTo>
                    <a:pt x="135121" y="0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24375" y="2488946"/>
            <a:ext cx="2404822" cy="720607"/>
            <a:chOff x="2324375" y="2488946"/>
            <a:chExt cx="2404822" cy="720607"/>
          </a:xfrm>
        </p:grpSpPr>
        <p:sp>
          <p:nvSpPr>
            <p:cNvPr id="22" name="任意多边形 21"/>
            <p:cNvSpPr/>
            <p:nvPr/>
          </p:nvSpPr>
          <p:spPr>
            <a:xfrm>
              <a:off x="2986138" y="2488946"/>
              <a:ext cx="1743059" cy="626677"/>
            </a:xfrm>
            <a:custGeom>
              <a:avLst/>
              <a:gdLst>
                <a:gd name="connsiteX0" fmla="*/ 0 w 1743059"/>
                <a:gd name="connsiteY0" fmla="*/ 0 h 626677"/>
                <a:gd name="connsiteX1" fmla="*/ 1429721 w 1743059"/>
                <a:gd name="connsiteY1" fmla="*/ 0 h 626677"/>
                <a:gd name="connsiteX2" fmla="*/ 1743059 w 1743059"/>
                <a:gd name="connsiteY2" fmla="*/ 313339 h 626677"/>
                <a:gd name="connsiteX3" fmla="*/ 1429721 w 1743059"/>
                <a:gd name="connsiteY3" fmla="*/ 626677 h 626677"/>
                <a:gd name="connsiteX4" fmla="*/ 359317 w 1743059"/>
                <a:gd name="connsiteY4" fmla="*/ 626677 h 626677"/>
                <a:gd name="connsiteX5" fmla="*/ 1117 w 1743059"/>
                <a:gd name="connsiteY5" fmla="*/ 2 h 626677"/>
                <a:gd name="connsiteX6" fmla="*/ 0 w 1743059"/>
                <a:gd name="connsiteY6" fmla="*/ 1785 h 62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3059" h="626677">
                  <a:moveTo>
                    <a:pt x="0" y="0"/>
                  </a:moveTo>
                  <a:lnTo>
                    <a:pt x="1429721" y="0"/>
                  </a:lnTo>
                  <a:lnTo>
                    <a:pt x="1743059" y="313339"/>
                  </a:lnTo>
                  <a:lnTo>
                    <a:pt x="1429721" y="626677"/>
                  </a:lnTo>
                  <a:lnTo>
                    <a:pt x="359317" y="626677"/>
                  </a:lnTo>
                  <a:lnTo>
                    <a:pt x="1117" y="2"/>
                  </a:lnTo>
                  <a:lnTo>
                    <a:pt x="0" y="1785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990626" y="2523251"/>
              <a:ext cx="538042" cy="686302"/>
            </a:xfrm>
            <a:custGeom>
              <a:avLst/>
              <a:gdLst>
                <a:gd name="connsiteX0" fmla="*/ 0 w 538042"/>
                <a:gd name="connsiteY0" fmla="*/ 0 h 686302"/>
                <a:gd name="connsiteX1" fmla="*/ 538042 w 538042"/>
                <a:gd name="connsiteY1" fmla="*/ 604723 h 686302"/>
                <a:gd name="connsiteX2" fmla="*/ 471031 w 538042"/>
                <a:gd name="connsiteY2" fmla="*/ 686302 h 686302"/>
                <a:gd name="connsiteX3" fmla="*/ 398567 w 538042"/>
                <a:gd name="connsiteY3" fmla="*/ 686302 h 686302"/>
                <a:gd name="connsiteX4" fmla="*/ 0 w 538042"/>
                <a:gd name="connsiteY4" fmla="*/ 0 h 68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042" h="686302">
                  <a:moveTo>
                    <a:pt x="0" y="0"/>
                  </a:moveTo>
                  <a:lnTo>
                    <a:pt x="538042" y="604723"/>
                  </a:lnTo>
                  <a:lnTo>
                    <a:pt x="471031" y="686302"/>
                  </a:lnTo>
                  <a:lnTo>
                    <a:pt x="398567" y="686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324375" y="2717134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DAB96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rgbClr val="DAB96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877758" y="2668300"/>
              <a:ext cx="295643" cy="292595"/>
              <a:chOff x="4270293" y="4090633"/>
              <a:chExt cx="390570" cy="386543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46" name="Freeform 136"/>
              <p:cNvSpPr/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srgbClr val="DAB96E"/>
                  </a:solidFill>
                </a:endParaRPr>
              </a:p>
            </p:txBody>
          </p:sp>
          <p:sp>
            <p:nvSpPr>
              <p:cNvPr id="47" name="Freeform 137"/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srgbClr val="DAB96E"/>
                  </a:solidFill>
                </a:endParaRPr>
              </a:p>
            </p:txBody>
          </p:sp>
        </p:grpSp>
        <p:sp>
          <p:nvSpPr>
            <p:cNvPr id="55" name="任意多边形 54"/>
            <p:cNvSpPr/>
            <p:nvPr/>
          </p:nvSpPr>
          <p:spPr>
            <a:xfrm>
              <a:off x="2535770" y="2488948"/>
              <a:ext cx="863373" cy="720604"/>
            </a:xfrm>
            <a:custGeom>
              <a:avLst/>
              <a:gdLst>
                <a:gd name="connsiteX0" fmla="*/ 451485 w 863373"/>
                <a:gd name="connsiteY0" fmla="*/ 0 h 720604"/>
                <a:gd name="connsiteX1" fmla="*/ 863373 w 863373"/>
                <a:gd name="connsiteY1" fmla="*/ 720604 h 720604"/>
                <a:gd name="connsiteX2" fmla="*/ 0 w 863373"/>
                <a:gd name="connsiteY2" fmla="*/ 720604 h 720604"/>
                <a:gd name="connsiteX3" fmla="*/ 451485 w 863373"/>
                <a:gd name="connsiteY3" fmla="*/ 0 h 72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373" h="720604">
                  <a:moveTo>
                    <a:pt x="451485" y="0"/>
                  </a:moveTo>
                  <a:lnTo>
                    <a:pt x="863373" y="720604"/>
                  </a:lnTo>
                  <a:lnTo>
                    <a:pt x="0" y="720604"/>
                  </a:lnTo>
                  <a:lnTo>
                    <a:pt x="451485" y="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96E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57" name="组合 5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1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6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823685" y="5161100"/>
            <a:ext cx="3082649" cy="7788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6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823685" y="4267756"/>
            <a:ext cx="3082649" cy="7788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7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823685" y="3201275"/>
            <a:ext cx="3082649" cy="7788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7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823685" y="1959579"/>
            <a:ext cx="3082649" cy="7788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  <p:extLst>
      <p:ext uri="{BB962C8B-B14F-4D97-AF65-F5344CB8AC3E}">
        <p14:creationId xmlns:p14="http://schemas.microsoft.com/office/powerpoint/2010/main" val="73718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679714" y="1040529"/>
            <a:ext cx="9148535" cy="5000675"/>
            <a:chOff x="1124910" y="711756"/>
            <a:chExt cx="9942179" cy="5434488"/>
          </a:xfrm>
        </p:grpSpPr>
        <p:sp>
          <p:nvSpPr>
            <p:cNvPr id="2" name="任意多边形 1"/>
            <p:cNvSpPr/>
            <p:nvPr/>
          </p:nvSpPr>
          <p:spPr>
            <a:xfrm>
              <a:off x="5318390" y="711756"/>
              <a:ext cx="1560077" cy="2470120"/>
            </a:xfrm>
            <a:custGeom>
              <a:avLst/>
              <a:gdLst>
                <a:gd name="connsiteX0" fmla="*/ 662731 w 1308684"/>
                <a:gd name="connsiteY0" fmla="*/ 2072081 h 2072081"/>
                <a:gd name="connsiteX1" fmla="*/ 0 w 1308684"/>
                <a:gd name="connsiteY1" fmla="*/ 1442907 h 2072081"/>
                <a:gd name="connsiteX2" fmla="*/ 0 w 1308684"/>
                <a:gd name="connsiteY2" fmla="*/ 0 h 2072081"/>
                <a:gd name="connsiteX3" fmla="*/ 671120 w 1308684"/>
                <a:gd name="connsiteY3" fmla="*/ 662731 h 2072081"/>
                <a:gd name="connsiteX4" fmla="*/ 1308684 w 1308684"/>
                <a:gd name="connsiteY4" fmla="*/ 25167 h 2072081"/>
                <a:gd name="connsiteX5" fmla="*/ 1308684 w 1308684"/>
                <a:gd name="connsiteY5" fmla="*/ 1442907 h 2072081"/>
                <a:gd name="connsiteX6" fmla="*/ 662731 w 1308684"/>
                <a:gd name="connsiteY6" fmla="*/ 2072081 h 207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8684" h="2072081">
                  <a:moveTo>
                    <a:pt x="662731" y="2072081"/>
                  </a:moveTo>
                  <a:lnTo>
                    <a:pt x="0" y="1442907"/>
                  </a:lnTo>
                  <a:lnTo>
                    <a:pt x="0" y="0"/>
                  </a:lnTo>
                  <a:lnTo>
                    <a:pt x="671120" y="662731"/>
                  </a:lnTo>
                  <a:lnTo>
                    <a:pt x="1308684" y="25167"/>
                  </a:lnTo>
                  <a:lnTo>
                    <a:pt x="1308684" y="1442907"/>
                  </a:lnTo>
                  <a:lnTo>
                    <a:pt x="662731" y="2072081"/>
                  </a:lnTo>
                  <a:close/>
                </a:path>
              </a:pathLst>
            </a:custGeom>
            <a:solidFill>
              <a:srgbClr val="DAB96E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 rot="8100000">
              <a:off x="5261665" y="923603"/>
              <a:ext cx="1722499" cy="1722682"/>
            </a:xfrm>
            <a:custGeom>
              <a:avLst/>
              <a:gdLst>
                <a:gd name="connsiteX0" fmla="*/ 39400 w 1444932"/>
                <a:gd name="connsiteY0" fmla="*/ 39554 h 1445086"/>
                <a:gd name="connsiteX1" fmla="*/ 134519 w 1444932"/>
                <a:gd name="connsiteY1" fmla="*/ 155 h 1445086"/>
                <a:gd name="connsiteX2" fmla="*/ 894281 w 1444932"/>
                <a:gd name="connsiteY2" fmla="*/ 155 h 1445086"/>
                <a:gd name="connsiteX3" fmla="*/ 905823 w 1444932"/>
                <a:gd name="connsiteY3" fmla="*/ 2485 h 1445086"/>
                <a:gd name="connsiteX4" fmla="*/ 905881 w 1444932"/>
                <a:gd name="connsiteY4" fmla="*/ 154 h 1445086"/>
                <a:gd name="connsiteX5" fmla="*/ 1431928 w 1444932"/>
                <a:gd name="connsiteY5" fmla="*/ 427073 h 1445086"/>
                <a:gd name="connsiteX6" fmla="*/ 1439322 w 1444932"/>
                <a:gd name="connsiteY6" fmla="*/ 523015 h 1445086"/>
                <a:gd name="connsiteX7" fmla="*/ 1444932 w 1444932"/>
                <a:gd name="connsiteY7" fmla="*/ 550805 h 1445086"/>
                <a:gd name="connsiteX8" fmla="*/ 1444932 w 1444932"/>
                <a:gd name="connsiteY8" fmla="*/ 1310567 h 1445086"/>
                <a:gd name="connsiteX9" fmla="*/ 1310414 w 1444932"/>
                <a:gd name="connsiteY9" fmla="*/ 1445086 h 1445086"/>
                <a:gd name="connsiteX10" fmla="*/ 1175895 w 1444932"/>
                <a:gd name="connsiteY10" fmla="*/ 1310567 h 1445086"/>
                <a:gd name="connsiteX11" fmla="*/ 1175894 w 1444932"/>
                <a:gd name="connsiteY11" fmla="*/ 550805 h 1445086"/>
                <a:gd name="connsiteX12" fmla="*/ 1176924 w 1444932"/>
                <a:gd name="connsiteY12" fmla="*/ 545705 h 1445086"/>
                <a:gd name="connsiteX13" fmla="*/ 1175290 w 1444932"/>
                <a:gd name="connsiteY13" fmla="*/ 545705 h 1445086"/>
                <a:gd name="connsiteX14" fmla="*/ 899147 w 1444932"/>
                <a:gd name="connsiteY14" fmla="*/ 269562 h 1445086"/>
                <a:gd name="connsiteX15" fmla="*/ 899181 w 1444932"/>
                <a:gd name="connsiteY15" fmla="*/ 268204 h 1445086"/>
                <a:gd name="connsiteX16" fmla="*/ 894281 w 1444932"/>
                <a:gd name="connsiteY16" fmla="*/ 269193 h 1445086"/>
                <a:gd name="connsiteX17" fmla="*/ 134519 w 1444932"/>
                <a:gd name="connsiteY17" fmla="*/ 269193 h 1445086"/>
                <a:gd name="connsiteX18" fmla="*/ 0 w 1444932"/>
                <a:gd name="connsiteY18" fmla="*/ 134674 h 1445086"/>
                <a:gd name="connsiteX19" fmla="*/ 39400 w 1444932"/>
                <a:gd name="connsiteY19" fmla="*/ 39554 h 144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4932" h="1445086">
                  <a:moveTo>
                    <a:pt x="39400" y="39554"/>
                  </a:moveTo>
                  <a:cubicBezTo>
                    <a:pt x="63743" y="15211"/>
                    <a:pt x="97373" y="155"/>
                    <a:pt x="134519" y="155"/>
                  </a:cubicBezTo>
                  <a:lnTo>
                    <a:pt x="894281" y="155"/>
                  </a:lnTo>
                  <a:lnTo>
                    <a:pt x="905823" y="2485"/>
                  </a:lnTo>
                  <a:lnTo>
                    <a:pt x="905881" y="154"/>
                  </a:lnTo>
                  <a:cubicBezTo>
                    <a:pt x="1206440" y="-5740"/>
                    <a:pt x="1389685" y="157248"/>
                    <a:pt x="1431928" y="427073"/>
                  </a:cubicBezTo>
                  <a:lnTo>
                    <a:pt x="1439322" y="523015"/>
                  </a:lnTo>
                  <a:lnTo>
                    <a:pt x="1444932" y="550805"/>
                  </a:lnTo>
                  <a:lnTo>
                    <a:pt x="1444932" y="1310567"/>
                  </a:lnTo>
                  <a:cubicBezTo>
                    <a:pt x="1444933" y="1384860"/>
                    <a:pt x="1384707" y="1445086"/>
                    <a:pt x="1310414" y="1445086"/>
                  </a:cubicBezTo>
                  <a:cubicBezTo>
                    <a:pt x="1236120" y="1445086"/>
                    <a:pt x="1175894" y="1384860"/>
                    <a:pt x="1175895" y="1310567"/>
                  </a:cubicBezTo>
                  <a:lnTo>
                    <a:pt x="1175894" y="550805"/>
                  </a:lnTo>
                  <a:lnTo>
                    <a:pt x="1176924" y="545705"/>
                  </a:lnTo>
                  <a:lnTo>
                    <a:pt x="1175290" y="545705"/>
                  </a:lnTo>
                  <a:cubicBezTo>
                    <a:pt x="1169114" y="387989"/>
                    <a:pt x="1176413" y="263949"/>
                    <a:pt x="899147" y="269562"/>
                  </a:cubicBezTo>
                  <a:lnTo>
                    <a:pt x="899181" y="268204"/>
                  </a:lnTo>
                  <a:lnTo>
                    <a:pt x="894281" y="269193"/>
                  </a:lnTo>
                  <a:lnTo>
                    <a:pt x="134519" y="269193"/>
                  </a:lnTo>
                  <a:cubicBezTo>
                    <a:pt x="60226" y="269193"/>
                    <a:pt x="0" y="208967"/>
                    <a:pt x="0" y="134674"/>
                  </a:cubicBezTo>
                  <a:cubicBezTo>
                    <a:pt x="0" y="97527"/>
                    <a:pt x="15057" y="63898"/>
                    <a:pt x="39400" y="3955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5400000">
              <a:off x="6807296" y="2192325"/>
              <a:ext cx="1560077" cy="2470120"/>
            </a:xfrm>
            <a:custGeom>
              <a:avLst/>
              <a:gdLst>
                <a:gd name="connsiteX0" fmla="*/ 662731 w 1308684"/>
                <a:gd name="connsiteY0" fmla="*/ 2072081 h 2072081"/>
                <a:gd name="connsiteX1" fmla="*/ 0 w 1308684"/>
                <a:gd name="connsiteY1" fmla="*/ 1442907 h 2072081"/>
                <a:gd name="connsiteX2" fmla="*/ 0 w 1308684"/>
                <a:gd name="connsiteY2" fmla="*/ 0 h 2072081"/>
                <a:gd name="connsiteX3" fmla="*/ 671120 w 1308684"/>
                <a:gd name="connsiteY3" fmla="*/ 662731 h 2072081"/>
                <a:gd name="connsiteX4" fmla="*/ 1308684 w 1308684"/>
                <a:gd name="connsiteY4" fmla="*/ 25167 h 2072081"/>
                <a:gd name="connsiteX5" fmla="*/ 1308684 w 1308684"/>
                <a:gd name="connsiteY5" fmla="*/ 1442907 h 2072081"/>
                <a:gd name="connsiteX6" fmla="*/ 662731 w 1308684"/>
                <a:gd name="connsiteY6" fmla="*/ 2072081 h 207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8684" h="2072081">
                  <a:moveTo>
                    <a:pt x="662731" y="2072081"/>
                  </a:moveTo>
                  <a:lnTo>
                    <a:pt x="0" y="1442907"/>
                  </a:lnTo>
                  <a:lnTo>
                    <a:pt x="0" y="0"/>
                  </a:lnTo>
                  <a:lnTo>
                    <a:pt x="671120" y="662731"/>
                  </a:lnTo>
                  <a:lnTo>
                    <a:pt x="1308684" y="25167"/>
                  </a:lnTo>
                  <a:lnTo>
                    <a:pt x="1308684" y="1442907"/>
                  </a:lnTo>
                  <a:lnTo>
                    <a:pt x="662731" y="2072081"/>
                  </a:lnTo>
                  <a:close/>
                </a:path>
              </a:pathLst>
            </a:custGeom>
            <a:solidFill>
              <a:srgbClr val="DAB96E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3500000">
              <a:off x="6887956" y="2590531"/>
              <a:ext cx="1722498" cy="1722683"/>
            </a:xfrm>
            <a:custGeom>
              <a:avLst/>
              <a:gdLst>
                <a:gd name="connsiteX0" fmla="*/ 39400 w 1444932"/>
                <a:gd name="connsiteY0" fmla="*/ 39554 h 1445086"/>
                <a:gd name="connsiteX1" fmla="*/ 134519 w 1444932"/>
                <a:gd name="connsiteY1" fmla="*/ 155 h 1445086"/>
                <a:gd name="connsiteX2" fmla="*/ 894281 w 1444932"/>
                <a:gd name="connsiteY2" fmla="*/ 155 h 1445086"/>
                <a:gd name="connsiteX3" fmla="*/ 905823 w 1444932"/>
                <a:gd name="connsiteY3" fmla="*/ 2485 h 1445086"/>
                <a:gd name="connsiteX4" fmla="*/ 905881 w 1444932"/>
                <a:gd name="connsiteY4" fmla="*/ 154 h 1445086"/>
                <a:gd name="connsiteX5" fmla="*/ 1431928 w 1444932"/>
                <a:gd name="connsiteY5" fmla="*/ 427073 h 1445086"/>
                <a:gd name="connsiteX6" fmla="*/ 1439322 w 1444932"/>
                <a:gd name="connsiteY6" fmla="*/ 523015 h 1445086"/>
                <a:gd name="connsiteX7" fmla="*/ 1444932 w 1444932"/>
                <a:gd name="connsiteY7" fmla="*/ 550805 h 1445086"/>
                <a:gd name="connsiteX8" fmla="*/ 1444932 w 1444932"/>
                <a:gd name="connsiteY8" fmla="*/ 1310567 h 1445086"/>
                <a:gd name="connsiteX9" fmla="*/ 1310414 w 1444932"/>
                <a:gd name="connsiteY9" fmla="*/ 1445086 h 1445086"/>
                <a:gd name="connsiteX10" fmla="*/ 1175895 w 1444932"/>
                <a:gd name="connsiteY10" fmla="*/ 1310567 h 1445086"/>
                <a:gd name="connsiteX11" fmla="*/ 1175894 w 1444932"/>
                <a:gd name="connsiteY11" fmla="*/ 550805 h 1445086"/>
                <a:gd name="connsiteX12" fmla="*/ 1176924 w 1444932"/>
                <a:gd name="connsiteY12" fmla="*/ 545705 h 1445086"/>
                <a:gd name="connsiteX13" fmla="*/ 1175290 w 1444932"/>
                <a:gd name="connsiteY13" fmla="*/ 545705 h 1445086"/>
                <a:gd name="connsiteX14" fmla="*/ 899147 w 1444932"/>
                <a:gd name="connsiteY14" fmla="*/ 269562 h 1445086"/>
                <a:gd name="connsiteX15" fmla="*/ 899181 w 1444932"/>
                <a:gd name="connsiteY15" fmla="*/ 268204 h 1445086"/>
                <a:gd name="connsiteX16" fmla="*/ 894281 w 1444932"/>
                <a:gd name="connsiteY16" fmla="*/ 269193 h 1445086"/>
                <a:gd name="connsiteX17" fmla="*/ 134519 w 1444932"/>
                <a:gd name="connsiteY17" fmla="*/ 269193 h 1445086"/>
                <a:gd name="connsiteX18" fmla="*/ 0 w 1444932"/>
                <a:gd name="connsiteY18" fmla="*/ 134674 h 1445086"/>
                <a:gd name="connsiteX19" fmla="*/ 39400 w 1444932"/>
                <a:gd name="connsiteY19" fmla="*/ 39554 h 144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4932" h="1445086">
                  <a:moveTo>
                    <a:pt x="39400" y="39554"/>
                  </a:moveTo>
                  <a:cubicBezTo>
                    <a:pt x="63743" y="15211"/>
                    <a:pt x="97373" y="155"/>
                    <a:pt x="134519" y="155"/>
                  </a:cubicBezTo>
                  <a:lnTo>
                    <a:pt x="894281" y="155"/>
                  </a:lnTo>
                  <a:lnTo>
                    <a:pt x="905823" y="2485"/>
                  </a:lnTo>
                  <a:lnTo>
                    <a:pt x="905881" y="154"/>
                  </a:lnTo>
                  <a:cubicBezTo>
                    <a:pt x="1206440" y="-5740"/>
                    <a:pt x="1389685" y="157248"/>
                    <a:pt x="1431928" y="427073"/>
                  </a:cubicBezTo>
                  <a:lnTo>
                    <a:pt x="1439322" y="523015"/>
                  </a:lnTo>
                  <a:lnTo>
                    <a:pt x="1444932" y="550805"/>
                  </a:lnTo>
                  <a:lnTo>
                    <a:pt x="1444932" y="1310567"/>
                  </a:lnTo>
                  <a:cubicBezTo>
                    <a:pt x="1444933" y="1384860"/>
                    <a:pt x="1384707" y="1445086"/>
                    <a:pt x="1310414" y="1445086"/>
                  </a:cubicBezTo>
                  <a:cubicBezTo>
                    <a:pt x="1236120" y="1445086"/>
                    <a:pt x="1175894" y="1384860"/>
                    <a:pt x="1175895" y="1310567"/>
                  </a:cubicBezTo>
                  <a:lnTo>
                    <a:pt x="1175894" y="550805"/>
                  </a:lnTo>
                  <a:lnTo>
                    <a:pt x="1176924" y="545705"/>
                  </a:lnTo>
                  <a:lnTo>
                    <a:pt x="1175290" y="545705"/>
                  </a:lnTo>
                  <a:cubicBezTo>
                    <a:pt x="1169114" y="387989"/>
                    <a:pt x="1176413" y="263949"/>
                    <a:pt x="899147" y="269562"/>
                  </a:cubicBezTo>
                  <a:lnTo>
                    <a:pt x="899181" y="268204"/>
                  </a:lnTo>
                  <a:lnTo>
                    <a:pt x="894281" y="269193"/>
                  </a:lnTo>
                  <a:lnTo>
                    <a:pt x="134519" y="269193"/>
                  </a:lnTo>
                  <a:cubicBezTo>
                    <a:pt x="60226" y="269193"/>
                    <a:pt x="0" y="208967"/>
                    <a:pt x="0" y="134674"/>
                  </a:cubicBezTo>
                  <a:cubicBezTo>
                    <a:pt x="0" y="97527"/>
                    <a:pt x="15057" y="63898"/>
                    <a:pt x="39400" y="3955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0800000">
              <a:off x="5342178" y="3676124"/>
              <a:ext cx="1560077" cy="2470120"/>
            </a:xfrm>
            <a:custGeom>
              <a:avLst/>
              <a:gdLst>
                <a:gd name="connsiteX0" fmla="*/ 662731 w 1308684"/>
                <a:gd name="connsiteY0" fmla="*/ 2072081 h 2072081"/>
                <a:gd name="connsiteX1" fmla="*/ 0 w 1308684"/>
                <a:gd name="connsiteY1" fmla="*/ 1442907 h 2072081"/>
                <a:gd name="connsiteX2" fmla="*/ 0 w 1308684"/>
                <a:gd name="connsiteY2" fmla="*/ 0 h 2072081"/>
                <a:gd name="connsiteX3" fmla="*/ 671120 w 1308684"/>
                <a:gd name="connsiteY3" fmla="*/ 662731 h 2072081"/>
                <a:gd name="connsiteX4" fmla="*/ 1308684 w 1308684"/>
                <a:gd name="connsiteY4" fmla="*/ 25167 h 2072081"/>
                <a:gd name="connsiteX5" fmla="*/ 1308684 w 1308684"/>
                <a:gd name="connsiteY5" fmla="*/ 1442907 h 2072081"/>
                <a:gd name="connsiteX6" fmla="*/ 662731 w 1308684"/>
                <a:gd name="connsiteY6" fmla="*/ 2072081 h 207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8684" h="2072081">
                  <a:moveTo>
                    <a:pt x="662731" y="2072081"/>
                  </a:moveTo>
                  <a:lnTo>
                    <a:pt x="0" y="1442907"/>
                  </a:lnTo>
                  <a:lnTo>
                    <a:pt x="0" y="0"/>
                  </a:lnTo>
                  <a:lnTo>
                    <a:pt x="671120" y="662731"/>
                  </a:lnTo>
                  <a:lnTo>
                    <a:pt x="1308684" y="25167"/>
                  </a:lnTo>
                  <a:lnTo>
                    <a:pt x="1308684" y="1442907"/>
                  </a:lnTo>
                  <a:lnTo>
                    <a:pt x="662731" y="2072081"/>
                  </a:lnTo>
                  <a:close/>
                </a:path>
              </a:pathLst>
            </a:custGeom>
            <a:solidFill>
              <a:srgbClr val="DAB96E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8900000">
              <a:off x="5236481" y="4211715"/>
              <a:ext cx="1722499" cy="1722682"/>
            </a:xfrm>
            <a:custGeom>
              <a:avLst/>
              <a:gdLst>
                <a:gd name="connsiteX0" fmla="*/ 39400 w 1444932"/>
                <a:gd name="connsiteY0" fmla="*/ 39554 h 1445086"/>
                <a:gd name="connsiteX1" fmla="*/ 134519 w 1444932"/>
                <a:gd name="connsiteY1" fmla="*/ 155 h 1445086"/>
                <a:gd name="connsiteX2" fmla="*/ 894281 w 1444932"/>
                <a:gd name="connsiteY2" fmla="*/ 155 h 1445086"/>
                <a:gd name="connsiteX3" fmla="*/ 905823 w 1444932"/>
                <a:gd name="connsiteY3" fmla="*/ 2485 h 1445086"/>
                <a:gd name="connsiteX4" fmla="*/ 905881 w 1444932"/>
                <a:gd name="connsiteY4" fmla="*/ 154 h 1445086"/>
                <a:gd name="connsiteX5" fmla="*/ 1431928 w 1444932"/>
                <a:gd name="connsiteY5" fmla="*/ 427073 h 1445086"/>
                <a:gd name="connsiteX6" fmla="*/ 1439322 w 1444932"/>
                <a:gd name="connsiteY6" fmla="*/ 523015 h 1445086"/>
                <a:gd name="connsiteX7" fmla="*/ 1444932 w 1444932"/>
                <a:gd name="connsiteY7" fmla="*/ 550805 h 1445086"/>
                <a:gd name="connsiteX8" fmla="*/ 1444932 w 1444932"/>
                <a:gd name="connsiteY8" fmla="*/ 1310567 h 1445086"/>
                <a:gd name="connsiteX9" fmla="*/ 1310414 w 1444932"/>
                <a:gd name="connsiteY9" fmla="*/ 1445086 h 1445086"/>
                <a:gd name="connsiteX10" fmla="*/ 1175895 w 1444932"/>
                <a:gd name="connsiteY10" fmla="*/ 1310567 h 1445086"/>
                <a:gd name="connsiteX11" fmla="*/ 1175894 w 1444932"/>
                <a:gd name="connsiteY11" fmla="*/ 550805 h 1445086"/>
                <a:gd name="connsiteX12" fmla="*/ 1176924 w 1444932"/>
                <a:gd name="connsiteY12" fmla="*/ 545705 h 1445086"/>
                <a:gd name="connsiteX13" fmla="*/ 1175290 w 1444932"/>
                <a:gd name="connsiteY13" fmla="*/ 545705 h 1445086"/>
                <a:gd name="connsiteX14" fmla="*/ 899147 w 1444932"/>
                <a:gd name="connsiteY14" fmla="*/ 269562 h 1445086"/>
                <a:gd name="connsiteX15" fmla="*/ 899181 w 1444932"/>
                <a:gd name="connsiteY15" fmla="*/ 268204 h 1445086"/>
                <a:gd name="connsiteX16" fmla="*/ 894281 w 1444932"/>
                <a:gd name="connsiteY16" fmla="*/ 269193 h 1445086"/>
                <a:gd name="connsiteX17" fmla="*/ 134519 w 1444932"/>
                <a:gd name="connsiteY17" fmla="*/ 269193 h 1445086"/>
                <a:gd name="connsiteX18" fmla="*/ 0 w 1444932"/>
                <a:gd name="connsiteY18" fmla="*/ 134674 h 1445086"/>
                <a:gd name="connsiteX19" fmla="*/ 39400 w 1444932"/>
                <a:gd name="connsiteY19" fmla="*/ 39554 h 144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4932" h="1445086">
                  <a:moveTo>
                    <a:pt x="39400" y="39554"/>
                  </a:moveTo>
                  <a:cubicBezTo>
                    <a:pt x="63743" y="15211"/>
                    <a:pt x="97373" y="155"/>
                    <a:pt x="134519" y="155"/>
                  </a:cubicBezTo>
                  <a:lnTo>
                    <a:pt x="894281" y="155"/>
                  </a:lnTo>
                  <a:lnTo>
                    <a:pt x="905823" y="2485"/>
                  </a:lnTo>
                  <a:lnTo>
                    <a:pt x="905881" y="154"/>
                  </a:lnTo>
                  <a:cubicBezTo>
                    <a:pt x="1206440" y="-5740"/>
                    <a:pt x="1389685" y="157248"/>
                    <a:pt x="1431928" y="427073"/>
                  </a:cubicBezTo>
                  <a:lnTo>
                    <a:pt x="1439322" y="523015"/>
                  </a:lnTo>
                  <a:lnTo>
                    <a:pt x="1444932" y="550805"/>
                  </a:lnTo>
                  <a:lnTo>
                    <a:pt x="1444932" y="1310567"/>
                  </a:lnTo>
                  <a:cubicBezTo>
                    <a:pt x="1444933" y="1384860"/>
                    <a:pt x="1384707" y="1445086"/>
                    <a:pt x="1310414" y="1445086"/>
                  </a:cubicBezTo>
                  <a:cubicBezTo>
                    <a:pt x="1236120" y="1445086"/>
                    <a:pt x="1175894" y="1384860"/>
                    <a:pt x="1175895" y="1310567"/>
                  </a:cubicBezTo>
                  <a:lnTo>
                    <a:pt x="1175894" y="550805"/>
                  </a:lnTo>
                  <a:lnTo>
                    <a:pt x="1176924" y="545705"/>
                  </a:lnTo>
                  <a:lnTo>
                    <a:pt x="1175290" y="545705"/>
                  </a:lnTo>
                  <a:cubicBezTo>
                    <a:pt x="1169114" y="387989"/>
                    <a:pt x="1176413" y="263949"/>
                    <a:pt x="899147" y="269562"/>
                  </a:cubicBezTo>
                  <a:lnTo>
                    <a:pt x="899181" y="268204"/>
                  </a:lnTo>
                  <a:lnTo>
                    <a:pt x="894281" y="269193"/>
                  </a:lnTo>
                  <a:lnTo>
                    <a:pt x="134519" y="269193"/>
                  </a:lnTo>
                  <a:cubicBezTo>
                    <a:pt x="60226" y="269193"/>
                    <a:pt x="0" y="208967"/>
                    <a:pt x="0" y="134674"/>
                  </a:cubicBezTo>
                  <a:cubicBezTo>
                    <a:pt x="0" y="97527"/>
                    <a:pt x="15057" y="63898"/>
                    <a:pt x="39400" y="3955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16200000">
              <a:off x="3853274" y="2189817"/>
              <a:ext cx="1560077" cy="2470120"/>
            </a:xfrm>
            <a:custGeom>
              <a:avLst/>
              <a:gdLst>
                <a:gd name="connsiteX0" fmla="*/ 662731 w 1308684"/>
                <a:gd name="connsiteY0" fmla="*/ 2072081 h 2072081"/>
                <a:gd name="connsiteX1" fmla="*/ 0 w 1308684"/>
                <a:gd name="connsiteY1" fmla="*/ 1442907 h 2072081"/>
                <a:gd name="connsiteX2" fmla="*/ 0 w 1308684"/>
                <a:gd name="connsiteY2" fmla="*/ 0 h 2072081"/>
                <a:gd name="connsiteX3" fmla="*/ 671120 w 1308684"/>
                <a:gd name="connsiteY3" fmla="*/ 662731 h 2072081"/>
                <a:gd name="connsiteX4" fmla="*/ 1308684 w 1308684"/>
                <a:gd name="connsiteY4" fmla="*/ 25167 h 2072081"/>
                <a:gd name="connsiteX5" fmla="*/ 1308684 w 1308684"/>
                <a:gd name="connsiteY5" fmla="*/ 1442907 h 2072081"/>
                <a:gd name="connsiteX6" fmla="*/ 662731 w 1308684"/>
                <a:gd name="connsiteY6" fmla="*/ 2072081 h 207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8684" h="2072081">
                  <a:moveTo>
                    <a:pt x="662731" y="2072081"/>
                  </a:moveTo>
                  <a:lnTo>
                    <a:pt x="0" y="1442907"/>
                  </a:lnTo>
                  <a:lnTo>
                    <a:pt x="0" y="0"/>
                  </a:lnTo>
                  <a:lnTo>
                    <a:pt x="671120" y="662731"/>
                  </a:lnTo>
                  <a:lnTo>
                    <a:pt x="1308684" y="25167"/>
                  </a:lnTo>
                  <a:lnTo>
                    <a:pt x="1308684" y="1442907"/>
                  </a:lnTo>
                  <a:lnTo>
                    <a:pt x="662731" y="2072081"/>
                  </a:lnTo>
                  <a:close/>
                </a:path>
              </a:pathLst>
            </a:custGeom>
            <a:solidFill>
              <a:srgbClr val="DAB96E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2700000">
              <a:off x="3610192" y="2539051"/>
              <a:ext cx="1722498" cy="1722683"/>
            </a:xfrm>
            <a:custGeom>
              <a:avLst/>
              <a:gdLst>
                <a:gd name="connsiteX0" fmla="*/ 39400 w 1444932"/>
                <a:gd name="connsiteY0" fmla="*/ 39554 h 1445086"/>
                <a:gd name="connsiteX1" fmla="*/ 134519 w 1444932"/>
                <a:gd name="connsiteY1" fmla="*/ 155 h 1445086"/>
                <a:gd name="connsiteX2" fmla="*/ 894281 w 1444932"/>
                <a:gd name="connsiteY2" fmla="*/ 155 h 1445086"/>
                <a:gd name="connsiteX3" fmla="*/ 905823 w 1444932"/>
                <a:gd name="connsiteY3" fmla="*/ 2485 h 1445086"/>
                <a:gd name="connsiteX4" fmla="*/ 905881 w 1444932"/>
                <a:gd name="connsiteY4" fmla="*/ 154 h 1445086"/>
                <a:gd name="connsiteX5" fmla="*/ 1431928 w 1444932"/>
                <a:gd name="connsiteY5" fmla="*/ 427073 h 1445086"/>
                <a:gd name="connsiteX6" fmla="*/ 1439322 w 1444932"/>
                <a:gd name="connsiteY6" fmla="*/ 523015 h 1445086"/>
                <a:gd name="connsiteX7" fmla="*/ 1444932 w 1444932"/>
                <a:gd name="connsiteY7" fmla="*/ 550805 h 1445086"/>
                <a:gd name="connsiteX8" fmla="*/ 1444932 w 1444932"/>
                <a:gd name="connsiteY8" fmla="*/ 1310567 h 1445086"/>
                <a:gd name="connsiteX9" fmla="*/ 1310414 w 1444932"/>
                <a:gd name="connsiteY9" fmla="*/ 1445086 h 1445086"/>
                <a:gd name="connsiteX10" fmla="*/ 1175895 w 1444932"/>
                <a:gd name="connsiteY10" fmla="*/ 1310567 h 1445086"/>
                <a:gd name="connsiteX11" fmla="*/ 1175894 w 1444932"/>
                <a:gd name="connsiteY11" fmla="*/ 550805 h 1445086"/>
                <a:gd name="connsiteX12" fmla="*/ 1176924 w 1444932"/>
                <a:gd name="connsiteY12" fmla="*/ 545705 h 1445086"/>
                <a:gd name="connsiteX13" fmla="*/ 1175290 w 1444932"/>
                <a:gd name="connsiteY13" fmla="*/ 545705 h 1445086"/>
                <a:gd name="connsiteX14" fmla="*/ 899147 w 1444932"/>
                <a:gd name="connsiteY14" fmla="*/ 269562 h 1445086"/>
                <a:gd name="connsiteX15" fmla="*/ 899181 w 1444932"/>
                <a:gd name="connsiteY15" fmla="*/ 268204 h 1445086"/>
                <a:gd name="connsiteX16" fmla="*/ 894281 w 1444932"/>
                <a:gd name="connsiteY16" fmla="*/ 269193 h 1445086"/>
                <a:gd name="connsiteX17" fmla="*/ 134519 w 1444932"/>
                <a:gd name="connsiteY17" fmla="*/ 269193 h 1445086"/>
                <a:gd name="connsiteX18" fmla="*/ 0 w 1444932"/>
                <a:gd name="connsiteY18" fmla="*/ 134674 h 1445086"/>
                <a:gd name="connsiteX19" fmla="*/ 39400 w 1444932"/>
                <a:gd name="connsiteY19" fmla="*/ 39554 h 144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4932" h="1445086">
                  <a:moveTo>
                    <a:pt x="39400" y="39554"/>
                  </a:moveTo>
                  <a:cubicBezTo>
                    <a:pt x="63743" y="15211"/>
                    <a:pt x="97373" y="155"/>
                    <a:pt x="134519" y="155"/>
                  </a:cubicBezTo>
                  <a:lnTo>
                    <a:pt x="894281" y="155"/>
                  </a:lnTo>
                  <a:lnTo>
                    <a:pt x="905823" y="2485"/>
                  </a:lnTo>
                  <a:lnTo>
                    <a:pt x="905881" y="154"/>
                  </a:lnTo>
                  <a:cubicBezTo>
                    <a:pt x="1206440" y="-5740"/>
                    <a:pt x="1389685" y="157248"/>
                    <a:pt x="1431928" y="427073"/>
                  </a:cubicBezTo>
                  <a:lnTo>
                    <a:pt x="1439322" y="523015"/>
                  </a:lnTo>
                  <a:lnTo>
                    <a:pt x="1444932" y="550805"/>
                  </a:lnTo>
                  <a:lnTo>
                    <a:pt x="1444932" y="1310567"/>
                  </a:lnTo>
                  <a:cubicBezTo>
                    <a:pt x="1444933" y="1384860"/>
                    <a:pt x="1384707" y="1445086"/>
                    <a:pt x="1310414" y="1445086"/>
                  </a:cubicBezTo>
                  <a:cubicBezTo>
                    <a:pt x="1236120" y="1445086"/>
                    <a:pt x="1175894" y="1384860"/>
                    <a:pt x="1175895" y="1310567"/>
                  </a:cubicBezTo>
                  <a:lnTo>
                    <a:pt x="1175894" y="550805"/>
                  </a:lnTo>
                  <a:lnTo>
                    <a:pt x="1176924" y="545705"/>
                  </a:lnTo>
                  <a:lnTo>
                    <a:pt x="1175290" y="545705"/>
                  </a:lnTo>
                  <a:cubicBezTo>
                    <a:pt x="1169114" y="387989"/>
                    <a:pt x="1176413" y="263949"/>
                    <a:pt x="899147" y="269562"/>
                  </a:cubicBezTo>
                  <a:lnTo>
                    <a:pt x="899181" y="268204"/>
                  </a:lnTo>
                  <a:lnTo>
                    <a:pt x="894281" y="269193"/>
                  </a:lnTo>
                  <a:lnTo>
                    <a:pt x="134519" y="269193"/>
                  </a:lnTo>
                  <a:cubicBezTo>
                    <a:pt x="60226" y="269193"/>
                    <a:pt x="0" y="208967"/>
                    <a:pt x="0" y="134674"/>
                  </a:cubicBezTo>
                  <a:cubicBezTo>
                    <a:pt x="0" y="97527"/>
                    <a:pt x="15057" y="63898"/>
                    <a:pt x="39400" y="3955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860217" y="4667420"/>
              <a:ext cx="439678" cy="562295"/>
              <a:chOff x="1605186" y="572440"/>
              <a:chExt cx="563562" cy="720725"/>
            </a:xfrm>
            <a:solidFill>
              <a:schemeClr val="bg1"/>
            </a:solidFill>
          </p:grpSpPr>
          <p:sp>
            <p:nvSpPr>
              <p:cNvPr id="27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Freeform 223"/>
            <p:cNvSpPr/>
            <p:nvPr/>
          </p:nvSpPr>
          <p:spPr bwMode="auto">
            <a:xfrm>
              <a:off x="7408945" y="3217343"/>
              <a:ext cx="502251" cy="407336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304602" y="3149920"/>
              <a:ext cx="514569" cy="494853"/>
              <a:chOff x="9791183" y="5224434"/>
              <a:chExt cx="645684" cy="620945"/>
            </a:xfrm>
            <a:solidFill>
              <a:schemeClr val="bg1"/>
            </a:solidFill>
          </p:grpSpPr>
          <p:sp>
            <p:nvSpPr>
              <p:cNvPr id="25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34"/>
              <p:cNvSpPr/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911205" y="1640691"/>
              <a:ext cx="413179" cy="612241"/>
              <a:chOff x="1788810" y="2276744"/>
              <a:chExt cx="392113" cy="581026"/>
            </a:xfrm>
            <a:solidFill>
              <a:schemeClr val="bg1"/>
            </a:solidFill>
          </p:grpSpPr>
          <p:sp>
            <p:nvSpPr>
              <p:cNvPr id="22" name="Freeform 9"/>
              <p:cNvSpPr>
                <a:spLocks noEditPoints="1"/>
              </p:cNvSpPr>
              <p:nvPr/>
            </p:nvSpPr>
            <p:spPr bwMode="auto">
              <a:xfrm>
                <a:off x="1788810" y="2276744"/>
                <a:ext cx="392113" cy="430213"/>
              </a:xfrm>
              <a:custGeom>
                <a:avLst/>
                <a:gdLst>
                  <a:gd name="T0" fmla="*/ 108 w 149"/>
                  <a:gd name="T1" fmla="*/ 163 h 163"/>
                  <a:gd name="T2" fmla="*/ 35 w 149"/>
                  <a:gd name="T3" fmla="*/ 163 h 163"/>
                  <a:gd name="T4" fmla="*/ 35 w 149"/>
                  <a:gd name="T5" fmla="*/ 158 h 163"/>
                  <a:gd name="T6" fmla="*/ 30 w 149"/>
                  <a:gd name="T7" fmla="*/ 142 h 163"/>
                  <a:gd name="T8" fmla="*/ 21 w 149"/>
                  <a:gd name="T9" fmla="*/ 127 h 163"/>
                  <a:gd name="T10" fmla="*/ 0 w 149"/>
                  <a:gd name="T11" fmla="*/ 74 h 163"/>
                  <a:gd name="T12" fmla="*/ 74 w 149"/>
                  <a:gd name="T13" fmla="*/ 0 h 163"/>
                  <a:gd name="T14" fmla="*/ 149 w 149"/>
                  <a:gd name="T15" fmla="*/ 74 h 163"/>
                  <a:gd name="T16" fmla="*/ 127 w 149"/>
                  <a:gd name="T17" fmla="*/ 127 h 163"/>
                  <a:gd name="T18" fmla="*/ 118 w 149"/>
                  <a:gd name="T19" fmla="*/ 142 h 163"/>
                  <a:gd name="T20" fmla="*/ 114 w 149"/>
                  <a:gd name="T21" fmla="*/ 158 h 163"/>
                  <a:gd name="T22" fmla="*/ 113 w 149"/>
                  <a:gd name="T23" fmla="*/ 163 h 163"/>
                  <a:gd name="T24" fmla="*/ 108 w 149"/>
                  <a:gd name="T25" fmla="*/ 163 h 163"/>
                  <a:gd name="T26" fmla="*/ 46 w 149"/>
                  <a:gd name="T27" fmla="*/ 151 h 163"/>
                  <a:gd name="T28" fmla="*/ 103 w 149"/>
                  <a:gd name="T29" fmla="*/ 151 h 163"/>
                  <a:gd name="T30" fmla="*/ 108 w 149"/>
                  <a:gd name="T31" fmla="*/ 136 h 163"/>
                  <a:gd name="T32" fmla="*/ 117 w 149"/>
                  <a:gd name="T33" fmla="*/ 120 h 163"/>
                  <a:gd name="T34" fmla="*/ 136 w 149"/>
                  <a:gd name="T35" fmla="*/ 74 h 163"/>
                  <a:gd name="T36" fmla="*/ 74 w 149"/>
                  <a:gd name="T37" fmla="*/ 12 h 163"/>
                  <a:gd name="T38" fmla="*/ 12 w 149"/>
                  <a:gd name="T39" fmla="*/ 74 h 163"/>
                  <a:gd name="T40" fmla="*/ 31 w 149"/>
                  <a:gd name="T41" fmla="*/ 120 h 163"/>
                  <a:gd name="T42" fmla="*/ 41 w 149"/>
                  <a:gd name="T43" fmla="*/ 136 h 163"/>
                  <a:gd name="T44" fmla="*/ 46 w 149"/>
                  <a:gd name="T45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63">
                    <a:moveTo>
                      <a:pt x="108" y="163"/>
                    </a:moveTo>
                    <a:cubicBezTo>
                      <a:pt x="35" y="163"/>
                      <a:pt x="35" y="163"/>
                      <a:pt x="35" y="163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3"/>
                      <a:pt x="32" y="144"/>
                      <a:pt x="30" y="142"/>
                    </a:cubicBezTo>
                    <a:cubicBezTo>
                      <a:pt x="28" y="137"/>
                      <a:pt x="24" y="132"/>
                      <a:pt x="21" y="127"/>
                    </a:cubicBezTo>
                    <a:cubicBezTo>
                      <a:pt x="11" y="112"/>
                      <a:pt x="0" y="9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95"/>
                      <a:pt x="138" y="112"/>
                      <a:pt x="127" y="127"/>
                    </a:cubicBezTo>
                    <a:cubicBezTo>
                      <a:pt x="124" y="132"/>
                      <a:pt x="121" y="137"/>
                      <a:pt x="118" y="142"/>
                    </a:cubicBezTo>
                    <a:cubicBezTo>
                      <a:pt x="117" y="144"/>
                      <a:pt x="115" y="153"/>
                      <a:pt x="114" y="158"/>
                    </a:cubicBezTo>
                    <a:cubicBezTo>
                      <a:pt x="113" y="163"/>
                      <a:pt x="113" y="163"/>
                      <a:pt x="113" y="163"/>
                    </a:cubicBezTo>
                    <a:lnTo>
                      <a:pt x="108" y="163"/>
                    </a:lnTo>
                    <a:close/>
                    <a:moveTo>
                      <a:pt x="46" y="151"/>
                    </a:moveTo>
                    <a:cubicBezTo>
                      <a:pt x="103" y="151"/>
                      <a:pt x="103" y="151"/>
                      <a:pt x="103" y="151"/>
                    </a:cubicBezTo>
                    <a:cubicBezTo>
                      <a:pt x="104" y="146"/>
                      <a:pt x="105" y="139"/>
                      <a:pt x="108" y="136"/>
                    </a:cubicBezTo>
                    <a:cubicBezTo>
                      <a:pt x="111" y="130"/>
                      <a:pt x="114" y="125"/>
                      <a:pt x="117" y="120"/>
                    </a:cubicBezTo>
                    <a:cubicBezTo>
                      <a:pt x="127" y="106"/>
                      <a:pt x="136" y="92"/>
                      <a:pt x="136" y="74"/>
                    </a:cubicBezTo>
                    <a:cubicBezTo>
                      <a:pt x="136" y="40"/>
                      <a:pt x="109" y="12"/>
                      <a:pt x="74" y="12"/>
                    </a:cubicBezTo>
                    <a:cubicBezTo>
                      <a:pt x="40" y="12"/>
                      <a:pt x="12" y="40"/>
                      <a:pt x="12" y="74"/>
                    </a:cubicBezTo>
                    <a:cubicBezTo>
                      <a:pt x="12" y="92"/>
                      <a:pt x="21" y="106"/>
                      <a:pt x="31" y="120"/>
                    </a:cubicBezTo>
                    <a:cubicBezTo>
                      <a:pt x="35" y="125"/>
                      <a:pt x="38" y="130"/>
                      <a:pt x="41" y="136"/>
                    </a:cubicBezTo>
                    <a:cubicBezTo>
                      <a:pt x="43" y="139"/>
                      <a:pt x="45" y="146"/>
                      <a:pt x="46" y="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10"/>
              <p:cNvSpPr/>
              <p:nvPr/>
            </p:nvSpPr>
            <p:spPr bwMode="auto">
              <a:xfrm>
                <a:off x="1884060" y="2729182"/>
                <a:ext cx="195263" cy="128588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20 h 49"/>
                  <a:gd name="T4" fmla="*/ 37 w 74"/>
                  <a:gd name="T5" fmla="*/ 49 h 49"/>
                  <a:gd name="T6" fmla="*/ 41 w 74"/>
                  <a:gd name="T7" fmla="*/ 49 h 49"/>
                  <a:gd name="T8" fmla="*/ 74 w 74"/>
                  <a:gd name="T9" fmla="*/ 20 h 49"/>
                  <a:gd name="T10" fmla="*/ 74 w 74"/>
                  <a:gd name="T11" fmla="*/ 0 h 49"/>
                  <a:gd name="T12" fmla="*/ 0 w 74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17" y="49"/>
                      <a:pt x="3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61" y="49"/>
                      <a:pt x="74" y="36"/>
                      <a:pt x="74" y="20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Freeform 11"/>
              <p:cNvSpPr/>
              <p:nvPr/>
            </p:nvSpPr>
            <p:spPr bwMode="auto">
              <a:xfrm>
                <a:off x="1872947" y="2459307"/>
                <a:ext cx="223838" cy="179388"/>
              </a:xfrm>
              <a:custGeom>
                <a:avLst/>
                <a:gdLst>
                  <a:gd name="T0" fmla="*/ 83 w 85"/>
                  <a:gd name="T1" fmla="*/ 9 h 68"/>
                  <a:gd name="T2" fmla="*/ 62 w 85"/>
                  <a:gd name="T3" fmla="*/ 66 h 68"/>
                  <a:gd name="T4" fmla="*/ 62 w 85"/>
                  <a:gd name="T5" fmla="*/ 68 h 68"/>
                  <a:gd name="T6" fmla="*/ 52 w 85"/>
                  <a:gd name="T7" fmla="*/ 68 h 68"/>
                  <a:gd name="T8" fmla="*/ 53 w 85"/>
                  <a:gd name="T9" fmla="*/ 66 h 68"/>
                  <a:gd name="T10" fmla="*/ 67 w 85"/>
                  <a:gd name="T11" fmla="*/ 17 h 68"/>
                  <a:gd name="T12" fmla="*/ 67 w 85"/>
                  <a:gd name="T13" fmla="*/ 17 h 68"/>
                  <a:gd name="T14" fmla="*/ 66 w 85"/>
                  <a:gd name="T15" fmla="*/ 17 h 68"/>
                  <a:gd name="T16" fmla="*/ 55 w 85"/>
                  <a:gd name="T17" fmla="*/ 13 h 68"/>
                  <a:gd name="T18" fmla="*/ 44 w 85"/>
                  <a:gd name="T19" fmla="*/ 17 h 68"/>
                  <a:gd name="T20" fmla="*/ 30 w 85"/>
                  <a:gd name="T21" fmla="*/ 12 h 68"/>
                  <a:gd name="T22" fmla="*/ 17 w 85"/>
                  <a:gd name="T23" fmla="*/ 16 h 68"/>
                  <a:gd name="T24" fmla="*/ 30 w 85"/>
                  <a:gd name="T25" fmla="*/ 66 h 68"/>
                  <a:gd name="T26" fmla="*/ 31 w 85"/>
                  <a:gd name="T27" fmla="*/ 68 h 68"/>
                  <a:gd name="T28" fmla="*/ 21 w 85"/>
                  <a:gd name="T29" fmla="*/ 68 h 68"/>
                  <a:gd name="T30" fmla="*/ 21 w 85"/>
                  <a:gd name="T31" fmla="*/ 66 h 68"/>
                  <a:gd name="T32" fmla="*/ 2 w 85"/>
                  <a:gd name="T33" fmla="*/ 9 h 68"/>
                  <a:gd name="T34" fmla="*/ 2 w 85"/>
                  <a:gd name="T35" fmla="*/ 9 h 68"/>
                  <a:gd name="T36" fmla="*/ 1 w 85"/>
                  <a:gd name="T37" fmla="*/ 8 h 68"/>
                  <a:gd name="T38" fmla="*/ 1 w 85"/>
                  <a:gd name="T39" fmla="*/ 8 h 68"/>
                  <a:gd name="T40" fmla="*/ 1 w 85"/>
                  <a:gd name="T41" fmla="*/ 7 h 68"/>
                  <a:gd name="T42" fmla="*/ 2 w 85"/>
                  <a:gd name="T43" fmla="*/ 1 h 68"/>
                  <a:gd name="T44" fmla="*/ 9 w 85"/>
                  <a:gd name="T45" fmla="*/ 3 h 68"/>
                  <a:gd name="T46" fmla="*/ 9 w 85"/>
                  <a:gd name="T47" fmla="*/ 3 h 68"/>
                  <a:gd name="T48" fmla="*/ 16 w 85"/>
                  <a:gd name="T49" fmla="*/ 7 h 68"/>
                  <a:gd name="T50" fmla="*/ 27 w 85"/>
                  <a:gd name="T51" fmla="*/ 2 h 68"/>
                  <a:gd name="T52" fmla="*/ 31 w 85"/>
                  <a:gd name="T53" fmla="*/ 1 h 68"/>
                  <a:gd name="T54" fmla="*/ 34 w 85"/>
                  <a:gd name="T55" fmla="*/ 3 h 68"/>
                  <a:gd name="T56" fmla="*/ 43 w 85"/>
                  <a:gd name="T57" fmla="*/ 8 h 68"/>
                  <a:gd name="T58" fmla="*/ 52 w 85"/>
                  <a:gd name="T59" fmla="*/ 3 h 68"/>
                  <a:gd name="T60" fmla="*/ 55 w 85"/>
                  <a:gd name="T61" fmla="*/ 1 h 68"/>
                  <a:gd name="T62" fmla="*/ 59 w 85"/>
                  <a:gd name="T63" fmla="*/ 3 h 68"/>
                  <a:gd name="T64" fmla="*/ 66 w 85"/>
                  <a:gd name="T65" fmla="*/ 8 h 68"/>
                  <a:gd name="T66" fmla="*/ 66 w 85"/>
                  <a:gd name="T67" fmla="*/ 8 h 68"/>
                  <a:gd name="T68" fmla="*/ 76 w 85"/>
                  <a:gd name="T69" fmla="*/ 3 h 68"/>
                  <a:gd name="T70" fmla="*/ 82 w 85"/>
                  <a:gd name="T71" fmla="*/ 2 h 68"/>
                  <a:gd name="T72" fmla="*/ 83 w 85"/>
                  <a:gd name="T7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5" h="68">
                    <a:moveTo>
                      <a:pt x="83" y="9"/>
                    </a:moveTo>
                    <a:cubicBezTo>
                      <a:pt x="71" y="25"/>
                      <a:pt x="64" y="44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48"/>
                      <a:pt x="59" y="32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3" y="17"/>
                      <a:pt x="59" y="16"/>
                      <a:pt x="55" y="13"/>
                    </a:cubicBezTo>
                    <a:cubicBezTo>
                      <a:pt x="52" y="16"/>
                      <a:pt x="48" y="17"/>
                      <a:pt x="44" y="17"/>
                    </a:cubicBezTo>
                    <a:cubicBezTo>
                      <a:pt x="39" y="17"/>
                      <a:pt x="34" y="16"/>
                      <a:pt x="30" y="12"/>
                    </a:cubicBezTo>
                    <a:cubicBezTo>
                      <a:pt x="26" y="15"/>
                      <a:pt x="21" y="17"/>
                      <a:pt x="17" y="16"/>
                    </a:cubicBezTo>
                    <a:cubicBezTo>
                      <a:pt x="28" y="38"/>
                      <a:pt x="30" y="59"/>
                      <a:pt x="30" y="66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58"/>
                      <a:pt x="17" y="3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5" y="0"/>
                      <a:pt x="7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5"/>
                      <a:pt x="14" y="7"/>
                      <a:pt x="16" y="7"/>
                    </a:cubicBezTo>
                    <a:cubicBezTo>
                      <a:pt x="20" y="7"/>
                      <a:pt x="23" y="6"/>
                      <a:pt x="27" y="2"/>
                    </a:cubicBezTo>
                    <a:cubicBezTo>
                      <a:pt x="28" y="1"/>
                      <a:pt x="29" y="1"/>
                      <a:pt x="31" y="1"/>
                    </a:cubicBezTo>
                    <a:cubicBezTo>
                      <a:pt x="32" y="1"/>
                      <a:pt x="33" y="2"/>
                      <a:pt x="34" y="3"/>
                    </a:cubicBezTo>
                    <a:cubicBezTo>
                      <a:pt x="37" y="6"/>
                      <a:pt x="40" y="8"/>
                      <a:pt x="43" y="8"/>
                    </a:cubicBezTo>
                    <a:cubicBezTo>
                      <a:pt x="47" y="8"/>
                      <a:pt x="50" y="5"/>
                      <a:pt x="52" y="3"/>
                    </a:cubicBezTo>
                    <a:cubicBezTo>
                      <a:pt x="53" y="2"/>
                      <a:pt x="54" y="1"/>
                      <a:pt x="55" y="1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61" y="6"/>
                      <a:pt x="63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70" y="8"/>
                      <a:pt x="73" y="6"/>
                      <a:pt x="76" y="3"/>
                    </a:cubicBezTo>
                    <a:cubicBezTo>
                      <a:pt x="78" y="1"/>
                      <a:pt x="81" y="1"/>
                      <a:pt x="82" y="2"/>
                    </a:cubicBezTo>
                    <a:cubicBezTo>
                      <a:pt x="84" y="4"/>
                      <a:pt x="85" y="7"/>
                      <a:pt x="8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738078" y="2423580"/>
              <a:ext cx="7444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  <a:endParaRPr lang="zh-CN" altLang="en-US" dirty="0">
                <a:solidFill>
                  <a:srgbClr val="C8161D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423699" y="3267896"/>
              <a:ext cx="103939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  <a:endParaRPr lang="zh-CN" altLang="en-US" dirty="0">
                <a:solidFill>
                  <a:srgbClr val="C8161D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590290" y="4063190"/>
              <a:ext cx="103939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  <a:endParaRPr lang="zh-CN" altLang="en-US" dirty="0">
                <a:solidFill>
                  <a:srgbClr val="C8161D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763571" y="3222513"/>
              <a:ext cx="103939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  <a:endParaRPr lang="zh-CN" altLang="en-US" dirty="0">
                <a:solidFill>
                  <a:srgbClr val="C8161D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717017" y="1421598"/>
              <a:ext cx="3350072" cy="8463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altLang="zh-CN" sz="1400" b="1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Key Words Here</a:t>
              </a:r>
              <a:endParaRPr lang="en-US" sz="1050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Vivamus Quam Dolor, Tempor Ac Gravida Sit Amet, Porta Fermentum Magna. Aliquam Euismod.</a:t>
              </a:r>
            </a:p>
          </p:txBody>
        </p:sp>
        <p:sp>
          <p:nvSpPr>
  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124910" y="1415964"/>
              <a:ext cx="3459515" cy="8463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en-US" altLang="zh-CN" sz="1400" b="1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Key Words Here</a:t>
              </a:r>
              <a:endParaRPr lang="en-US" sz="1050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Vivamus Quam Dolor, Tempor Ac Gravida Sit Amet, Porta Fermentum Magna. Aliquam Euismod.</a:t>
              </a:r>
            </a:p>
          </p:txBody>
        </p:sp>
        <p:sp>
          <p:nvSpPr>
            <p:cNvPr id="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717017" y="4600496"/>
              <a:ext cx="3350072" cy="8463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altLang="zh-CN" sz="1400" b="1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Key Words Here</a:t>
              </a:r>
              <a:endParaRPr lang="en-US" sz="1050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Vivamus Quam Dolor, Tempor Ac Gravida Sit Amet, Porta Fermentum Magna. Aliquam Euismod.</a:t>
              </a:r>
            </a:p>
          </p:txBody>
        </p:sp>
        <p:sp>
          <p:nvSpPr>
            <p:cNvPr id="2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124910" y="4600496"/>
              <a:ext cx="3459515" cy="8463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en-US" altLang="zh-CN" sz="1400" b="1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Key Words Here</a:t>
              </a:r>
              <a:endParaRPr lang="en-US" sz="1050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Vivamus Quam Dolor, Tempor Ac Gravida Sit Amet, Porta Fermentum Magna. Aliquam Euismod.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64116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587247" y="1304826"/>
            <a:ext cx="9173025" cy="4962410"/>
            <a:chOff x="1124910" y="739747"/>
            <a:chExt cx="9942179" cy="5378506"/>
          </a:xfrm>
        </p:grpSpPr>
        <p:sp>
          <p:nvSpPr>
            <p:cNvPr id="2" name="矩形 1"/>
            <p:cNvSpPr/>
            <p:nvPr/>
          </p:nvSpPr>
          <p:spPr>
            <a:xfrm>
              <a:off x="5540201" y="1231954"/>
              <a:ext cx="840553" cy="2200113"/>
            </a:xfrm>
            <a:prstGeom prst="rect">
              <a:avLst/>
            </a:prstGeom>
            <a:solidFill>
              <a:srgbClr val="DAB96E"/>
            </a:solidFill>
            <a:ln w="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 rot="5400000">
              <a:off x="7060533" y="1911734"/>
              <a:ext cx="840553" cy="2200113"/>
            </a:xfrm>
            <a:prstGeom prst="rect">
              <a:avLst/>
            </a:prstGeom>
            <a:solidFill>
              <a:srgbClr val="DAB96E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10800000">
              <a:off x="6380753" y="3432067"/>
              <a:ext cx="840553" cy="2200113"/>
            </a:xfrm>
            <a:prstGeom prst="rect">
              <a:avLst/>
            </a:prstGeom>
            <a:solidFill>
              <a:srgbClr val="DAB96E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4860421" y="2752286"/>
              <a:ext cx="840553" cy="2200113"/>
            </a:xfrm>
            <a:prstGeom prst="rect">
              <a:avLst/>
            </a:prstGeom>
            <a:solidFill>
              <a:srgbClr val="DAB96E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251407" y="2272776"/>
              <a:ext cx="2284733" cy="2284733"/>
              <a:chOff x="5173666" y="2758502"/>
              <a:chExt cx="2284733" cy="2284733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5173666" y="2758502"/>
                <a:ext cx="2284733" cy="2284733"/>
              </a:xfrm>
              <a:custGeom>
                <a:avLst/>
                <a:gdLst>
                  <a:gd name="connsiteX0" fmla="*/ 627070 w 1414708"/>
                  <a:gd name="connsiteY0" fmla="*/ 0 h 1414708"/>
                  <a:gd name="connsiteX1" fmla="*/ 787639 w 1414708"/>
                  <a:gd name="connsiteY1" fmla="*/ 0 h 1414708"/>
                  <a:gd name="connsiteX2" fmla="*/ 818947 w 1414708"/>
                  <a:gd name="connsiteY2" fmla="*/ 146064 h 1414708"/>
                  <a:gd name="connsiteX3" fmla="*/ 826511 w 1414708"/>
                  <a:gd name="connsiteY3" fmla="*/ 147218 h 1414708"/>
                  <a:gd name="connsiteX4" fmla="*/ 890637 w 1414708"/>
                  <a:gd name="connsiteY4" fmla="*/ 166265 h 1414708"/>
                  <a:gd name="connsiteX5" fmla="*/ 991504 w 1414708"/>
                  <a:gd name="connsiteY5" fmla="*/ 54626 h 1414708"/>
                  <a:gd name="connsiteX6" fmla="*/ 1130560 w 1414708"/>
                  <a:gd name="connsiteY6" fmla="*/ 134910 h 1414708"/>
                  <a:gd name="connsiteX7" fmla="*/ 1085871 w 1414708"/>
                  <a:gd name="connsiteY7" fmla="*/ 273252 h 1414708"/>
                  <a:gd name="connsiteX8" fmla="*/ 1094279 w 1414708"/>
                  <a:gd name="connsiteY8" fmla="*/ 279383 h 1414708"/>
                  <a:gd name="connsiteX9" fmla="*/ 1138991 w 1414708"/>
                  <a:gd name="connsiteY9" fmla="*/ 322395 h 1414708"/>
                  <a:gd name="connsiteX10" fmla="*/ 1143788 w 1414708"/>
                  <a:gd name="connsiteY10" fmla="*/ 328084 h 1414708"/>
                  <a:gd name="connsiteX11" fmla="*/ 1279799 w 1414708"/>
                  <a:gd name="connsiteY11" fmla="*/ 284150 h 1414708"/>
                  <a:gd name="connsiteX12" fmla="*/ 1360084 w 1414708"/>
                  <a:gd name="connsiteY12" fmla="*/ 423206 h 1414708"/>
                  <a:gd name="connsiteX13" fmla="*/ 1258750 w 1414708"/>
                  <a:gd name="connsiteY13" fmla="*/ 514762 h 1414708"/>
                  <a:gd name="connsiteX14" fmla="*/ 1266950 w 1414708"/>
                  <a:gd name="connsiteY14" fmla="*/ 535107 h 1414708"/>
                  <a:gd name="connsiteX15" fmla="*/ 1283058 w 1414708"/>
                  <a:gd name="connsiteY15" fmla="*/ 598851 h 1414708"/>
                  <a:gd name="connsiteX16" fmla="*/ 1414708 w 1414708"/>
                  <a:gd name="connsiteY16" fmla="*/ 627071 h 1414708"/>
                  <a:gd name="connsiteX17" fmla="*/ 1414708 w 1414708"/>
                  <a:gd name="connsiteY17" fmla="*/ 787638 h 1414708"/>
                  <a:gd name="connsiteX18" fmla="*/ 1291400 w 1414708"/>
                  <a:gd name="connsiteY18" fmla="*/ 814069 h 1414708"/>
                  <a:gd name="connsiteX19" fmla="*/ 1286586 w 1414708"/>
                  <a:gd name="connsiteY19" fmla="*/ 845607 h 1414708"/>
                  <a:gd name="connsiteX20" fmla="*/ 1274135 w 1414708"/>
                  <a:gd name="connsiteY20" fmla="*/ 895309 h 1414708"/>
                  <a:gd name="connsiteX21" fmla="*/ 1269256 w 1414708"/>
                  <a:gd name="connsiteY21" fmla="*/ 909440 h 1414708"/>
                  <a:gd name="connsiteX22" fmla="*/ 1360084 w 1414708"/>
                  <a:gd name="connsiteY22" fmla="*/ 991504 h 1414708"/>
                  <a:gd name="connsiteX23" fmla="*/ 1279799 w 1414708"/>
                  <a:gd name="connsiteY23" fmla="*/ 1130559 h 1414708"/>
                  <a:gd name="connsiteX24" fmla="*/ 1168182 w 1414708"/>
                  <a:gd name="connsiteY24" fmla="*/ 1094504 h 1414708"/>
                  <a:gd name="connsiteX25" fmla="*/ 1154421 w 1414708"/>
                  <a:gd name="connsiteY25" fmla="*/ 1113376 h 1414708"/>
                  <a:gd name="connsiteX26" fmla="*/ 1111411 w 1414708"/>
                  <a:gd name="connsiteY26" fmla="*/ 1158088 h 1414708"/>
                  <a:gd name="connsiteX27" fmla="*/ 1095560 w 1414708"/>
                  <a:gd name="connsiteY27" fmla="*/ 1171449 h 1414708"/>
                  <a:gd name="connsiteX28" fmla="*/ 1130560 w 1414708"/>
                  <a:gd name="connsiteY28" fmla="*/ 1279799 h 1414708"/>
                  <a:gd name="connsiteX29" fmla="*/ 991504 w 1414708"/>
                  <a:gd name="connsiteY29" fmla="*/ 1360083 h 1414708"/>
                  <a:gd name="connsiteX30" fmla="*/ 917693 w 1414708"/>
                  <a:gd name="connsiteY30" fmla="*/ 1278391 h 1414708"/>
                  <a:gd name="connsiteX31" fmla="*/ 898699 w 1414708"/>
                  <a:gd name="connsiteY31" fmla="*/ 1286047 h 1414708"/>
                  <a:gd name="connsiteX32" fmla="*/ 810436 w 1414708"/>
                  <a:gd name="connsiteY32" fmla="*/ 1308351 h 1414708"/>
                  <a:gd name="connsiteX33" fmla="*/ 787639 w 1414708"/>
                  <a:gd name="connsiteY33" fmla="*/ 1414708 h 1414708"/>
                  <a:gd name="connsiteX34" fmla="*/ 627070 w 1414708"/>
                  <a:gd name="connsiteY34" fmla="*/ 1414708 h 1414708"/>
                  <a:gd name="connsiteX35" fmla="*/ 604225 w 1414708"/>
                  <a:gd name="connsiteY35" fmla="*/ 1308129 h 1414708"/>
                  <a:gd name="connsiteX36" fmla="*/ 588198 w 1414708"/>
                  <a:gd name="connsiteY36" fmla="*/ 1305683 h 1414708"/>
                  <a:gd name="connsiteX37" fmla="*/ 496866 w 1414708"/>
                  <a:gd name="connsiteY37" fmla="*/ 1278557 h 1414708"/>
                  <a:gd name="connsiteX38" fmla="*/ 423205 w 1414708"/>
                  <a:gd name="connsiteY38" fmla="*/ 1360083 h 1414708"/>
                  <a:gd name="connsiteX39" fmla="*/ 284150 w 1414708"/>
                  <a:gd name="connsiteY39" fmla="*/ 1279799 h 1414708"/>
                  <a:gd name="connsiteX40" fmla="*/ 318965 w 1414708"/>
                  <a:gd name="connsiteY40" fmla="*/ 1172020 h 1414708"/>
                  <a:gd name="connsiteX41" fmla="*/ 251122 w 1414708"/>
                  <a:gd name="connsiteY41" fmla="*/ 1102537 h 1414708"/>
                  <a:gd name="connsiteX42" fmla="*/ 245733 w 1414708"/>
                  <a:gd name="connsiteY42" fmla="*/ 1094760 h 1414708"/>
                  <a:gd name="connsiteX43" fmla="*/ 134911 w 1414708"/>
                  <a:gd name="connsiteY43" fmla="*/ 1130559 h 1414708"/>
                  <a:gd name="connsiteX44" fmla="*/ 54626 w 1414708"/>
                  <a:gd name="connsiteY44" fmla="*/ 991504 h 1414708"/>
                  <a:gd name="connsiteX45" fmla="*/ 145519 w 1414708"/>
                  <a:gd name="connsiteY45" fmla="*/ 909381 h 1414708"/>
                  <a:gd name="connsiteX46" fmla="*/ 136590 w 1414708"/>
                  <a:gd name="connsiteY46" fmla="*/ 881279 h 1414708"/>
                  <a:gd name="connsiteX47" fmla="*/ 123065 w 1414708"/>
                  <a:gd name="connsiteY47" fmla="*/ 814017 h 1414708"/>
                  <a:gd name="connsiteX48" fmla="*/ 0 w 1414708"/>
                  <a:gd name="connsiteY48" fmla="*/ 787638 h 1414708"/>
                  <a:gd name="connsiteX49" fmla="*/ 0 w 1414708"/>
                  <a:gd name="connsiteY49" fmla="*/ 627071 h 1414708"/>
                  <a:gd name="connsiteX50" fmla="*/ 130427 w 1414708"/>
                  <a:gd name="connsiteY50" fmla="*/ 599113 h 1414708"/>
                  <a:gd name="connsiteX51" fmla="*/ 136590 w 1414708"/>
                  <a:gd name="connsiteY51" fmla="*/ 571623 h 1414708"/>
                  <a:gd name="connsiteX52" fmla="*/ 156261 w 1414708"/>
                  <a:gd name="connsiteY52" fmla="*/ 515034 h 1414708"/>
                  <a:gd name="connsiteX53" fmla="*/ 54626 w 1414708"/>
                  <a:gd name="connsiteY53" fmla="*/ 423206 h 1414708"/>
                  <a:gd name="connsiteX54" fmla="*/ 134911 w 1414708"/>
                  <a:gd name="connsiteY54" fmla="*/ 284150 h 1414708"/>
                  <a:gd name="connsiteX55" fmla="*/ 271981 w 1414708"/>
                  <a:gd name="connsiteY55" fmla="*/ 328426 h 1414708"/>
                  <a:gd name="connsiteX56" fmla="*/ 302006 w 1414708"/>
                  <a:gd name="connsiteY56" fmla="*/ 296028 h 1414708"/>
                  <a:gd name="connsiteX57" fmla="*/ 329025 w 1414708"/>
                  <a:gd name="connsiteY57" fmla="*/ 273834 h 1414708"/>
                  <a:gd name="connsiteX58" fmla="*/ 284150 w 1414708"/>
                  <a:gd name="connsiteY58" fmla="*/ 134910 h 1414708"/>
                  <a:gd name="connsiteX59" fmla="*/ 423205 w 1414708"/>
                  <a:gd name="connsiteY59" fmla="*/ 54626 h 1414708"/>
                  <a:gd name="connsiteX60" fmla="*/ 523263 w 1414708"/>
                  <a:gd name="connsiteY60" fmla="*/ 165369 h 1414708"/>
                  <a:gd name="connsiteX61" fmla="*/ 588198 w 1414708"/>
                  <a:gd name="connsiteY61" fmla="*/ 147218 h 1414708"/>
                  <a:gd name="connsiteX62" fmla="*/ 595762 w 1414708"/>
                  <a:gd name="connsiteY62" fmla="*/ 146064 h 1414708"/>
                  <a:gd name="connsiteX63" fmla="*/ 627070 w 1414708"/>
                  <a:gd name="connsiteY63" fmla="*/ 0 h 1414708"/>
                  <a:gd name="connsiteX64" fmla="*/ 707354 w 1414708"/>
                  <a:gd name="connsiteY64" fmla="*/ 250154 h 1414708"/>
                  <a:gd name="connsiteX65" fmla="*/ 250154 w 1414708"/>
                  <a:gd name="connsiteY65" fmla="*/ 707354 h 1414708"/>
                  <a:gd name="connsiteX66" fmla="*/ 707354 w 1414708"/>
                  <a:gd name="connsiteY66" fmla="*/ 1164554 h 1414708"/>
                  <a:gd name="connsiteX67" fmla="*/ 1164554 w 1414708"/>
                  <a:gd name="connsiteY67" fmla="*/ 707354 h 1414708"/>
                  <a:gd name="connsiteX68" fmla="*/ 707354 w 1414708"/>
                  <a:gd name="connsiteY68" fmla="*/ 250154 h 141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414708" h="1414708">
                    <a:moveTo>
                      <a:pt x="627070" y="0"/>
                    </a:moveTo>
                    <a:lnTo>
                      <a:pt x="787639" y="0"/>
                    </a:lnTo>
                    <a:lnTo>
                      <a:pt x="818947" y="146064"/>
                    </a:lnTo>
                    <a:lnTo>
                      <a:pt x="826511" y="147218"/>
                    </a:lnTo>
                    <a:lnTo>
                      <a:pt x="890637" y="166265"/>
                    </a:lnTo>
                    <a:lnTo>
                      <a:pt x="991504" y="54626"/>
                    </a:lnTo>
                    <a:lnTo>
                      <a:pt x="1130560" y="134910"/>
                    </a:lnTo>
                    <a:lnTo>
                      <a:pt x="1085871" y="273252"/>
                    </a:lnTo>
                    <a:lnTo>
                      <a:pt x="1094279" y="279383"/>
                    </a:lnTo>
                    <a:cubicBezTo>
                      <a:pt x="1109924" y="292935"/>
                      <a:pt x="1124849" y="307293"/>
                      <a:pt x="1138991" y="322395"/>
                    </a:cubicBezTo>
                    <a:lnTo>
                      <a:pt x="1143788" y="328084"/>
                    </a:lnTo>
                    <a:lnTo>
                      <a:pt x="1279799" y="284150"/>
                    </a:lnTo>
                    <a:lnTo>
                      <a:pt x="1360084" y="423206"/>
                    </a:lnTo>
                    <a:lnTo>
                      <a:pt x="1258750" y="514762"/>
                    </a:lnTo>
                    <a:lnTo>
                      <a:pt x="1266950" y="535107"/>
                    </a:lnTo>
                    <a:lnTo>
                      <a:pt x="1283058" y="598851"/>
                    </a:lnTo>
                    <a:lnTo>
                      <a:pt x="1414708" y="627071"/>
                    </a:lnTo>
                    <a:lnTo>
                      <a:pt x="1414708" y="787638"/>
                    </a:lnTo>
                    <a:lnTo>
                      <a:pt x="1291400" y="814069"/>
                    </a:lnTo>
                    <a:lnTo>
                      <a:pt x="1286586" y="845607"/>
                    </a:lnTo>
                    <a:cubicBezTo>
                      <a:pt x="1283141" y="862446"/>
                      <a:pt x="1278979" y="879024"/>
                      <a:pt x="1274135" y="895309"/>
                    </a:cubicBezTo>
                    <a:lnTo>
                      <a:pt x="1269256" y="909440"/>
                    </a:lnTo>
                    <a:lnTo>
                      <a:pt x="1360084" y="991504"/>
                    </a:lnTo>
                    <a:lnTo>
                      <a:pt x="1279799" y="1130559"/>
                    </a:lnTo>
                    <a:lnTo>
                      <a:pt x="1168182" y="1094504"/>
                    </a:lnTo>
                    <a:lnTo>
                      <a:pt x="1154421" y="1113376"/>
                    </a:lnTo>
                    <a:cubicBezTo>
                      <a:pt x="1140871" y="1129021"/>
                      <a:pt x="1126512" y="1143946"/>
                      <a:pt x="1111411" y="1158088"/>
                    </a:cubicBezTo>
                    <a:lnTo>
                      <a:pt x="1095560" y="1171449"/>
                    </a:lnTo>
                    <a:lnTo>
                      <a:pt x="1130560" y="1279799"/>
                    </a:lnTo>
                    <a:lnTo>
                      <a:pt x="991504" y="1360083"/>
                    </a:lnTo>
                    <a:lnTo>
                      <a:pt x="917693" y="1278391"/>
                    </a:lnTo>
                    <a:lnTo>
                      <a:pt x="898699" y="1286047"/>
                    </a:lnTo>
                    <a:lnTo>
                      <a:pt x="810436" y="1308351"/>
                    </a:lnTo>
                    <a:lnTo>
                      <a:pt x="787639" y="1414708"/>
                    </a:lnTo>
                    <a:lnTo>
                      <a:pt x="627070" y="1414708"/>
                    </a:lnTo>
                    <a:lnTo>
                      <a:pt x="604225" y="1308129"/>
                    </a:lnTo>
                    <a:lnTo>
                      <a:pt x="588198" y="1305683"/>
                    </a:lnTo>
                    <a:lnTo>
                      <a:pt x="496866" y="1278557"/>
                    </a:lnTo>
                    <a:lnTo>
                      <a:pt x="423205" y="1360083"/>
                    </a:lnTo>
                    <a:lnTo>
                      <a:pt x="284150" y="1279799"/>
                    </a:lnTo>
                    <a:lnTo>
                      <a:pt x="318965" y="1172020"/>
                    </a:lnTo>
                    <a:lnTo>
                      <a:pt x="251122" y="1102537"/>
                    </a:lnTo>
                    <a:lnTo>
                      <a:pt x="245733" y="1094760"/>
                    </a:lnTo>
                    <a:lnTo>
                      <a:pt x="134911" y="1130559"/>
                    </a:lnTo>
                    <a:lnTo>
                      <a:pt x="54626" y="991504"/>
                    </a:lnTo>
                    <a:lnTo>
                      <a:pt x="145519" y="909381"/>
                    </a:lnTo>
                    <a:lnTo>
                      <a:pt x="136590" y="881279"/>
                    </a:lnTo>
                    <a:lnTo>
                      <a:pt x="123065" y="814017"/>
                    </a:lnTo>
                    <a:lnTo>
                      <a:pt x="0" y="787638"/>
                    </a:lnTo>
                    <a:lnTo>
                      <a:pt x="0" y="627071"/>
                    </a:lnTo>
                    <a:lnTo>
                      <a:pt x="130427" y="599113"/>
                    </a:lnTo>
                    <a:lnTo>
                      <a:pt x="136590" y="571623"/>
                    </a:lnTo>
                    <a:lnTo>
                      <a:pt x="156261" y="515034"/>
                    </a:lnTo>
                    <a:lnTo>
                      <a:pt x="54626" y="423206"/>
                    </a:lnTo>
                    <a:lnTo>
                      <a:pt x="134911" y="284150"/>
                    </a:lnTo>
                    <a:lnTo>
                      <a:pt x="271981" y="328426"/>
                    </a:lnTo>
                    <a:lnTo>
                      <a:pt x="302006" y="296028"/>
                    </a:lnTo>
                    <a:lnTo>
                      <a:pt x="329025" y="273834"/>
                    </a:lnTo>
                    <a:lnTo>
                      <a:pt x="284150" y="134910"/>
                    </a:lnTo>
                    <a:lnTo>
                      <a:pt x="423205" y="54626"/>
                    </a:lnTo>
                    <a:lnTo>
                      <a:pt x="523263" y="165369"/>
                    </a:lnTo>
                    <a:lnTo>
                      <a:pt x="588198" y="147218"/>
                    </a:lnTo>
                    <a:lnTo>
                      <a:pt x="595762" y="146064"/>
                    </a:lnTo>
                    <a:lnTo>
                      <a:pt x="627070" y="0"/>
                    </a:lnTo>
                    <a:close/>
                    <a:moveTo>
                      <a:pt x="707354" y="250154"/>
                    </a:moveTo>
                    <a:cubicBezTo>
                      <a:pt x="454849" y="250154"/>
                      <a:pt x="250154" y="454849"/>
                      <a:pt x="250154" y="707354"/>
                    </a:cubicBezTo>
                    <a:cubicBezTo>
                      <a:pt x="250154" y="959859"/>
                      <a:pt x="454849" y="1164554"/>
                      <a:pt x="707354" y="1164554"/>
                    </a:cubicBezTo>
                    <a:cubicBezTo>
                      <a:pt x="959859" y="1164554"/>
                      <a:pt x="1164554" y="959859"/>
                      <a:pt x="1164554" y="707354"/>
                    </a:cubicBezTo>
                    <a:cubicBezTo>
                      <a:pt x="1164554" y="454849"/>
                      <a:pt x="959859" y="250154"/>
                      <a:pt x="707354" y="25015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同心圆 38"/>
              <p:cNvSpPr/>
              <p:nvPr/>
            </p:nvSpPr>
            <p:spPr>
              <a:xfrm>
                <a:off x="5544579" y="3128001"/>
                <a:ext cx="1542908" cy="1542909"/>
              </a:xfrm>
              <a:prstGeom prst="donut">
                <a:avLst>
                  <a:gd name="adj" fmla="val 2734"/>
                </a:avLst>
              </a:prstGeom>
              <a:gradFill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olidFill>
                    <a:prstClr val="white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510258" y="3262825"/>
              <a:ext cx="1124511" cy="1124512"/>
              <a:chOff x="1802687" y="3259299"/>
              <a:chExt cx="1414708" cy="1414708"/>
            </a:xfrm>
          </p:grpSpPr>
          <p:sp>
            <p:nvSpPr>
              <p:cNvPr id="36" name="任意多边形 35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429715" y="739747"/>
              <a:ext cx="1124511" cy="1124512"/>
              <a:chOff x="1802687" y="3259299"/>
              <a:chExt cx="1414708" cy="1414708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217838" y="2449532"/>
              <a:ext cx="1124511" cy="1124512"/>
              <a:chOff x="1802687" y="3259299"/>
              <a:chExt cx="1414708" cy="1414708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238773" y="4993741"/>
              <a:ext cx="1124511" cy="1124512"/>
              <a:chOff x="1802687" y="3259299"/>
              <a:chExt cx="1414708" cy="1414708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612390" y="2797320"/>
              <a:ext cx="335400" cy="428933"/>
              <a:chOff x="1605186" y="572440"/>
              <a:chExt cx="563562" cy="720725"/>
            </a:xfrm>
            <a:solidFill>
              <a:srgbClr val="C8161D"/>
            </a:solidFill>
          </p:grpSpPr>
          <p:sp>
            <p:nvSpPr>
              <p:cNvPr id="27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Freeform 223"/>
            <p:cNvSpPr/>
            <p:nvPr/>
          </p:nvSpPr>
          <p:spPr bwMode="auto">
            <a:xfrm>
              <a:off x="6615954" y="5394340"/>
              <a:ext cx="423311" cy="343313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875998" y="3629509"/>
              <a:ext cx="393028" cy="391140"/>
              <a:chOff x="-136302" y="1682102"/>
              <a:chExt cx="660401" cy="657225"/>
            </a:xfrm>
            <a:solidFill>
              <a:srgbClr val="C8161D"/>
            </a:solidFill>
          </p:grpSpPr>
          <p:sp>
            <p:nvSpPr>
              <p:cNvPr id="25" name="Freeform 36"/>
              <p:cNvSpPr/>
              <p:nvPr/>
            </p:nvSpPr>
            <p:spPr bwMode="auto">
              <a:xfrm>
                <a:off x="214536" y="1682102"/>
                <a:ext cx="309563" cy="309563"/>
              </a:xfrm>
              <a:custGeom>
                <a:avLst/>
                <a:gdLst>
                  <a:gd name="T0" fmla="*/ 0 w 138"/>
                  <a:gd name="T1" fmla="*/ 0 h 138"/>
                  <a:gd name="T2" fmla="*/ 0 w 138"/>
                  <a:gd name="T3" fmla="*/ 138 h 138"/>
                  <a:gd name="T4" fmla="*/ 138 w 138"/>
                  <a:gd name="T5" fmla="*/ 138 h 138"/>
                  <a:gd name="T6" fmla="*/ 0 w 13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8">
                    <a:moveTo>
                      <a:pt x="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4" y="63"/>
                      <a:pt x="74" y="4"/>
                      <a:pt x="0" y="0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37"/>
              <p:cNvSpPr/>
              <p:nvPr/>
            </p:nvSpPr>
            <p:spPr bwMode="auto">
              <a:xfrm>
                <a:off x="-136302" y="1682102"/>
                <a:ext cx="660400" cy="657225"/>
              </a:xfrm>
              <a:custGeom>
                <a:avLst/>
                <a:gdLst>
                  <a:gd name="T0" fmla="*/ 139 w 294"/>
                  <a:gd name="T1" fmla="*/ 154 h 293"/>
                  <a:gd name="T2" fmla="*/ 139 w 294"/>
                  <a:gd name="T3" fmla="*/ 0 h 293"/>
                  <a:gd name="T4" fmla="*/ 0 w 294"/>
                  <a:gd name="T5" fmla="*/ 146 h 293"/>
                  <a:gd name="T6" fmla="*/ 147 w 294"/>
                  <a:gd name="T7" fmla="*/ 293 h 293"/>
                  <a:gd name="T8" fmla="*/ 294 w 294"/>
                  <a:gd name="T9" fmla="*/ 154 h 293"/>
                  <a:gd name="T10" fmla="*/ 139 w 294"/>
                  <a:gd name="T11" fmla="*/ 1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93">
                    <a:moveTo>
                      <a:pt x="139" y="154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61" y="4"/>
                      <a:pt x="0" y="68"/>
                      <a:pt x="0" y="146"/>
                    </a:cubicBezTo>
                    <a:cubicBezTo>
                      <a:pt x="0" y="227"/>
                      <a:pt x="66" y="293"/>
                      <a:pt x="147" y="293"/>
                    </a:cubicBezTo>
                    <a:cubicBezTo>
                      <a:pt x="226" y="293"/>
                      <a:pt x="289" y="232"/>
                      <a:pt x="294" y="154"/>
                    </a:cubicBezTo>
                    <a:lnTo>
                      <a:pt x="139" y="154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795707" y="1092707"/>
              <a:ext cx="392524" cy="377486"/>
              <a:chOff x="9791183" y="5224434"/>
              <a:chExt cx="645684" cy="620945"/>
            </a:xfrm>
            <a:solidFill>
              <a:srgbClr val="C8161D"/>
            </a:solidFill>
          </p:grpSpPr>
          <p:sp>
            <p:nvSpPr>
              <p:cNvPr id="23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34"/>
              <p:cNvSpPr/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DAB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5716428" y="2945989"/>
              <a:ext cx="69585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193742" y="2915940"/>
              <a:ext cx="97148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187798" y="3485903"/>
              <a:ext cx="97148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82739" y="3511695"/>
              <a:ext cx="97148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717017" y="1421598"/>
              <a:ext cx="3350072" cy="8463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altLang="zh-CN" sz="1400" b="1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Key Words Here</a:t>
              </a:r>
              <a:endParaRPr lang="en-US" sz="1050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Vivamus Quam Dolor, Tempor Ac Gravida Sit Amet, Porta Fermentum Magna. Aliquam Euismod.</a:t>
              </a:r>
            </a:p>
          </p:txBody>
        </p:sp>
        <p:sp>
          <p:nvSpPr>
  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124910" y="1415964"/>
              <a:ext cx="3459515" cy="8463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en-US" altLang="zh-CN" sz="1400" b="1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Key Words Here</a:t>
              </a:r>
              <a:endParaRPr lang="en-US" sz="1050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Vivamus Quam Dolor, Tempor Ac Gravida Sit Amet, Porta Fermentum Magna. Aliquam Euismod.</a:t>
              </a:r>
            </a:p>
          </p:txBody>
        </p:sp>
        <p:sp>
          <p:nvSpPr>
  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717017" y="4600496"/>
              <a:ext cx="3350072" cy="8463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altLang="zh-CN" sz="1400" b="1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Key Words Here</a:t>
              </a:r>
              <a:endParaRPr lang="en-US" sz="1050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Vivamus Quam Dolor, Tempor Ac Gravida Sit Amet, Porta Fermentum Magna. Aliquam Euismod.</a:t>
              </a:r>
            </a:p>
          </p:txBody>
        </p:sp>
        <p:sp>
          <p:nvSpPr>
  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124910" y="4600496"/>
              <a:ext cx="3459515" cy="8463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en-US" altLang="zh-CN" sz="1400" b="1" dirty="0">
                  <a:solidFill>
                    <a:srgbClr val="C8161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Key Words Here</a:t>
              </a:r>
              <a:endParaRPr lang="en-US" sz="1050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Vivamus Quam Dolor, Tempor Ac Gravida Sit Amet, Porta Fermentum Magna. Aliquam Euismod.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45" name="组合 4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9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23131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589219" y="1679322"/>
            <a:ext cx="8903147" cy="2732587"/>
            <a:chOff x="1437355" y="1278630"/>
            <a:chExt cx="9511841" cy="2919410"/>
          </a:xfrm>
        </p:grpSpPr>
        <p:sp>
          <p:nvSpPr>
            <p:cNvPr id="2" name="Freeform 5"/>
            <p:cNvSpPr/>
            <p:nvPr/>
          </p:nvSpPr>
          <p:spPr bwMode="auto">
            <a:xfrm>
              <a:off x="3244713" y="1285108"/>
              <a:ext cx="2811447" cy="2234905"/>
            </a:xfrm>
            <a:custGeom>
              <a:avLst/>
              <a:gdLst>
                <a:gd name="T0" fmla="*/ 132 w 550"/>
                <a:gd name="T1" fmla="*/ 289 h 436"/>
                <a:gd name="T2" fmla="*/ 132 w 550"/>
                <a:gd name="T3" fmla="*/ 436 h 436"/>
                <a:gd name="T4" fmla="*/ 276 w 550"/>
                <a:gd name="T5" fmla="*/ 436 h 436"/>
                <a:gd name="T6" fmla="*/ 408 w 550"/>
                <a:gd name="T7" fmla="*/ 436 h 436"/>
                <a:gd name="T8" fmla="*/ 447 w 550"/>
                <a:gd name="T9" fmla="*/ 436 h 436"/>
                <a:gd name="T10" fmla="*/ 550 w 550"/>
                <a:gd name="T11" fmla="*/ 436 h 436"/>
                <a:gd name="T12" fmla="*/ 550 w 550"/>
                <a:gd name="T13" fmla="*/ 291 h 436"/>
                <a:gd name="T14" fmla="*/ 497 w 550"/>
                <a:gd name="T15" fmla="*/ 306 h 436"/>
                <a:gd name="T16" fmla="*/ 418 w 550"/>
                <a:gd name="T17" fmla="*/ 220 h 436"/>
                <a:gd name="T18" fmla="*/ 497 w 550"/>
                <a:gd name="T19" fmla="*/ 134 h 436"/>
                <a:gd name="T20" fmla="*/ 550 w 550"/>
                <a:gd name="T21" fmla="*/ 150 h 436"/>
                <a:gd name="T22" fmla="*/ 550 w 550"/>
                <a:gd name="T23" fmla="*/ 0 h 436"/>
                <a:gd name="T24" fmla="*/ 132 w 550"/>
                <a:gd name="T25" fmla="*/ 0 h 436"/>
                <a:gd name="T26" fmla="*/ 132 w 550"/>
                <a:gd name="T27" fmla="*/ 156 h 436"/>
                <a:gd name="T28" fmla="*/ 109 w 550"/>
                <a:gd name="T29" fmla="*/ 197 h 436"/>
                <a:gd name="T30" fmla="*/ 64 w 550"/>
                <a:gd name="T31" fmla="*/ 197 h 436"/>
                <a:gd name="T32" fmla="*/ 29 w 550"/>
                <a:gd name="T33" fmla="*/ 185 h 436"/>
                <a:gd name="T34" fmla="*/ 0 w 550"/>
                <a:gd name="T35" fmla="*/ 220 h 436"/>
                <a:gd name="T36" fmla="*/ 29 w 550"/>
                <a:gd name="T37" fmla="*/ 255 h 436"/>
                <a:gd name="T38" fmla="*/ 64 w 550"/>
                <a:gd name="T39" fmla="*/ 243 h 436"/>
                <a:gd name="T40" fmla="*/ 109 w 550"/>
                <a:gd name="T41" fmla="*/ 243 h 436"/>
                <a:gd name="T42" fmla="*/ 129 w 550"/>
                <a:gd name="T43" fmla="*/ 268 h 436"/>
                <a:gd name="T44" fmla="*/ 133 w 550"/>
                <a:gd name="T45" fmla="*/ 268 h 436"/>
                <a:gd name="T46" fmla="*/ 132 w 550"/>
                <a:gd name="T47" fmla="*/ 285 h 436"/>
                <a:gd name="T48" fmla="*/ 132 w 550"/>
                <a:gd name="T49" fmla="*/ 289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0" h="436">
                  <a:moveTo>
                    <a:pt x="132" y="289"/>
                  </a:moveTo>
                  <a:cubicBezTo>
                    <a:pt x="132" y="436"/>
                    <a:pt x="132" y="436"/>
                    <a:pt x="132" y="436"/>
                  </a:cubicBezTo>
                  <a:cubicBezTo>
                    <a:pt x="276" y="436"/>
                    <a:pt x="276" y="436"/>
                    <a:pt x="276" y="436"/>
                  </a:cubicBezTo>
                  <a:cubicBezTo>
                    <a:pt x="276" y="436"/>
                    <a:pt x="408" y="436"/>
                    <a:pt x="408" y="436"/>
                  </a:cubicBezTo>
                  <a:cubicBezTo>
                    <a:pt x="410" y="436"/>
                    <a:pt x="416" y="436"/>
                    <a:pt x="447" y="436"/>
                  </a:cubicBezTo>
                  <a:cubicBezTo>
                    <a:pt x="550" y="436"/>
                    <a:pt x="550" y="436"/>
                    <a:pt x="550" y="436"/>
                  </a:cubicBezTo>
                  <a:cubicBezTo>
                    <a:pt x="550" y="291"/>
                    <a:pt x="550" y="291"/>
                    <a:pt x="550" y="291"/>
                  </a:cubicBezTo>
                  <a:cubicBezTo>
                    <a:pt x="537" y="296"/>
                    <a:pt x="514" y="306"/>
                    <a:pt x="497" y="306"/>
                  </a:cubicBezTo>
                  <a:cubicBezTo>
                    <a:pt x="453" y="306"/>
                    <a:pt x="418" y="267"/>
                    <a:pt x="418" y="220"/>
                  </a:cubicBezTo>
                  <a:cubicBezTo>
                    <a:pt x="418" y="173"/>
                    <a:pt x="453" y="134"/>
                    <a:pt x="497" y="134"/>
                  </a:cubicBezTo>
                  <a:cubicBezTo>
                    <a:pt x="514" y="134"/>
                    <a:pt x="537" y="144"/>
                    <a:pt x="550" y="150"/>
                  </a:cubicBezTo>
                  <a:cubicBezTo>
                    <a:pt x="550" y="0"/>
                    <a:pt x="550" y="0"/>
                    <a:pt x="55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1" y="174"/>
                    <a:pt x="123" y="189"/>
                    <a:pt x="109" y="197"/>
                  </a:cubicBezTo>
                  <a:cubicBezTo>
                    <a:pt x="95" y="205"/>
                    <a:pt x="79" y="205"/>
                    <a:pt x="64" y="197"/>
                  </a:cubicBezTo>
                  <a:cubicBezTo>
                    <a:pt x="51" y="191"/>
                    <a:pt x="34" y="185"/>
                    <a:pt x="29" y="185"/>
                  </a:cubicBezTo>
                  <a:cubicBezTo>
                    <a:pt x="13" y="185"/>
                    <a:pt x="0" y="201"/>
                    <a:pt x="0" y="220"/>
                  </a:cubicBezTo>
                  <a:cubicBezTo>
                    <a:pt x="0" y="239"/>
                    <a:pt x="13" y="255"/>
                    <a:pt x="29" y="255"/>
                  </a:cubicBezTo>
                  <a:cubicBezTo>
                    <a:pt x="34" y="255"/>
                    <a:pt x="51" y="249"/>
                    <a:pt x="64" y="243"/>
                  </a:cubicBezTo>
                  <a:cubicBezTo>
                    <a:pt x="79" y="235"/>
                    <a:pt x="95" y="235"/>
                    <a:pt x="109" y="243"/>
                  </a:cubicBezTo>
                  <a:cubicBezTo>
                    <a:pt x="118" y="248"/>
                    <a:pt x="125" y="257"/>
                    <a:pt x="129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2" y="285"/>
                    <a:pt x="132" y="285"/>
                    <a:pt x="132" y="285"/>
                  </a:cubicBezTo>
                  <a:cubicBezTo>
                    <a:pt x="132" y="286"/>
                    <a:pt x="132" y="287"/>
                    <a:pt x="132" y="289"/>
                  </a:cubicBezTo>
                </a:path>
              </a:pathLst>
            </a:custGeom>
            <a:solidFill>
              <a:srgbClr val="DAB96E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5637249" y="1285108"/>
              <a:ext cx="2809287" cy="2234905"/>
            </a:xfrm>
            <a:custGeom>
              <a:avLst/>
              <a:gdLst>
                <a:gd name="T0" fmla="*/ 550 w 550"/>
                <a:gd name="T1" fmla="*/ 150 h 436"/>
                <a:gd name="T2" fmla="*/ 550 w 550"/>
                <a:gd name="T3" fmla="*/ 0 h 436"/>
                <a:gd name="T4" fmla="*/ 479 w 550"/>
                <a:gd name="T5" fmla="*/ 0 h 436"/>
                <a:gd name="T6" fmla="*/ 339 w 550"/>
                <a:gd name="T7" fmla="*/ 0 h 436"/>
                <a:gd name="T8" fmla="*/ 277 w 550"/>
                <a:gd name="T9" fmla="*/ 0 h 436"/>
                <a:gd name="T10" fmla="*/ 275 w 550"/>
                <a:gd name="T11" fmla="*/ 0 h 436"/>
                <a:gd name="T12" fmla="*/ 132 w 550"/>
                <a:gd name="T13" fmla="*/ 0 h 436"/>
                <a:gd name="T14" fmla="*/ 132 w 550"/>
                <a:gd name="T15" fmla="*/ 156 h 436"/>
                <a:gd name="T16" fmla="*/ 109 w 550"/>
                <a:gd name="T17" fmla="*/ 197 h 436"/>
                <a:gd name="T18" fmla="*/ 64 w 550"/>
                <a:gd name="T19" fmla="*/ 197 h 436"/>
                <a:gd name="T20" fmla="*/ 29 w 550"/>
                <a:gd name="T21" fmla="*/ 185 h 436"/>
                <a:gd name="T22" fmla="*/ 0 w 550"/>
                <a:gd name="T23" fmla="*/ 220 h 436"/>
                <a:gd name="T24" fmla="*/ 29 w 550"/>
                <a:gd name="T25" fmla="*/ 255 h 436"/>
                <a:gd name="T26" fmla="*/ 64 w 550"/>
                <a:gd name="T27" fmla="*/ 243 h 436"/>
                <a:gd name="T28" fmla="*/ 109 w 550"/>
                <a:gd name="T29" fmla="*/ 243 h 436"/>
                <a:gd name="T30" fmla="*/ 129 w 550"/>
                <a:gd name="T31" fmla="*/ 268 h 436"/>
                <a:gd name="T32" fmla="*/ 133 w 550"/>
                <a:gd name="T33" fmla="*/ 268 h 436"/>
                <a:gd name="T34" fmla="*/ 132 w 550"/>
                <a:gd name="T35" fmla="*/ 285 h 436"/>
                <a:gd name="T36" fmla="*/ 132 w 550"/>
                <a:gd name="T37" fmla="*/ 289 h 436"/>
                <a:gd name="T38" fmla="*/ 132 w 550"/>
                <a:gd name="T39" fmla="*/ 436 h 436"/>
                <a:gd name="T40" fmla="*/ 550 w 550"/>
                <a:gd name="T41" fmla="*/ 436 h 436"/>
                <a:gd name="T42" fmla="*/ 550 w 550"/>
                <a:gd name="T43" fmla="*/ 291 h 436"/>
                <a:gd name="T44" fmla="*/ 497 w 550"/>
                <a:gd name="T45" fmla="*/ 306 h 436"/>
                <a:gd name="T46" fmla="*/ 418 w 550"/>
                <a:gd name="T47" fmla="*/ 220 h 436"/>
                <a:gd name="T48" fmla="*/ 497 w 550"/>
                <a:gd name="T49" fmla="*/ 134 h 436"/>
                <a:gd name="T50" fmla="*/ 550 w 550"/>
                <a:gd name="T51" fmla="*/ 15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0" h="436">
                  <a:moveTo>
                    <a:pt x="550" y="150"/>
                  </a:moveTo>
                  <a:cubicBezTo>
                    <a:pt x="550" y="0"/>
                    <a:pt x="550" y="0"/>
                    <a:pt x="550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0"/>
                    <a:pt x="398" y="0"/>
                    <a:pt x="339" y="0"/>
                  </a:cubicBezTo>
                  <a:cubicBezTo>
                    <a:pt x="286" y="0"/>
                    <a:pt x="279" y="0"/>
                    <a:pt x="27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1" y="174"/>
                    <a:pt x="123" y="189"/>
                    <a:pt x="109" y="197"/>
                  </a:cubicBezTo>
                  <a:cubicBezTo>
                    <a:pt x="96" y="205"/>
                    <a:pt x="79" y="205"/>
                    <a:pt x="64" y="197"/>
                  </a:cubicBezTo>
                  <a:cubicBezTo>
                    <a:pt x="51" y="191"/>
                    <a:pt x="34" y="185"/>
                    <a:pt x="29" y="185"/>
                  </a:cubicBezTo>
                  <a:cubicBezTo>
                    <a:pt x="13" y="185"/>
                    <a:pt x="0" y="201"/>
                    <a:pt x="0" y="220"/>
                  </a:cubicBezTo>
                  <a:cubicBezTo>
                    <a:pt x="0" y="239"/>
                    <a:pt x="13" y="255"/>
                    <a:pt x="29" y="255"/>
                  </a:cubicBezTo>
                  <a:cubicBezTo>
                    <a:pt x="34" y="255"/>
                    <a:pt x="51" y="249"/>
                    <a:pt x="64" y="243"/>
                  </a:cubicBezTo>
                  <a:cubicBezTo>
                    <a:pt x="79" y="235"/>
                    <a:pt x="96" y="235"/>
                    <a:pt x="109" y="243"/>
                  </a:cubicBezTo>
                  <a:cubicBezTo>
                    <a:pt x="118" y="248"/>
                    <a:pt x="125" y="257"/>
                    <a:pt x="129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2" y="285"/>
                    <a:pt x="132" y="285"/>
                    <a:pt x="132" y="285"/>
                  </a:cubicBezTo>
                  <a:cubicBezTo>
                    <a:pt x="132" y="286"/>
                    <a:pt x="132" y="287"/>
                    <a:pt x="132" y="289"/>
                  </a:cubicBezTo>
                  <a:cubicBezTo>
                    <a:pt x="132" y="436"/>
                    <a:pt x="132" y="436"/>
                    <a:pt x="132" y="436"/>
                  </a:cubicBezTo>
                  <a:cubicBezTo>
                    <a:pt x="550" y="436"/>
                    <a:pt x="550" y="436"/>
                    <a:pt x="550" y="436"/>
                  </a:cubicBezTo>
                  <a:cubicBezTo>
                    <a:pt x="550" y="291"/>
                    <a:pt x="550" y="291"/>
                    <a:pt x="550" y="291"/>
                  </a:cubicBezTo>
                  <a:cubicBezTo>
                    <a:pt x="537" y="296"/>
                    <a:pt x="514" y="306"/>
                    <a:pt x="497" y="306"/>
                  </a:cubicBezTo>
                  <a:cubicBezTo>
                    <a:pt x="453" y="306"/>
                    <a:pt x="418" y="267"/>
                    <a:pt x="418" y="220"/>
                  </a:cubicBezTo>
                  <a:cubicBezTo>
                    <a:pt x="418" y="173"/>
                    <a:pt x="453" y="134"/>
                    <a:pt x="497" y="134"/>
                  </a:cubicBezTo>
                  <a:cubicBezTo>
                    <a:pt x="514" y="134"/>
                    <a:pt x="537" y="144"/>
                    <a:pt x="550" y="150"/>
                  </a:cubicBezTo>
                </a:path>
              </a:pathLst>
            </a:custGeom>
            <a:solidFill>
              <a:srgbClr val="DAB96E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8042740" y="1278630"/>
              <a:ext cx="2906456" cy="2241383"/>
            </a:xfrm>
            <a:custGeom>
              <a:avLst/>
              <a:gdLst>
                <a:gd name="T0" fmla="*/ 108 w 569"/>
                <a:gd name="T1" fmla="*/ 194 h 437"/>
                <a:gd name="T2" fmla="*/ 63 w 569"/>
                <a:gd name="T3" fmla="*/ 195 h 437"/>
                <a:gd name="T4" fmla="*/ 28 w 569"/>
                <a:gd name="T5" fmla="*/ 182 h 437"/>
                <a:gd name="T6" fmla="*/ 0 w 569"/>
                <a:gd name="T7" fmla="*/ 219 h 437"/>
                <a:gd name="T8" fmla="*/ 28 w 569"/>
                <a:gd name="T9" fmla="*/ 255 h 437"/>
                <a:gd name="T10" fmla="*/ 63 w 569"/>
                <a:gd name="T11" fmla="*/ 243 h 437"/>
                <a:gd name="T12" fmla="*/ 108 w 569"/>
                <a:gd name="T13" fmla="*/ 243 h 437"/>
                <a:gd name="T14" fmla="*/ 131 w 569"/>
                <a:gd name="T15" fmla="*/ 279 h 437"/>
                <a:gd name="T16" fmla="*/ 131 w 569"/>
                <a:gd name="T17" fmla="*/ 282 h 437"/>
                <a:gd name="T18" fmla="*/ 131 w 569"/>
                <a:gd name="T19" fmla="*/ 286 h 437"/>
                <a:gd name="T20" fmla="*/ 131 w 569"/>
                <a:gd name="T21" fmla="*/ 291 h 437"/>
                <a:gd name="T22" fmla="*/ 131 w 569"/>
                <a:gd name="T23" fmla="*/ 437 h 437"/>
                <a:gd name="T24" fmla="*/ 283 w 569"/>
                <a:gd name="T25" fmla="*/ 437 h 437"/>
                <a:gd name="T26" fmla="*/ 267 w 569"/>
                <a:gd name="T27" fmla="*/ 382 h 437"/>
                <a:gd name="T28" fmla="*/ 353 w 569"/>
                <a:gd name="T29" fmla="*/ 300 h 437"/>
                <a:gd name="T30" fmla="*/ 438 w 569"/>
                <a:gd name="T31" fmla="*/ 382 h 437"/>
                <a:gd name="T32" fmla="*/ 423 w 569"/>
                <a:gd name="T33" fmla="*/ 437 h 437"/>
                <a:gd name="T34" fmla="*/ 567 w 569"/>
                <a:gd name="T35" fmla="*/ 437 h 437"/>
                <a:gd name="T36" fmla="*/ 567 w 569"/>
                <a:gd name="T37" fmla="*/ 295 h 437"/>
                <a:gd name="T38" fmla="*/ 567 w 569"/>
                <a:gd name="T39" fmla="*/ 162 h 437"/>
                <a:gd name="T40" fmla="*/ 567 w 569"/>
                <a:gd name="T41" fmla="*/ 158 h 437"/>
                <a:gd name="T42" fmla="*/ 567 w 569"/>
                <a:gd name="T43" fmla="*/ 1 h 437"/>
                <a:gd name="T44" fmla="*/ 397 w 569"/>
                <a:gd name="T45" fmla="*/ 1 h 437"/>
                <a:gd name="T46" fmla="*/ 397 w 569"/>
                <a:gd name="T47" fmla="*/ 1 h 437"/>
                <a:gd name="T48" fmla="*/ 215 w 569"/>
                <a:gd name="T49" fmla="*/ 1 h 437"/>
                <a:gd name="T50" fmla="*/ 202 w 569"/>
                <a:gd name="T51" fmla="*/ 0 h 437"/>
                <a:gd name="T52" fmla="*/ 202 w 569"/>
                <a:gd name="T53" fmla="*/ 1 h 437"/>
                <a:gd name="T54" fmla="*/ 142 w 569"/>
                <a:gd name="T55" fmla="*/ 1 h 437"/>
                <a:gd name="T56" fmla="*/ 131 w 569"/>
                <a:gd name="T57" fmla="*/ 1 h 437"/>
                <a:gd name="T58" fmla="*/ 131 w 569"/>
                <a:gd name="T59" fmla="*/ 151 h 437"/>
                <a:gd name="T60" fmla="*/ 131 w 569"/>
                <a:gd name="T61" fmla="*/ 152 h 437"/>
                <a:gd name="T62" fmla="*/ 132 w 569"/>
                <a:gd name="T63" fmla="*/ 169 h 437"/>
                <a:gd name="T64" fmla="*/ 128 w 569"/>
                <a:gd name="T65" fmla="*/ 169 h 437"/>
                <a:gd name="T66" fmla="*/ 108 w 569"/>
                <a:gd name="T67" fmla="*/ 194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9" h="437">
                  <a:moveTo>
                    <a:pt x="108" y="194"/>
                  </a:moveTo>
                  <a:cubicBezTo>
                    <a:pt x="95" y="202"/>
                    <a:pt x="79" y="203"/>
                    <a:pt x="63" y="195"/>
                  </a:cubicBezTo>
                  <a:cubicBezTo>
                    <a:pt x="50" y="188"/>
                    <a:pt x="33" y="182"/>
                    <a:pt x="28" y="182"/>
                  </a:cubicBezTo>
                  <a:cubicBezTo>
                    <a:pt x="13" y="182"/>
                    <a:pt x="0" y="199"/>
                    <a:pt x="0" y="219"/>
                  </a:cubicBezTo>
                  <a:cubicBezTo>
                    <a:pt x="0" y="239"/>
                    <a:pt x="13" y="255"/>
                    <a:pt x="28" y="255"/>
                  </a:cubicBezTo>
                  <a:cubicBezTo>
                    <a:pt x="33" y="255"/>
                    <a:pt x="50" y="249"/>
                    <a:pt x="63" y="243"/>
                  </a:cubicBezTo>
                  <a:cubicBezTo>
                    <a:pt x="79" y="235"/>
                    <a:pt x="95" y="235"/>
                    <a:pt x="108" y="243"/>
                  </a:cubicBezTo>
                  <a:cubicBezTo>
                    <a:pt x="121" y="250"/>
                    <a:pt x="129" y="263"/>
                    <a:pt x="131" y="279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6"/>
                    <a:pt x="131" y="286"/>
                    <a:pt x="131" y="286"/>
                  </a:cubicBezTo>
                  <a:cubicBezTo>
                    <a:pt x="131" y="291"/>
                    <a:pt x="131" y="291"/>
                    <a:pt x="131" y="291"/>
                  </a:cubicBezTo>
                  <a:cubicBezTo>
                    <a:pt x="131" y="437"/>
                    <a:pt x="131" y="437"/>
                    <a:pt x="131" y="437"/>
                  </a:cubicBezTo>
                  <a:cubicBezTo>
                    <a:pt x="283" y="437"/>
                    <a:pt x="283" y="437"/>
                    <a:pt x="283" y="437"/>
                  </a:cubicBezTo>
                  <a:cubicBezTo>
                    <a:pt x="277" y="424"/>
                    <a:pt x="267" y="400"/>
                    <a:pt x="267" y="382"/>
                  </a:cubicBezTo>
                  <a:cubicBezTo>
                    <a:pt x="267" y="337"/>
                    <a:pt x="306" y="300"/>
                    <a:pt x="353" y="300"/>
                  </a:cubicBezTo>
                  <a:cubicBezTo>
                    <a:pt x="400" y="300"/>
                    <a:pt x="438" y="337"/>
                    <a:pt x="438" y="382"/>
                  </a:cubicBezTo>
                  <a:cubicBezTo>
                    <a:pt x="438" y="400"/>
                    <a:pt x="429" y="424"/>
                    <a:pt x="423" y="437"/>
                  </a:cubicBezTo>
                  <a:cubicBezTo>
                    <a:pt x="567" y="437"/>
                    <a:pt x="567" y="437"/>
                    <a:pt x="567" y="437"/>
                  </a:cubicBezTo>
                  <a:cubicBezTo>
                    <a:pt x="567" y="295"/>
                    <a:pt x="567" y="295"/>
                    <a:pt x="567" y="295"/>
                  </a:cubicBezTo>
                  <a:cubicBezTo>
                    <a:pt x="567" y="294"/>
                    <a:pt x="569" y="184"/>
                    <a:pt x="567" y="162"/>
                  </a:cubicBezTo>
                  <a:cubicBezTo>
                    <a:pt x="567" y="160"/>
                    <a:pt x="567" y="159"/>
                    <a:pt x="567" y="158"/>
                  </a:cubicBezTo>
                  <a:cubicBezTo>
                    <a:pt x="567" y="1"/>
                    <a:pt x="567" y="1"/>
                    <a:pt x="567" y="1"/>
                  </a:cubicBezTo>
                  <a:cubicBezTo>
                    <a:pt x="397" y="1"/>
                    <a:pt x="397" y="1"/>
                    <a:pt x="397" y="1"/>
                  </a:cubicBezTo>
                  <a:cubicBezTo>
                    <a:pt x="397" y="1"/>
                    <a:pt x="397" y="1"/>
                    <a:pt x="397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0" y="1"/>
                    <a:pt x="206" y="1"/>
                    <a:pt x="202" y="0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37" y="1"/>
                    <a:pt x="131" y="1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28" y="169"/>
                    <a:pt x="128" y="169"/>
                    <a:pt x="128" y="169"/>
                  </a:cubicBezTo>
                  <a:cubicBezTo>
                    <a:pt x="125" y="180"/>
                    <a:pt x="118" y="189"/>
                    <a:pt x="108" y="194"/>
                  </a:cubicBezTo>
                </a:path>
              </a:pathLst>
            </a:custGeom>
            <a:solidFill>
              <a:srgbClr val="DAB96E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1437355" y="1285106"/>
              <a:ext cx="2226268" cy="2912934"/>
            </a:xfrm>
            <a:custGeom>
              <a:avLst/>
              <a:gdLst>
                <a:gd name="T0" fmla="*/ 194 w 436"/>
                <a:gd name="T1" fmla="*/ 459 h 568"/>
                <a:gd name="T2" fmla="*/ 194 w 436"/>
                <a:gd name="T3" fmla="*/ 505 h 568"/>
                <a:gd name="T4" fmla="*/ 181 w 436"/>
                <a:gd name="T5" fmla="*/ 539 h 568"/>
                <a:gd name="T6" fmla="*/ 218 w 436"/>
                <a:gd name="T7" fmla="*/ 568 h 568"/>
                <a:gd name="T8" fmla="*/ 255 w 436"/>
                <a:gd name="T9" fmla="*/ 539 h 568"/>
                <a:gd name="T10" fmla="*/ 242 w 436"/>
                <a:gd name="T11" fmla="*/ 505 h 568"/>
                <a:gd name="T12" fmla="*/ 242 w 436"/>
                <a:gd name="T13" fmla="*/ 459 h 568"/>
                <a:gd name="T14" fmla="*/ 279 w 436"/>
                <a:gd name="T15" fmla="*/ 437 h 568"/>
                <a:gd name="T16" fmla="*/ 281 w 436"/>
                <a:gd name="T17" fmla="*/ 437 h 568"/>
                <a:gd name="T18" fmla="*/ 285 w 436"/>
                <a:gd name="T19" fmla="*/ 437 h 568"/>
                <a:gd name="T20" fmla="*/ 290 w 436"/>
                <a:gd name="T21" fmla="*/ 436 h 568"/>
                <a:gd name="T22" fmla="*/ 436 w 436"/>
                <a:gd name="T23" fmla="*/ 436 h 568"/>
                <a:gd name="T24" fmla="*/ 436 w 436"/>
                <a:gd name="T25" fmla="*/ 285 h 568"/>
                <a:gd name="T26" fmla="*/ 381 w 436"/>
                <a:gd name="T27" fmla="*/ 301 h 568"/>
                <a:gd name="T28" fmla="*/ 300 w 436"/>
                <a:gd name="T29" fmla="*/ 215 h 568"/>
                <a:gd name="T30" fmla="*/ 381 w 436"/>
                <a:gd name="T31" fmla="*/ 129 h 568"/>
                <a:gd name="T32" fmla="*/ 436 w 436"/>
                <a:gd name="T33" fmla="*/ 145 h 568"/>
                <a:gd name="T34" fmla="*/ 436 w 436"/>
                <a:gd name="T35" fmla="*/ 0 h 568"/>
                <a:gd name="T36" fmla="*/ 294 w 436"/>
                <a:gd name="T37" fmla="*/ 0 h 568"/>
                <a:gd name="T38" fmla="*/ 201 w 436"/>
                <a:gd name="T39" fmla="*/ 0 h 568"/>
                <a:gd name="T40" fmla="*/ 161 w 436"/>
                <a:gd name="T41" fmla="*/ 0 h 568"/>
                <a:gd name="T42" fmla="*/ 157 w 436"/>
                <a:gd name="T43" fmla="*/ 0 h 568"/>
                <a:gd name="T44" fmla="*/ 0 w 436"/>
                <a:gd name="T45" fmla="*/ 0 h 568"/>
                <a:gd name="T46" fmla="*/ 0 w 436"/>
                <a:gd name="T47" fmla="*/ 161 h 568"/>
                <a:gd name="T48" fmla="*/ 0 w 436"/>
                <a:gd name="T49" fmla="*/ 353 h 568"/>
                <a:gd name="T50" fmla="*/ 0 w 436"/>
                <a:gd name="T51" fmla="*/ 366 h 568"/>
                <a:gd name="T52" fmla="*/ 0 w 436"/>
                <a:gd name="T53" fmla="*/ 366 h 568"/>
                <a:gd name="T54" fmla="*/ 0 w 436"/>
                <a:gd name="T55" fmla="*/ 426 h 568"/>
                <a:gd name="T56" fmla="*/ 0 w 436"/>
                <a:gd name="T57" fmla="*/ 436 h 568"/>
                <a:gd name="T58" fmla="*/ 150 w 436"/>
                <a:gd name="T59" fmla="*/ 437 h 568"/>
                <a:gd name="T60" fmla="*/ 151 w 436"/>
                <a:gd name="T61" fmla="*/ 437 h 568"/>
                <a:gd name="T62" fmla="*/ 168 w 436"/>
                <a:gd name="T63" fmla="*/ 436 h 568"/>
                <a:gd name="T64" fmla="*/ 168 w 436"/>
                <a:gd name="T65" fmla="*/ 439 h 568"/>
                <a:gd name="T66" fmla="*/ 194 w 436"/>
                <a:gd name="T67" fmla="*/ 459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6" h="568">
                  <a:moveTo>
                    <a:pt x="194" y="459"/>
                  </a:moveTo>
                  <a:cubicBezTo>
                    <a:pt x="202" y="473"/>
                    <a:pt x="202" y="489"/>
                    <a:pt x="194" y="505"/>
                  </a:cubicBezTo>
                  <a:cubicBezTo>
                    <a:pt x="187" y="518"/>
                    <a:pt x="181" y="534"/>
                    <a:pt x="181" y="539"/>
                  </a:cubicBezTo>
                  <a:cubicBezTo>
                    <a:pt x="181" y="555"/>
                    <a:pt x="198" y="568"/>
                    <a:pt x="218" y="568"/>
                  </a:cubicBezTo>
                  <a:cubicBezTo>
                    <a:pt x="238" y="568"/>
                    <a:pt x="255" y="555"/>
                    <a:pt x="255" y="539"/>
                  </a:cubicBezTo>
                  <a:cubicBezTo>
                    <a:pt x="255" y="534"/>
                    <a:pt x="249" y="518"/>
                    <a:pt x="242" y="505"/>
                  </a:cubicBezTo>
                  <a:cubicBezTo>
                    <a:pt x="234" y="489"/>
                    <a:pt x="234" y="473"/>
                    <a:pt x="242" y="459"/>
                  </a:cubicBezTo>
                  <a:cubicBezTo>
                    <a:pt x="249" y="447"/>
                    <a:pt x="262" y="439"/>
                    <a:pt x="279" y="437"/>
                  </a:cubicBezTo>
                  <a:cubicBezTo>
                    <a:pt x="281" y="437"/>
                    <a:pt x="281" y="437"/>
                    <a:pt x="281" y="437"/>
                  </a:cubicBezTo>
                  <a:cubicBezTo>
                    <a:pt x="285" y="437"/>
                    <a:pt x="285" y="437"/>
                    <a:pt x="285" y="43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436" y="436"/>
                    <a:pt x="436" y="436"/>
                    <a:pt x="436" y="436"/>
                  </a:cubicBezTo>
                  <a:cubicBezTo>
                    <a:pt x="436" y="285"/>
                    <a:pt x="436" y="285"/>
                    <a:pt x="436" y="285"/>
                  </a:cubicBezTo>
                  <a:cubicBezTo>
                    <a:pt x="423" y="291"/>
                    <a:pt x="399" y="301"/>
                    <a:pt x="381" y="301"/>
                  </a:cubicBezTo>
                  <a:cubicBezTo>
                    <a:pt x="336" y="301"/>
                    <a:pt x="300" y="262"/>
                    <a:pt x="300" y="215"/>
                  </a:cubicBezTo>
                  <a:cubicBezTo>
                    <a:pt x="300" y="168"/>
                    <a:pt x="336" y="129"/>
                    <a:pt x="381" y="129"/>
                  </a:cubicBezTo>
                  <a:cubicBezTo>
                    <a:pt x="399" y="129"/>
                    <a:pt x="423" y="139"/>
                    <a:pt x="436" y="145"/>
                  </a:cubicBezTo>
                  <a:cubicBezTo>
                    <a:pt x="436" y="0"/>
                    <a:pt x="436" y="0"/>
                    <a:pt x="436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4" y="0"/>
                    <a:pt x="242" y="0"/>
                    <a:pt x="201" y="0"/>
                  </a:cubicBezTo>
                  <a:cubicBezTo>
                    <a:pt x="176" y="0"/>
                    <a:pt x="165" y="0"/>
                    <a:pt x="161" y="0"/>
                  </a:cubicBezTo>
                  <a:cubicBezTo>
                    <a:pt x="160" y="0"/>
                    <a:pt x="159" y="0"/>
                    <a:pt x="15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58"/>
                    <a:pt x="0" y="362"/>
                    <a:pt x="0" y="366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7"/>
                    <a:pt x="0" y="431"/>
                    <a:pt x="0" y="436"/>
                  </a:cubicBezTo>
                  <a:cubicBezTo>
                    <a:pt x="150" y="437"/>
                    <a:pt x="150" y="437"/>
                    <a:pt x="150" y="437"/>
                  </a:cubicBezTo>
                  <a:cubicBezTo>
                    <a:pt x="151" y="437"/>
                    <a:pt x="151" y="437"/>
                    <a:pt x="151" y="437"/>
                  </a:cubicBezTo>
                  <a:cubicBezTo>
                    <a:pt x="168" y="436"/>
                    <a:pt x="168" y="436"/>
                    <a:pt x="168" y="436"/>
                  </a:cubicBezTo>
                  <a:cubicBezTo>
                    <a:pt x="168" y="439"/>
                    <a:pt x="168" y="439"/>
                    <a:pt x="168" y="439"/>
                  </a:cubicBezTo>
                  <a:cubicBezTo>
                    <a:pt x="179" y="443"/>
                    <a:pt x="188" y="450"/>
                    <a:pt x="194" y="459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629847" y="1680263"/>
              <a:ext cx="475052" cy="682348"/>
              <a:chOff x="9410834" y="2025648"/>
              <a:chExt cx="475052" cy="682348"/>
            </a:xfrm>
          </p:grpSpPr>
          <p:sp>
            <p:nvSpPr>
              <p:cNvPr id="18" name="Freeform 9"/>
              <p:cNvSpPr/>
              <p:nvPr/>
            </p:nvSpPr>
            <p:spPr bwMode="auto">
              <a:xfrm>
                <a:off x="9503685" y="2081791"/>
                <a:ext cx="86373" cy="51824"/>
              </a:xfrm>
              <a:custGeom>
                <a:avLst/>
                <a:gdLst>
                  <a:gd name="T0" fmla="*/ 15 w 17"/>
                  <a:gd name="T1" fmla="*/ 0 h 10"/>
                  <a:gd name="T2" fmla="*/ 15 w 17"/>
                  <a:gd name="T3" fmla="*/ 0 h 10"/>
                  <a:gd name="T4" fmla="*/ 14 w 17"/>
                  <a:gd name="T5" fmla="*/ 0 h 10"/>
                  <a:gd name="T6" fmla="*/ 14 w 17"/>
                  <a:gd name="T7" fmla="*/ 0 h 10"/>
                  <a:gd name="T8" fmla="*/ 1 w 17"/>
                  <a:gd name="T9" fmla="*/ 6 h 10"/>
                  <a:gd name="T10" fmla="*/ 1 w 17"/>
                  <a:gd name="T11" fmla="*/ 6 h 10"/>
                  <a:gd name="T12" fmla="*/ 1 w 17"/>
                  <a:gd name="T13" fmla="*/ 7 h 10"/>
                  <a:gd name="T14" fmla="*/ 0 w 17"/>
                  <a:gd name="T15" fmla="*/ 8 h 10"/>
                  <a:gd name="T16" fmla="*/ 1 w 17"/>
                  <a:gd name="T17" fmla="*/ 9 h 10"/>
                  <a:gd name="T18" fmla="*/ 2 w 17"/>
                  <a:gd name="T19" fmla="*/ 10 h 10"/>
                  <a:gd name="T20" fmla="*/ 2 w 17"/>
                  <a:gd name="T21" fmla="*/ 10 h 10"/>
                  <a:gd name="T22" fmla="*/ 3 w 17"/>
                  <a:gd name="T23" fmla="*/ 10 h 10"/>
                  <a:gd name="T24" fmla="*/ 3 w 17"/>
                  <a:gd name="T25" fmla="*/ 10 h 10"/>
                  <a:gd name="T26" fmla="*/ 16 w 17"/>
                  <a:gd name="T27" fmla="*/ 4 h 10"/>
                  <a:gd name="T28" fmla="*/ 16 w 17"/>
                  <a:gd name="T29" fmla="*/ 4 h 10"/>
                  <a:gd name="T30" fmla="*/ 16 w 17"/>
                  <a:gd name="T31" fmla="*/ 3 h 10"/>
                  <a:gd name="T32" fmla="*/ 17 w 17"/>
                  <a:gd name="T33" fmla="*/ 2 h 10"/>
                  <a:gd name="T34" fmla="*/ 16 w 17"/>
                  <a:gd name="T35" fmla="*/ 1 h 10"/>
                  <a:gd name="T36" fmla="*/ 15 w 17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0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10"/>
              <p:cNvSpPr/>
              <p:nvPr/>
            </p:nvSpPr>
            <p:spPr bwMode="auto">
              <a:xfrm>
                <a:off x="9523119" y="2112021"/>
                <a:ext cx="77736" cy="51824"/>
              </a:xfrm>
              <a:custGeom>
                <a:avLst/>
                <a:gdLst>
                  <a:gd name="T0" fmla="*/ 13 w 15"/>
                  <a:gd name="T1" fmla="*/ 0 h 10"/>
                  <a:gd name="T2" fmla="*/ 0 w 15"/>
                  <a:gd name="T3" fmla="*/ 6 h 10"/>
                  <a:gd name="T4" fmla="*/ 0 w 15"/>
                  <a:gd name="T5" fmla="*/ 7 h 10"/>
                  <a:gd name="T6" fmla="*/ 1 w 15"/>
                  <a:gd name="T7" fmla="*/ 8 h 10"/>
                  <a:gd name="T8" fmla="*/ 1 w 15"/>
                  <a:gd name="T9" fmla="*/ 8 h 10"/>
                  <a:gd name="T10" fmla="*/ 1 w 15"/>
                  <a:gd name="T11" fmla="*/ 8 h 10"/>
                  <a:gd name="T12" fmla="*/ 2 w 15"/>
                  <a:gd name="T13" fmla="*/ 10 h 10"/>
                  <a:gd name="T14" fmla="*/ 15 w 15"/>
                  <a:gd name="T15" fmla="*/ 5 h 10"/>
                  <a:gd name="T16" fmla="*/ 13 w 15"/>
                  <a:gd name="T17" fmla="*/ 2 h 10"/>
                  <a:gd name="T18" fmla="*/ 13 w 15"/>
                  <a:gd name="T19" fmla="*/ 2 h 10"/>
                  <a:gd name="T20" fmla="*/ 13 w 15"/>
                  <a:gd name="T21" fmla="*/ 1 h 10"/>
                  <a:gd name="T22" fmla="*/ 13 w 15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0">
                    <a:moveTo>
                      <a:pt x="1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9518801" y="2641057"/>
                <a:ext cx="328218" cy="30231"/>
              </a:xfrm>
              <a:custGeom>
                <a:avLst/>
                <a:gdLst>
                  <a:gd name="T0" fmla="*/ 63 w 64"/>
                  <a:gd name="T1" fmla="*/ 0 h 6"/>
                  <a:gd name="T2" fmla="*/ 1 w 64"/>
                  <a:gd name="T3" fmla="*/ 0 h 6"/>
                  <a:gd name="T4" fmla="*/ 0 w 64"/>
                  <a:gd name="T5" fmla="*/ 2 h 6"/>
                  <a:gd name="T6" fmla="*/ 0 w 64"/>
                  <a:gd name="T7" fmla="*/ 6 h 6"/>
                  <a:gd name="T8" fmla="*/ 64 w 64"/>
                  <a:gd name="T9" fmla="*/ 6 h 6"/>
                  <a:gd name="T10" fmla="*/ 64 w 64"/>
                  <a:gd name="T11" fmla="*/ 2 h 6"/>
                  <a:gd name="T12" fmla="*/ 63 w 6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">
                    <a:moveTo>
                      <a:pt x="6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1"/>
                      <a:pt x="64" y="1"/>
                      <a:pt x="6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12"/>
              <p:cNvSpPr/>
              <p:nvPr/>
            </p:nvSpPr>
            <p:spPr bwMode="auto">
              <a:xfrm>
                <a:off x="9484251" y="2025648"/>
                <a:ext cx="86373" cy="75576"/>
              </a:xfrm>
              <a:custGeom>
                <a:avLst/>
                <a:gdLst>
                  <a:gd name="T0" fmla="*/ 12 w 17"/>
                  <a:gd name="T1" fmla="*/ 0 h 15"/>
                  <a:gd name="T2" fmla="*/ 12 w 17"/>
                  <a:gd name="T3" fmla="*/ 0 h 15"/>
                  <a:gd name="T4" fmla="*/ 0 w 17"/>
                  <a:gd name="T5" fmla="*/ 5 h 15"/>
                  <a:gd name="T6" fmla="*/ 0 w 17"/>
                  <a:gd name="T7" fmla="*/ 6 h 15"/>
                  <a:gd name="T8" fmla="*/ 4 w 17"/>
                  <a:gd name="T9" fmla="*/ 15 h 15"/>
                  <a:gd name="T10" fmla="*/ 17 w 17"/>
                  <a:gd name="T11" fmla="*/ 9 h 15"/>
                  <a:gd name="T12" fmla="*/ 13 w 17"/>
                  <a:gd name="T13" fmla="*/ 0 h 15"/>
                  <a:gd name="T14" fmla="*/ 12 w 17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5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3"/>
              <p:cNvSpPr/>
              <p:nvPr/>
            </p:nvSpPr>
            <p:spPr bwMode="auto">
              <a:xfrm>
                <a:off x="9477773" y="2682084"/>
                <a:ext cx="408113" cy="25912"/>
              </a:xfrm>
              <a:custGeom>
                <a:avLst/>
                <a:gdLst>
                  <a:gd name="T0" fmla="*/ 185 w 189"/>
                  <a:gd name="T1" fmla="*/ 0 h 12"/>
                  <a:gd name="T2" fmla="*/ 5 w 189"/>
                  <a:gd name="T3" fmla="*/ 0 h 12"/>
                  <a:gd name="T4" fmla="*/ 5 w 189"/>
                  <a:gd name="T5" fmla="*/ 2 h 12"/>
                  <a:gd name="T6" fmla="*/ 0 w 189"/>
                  <a:gd name="T7" fmla="*/ 2 h 12"/>
                  <a:gd name="T8" fmla="*/ 0 w 189"/>
                  <a:gd name="T9" fmla="*/ 12 h 12"/>
                  <a:gd name="T10" fmla="*/ 189 w 189"/>
                  <a:gd name="T11" fmla="*/ 12 h 12"/>
                  <a:gd name="T12" fmla="*/ 189 w 189"/>
                  <a:gd name="T13" fmla="*/ 2 h 12"/>
                  <a:gd name="T14" fmla="*/ 185 w 189"/>
                  <a:gd name="T15" fmla="*/ 2 h 12"/>
                  <a:gd name="T16" fmla="*/ 185 w 18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2">
                    <a:moveTo>
                      <a:pt x="18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189" y="12"/>
                    </a:lnTo>
                    <a:lnTo>
                      <a:pt x="189" y="2"/>
                    </a:lnTo>
                    <a:lnTo>
                      <a:pt x="185" y="2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14"/>
              <p:cNvSpPr/>
              <p:nvPr/>
            </p:nvSpPr>
            <p:spPr bwMode="auto">
              <a:xfrm>
                <a:off x="9477773" y="2682084"/>
                <a:ext cx="408113" cy="25912"/>
              </a:xfrm>
              <a:custGeom>
                <a:avLst/>
                <a:gdLst>
                  <a:gd name="T0" fmla="*/ 185 w 189"/>
                  <a:gd name="T1" fmla="*/ 0 h 12"/>
                  <a:gd name="T2" fmla="*/ 5 w 189"/>
                  <a:gd name="T3" fmla="*/ 0 h 12"/>
                  <a:gd name="T4" fmla="*/ 5 w 189"/>
                  <a:gd name="T5" fmla="*/ 2 h 12"/>
                  <a:gd name="T6" fmla="*/ 0 w 189"/>
                  <a:gd name="T7" fmla="*/ 2 h 12"/>
                  <a:gd name="T8" fmla="*/ 0 w 189"/>
                  <a:gd name="T9" fmla="*/ 12 h 12"/>
                  <a:gd name="T10" fmla="*/ 189 w 189"/>
                  <a:gd name="T11" fmla="*/ 12 h 12"/>
                  <a:gd name="T12" fmla="*/ 189 w 189"/>
                  <a:gd name="T13" fmla="*/ 2 h 12"/>
                  <a:gd name="T14" fmla="*/ 185 w 189"/>
                  <a:gd name="T15" fmla="*/ 2 h 12"/>
                  <a:gd name="T16" fmla="*/ 185 w 18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2">
                    <a:moveTo>
                      <a:pt x="18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189" y="12"/>
                    </a:lnTo>
                    <a:lnTo>
                      <a:pt x="189" y="2"/>
                    </a:lnTo>
                    <a:lnTo>
                      <a:pt x="185" y="2"/>
                    </a:lnTo>
                    <a:lnTo>
                      <a:pt x="185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>
                <a:off x="9615970" y="2312839"/>
                <a:ext cx="71258" cy="41027"/>
              </a:xfrm>
              <a:custGeom>
                <a:avLst/>
                <a:gdLst>
                  <a:gd name="T0" fmla="*/ 12 w 14"/>
                  <a:gd name="T1" fmla="*/ 0 h 8"/>
                  <a:gd name="T2" fmla="*/ 0 w 14"/>
                  <a:gd name="T3" fmla="*/ 5 h 8"/>
                  <a:gd name="T4" fmla="*/ 1 w 14"/>
                  <a:gd name="T5" fmla="*/ 7 h 8"/>
                  <a:gd name="T6" fmla="*/ 2 w 14"/>
                  <a:gd name="T7" fmla="*/ 8 h 8"/>
                  <a:gd name="T8" fmla="*/ 3 w 14"/>
                  <a:gd name="T9" fmla="*/ 8 h 8"/>
                  <a:gd name="T10" fmla="*/ 4 w 14"/>
                  <a:gd name="T11" fmla="*/ 8 h 8"/>
                  <a:gd name="T12" fmla="*/ 4 w 14"/>
                  <a:gd name="T13" fmla="*/ 8 h 8"/>
                  <a:gd name="T14" fmla="*/ 12 w 14"/>
                  <a:gd name="T15" fmla="*/ 4 h 8"/>
                  <a:gd name="T16" fmla="*/ 12 w 14"/>
                  <a:gd name="T17" fmla="*/ 4 h 8"/>
                  <a:gd name="T18" fmla="*/ 13 w 14"/>
                  <a:gd name="T19" fmla="*/ 3 h 8"/>
                  <a:gd name="T20" fmla="*/ 13 w 14"/>
                  <a:gd name="T21" fmla="*/ 2 h 8"/>
                  <a:gd name="T22" fmla="*/ 12 w 1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8">
                    <a:moveTo>
                      <a:pt x="1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2"/>
                      <a:pt x="13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16"/>
              <p:cNvSpPr/>
              <p:nvPr/>
            </p:nvSpPr>
            <p:spPr bwMode="auto">
              <a:xfrm>
                <a:off x="9641882" y="2343069"/>
                <a:ext cx="60461" cy="60461"/>
              </a:xfrm>
              <a:custGeom>
                <a:avLst/>
                <a:gdLst>
                  <a:gd name="T0" fmla="*/ 8 w 12"/>
                  <a:gd name="T1" fmla="*/ 0 h 12"/>
                  <a:gd name="T2" fmla="*/ 0 w 12"/>
                  <a:gd name="T3" fmla="*/ 4 h 12"/>
                  <a:gd name="T4" fmla="*/ 3 w 12"/>
                  <a:gd name="T5" fmla="*/ 11 h 12"/>
                  <a:gd name="T6" fmla="*/ 4 w 12"/>
                  <a:gd name="T7" fmla="*/ 12 h 12"/>
                  <a:gd name="T8" fmla="*/ 4 w 12"/>
                  <a:gd name="T9" fmla="*/ 12 h 12"/>
                  <a:gd name="T10" fmla="*/ 12 w 12"/>
                  <a:gd name="T11" fmla="*/ 9 h 12"/>
                  <a:gd name="T12" fmla="*/ 12 w 12"/>
                  <a:gd name="T13" fmla="*/ 7 h 12"/>
                  <a:gd name="T14" fmla="*/ 8 w 1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8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8"/>
                      <a:pt x="12" y="7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17"/>
              <p:cNvSpPr>
                <a:spLocks noEditPoints="1"/>
              </p:cNvSpPr>
              <p:nvPr/>
            </p:nvSpPr>
            <p:spPr bwMode="auto">
              <a:xfrm>
                <a:off x="9410834" y="2142252"/>
                <a:ext cx="410272" cy="492327"/>
              </a:xfrm>
              <a:custGeom>
                <a:avLst/>
                <a:gdLst>
                  <a:gd name="T0" fmla="*/ 23 w 80"/>
                  <a:gd name="T1" fmla="*/ 25 h 96"/>
                  <a:gd name="T2" fmla="*/ 28 w 80"/>
                  <a:gd name="T3" fmla="*/ 18 h 96"/>
                  <a:gd name="T4" fmla="*/ 30 w 80"/>
                  <a:gd name="T5" fmla="*/ 27 h 96"/>
                  <a:gd name="T6" fmla="*/ 40 w 80"/>
                  <a:gd name="T7" fmla="*/ 0 h 96"/>
                  <a:gd name="T8" fmla="*/ 37 w 80"/>
                  <a:gd name="T9" fmla="*/ 1 h 96"/>
                  <a:gd name="T10" fmla="*/ 25 w 80"/>
                  <a:gd name="T11" fmla="*/ 6 h 96"/>
                  <a:gd name="T12" fmla="*/ 24 w 80"/>
                  <a:gd name="T13" fmla="*/ 7 h 96"/>
                  <a:gd name="T14" fmla="*/ 26 w 80"/>
                  <a:gd name="T15" fmla="*/ 15 h 96"/>
                  <a:gd name="T16" fmla="*/ 20 w 80"/>
                  <a:gd name="T17" fmla="*/ 23 h 96"/>
                  <a:gd name="T18" fmla="*/ 29 w 80"/>
                  <a:gd name="T19" fmla="*/ 88 h 96"/>
                  <a:gd name="T20" fmla="*/ 43 w 80"/>
                  <a:gd name="T21" fmla="*/ 96 h 96"/>
                  <a:gd name="T22" fmla="*/ 53 w 80"/>
                  <a:gd name="T23" fmla="*/ 88 h 96"/>
                  <a:gd name="T24" fmla="*/ 56 w 80"/>
                  <a:gd name="T25" fmla="*/ 78 h 96"/>
                  <a:gd name="T26" fmla="*/ 61 w 80"/>
                  <a:gd name="T27" fmla="*/ 77 h 96"/>
                  <a:gd name="T28" fmla="*/ 76 w 80"/>
                  <a:gd name="T29" fmla="*/ 70 h 96"/>
                  <a:gd name="T30" fmla="*/ 75 w 80"/>
                  <a:gd name="T31" fmla="*/ 66 h 96"/>
                  <a:gd name="T32" fmla="*/ 73 w 80"/>
                  <a:gd name="T33" fmla="*/ 64 h 96"/>
                  <a:gd name="T34" fmla="*/ 58 w 80"/>
                  <a:gd name="T35" fmla="*/ 73 h 96"/>
                  <a:gd name="T36" fmla="*/ 53 w 80"/>
                  <a:gd name="T37" fmla="*/ 71 h 96"/>
                  <a:gd name="T38" fmla="*/ 60 w 80"/>
                  <a:gd name="T39" fmla="*/ 65 h 96"/>
                  <a:gd name="T40" fmla="*/ 80 w 80"/>
                  <a:gd name="T41" fmla="*/ 55 h 96"/>
                  <a:gd name="T42" fmla="*/ 79 w 80"/>
                  <a:gd name="T43" fmla="*/ 52 h 96"/>
                  <a:gd name="T44" fmla="*/ 78 w 80"/>
                  <a:gd name="T45" fmla="*/ 51 h 96"/>
                  <a:gd name="T46" fmla="*/ 41 w 80"/>
                  <a:gd name="T47" fmla="*/ 70 h 96"/>
                  <a:gd name="T48" fmla="*/ 43 w 80"/>
                  <a:gd name="T49" fmla="*/ 72 h 96"/>
                  <a:gd name="T50" fmla="*/ 44 w 80"/>
                  <a:gd name="T51" fmla="*/ 71 h 96"/>
                  <a:gd name="T52" fmla="*/ 46 w 80"/>
                  <a:gd name="T53" fmla="*/ 74 h 96"/>
                  <a:gd name="T54" fmla="*/ 50 w 80"/>
                  <a:gd name="T55" fmla="*/ 72 h 96"/>
                  <a:gd name="T56" fmla="*/ 41 w 80"/>
                  <a:gd name="T57" fmla="*/ 81 h 96"/>
                  <a:gd name="T58" fmla="*/ 23 w 80"/>
                  <a:gd name="T59" fmla="*/ 33 h 96"/>
                  <a:gd name="T60" fmla="*/ 36 w 80"/>
                  <a:gd name="T61" fmla="*/ 37 h 96"/>
                  <a:gd name="T62" fmla="*/ 54 w 80"/>
                  <a:gd name="T63" fmla="*/ 29 h 96"/>
                  <a:gd name="T64" fmla="*/ 40 w 80"/>
                  <a:gd name="T6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" h="96">
                    <a:moveTo>
                      <a:pt x="28" y="28"/>
                    </a:moveTo>
                    <a:cubicBezTo>
                      <a:pt x="26" y="28"/>
                      <a:pt x="24" y="27"/>
                      <a:pt x="23" y="25"/>
                    </a:cubicBezTo>
                    <a:cubicBezTo>
                      <a:pt x="22" y="22"/>
                      <a:pt x="23" y="19"/>
                      <a:pt x="26" y="18"/>
                    </a:cubicBezTo>
                    <a:cubicBezTo>
                      <a:pt x="27" y="18"/>
                      <a:pt x="27" y="18"/>
                      <a:pt x="28" y="18"/>
                    </a:cubicBezTo>
                    <a:cubicBezTo>
                      <a:pt x="30" y="18"/>
                      <a:pt x="32" y="19"/>
                      <a:pt x="33" y="21"/>
                    </a:cubicBezTo>
                    <a:cubicBezTo>
                      <a:pt x="34" y="23"/>
                      <a:pt x="33" y="26"/>
                      <a:pt x="30" y="27"/>
                    </a:cubicBezTo>
                    <a:cubicBezTo>
                      <a:pt x="30" y="28"/>
                      <a:pt x="29" y="28"/>
                      <a:pt x="28" y="28"/>
                    </a:cubicBezTo>
                    <a:moveTo>
                      <a:pt x="40" y="0"/>
                    </a:moveTo>
                    <a:cubicBezTo>
                      <a:pt x="40" y="0"/>
                      <a:pt x="39" y="0"/>
                      <a:pt x="39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8"/>
                      <a:pt x="23" y="9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2" y="17"/>
                      <a:pt x="20" y="20"/>
                      <a:pt x="20" y="23"/>
                    </a:cubicBezTo>
                    <a:cubicBezTo>
                      <a:pt x="6" y="32"/>
                      <a:pt x="0" y="51"/>
                      <a:pt x="8" y="69"/>
                    </a:cubicBezTo>
                    <a:cubicBezTo>
                      <a:pt x="13" y="78"/>
                      <a:pt x="21" y="85"/>
                      <a:pt x="29" y="88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6" y="90"/>
                      <a:pt x="49" y="89"/>
                      <a:pt x="53" y="88"/>
                    </a:cubicBezTo>
                    <a:cubicBezTo>
                      <a:pt x="55" y="87"/>
                      <a:pt x="57" y="85"/>
                      <a:pt x="59" y="84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1" y="77"/>
                      <a:pt x="61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76" y="70"/>
                      <a:pt x="76" y="70"/>
                      <a:pt x="76" y="70"/>
                    </a:cubicBezTo>
                    <a:cubicBezTo>
                      <a:pt x="76" y="70"/>
                      <a:pt x="76" y="68"/>
                      <a:pt x="76" y="67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4" y="65"/>
                      <a:pt x="74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8" y="71"/>
                      <a:pt x="58" y="72"/>
                      <a:pt x="58" y="73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1" y="67"/>
                      <a:pt x="61" y="66"/>
                      <a:pt x="60" y="65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4"/>
                      <a:pt x="80" y="54"/>
                      <a:pt x="80" y="53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1"/>
                      <a:pt x="79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0" y="69"/>
                      <a:pt x="41" y="70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1"/>
                      <a:pt x="42" y="72"/>
                      <a:pt x="43" y="72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5" y="73"/>
                      <a:pt x="45" y="74"/>
                      <a:pt x="46" y="74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49" y="76"/>
                      <a:pt x="47" y="79"/>
                      <a:pt x="45" y="80"/>
                    </a:cubicBezTo>
                    <a:cubicBezTo>
                      <a:pt x="44" y="81"/>
                      <a:pt x="42" y="81"/>
                      <a:pt x="41" y="81"/>
                    </a:cubicBezTo>
                    <a:cubicBezTo>
                      <a:pt x="34" y="81"/>
                      <a:pt x="26" y="74"/>
                      <a:pt x="21" y="63"/>
                    </a:cubicBezTo>
                    <a:cubicBezTo>
                      <a:pt x="15" y="50"/>
                      <a:pt x="16" y="37"/>
                      <a:pt x="23" y="33"/>
                    </a:cubicBezTo>
                    <a:cubicBezTo>
                      <a:pt x="24" y="33"/>
                      <a:pt x="25" y="33"/>
                      <a:pt x="26" y="33"/>
                    </a:cubicBezTo>
                    <a:cubicBezTo>
                      <a:pt x="29" y="33"/>
                      <a:pt x="33" y="34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18"/>
              <p:cNvSpPr/>
              <p:nvPr/>
            </p:nvSpPr>
            <p:spPr bwMode="auto">
              <a:xfrm>
                <a:off x="9533916" y="2239422"/>
                <a:ext cx="41027" cy="36709"/>
              </a:xfrm>
              <a:custGeom>
                <a:avLst/>
                <a:gdLst>
                  <a:gd name="T0" fmla="*/ 4 w 8"/>
                  <a:gd name="T1" fmla="*/ 0 h 7"/>
                  <a:gd name="T2" fmla="*/ 3 w 8"/>
                  <a:gd name="T3" fmla="*/ 1 h 7"/>
                  <a:gd name="T4" fmla="*/ 1 w 8"/>
                  <a:gd name="T5" fmla="*/ 5 h 7"/>
                  <a:gd name="T6" fmla="*/ 4 w 8"/>
                  <a:gd name="T7" fmla="*/ 7 h 7"/>
                  <a:gd name="T8" fmla="*/ 5 w 8"/>
                  <a:gd name="T9" fmla="*/ 6 h 7"/>
                  <a:gd name="T10" fmla="*/ 7 w 8"/>
                  <a:gd name="T11" fmla="*/ 2 h 7"/>
                  <a:gd name="T12" fmla="*/ 4 w 8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1" y="1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4" y="7"/>
                      <a:pt x="5" y="7"/>
                      <a:pt x="5" y="6"/>
                    </a:cubicBezTo>
                    <a:cubicBezTo>
                      <a:pt x="7" y="6"/>
                      <a:pt x="8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035488" y="1729930"/>
              <a:ext cx="602453" cy="606771"/>
              <a:chOff x="1816476" y="2075313"/>
              <a:chExt cx="602453" cy="606771"/>
            </a:xfrm>
            <a:solidFill>
              <a:srgbClr val="C8161D"/>
            </a:solidFill>
          </p:grpSpPr>
          <p:sp>
            <p:nvSpPr>
              <p:cNvPr id="16" name="Oval 19"/>
              <p:cNvSpPr>
                <a:spLocks noChangeArrowheads="1"/>
              </p:cNvSpPr>
              <p:nvPr/>
            </p:nvSpPr>
            <p:spPr bwMode="auto">
              <a:xfrm>
                <a:off x="2060480" y="2321476"/>
                <a:ext cx="112285" cy="118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20"/>
              <p:cNvSpPr>
                <a:spLocks noEditPoints="1"/>
              </p:cNvSpPr>
              <p:nvPr/>
            </p:nvSpPr>
            <p:spPr bwMode="auto">
              <a:xfrm>
                <a:off x="1816476" y="2075313"/>
                <a:ext cx="602453" cy="606771"/>
              </a:xfrm>
              <a:custGeom>
                <a:avLst/>
                <a:gdLst>
                  <a:gd name="T0" fmla="*/ 59 w 118"/>
                  <a:gd name="T1" fmla="*/ 90 h 118"/>
                  <a:gd name="T2" fmla="*/ 29 w 118"/>
                  <a:gd name="T3" fmla="*/ 60 h 118"/>
                  <a:gd name="T4" fmla="*/ 59 w 118"/>
                  <a:gd name="T5" fmla="*/ 30 h 118"/>
                  <a:gd name="T6" fmla="*/ 89 w 118"/>
                  <a:gd name="T7" fmla="*/ 60 h 118"/>
                  <a:gd name="T8" fmla="*/ 59 w 118"/>
                  <a:gd name="T9" fmla="*/ 90 h 118"/>
                  <a:gd name="T10" fmla="*/ 64 w 118"/>
                  <a:gd name="T11" fmla="*/ 0 h 118"/>
                  <a:gd name="T12" fmla="*/ 54 w 118"/>
                  <a:gd name="T13" fmla="*/ 0 h 118"/>
                  <a:gd name="T14" fmla="*/ 47 w 118"/>
                  <a:gd name="T15" fmla="*/ 6 h 118"/>
                  <a:gd name="T16" fmla="*/ 44 w 118"/>
                  <a:gd name="T17" fmla="*/ 17 h 118"/>
                  <a:gd name="T18" fmla="*/ 40 w 118"/>
                  <a:gd name="T19" fmla="*/ 19 h 118"/>
                  <a:gd name="T20" fmla="*/ 30 w 118"/>
                  <a:gd name="T21" fmla="*/ 13 h 118"/>
                  <a:gd name="T22" fmla="*/ 26 w 118"/>
                  <a:gd name="T23" fmla="*/ 12 h 118"/>
                  <a:gd name="T24" fmla="*/ 21 w 118"/>
                  <a:gd name="T25" fmla="*/ 14 h 118"/>
                  <a:gd name="T26" fmla="*/ 14 w 118"/>
                  <a:gd name="T27" fmla="*/ 21 h 118"/>
                  <a:gd name="T28" fmla="*/ 13 w 118"/>
                  <a:gd name="T29" fmla="*/ 30 h 118"/>
                  <a:gd name="T30" fmla="*/ 19 w 118"/>
                  <a:gd name="T31" fmla="*/ 40 h 118"/>
                  <a:gd name="T32" fmla="*/ 17 w 118"/>
                  <a:gd name="T33" fmla="*/ 44 h 118"/>
                  <a:gd name="T34" fmla="*/ 6 w 118"/>
                  <a:gd name="T35" fmla="*/ 47 h 118"/>
                  <a:gd name="T36" fmla="*/ 0 w 118"/>
                  <a:gd name="T37" fmla="*/ 54 h 118"/>
                  <a:gd name="T38" fmla="*/ 0 w 118"/>
                  <a:gd name="T39" fmla="*/ 64 h 118"/>
                  <a:gd name="T40" fmla="*/ 6 w 118"/>
                  <a:gd name="T41" fmla="*/ 71 h 118"/>
                  <a:gd name="T42" fmla="*/ 17 w 118"/>
                  <a:gd name="T43" fmla="*/ 73 h 118"/>
                  <a:gd name="T44" fmla="*/ 19 w 118"/>
                  <a:gd name="T45" fmla="*/ 78 h 118"/>
                  <a:gd name="T46" fmla="*/ 13 w 118"/>
                  <a:gd name="T47" fmla="*/ 88 h 118"/>
                  <a:gd name="T48" fmla="*/ 14 w 118"/>
                  <a:gd name="T49" fmla="*/ 97 h 118"/>
                  <a:gd name="T50" fmla="*/ 21 w 118"/>
                  <a:gd name="T51" fmla="*/ 104 h 118"/>
                  <a:gd name="T52" fmla="*/ 26 w 118"/>
                  <a:gd name="T53" fmla="*/ 106 h 118"/>
                  <a:gd name="T54" fmla="*/ 30 w 118"/>
                  <a:gd name="T55" fmla="*/ 105 h 118"/>
                  <a:gd name="T56" fmla="*/ 40 w 118"/>
                  <a:gd name="T57" fmla="*/ 99 h 118"/>
                  <a:gd name="T58" fmla="*/ 44 w 118"/>
                  <a:gd name="T59" fmla="*/ 101 h 118"/>
                  <a:gd name="T60" fmla="*/ 47 w 118"/>
                  <a:gd name="T61" fmla="*/ 112 h 118"/>
                  <a:gd name="T62" fmla="*/ 54 w 118"/>
                  <a:gd name="T63" fmla="*/ 118 h 118"/>
                  <a:gd name="T64" fmla="*/ 64 w 118"/>
                  <a:gd name="T65" fmla="*/ 118 h 118"/>
                  <a:gd name="T66" fmla="*/ 71 w 118"/>
                  <a:gd name="T67" fmla="*/ 112 h 118"/>
                  <a:gd name="T68" fmla="*/ 73 w 118"/>
                  <a:gd name="T69" fmla="*/ 101 h 118"/>
                  <a:gd name="T70" fmla="*/ 78 w 118"/>
                  <a:gd name="T71" fmla="*/ 99 h 118"/>
                  <a:gd name="T72" fmla="*/ 88 w 118"/>
                  <a:gd name="T73" fmla="*/ 105 h 118"/>
                  <a:gd name="T74" fmla="*/ 92 w 118"/>
                  <a:gd name="T75" fmla="*/ 106 h 118"/>
                  <a:gd name="T76" fmla="*/ 97 w 118"/>
                  <a:gd name="T77" fmla="*/ 104 h 118"/>
                  <a:gd name="T78" fmla="*/ 104 w 118"/>
                  <a:gd name="T79" fmla="*/ 97 h 118"/>
                  <a:gd name="T80" fmla="*/ 105 w 118"/>
                  <a:gd name="T81" fmla="*/ 88 h 118"/>
                  <a:gd name="T82" fmla="*/ 99 w 118"/>
                  <a:gd name="T83" fmla="*/ 78 h 118"/>
                  <a:gd name="T84" fmla="*/ 101 w 118"/>
                  <a:gd name="T85" fmla="*/ 73 h 118"/>
                  <a:gd name="T86" fmla="*/ 112 w 118"/>
                  <a:gd name="T87" fmla="*/ 71 h 118"/>
                  <a:gd name="T88" fmla="*/ 118 w 118"/>
                  <a:gd name="T89" fmla="*/ 64 h 118"/>
                  <a:gd name="T90" fmla="*/ 118 w 118"/>
                  <a:gd name="T91" fmla="*/ 54 h 118"/>
                  <a:gd name="T92" fmla="*/ 112 w 118"/>
                  <a:gd name="T93" fmla="*/ 47 h 118"/>
                  <a:gd name="T94" fmla="*/ 101 w 118"/>
                  <a:gd name="T95" fmla="*/ 44 h 118"/>
                  <a:gd name="T96" fmla="*/ 99 w 118"/>
                  <a:gd name="T97" fmla="*/ 40 h 118"/>
                  <a:gd name="T98" fmla="*/ 105 w 118"/>
                  <a:gd name="T99" fmla="*/ 30 h 118"/>
                  <a:gd name="T100" fmla="*/ 104 w 118"/>
                  <a:gd name="T101" fmla="*/ 21 h 118"/>
                  <a:gd name="T102" fmla="*/ 97 w 118"/>
                  <a:gd name="T103" fmla="*/ 14 h 118"/>
                  <a:gd name="T104" fmla="*/ 92 w 118"/>
                  <a:gd name="T105" fmla="*/ 12 h 118"/>
                  <a:gd name="T106" fmla="*/ 88 w 118"/>
                  <a:gd name="T107" fmla="*/ 13 h 118"/>
                  <a:gd name="T108" fmla="*/ 78 w 118"/>
                  <a:gd name="T109" fmla="*/ 19 h 118"/>
                  <a:gd name="T110" fmla="*/ 73 w 118"/>
                  <a:gd name="T111" fmla="*/ 17 h 118"/>
                  <a:gd name="T112" fmla="*/ 71 w 118"/>
                  <a:gd name="T113" fmla="*/ 6 h 118"/>
                  <a:gd name="T114" fmla="*/ 64 w 118"/>
                  <a:gd name="T11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118">
                    <a:moveTo>
                      <a:pt x="59" y="90"/>
                    </a:moveTo>
                    <a:cubicBezTo>
                      <a:pt x="42" y="90"/>
                      <a:pt x="29" y="76"/>
                      <a:pt x="29" y="60"/>
                    </a:cubicBezTo>
                    <a:cubicBezTo>
                      <a:pt x="29" y="43"/>
                      <a:pt x="42" y="30"/>
                      <a:pt x="59" y="30"/>
                    </a:cubicBezTo>
                    <a:cubicBezTo>
                      <a:pt x="75" y="30"/>
                      <a:pt x="89" y="43"/>
                      <a:pt x="89" y="60"/>
                    </a:cubicBezTo>
                    <a:cubicBezTo>
                      <a:pt x="89" y="76"/>
                      <a:pt x="75" y="90"/>
                      <a:pt x="59" y="90"/>
                    </a:cubicBezTo>
                    <a:moveTo>
                      <a:pt x="64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0" y="0"/>
                      <a:pt x="47" y="3"/>
                      <a:pt x="47" y="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8"/>
                      <a:pt x="41" y="18"/>
                      <a:pt x="40" y="19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2"/>
                      <a:pt x="28" y="12"/>
                      <a:pt x="26" y="12"/>
                    </a:cubicBezTo>
                    <a:cubicBezTo>
                      <a:pt x="24" y="12"/>
                      <a:pt x="22" y="12"/>
                      <a:pt x="21" y="1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1" y="23"/>
                      <a:pt x="11" y="27"/>
                      <a:pt x="13" y="3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1"/>
                      <a:pt x="18" y="43"/>
                      <a:pt x="17" y="44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50"/>
                      <a:pt x="0" y="5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1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8" y="75"/>
                      <a:pt x="19" y="77"/>
                      <a:pt x="19" y="7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1" y="91"/>
                      <a:pt x="11" y="95"/>
                      <a:pt x="14" y="97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22" y="105"/>
                      <a:pt x="24" y="106"/>
                      <a:pt x="26" y="106"/>
                    </a:cubicBezTo>
                    <a:cubicBezTo>
                      <a:pt x="28" y="106"/>
                      <a:pt x="29" y="106"/>
                      <a:pt x="30" y="105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1" y="99"/>
                      <a:pt x="43" y="100"/>
                      <a:pt x="44" y="101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5"/>
                      <a:pt x="50" y="118"/>
                      <a:pt x="54" y="118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67" y="118"/>
                      <a:pt x="70" y="115"/>
                      <a:pt x="71" y="112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5" y="100"/>
                      <a:pt x="77" y="99"/>
                      <a:pt x="78" y="99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9" y="106"/>
                      <a:pt x="90" y="106"/>
                      <a:pt x="92" y="106"/>
                    </a:cubicBezTo>
                    <a:cubicBezTo>
                      <a:pt x="94" y="106"/>
                      <a:pt x="96" y="105"/>
                      <a:pt x="97" y="104"/>
                    </a:cubicBezTo>
                    <a:cubicBezTo>
                      <a:pt x="104" y="97"/>
                      <a:pt x="104" y="97"/>
                      <a:pt x="104" y="97"/>
                    </a:cubicBezTo>
                    <a:cubicBezTo>
                      <a:pt x="107" y="95"/>
                      <a:pt x="107" y="91"/>
                      <a:pt x="105" y="8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7"/>
                      <a:pt x="100" y="75"/>
                      <a:pt x="101" y="73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15" y="70"/>
                      <a:pt x="118" y="67"/>
                      <a:pt x="118" y="64"/>
                    </a:cubicBezTo>
                    <a:cubicBezTo>
                      <a:pt x="118" y="54"/>
                      <a:pt x="118" y="54"/>
                      <a:pt x="118" y="54"/>
                    </a:cubicBezTo>
                    <a:cubicBezTo>
                      <a:pt x="118" y="50"/>
                      <a:pt x="115" y="47"/>
                      <a:pt x="112" y="47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0" y="43"/>
                      <a:pt x="99" y="41"/>
                      <a:pt x="99" y="40"/>
                    </a:cubicBezTo>
                    <a:cubicBezTo>
                      <a:pt x="105" y="30"/>
                      <a:pt x="105" y="30"/>
                      <a:pt x="105" y="30"/>
                    </a:cubicBezTo>
                    <a:cubicBezTo>
                      <a:pt x="107" y="27"/>
                      <a:pt x="107" y="23"/>
                      <a:pt x="104" y="21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2"/>
                      <a:pt x="94" y="12"/>
                      <a:pt x="92" y="12"/>
                    </a:cubicBezTo>
                    <a:cubicBezTo>
                      <a:pt x="90" y="12"/>
                      <a:pt x="89" y="12"/>
                      <a:pt x="88" y="1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8"/>
                      <a:pt x="75" y="18"/>
                      <a:pt x="73" y="17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0" y="3"/>
                      <a:pt x="67" y="0"/>
                      <a:pt x="64" y="0"/>
                    </a:cubicBezTo>
                  </a:path>
                </a:pathLst>
              </a:custGeom>
              <a:solidFill>
                <a:srgbClr val="DAB9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Freeform 21"/>
            <p:cNvSpPr>
              <a:spLocks noEditPoints="1"/>
            </p:cNvSpPr>
            <p:nvPr/>
          </p:nvSpPr>
          <p:spPr bwMode="auto">
            <a:xfrm>
              <a:off x="6928526" y="1781752"/>
              <a:ext cx="546311" cy="457778"/>
            </a:xfrm>
            <a:custGeom>
              <a:avLst/>
              <a:gdLst>
                <a:gd name="T0" fmla="*/ 34 w 107"/>
                <a:gd name="T1" fmla="*/ 82 h 89"/>
                <a:gd name="T2" fmla="*/ 34 w 107"/>
                <a:gd name="T3" fmla="*/ 74 h 89"/>
                <a:gd name="T4" fmla="*/ 40 w 107"/>
                <a:gd name="T5" fmla="*/ 75 h 89"/>
                <a:gd name="T6" fmla="*/ 34 w 107"/>
                <a:gd name="T7" fmla="*/ 82 h 89"/>
                <a:gd name="T8" fmla="*/ 32 w 107"/>
                <a:gd name="T9" fmla="*/ 68 h 89"/>
                <a:gd name="T10" fmla="*/ 6 w 107"/>
                <a:gd name="T11" fmla="*/ 41 h 89"/>
                <a:gd name="T12" fmla="*/ 97 w 107"/>
                <a:gd name="T13" fmla="*/ 7 h 89"/>
                <a:gd name="T14" fmla="*/ 32 w 107"/>
                <a:gd name="T15" fmla="*/ 68 h 89"/>
                <a:gd name="T16" fmla="*/ 105 w 107"/>
                <a:gd name="T17" fmla="*/ 0 h 89"/>
                <a:gd name="T18" fmla="*/ 105 w 107"/>
                <a:gd name="T19" fmla="*/ 0 h 89"/>
                <a:gd name="T20" fmla="*/ 105 w 107"/>
                <a:gd name="T21" fmla="*/ 0 h 89"/>
                <a:gd name="T22" fmla="*/ 1 w 107"/>
                <a:gd name="T23" fmla="*/ 38 h 89"/>
                <a:gd name="T24" fmla="*/ 0 w 107"/>
                <a:gd name="T25" fmla="*/ 39 h 89"/>
                <a:gd name="T26" fmla="*/ 1 w 107"/>
                <a:gd name="T27" fmla="*/ 41 h 89"/>
                <a:gd name="T28" fmla="*/ 30 w 107"/>
                <a:gd name="T29" fmla="*/ 72 h 89"/>
                <a:gd name="T30" fmla="*/ 30 w 107"/>
                <a:gd name="T31" fmla="*/ 87 h 89"/>
                <a:gd name="T32" fmla="*/ 31 w 107"/>
                <a:gd name="T33" fmla="*/ 89 h 89"/>
                <a:gd name="T34" fmla="*/ 32 w 107"/>
                <a:gd name="T35" fmla="*/ 89 h 89"/>
                <a:gd name="T36" fmla="*/ 33 w 107"/>
                <a:gd name="T37" fmla="*/ 89 h 89"/>
                <a:gd name="T38" fmla="*/ 44 w 107"/>
                <a:gd name="T39" fmla="*/ 76 h 89"/>
                <a:gd name="T40" fmla="*/ 87 w 107"/>
                <a:gd name="T41" fmla="*/ 86 h 89"/>
                <a:gd name="T42" fmla="*/ 87 w 107"/>
                <a:gd name="T43" fmla="*/ 86 h 89"/>
                <a:gd name="T44" fmla="*/ 88 w 107"/>
                <a:gd name="T45" fmla="*/ 86 h 89"/>
                <a:gd name="T46" fmla="*/ 89 w 107"/>
                <a:gd name="T47" fmla="*/ 84 h 89"/>
                <a:gd name="T48" fmla="*/ 107 w 107"/>
                <a:gd name="T49" fmla="*/ 2 h 89"/>
                <a:gd name="T50" fmla="*/ 107 w 107"/>
                <a:gd name="T51" fmla="*/ 2 h 89"/>
                <a:gd name="T52" fmla="*/ 107 w 107"/>
                <a:gd name="T53" fmla="*/ 2 h 89"/>
                <a:gd name="T54" fmla="*/ 107 w 107"/>
                <a:gd name="T55" fmla="*/ 1 h 89"/>
                <a:gd name="T56" fmla="*/ 107 w 107"/>
                <a:gd name="T57" fmla="*/ 1 h 89"/>
                <a:gd name="T58" fmla="*/ 107 w 107"/>
                <a:gd name="T59" fmla="*/ 1 h 89"/>
                <a:gd name="T60" fmla="*/ 107 w 107"/>
                <a:gd name="T61" fmla="*/ 1 h 89"/>
                <a:gd name="T62" fmla="*/ 107 w 107"/>
                <a:gd name="T63" fmla="*/ 1 h 89"/>
                <a:gd name="T64" fmla="*/ 107 w 107"/>
                <a:gd name="T65" fmla="*/ 0 h 89"/>
                <a:gd name="T66" fmla="*/ 107 w 107"/>
                <a:gd name="T67" fmla="*/ 0 h 89"/>
                <a:gd name="T68" fmla="*/ 106 w 107"/>
                <a:gd name="T69" fmla="*/ 0 h 89"/>
                <a:gd name="T70" fmla="*/ 106 w 107"/>
                <a:gd name="T71" fmla="*/ 0 h 89"/>
                <a:gd name="T72" fmla="*/ 106 w 107"/>
                <a:gd name="T73" fmla="*/ 0 h 89"/>
                <a:gd name="T74" fmla="*/ 106 w 107"/>
                <a:gd name="T75" fmla="*/ 0 h 89"/>
                <a:gd name="T76" fmla="*/ 105 w 107"/>
                <a:gd name="T7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" h="89">
                  <a:moveTo>
                    <a:pt x="34" y="82"/>
                  </a:moveTo>
                  <a:cubicBezTo>
                    <a:pt x="34" y="74"/>
                    <a:pt x="34" y="74"/>
                    <a:pt x="34" y="74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34" y="82"/>
                    <a:pt x="34" y="82"/>
                    <a:pt x="34" y="82"/>
                  </a:cubicBezTo>
                  <a:moveTo>
                    <a:pt x="32" y="68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32" y="68"/>
                    <a:pt x="32" y="68"/>
                    <a:pt x="32" y="68"/>
                  </a:cubicBezTo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0" y="39"/>
                    <a:pt x="0" y="39"/>
                  </a:cubicBezTo>
                  <a:cubicBezTo>
                    <a:pt x="0" y="40"/>
                    <a:pt x="0" y="41"/>
                    <a:pt x="1" y="41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8"/>
                    <a:pt x="30" y="89"/>
                    <a:pt x="31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3" y="89"/>
                    <a:pt x="33" y="89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9" y="85"/>
                    <a:pt x="89" y="85"/>
                    <a:pt x="89" y="84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516558" y="1796867"/>
              <a:ext cx="619727" cy="431866"/>
              <a:chOff x="4297544" y="2142252"/>
              <a:chExt cx="619727" cy="431866"/>
            </a:xfrm>
          </p:grpSpPr>
          <p:sp>
            <p:nvSpPr>
              <p:cNvPr id="14" name="Freeform 22"/>
              <p:cNvSpPr>
                <a:spLocks noEditPoints="1"/>
              </p:cNvSpPr>
              <p:nvPr/>
            </p:nvSpPr>
            <p:spPr bwMode="auto">
              <a:xfrm>
                <a:off x="4297544" y="2142252"/>
                <a:ext cx="619727" cy="431866"/>
              </a:xfrm>
              <a:custGeom>
                <a:avLst/>
                <a:gdLst>
                  <a:gd name="T0" fmla="*/ 61 w 121"/>
                  <a:gd name="T1" fmla="*/ 73 h 84"/>
                  <a:gd name="T2" fmla="*/ 30 w 121"/>
                  <a:gd name="T3" fmla="*/ 42 h 84"/>
                  <a:gd name="T4" fmla="*/ 61 w 121"/>
                  <a:gd name="T5" fmla="*/ 12 h 84"/>
                  <a:gd name="T6" fmla="*/ 61 w 121"/>
                  <a:gd name="T7" fmla="*/ 12 h 84"/>
                  <a:gd name="T8" fmla="*/ 91 w 121"/>
                  <a:gd name="T9" fmla="*/ 42 h 84"/>
                  <a:gd name="T10" fmla="*/ 61 w 121"/>
                  <a:gd name="T11" fmla="*/ 73 h 84"/>
                  <a:gd name="T12" fmla="*/ 61 w 121"/>
                  <a:gd name="T13" fmla="*/ 0 h 84"/>
                  <a:gd name="T14" fmla="*/ 2 w 121"/>
                  <a:gd name="T15" fmla="*/ 39 h 84"/>
                  <a:gd name="T16" fmla="*/ 0 w 121"/>
                  <a:gd name="T17" fmla="*/ 42 h 84"/>
                  <a:gd name="T18" fmla="*/ 2 w 121"/>
                  <a:gd name="T19" fmla="*/ 45 h 84"/>
                  <a:gd name="T20" fmla="*/ 61 w 121"/>
                  <a:gd name="T21" fmla="*/ 84 h 84"/>
                  <a:gd name="T22" fmla="*/ 120 w 121"/>
                  <a:gd name="T23" fmla="*/ 45 h 84"/>
                  <a:gd name="T24" fmla="*/ 121 w 121"/>
                  <a:gd name="T25" fmla="*/ 42 h 84"/>
                  <a:gd name="T26" fmla="*/ 120 w 121"/>
                  <a:gd name="T27" fmla="*/ 39 h 84"/>
                  <a:gd name="T28" fmla="*/ 61 w 121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1" h="84">
                    <a:moveTo>
                      <a:pt x="61" y="73"/>
                    </a:moveTo>
                    <a:cubicBezTo>
                      <a:pt x="44" y="73"/>
                      <a:pt x="30" y="59"/>
                      <a:pt x="30" y="42"/>
                    </a:cubicBezTo>
                    <a:cubicBezTo>
                      <a:pt x="30" y="26"/>
                      <a:pt x="44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77" y="12"/>
                      <a:pt x="91" y="26"/>
                      <a:pt x="91" y="42"/>
                    </a:cubicBezTo>
                    <a:cubicBezTo>
                      <a:pt x="91" y="59"/>
                      <a:pt x="77" y="73"/>
                      <a:pt x="61" y="73"/>
                    </a:cubicBezTo>
                    <a:moveTo>
                      <a:pt x="61" y="0"/>
                    </a:moveTo>
                    <a:cubicBezTo>
                      <a:pt x="28" y="0"/>
                      <a:pt x="3" y="38"/>
                      <a:pt x="2" y="3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7"/>
                      <a:pt x="28" y="84"/>
                      <a:pt x="61" y="84"/>
                    </a:cubicBezTo>
                    <a:cubicBezTo>
                      <a:pt x="93" y="84"/>
                      <a:pt x="119" y="47"/>
                      <a:pt x="120" y="45"/>
                    </a:cubicBezTo>
                    <a:cubicBezTo>
                      <a:pt x="121" y="42"/>
                      <a:pt x="121" y="42"/>
                      <a:pt x="121" y="42"/>
                    </a:cubicBezTo>
                    <a:cubicBezTo>
                      <a:pt x="120" y="39"/>
                      <a:pt x="120" y="39"/>
                      <a:pt x="120" y="39"/>
                    </a:cubicBezTo>
                    <a:cubicBezTo>
                      <a:pt x="119" y="38"/>
                      <a:pt x="93" y="0"/>
                      <a:pt x="61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Freeform 23"/>
              <p:cNvSpPr/>
              <p:nvPr/>
            </p:nvSpPr>
            <p:spPr bwMode="auto">
              <a:xfrm>
                <a:off x="4517796" y="2261015"/>
                <a:ext cx="190021" cy="190021"/>
              </a:xfrm>
              <a:custGeom>
                <a:avLst/>
                <a:gdLst>
                  <a:gd name="T0" fmla="*/ 18 w 37"/>
                  <a:gd name="T1" fmla="*/ 0 h 37"/>
                  <a:gd name="T2" fmla="*/ 17 w 37"/>
                  <a:gd name="T3" fmla="*/ 1 h 37"/>
                  <a:gd name="T4" fmla="*/ 19 w 37"/>
                  <a:gd name="T5" fmla="*/ 20 h 37"/>
                  <a:gd name="T6" fmla="*/ 1 w 37"/>
                  <a:gd name="T7" fmla="*/ 14 h 37"/>
                  <a:gd name="T8" fmla="*/ 0 w 37"/>
                  <a:gd name="T9" fmla="*/ 19 h 37"/>
                  <a:gd name="T10" fmla="*/ 18 w 37"/>
                  <a:gd name="T11" fmla="*/ 37 h 37"/>
                  <a:gd name="T12" fmla="*/ 37 w 37"/>
                  <a:gd name="T13" fmla="*/ 19 h 37"/>
                  <a:gd name="T14" fmla="*/ 18 w 37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cubicBezTo>
                      <a:pt x="18" y="0"/>
                      <a:pt x="17" y="0"/>
                      <a:pt x="17" y="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0" y="17"/>
                      <a:pt x="0" y="19"/>
                    </a:cubicBezTo>
                    <a:cubicBezTo>
                      <a:pt x="0" y="29"/>
                      <a:pt x="8" y="37"/>
                      <a:pt x="18" y="37"/>
                    </a:cubicBezTo>
                    <a:cubicBezTo>
                      <a:pt x="28" y="37"/>
                      <a:pt x="37" y="29"/>
                      <a:pt x="37" y="19"/>
                    </a:cubicBezTo>
                    <a:cubicBezTo>
                      <a:pt x="37" y="9"/>
                      <a:pt x="28" y="0"/>
                      <a:pt x="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2128617" y="2617931"/>
              <a:ext cx="758771" cy="6247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DAB96E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01</a:t>
              </a:r>
              <a:endParaRPr lang="zh-CN" altLang="en-US" sz="3200" b="1" dirty="0">
                <a:solidFill>
                  <a:srgbClr val="DAB96E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516557" y="2623694"/>
              <a:ext cx="758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02</a:t>
              </a:r>
              <a:endParaRPr lang="zh-CN" altLang="en-US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846192" y="2625503"/>
              <a:ext cx="758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03</a:t>
              </a:r>
              <a:endParaRPr lang="zh-CN" altLang="en-US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712788" y="2625503"/>
              <a:ext cx="758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04</a:t>
              </a:r>
              <a:endParaRPr lang="zh-CN" altLang="en-US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sp>
        <p:nvSpPr>
          <p:cNvPr id="2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717295" y="4334197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956725" y="4334197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96155" y="4334197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35585" y="4334197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37" name="组合 3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1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32193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9"/>
          <p:cNvGrpSpPr/>
          <p:nvPr/>
        </p:nvGrpSpPr>
        <p:grpSpPr>
          <a:xfrm>
            <a:off x="4917293" y="1952117"/>
            <a:ext cx="1237877" cy="1521714"/>
            <a:chOff x="3606801" y="1795463"/>
            <a:chExt cx="928688" cy="1141413"/>
          </a:xfrm>
          <a:solidFill>
            <a:srgbClr val="DAB96E"/>
          </a:solidFill>
        </p:grpSpPr>
        <p:sp>
          <p:nvSpPr>
            <p:cNvPr id="25" name="Freeform 8"/>
            <p:cNvSpPr/>
            <p:nvPr/>
          </p:nvSpPr>
          <p:spPr bwMode="auto">
            <a:xfrm>
              <a:off x="3606801" y="1795463"/>
              <a:ext cx="928688" cy="1141413"/>
            </a:xfrm>
            <a:custGeom>
              <a:avLst/>
              <a:gdLst/>
              <a:ahLst/>
              <a:cxnLst>
                <a:cxn ang="0">
                  <a:pos x="3" y="110"/>
                </a:cxn>
                <a:cxn ang="0">
                  <a:pos x="247" y="0"/>
                </a:cxn>
                <a:cxn ang="0">
                  <a:pos x="247" y="303"/>
                </a:cxn>
                <a:cxn ang="0">
                  <a:pos x="21" y="303"/>
                </a:cxn>
                <a:cxn ang="0">
                  <a:pos x="3" y="110"/>
                </a:cxn>
              </a:cxnLst>
              <a:rect l="0" t="0" r="r" b="b"/>
              <a:pathLst>
                <a:path w="247" h="303">
                  <a:moveTo>
                    <a:pt x="3" y="110"/>
                  </a:moveTo>
                  <a:cubicBezTo>
                    <a:pt x="103" y="89"/>
                    <a:pt x="184" y="52"/>
                    <a:pt x="247" y="0"/>
                  </a:cubicBezTo>
                  <a:cubicBezTo>
                    <a:pt x="247" y="303"/>
                    <a:pt x="247" y="303"/>
                    <a:pt x="247" y="303"/>
                  </a:cubicBezTo>
                  <a:cubicBezTo>
                    <a:pt x="21" y="303"/>
                    <a:pt x="21" y="303"/>
                    <a:pt x="21" y="303"/>
                  </a:cubicBezTo>
                  <a:cubicBezTo>
                    <a:pt x="5" y="245"/>
                    <a:pt x="0" y="180"/>
                    <a:pt x="3" y="1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3962400" y="2350968"/>
              <a:ext cx="275623" cy="30761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0"/>
          <p:cNvGrpSpPr/>
          <p:nvPr/>
        </p:nvGrpSpPr>
        <p:grpSpPr>
          <a:xfrm>
            <a:off x="6235579" y="1947883"/>
            <a:ext cx="1235760" cy="1525947"/>
            <a:chOff x="4595813" y="1792288"/>
            <a:chExt cx="927100" cy="1144588"/>
          </a:xfrm>
        </p:grpSpPr>
        <p:sp>
          <p:nvSpPr>
            <p:cNvPr id="23" name="Freeform 9"/>
            <p:cNvSpPr/>
            <p:nvPr/>
          </p:nvSpPr>
          <p:spPr bwMode="auto">
            <a:xfrm>
              <a:off x="4595813" y="1792288"/>
              <a:ext cx="927100" cy="1144588"/>
            </a:xfrm>
            <a:custGeom>
              <a:avLst/>
              <a:gdLst/>
              <a:ahLst/>
              <a:cxnLst>
                <a:cxn ang="0">
                  <a:pos x="220" y="304"/>
                </a:cxn>
                <a:cxn ang="0">
                  <a:pos x="0" y="304"/>
                </a:cxn>
                <a:cxn ang="0">
                  <a:pos x="0" y="0"/>
                </a:cxn>
                <a:cxn ang="0">
                  <a:pos x="246" y="111"/>
                </a:cxn>
                <a:cxn ang="0">
                  <a:pos x="220" y="304"/>
                </a:cxn>
              </a:cxnLst>
              <a:rect l="0" t="0" r="r" b="b"/>
              <a:pathLst>
                <a:path w="246" h="304">
                  <a:moveTo>
                    <a:pt x="220" y="304"/>
                  </a:moveTo>
                  <a:cubicBezTo>
                    <a:pt x="0" y="304"/>
                    <a:pt x="0" y="304"/>
                    <a:pt x="0" y="3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56"/>
                    <a:pt x="158" y="93"/>
                    <a:pt x="246" y="111"/>
                  </a:cubicBezTo>
                  <a:cubicBezTo>
                    <a:pt x="243" y="183"/>
                    <a:pt x="235" y="247"/>
                    <a:pt x="220" y="304"/>
                  </a:cubicBezTo>
                  <a:close/>
                </a:path>
              </a:pathLst>
            </a:custGeom>
            <a:solidFill>
              <a:srgbClr val="DAB96E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00"/>
            <p:cNvSpPr>
              <a:spLocks noEditPoints="1"/>
            </p:cNvSpPr>
            <p:nvPr/>
          </p:nvSpPr>
          <p:spPr bwMode="auto">
            <a:xfrm>
              <a:off x="4800600" y="2355899"/>
              <a:ext cx="323697" cy="31030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1"/>
          <p:cNvGrpSpPr/>
          <p:nvPr/>
        </p:nvGrpSpPr>
        <p:grpSpPr>
          <a:xfrm>
            <a:off x="5046372" y="3558488"/>
            <a:ext cx="1108800" cy="1365098"/>
            <a:chOff x="3703638" y="3000375"/>
            <a:chExt cx="831850" cy="1023938"/>
          </a:xfrm>
        </p:grpSpPr>
        <p:sp>
          <p:nvSpPr>
            <p:cNvPr id="21" name="Freeform 11"/>
            <p:cNvSpPr/>
            <p:nvPr/>
          </p:nvSpPr>
          <p:spPr bwMode="auto">
            <a:xfrm>
              <a:off x="3703638" y="3000375"/>
              <a:ext cx="831850" cy="1023938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272"/>
                </a:cxn>
                <a:cxn ang="0">
                  <a:pos x="0" y="0"/>
                </a:cxn>
                <a:cxn ang="0">
                  <a:pos x="221" y="0"/>
                </a:cxn>
              </a:cxnLst>
              <a:rect l="0" t="0" r="r" b="b"/>
              <a:pathLst>
                <a:path w="221" h="272">
                  <a:moveTo>
                    <a:pt x="221" y="0"/>
                  </a:moveTo>
                  <a:cubicBezTo>
                    <a:pt x="221" y="272"/>
                    <a:pt x="221" y="272"/>
                    <a:pt x="221" y="272"/>
                  </a:cubicBezTo>
                  <a:cubicBezTo>
                    <a:pt x="108" y="207"/>
                    <a:pt x="34" y="116"/>
                    <a:pt x="0" y="0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rgbClr val="DAB96E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31"/>
            <p:cNvSpPr/>
            <p:nvPr/>
          </p:nvSpPr>
          <p:spPr bwMode="auto">
            <a:xfrm>
              <a:off x="4077352" y="315904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6235578" y="3558486"/>
            <a:ext cx="1085524" cy="1371447"/>
            <a:chOff x="4595813" y="3000375"/>
            <a:chExt cx="814388" cy="1028700"/>
          </a:xfrm>
        </p:grpSpPr>
        <p:sp>
          <p:nvSpPr>
            <p:cNvPr id="19" name="Freeform 10"/>
            <p:cNvSpPr/>
            <p:nvPr/>
          </p:nvSpPr>
          <p:spPr bwMode="auto">
            <a:xfrm>
              <a:off x="4595813" y="3000375"/>
              <a:ext cx="814388" cy="1028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6" y="0"/>
                </a:cxn>
                <a:cxn ang="0">
                  <a:pos x="0" y="273"/>
                </a:cxn>
                <a:cxn ang="0">
                  <a:pos x="0" y="0"/>
                </a:cxn>
              </a:cxnLst>
              <a:rect l="0" t="0" r="r" b="b"/>
              <a:pathLst>
                <a:path w="216" h="273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178" y="134"/>
                    <a:pt x="106" y="225"/>
                    <a:pt x="0" y="2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B96E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62"/>
            <p:cNvSpPr>
              <a:spLocks noEditPoints="1"/>
            </p:cNvSpPr>
            <p:nvPr/>
          </p:nvSpPr>
          <p:spPr bwMode="auto">
            <a:xfrm>
              <a:off x="4737209" y="3175053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1"/>
          <p:cNvGrpSpPr/>
          <p:nvPr/>
        </p:nvGrpSpPr>
        <p:grpSpPr>
          <a:xfrm flipV="1">
            <a:off x="4000176" y="4475246"/>
            <a:ext cx="1491450" cy="292430"/>
            <a:chOff x="2712812" y="1457456"/>
            <a:chExt cx="1118923" cy="223062"/>
          </a:xfrm>
        </p:grpSpPr>
        <p:cxnSp>
          <p:nvCxnSpPr>
            <p:cNvPr id="17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8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81"/>
          <p:cNvGrpSpPr/>
          <p:nvPr/>
        </p:nvGrpSpPr>
        <p:grpSpPr>
          <a:xfrm flipH="1" flipV="1">
            <a:off x="6834035" y="4476305"/>
            <a:ext cx="1414659" cy="290312"/>
            <a:chOff x="2770419" y="1459071"/>
            <a:chExt cx="1061316" cy="221447"/>
          </a:xfrm>
        </p:grpSpPr>
        <p:cxnSp>
          <p:nvCxnSpPr>
            <p:cNvPr id="15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1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81"/>
          <p:cNvGrpSpPr/>
          <p:nvPr/>
        </p:nvGrpSpPr>
        <p:grpSpPr>
          <a:xfrm>
            <a:off x="3867748" y="2048460"/>
            <a:ext cx="1491450" cy="292430"/>
            <a:chOff x="2712812" y="1457456"/>
            <a:chExt cx="1118923" cy="223062"/>
          </a:xfrm>
        </p:grpSpPr>
        <p:cxnSp>
          <p:nvCxnSpPr>
            <p:cNvPr id="13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4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1"/>
          <p:cNvGrpSpPr/>
          <p:nvPr/>
        </p:nvGrpSpPr>
        <p:grpSpPr>
          <a:xfrm flipH="1">
            <a:off x="7045790" y="2049519"/>
            <a:ext cx="1414659" cy="290312"/>
            <a:chOff x="2770419" y="1459071"/>
            <a:chExt cx="1061316" cy="221447"/>
          </a:xfrm>
        </p:grpSpPr>
        <p:cxnSp>
          <p:nvCxnSpPr>
            <p:cNvPr id="11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7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5638542" y="5482711"/>
            <a:ext cx="1033260" cy="3028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3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9196" y="209337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7089" y="2087744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17017" y="4711925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24910" y="4711925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46373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177375" y="1647327"/>
            <a:ext cx="1837249" cy="2187019"/>
            <a:chOff x="1053298" y="1163255"/>
            <a:chExt cx="2210766" cy="2631644"/>
          </a:xfrm>
        </p:grpSpPr>
        <p:sp>
          <p:nvSpPr>
            <p:cNvPr id="24" name="任意多边形 23"/>
            <p:cNvSpPr/>
            <p:nvPr/>
          </p:nvSpPr>
          <p:spPr>
            <a:xfrm>
              <a:off x="1053299" y="1186406"/>
              <a:ext cx="2210765" cy="260849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57150">
              <a:solidFill>
                <a:srgbClr val="02030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kern="12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53298" y="1163255"/>
              <a:ext cx="2210765" cy="260849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57150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kern="1200"/>
            </a:p>
          </p:txBody>
        </p:sp>
      </p:grpSp>
      <p:sp>
        <p:nvSpPr>
          <p:cNvPr id="30" name="矩形 2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021168" y="4847069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chemeClr val="accent1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3661011" y="4236912"/>
            <a:ext cx="46099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03.</a:t>
            </a:r>
            <a:r>
              <a:rPr lang="zh-CN" altLang="en-US" sz="3200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177373" y="767437"/>
            <a:ext cx="1856316" cy="1114217"/>
            <a:chOff x="684243" y="165720"/>
            <a:chExt cx="2383242" cy="1430494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684243" y="551261"/>
              <a:ext cx="2024926" cy="1044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1042559" y="165720"/>
              <a:ext cx="2024926" cy="1044954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696976" y="3275311"/>
            <a:ext cx="1863857" cy="1079589"/>
            <a:chOff x="828280" y="3530355"/>
            <a:chExt cx="2517446" cy="1458162"/>
          </a:xfrm>
        </p:grpSpPr>
        <p:cxnSp>
          <p:nvCxnSpPr>
            <p:cNvPr id="48" name="直接连接符 47"/>
            <p:cNvCxnSpPr/>
            <p:nvPr/>
          </p:nvCxnSpPr>
          <p:spPr>
            <a:xfrm flipV="1">
              <a:off x="1320800" y="3530355"/>
              <a:ext cx="2024926" cy="1044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828280" y="3943564"/>
              <a:ext cx="2024926" cy="1044953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直接连接符 49"/>
          <p:cNvCxnSpPr/>
          <p:nvPr/>
        </p:nvCxnSpPr>
        <p:spPr>
          <a:xfrm>
            <a:off x="5853476" y="5369765"/>
            <a:ext cx="4213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utoShape 112"/>
          <p:cNvSpPr/>
          <p:nvPr/>
        </p:nvSpPr>
        <p:spPr bwMode="auto">
          <a:xfrm>
            <a:off x="5725341" y="2411080"/>
            <a:ext cx="741316" cy="73804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228600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14671" y="5616237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prstClr val="white"/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60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53791" y="51768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684694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939397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194100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0659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15" grpId="0" bldLvl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小白白(http://dwz.cn/Wu2UP)"/>
          <p:cNvSpPr>
            <a:spLocks noEditPoints="1"/>
          </p:cNvSpPr>
          <p:nvPr/>
        </p:nvSpPr>
        <p:spPr bwMode="auto">
          <a:xfrm rot="20049179">
            <a:off x="2172543" y="2045409"/>
            <a:ext cx="1627187" cy="3757613"/>
          </a:xfrm>
          <a:custGeom>
            <a:avLst/>
            <a:gdLst>
              <a:gd name="T0" fmla="*/ 0 w 168"/>
              <a:gd name="T1" fmla="*/ 84 h 392"/>
              <a:gd name="T2" fmla="*/ 50 w 168"/>
              <a:gd name="T3" fmla="*/ 134 h 392"/>
              <a:gd name="T4" fmla="*/ 61 w 168"/>
              <a:gd name="T5" fmla="*/ 133 h 392"/>
              <a:gd name="T6" fmla="*/ 61 w 168"/>
              <a:gd name="T7" fmla="*/ 148 h 392"/>
              <a:gd name="T8" fmla="*/ 73 w 168"/>
              <a:gd name="T9" fmla="*/ 154 h 392"/>
              <a:gd name="T10" fmla="*/ 73 w 168"/>
              <a:gd name="T11" fmla="*/ 278 h 392"/>
              <a:gd name="T12" fmla="*/ 61 w 168"/>
              <a:gd name="T13" fmla="*/ 284 h 392"/>
              <a:gd name="T14" fmla="*/ 61 w 168"/>
              <a:gd name="T15" fmla="*/ 377 h 392"/>
              <a:gd name="T16" fmla="*/ 75 w 168"/>
              <a:gd name="T17" fmla="*/ 392 h 392"/>
              <a:gd name="T18" fmla="*/ 93 w 168"/>
              <a:gd name="T19" fmla="*/ 392 h 392"/>
              <a:gd name="T20" fmla="*/ 107 w 168"/>
              <a:gd name="T21" fmla="*/ 377 h 392"/>
              <a:gd name="T22" fmla="*/ 107 w 168"/>
              <a:gd name="T23" fmla="*/ 357 h 392"/>
              <a:gd name="T24" fmla="*/ 143 w 168"/>
              <a:gd name="T25" fmla="*/ 357 h 392"/>
              <a:gd name="T26" fmla="*/ 157 w 168"/>
              <a:gd name="T27" fmla="*/ 343 h 392"/>
              <a:gd name="T28" fmla="*/ 143 w 168"/>
              <a:gd name="T29" fmla="*/ 329 h 392"/>
              <a:gd name="T30" fmla="*/ 107 w 168"/>
              <a:gd name="T31" fmla="*/ 329 h 392"/>
              <a:gd name="T32" fmla="*/ 107 w 168"/>
              <a:gd name="T33" fmla="*/ 321 h 392"/>
              <a:gd name="T34" fmla="*/ 143 w 168"/>
              <a:gd name="T35" fmla="*/ 321 h 392"/>
              <a:gd name="T36" fmla="*/ 157 w 168"/>
              <a:gd name="T37" fmla="*/ 307 h 392"/>
              <a:gd name="T38" fmla="*/ 143 w 168"/>
              <a:gd name="T39" fmla="*/ 293 h 392"/>
              <a:gd name="T40" fmla="*/ 107 w 168"/>
              <a:gd name="T41" fmla="*/ 293 h 392"/>
              <a:gd name="T42" fmla="*/ 107 w 168"/>
              <a:gd name="T43" fmla="*/ 283 h 392"/>
              <a:gd name="T44" fmla="*/ 95 w 168"/>
              <a:gd name="T45" fmla="*/ 277 h 392"/>
              <a:gd name="T46" fmla="*/ 95 w 168"/>
              <a:gd name="T47" fmla="*/ 156 h 392"/>
              <a:gd name="T48" fmla="*/ 107 w 168"/>
              <a:gd name="T49" fmla="*/ 150 h 392"/>
              <a:gd name="T50" fmla="*/ 107 w 168"/>
              <a:gd name="T51" fmla="*/ 133 h 392"/>
              <a:gd name="T52" fmla="*/ 117 w 168"/>
              <a:gd name="T53" fmla="*/ 134 h 392"/>
              <a:gd name="T54" fmla="*/ 168 w 168"/>
              <a:gd name="T55" fmla="*/ 84 h 392"/>
              <a:gd name="T56" fmla="*/ 132 w 168"/>
              <a:gd name="T57" fmla="*/ 36 h 392"/>
              <a:gd name="T58" fmla="*/ 84 w 168"/>
              <a:gd name="T59" fmla="*/ 0 h 392"/>
              <a:gd name="T60" fmla="*/ 36 w 168"/>
              <a:gd name="T61" fmla="*/ 36 h 392"/>
              <a:gd name="T62" fmla="*/ 0 w 168"/>
              <a:gd name="T63" fmla="*/ 84 h 392"/>
              <a:gd name="T64" fmla="*/ 84 w 168"/>
              <a:gd name="T65" fmla="*/ 31 h 392"/>
              <a:gd name="T66" fmla="*/ 107 w 168"/>
              <a:gd name="T67" fmla="*/ 54 h 392"/>
              <a:gd name="T68" fmla="*/ 106 w 168"/>
              <a:gd name="T69" fmla="*/ 62 h 392"/>
              <a:gd name="T70" fmla="*/ 129 w 168"/>
              <a:gd name="T71" fmla="*/ 87 h 392"/>
              <a:gd name="T72" fmla="*/ 105 w 168"/>
              <a:gd name="T73" fmla="*/ 111 h 392"/>
              <a:gd name="T74" fmla="*/ 84 w 168"/>
              <a:gd name="T75" fmla="*/ 100 h 392"/>
              <a:gd name="T76" fmla="*/ 63 w 168"/>
              <a:gd name="T77" fmla="*/ 111 h 392"/>
              <a:gd name="T78" fmla="*/ 38 w 168"/>
              <a:gd name="T79" fmla="*/ 87 h 392"/>
              <a:gd name="T80" fmla="*/ 62 w 168"/>
              <a:gd name="T81" fmla="*/ 62 h 392"/>
              <a:gd name="T82" fmla="*/ 61 w 168"/>
              <a:gd name="T83" fmla="*/ 54 h 392"/>
              <a:gd name="T84" fmla="*/ 84 w 168"/>
              <a:gd name="T85" fmla="*/ 31 h 392"/>
              <a:gd name="T86" fmla="*/ 84 w 168"/>
              <a:gd name="T87" fmla="*/ 31 h 392"/>
              <a:gd name="T88" fmla="*/ 84 w 168"/>
              <a:gd name="T89" fmla="*/ 31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DAB96E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稻壳儿小白白(http://dwz.cn/Wu2UP)"/>
          <p:cNvSpPr>
            <a:spLocks noChangeArrowheads="1"/>
          </p:cNvSpPr>
          <p:nvPr/>
        </p:nvSpPr>
        <p:spPr bwMode="auto">
          <a:xfrm rot="1568449">
            <a:off x="3107581" y="3445582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" name="稻壳儿小白白(http://dwz.cn/Wu2UP)"/>
          <p:cNvSpPr>
            <a:spLocks noChangeArrowheads="1"/>
          </p:cNvSpPr>
          <p:nvPr/>
        </p:nvSpPr>
        <p:spPr bwMode="auto">
          <a:xfrm rot="1568449">
            <a:off x="3093294" y="3370970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DAB96E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" name="稻壳儿小白白(http://dwz.cn/Wu2UP)"/>
          <p:cNvSpPr>
            <a:spLocks noChangeArrowheads="1"/>
          </p:cNvSpPr>
          <p:nvPr/>
        </p:nvSpPr>
        <p:spPr bwMode="auto">
          <a:xfrm rot="17768448">
            <a:off x="3340150" y="3273340"/>
            <a:ext cx="258763" cy="26035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6" name="稻壳儿小白白(http://dwz.cn/Wu2UP)"/>
          <p:cNvSpPr>
            <a:spLocks noChangeArrowheads="1"/>
          </p:cNvSpPr>
          <p:nvPr/>
        </p:nvSpPr>
        <p:spPr bwMode="auto">
          <a:xfrm rot="17768448">
            <a:off x="3013124" y="2678027"/>
            <a:ext cx="82550" cy="1042988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7" name="稻壳儿小白白(http://dwz.cn/Wu2UP)"/>
          <p:cNvSpPr>
            <a:spLocks noChangeArrowheads="1"/>
          </p:cNvSpPr>
          <p:nvPr/>
        </p:nvSpPr>
        <p:spPr bwMode="auto">
          <a:xfrm rot="140878">
            <a:off x="3526681" y="2508957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 rot="140878">
            <a:off x="3482232" y="2451807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DAB96E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" name="稻壳儿小白白(http://dwz.cn/Wu2UP)"/>
          <p:cNvSpPr>
            <a:spLocks noChangeArrowheads="1"/>
          </p:cNvSpPr>
          <p:nvPr/>
        </p:nvSpPr>
        <p:spPr bwMode="auto">
          <a:xfrm rot="16340878">
            <a:off x="3626694" y="2804233"/>
            <a:ext cx="260350" cy="26035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 rot="16340878">
            <a:off x="3252838" y="2393864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" name="稻壳儿小白白(http://dwz.cn/Wu2UP)"/>
          <p:cNvSpPr>
            <a:spLocks noChangeArrowheads="1"/>
          </p:cNvSpPr>
          <p:nvPr/>
        </p:nvSpPr>
        <p:spPr bwMode="auto">
          <a:xfrm rot="20546288">
            <a:off x="3355232" y="1618372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2" name="稻壳儿小白白(http://dwz.cn/Wu2UP)"/>
          <p:cNvSpPr>
            <a:spLocks noChangeArrowheads="1"/>
          </p:cNvSpPr>
          <p:nvPr/>
        </p:nvSpPr>
        <p:spPr bwMode="auto">
          <a:xfrm rot="20546288">
            <a:off x="3291731" y="1580271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DAB96E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3" name="稻壳儿小白白(http://dwz.cn/Wu2UP)"/>
          <p:cNvSpPr>
            <a:spLocks noChangeArrowheads="1"/>
          </p:cNvSpPr>
          <p:nvPr/>
        </p:nvSpPr>
        <p:spPr bwMode="auto">
          <a:xfrm rot="15146288">
            <a:off x="3496518" y="2313696"/>
            <a:ext cx="260350" cy="26035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4" name="稻壳儿小白白(http://dwz.cn/Wu2UP)"/>
          <p:cNvSpPr>
            <a:spLocks noChangeArrowheads="1"/>
          </p:cNvSpPr>
          <p:nvPr/>
        </p:nvSpPr>
        <p:spPr bwMode="auto">
          <a:xfrm rot="15146288">
            <a:off x="3144887" y="2062077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-89644" y="4172659"/>
            <a:ext cx="2786062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6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-115044" y="4101222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DAB96E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7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1778844" y="3547182"/>
            <a:ext cx="260351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8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2118570" y="2767722"/>
            <a:ext cx="84137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9" name="稻壳儿小白白(http://dwz.cn/Wu2UP)"/>
          <p:cNvSpPr>
            <a:spLocks noChangeArrowheads="1"/>
          </p:cNvSpPr>
          <p:nvPr/>
        </p:nvSpPr>
        <p:spPr bwMode="auto">
          <a:xfrm>
            <a:off x="7294931" y="1206391"/>
            <a:ext cx="638175" cy="638175"/>
          </a:xfrm>
          <a:prstGeom prst="ellipse">
            <a:avLst/>
          </a:prstGeom>
          <a:solidFill>
            <a:srgbClr val="DAB96E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pic>
        <p:nvPicPr>
          <p:cNvPr id="20" name="稻壳儿小白白(http://dwz.cn/Wu2UP)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01294" y="1311165"/>
            <a:ext cx="403225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稻壳儿小白白(http://dwz.cn/Wu2UP)"/>
          <p:cNvSpPr>
            <a:spLocks noChangeArrowheads="1"/>
          </p:cNvSpPr>
          <p:nvPr/>
        </p:nvSpPr>
        <p:spPr bwMode="auto">
          <a:xfrm>
            <a:off x="7294931" y="2476400"/>
            <a:ext cx="638175" cy="638175"/>
          </a:xfrm>
          <a:prstGeom prst="ellipse">
            <a:avLst/>
          </a:prstGeom>
          <a:solidFill>
            <a:srgbClr val="DAB96E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2" name="稻壳儿小白白(http://dwz.cn/Wu2UP)"/>
          <p:cNvSpPr>
            <a:spLocks noEditPoints="1"/>
          </p:cNvSpPr>
          <p:nvPr/>
        </p:nvSpPr>
        <p:spPr bwMode="auto">
          <a:xfrm>
            <a:off x="7399706" y="2585935"/>
            <a:ext cx="454025" cy="376238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稻壳儿小白白(http://dwz.cn/Wu2UP)"/>
          <p:cNvSpPr>
            <a:spLocks noChangeArrowheads="1"/>
          </p:cNvSpPr>
          <p:nvPr/>
        </p:nvSpPr>
        <p:spPr bwMode="auto">
          <a:xfrm>
            <a:off x="7294931" y="3704115"/>
            <a:ext cx="638175" cy="638175"/>
          </a:xfrm>
          <a:prstGeom prst="ellipse">
            <a:avLst/>
          </a:prstGeom>
          <a:solidFill>
            <a:srgbClr val="DAB96E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4" name="稻壳儿小白白(http://dwz.cn/Wu2UP)"/>
          <p:cNvSpPr>
            <a:spLocks noEditPoints="1"/>
          </p:cNvSpPr>
          <p:nvPr/>
        </p:nvSpPr>
        <p:spPr bwMode="auto">
          <a:xfrm>
            <a:off x="7436218" y="3883503"/>
            <a:ext cx="347663" cy="274637"/>
          </a:xfrm>
          <a:custGeom>
            <a:avLst/>
            <a:gdLst>
              <a:gd name="T0" fmla="*/ 410 w 411"/>
              <a:gd name="T1" fmla="*/ 309 h 324"/>
              <a:gd name="T2" fmla="*/ 410 w 411"/>
              <a:gd name="T3" fmla="*/ 46 h 324"/>
              <a:gd name="T4" fmla="*/ 395 w 411"/>
              <a:gd name="T5" fmla="*/ 32 h 324"/>
              <a:gd name="T6" fmla="*/ 210 w 411"/>
              <a:gd name="T7" fmla="*/ 32 h 324"/>
              <a:gd name="T8" fmla="*/ 200 w 411"/>
              <a:gd name="T9" fmla="*/ 17 h 324"/>
              <a:gd name="T10" fmla="*/ 200 w 411"/>
              <a:gd name="T11" fmla="*/ 15 h 324"/>
              <a:gd name="T12" fmla="*/ 184 w 411"/>
              <a:gd name="T13" fmla="*/ 0 h 324"/>
              <a:gd name="T14" fmla="*/ 86 w 411"/>
              <a:gd name="T15" fmla="*/ 0 h 324"/>
              <a:gd name="T16" fmla="*/ 70 w 411"/>
              <a:gd name="T17" fmla="*/ 15 h 324"/>
              <a:gd name="T18" fmla="*/ 70 w 411"/>
              <a:gd name="T19" fmla="*/ 17 h 324"/>
              <a:gd name="T20" fmla="*/ 60 w 411"/>
              <a:gd name="T21" fmla="*/ 32 h 324"/>
              <a:gd name="T22" fmla="*/ 60 w 411"/>
              <a:gd name="T23" fmla="*/ 32 h 324"/>
              <a:gd name="T24" fmla="*/ 46 w 411"/>
              <a:gd name="T25" fmla="*/ 46 h 324"/>
              <a:gd name="T26" fmla="*/ 46 w 411"/>
              <a:gd name="T27" fmla="*/ 122 h 324"/>
              <a:gd name="T28" fmla="*/ 14 w 411"/>
              <a:gd name="T29" fmla="*/ 122 h 324"/>
              <a:gd name="T30" fmla="*/ 5 w 411"/>
              <a:gd name="T31" fmla="*/ 138 h 324"/>
              <a:gd name="T32" fmla="*/ 38 w 411"/>
              <a:gd name="T33" fmla="*/ 309 h 324"/>
              <a:gd name="T34" fmla="*/ 53 w 411"/>
              <a:gd name="T35" fmla="*/ 324 h 324"/>
              <a:gd name="T36" fmla="*/ 403 w 411"/>
              <a:gd name="T37" fmla="*/ 324 h 324"/>
              <a:gd name="T38" fmla="*/ 410 w 411"/>
              <a:gd name="T39" fmla="*/ 309 h 324"/>
              <a:gd name="T40" fmla="*/ 392 w 411"/>
              <a:gd name="T41" fmla="*/ 144 h 324"/>
              <a:gd name="T42" fmla="*/ 392 w 411"/>
              <a:gd name="T43" fmla="*/ 316 h 324"/>
              <a:gd name="T44" fmla="*/ 359 w 411"/>
              <a:gd name="T45" fmla="*/ 132 h 324"/>
              <a:gd name="T46" fmla="*/ 345 w 411"/>
              <a:gd name="T47" fmla="*/ 123 h 324"/>
              <a:gd name="T48" fmla="*/ 64 w 411"/>
              <a:gd name="T49" fmla="*/ 123 h 324"/>
              <a:gd name="T50" fmla="*/ 64 w 411"/>
              <a:gd name="T51" fmla="*/ 64 h 324"/>
              <a:gd name="T52" fmla="*/ 392 w 411"/>
              <a:gd name="T53" fmla="*/ 64 h 324"/>
              <a:gd name="T54" fmla="*/ 392 w 411"/>
              <a:gd name="T55" fmla="*/ 14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稻壳儿小白白(http://dwz.cn/Wu2UP)"/>
          <p:cNvSpPr>
            <a:spLocks noChangeArrowheads="1"/>
          </p:cNvSpPr>
          <p:nvPr/>
        </p:nvSpPr>
        <p:spPr bwMode="auto">
          <a:xfrm>
            <a:off x="7294931" y="4931830"/>
            <a:ext cx="638175" cy="638175"/>
          </a:xfrm>
          <a:prstGeom prst="ellipse">
            <a:avLst/>
          </a:prstGeom>
          <a:solidFill>
            <a:srgbClr val="DAB96E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6" name="稻壳儿小白白(http://dwz.cn/Wu2UP)"/>
          <p:cNvSpPr>
            <a:spLocks noChangeArrowheads="1"/>
          </p:cNvSpPr>
          <p:nvPr/>
        </p:nvSpPr>
        <p:spPr bwMode="auto">
          <a:xfrm>
            <a:off x="7512417" y="5139792"/>
            <a:ext cx="36512" cy="349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7" name="稻壳儿小白白(http://dwz.cn/Wu2UP)"/>
          <p:cNvSpPr>
            <a:spLocks noChangeArrowheads="1"/>
          </p:cNvSpPr>
          <p:nvPr/>
        </p:nvSpPr>
        <p:spPr bwMode="auto">
          <a:xfrm>
            <a:off x="7583855" y="5085815"/>
            <a:ext cx="61913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" name="稻壳儿小白白(http://dwz.cn/Wu2UP)"/>
          <p:cNvSpPr>
            <a:spLocks noChangeArrowheads="1"/>
          </p:cNvSpPr>
          <p:nvPr/>
        </p:nvSpPr>
        <p:spPr bwMode="auto">
          <a:xfrm>
            <a:off x="7687043" y="5141380"/>
            <a:ext cx="38100" cy="333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9" name="稻壳儿小白白(http://dwz.cn/Wu2UP)"/>
          <p:cNvSpPr>
            <a:spLocks noChangeArrowheads="1"/>
          </p:cNvSpPr>
          <p:nvPr/>
        </p:nvSpPr>
        <p:spPr bwMode="auto">
          <a:xfrm>
            <a:off x="7501304" y="5355690"/>
            <a:ext cx="228600" cy="57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0" name="稻壳儿小白白(http://dwz.cn/Wu2UP)"/>
          <p:cNvSpPr>
            <a:spLocks noChangeArrowheads="1"/>
          </p:cNvSpPr>
          <p:nvPr/>
        </p:nvSpPr>
        <p:spPr bwMode="auto">
          <a:xfrm>
            <a:off x="7745780" y="5123917"/>
            <a:ext cx="63500" cy="555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" name="稻壳儿小白白(http://dwz.cn/Wu2UP)"/>
          <p:cNvSpPr>
            <a:spLocks noChangeArrowheads="1"/>
          </p:cNvSpPr>
          <p:nvPr/>
        </p:nvSpPr>
        <p:spPr bwMode="auto">
          <a:xfrm>
            <a:off x="7429868" y="5123915"/>
            <a:ext cx="63500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2" name="稻壳儿小白白(http://dwz.cn/Wu2UP)"/>
          <p:cNvSpPr/>
          <p:nvPr/>
        </p:nvSpPr>
        <p:spPr bwMode="auto">
          <a:xfrm>
            <a:off x="7472729" y="5152490"/>
            <a:ext cx="293688" cy="192088"/>
          </a:xfrm>
          <a:custGeom>
            <a:avLst/>
            <a:gdLst>
              <a:gd name="T0" fmla="*/ 316 w 346"/>
              <a:gd name="T1" fmla="*/ 39 h 227"/>
              <a:gd name="T2" fmla="*/ 265 w 346"/>
              <a:gd name="T3" fmla="*/ 85 h 227"/>
              <a:gd name="T4" fmla="*/ 269 w 346"/>
              <a:gd name="T5" fmla="*/ 38 h 227"/>
              <a:gd name="T6" fmla="*/ 253 w 346"/>
              <a:gd name="T7" fmla="*/ 36 h 227"/>
              <a:gd name="T8" fmla="*/ 222 w 346"/>
              <a:gd name="T9" fmla="*/ 75 h 227"/>
              <a:gd name="T10" fmla="*/ 182 w 346"/>
              <a:gd name="T11" fmla="*/ 12 h 227"/>
              <a:gd name="T12" fmla="*/ 152 w 346"/>
              <a:gd name="T13" fmla="*/ 12 h 227"/>
              <a:gd name="T14" fmla="*/ 113 w 346"/>
              <a:gd name="T15" fmla="*/ 74 h 227"/>
              <a:gd name="T16" fmla="*/ 86 w 346"/>
              <a:gd name="T17" fmla="*/ 36 h 227"/>
              <a:gd name="T18" fmla="*/ 71 w 346"/>
              <a:gd name="T19" fmla="*/ 36 h 227"/>
              <a:gd name="T20" fmla="*/ 73 w 346"/>
              <a:gd name="T21" fmla="*/ 88 h 227"/>
              <a:gd name="T22" fmla="*/ 23 w 346"/>
              <a:gd name="T23" fmla="*/ 39 h 227"/>
              <a:gd name="T24" fmla="*/ 0 w 346"/>
              <a:gd name="T25" fmla="*/ 47 h 227"/>
              <a:gd name="T26" fmla="*/ 32 w 346"/>
              <a:gd name="T27" fmla="*/ 227 h 227"/>
              <a:gd name="T28" fmla="*/ 301 w 346"/>
              <a:gd name="T29" fmla="*/ 227 h 227"/>
              <a:gd name="T30" fmla="*/ 346 w 346"/>
              <a:gd name="T31" fmla="*/ 52 h 227"/>
              <a:gd name="T32" fmla="*/ 316 w 346"/>
              <a:gd name="T33" fmla="*/ 3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6" h="227">
                <a:moveTo>
                  <a:pt x="316" y="39"/>
                </a:moveTo>
                <a:cubicBezTo>
                  <a:pt x="265" y="85"/>
                  <a:pt x="265" y="85"/>
                  <a:pt x="265" y="85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38"/>
                  <a:pt x="262" y="27"/>
                  <a:pt x="253" y="36"/>
                </a:cubicBezTo>
                <a:cubicBezTo>
                  <a:pt x="222" y="75"/>
                  <a:pt x="222" y="75"/>
                  <a:pt x="222" y="75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2"/>
                  <a:pt x="171" y="0"/>
                  <a:pt x="152" y="12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79" y="25"/>
                  <a:pt x="71" y="36"/>
                </a:cubicBezTo>
                <a:cubicBezTo>
                  <a:pt x="73" y="88"/>
                  <a:pt x="73" y="88"/>
                  <a:pt x="73" y="8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7" y="32"/>
                  <a:pt x="0" y="4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01" y="227"/>
                  <a:pt x="301" y="227"/>
                  <a:pt x="301" y="227"/>
                </a:cubicBezTo>
                <a:cubicBezTo>
                  <a:pt x="346" y="52"/>
                  <a:pt x="346" y="52"/>
                  <a:pt x="346" y="52"/>
                </a:cubicBezTo>
                <a:cubicBezTo>
                  <a:pt x="346" y="52"/>
                  <a:pt x="341" y="29"/>
                  <a:pt x="31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68043" y="1034951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68043" y="2317661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68043" y="359762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55341" y="4751524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0216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小白白(http://dwz.cn/Wu2UP)"/>
          <p:cNvSpPr>
            <a:spLocks noChangeAspect="1"/>
          </p:cNvSpPr>
          <p:nvPr/>
        </p:nvSpPr>
        <p:spPr bwMode="auto">
          <a:xfrm>
            <a:off x="6609557" y="2627313"/>
            <a:ext cx="1938337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稻壳儿小白白(http://dwz.cn/Wu2UP)"/>
          <p:cNvSpPr/>
          <p:nvPr/>
        </p:nvSpPr>
        <p:spPr bwMode="auto">
          <a:xfrm>
            <a:off x="5611017" y="2867025"/>
            <a:ext cx="1481139" cy="145891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稻壳儿小白白(http://dwz.cn/Wu2UP)"/>
          <p:cNvSpPr/>
          <p:nvPr/>
        </p:nvSpPr>
        <p:spPr bwMode="auto">
          <a:xfrm>
            <a:off x="4691856" y="2986087"/>
            <a:ext cx="1295400" cy="126523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稻壳儿小白白(http://dwz.cn/Wu2UP)"/>
          <p:cNvSpPr/>
          <p:nvPr/>
        </p:nvSpPr>
        <p:spPr bwMode="auto">
          <a:xfrm>
            <a:off x="3969543" y="3113087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稻壳儿小白白(http://dwz.cn/Wu2UP)"/>
          <p:cNvSpPr/>
          <p:nvPr/>
        </p:nvSpPr>
        <p:spPr bwMode="auto">
          <a:xfrm>
            <a:off x="7944644" y="3030537"/>
            <a:ext cx="2549525" cy="287338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C8161D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稻壳儿小白白(http://dwz.cn/Wu2UP)"/>
          <p:cNvSpPr/>
          <p:nvPr/>
        </p:nvSpPr>
        <p:spPr bwMode="auto">
          <a:xfrm flipH="1">
            <a:off x="1697831" y="3338512"/>
            <a:ext cx="2551112" cy="287338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C8161D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稻壳儿小白白(http://dwz.cn/Wu2UP)"/>
          <p:cNvSpPr/>
          <p:nvPr/>
        </p:nvSpPr>
        <p:spPr bwMode="auto">
          <a:xfrm>
            <a:off x="6352382" y="2330450"/>
            <a:ext cx="673100" cy="1001712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C8161D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稻壳儿小白白(http://dwz.cn/Wu2UP)"/>
          <p:cNvSpPr/>
          <p:nvPr/>
        </p:nvSpPr>
        <p:spPr bwMode="auto">
          <a:xfrm flipH="1">
            <a:off x="4639469" y="2322512"/>
            <a:ext cx="673100" cy="1003300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C8161D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稻壳儿小白白(http://dwz.cn/Wu2UP)"/>
          <p:cNvSpPr>
            <a:spLocks noChangeAspect="1" noEditPoints="1"/>
          </p:cNvSpPr>
          <p:nvPr/>
        </p:nvSpPr>
        <p:spPr bwMode="auto">
          <a:xfrm>
            <a:off x="4414045" y="3495675"/>
            <a:ext cx="225425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稻壳儿小白白(http://dwz.cn/Wu2UP)"/>
          <p:cNvSpPr>
            <a:spLocks noChangeAspect="1"/>
          </p:cNvSpPr>
          <p:nvPr/>
        </p:nvSpPr>
        <p:spPr bwMode="auto">
          <a:xfrm>
            <a:off x="7606507" y="3497264"/>
            <a:ext cx="242887" cy="2508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稻壳儿小白白(http://dwz.cn/Wu2UP)"/>
          <p:cNvSpPr>
            <a:spLocks noEditPoints="1"/>
          </p:cNvSpPr>
          <p:nvPr/>
        </p:nvSpPr>
        <p:spPr bwMode="auto">
          <a:xfrm>
            <a:off x="5261769" y="3514725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稻壳儿小白白(http://dwz.cn/Wu2UP)"/>
          <p:cNvSpPr>
            <a:spLocks noChangeArrowheads="1"/>
          </p:cNvSpPr>
          <p:nvPr/>
        </p:nvSpPr>
        <p:spPr bwMode="auto">
          <a:xfrm>
            <a:off x="5334794" y="3551239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4" name="稻壳儿小白白(http://dwz.cn/Wu2UP)"/>
          <p:cNvSpPr>
            <a:spLocks noChangeArrowheads="1"/>
          </p:cNvSpPr>
          <p:nvPr/>
        </p:nvSpPr>
        <p:spPr bwMode="auto">
          <a:xfrm>
            <a:off x="5425282" y="3560764"/>
            <a:ext cx="57151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5" name="稻壳儿小白白(http://dwz.cn/Wu2UP)"/>
          <p:cNvSpPr>
            <a:spLocks noChangeArrowheads="1"/>
          </p:cNvSpPr>
          <p:nvPr/>
        </p:nvSpPr>
        <p:spPr bwMode="auto">
          <a:xfrm>
            <a:off x="5425282" y="3595689"/>
            <a:ext cx="57151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6" name="稻壳儿小白白(http://dwz.cn/Wu2UP)"/>
          <p:cNvSpPr>
            <a:spLocks noChangeArrowheads="1"/>
          </p:cNvSpPr>
          <p:nvPr/>
        </p:nvSpPr>
        <p:spPr bwMode="auto">
          <a:xfrm>
            <a:off x="5334794" y="3643313"/>
            <a:ext cx="147639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7" name="稻壳儿小白白(http://dwz.cn/Wu2UP)"/>
          <p:cNvSpPr>
            <a:spLocks noChangeArrowheads="1"/>
          </p:cNvSpPr>
          <p:nvPr/>
        </p:nvSpPr>
        <p:spPr bwMode="auto">
          <a:xfrm>
            <a:off x="5334794" y="3679825"/>
            <a:ext cx="147639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8" name="稻壳儿小白白(http://dwz.cn/Wu2UP)"/>
          <p:cNvSpPr>
            <a:spLocks noChangeArrowheads="1"/>
          </p:cNvSpPr>
          <p:nvPr/>
        </p:nvSpPr>
        <p:spPr bwMode="auto">
          <a:xfrm>
            <a:off x="6352382" y="3475037"/>
            <a:ext cx="301625" cy="300038"/>
          </a:xfrm>
          <a:prstGeom prst="ellipse">
            <a:avLst/>
          </a:prstGeom>
          <a:noFill/>
          <a:ln w="30163" cap="rnd" cmpd="sng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5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9" name="稻壳儿小白白(http://dwz.cn/Wu2UP)"/>
          <p:cNvSpPr/>
          <p:nvPr/>
        </p:nvSpPr>
        <p:spPr bwMode="auto">
          <a:xfrm>
            <a:off x="6398419" y="3514727"/>
            <a:ext cx="155575" cy="141287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稻壳儿小白白(http://dwz.cn/Wu2UP)"/>
          <p:cNvSpPr/>
          <p:nvPr/>
        </p:nvSpPr>
        <p:spPr bwMode="auto">
          <a:xfrm>
            <a:off x="6482557" y="3624264"/>
            <a:ext cx="117475" cy="138113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稻壳儿小白白(http://dwz.cn/Wu2UP)"/>
          <p:cNvSpPr/>
          <p:nvPr/>
        </p:nvSpPr>
        <p:spPr bwMode="auto">
          <a:xfrm>
            <a:off x="6546057" y="3481389"/>
            <a:ext cx="103187" cy="193675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 cmpd="sng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6400" y="3435101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76701" y="3231233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282657" y="1813223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351436" y="1444972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51894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544210" y="416982"/>
            <a:ext cx="3345605" cy="74866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265" b="1" dirty="0">
                <a:solidFill>
                  <a:schemeClr val="accent1"/>
                </a:solidFill>
                <a:latin typeface="+mj-ea"/>
                <a:ea typeface="+mj-ea"/>
                <a:sym typeface="Calibri" panose="020F0502020204030204" pitchFamily="34" charset="0"/>
              </a:rPr>
              <a:t>目</a:t>
            </a:r>
            <a:r>
              <a:rPr lang="zh-CN" altLang="en-US" sz="4265" b="1" dirty="0" smtClean="0">
                <a:solidFill>
                  <a:schemeClr val="accent1"/>
                </a:solidFill>
                <a:latin typeface="+mj-ea"/>
                <a:ea typeface="+mj-ea"/>
                <a:sym typeface="Calibri" panose="020F0502020204030204" pitchFamily="34" charset="0"/>
              </a:rPr>
              <a:t>录</a:t>
            </a:r>
            <a:endParaRPr lang="en-US" altLang="zh-CN" sz="3735" b="1" dirty="0">
              <a:solidFill>
                <a:schemeClr val="accent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67634" y="3147569"/>
            <a:ext cx="624189" cy="736484"/>
            <a:chOff x="283376" y="2070153"/>
            <a:chExt cx="468142" cy="552363"/>
          </a:xfrm>
        </p:grpSpPr>
        <p:sp>
          <p:nvSpPr>
            <p:cNvPr id="21" name="任意多边形 20"/>
            <p:cNvSpPr/>
            <p:nvPr/>
          </p:nvSpPr>
          <p:spPr>
            <a:xfrm>
              <a:off x="283376" y="2070153"/>
              <a:ext cx="468142" cy="55236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b="1" kern="12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306492" y="2171640"/>
              <a:ext cx="420053" cy="376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65" b="1">
                  <a:solidFill>
                    <a:schemeClr val="accent1"/>
                  </a:solidFill>
                  <a:latin typeface="Arial" panose="020B0604020202020204"/>
                  <a:ea typeface="微软雅黑" panose="020B0503020204020204" charset="-122"/>
                  <a:sym typeface="Calibri" panose="020F0502020204030204" pitchFamily="34" charset="0"/>
                </a:rPr>
                <a:t>01</a:t>
              </a:r>
              <a:endParaRPr lang="zh-CN" altLang="en-US" sz="24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86964" y="3147569"/>
            <a:ext cx="624189" cy="736484"/>
            <a:chOff x="283376" y="2070153"/>
            <a:chExt cx="468142" cy="552363"/>
          </a:xfrm>
        </p:grpSpPr>
        <p:sp>
          <p:nvSpPr>
            <p:cNvPr id="24" name="任意多边形 23"/>
            <p:cNvSpPr/>
            <p:nvPr/>
          </p:nvSpPr>
          <p:spPr>
            <a:xfrm>
              <a:off x="283376" y="2070153"/>
              <a:ext cx="468142" cy="55236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b="1" kern="12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306492" y="2171640"/>
              <a:ext cx="420053" cy="376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65" b="1">
                  <a:solidFill>
                    <a:schemeClr val="accent1"/>
                  </a:solidFill>
                  <a:latin typeface="Arial" panose="020B0604020202020204"/>
                  <a:ea typeface="微软雅黑" panose="020B0503020204020204" charset="-122"/>
                  <a:sym typeface="Calibri" panose="020F0502020204030204" pitchFamily="34" charset="0"/>
                </a:rPr>
                <a:t>02</a:t>
              </a:r>
              <a:endParaRPr lang="zh-CN" altLang="en-US" sz="24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68748" y="3189191"/>
            <a:ext cx="624189" cy="736484"/>
            <a:chOff x="283376" y="2070153"/>
            <a:chExt cx="468142" cy="552363"/>
          </a:xfrm>
        </p:grpSpPr>
        <p:sp>
          <p:nvSpPr>
            <p:cNvPr id="27" name="任意多边形 26"/>
            <p:cNvSpPr/>
            <p:nvPr/>
          </p:nvSpPr>
          <p:spPr>
            <a:xfrm>
              <a:off x="283376" y="2070153"/>
              <a:ext cx="468142" cy="55236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b="1" kern="12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06492" y="2171640"/>
              <a:ext cx="420053" cy="376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65" b="1">
                  <a:solidFill>
                    <a:schemeClr val="accent1"/>
                  </a:solidFill>
                  <a:latin typeface="Arial" panose="020B0604020202020204"/>
                  <a:ea typeface="微软雅黑" panose="020B0503020204020204" charset="-122"/>
                  <a:sym typeface="Calibri" panose="020F0502020204030204" pitchFamily="34" charset="0"/>
                </a:rPr>
                <a:t>03</a:t>
              </a:r>
              <a:endParaRPr lang="zh-CN" altLang="en-US" sz="24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02380" y="3189191"/>
            <a:ext cx="624189" cy="736484"/>
            <a:chOff x="283376" y="2070153"/>
            <a:chExt cx="468142" cy="552363"/>
          </a:xfrm>
        </p:grpSpPr>
        <p:sp>
          <p:nvSpPr>
            <p:cNvPr id="31" name="任意多边形 30"/>
            <p:cNvSpPr/>
            <p:nvPr/>
          </p:nvSpPr>
          <p:spPr>
            <a:xfrm>
              <a:off x="283376" y="2070153"/>
              <a:ext cx="468142" cy="55236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b="1" kern="1200"/>
            </a:p>
          </p:txBody>
        </p:sp>
        <p:sp>
          <p:nvSpPr>
            <p:cNvPr id="32" name="矩形 31"/>
            <p:cNvSpPr/>
            <p:nvPr/>
          </p:nvSpPr>
          <p:spPr>
            <a:xfrm>
              <a:off x="306492" y="2171640"/>
              <a:ext cx="420053" cy="376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65" b="1">
                  <a:solidFill>
                    <a:schemeClr val="accent1"/>
                  </a:solidFill>
                  <a:latin typeface="Arial" panose="020B0604020202020204"/>
                  <a:ea typeface="微软雅黑" panose="020B0503020204020204" charset="-122"/>
                  <a:sym typeface="Calibri" panose="020F0502020204030204" pitchFamily="34" charset="0"/>
                </a:rPr>
                <a:t>04</a:t>
              </a:r>
              <a:endParaRPr lang="zh-CN" altLang="en-US" sz="2400" b="1">
                <a:solidFill>
                  <a:schemeClr val="accent1"/>
                </a:solidFill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 flipV="1">
            <a:off x="8663296" y="547216"/>
            <a:ext cx="2699901" cy="13932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9060299" y="61571"/>
            <a:ext cx="2699901" cy="1393271"/>
          </a:xfrm>
          <a:prstGeom prst="line">
            <a:avLst/>
          </a:prstGeom>
          <a:ln w="3175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0272137" y="211667"/>
            <a:ext cx="2699901" cy="13932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0669140" y="-273979"/>
            <a:ext cx="2699901" cy="1393271"/>
          </a:xfrm>
          <a:prstGeom prst="line">
            <a:avLst/>
          </a:prstGeom>
          <a:ln w="3175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81646" y="1165648"/>
            <a:ext cx="1476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+mj-ea"/>
                <a:sym typeface="Calibri" panose="020F0502020204030204" pitchFamily="34" charset="0"/>
              </a:rPr>
              <a:t>CONTENTS</a:t>
            </a:r>
            <a:endParaRPr lang="en-US" altLang="zh-CN" sz="1600" b="1" dirty="0">
              <a:solidFill>
                <a:schemeClr val="accent1"/>
              </a:solidFill>
              <a:latin typeface="+mj-ea"/>
              <a:sym typeface="Calibri" panose="020F050202020403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965717" y="3189191"/>
            <a:ext cx="624189" cy="736484"/>
            <a:chOff x="283376" y="2070153"/>
            <a:chExt cx="468142" cy="552363"/>
          </a:xfrm>
        </p:grpSpPr>
        <p:sp>
          <p:nvSpPr>
            <p:cNvPr id="38" name="任意多边形 37"/>
            <p:cNvSpPr/>
            <p:nvPr/>
          </p:nvSpPr>
          <p:spPr>
            <a:xfrm>
              <a:off x="283376" y="2070153"/>
              <a:ext cx="468142" cy="55236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b="1" kern="12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304200" y="2171640"/>
              <a:ext cx="424636" cy="3768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65" b="1" dirty="0" smtClean="0">
                  <a:solidFill>
                    <a:schemeClr val="accent1"/>
                  </a:solidFill>
                  <a:latin typeface="Arial" panose="020B0604020202020204"/>
                  <a:ea typeface="微软雅黑" panose="020B0503020204020204" charset="-122"/>
                  <a:sym typeface="Calibri" panose="020F0502020204030204" pitchFamily="34" charset="0"/>
                </a:rPr>
                <a:t>05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259058" y="4159885"/>
            <a:ext cx="957954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6935759" y="4148572"/>
            <a:ext cx="2091082" cy="83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研究成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果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DAB96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与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应用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787572" y="4159886"/>
            <a:ext cx="2067387" cy="83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研究方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法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DAB96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与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思路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4530259" y="4148573"/>
            <a:ext cx="2698689" cy="83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关键技术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与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DAB96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实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践难点</a:t>
            </a: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8971635" y="4140996"/>
            <a:ext cx="2650452" cy="83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相关建议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与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DAB96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B96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文总结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581990">
            <a:off x="1762120" y="2021894"/>
            <a:ext cx="1666396" cy="1665793"/>
          </a:xfrm>
          <a:prstGeom prst="roundRect">
            <a:avLst>
              <a:gd name="adj" fmla="val 12985"/>
            </a:avLst>
          </a:prstGeom>
          <a:solidFill>
            <a:srgbClr val="DAB96E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 rot="2581990">
            <a:off x="4034838" y="3261968"/>
            <a:ext cx="1319592" cy="1319115"/>
          </a:xfrm>
          <a:prstGeom prst="roundRect">
            <a:avLst>
              <a:gd name="adj" fmla="val 12985"/>
            </a:avLst>
          </a:prstGeom>
          <a:solidFill>
            <a:srgbClr val="DAB96E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 rot="2581990">
            <a:off x="8187868" y="3071628"/>
            <a:ext cx="1319592" cy="1319115"/>
          </a:xfrm>
          <a:prstGeom prst="roundRect">
            <a:avLst>
              <a:gd name="adj" fmla="val 12985"/>
            </a:avLst>
          </a:prstGeom>
          <a:solidFill>
            <a:srgbClr val="DAB96E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 rot="2581990">
            <a:off x="5843782" y="1868357"/>
            <a:ext cx="1666396" cy="1665793"/>
          </a:xfrm>
          <a:prstGeom prst="roundRect">
            <a:avLst>
              <a:gd name="adj" fmla="val 12985"/>
            </a:avLst>
          </a:prstGeom>
          <a:solidFill>
            <a:srgbClr val="DAB96E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21481990">
            <a:off x="1541010" y="2291484"/>
            <a:ext cx="8078847" cy="2132224"/>
          </a:xfrm>
          <a:custGeom>
            <a:avLst/>
            <a:gdLst>
              <a:gd name="connsiteX0" fmla="*/ 6382501 w 7023637"/>
              <a:gd name="connsiteY0" fmla="*/ 230936 h 1854397"/>
              <a:gd name="connsiteX1" fmla="*/ 6984659 w 7023637"/>
              <a:gd name="connsiteY1" fmla="*/ 833094 h 1854397"/>
              <a:gd name="connsiteX2" fmla="*/ 6984659 w 7023637"/>
              <a:gd name="connsiteY2" fmla="*/ 1021294 h 1854397"/>
              <a:gd name="connsiteX3" fmla="*/ 6382502 w 7023637"/>
              <a:gd name="connsiteY3" fmla="*/ 1623452 h 1854397"/>
              <a:gd name="connsiteX4" fmla="*/ 6238324 w 7023637"/>
              <a:gd name="connsiteY4" fmla="*/ 1652686 h 1854397"/>
              <a:gd name="connsiteX5" fmla="*/ 6233468 w 7023637"/>
              <a:gd name="connsiteY5" fmla="*/ 1649461 h 1854397"/>
              <a:gd name="connsiteX6" fmla="*/ 5619292 w 7023637"/>
              <a:gd name="connsiteY6" fmla="*/ 1035284 h 1854397"/>
              <a:gd name="connsiteX7" fmla="*/ 5381956 w 7023637"/>
              <a:gd name="connsiteY7" fmla="*/ 1035284 h 1854397"/>
              <a:gd name="connsiteX8" fmla="*/ 4622585 w 7023637"/>
              <a:gd name="connsiteY8" fmla="*/ 1794655 h 1854397"/>
              <a:gd name="connsiteX9" fmla="*/ 4612056 w 7023637"/>
              <a:gd name="connsiteY9" fmla="*/ 1810510 h 1854397"/>
              <a:gd name="connsiteX10" fmla="*/ 4564487 w 7023637"/>
              <a:gd name="connsiteY10" fmla="*/ 1842098 h 1854397"/>
              <a:gd name="connsiteX11" fmla="*/ 4423292 w 7023637"/>
              <a:gd name="connsiteY11" fmla="*/ 1835186 h 1854397"/>
              <a:gd name="connsiteX12" fmla="*/ 4387173 w 7023637"/>
              <a:gd name="connsiteY12" fmla="*/ 1808553 h 1854397"/>
              <a:gd name="connsiteX13" fmla="*/ 4380859 w 7023637"/>
              <a:gd name="connsiteY13" fmla="*/ 1799045 h 1854397"/>
              <a:gd name="connsiteX14" fmla="*/ 3621487 w 7023637"/>
              <a:gd name="connsiteY14" fmla="*/ 1039674 h 1854397"/>
              <a:gd name="connsiteX15" fmla="*/ 3439668 w 7023637"/>
              <a:gd name="connsiteY15" fmla="*/ 1002808 h 1854397"/>
              <a:gd name="connsiteX16" fmla="*/ 3407952 w 7023637"/>
              <a:gd name="connsiteY16" fmla="*/ 1023869 h 1854397"/>
              <a:gd name="connsiteX17" fmla="*/ 2808370 w 7023637"/>
              <a:gd name="connsiteY17" fmla="*/ 1623451 h 1854397"/>
              <a:gd name="connsiteX18" fmla="*/ 2620170 w 7023637"/>
              <a:gd name="connsiteY18" fmla="*/ 1623451 h 1854397"/>
              <a:gd name="connsiteX19" fmla="*/ 2194586 w 7023637"/>
              <a:gd name="connsiteY19" fmla="*/ 1197867 h 1854397"/>
              <a:gd name="connsiteX20" fmla="*/ 2194565 w 7023637"/>
              <a:gd name="connsiteY20" fmla="*/ 1197867 h 1854397"/>
              <a:gd name="connsiteX21" fmla="*/ 2042569 w 7023637"/>
              <a:gd name="connsiteY21" fmla="*/ 1045871 h 1854397"/>
              <a:gd name="connsiteX22" fmla="*/ 1805233 w 7023637"/>
              <a:gd name="connsiteY22" fmla="*/ 1045871 h 1854397"/>
              <a:gd name="connsiteX23" fmla="*/ 1045861 w 7023637"/>
              <a:gd name="connsiteY23" fmla="*/ 1805242 h 1854397"/>
              <a:gd name="connsiteX24" fmla="*/ 1045860 w 7023637"/>
              <a:gd name="connsiteY24" fmla="*/ 1805244 h 1854397"/>
              <a:gd name="connsiteX25" fmla="*/ 990345 w 7023637"/>
              <a:gd name="connsiteY25" fmla="*/ 1842109 h 1854397"/>
              <a:gd name="connsiteX26" fmla="*/ 808525 w 7023637"/>
              <a:gd name="connsiteY26" fmla="*/ 1805243 h 1854397"/>
              <a:gd name="connsiteX27" fmla="*/ 49154 w 7023637"/>
              <a:gd name="connsiteY27" fmla="*/ 1045872 h 1854397"/>
              <a:gd name="connsiteX28" fmla="*/ 49154 w 7023637"/>
              <a:gd name="connsiteY28" fmla="*/ 808536 h 1854397"/>
              <a:gd name="connsiteX29" fmla="*/ 808525 w 7023637"/>
              <a:gd name="connsiteY29" fmla="*/ 49164 h 1854397"/>
              <a:gd name="connsiteX30" fmla="*/ 1045861 w 7023637"/>
              <a:gd name="connsiteY30" fmla="*/ 49164 h 1854397"/>
              <a:gd name="connsiteX31" fmla="*/ 1653226 w 7023637"/>
              <a:gd name="connsiteY31" fmla="*/ 656529 h 1854397"/>
              <a:gd name="connsiteX32" fmla="*/ 1653248 w 7023637"/>
              <a:gd name="connsiteY32" fmla="*/ 656529 h 1854397"/>
              <a:gd name="connsiteX33" fmla="*/ 1805243 w 7023637"/>
              <a:gd name="connsiteY33" fmla="*/ 808524 h 1854397"/>
              <a:gd name="connsiteX34" fmla="*/ 2042579 w 7023637"/>
              <a:gd name="connsiteY34" fmla="*/ 808524 h 1854397"/>
              <a:gd name="connsiteX35" fmla="*/ 2112731 w 7023637"/>
              <a:gd name="connsiteY35" fmla="*/ 738372 h 1854397"/>
              <a:gd name="connsiteX36" fmla="*/ 2620169 w 7023637"/>
              <a:gd name="connsiteY36" fmla="*/ 230935 h 1854397"/>
              <a:gd name="connsiteX37" fmla="*/ 2808370 w 7023637"/>
              <a:gd name="connsiteY37" fmla="*/ 230935 h 1854397"/>
              <a:gd name="connsiteX38" fmla="*/ 3236140 w 7023637"/>
              <a:gd name="connsiteY38" fmla="*/ 658705 h 1854397"/>
              <a:gd name="connsiteX39" fmla="*/ 3240530 w 7023637"/>
              <a:gd name="connsiteY39" fmla="*/ 658705 h 1854397"/>
              <a:gd name="connsiteX40" fmla="*/ 3388156 w 7023637"/>
              <a:gd name="connsiteY40" fmla="*/ 806331 h 1854397"/>
              <a:gd name="connsiteX41" fmla="*/ 3625492 w 7023637"/>
              <a:gd name="connsiteY41" fmla="*/ 806331 h 1854397"/>
              <a:gd name="connsiteX42" fmla="*/ 4382672 w 7023637"/>
              <a:gd name="connsiteY42" fmla="*/ 49151 h 1854397"/>
              <a:gd name="connsiteX43" fmla="*/ 4438185 w 7023637"/>
              <a:gd name="connsiteY43" fmla="*/ 12288 h 1854397"/>
              <a:gd name="connsiteX44" fmla="*/ 4579381 w 7023637"/>
              <a:gd name="connsiteY44" fmla="*/ 19201 h 1854397"/>
              <a:gd name="connsiteX45" fmla="*/ 4615497 w 7023637"/>
              <a:gd name="connsiteY45" fmla="*/ 45831 h 1854397"/>
              <a:gd name="connsiteX46" fmla="*/ 4621812 w 7023637"/>
              <a:gd name="connsiteY46" fmla="*/ 55341 h 1854397"/>
              <a:gd name="connsiteX47" fmla="*/ 5381183 w 7023637"/>
              <a:gd name="connsiteY47" fmla="*/ 814712 h 1854397"/>
              <a:gd name="connsiteX48" fmla="*/ 5618519 w 7023637"/>
              <a:gd name="connsiteY48" fmla="*/ 814712 h 1854397"/>
              <a:gd name="connsiteX49" fmla="*/ 6218098 w 7023637"/>
              <a:gd name="connsiteY49" fmla="*/ 215133 h 1854397"/>
              <a:gd name="connsiteX50" fmla="*/ 6238324 w 7023637"/>
              <a:gd name="connsiteY50" fmla="*/ 201702 h 1854397"/>
              <a:gd name="connsiteX51" fmla="*/ 6382501 w 7023637"/>
              <a:gd name="connsiteY51" fmla="*/ 230936 h 185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3637" h="1854397">
                <a:moveTo>
                  <a:pt x="6382501" y="230936"/>
                </a:moveTo>
                <a:lnTo>
                  <a:pt x="6984659" y="833094"/>
                </a:lnTo>
                <a:cubicBezTo>
                  <a:pt x="7036630" y="885064"/>
                  <a:pt x="7036630" y="969325"/>
                  <a:pt x="6984659" y="1021294"/>
                </a:cubicBezTo>
                <a:lnTo>
                  <a:pt x="6382502" y="1623452"/>
                </a:lnTo>
                <a:cubicBezTo>
                  <a:pt x="6343525" y="1662430"/>
                  <a:pt x="6286384" y="1672174"/>
                  <a:pt x="6238324" y="1652686"/>
                </a:cubicBezTo>
                <a:lnTo>
                  <a:pt x="6233468" y="1649461"/>
                </a:lnTo>
                <a:lnTo>
                  <a:pt x="5619292" y="1035284"/>
                </a:lnTo>
                <a:cubicBezTo>
                  <a:pt x="5553753" y="969745"/>
                  <a:pt x="5447494" y="969745"/>
                  <a:pt x="5381956" y="1035284"/>
                </a:cubicBezTo>
                <a:lnTo>
                  <a:pt x="4622585" y="1794655"/>
                </a:lnTo>
                <a:lnTo>
                  <a:pt x="4612056" y="1810510"/>
                </a:lnTo>
                <a:lnTo>
                  <a:pt x="4564487" y="1842098"/>
                </a:lnTo>
                <a:cubicBezTo>
                  <a:pt x="4519032" y="1860531"/>
                  <a:pt x="4467136" y="1858226"/>
                  <a:pt x="4423292" y="1835186"/>
                </a:cubicBezTo>
                <a:lnTo>
                  <a:pt x="4387173" y="1808553"/>
                </a:lnTo>
                <a:lnTo>
                  <a:pt x="4380859" y="1799045"/>
                </a:lnTo>
                <a:lnTo>
                  <a:pt x="3621487" y="1039674"/>
                </a:lnTo>
                <a:cubicBezTo>
                  <a:pt x="3572333" y="990520"/>
                  <a:pt x="3500274" y="978231"/>
                  <a:pt x="3439668" y="1002808"/>
                </a:cubicBezTo>
                <a:lnTo>
                  <a:pt x="3407952" y="1023869"/>
                </a:lnTo>
                <a:lnTo>
                  <a:pt x="2808370" y="1623451"/>
                </a:lnTo>
                <a:cubicBezTo>
                  <a:pt x="2756400" y="1675421"/>
                  <a:pt x="2672140" y="1675421"/>
                  <a:pt x="2620170" y="1623451"/>
                </a:cubicBezTo>
                <a:lnTo>
                  <a:pt x="2194586" y="1197867"/>
                </a:lnTo>
                <a:lnTo>
                  <a:pt x="2194565" y="1197867"/>
                </a:lnTo>
                <a:lnTo>
                  <a:pt x="2042569" y="1045871"/>
                </a:lnTo>
                <a:cubicBezTo>
                  <a:pt x="1977030" y="980332"/>
                  <a:pt x="1870772" y="980332"/>
                  <a:pt x="1805233" y="1045871"/>
                </a:cubicBezTo>
                <a:lnTo>
                  <a:pt x="1045861" y="1805242"/>
                </a:lnTo>
                <a:lnTo>
                  <a:pt x="1045860" y="1805244"/>
                </a:lnTo>
                <a:lnTo>
                  <a:pt x="990345" y="1842109"/>
                </a:lnTo>
                <a:cubicBezTo>
                  <a:pt x="929738" y="1866686"/>
                  <a:pt x="857679" y="1854397"/>
                  <a:pt x="808525" y="1805243"/>
                </a:cubicBezTo>
                <a:lnTo>
                  <a:pt x="49154" y="1045872"/>
                </a:lnTo>
                <a:cubicBezTo>
                  <a:pt x="-16385" y="980333"/>
                  <a:pt x="-16385" y="874074"/>
                  <a:pt x="49154" y="808536"/>
                </a:cubicBezTo>
                <a:lnTo>
                  <a:pt x="808525" y="49164"/>
                </a:lnTo>
                <a:cubicBezTo>
                  <a:pt x="874064" y="-16375"/>
                  <a:pt x="980322" y="-16375"/>
                  <a:pt x="1045861" y="49164"/>
                </a:cubicBezTo>
                <a:lnTo>
                  <a:pt x="1653226" y="656529"/>
                </a:lnTo>
                <a:lnTo>
                  <a:pt x="1653248" y="656529"/>
                </a:lnTo>
                <a:lnTo>
                  <a:pt x="1805243" y="808524"/>
                </a:lnTo>
                <a:cubicBezTo>
                  <a:pt x="1870782" y="874063"/>
                  <a:pt x="1977040" y="874063"/>
                  <a:pt x="2042579" y="808524"/>
                </a:cubicBezTo>
                <a:lnTo>
                  <a:pt x="2112731" y="738372"/>
                </a:lnTo>
                <a:lnTo>
                  <a:pt x="2620169" y="230935"/>
                </a:lnTo>
                <a:cubicBezTo>
                  <a:pt x="2672139" y="178964"/>
                  <a:pt x="2756399" y="178964"/>
                  <a:pt x="2808370" y="230935"/>
                </a:cubicBezTo>
                <a:lnTo>
                  <a:pt x="3236140" y="658705"/>
                </a:lnTo>
                <a:lnTo>
                  <a:pt x="3240530" y="658705"/>
                </a:lnTo>
                <a:lnTo>
                  <a:pt x="3388156" y="806331"/>
                </a:lnTo>
                <a:cubicBezTo>
                  <a:pt x="3453695" y="871870"/>
                  <a:pt x="3559954" y="871870"/>
                  <a:pt x="3625492" y="806331"/>
                </a:cubicBezTo>
                <a:lnTo>
                  <a:pt x="4382672" y="49151"/>
                </a:lnTo>
                <a:lnTo>
                  <a:pt x="4438185" y="12288"/>
                </a:lnTo>
                <a:cubicBezTo>
                  <a:pt x="4483639" y="-6144"/>
                  <a:pt x="4535536" y="-3840"/>
                  <a:pt x="4579381" y="19201"/>
                </a:cubicBezTo>
                <a:lnTo>
                  <a:pt x="4615497" y="45831"/>
                </a:lnTo>
                <a:lnTo>
                  <a:pt x="4621812" y="55341"/>
                </a:lnTo>
                <a:lnTo>
                  <a:pt x="5381183" y="814712"/>
                </a:lnTo>
                <a:cubicBezTo>
                  <a:pt x="5446722" y="880251"/>
                  <a:pt x="5552980" y="880251"/>
                  <a:pt x="5618519" y="814712"/>
                </a:cubicBezTo>
                <a:lnTo>
                  <a:pt x="6218098" y="215133"/>
                </a:lnTo>
                <a:lnTo>
                  <a:pt x="6238324" y="201702"/>
                </a:lnTo>
                <a:cubicBezTo>
                  <a:pt x="6286383" y="182213"/>
                  <a:pt x="6343523" y="191958"/>
                  <a:pt x="6382501" y="230936"/>
                </a:cubicBezTo>
                <a:close/>
              </a:path>
            </a:pathLst>
          </a:custGeom>
          <a:gradFill>
            <a:gsLst>
              <a:gs pos="100000">
                <a:srgbClr val="F5F5F5"/>
              </a:gs>
              <a:gs pos="0">
                <a:srgbClr val="D9D9D9"/>
              </a:gs>
            </a:gsLst>
            <a:lin ang="540000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73725" y="2695151"/>
            <a:ext cx="1133417" cy="706755"/>
            <a:chOff x="3642484" y="4615023"/>
            <a:chExt cx="985377" cy="614667"/>
          </a:xfrm>
        </p:grpSpPr>
        <p:sp>
          <p:nvSpPr>
            <p:cNvPr id="44" name="文本框 45"/>
            <p:cNvSpPr txBox="1"/>
            <p:nvPr/>
          </p:nvSpPr>
          <p:spPr>
            <a:xfrm>
              <a:off x="4005561" y="4615023"/>
              <a:ext cx="622300" cy="614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rgbClr val="C8161D"/>
                  </a:solidFill>
                  <a:latin typeface="Impact" panose="020B0806030902050204" pitchFamily="34" charset="0"/>
                </a:rPr>
                <a:t>A</a:t>
              </a:r>
              <a:endParaRPr lang="zh-CN" altLang="en-US" sz="40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" name="文本框 46"/>
            <p:cNvSpPr txBox="1"/>
            <p:nvPr/>
          </p:nvSpPr>
          <p:spPr>
            <a:xfrm>
              <a:off x="3642484" y="4866903"/>
              <a:ext cx="745732" cy="249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 dirty="0">
                  <a:solidFill>
                    <a:prstClr val="white">
                      <a:lumMod val="65000"/>
                    </a:prstClr>
                  </a:solidFill>
                  <a:latin typeface="Impact" panose="020B0806030902050204" pitchFamily="34" charset="0"/>
                </a:rPr>
                <a:t>STEP</a:t>
              </a:r>
              <a:endParaRPr lang="zh-CN" altLang="en-US" sz="1355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81396" y="2760464"/>
            <a:ext cx="1155145" cy="645161"/>
            <a:chOff x="3629944" y="4615023"/>
            <a:chExt cx="1004267" cy="561097"/>
          </a:xfrm>
        </p:grpSpPr>
        <p:sp>
          <p:nvSpPr>
            <p:cNvPr id="42" name="文本框 49"/>
            <p:cNvSpPr txBox="1"/>
            <p:nvPr/>
          </p:nvSpPr>
          <p:spPr>
            <a:xfrm>
              <a:off x="4011911" y="4615023"/>
              <a:ext cx="622300" cy="561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dirty="0">
                  <a:solidFill>
                    <a:srgbClr val="C8161D"/>
                  </a:solidFill>
                  <a:latin typeface="Impact" panose="020B0806030902050204" pitchFamily="34" charset="0"/>
                </a:rPr>
                <a:t>B</a:t>
              </a:r>
              <a:endParaRPr lang="zh-CN" altLang="en-US" sz="36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3" name="文本框 50"/>
            <p:cNvSpPr txBox="1"/>
            <p:nvPr/>
          </p:nvSpPr>
          <p:spPr>
            <a:xfrm>
              <a:off x="3629944" y="4826601"/>
              <a:ext cx="745732" cy="282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prstClr val="white">
                      <a:lumMod val="65000"/>
                    </a:prstClr>
                  </a:solidFill>
                  <a:latin typeface="Impact" panose="020B0806030902050204" pitchFamily="34" charset="0"/>
                </a:rPr>
                <a:t>STEP</a:t>
              </a:r>
              <a:endParaRPr lang="zh-CN" altLang="en-US" sz="16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43896" y="2539888"/>
            <a:ext cx="1148547" cy="706755"/>
            <a:chOff x="3629330" y="4615023"/>
            <a:chExt cx="998531" cy="614667"/>
          </a:xfrm>
        </p:grpSpPr>
        <p:sp>
          <p:nvSpPr>
            <p:cNvPr id="40" name="文本框 52"/>
            <p:cNvSpPr txBox="1"/>
            <p:nvPr/>
          </p:nvSpPr>
          <p:spPr>
            <a:xfrm>
              <a:off x="4005561" y="4615023"/>
              <a:ext cx="622300" cy="614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rgbClr val="C8161D"/>
                  </a:solidFill>
                  <a:latin typeface="Impact" panose="020B0806030902050204" pitchFamily="34" charset="0"/>
                </a:rPr>
                <a:t>C</a:t>
              </a:r>
              <a:endParaRPr lang="zh-CN" altLang="en-US" sz="40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文本框 53"/>
            <p:cNvSpPr txBox="1"/>
            <p:nvPr/>
          </p:nvSpPr>
          <p:spPr>
            <a:xfrm>
              <a:off x="3629330" y="4858128"/>
              <a:ext cx="745732" cy="249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 dirty="0">
                  <a:solidFill>
                    <a:prstClr val="white">
                      <a:lumMod val="65000"/>
                    </a:prstClr>
                  </a:solidFill>
                  <a:latin typeface="Impact" panose="020B0806030902050204" pitchFamily="34" charset="0"/>
                </a:rPr>
                <a:t>STEP</a:t>
              </a:r>
              <a:endParaRPr lang="zh-CN" altLang="en-US" sz="1355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30054" y="2695154"/>
            <a:ext cx="1147802" cy="645161"/>
            <a:chOff x="3636328" y="4615023"/>
            <a:chExt cx="997883" cy="561097"/>
          </a:xfrm>
        </p:grpSpPr>
        <p:sp>
          <p:nvSpPr>
            <p:cNvPr id="38" name="文本框 55"/>
            <p:cNvSpPr txBox="1"/>
            <p:nvPr/>
          </p:nvSpPr>
          <p:spPr>
            <a:xfrm>
              <a:off x="4011911" y="4615023"/>
              <a:ext cx="622300" cy="561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dirty="0">
                  <a:solidFill>
                    <a:srgbClr val="C8161D"/>
                  </a:solidFill>
                  <a:latin typeface="Impact" panose="020B0806030902050204" pitchFamily="34" charset="0"/>
                </a:rPr>
                <a:t>D</a:t>
              </a:r>
              <a:endParaRPr lang="zh-CN" altLang="en-US" sz="36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文本框 56"/>
            <p:cNvSpPr txBox="1"/>
            <p:nvPr/>
          </p:nvSpPr>
          <p:spPr>
            <a:xfrm>
              <a:off x="3636328" y="4823874"/>
              <a:ext cx="745732" cy="282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prstClr val="white">
                      <a:lumMod val="65000"/>
                    </a:prstClr>
                  </a:solidFill>
                  <a:latin typeface="Impact" panose="020B0806030902050204" pitchFamily="34" charset="0"/>
                </a:rPr>
                <a:t>STEP</a:t>
              </a:r>
              <a:endParaRPr lang="zh-CN" altLang="en-US" sz="16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6434568" y="3359612"/>
            <a:ext cx="608443" cy="577491"/>
            <a:chOff x="4797" y="1501"/>
            <a:chExt cx="950" cy="902"/>
          </a:xfrm>
          <a:solidFill>
            <a:srgbClr val="DAB96E"/>
          </a:solidFill>
        </p:grpSpPr>
        <p:sp>
          <p:nvSpPr>
            <p:cNvPr id="33" name="Freeform 5"/>
            <p:cNvSpPr/>
            <p:nvPr/>
          </p:nvSpPr>
          <p:spPr bwMode="auto">
            <a:xfrm>
              <a:off x="4797" y="1501"/>
              <a:ext cx="950" cy="902"/>
            </a:xfrm>
            <a:custGeom>
              <a:avLst/>
              <a:gdLst>
                <a:gd name="T0" fmla="*/ 384 w 399"/>
                <a:gd name="T1" fmla="*/ 350 h 379"/>
                <a:gd name="T2" fmla="*/ 371 w 399"/>
                <a:gd name="T3" fmla="*/ 360 h 379"/>
                <a:gd name="T4" fmla="*/ 307 w 399"/>
                <a:gd name="T5" fmla="*/ 360 h 379"/>
                <a:gd name="T6" fmla="*/ 307 w 399"/>
                <a:gd name="T7" fmla="*/ 349 h 379"/>
                <a:gd name="T8" fmla="*/ 297 w 399"/>
                <a:gd name="T9" fmla="*/ 349 h 379"/>
                <a:gd name="T10" fmla="*/ 297 w 399"/>
                <a:gd name="T11" fmla="*/ 360 h 379"/>
                <a:gd name="T12" fmla="*/ 224 w 399"/>
                <a:gd name="T13" fmla="*/ 360 h 379"/>
                <a:gd name="T14" fmla="*/ 224 w 399"/>
                <a:gd name="T15" fmla="*/ 349 h 379"/>
                <a:gd name="T16" fmla="*/ 215 w 399"/>
                <a:gd name="T17" fmla="*/ 349 h 379"/>
                <a:gd name="T18" fmla="*/ 215 w 399"/>
                <a:gd name="T19" fmla="*/ 360 h 379"/>
                <a:gd name="T20" fmla="*/ 141 w 399"/>
                <a:gd name="T21" fmla="*/ 360 h 379"/>
                <a:gd name="T22" fmla="*/ 141 w 399"/>
                <a:gd name="T23" fmla="*/ 349 h 379"/>
                <a:gd name="T24" fmla="*/ 132 w 399"/>
                <a:gd name="T25" fmla="*/ 349 h 379"/>
                <a:gd name="T26" fmla="*/ 132 w 399"/>
                <a:gd name="T27" fmla="*/ 360 h 379"/>
                <a:gd name="T28" fmla="*/ 59 w 399"/>
                <a:gd name="T29" fmla="*/ 360 h 379"/>
                <a:gd name="T30" fmla="*/ 59 w 399"/>
                <a:gd name="T31" fmla="*/ 349 h 379"/>
                <a:gd name="T32" fmla="*/ 49 w 399"/>
                <a:gd name="T33" fmla="*/ 349 h 379"/>
                <a:gd name="T34" fmla="*/ 49 w 399"/>
                <a:gd name="T35" fmla="*/ 360 h 379"/>
                <a:gd name="T36" fmla="*/ 20 w 399"/>
                <a:gd name="T37" fmla="*/ 360 h 379"/>
                <a:gd name="T38" fmla="*/ 20 w 399"/>
                <a:gd name="T39" fmla="*/ 331 h 379"/>
                <a:gd name="T40" fmla="*/ 31 w 399"/>
                <a:gd name="T41" fmla="*/ 331 h 379"/>
                <a:gd name="T42" fmla="*/ 31 w 399"/>
                <a:gd name="T43" fmla="*/ 322 h 379"/>
                <a:gd name="T44" fmla="*/ 20 w 399"/>
                <a:gd name="T45" fmla="*/ 322 h 379"/>
                <a:gd name="T46" fmla="*/ 20 w 399"/>
                <a:gd name="T47" fmla="*/ 244 h 379"/>
                <a:gd name="T48" fmla="*/ 31 w 399"/>
                <a:gd name="T49" fmla="*/ 244 h 379"/>
                <a:gd name="T50" fmla="*/ 31 w 399"/>
                <a:gd name="T51" fmla="*/ 235 h 379"/>
                <a:gd name="T52" fmla="*/ 20 w 399"/>
                <a:gd name="T53" fmla="*/ 235 h 379"/>
                <a:gd name="T54" fmla="*/ 20 w 399"/>
                <a:gd name="T55" fmla="*/ 157 h 379"/>
                <a:gd name="T56" fmla="*/ 31 w 399"/>
                <a:gd name="T57" fmla="*/ 157 h 379"/>
                <a:gd name="T58" fmla="*/ 31 w 399"/>
                <a:gd name="T59" fmla="*/ 148 h 379"/>
                <a:gd name="T60" fmla="*/ 20 w 399"/>
                <a:gd name="T61" fmla="*/ 148 h 379"/>
                <a:gd name="T62" fmla="*/ 20 w 399"/>
                <a:gd name="T63" fmla="*/ 70 h 379"/>
                <a:gd name="T64" fmla="*/ 31 w 399"/>
                <a:gd name="T65" fmla="*/ 70 h 379"/>
                <a:gd name="T66" fmla="*/ 31 w 399"/>
                <a:gd name="T67" fmla="*/ 61 h 379"/>
                <a:gd name="T68" fmla="*/ 20 w 399"/>
                <a:gd name="T69" fmla="*/ 61 h 379"/>
                <a:gd name="T70" fmla="*/ 20 w 399"/>
                <a:gd name="T71" fmla="*/ 28 h 379"/>
                <a:gd name="T72" fmla="*/ 30 w 399"/>
                <a:gd name="T73" fmla="*/ 14 h 379"/>
                <a:gd name="T74" fmla="*/ 16 w 399"/>
                <a:gd name="T75" fmla="*/ 0 h 379"/>
                <a:gd name="T76" fmla="*/ 1 w 399"/>
                <a:gd name="T77" fmla="*/ 14 h 379"/>
                <a:gd name="T78" fmla="*/ 11 w 399"/>
                <a:gd name="T79" fmla="*/ 28 h 379"/>
                <a:gd name="T80" fmla="*/ 11 w 399"/>
                <a:gd name="T81" fmla="*/ 61 h 379"/>
                <a:gd name="T82" fmla="*/ 0 w 399"/>
                <a:gd name="T83" fmla="*/ 61 h 379"/>
                <a:gd name="T84" fmla="*/ 0 w 399"/>
                <a:gd name="T85" fmla="*/ 70 h 379"/>
                <a:gd name="T86" fmla="*/ 11 w 399"/>
                <a:gd name="T87" fmla="*/ 70 h 379"/>
                <a:gd name="T88" fmla="*/ 11 w 399"/>
                <a:gd name="T89" fmla="*/ 148 h 379"/>
                <a:gd name="T90" fmla="*/ 0 w 399"/>
                <a:gd name="T91" fmla="*/ 148 h 379"/>
                <a:gd name="T92" fmla="*/ 0 w 399"/>
                <a:gd name="T93" fmla="*/ 157 h 379"/>
                <a:gd name="T94" fmla="*/ 11 w 399"/>
                <a:gd name="T95" fmla="*/ 157 h 379"/>
                <a:gd name="T96" fmla="*/ 11 w 399"/>
                <a:gd name="T97" fmla="*/ 235 h 379"/>
                <a:gd name="T98" fmla="*/ 0 w 399"/>
                <a:gd name="T99" fmla="*/ 235 h 379"/>
                <a:gd name="T100" fmla="*/ 0 w 399"/>
                <a:gd name="T101" fmla="*/ 244 h 379"/>
                <a:gd name="T102" fmla="*/ 11 w 399"/>
                <a:gd name="T103" fmla="*/ 244 h 379"/>
                <a:gd name="T104" fmla="*/ 11 w 399"/>
                <a:gd name="T105" fmla="*/ 322 h 379"/>
                <a:gd name="T106" fmla="*/ 0 w 399"/>
                <a:gd name="T107" fmla="*/ 322 h 379"/>
                <a:gd name="T108" fmla="*/ 0 w 399"/>
                <a:gd name="T109" fmla="*/ 331 h 379"/>
                <a:gd name="T110" fmla="*/ 11 w 399"/>
                <a:gd name="T111" fmla="*/ 331 h 379"/>
                <a:gd name="T112" fmla="*/ 11 w 399"/>
                <a:gd name="T113" fmla="*/ 369 h 379"/>
                <a:gd name="T114" fmla="*/ 371 w 399"/>
                <a:gd name="T115" fmla="*/ 369 h 379"/>
                <a:gd name="T116" fmla="*/ 384 w 399"/>
                <a:gd name="T117" fmla="*/ 379 h 379"/>
                <a:gd name="T118" fmla="*/ 399 w 399"/>
                <a:gd name="T119" fmla="*/ 365 h 379"/>
                <a:gd name="T120" fmla="*/ 384 w 399"/>
                <a:gd name="T121" fmla="*/ 35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9" h="379">
                  <a:moveTo>
                    <a:pt x="384" y="350"/>
                  </a:moveTo>
                  <a:cubicBezTo>
                    <a:pt x="378" y="350"/>
                    <a:pt x="373" y="354"/>
                    <a:pt x="371" y="360"/>
                  </a:cubicBezTo>
                  <a:cubicBezTo>
                    <a:pt x="307" y="360"/>
                    <a:pt x="307" y="360"/>
                    <a:pt x="307" y="360"/>
                  </a:cubicBezTo>
                  <a:cubicBezTo>
                    <a:pt x="307" y="349"/>
                    <a:pt x="307" y="349"/>
                    <a:pt x="30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60"/>
                    <a:pt x="297" y="360"/>
                    <a:pt x="297" y="360"/>
                  </a:cubicBezTo>
                  <a:cubicBezTo>
                    <a:pt x="224" y="360"/>
                    <a:pt x="224" y="360"/>
                    <a:pt x="224" y="360"/>
                  </a:cubicBezTo>
                  <a:cubicBezTo>
                    <a:pt x="224" y="349"/>
                    <a:pt x="224" y="349"/>
                    <a:pt x="224" y="349"/>
                  </a:cubicBezTo>
                  <a:cubicBezTo>
                    <a:pt x="215" y="349"/>
                    <a:pt x="215" y="349"/>
                    <a:pt x="215" y="349"/>
                  </a:cubicBezTo>
                  <a:cubicBezTo>
                    <a:pt x="215" y="360"/>
                    <a:pt x="215" y="360"/>
                    <a:pt x="215" y="360"/>
                  </a:cubicBezTo>
                  <a:cubicBezTo>
                    <a:pt x="141" y="360"/>
                    <a:pt x="141" y="360"/>
                    <a:pt x="141" y="360"/>
                  </a:cubicBezTo>
                  <a:cubicBezTo>
                    <a:pt x="141" y="349"/>
                    <a:pt x="141" y="349"/>
                    <a:pt x="141" y="349"/>
                  </a:cubicBezTo>
                  <a:cubicBezTo>
                    <a:pt x="132" y="349"/>
                    <a:pt x="132" y="349"/>
                    <a:pt x="132" y="349"/>
                  </a:cubicBezTo>
                  <a:cubicBezTo>
                    <a:pt x="132" y="360"/>
                    <a:pt x="132" y="360"/>
                    <a:pt x="132" y="360"/>
                  </a:cubicBezTo>
                  <a:cubicBezTo>
                    <a:pt x="59" y="360"/>
                    <a:pt x="59" y="360"/>
                    <a:pt x="59" y="360"/>
                  </a:cubicBezTo>
                  <a:cubicBezTo>
                    <a:pt x="59" y="349"/>
                    <a:pt x="59" y="349"/>
                    <a:pt x="59" y="349"/>
                  </a:cubicBezTo>
                  <a:cubicBezTo>
                    <a:pt x="49" y="349"/>
                    <a:pt x="49" y="349"/>
                    <a:pt x="49" y="349"/>
                  </a:cubicBezTo>
                  <a:cubicBezTo>
                    <a:pt x="49" y="360"/>
                    <a:pt x="49" y="360"/>
                    <a:pt x="49" y="360"/>
                  </a:cubicBezTo>
                  <a:cubicBezTo>
                    <a:pt x="20" y="360"/>
                    <a:pt x="20" y="360"/>
                    <a:pt x="20" y="360"/>
                  </a:cubicBezTo>
                  <a:cubicBezTo>
                    <a:pt x="20" y="331"/>
                    <a:pt x="20" y="331"/>
                    <a:pt x="20" y="331"/>
                  </a:cubicBezTo>
                  <a:cubicBezTo>
                    <a:pt x="31" y="331"/>
                    <a:pt x="31" y="331"/>
                    <a:pt x="31" y="331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0" y="244"/>
                    <a:pt x="20" y="244"/>
                    <a:pt x="20" y="244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1" y="235"/>
                    <a:pt x="31" y="235"/>
                    <a:pt x="31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6" y="26"/>
                    <a:pt x="30" y="21"/>
                    <a:pt x="30" y="14"/>
                  </a:cubicBezTo>
                  <a:cubicBezTo>
                    <a:pt x="30" y="6"/>
                    <a:pt x="24" y="0"/>
                    <a:pt x="16" y="0"/>
                  </a:cubicBezTo>
                  <a:cubicBezTo>
                    <a:pt x="8" y="0"/>
                    <a:pt x="1" y="6"/>
                    <a:pt x="1" y="14"/>
                  </a:cubicBezTo>
                  <a:cubicBezTo>
                    <a:pt x="1" y="21"/>
                    <a:pt x="5" y="26"/>
                    <a:pt x="11" y="2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1" y="322"/>
                    <a:pt x="11" y="322"/>
                    <a:pt x="11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1" y="331"/>
                    <a:pt x="11" y="331"/>
                    <a:pt x="11" y="331"/>
                  </a:cubicBezTo>
                  <a:cubicBezTo>
                    <a:pt x="11" y="369"/>
                    <a:pt x="11" y="369"/>
                    <a:pt x="11" y="369"/>
                  </a:cubicBezTo>
                  <a:cubicBezTo>
                    <a:pt x="371" y="369"/>
                    <a:pt x="371" y="369"/>
                    <a:pt x="371" y="369"/>
                  </a:cubicBezTo>
                  <a:cubicBezTo>
                    <a:pt x="373" y="375"/>
                    <a:pt x="378" y="379"/>
                    <a:pt x="384" y="379"/>
                  </a:cubicBezTo>
                  <a:cubicBezTo>
                    <a:pt x="392" y="379"/>
                    <a:pt x="399" y="372"/>
                    <a:pt x="399" y="365"/>
                  </a:cubicBezTo>
                  <a:cubicBezTo>
                    <a:pt x="399" y="357"/>
                    <a:pt x="392" y="350"/>
                    <a:pt x="384" y="3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4868" y="1594"/>
              <a:ext cx="793" cy="667"/>
            </a:xfrm>
            <a:custGeom>
              <a:avLst/>
              <a:gdLst>
                <a:gd name="T0" fmla="*/ 206 w 333"/>
                <a:gd name="T1" fmla="*/ 121 h 280"/>
                <a:gd name="T2" fmla="*/ 189 w 333"/>
                <a:gd name="T3" fmla="*/ 104 h 280"/>
                <a:gd name="T4" fmla="*/ 101 w 333"/>
                <a:gd name="T5" fmla="*/ 193 h 280"/>
                <a:gd name="T6" fmla="*/ 80 w 333"/>
                <a:gd name="T7" fmla="*/ 172 h 280"/>
                <a:gd name="T8" fmla="*/ 0 w 333"/>
                <a:gd name="T9" fmla="*/ 252 h 280"/>
                <a:gd name="T10" fmla="*/ 0 w 333"/>
                <a:gd name="T11" fmla="*/ 276 h 280"/>
                <a:gd name="T12" fmla="*/ 8 w 333"/>
                <a:gd name="T13" fmla="*/ 276 h 280"/>
                <a:gd name="T14" fmla="*/ 8 w 333"/>
                <a:gd name="T15" fmla="*/ 280 h 280"/>
                <a:gd name="T16" fmla="*/ 70 w 333"/>
                <a:gd name="T17" fmla="*/ 217 h 280"/>
                <a:gd name="T18" fmla="*/ 115 w 333"/>
                <a:gd name="T19" fmla="*/ 262 h 280"/>
                <a:gd name="T20" fmla="*/ 201 w 333"/>
                <a:gd name="T21" fmla="*/ 176 h 280"/>
                <a:gd name="T22" fmla="*/ 251 w 333"/>
                <a:gd name="T23" fmla="*/ 226 h 280"/>
                <a:gd name="T24" fmla="*/ 333 w 333"/>
                <a:gd name="T25" fmla="*/ 137 h 280"/>
                <a:gd name="T26" fmla="*/ 333 w 333"/>
                <a:gd name="T27" fmla="*/ 0 h 280"/>
                <a:gd name="T28" fmla="*/ 206 w 333"/>
                <a:gd name="T29" fmla="*/ 12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3" h="280">
                  <a:moveTo>
                    <a:pt x="206" y="121"/>
                  </a:moveTo>
                  <a:cubicBezTo>
                    <a:pt x="206" y="121"/>
                    <a:pt x="192" y="107"/>
                    <a:pt x="189" y="104"/>
                  </a:cubicBezTo>
                  <a:cubicBezTo>
                    <a:pt x="185" y="108"/>
                    <a:pt x="101" y="193"/>
                    <a:pt x="101" y="193"/>
                  </a:cubicBezTo>
                  <a:cubicBezTo>
                    <a:pt x="101" y="193"/>
                    <a:pt x="84" y="176"/>
                    <a:pt x="80" y="17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4" y="276"/>
                    <a:pt x="8" y="276"/>
                    <a:pt x="8" y="276"/>
                  </a:cubicBezTo>
                  <a:cubicBezTo>
                    <a:pt x="8" y="280"/>
                    <a:pt x="8" y="280"/>
                    <a:pt x="8" y="280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17"/>
                    <a:pt x="106" y="253"/>
                    <a:pt x="115" y="262"/>
                  </a:cubicBezTo>
                  <a:cubicBezTo>
                    <a:pt x="127" y="251"/>
                    <a:pt x="201" y="176"/>
                    <a:pt x="201" y="176"/>
                  </a:cubicBezTo>
                  <a:cubicBezTo>
                    <a:pt x="201" y="176"/>
                    <a:pt x="240" y="216"/>
                    <a:pt x="251" y="226"/>
                  </a:cubicBezTo>
                  <a:cubicBezTo>
                    <a:pt x="260" y="216"/>
                    <a:pt x="312" y="160"/>
                    <a:pt x="333" y="137"/>
                  </a:cubicBezTo>
                  <a:cubicBezTo>
                    <a:pt x="333" y="0"/>
                    <a:pt x="333" y="0"/>
                    <a:pt x="333" y="0"/>
                  </a:cubicBezTo>
                  <a:lnTo>
                    <a:pt x="206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4868" y="1563"/>
              <a:ext cx="793" cy="621"/>
            </a:xfrm>
            <a:custGeom>
              <a:avLst/>
              <a:gdLst>
                <a:gd name="T0" fmla="*/ 491 w 793"/>
                <a:gd name="T1" fmla="*/ 288 h 621"/>
                <a:gd name="T2" fmla="*/ 458 w 793"/>
                <a:gd name="T3" fmla="*/ 252 h 621"/>
                <a:gd name="T4" fmla="*/ 450 w 793"/>
                <a:gd name="T5" fmla="*/ 248 h 621"/>
                <a:gd name="T6" fmla="*/ 446 w 793"/>
                <a:gd name="T7" fmla="*/ 252 h 621"/>
                <a:gd name="T8" fmla="*/ 241 w 793"/>
                <a:gd name="T9" fmla="*/ 457 h 621"/>
                <a:gd name="T10" fmla="*/ 198 w 793"/>
                <a:gd name="T11" fmla="*/ 414 h 621"/>
                <a:gd name="T12" fmla="*/ 191 w 793"/>
                <a:gd name="T13" fmla="*/ 409 h 621"/>
                <a:gd name="T14" fmla="*/ 0 w 793"/>
                <a:gd name="T15" fmla="*/ 600 h 621"/>
                <a:gd name="T16" fmla="*/ 0 w 793"/>
                <a:gd name="T17" fmla="*/ 609 h 621"/>
                <a:gd name="T18" fmla="*/ 0 w 793"/>
                <a:gd name="T19" fmla="*/ 621 h 621"/>
                <a:gd name="T20" fmla="*/ 191 w 793"/>
                <a:gd name="T21" fmla="*/ 431 h 621"/>
                <a:gd name="T22" fmla="*/ 236 w 793"/>
                <a:gd name="T23" fmla="*/ 474 h 621"/>
                <a:gd name="T24" fmla="*/ 241 w 793"/>
                <a:gd name="T25" fmla="*/ 479 h 621"/>
                <a:gd name="T26" fmla="*/ 246 w 793"/>
                <a:gd name="T27" fmla="*/ 474 h 621"/>
                <a:gd name="T28" fmla="*/ 450 w 793"/>
                <a:gd name="T29" fmla="*/ 269 h 621"/>
                <a:gd name="T30" fmla="*/ 486 w 793"/>
                <a:gd name="T31" fmla="*/ 302 h 621"/>
                <a:gd name="T32" fmla="*/ 491 w 793"/>
                <a:gd name="T33" fmla="*/ 307 h 621"/>
                <a:gd name="T34" fmla="*/ 496 w 793"/>
                <a:gd name="T35" fmla="*/ 302 h 621"/>
                <a:gd name="T36" fmla="*/ 793 w 793"/>
                <a:gd name="T37" fmla="*/ 19 h 621"/>
                <a:gd name="T38" fmla="*/ 793 w 793"/>
                <a:gd name="T39" fmla="*/ 0 h 621"/>
                <a:gd name="T40" fmla="*/ 491 w 793"/>
                <a:gd name="T41" fmla="*/ 28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3" h="621">
                  <a:moveTo>
                    <a:pt x="491" y="288"/>
                  </a:moveTo>
                  <a:lnTo>
                    <a:pt x="458" y="252"/>
                  </a:lnTo>
                  <a:lnTo>
                    <a:pt x="450" y="248"/>
                  </a:lnTo>
                  <a:lnTo>
                    <a:pt x="446" y="252"/>
                  </a:lnTo>
                  <a:lnTo>
                    <a:pt x="241" y="457"/>
                  </a:lnTo>
                  <a:lnTo>
                    <a:pt x="198" y="414"/>
                  </a:lnTo>
                  <a:lnTo>
                    <a:pt x="191" y="409"/>
                  </a:lnTo>
                  <a:lnTo>
                    <a:pt x="0" y="600"/>
                  </a:lnTo>
                  <a:lnTo>
                    <a:pt x="0" y="609"/>
                  </a:lnTo>
                  <a:lnTo>
                    <a:pt x="0" y="621"/>
                  </a:lnTo>
                  <a:lnTo>
                    <a:pt x="191" y="431"/>
                  </a:lnTo>
                  <a:lnTo>
                    <a:pt x="236" y="474"/>
                  </a:lnTo>
                  <a:lnTo>
                    <a:pt x="241" y="479"/>
                  </a:lnTo>
                  <a:lnTo>
                    <a:pt x="246" y="474"/>
                  </a:lnTo>
                  <a:lnTo>
                    <a:pt x="450" y="269"/>
                  </a:lnTo>
                  <a:lnTo>
                    <a:pt x="486" y="302"/>
                  </a:lnTo>
                  <a:lnTo>
                    <a:pt x="491" y="307"/>
                  </a:lnTo>
                  <a:lnTo>
                    <a:pt x="496" y="302"/>
                  </a:lnTo>
                  <a:lnTo>
                    <a:pt x="793" y="19"/>
                  </a:lnTo>
                  <a:lnTo>
                    <a:pt x="793" y="0"/>
                  </a:lnTo>
                  <a:lnTo>
                    <a:pt x="491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4868" y="1984"/>
              <a:ext cx="793" cy="360"/>
            </a:xfrm>
            <a:custGeom>
              <a:avLst/>
              <a:gdLst>
                <a:gd name="T0" fmla="*/ 251 w 333"/>
                <a:gd name="T1" fmla="*/ 89 h 151"/>
                <a:gd name="T2" fmla="*/ 201 w 333"/>
                <a:gd name="T3" fmla="*/ 39 h 151"/>
                <a:gd name="T4" fmla="*/ 115 w 333"/>
                <a:gd name="T5" fmla="*/ 125 h 151"/>
                <a:gd name="T6" fmla="*/ 70 w 333"/>
                <a:gd name="T7" fmla="*/ 80 h 151"/>
                <a:gd name="T8" fmla="*/ 0 w 333"/>
                <a:gd name="T9" fmla="*/ 150 h 151"/>
                <a:gd name="T10" fmla="*/ 0 w 333"/>
                <a:gd name="T11" fmla="*/ 151 h 151"/>
                <a:gd name="T12" fmla="*/ 13 w 333"/>
                <a:gd name="T13" fmla="*/ 151 h 151"/>
                <a:gd name="T14" fmla="*/ 13 w 333"/>
                <a:gd name="T15" fmla="*/ 140 h 151"/>
                <a:gd name="T16" fmla="*/ 35 w 333"/>
                <a:gd name="T17" fmla="*/ 140 h 151"/>
                <a:gd name="T18" fmla="*/ 35 w 333"/>
                <a:gd name="T19" fmla="*/ 151 h 151"/>
                <a:gd name="T20" fmla="*/ 96 w 333"/>
                <a:gd name="T21" fmla="*/ 151 h 151"/>
                <a:gd name="T22" fmla="*/ 96 w 333"/>
                <a:gd name="T23" fmla="*/ 140 h 151"/>
                <a:gd name="T24" fmla="*/ 118 w 333"/>
                <a:gd name="T25" fmla="*/ 140 h 151"/>
                <a:gd name="T26" fmla="*/ 118 w 333"/>
                <a:gd name="T27" fmla="*/ 151 h 151"/>
                <a:gd name="T28" fmla="*/ 178 w 333"/>
                <a:gd name="T29" fmla="*/ 151 h 151"/>
                <a:gd name="T30" fmla="*/ 178 w 333"/>
                <a:gd name="T31" fmla="*/ 140 h 151"/>
                <a:gd name="T32" fmla="*/ 200 w 333"/>
                <a:gd name="T33" fmla="*/ 140 h 151"/>
                <a:gd name="T34" fmla="*/ 200 w 333"/>
                <a:gd name="T35" fmla="*/ 151 h 151"/>
                <a:gd name="T36" fmla="*/ 261 w 333"/>
                <a:gd name="T37" fmla="*/ 151 h 151"/>
                <a:gd name="T38" fmla="*/ 261 w 333"/>
                <a:gd name="T39" fmla="*/ 140 h 151"/>
                <a:gd name="T40" fmla="*/ 283 w 333"/>
                <a:gd name="T41" fmla="*/ 140 h 151"/>
                <a:gd name="T42" fmla="*/ 283 w 333"/>
                <a:gd name="T43" fmla="*/ 151 h 151"/>
                <a:gd name="T44" fmla="*/ 333 w 333"/>
                <a:gd name="T45" fmla="*/ 151 h 151"/>
                <a:gd name="T46" fmla="*/ 333 w 333"/>
                <a:gd name="T47" fmla="*/ 0 h 151"/>
                <a:gd name="T48" fmla="*/ 251 w 333"/>
                <a:gd name="T49" fmla="*/ 8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151">
                  <a:moveTo>
                    <a:pt x="251" y="89"/>
                  </a:moveTo>
                  <a:cubicBezTo>
                    <a:pt x="251" y="89"/>
                    <a:pt x="205" y="43"/>
                    <a:pt x="201" y="39"/>
                  </a:cubicBezTo>
                  <a:cubicBezTo>
                    <a:pt x="197" y="43"/>
                    <a:pt x="115" y="125"/>
                    <a:pt x="115" y="125"/>
                  </a:cubicBezTo>
                  <a:cubicBezTo>
                    <a:pt x="115" y="125"/>
                    <a:pt x="75" y="84"/>
                    <a:pt x="70" y="8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48"/>
                    <a:pt x="13" y="140"/>
                    <a:pt x="13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8"/>
                    <a:pt x="35" y="151"/>
                  </a:cubicBezTo>
                  <a:cubicBezTo>
                    <a:pt x="96" y="151"/>
                    <a:pt x="96" y="151"/>
                    <a:pt x="96" y="151"/>
                  </a:cubicBezTo>
                  <a:cubicBezTo>
                    <a:pt x="96" y="148"/>
                    <a:pt x="96" y="140"/>
                    <a:pt x="96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18" y="140"/>
                    <a:pt x="118" y="148"/>
                    <a:pt x="11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78" y="148"/>
                    <a:pt x="178" y="140"/>
                    <a:pt x="178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0"/>
                    <a:pt x="200" y="148"/>
                    <a:pt x="200" y="151"/>
                  </a:cubicBezTo>
                  <a:cubicBezTo>
                    <a:pt x="261" y="151"/>
                    <a:pt x="261" y="151"/>
                    <a:pt x="261" y="151"/>
                  </a:cubicBezTo>
                  <a:cubicBezTo>
                    <a:pt x="261" y="148"/>
                    <a:pt x="261" y="140"/>
                    <a:pt x="261" y="140"/>
                  </a:cubicBezTo>
                  <a:cubicBezTo>
                    <a:pt x="283" y="140"/>
                    <a:pt x="283" y="140"/>
                    <a:pt x="283" y="140"/>
                  </a:cubicBezTo>
                  <a:cubicBezTo>
                    <a:pt x="283" y="140"/>
                    <a:pt x="283" y="148"/>
                    <a:pt x="283" y="151"/>
                  </a:cubicBezTo>
                  <a:cubicBezTo>
                    <a:pt x="333" y="151"/>
                    <a:pt x="333" y="151"/>
                    <a:pt x="333" y="151"/>
                  </a:cubicBezTo>
                  <a:cubicBezTo>
                    <a:pt x="333" y="0"/>
                    <a:pt x="333" y="0"/>
                    <a:pt x="333" y="0"/>
                  </a:cubicBezTo>
                  <a:lnTo>
                    <a:pt x="251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4868" y="1951"/>
              <a:ext cx="793" cy="381"/>
            </a:xfrm>
            <a:custGeom>
              <a:avLst/>
              <a:gdLst>
                <a:gd name="T0" fmla="*/ 598 w 793"/>
                <a:gd name="T1" fmla="*/ 212 h 381"/>
                <a:gd name="T2" fmla="*/ 479 w 793"/>
                <a:gd name="T3" fmla="*/ 95 h 381"/>
                <a:gd name="T4" fmla="*/ 474 w 793"/>
                <a:gd name="T5" fmla="*/ 100 h 381"/>
                <a:gd name="T6" fmla="*/ 274 w 793"/>
                <a:gd name="T7" fmla="*/ 300 h 381"/>
                <a:gd name="T8" fmla="*/ 167 w 793"/>
                <a:gd name="T9" fmla="*/ 193 h 381"/>
                <a:gd name="T10" fmla="*/ 0 w 793"/>
                <a:gd name="T11" fmla="*/ 360 h 381"/>
                <a:gd name="T12" fmla="*/ 0 w 793"/>
                <a:gd name="T13" fmla="*/ 369 h 381"/>
                <a:gd name="T14" fmla="*/ 0 w 793"/>
                <a:gd name="T15" fmla="*/ 381 h 381"/>
                <a:gd name="T16" fmla="*/ 167 w 793"/>
                <a:gd name="T17" fmla="*/ 212 h 381"/>
                <a:gd name="T18" fmla="*/ 274 w 793"/>
                <a:gd name="T19" fmla="*/ 319 h 381"/>
                <a:gd name="T20" fmla="*/ 281 w 793"/>
                <a:gd name="T21" fmla="*/ 314 h 381"/>
                <a:gd name="T22" fmla="*/ 479 w 793"/>
                <a:gd name="T23" fmla="*/ 117 h 381"/>
                <a:gd name="T24" fmla="*/ 593 w 793"/>
                <a:gd name="T25" fmla="*/ 229 h 381"/>
                <a:gd name="T26" fmla="*/ 598 w 793"/>
                <a:gd name="T27" fmla="*/ 233 h 381"/>
                <a:gd name="T28" fmla="*/ 603 w 793"/>
                <a:gd name="T29" fmla="*/ 229 h 381"/>
                <a:gd name="T30" fmla="*/ 793 w 793"/>
                <a:gd name="T31" fmla="*/ 24 h 381"/>
                <a:gd name="T32" fmla="*/ 793 w 793"/>
                <a:gd name="T33" fmla="*/ 0 h 381"/>
                <a:gd name="T34" fmla="*/ 598 w 793"/>
                <a:gd name="T35" fmla="*/ 21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3" h="381">
                  <a:moveTo>
                    <a:pt x="598" y="212"/>
                  </a:moveTo>
                  <a:lnTo>
                    <a:pt x="479" y="95"/>
                  </a:lnTo>
                  <a:lnTo>
                    <a:pt x="474" y="100"/>
                  </a:lnTo>
                  <a:lnTo>
                    <a:pt x="274" y="300"/>
                  </a:lnTo>
                  <a:lnTo>
                    <a:pt x="167" y="193"/>
                  </a:lnTo>
                  <a:lnTo>
                    <a:pt x="0" y="360"/>
                  </a:lnTo>
                  <a:lnTo>
                    <a:pt x="0" y="369"/>
                  </a:lnTo>
                  <a:lnTo>
                    <a:pt x="0" y="381"/>
                  </a:lnTo>
                  <a:lnTo>
                    <a:pt x="167" y="212"/>
                  </a:lnTo>
                  <a:lnTo>
                    <a:pt x="274" y="319"/>
                  </a:lnTo>
                  <a:lnTo>
                    <a:pt x="281" y="314"/>
                  </a:lnTo>
                  <a:lnTo>
                    <a:pt x="479" y="117"/>
                  </a:lnTo>
                  <a:lnTo>
                    <a:pt x="593" y="229"/>
                  </a:lnTo>
                  <a:lnTo>
                    <a:pt x="598" y="233"/>
                  </a:lnTo>
                  <a:lnTo>
                    <a:pt x="603" y="229"/>
                  </a:lnTo>
                  <a:lnTo>
                    <a:pt x="793" y="24"/>
                  </a:lnTo>
                  <a:lnTo>
                    <a:pt x="793" y="0"/>
                  </a:lnTo>
                  <a:lnTo>
                    <a:pt x="598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Group 12"/>
          <p:cNvGrpSpPr>
            <a:grpSpLocks noChangeAspect="1"/>
          </p:cNvGrpSpPr>
          <p:nvPr/>
        </p:nvGrpSpPr>
        <p:grpSpPr bwMode="auto">
          <a:xfrm>
            <a:off x="2315130" y="3558557"/>
            <a:ext cx="591414" cy="565961"/>
            <a:chOff x="851" y="1961"/>
            <a:chExt cx="773" cy="740"/>
          </a:xfrm>
          <a:solidFill>
            <a:srgbClr val="DAB96E"/>
          </a:solidFill>
        </p:grpSpPr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851" y="2424"/>
              <a:ext cx="277" cy="277"/>
            </a:xfrm>
            <a:custGeom>
              <a:avLst/>
              <a:gdLst>
                <a:gd name="T0" fmla="*/ 116 w 116"/>
                <a:gd name="T1" fmla="*/ 67 h 116"/>
                <a:gd name="T2" fmla="*/ 116 w 116"/>
                <a:gd name="T3" fmla="*/ 49 h 116"/>
                <a:gd name="T4" fmla="*/ 106 w 116"/>
                <a:gd name="T5" fmla="*/ 49 h 116"/>
                <a:gd name="T6" fmla="*/ 98 w 116"/>
                <a:gd name="T7" fmla="*/ 31 h 116"/>
                <a:gd name="T8" fmla="*/ 106 w 116"/>
                <a:gd name="T9" fmla="*/ 23 h 116"/>
                <a:gd name="T10" fmla="*/ 93 w 116"/>
                <a:gd name="T11" fmla="*/ 10 h 116"/>
                <a:gd name="T12" fmla="*/ 85 w 116"/>
                <a:gd name="T13" fmla="*/ 18 h 116"/>
                <a:gd name="T14" fmla="*/ 67 w 116"/>
                <a:gd name="T15" fmla="*/ 11 h 116"/>
                <a:gd name="T16" fmla="*/ 67 w 116"/>
                <a:gd name="T17" fmla="*/ 0 h 116"/>
                <a:gd name="T18" fmla="*/ 49 w 116"/>
                <a:gd name="T19" fmla="*/ 0 h 116"/>
                <a:gd name="T20" fmla="*/ 49 w 116"/>
                <a:gd name="T21" fmla="*/ 11 h 116"/>
                <a:gd name="T22" fmla="*/ 31 w 116"/>
                <a:gd name="T23" fmla="*/ 18 h 116"/>
                <a:gd name="T24" fmla="*/ 23 w 116"/>
                <a:gd name="T25" fmla="*/ 10 h 116"/>
                <a:gd name="T26" fmla="*/ 10 w 116"/>
                <a:gd name="T27" fmla="*/ 23 h 116"/>
                <a:gd name="T28" fmla="*/ 18 w 116"/>
                <a:gd name="T29" fmla="*/ 31 h 116"/>
                <a:gd name="T30" fmla="*/ 11 w 116"/>
                <a:gd name="T31" fmla="*/ 49 h 116"/>
                <a:gd name="T32" fmla="*/ 0 w 116"/>
                <a:gd name="T33" fmla="*/ 49 h 116"/>
                <a:gd name="T34" fmla="*/ 0 w 116"/>
                <a:gd name="T35" fmla="*/ 67 h 116"/>
                <a:gd name="T36" fmla="*/ 11 w 116"/>
                <a:gd name="T37" fmla="*/ 67 h 116"/>
                <a:gd name="T38" fmla="*/ 18 w 116"/>
                <a:gd name="T39" fmla="*/ 85 h 116"/>
                <a:gd name="T40" fmla="*/ 10 w 116"/>
                <a:gd name="T41" fmla="*/ 93 h 116"/>
                <a:gd name="T42" fmla="*/ 23 w 116"/>
                <a:gd name="T43" fmla="*/ 106 h 116"/>
                <a:gd name="T44" fmla="*/ 31 w 116"/>
                <a:gd name="T45" fmla="*/ 98 h 116"/>
                <a:gd name="T46" fmla="*/ 49 w 116"/>
                <a:gd name="T47" fmla="*/ 106 h 116"/>
                <a:gd name="T48" fmla="*/ 49 w 116"/>
                <a:gd name="T49" fmla="*/ 116 h 116"/>
                <a:gd name="T50" fmla="*/ 67 w 116"/>
                <a:gd name="T51" fmla="*/ 116 h 116"/>
                <a:gd name="T52" fmla="*/ 67 w 116"/>
                <a:gd name="T53" fmla="*/ 106 h 116"/>
                <a:gd name="T54" fmla="*/ 85 w 116"/>
                <a:gd name="T55" fmla="*/ 98 h 116"/>
                <a:gd name="T56" fmla="*/ 93 w 116"/>
                <a:gd name="T57" fmla="*/ 106 h 116"/>
                <a:gd name="T58" fmla="*/ 106 w 116"/>
                <a:gd name="T59" fmla="*/ 93 h 116"/>
                <a:gd name="T60" fmla="*/ 98 w 116"/>
                <a:gd name="T61" fmla="*/ 85 h 116"/>
                <a:gd name="T62" fmla="*/ 106 w 116"/>
                <a:gd name="T63" fmla="*/ 67 h 116"/>
                <a:gd name="T64" fmla="*/ 116 w 116"/>
                <a:gd name="T65" fmla="*/ 67 h 116"/>
                <a:gd name="T66" fmla="*/ 58 w 116"/>
                <a:gd name="T67" fmla="*/ 88 h 116"/>
                <a:gd name="T68" fmla="*/ 28 w 116"/>
                <a:gd name="T69" fmla="*/ 58 h 116"/>
                <a:gd name="T70" fmla="*/ 58 w 116"/>
                <a:gd name="T71" fmla="*/ 28 h 116"/>
                <a:gd name="T72" fmla="*/ 88 w 116"/>
                <a:gd name="T73" fmla="*/ 58 h 116"/>
                <a:gd name="T74" fmla="*/ 58 w 116"/>
                <a:gd name="T75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16">
                  <a:moveTo>
                    <a:pt x="116" y="67"/>
                  </a:moveTo>
                  <a:cubicBezTo>
                    <a:pt x="116" y="49"/>
                    <a:pt x="116" y="49"/>
                    <a:pt x="116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4" y="42"/>
                    <a:pt x="102" y="36"/>
                    <a:pt x="98" y="3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0" y="14"/>
                    <a:pt x="74" y="12"/>
                    <a:pt x="6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2"/>
                    <a:pt x="36" y="14"/>
                    <a:pt x="31" y="1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4" y="36"/>
                    <a:pt x="12" y="42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74"/>
                    <a:pt x="14" y="80"/>
                    <a:pt x="18" y="85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6" y="102"/>
                    <a:pt x="42" y="104"/>
                    <a:pt x="49" y="106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74" y="104"/>
                    <a:pt x="80" y="102"/>
                    <a:pt x="85" y="9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2" y="80"/>
                    <a:pt x="104" y="74"/>
                    <a:pt x="106" y="67"/>
                  </a:cubicBezTo>
                  <a:lnTo>
                    <a:pt x="116" y="67"/>
                  </a:lnTo>
                  <a:close/>
                  <a:moveTo>
                    <a:pt x="58" y="88"/>
                  </a:moveTo>
                  <a:cubicBezTo>
                    <a:pt x="41" y="88"/>
                    <a:pt x="28" y="75"/>
                    <a:pt x="28" y="58"/>
                  </a:cubicBezTo>
                  <a:cubicBezTo>
                    <a:pt x="28" y="41"/>
                    <a:pt x="41" y="28"/>
                    <a:pt x="58" y="28"/>
                  </a:cubicBezTo>
                  <a:cubicBezTo>
                    <a:pt x="75" y="28"/>
                    <a:pt x="88" y="41"/>
                    <a:pt x="88" y="58"/>
                  </a:cubicBezTo>
                  <a:cubicBezTo>
                    <a:pt x="88" y="75"/>
                    <a:pt x="75" y="88"/>
                    <a:pt x="5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1202" y="2424"/>
              <a:ext cx="279" cy="277"/>
            </a:xfrm>
            <a:custGeom>
              <a:avLst/>
              <a:gdLst>
                <a:gd name="T0" fmla="*/ 117 w 117"/>
                <a:gd name="T1" fmla="*/ 67 h 116"/>
                <a:gd name="T2" fmla="*/ 117 w 117"/>
                <a:gd name="T3" fmla="*/ 49 h 116"/>
                <a:gd name="T4" fmla="*/ 106 w 117"/>
                <a:gd name="T5" fmla="*/ 49 h 116"/>
                <a:gd name="T6" fmla="*/ 98 w 117"/>
                <a:gd name="T7" fmla="*/ 31 h 116"/>
                <a:gd name="T8" fmla="*/ 106 w 117"/>
                <a:gd name="T9" fmla="*/ 23 h 116"/>
                <a:gd name="T10" fmla="*/ 93 w 117"/>
                <a:gd name="T11" fmla="*/ 10 h 116"/>
                <a:gd name="T12" fmla="*/ 86 w 117"/>
                <a:gd name="T13" fmla="*/ 18 h 116"/>
                <a:gd name="T14" fmla="*/ 67 w 117"/>
                <a:gd name="T15" fmla="*/ 11 h 116"/>
                <a:gd name="T16" fmla="*/ 67 w 117"/>
                <a:gd name="T17" fmla="*/ 0 h 116"/>
                <a:gd name="T18" fmla="*/ 49 w 117"/>
                <a:gd name="T19" fmla="*/ 0 h 116"/>
                <a:gd name="T20" fmla="*/ 49 w 117"/>
                <a:gd name="T21" fmla="*/ 11 h 116"/>
                <a:gd name="T22" fmla="*/ 31 w 117"/>
                <a:gd name="T23" fmla="*/ 18 h 116"/>
                <a:gd name="T24" fmla="*/ 24 w 117"/>
                <a:gd name="T25" fmla="*/ 10 h 116"/>
                <a:gd name="T26" fmla="*/ 11 w 117"/>
                <a:gd name="T27" fmla="*/ 23 h 116"/>
                <a:gd name="T28" fmla="*/ 18 w 117"/>
                <a:gd name="T29" fmla="*/ 31 h 116"/>
                <a:gd name="T30" fmla="*/ 11 w 117"/>
                <a:gd name="T31" fmla="*/ 49 h 116"/>
                <a:gd name="T32" fmla="*/ 0 w 117"/>
                <a:gd name="T33" fmla="*/ 49 h 116"/>
                <a:gd name="T34" fmla="*/ 0 w 117"/>
                <a:gd name="T35" fmla="*/ 67 h 116"/>
                <a:gd name="T36" fmla="*/ 11 w 117"/>
                <a:gd name="T37" fmla="*/ 67 h 116"/>
                <a:gd name="T38" fmla="*/ 18 w 117"/>
                <a:gd name="T39" fmla="*/ 85 h 116"/>
                <a:gd name="T40" fmla="*/ 11 w 117"/>
                <a:gd name="T41" fmla="*/ 93 h 116"/>
                <a:gd name="T42" fmla="*/ 24 w 117"/>
                <a:gd name="T43" fmla="*/ 106 h 116"/>
                <a:gd name="T44" fmla="*/ 31 w 117"/>
                <a:gd name="T45" fmla="*/ 98 h 116"/>
                <a:gd name="T46" fmla="*/ 49 w 117"/>
                <a:gd name="T47" fmla="*/ 106 h 116"/>
                <a:gd name="T48" fmla="*/ 49 w 117"/>
                <a:gd name="T49" fmla="*/ 116 h 116"/>
                <a:gd name="T50" fmla="*/ 67 w 117"/>
                <a:gd name="T51" fmla="*/ 116 h 116"/>
                <a:gd name="T52" fmla="*/ 67 w 117"/>
                <a:gd name="T53" fmla="*/ 106 h 116"/>
                <a:gd name="T54" fmla="*/ 86 w 117"/>
                <a:gd name="T55" fmla="*/ 98 h 116"/>
                <a:gd name="T56" fmla="*/ 93 w 117"/>
                <a:gd name="T57" fmla="*/ 106 h 116"/>
                <a:gd name="T58" fmla="*/ 106 w 117"/>
                <a:gd name="T59" fmla="*/ 93 h 116"/>
                <a:gd name="T60" fmla="*/ 98 w 117"/>
                <a:gd name="T61" fmla="*/ 85 h 116"/>
                <a:gd name="T62" fmla="*/ 106 w 117"/>
                <a:gd name="T63" fmla="*/ 67 h 116"/>
                <a:gd name="T64" fmla="*/ 117 w 117"/>
                <a:gd name="T65" fmla="*/ 67 h 116"/>
                <a:gd name="T66" fmla="*/ 58 w 117"/>
                <a:gd name="T67" fmla="*/ 88 h 116"/>
                <a:gd name="T68" fmla="*/ 28 w 117"/>
                <a:gd name="T69" fmla="*/ 58 h 116"/>
                <a:gd name="T70" fmla="*/ 58 w 117"/>
                <a:gd name="T71" fmla="*/ 28 h 116"/>
                <a:gd name="T72" fmla="*/ 89 w 117"/>
                <a:gd name="T73" fmla="*/ 58 h 116"/>
                <a:gd name="T74" fmla="*/ 58 w 117"/>
                <a:gd name="T75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" h="116">
                  <a:moveTo>
                    <a:pt x="117" y="67"/>
                  </a:moveTo>
                  <a:cubicBezTo>
                    <a:pt x="117" y="49"/>
                    <a:pt x="117" y="49"/>
                    <a:pt x="117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5" y="42"/>
                    <a:pt x="102" y="36"/>
                    <a:pt x="98" y="3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0" y="14"/>
                    <a:pt x="74" y="12"/>
                    <a:pt x="6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3" y="12"/>
                    <a:pt x="37" y="14"/>
                    <a:pt x="31" y="18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5" y="36"/>
                    <a:pt x="12" y="42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74"/>
                    <a:pt x="15" y="80"/>
                    <a:pt x="18" y="85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7" y="102"/>
                    <a:pt x="43" y="104"/>
                    <a:pt x="49" y="106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74" y="104"/>
                    <a:pt x="80" y="102"/>
                    <a:pt x="86" y="9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2" y="80"/>
                    <a:pt x="105" y="74"/>
                    <a:pt x="106" y="67"/>
                  </a:cubicBezTo>
                  <a:lnTo>
                    <a:pt x="117" y="67"/>
                  </a:lnTo>
                  <a:close/>
                  <a:moveTo>
                    <a:pt x="58" y="88"/>
                  </a:moveTo>
                  <a:cubicBezTo>
                    <a:pt x="42" y="88"/>
                    <a:pt x="28" y="75"/>
                    <a:pt x="28" y="58"/>
                  </a:cubicBezTo>
                  <a:cubicBezTo>
                    <a:pt x="28" y="41"/>
                    <a:pt x="42" y="28"/>
                    <a:pt x="58" y="28"/>
                  </a:cubicBezTo>
                  <a:cubicBezTo>
                    <a:pt x="75" y="28"/>
                    <a:pt x="89" y="41"/>
                    <a:pt x="89" y="58"/>
                  </a:cubicBezTo>
                  <a:cubicBezTo>
                    <a:pt x="89" y="75"/>
                    <a:pt x="75" y="88"/>
                    <a:pt x="5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1059" y="2259"/>
              <a:ext cx="217" cy="220"/>
            </a:xfrm>
            <a:custGeom>
              <a:avLst/>
              <a:gdLst>
                <a:gd name="T0" fmla="*/ 90 w 91"/>
                <a:gd name="T1" fmla="*/ 42 h 92"/>
                <a:gd name="T2" fmla="*/ 88 w 91"/>
                <a:gd name="T3" fmla="*/ 45 h 92"/>
                <a:gd name="T4" fmla="*/ 91 w 91"/>
                <a:gd name="T5" fmla="*/ 44 h 92"/>
                <a:gd name="T6" fmla="*/ 90 w 91"/>
                <a:gd name="T7" fmla="*/ 42 h 92"/>
                <a:gd name="T8" fmla="*/ 80 w 91"/>
                <a:gd name="T9" fmla="*/ 57 h 92"/>
                <a:gd name="T10" fmla="*/ 81 w 91"/>
                <a:gd name="T11" fmla="*/ 51 h 92"/>
                <a:gd name="T12" fmla="*/ 73 w 91"/>
                <a:gd name="T13" fmla="*/ 56 h 92"/>
                <a:gd name="T14" fmla="*/ 61 w 91"/>
                <a:gd name="T15" fmla="*/ 56 h 92"/>
                <a:gd name="T16" fmla="*/ 35 w 91"/>
                <a:gd name="T17" fmla="*/ 62 h 92"/>
                <a:gd name="T18" fmla="*/ 28 w 91"/>
                <a:gd name="T19" fmla="*/ 36 h 92"/>
                <a:gd name="T20" fmla="*/ 54 w 91"/>
                <a:gd name="T21" fmla="*/ 29 h 92"/>
                <a:gd name="T22" fmla="*/ 66 w 91"/>
                <a:gd name="T23" fmla="*/ 6 h 92"/>
                <a:gd name="T24" fmla="*/ 60 w 91"/>
                <a:gd name="T25" fmla="*/ 3 h 92"/>
                <a:gd name="T26" fmla="*/ 56 w 91"/>
                <a:gd name="T27" fmla="*/ 10 h 92"/>
                <a:gd name="T28" fmla="*/ 45 w 91"/>
                <a:gd name="T29" fmla="*/ 9 h 92"/>
                <a:gd name="T30" fmla="*/ 43 w 91"/>
                <a:gd name="T31" fmla="*/ 0 h 92"/>
                <a:gd name="T32" fmla="*/ 37 w 91"/>
                <a:gd name="T33" fmla="*/ 1 h 92"/>
                <a:gd name="T34" fmla="*/ 27 w 91"/>
                <a:gd name="T35" fmla="*/ 9 h 92"/>
                <a:gd name="T36" fmla="*/ 27 w 91"/>
                <a:gd name="T37" fmla="*/ 13 h 92"/>
                <a:gd name="T38" fmla="*/ 19 w 91"/>
                <a:gd name="T39" fmla="*/ 19 h 92"/>
                <a:gd name="T40" fmla="*/ 15 w 91"/>
                <a:gd name="T41" fmla="*/ 17 h 92"/>
                <a:gd name="T42" fmla="*/ 15 w 91"/>
                <a:gd name="T43" fmla="*/ 20 h 92"/>
                <a:gd name="T44" fmla="*/ 9 w 91"/>
                <a:gd name="T45" fmla="*/ 30 h 92"/>
                <a:gd name="T46" fmla="*/ 8 w 91"/>
                <a:gd name="T47" fmla="*/ 34 h 92"/>
                <a:gd name="T48" fmla="*/ 9 w 91"/>
                <a:gd name="T49" fmla="*/ 35 h 92"/>
                <a:gd name="T50" fmla="*/ 8 w 91"/>
                <a:gd name="T51" fmla="*/ 45 h 92"/>
                <a:gd name="T52" fmla="*/ 5 w 91"/>
                <a:gd name="T53" fmla="*/ 46 h 92"/>
                <a:gd name="T54" fmla="*/ 0 w 91"/>
                <a:gd name="T55" fmla="*/ 54 h 92"/>
                <a:gd name="T56" fmla="*/ 3 w 91"/>
                <a:gd name="T57" fmla="*/ 65 h 92"/>
                <a:gd name="T58" fmla="*/ 12 w 91"/>
                <a:gd name="T59" fmla="*/ 63 h 92"/>
                <a:gd name="T60" fmla="*/ 18 w 91"/>
                <a:gd name="T61" fmla="*/ 72 h 92"/>
                <a:gd name="T62" fmla="*/ 13 w 91"/>
                <a:gd name="T63" fmla="*/ 79 h 92"/>
                <a:gd name="T64" fmla="*/ 29 w 91"/>
                <a:gd name="T65" fmla="*/ 89 h 92"/>
                <a:gd name="T66" fmla="*/ 34 w 91"/>
                <a:gd name="T67" fmla="*/ 81 h 92"/>
                <a:gd name="T68" fmla="*/ 44 w 91"/>
                <a:gd name="T69" fmla="*/ 83 h 92"/>
                <a:gd name="T70" fmla="*/ 46 w 91"/>
                <a:gd name="T71" fmla="*/ 92 h 92"/>
                <a:gd name="T72" fmla="*/ 64 w 91"/>
                <a:gd name="T73" fmla="*/ 88 h 92"/>
                <a:gd name="T74" fmla="*/ 62 w 91"/>
                <a:gd name="T75" fmla="*/ 79 h 92"/>
                <a:gd name="T76" fmla="*/ 71 w 91"/>
                <a:gd name="T77" fmla="*/ 72 h 92"/>
                <a:gd name="T78" fmla="*/ 78 w 91"/>
                <a:gd name="T79" fmla="*/ 77 h 92"/>
                <a:gd name="T80" fmla="*/ 88 w 91"/>
                <a:gd name="T81" fmla="*/ 62 h 92"/>
                <a:gd name="T82" fmla="*/ 80 w 91"/>
                <a:gd name="T83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2">
                  <a:moveTo>
                    <a:pt x="90" y="42"/>
                  </a:moveTo>
                  <a:cubicBezTo>
                    <a:pt x="89" y="43"/>
                    <a:pt x="89" y="44"/>
                    <a:pt x="88" y="45"/>
                  </a:cubicBezTo>
                  <a:cubicBezTo>
                    <a:pt x="91" y="44"/>
                    <a:pt x="91" y="44"/>
                    <a:pt x="91" y="44"/>
                  </a:cubicBezTo>
                  <a:lnTo>
                    <a:pt x="90" y="42"/>
                  </a:lnTo>
                  <a:close/>
                  <a:moveTo>
                    <a:pt x="80" y="57"/>
                  </a:moveTo>
                  <a:cubicBezTo>
                    <a:pt x="81" y="55"/>
                    <a:pt x="81" y="53"/>
                    <a:pt x="81" y="51"/>
                  </a:cubicBezTo>
                  <a:cubicBezTo>
                    <a:pt x="79" y="54"/>
                    <a:pt x="76" y="55"/>
                    <a:pt x="73" y="56"/>
                  </a:cubicBezTo>
                  <a:cubicBezTo>
                    <a:pt x="69" y="58"/>
                    <a:pt x="64" y="58"/>
                    <a:pt x="61" y="56"/>
                  </a:cubicBezTo>
                  <a:cubicBezTo>
                    <a:pt x="55" y="65"/>
                    <a:pt x="44" y="67"/>
                    <a:pt x="35" y="62"/>
                  </a:cubicBezTo>
                  <a:cubicBezTo>
                    <a:pt x="26" y="57"/>
                    <a:pt x="23" y="45"/>
                    <a:pt x="28" y="36"/>
                  </a:cubicBezTo>
                  <a:cubicBezTo>
                    <a:pt x="34" y="27"/>
                    <a:pt x="45" y="25"/>
                    <a:pt x="54" y="29"/>
                  </a:cubicBezTo>
                  <a:cubicBezTo>
                    <a:pt x="56" y="21"/>
                    <a:pt x="62" y="13"/>
                    <a:pt x="66" y="6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2" y="9"/>
                    <a:pt x="49" y="9"/>
                    <a:pt x="45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4"/>
                    <a:pt x="31" y="7"/>
                    <a:pt x="27" y="9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4" y="15"/>
                    <a:pt x="21" y="17"/>
                    <a:pt x="19" y="19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9"/>
                    <a:pt x="15" y="20"/>
                  </a:cubicBezTo>
                  <a:cubicBezTo>
                    <a:pt x="14" y="24"/>
                    <a:pt x="12" y="28"/>
                    <a:pt x="9" y="30"/>
                  </a:cubicBezTo>
                  <a:cubicBezTo>
                    <a:pt x="9" y="32"/>
                    <a:pt x="8" y="33"/>
                    <a:pt x="8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8"/>
                    <a:pt x="8" y="42"/>
                    <a:pt x="8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9"/>
                    <a:pt x="2" y="52"/>
                    <a:pt x="0" y="5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6"/>
                    <a:pt x="16" y="69"/>
                    <a:pt x="18" y="72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7" y="82"/>
                    <a:pt x="41" y="83"/>
                    <a:pt x="44" y="83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5" y="77"/>
                    <a:pt x="68" y="75"/>
                    <a:pt x="71" y="72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88" y="62"/>
                    <a:pt x="88" y="62"/>
                    <a:pt x="88" y="62"/>
                  </a:cubicBezTo>
                  <a:lnTo>
                    <a:pt x="8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1014" y="2014"/>
              <a:ext cx="460" cy="389"/>
            </a:xfrm>
            <a:custGeom>
              <a:avLst/>
              <a:gdLst>
                <a:gd name="T0" fmla="*/ 193 w 193"/>
                <a:gd name="T1" fmla="*/ 50 h 163"/>
                <a:gd name="T2" fmla="*/ 160 w 193"/>
                <a:gd name="T3" fmla="*/ 69 h 163"/>
                <a:gd name="T4" fmla="*/ 119 w 193"/>
                <a:gd name="T5" fmla="*/ 115 h 163"/>
                <a:gd name="T6" fmla="*/ 81 w 193"/>
                <a:gd name="T7" fmla="*/ 153 h 163"/>
                <a:gd name="T8" fmla="*/ 91 w 193"/>
                <a:gd name="T9" fmla="*/ 110 h 163"/>
                <a:gd name="T10" fmla="*/ 94 w 193"/>
                <a:gd name="T11" fmla="*/ 89 h 163"/>
                <a:gd name="T12" fmla="*/ 56 w 193"/>
                <a:gd name="T13" fmla="*/ 97 h 163"/>
                <a:gd name="T14" fmla="*/ 30 w 193"/>
                <a:gd name="T15" fmla="*/ 111 h 163"/>
                <a:gd name="T16" fmla="*/ 22 w 193"/>
                <a:gd name="T17" fmla="*/ 130 h 163"/>
                <a:gd name="T18" fmla="*/ 11 w 193"/>
                <a:gd name="T19" fmla="*/ 156 h 163"/>
                <a:gd name="T20" fmla="*/ 2 w 193"/>
                <a:gd name="T21" fmla="*/ 149 h 163"/>
                <a:gd name="T22" fmla="*/ 5 w 193"/>
                <a:gd name="T23" fmla="*/ 126 h 163"/>
                <a:gd name="T24" fmla="*/ 10 w 193"/>
                <a:gd name="T25" fmla="*/ 99 h 163"/>
                <a:gd name="T26" fmla="*/ 46 w 193"/>
                <a:gd name="T27" fmla="*/ 71 h 163"/>
                <a:gd name="T28" fmla="*/ 64 w 193"/>
                <a:gd name="T29" fmla="*/ 55 h 163"/>
                <a:gd name="T30" fmla="*/ 92 w 193"/>
                <a:gd name="T31" fmla="*/ 44 h 163"/>
                <a:gd name="T32" fmla="*/ 137 w 193"/>
                <a:gd name="T33" fmla="*/ 19 h 163"/>
                <a:gd name="T34" fmla="*/ 175 w 193"/>
                <a:gd name="T35" fmla="*/ 0 h 163"/>
                <a:gd name="T36" fmla="*/ 193 w 193"/>
                <a:gd name="T37" fmla="*/ 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3" h="163">
                  <a:moveTo>
                    <a:pt x="193" y="50"/>
                  </a:moveTo>
                  <a:cubicBezTo>
                    <a:pt x="177" y="50"/>
                    <a:pt x="161" y="57"/>
                    <a:pt x="160" y="69"/>
                  </a:cubicBezTo>
                  <a:cubicBezTo>
                    <a:pt x="158" y="81"/>
                    <a:pt x="128" y="106"/>
                    <a:pt x="119" y="115"/>
                  </a:cubicBezTo>
                  <a:cubicBezTo>
                    <a:pt x="114" y="129"/>
                    <a:pt x="96" y="163"/>
                    <a:pt x="81" y="153"/>
                  </a:cubicBezTo>
                  <a:cubicBezTo>
                    <a:pt x="66" y="144"/>
                    <a:pt x="89" y="114"/>
                    <a:pt x="91" y="110"/>
                  </a:cubicBezTo>
                  <a:cubicBezTo>
                    <a:pt x="98" y="100"/>
                    <a:pt x="100" y="94"/>
                    <a:pt x="94" y="89"/>
                  </a:cubicBezTo>
                  <a:cubicBezTo>
                    <a:pt x="89" y="84"/>
                    <a:pt x="69" y="100"/>
                    <a:pt x="56" y="97"/>
                  </a:cubicBezTo>
                  <a:cubicBezTo>
                    <a:pt x="50" y="103"/>
                    <a:pt x="37" y="114"/>
                    <a:pt x="30" y="111"/>
                  </a:cubicBezTo>
                  <a:cubicBezTo>
                    <a:pt x="30" y="116"/>
                    <a:pt x="28" y="129"/>
                    <a:pt x="22" y="130"/>
                  </a:cubicBezTo>
                  <a:cubicBezTo>
                    <a:pt x="23" y="135"/>
                    <a:pt x="20" y="154"/>
                    <a:pt x="11" y="156"/>
                  </a:cubicBezTo>
                  <a:cubicBezTo>
                    <a:pt x="2" y="157"/>
                    <a:pt x="0" y="154"/>
                    <a:pt x="2" y="149"/>
                  </a:cubicBezTo>
                  <a:cubicBezTo>
                    <a:pt x="3" y="145"/>
                    <a:pt x="3" y="132"/>
                    <a:pt x="5" y="126"/>
                  </a:cubicBezTo>
                  <a:cubicBezTo>
                    <a:pt x="7" y="120"/>
                    <a:pt x="8" y="105"/>
                    <a:pt x="10" y="99"/>
                  </a:cubicBezTo>
                  <a:cubicBezTo>
                    <a:pt x="12" y="94"/>
                    <a:pt x="42" y="75"/>
                    <a:pt x="46" y="71"/>
                  </a:cubicBezTo>
                  <a:cubicBezTo>
                    <a:pt x="50" y="66"/>
                    <a:pt x="62" y="58"/>
                    <a:pt x="64" y="55"/>
                  </a:cubicBezTo>
                  <a:cubicBezTo>
                    <a:pt x="66" y="53"/>
                    <a:pt x="85" y="47"/>
                    <a:pt x="92" y="44"/>
                  </a:cubicBezTo>
                  <a:cubicBezTo>
                    <a:pt x="98" y="40"/>
                    <a:pt x="124" y="22"/>
                    <a:pt x="137" y="19"/>
                  </a:cubicBezTo>
                  <a:cubicBezTo>
                    <a:pt x="151" y="16"/>
                    <a:pt x="160" y="9"/>
                    <a:pt x="175" y="0"/>
                  </a:cubicBezTo>
                  <a:lnTo>
                    <a:pt x="19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1419" y="1985"/>
              <a:ext cx="103" cy="160"/>
            </a:xfrm>
            <a:custGeom>
              <a:avLst/>
              <a:gdLst>
                <a:gd name="T0" fmla="*/ 67 w 103"/>
                <a:gd name="T1" fmla="*/ 0 h 160"/>
                <a:gd name="T2" fmla="*/ 0 w 103"/>
                <a:gd name="T3" fmla="*/ 26 h 160"/>
                <a:gd name="T4" fmla="*/ 53 w 103"/>
                <a:gd name="T5" fmla="*/ 160 h 160"/>
                <a:gd name="T6" fmla="*/ 103 w 103"/>
                <a:gd name="T7" fmla="*/ 143 h 160"/>
                <a:gd name="T8" fmla="*/ 67 w 103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60">
                  <a:moveTo>
                    <a:pt x="67" y="0"/>
                  </a:moveTo>
                  <a:lnTo>
                    <a:pt x="0" y="26"/>
                  </a:lnTo>
                  <a:lnTo>
                    <a:pt x="53" y="160"/>
                  </a:lnTo>
                  <a:lnTo>
                    <a:pt x="103" y="143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1474" y="1961"/>
              <a:ext cx="150" cy="191"/>
            </a:xfrm>
            <a:custGeom>
              <a:avLst/>
              <a:gdLst>
                <a:gd name="T0" fmla="*/ 26 w 63"/>
                <a:gd name="T1" fmla="*/ 1 h 80"/>
                <a:gd name="T2" fmla="*/ 0 w 63"/>
                <a:gd name="T3" fmla="*/ 9 h 80"/>
                <a:gd name="T4" fmla="*/ 21 w 63"/>
                <a:gd name="T5" fmla="*/ 80 h 80"/>
                <a:gd name="T6" fmla="*/ 56 w 63"/>
                <a:gd name="T7" fmla="*/ 72 h 80"/>
                <a:gd name="T8" fmla="*/ 58 w 63"/>
                <a:gd name="T9" fmla="*/ 48 h 80"/>
                <a:gd name="T10" fmla="*/ 39 w 63"/>
                <a:gd name="T11" fmla="*/ 31 h 80"/>
                <a:gd name="T12" fmla="*/ 46 w 63"/>
                <a:gd name="T13" fmla="*/ 8 h 80"/>
                <a:gd name="T14" fmla="*/ 26 w 63"/>
                <a:gd name="T15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0">
                  <a:moveTo>
                    <a:pt x="26" y="1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72"/>
                    <a:pt x="63" y="56"/>
                    <a:pt x="58" y="48"/>
                  </a:cubicBezTo>
                  <a:cubicBezTo>
                    <a:pt x="53" y="40"/>
                    <a:pt x="41" y="40"/>
                    <a:pt x="39" y="31"/>
                  </a:cubicBezTo>
                  <a:cubicBezTo>
                    <a:pt x="37" y="22"/>
                    <a:pt x="48" y="16"/>
                    <a:pt x="46" y="8"/>
                  </a:cubicBezTo>
                  <a:cubicBezTo>
                    <a:pt x="43" y="0"/>
                    <a:pt x="35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21"/>
          <p:cNvGrpSpPr>
            <a:grpSpLocks noChangeAspect="1"/>
          </p:cNvGrpSpPr>
          <p:nvPr/>
        </p:nvGrpSpPr>
        <p:grpSpPr bwMode="auto">
          <a:xfrm>
            <a:off x="4241554" y="3678637"/>
            <a:ext cx="739201" cy="258467"/>
            <a:chOff x="4095" y="2571"/>
            <a:chExt cx="1155" cy="404"/>
          </a:xfrm>
          <a:solidFill>
            <a:srgbClr val="DAB96E"/>
          </a:solidFill>
        </p:grpSpPr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4741" y="2730"/>
              <a:ext cx="242" cy="245"/>
            </a:xfrm>
            <a:custGeom>
              <a:avLst/>
              <a:gdLst>
                <a:gd name="T0" fmla="*/ 31 w 102"/>
                <a:gd name="T1" fmla="*/ 65 h 102"/>
                <a:gd name="T2" fmla="*/ 11 w 102"/>
                <a:gd name="T3" fmla="*/ 66 h 102"/>
                <a:gd name="T4" fmla="*/ 8 w 102"/>
                <a:gd name="T5" fmla="*/ 70 h 102"/>
                <a:gd name="T6" fmla="*/ 0 w 102"/>
                <a:gd name="T7" fmla="*/ 79 h 102"/>
                <a:gd name="T8" fmla="*/ 11 w 102"/>
                <a:gd name="T9" fmla="*/ 87 h 102"/>
                <a:gd name="T10" fmla="*/ 36 w 102"/>
                <a:gd name="T11" fmla="*/ 66 h 102"/>
                <a:gd name="T12" fmla="*/ 31 w 102"/>
                <a:gd name="T13" fmla="*/ 65 h 102"/>
                <a:gd name="T14" fmla="*/ 33 w 102"/>
                <a:gd name="T15" fmla="*/ 87 h 102"/>
                <a:gd name="T16" fmla="*/ 43 w 102"/>
                <a:gd name="T17" fmla="*/ 102 h 102"/>
                <a:gd name="T18" fmla="*/ 70 w 102"/>
                <a:gd name="T19" fmla="*/ 77 h 102"/>
                <a:gd name="T20" fmla="*/ 70 w 102"/>
                <a:gd name="T21" fmla="*/ 77 h 102"/>
                <a:gd name="T22" fmla="*/ 43 w 102"/>
                <a:gd name="T23" fmla="*/ 67 h 102"/>
                <a:gd name="T24" fmla="*/ 33 w 102"/>
                <a:gd name="T25" fmla="*/ 87 h 102"/>
                <a:gd name="T26" fmla="*/ 76 w 102"/>
                <a:gd name="T27" fmla="*/ 80 h 102"/>
                <a:gd name="T28" fmla="*/ 74 w 102"/>
                <a:gd name="T29" fmla="*/ 84 h 102"/>
                <a:gd name="T30" fmla="*/ 84 w 102"/>
                <a:gd name="T31" fmla="*/ 99 h 102"/>
                <a:gd name="T32" fmla="*/ 102 w 102"/>
                <a:gd name="T33" fmla="*/ 89 h 102"/>
                <a:gd name="T34" fmla="*/ 76 w 102"/>
                <a:gd name="T35" fmla="*/ 80 h 102"/>
                <a:gd name="T36" fmla="*/ 68 w 102"/>
                <a:gd name="T37" fmla="*/ 3 h 102"/>
                <a:gd name="T38" fmla="*/ 38 w 102"/>
                <a:gd name="T39" fmla="*/ 2 h 102"/>
                <a:gd name="T40" fmla="*/ 32 w 102"/>
                <a:gd name="T41" fmla="*/ 13 h 102"/>
                <a:gd name="T42" fmla="*/ 46 w 102"/>
                <a:gd name="T43" fmla="*/ 14 h 102"/>
                <a:gd name="T44" fmla="*/ 70 w 102"/>
                <a:gd name="T45" fmla="*/ 8 h 102"/>
                <a:gd name="T46" fmla="*/ 70 w 102"/>
                <a:gd name="T47" fmla="*/ 6 h 102"/>
                <a:gd name="T48" fmla="*/ 68 w 102"/>
                <a:gd name="T49" fmla="*/ 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02">
                  <a:moveTo>
                    <a:pt x="31" y="65"/>
                  </a:moveTo>
                  <a:cubicBezTo>
                    <a:pt x="24" y="65"/>
                    <a:pt x="17" y="65"/>
                    <a:pt x="11" y="66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73"/>
                    <a:pt x="3" y="76"/>
                    <a:pt x="0" y="79"/>
                  </a:cubicBezTo>
                  <a:cubicBezTo>
                    <a:pt x="2" y="83"/>
                    <a:pt x="5" y="87"/>
                    <a:pt x="11" y="87"/>
                  </a:cubicBezTo>
                  <a:cubicBezTo>
                    <a:pt x="21" y="87"/>
                    <a:pt x="28" y="79"/>
                    <a:pt x="36" y="66"/>
                  </a:cubicBezTo>
                  <a:cubicBezTo>
                    <a:pt x="34" y="65"/>
                    <a:pt x="33" y="65"/>
                    <a:pt x="31" y="65"/>
                  </a:cubicBezTo>
                  <a:close/>
                  <a:moveTo>
                    <a:pt x="33" y="87"/>
                  </a:moveTo>
                  <a:cubicBezTo>
                    <a:pt x="30" y="92"/>
                    <a:pt x="34" y="102"/>
                    <a:pt x="43" y="102"/>
                  </a:cubicBezTo>
                  <a:cubicBezTo>
                    <a:pt x="53" y="102"/>
                    <a:pt x="61" y="93"/>
                    <a:pt x="70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73"/>
                    <a:pt x="50" y="70"/>
                    <a:pt x="43" y="67"/>
                  </a:cubicBezTo>
                  <a:cubicBezTo>
                    <a:pt x="38" y="76"/>
                    <a:pt x="34" y="84"/>
                    <a:pt x="33" y="87"/>
                  </a:cubicBezTo>
                  <a:close/>
                  <a:moveTo>
                    <a:pt x="76" y="80"/>
                  </a:moveTo>
                  <a:cubicBezTo>
                    <a:pt x="76" y="81"/>
                    <a:pt x="75" y="83"/>
                    <a:pt x="74" y="84"/>
                  </a:cubicBezTo>
                  <a:cubicBezTo>
                    <a:pt x="71" y="89"/>
                    <a:pt x="75" y="99"/>
                    <a:pt x="84" y="99"/>
                  </a:cubicBezTo>
                  <a:cubicBezTo>
                    <a:pt x="91" y="99"/>
                    <a:pt x="96" y="95"/>
                    <a:pt x="102" y="89"/>
                  </a:cubicBezTo>
                  <a:cubicBezTo>
                    <a:pt x="93" y="86"/>
                    <a:pt x="85" y="83"/>
                    <a:pt x="76" y="80"/>
                  </a:cubicBezTo>
                  <a:close/>
                  <a:moveTo>
                    <a:pt x="68" y="3"/>
                  </a:moveTo>
                  <a:cubicBezTo>
                    <a:pt x="62" y="0"/>
                    <a:pt x="52" y="0"/>
                    <a:pt x="38" y="2"/>
                  </a:cubicBezTo>
                  <a:cubicBezTo>
                    <a:pt x="36" y="6"/>
                    <a:pt x="34" y="10"/>
                    <a:pt x="32" y="13"/>
                  </a:cubicBezTo>
                  <a:cubicBezTo>
                    <a:pt x="36" y="14"/>
                    <a:pt x="41" y="14"/>
                    <a:pt x="46" y="14"/>
                  </a:cubicBezTo>
                  <a:cubicBezTo>
                    <a:pt x="61" y="14"/>
                    <a:pt x="68" y="11"/>
                    <a:pt x="70" y="8"/>
                  </a:cubicBezTo>
                  <a:cubicBezTo>
                    <a:pt x="70" y="8"/>
                    <a:pt x="71" y="8"/>
                    <a:pt x="70" y="6"/>
                  </a:cubicBezTo>
                  <a:cubicBezTo>
                    <a:pt x="70" y="4"/>
                    <a:pt x="69" y="3"/>
                    <a:pt x="6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4095" y="2706"/>
              <a:ext cx="648" cy="236"/>
            </a:xfrm>
            <a:custGeom>
              <a:avLst/>
              <a:gdLst>
                <a:gd name="T0" fmla="*/ 267 w 273"/>
                <a:gd name="T1" fmla="*/ 76 h 98"/>
                <a:gd name="T2" fmla="*/ 259 w 273"/>
                <a:gd name="T3" fmla="*/ 75 h 98"/>
                <a:gd name="T4" fmla="*/ 232 w 273"/>
                <a:gd name="T5" fmla="*/ 87 h 98"/>
                <a:gd name="T6" fmla="*/ 194 w 273"/>
                <a:gd name="T7" fmla="*/ 49 h 98"/>
                <a:gd name="T8" fmla="*/ 232 w 273"/>
                <a:gd name="T9" fmla="*/ 11 h 98"/>
                <a:gd name="T10" fmla="*/ 259 w 273"/>
                <a:gd name="T11" fmla="*/ 23 h 98"/>
                <a:gd name="T12" fmla="*/ 270 w 273"/>
                <a:gd name="T13" fmla="*/ 21 h 98"/>
                <a:gd name="T14" fmla="*/ 273 w 273"/>
                <a:gd name="T15" fmla="*/ 21 h 98"/>
                <a:gd name="T16" fmla="*/ 232 w 273"/>
                <a:gd name="T17" fmla="*/ 0 h 98"/>
                <a:gd name="T18" fmla="*/ 183 w 273"/>
                <a:gd name="T19" fmla="*/ 43 h 98"/>
                <a:gd name="T20" fmla="*/ 90 w 273"/>
                <a:gd name="T21" fmla="*/ 43 h 98"/>
                <a:gd name="T22" fmla="*/ 90 w 273"/>
                <a:gd name="T23" fmla="*/ 12 h 98"/>
                <a:gd name="T24" fmla="*/ 79 w 273"/>
                <a:gd name="T25" fmla="*/ 12 h 98"/>
                <a:gd name="T26" fmla="*/ 79 w 273"/>
                <a:gd name="T27" fmla="*/ 34 h 98"/>
                <a:gd name="T28" fmla="*/ 69 w 273"/>
                <a:gd name="T29" fmla="*/ 34 h 98"/>
                <a:gd name="T30" fmla="*/ 69 w 273"/>
                <a:gd name="T31" fmla="*/ 24 h 98"/>
                <a:gd name="T32" fmla="*/ 52 w 273"/>
                <a:gd name="T33" fmla="*/ 24 h 98"/>
                <a:gd name="T34" fmla="*/ 52 w 273"/>
                <a:gd name="T35" fmla="*/ 43 h 98"/>
                <a:gd name="T36" fmla="*/ 44 w 273"/>
                <a:gd name="T37" fmla="*/ 43 h 98"/>
                <a:gd name="T38" fmla="*/ 44 w 273"/>
                <a:gd name="T39" fmla="*/ 13 h 98"/>
                <a:gd name="T40" fmla="*/ 24 w 273"/>
                <a:gd name="T41" fmla="*/ 13 h 98"/>
                <a:gd name="T42" fmla="*/ 24 w 273"/>
                <a:gd name="T43" fmla="*/ 43 h 98"/>
                <a:gd name="T44" fmla="*/ 6 w 273"/>
                <a:gd name="T45" fmla="*/ 43 h 98"/>
                <a:gd name="T46" fmla="*/ 0 w 273"/>
                <a:gd name="T47" fmla="*/ 49 h 98"/>
                <a:gd name="T48" fmla="*/ 6 w 273"/>
                <a:gd name="T49" fmla="*/ 55 h 98"/>
                <a:gd name="T50" fmla="*/ 24 w 273"/>
                <a:gd name="T51" fmla="*/ 55 h 98"/>
                <a:gd name="T52" fmla="*/ 24 w 273"/>
                <a:gd name="T53" fmla="*/ 81 h 98"/>
                <a:gd name="T54" fmla="*/ 44 w 273"/>
                <a:gd name="T55" fmla="*/ 81 h 98"/>
                <a:gd name="T56" fmla="*/ 44 w 273"/>
                <a:gd name="T57" fmla="*/ 71 h 98"/>
                <a:gd name="T58" fmla="*/ 54 w 273"/>
                <a:gd name="T59" fmla="*/ 71 h 98"/>
                <a:gd name="T60" fmla="*/ 54 w 273"/>
                <a:gd name="T61" fmla="*/ 77 h 98"/>
                <a:gd name="T62" fmla="*/ 65 w 273"/>
                <a:gd name="T63" fmla="*/ 77 h 98"/>
                <a:gd name="T64" fmla="*/ 65 w 273"/>
                <a:gd name="T65" fmla="*/ 61 h 98"/>
                <a:gd name="T66" fmla="*/ 76 w 273"/>
                <a:gd name="T67" fmla="*/ 61 h 98"/>
                <a:gd name="T68" fmla="*/ 76 w 273"/>
                <a:gd name="T69" fmla="*/ 83 h 98"/>
                <a:gd name="T70" fmla="*/ 93 w 273"/>
                <a:gd name="T71" fmla="*/ 83 h 98"/>
                <a:gd name="T72" fmla="*/ 93 w 273"/>
                <a:gd name="T73" fmla="*/ 55 h 98"/>
                <a:gd name="T74" fmla="*/ 183 w 273"/>
                <a:gd name="T75" fmla="*/ 55 h 98"/>
                <a:gd name="T76" fmla="*/ 232 w 273"/>
                <a:gd name="T77" fmla="*/ 98 h 98"/>
                <a:gd name="T78" fmla="*/ 273 w 273"/>
                <a:gd name="T79" fmla="*/ 76 h 98"/>
                <a:gd name="T80" fmla="*/ 267 w 273"/>
                <a:gd name="T81" fmla="*/ 7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3" h="98">
                  <a:moveTo>
                    <a:pt x="267" y="76"/>
                  </a:moveTo>
                  <a:cubicBezTo>
                    <a:pt x="264" y="76"/>
                    <a:pt x="262" y="76"/>
                    <a:pt x="259" y="75"/>
                  </a:cubicBezTo>
                  <a:cubicBezTo>
                    <a:pt x="252" y="82"/>
                    <a:pt x="242" y="87"/>
                    <a:pt x="232" y="87"/>
                  </a:cubicBezTo>
                  <a:cubicBezTo>
                    <a:pt x="211" y="87"/>
                    <a:pt x="194" y="70"/>
                    <a:pt x="194" y="49"/>
                  </a:cubicBezTo>
                  <a:cubicBezTo>
                    <a:pt x="194" y="28"/>
                    <a:pt x="211" y="11"/>
                    <a:pt x="232" y="11"/>
                  </a:cubicBezTo>
                  <a:cubicBezTo>
                    <a:pt x="242" y="11"/>
                    <a:pt x="252" y="15"/>
                    <a:pt x="259" y="23"/>
                  </a:cubicBezTo>
                  <a:cubicBezTo>
                    <a:pt x="263" y="22"/>
                    <a:pt x="267" y="21"/>
                    <a:pt x="270" y="21"/>
                  </a:cubicBezTo>
                  <a:cubicBezTo>
                    <a:pt x="270" y="21"/>
                    <a:pt x="271" y="21"/>
                    <a:pt x="273" y="21"/>
                  </a:cubicBezTo>
                  <a:cubicBezTo>
                    <a:pt x="264" y="8"/>
                    <a:pt x="249" y="0"/>
                    <a:pt x="232" y="0"/>
                  </a:cubicBezTo>
                  <a:cubicBezTo>
                    <a:pt x="206" y="0"/>
                    <a:pt x="186" y="19"/>
                    <a:pt x="183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3" y="43"/>
                    <a:pt x="0" y="46"/>
                    <a:pt x="0" y="49"/>
                  </a:cubicBezTo>
                  <a:cubicBezTo>
                    <a:pt x="0" y="52"/>
                    <a:pt x="3" y="55"/>
                    <a:pt x="6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6" y="79"/>
                    <a:pt x="206" y="98"/>
                    <a:pt x="232" y="98"/>
                  </a:cubicBezTo>
                  <a:cubicBezTo>
                    <a:pt x="249" y="98"/>
                    <a:pt x="264" y="89"/>
                    <a:pt x="273" y="76"/>
                  </a:cubicBezTo>
                  <a:lnTo>
                    <a:pt x="26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4594" y="2571"/>
              <a:ext cx="656" cy="380"/>
            </a:xfrm>
            <a:custGeom>
              <a:avLst/>
              <a:gdLst>
                <a:gd name="T0" fmla="*/ 22 w 276"/>
                <a:gd name="T1" fmla="*/ 75 h 158"/>
                <a:gd name="T2" fmla="*/ 0 w 276"/>
                <a:gd name="T3" fmla="*/ 84 h 158"/>
                <a:gd name="T4" fmla="*/ 4 w 276"/>
                <a:gd name="T5" fmla="*/ 95 h 158"/>
                <a:gd name="T6" fmla="*/ 40 w 276"/>
                <a:gd name="T7" fmla="*/ 81 h 158"/>
                <a:gd name="T8" fmla="*/ 22 w 276"/>
                <a:gd name="T9" fmla="*/ 75 h 158"/>
                <a:gd name="T10" fmla="*/ 252 w 276"/>
                <a:gd name="T11" fmla="*/ 68 h 158"/>
                <a:gd name="T12" fmla="*/ 151 w 276"/>
                <a:gd name="T13" fmla="*/ 0 h 158"/>
                <a:gd name="T14" fmla="*/ 51 w 276"/>
                <a:gd name="T15" fmla="*/ 41 h 158"/>
                <a:gd name="T16" fmla="*/ 36 w 276"/>
                <a:gd name="T17" fmla="*/ 50 h 158"/>
                <a:gd name="T18" fmla="*/ 67 w 276"/>
                <a:gd name="T19" fmla="*/ 70 h 158"/>
                <a:gd name="T20" fmla="*/ 140 w 276"/>
                <a:gd name="T21" fmla="*/ 70 h 158"/>
                <a:gd name="T22" fmla="*/ 108 w 276"/>
                <a:gd name="T23" fmla="*/ 88 h 158"/>
                <a:gd name="T24" fmla="*/ 60 w 276"/>
                <a:gd name="T25" fmla="*/ 85 h 158"/>
                <a:gd name="T26" fmla="*/ 25 w 276"/>
                <a:gd name="T27" fmla="*/ 107 h 158"/>
                <a:gd name="T28" fmla="*/ 57 w 276"/>
                <a:gd name="T29" fmla="*/ 124 h 158"/>
                <a:gd name="T30" fmla="*/ 93 w 276"/>
                <a:gd name="T31" fmla="*/ 123 h 158"/>
                <a:gd name="T32" fmla="*/ 212 w 276"/>
                <a:gd name="T33" fmla="*/ 158 h 158"/>
                <a:gd name="T34" fmla="*/ 276 w 276"/>
                <a:gd name="T35" fmla="*/ 133 h 158"/>
                <a:gd name="T36" fmla="*/ 276 w 276"/>
                <a:gd name="T37" fmla="*/ 61 h 158"/>
                <a:gd name="T38" fmla="*/ 252 w 276"/>
                <a:gd name="T39" fmla="*/ 6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6" h="158">
                  <a:moveTo>
                    <a:pt x="22" y="75"/>
                  </a:moveTo>
                  <a:cubicBezTo>
                    <a:pt x="13" y="75"/>
                    <a:pt x="6" y="78"/>
                    <a:pt x="0" y="84"/>
                  </a:cubicBezTo>
                  <a:cubicBezTo>
                    <a:pt x="0" y="88"/>
                    <a:pt x="1" y="91"/>
                    <a:pt x="4" y="95"/>
                  </a:cubicBezTo>
                  <a:cubicBezTo>
                    <a:pt x="12" y="102"/>
                    <a:pt x="29" y="89"/>
                    <a:pt x="40" y="81"/>
                  </a:cubicBezTo>
                  <a:cubicBezTo>
                    <a:pt x="35" y="77"/>
                    <a:pt x="28" y="75"/>
                    <a:pt x="22" y="75"/>
                  </a:cubicBezTo>
                  <a:close/>
                  <a:moveTo>
                    <a:pt x="252" y="68"/>
                  </a:moveTo>
                  <a:cubicBezTo>
                    <a:pt x="231" y="67"/>
                    <a:pt x="177" y="0"/>
                    <a:pt x="151" y="0"/>
                  </a:cubicBezTo>
                  <a:cubicBezTo>
                    <a:pt x="126" y="0"/>
                    <a:pt x="70" y="29"/>
                    <a:pt x="51" y="41"/>
                  </a:cubicBezTo>
                  <a:cubicBezTo>
                    <a:pt x="47" y="43"/>
                    <a:pt x="42" y="46"/>
                    <a:pt x="36" y="50"/>
                  </a:cubicBezTo>
                  <a:cubicBezTo>
                    <a:pt x="48" y="53"/>
                    <a:pt x="59" y="60"/>
                    <a:pt x="67" y="70"/>
                  </a:cubicBezTo>
                  <a:cubicBezTo>
                    <a:pt x="97" y="59"/>
                    <a:pt x="135" y="51"/>
                    <a:pt x="140" y="70"/>
                  </a:cubicBezTo>
                  <a:cubicBezTo>
                    <a:pt x="143" y="82"/>
                    <a:pt x="130" y="88"/>
                    <a:pt x="108" y="88"/>
                  </a:cubicBezTo>
                  <a:cubicBezTo>
                    <a:pt x="87" y="88"/>
                    <a:pt x="70" y="85"/>
                    <a:pt x="60" y="85"/>
                  </a:cubicBezTo>
                  <a:cubicBezTo>
                    <a:pt x="49" y="85"/>
                    <a:pt x="25" y="93"/>
                    <a:pt x="25" y="107"/>
                  </a:cubicBezTo>
                  <a:cubicBezTo>
                    <a:pt x="25" y="121"/>
                    <a:pt x="49" y="124"/>
                    <a:pt x="57" y="124"/>
                  </a:cubicBezTo>
                  <a:cubicBezTo>
                    <a:pt x="65" y="124"/>
                    <a:pt x="78" y="123"/>
                    <a:pt x="93" y="123"/>
                  </a:cubicBezTo>
                  <a:cubicBezTo>
                    <a:pt x="114" y="123"/>
                    <a:pt x="175" y="158"/>
                    <a:pt x="212" y="158"/>
                  </a:cubicBezTo>
                  <a:cubicBezTo>
                    <a:pt x="249" y="158"/>
                    <a:pt x="268" y="140"/>
                    <a:pt x="276" y="133"/>
                  </a:cubicBezTo>
                  <a:cubicBezTo>
                    <a:pt x="276" y="122"/>
                    <a:pt x="276" y="61"/>
                    <a:pt x="276" y="61"/>
                  </a:cubicBezTo>
                  <a:cubicBezTo>
                    <a:pt x="261" y="68"/>
                    <a:pt x="259" y="69"/>
                    <a:pt x="25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Group 27"/>
          <p:cNvGrpSpPr>
            <a:grpSpLocks noChangeAspect="1"/>
          </p:cNvGrpSpPr>
          <p:nvPr/>
        </p:nvGrpSpPr>
        <p:grpSpPr bwMode="auto">
          <a:xfrm>
            <a:off x="8542940" y="3516017"/>
            <a:ext cx="382011" cy="388551"/>
            <a:chOff x="4766" y="1799"/>
            <a:chExt cx="629" cy="640"/>
          </a:xfrm>
          <a:solidFill>
            <a:srgbClr val="DAB96E"/>
          </a:solidFill>
        </p:grpSpPr>
        <p:sp>
          <p:nvSpPr>
            <p:cNvPr id="20" name="Freeform 28"/>
            <p:cNvSpPr>
              <a:spLocks noEditPoints="1"/>
            </p:cNvSpPr>
            <p:nvPr/>
          </p:nvSpPr>
          <p:spPr bwMode="auto">
            <a:xfrm>
              <a:off x="5017" y="2057"/>
              <a:ext cx="191" cy="191"/>
            </a:xfrm>
            <a:custGeom>
              <a:avLst/>
              <a:gdLst>
                <a:gd name="T0" fmla="*/ 40 w 80"/>
                <a:gd name="T1" fmla="*/ 61 h 80"/>
                <a:gd name="T2" fmla="*/ 20 w 80"/>
                <a:gd name="T3" fmla="*/ 40 h 80"/>
                <a:gd name="T4" fmla="*/ 40 w 80"/>
                <a:gd name="T5" fmla="*/ 20 h 80"/>
                <a:gd name="T6" fmla="*/ 61 w 80"/>
                <a:gd name="T7" fmla="*/ 40 h 80"/>
                <a:gd name="T8" fmla="*/ 40 w 80"/>
                <a:gd name="T9" fmla="*/ 61 h 80"/>
                <a:gd name="T10" fmla="*/ 40 w 80"/>
                <a:gd name="T11" fmla="*/ 61 h 80"/>
                <a:gd name="T12" fmla="*/ 34 w 80"/>
                <a:gd name="T13" fmla="*/ 0 h 80"/>
                <a:gd name="T14" fmla="*/ 34 w 80"/>
                <a:gd name="T15" fmla="*/ 8 h 80"/>
                <a:gd name="T16" fmla="*/ 22 w 80"/>
                <a:gd name="T17" fmla="*/ 13 h 80"/>
                <a:gd name="T18" fmla="*/ 17 w 80"/>
                <a:gd name="T19" fmla="*/ 8 h 80"/>
                <a:gd name="T20" fmla="*/ 8 w 80"/>
                <a:gd name="T21" fmla="*/ 16 h 80"/>
                <a:gd name="T22" fmla="*/ 13 w 80"/>
                <a:gd name="T23" fmla="*/ 22 h 80"/>
                <a:gd name="T24" fmla="*/ 8 w 80"/>
                <a:gd name="T25" fmla="*/ 34 h 80"/>
                <a:gd name="T26" fmla="*/ 0 w 80"/>
                <a:gd name="T27" fmla="*/ 34 h 80"/>
                <a:gd name="T28" fmla="*/ 0 w 80"/>
                <a:gd name="T29" fmla="*/ 47 h 80"/>
                <a:gd name="T30" fmla="*/ 8 w 80"/>
                <a:gd name="T31" fmla="*/ 47 h 80"/>
                <a:gd name="T32" fmla="*/ 13 w 80"/>
                <a:gd name="T33" fmla="*/ 59 h 80"/>
                <a:gd name="T34" fmla="*/ 8 w 80"/>
                <a:gd name="T35" fmla="*/ 64 h 80"/>
                <a:gd name="T36" fmla="*/ 17 w 80"/>
                <a:gd name="T37" fmla="*/ 73 h 80"/>
                <a:gd name="T38" fmla="*/ 22 w 80"/>
                <a:gd name="T39" fmla="*/ 68 h 80"/>
                <a:gd name="T40" fmla="*/ 34 w 80"/>
                <a:gd name="T41" fmla="*/ 73 h 80"/>
                <a:gd name="T42" fmla="*/ 34 w 80"/>
                <a:gd name="T43" fmla="*/ 80 h 80"/>
                <a:gd name="T44" fmla="*/ 47 w 80"/>
                <a:gd name="T45" fmla="*/ 80 h 80"/>
                <a:gd name="T46" fmla="*/ 47 w 80"/>
                <a:gd name="T47" fmla="*/ 73 h 80"/>
                <a:gd name="T48" fmla="*/ 59 w 80"/>
                <a:gd name="T49" fmla="*/ 68 h 80"/>
                <a:gd name="T50" fmla="*/ 64 w 80"/>
                <a:gd name="T51" fmla="*/ 73 h 80"/>
                <a:gd name="T52" fmla="*/ 73 w 80"/>
                <a:gd name="T53" fmla="*/ 64 h 80"/>
                <a:gd name="T54" fmla="*/ 68 w 80"/>
                <a:gd name="T55" fmla="*/ 59 h 80"/>
                <a:gd name="T56" fmla="*/ 73 w 80"/>
                <a:gd name="T57" fmla="*/ 47 h 80"/>
                <a:gd name="T58" fmla="*/ 80 w 80"/>
                <a:gd name="T59" fmla="*/ 47 h 80"/>
                <a:gd name="T60" fmla="*/ 80 w 80"/>
                <a:gd name="T61" fmla="*/ 34 h 80"/>
                <a:gd name="T62" fmla="*/ 73 w 80"/>
                <a:gd name="T63" fmla="*/ 34 h 80"/>
                <a:gd name="T64" fmla="*/ 68 w 80"/>
                <a:gd name="T65" fmla="*/ 22 h 80"/>
                <a:gd name="T66" fmla="*/ 73 w 80"/>
                <a:gd name="T67" fmla="*/ 16 h 80"/>
                <a:gd name="T68" fmla="*/ 64 w 80"/>
                <a:gd name="T69" fmla="*/ 8 h 80"/>
                <a:gd name="T70" fmla="*/ 59 w 80"/>
                <a:gd name="T71" fmla="*/ 13 h 80"/>
                <a:gd name="T72" fmla="*/ 47 w 80"/>
                <a:gd name="T73" fmla="*/ 8 h 80"/>
                <a:gd name="T74" fmla="*/ 47 w 80"/>
                <a:gd name="T75" fmla="*/ 0 h 80"/>
                <a:gd name="T76" fmla="*/ 34 w 80"/>
                <a:gd name="T7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0">
                  <a:moveTo>
                    <a:pt x="40" y="61"/>
                  </a:moveTo>
                  <a:cubicBezTo>
                    <a:pt x="29" y="61"/>
                    <a:pt x="20" y="52"/>
                    <a:pt x="20" y="40"/>
                  </a:cubicBezTo>
                  <a:cubicBezTo>
                    <a:pt x="20" y="29"/>
                    <a:pt x="29" y="20"/>
                    <a:pt x="40" y="20"/>
                  </a:cubicBezTo>
                  <a:cubicBezTo>
                    <a:pt x="52" y="20"/>
                    <a:pt x="61" y="29"/>
                    <a:pt x="61" y="40"/>
                  </a:cubicBezTo>
                  <a:cubicBezTo>
                    <a:pt x="61" y="52"/>
                    <a:pt x="52" y="61"/>
                    <a:pt x="40" y="61"/>
                  </a:cubicBezTo>
                  <a:cubicBezTo>
                    <a:pt x="40" y="61"/>
                    <a:pt x="40" y="61"/>
                    <a:pt x="40" y="61"/>
                  </a:cubicBezTo>
                  <a:moveTo>
                    <a:pt x="34" y="0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0" y="9"/>
                    <a:pt x="25" y="10"/>
                    <a:pt x="22" y="1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9" y="30"/>
                    <a:pt x="8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51"/>
                    <a:pt x="10" y="55"/>
                    <a:pt x="13" y="59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5" y="70"/>
                    <a:pt x="30" y="72"/>
                    <a:pt x="34" y="73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51" y="72"/>
                    <a:pt x="55" y="70"/>
                    <a:pt x="59" y="68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0" y="55"/>
                    <a:pt x="72" y="51"/>
                    <a:pt x="73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30"/>
                    <a:pt x="70" y="25"/>
                    <a:pt x="68" y="22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5" y="10"/>
                    <a:pt x="51" y="9"/>
                    <a:pt x="47" y="8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1" name="Freeform 29"/>
            <p:cNvSpPr>
              <a:spLocks noEditPoints="1"/>
            </p:cNvSpPr>
            <p:nvPr/>
          </p:nvSpPr>
          <p:spPr bwMode="auto">
            <a:xfrm>
              <a:off x="5203" y="1799"/>
              <a:ext cx="192" cy="174"/>
            </a:xfrm>
            <a:custGeom>
              <a:avLst/>
              <a:gdLst>
                <a:gd name="T0" fmla="*/ 40 w 80"/>
                <a:gd name="T1" fmla="*/ 53 h 73"/>
                <a:gd name="T2" fmla="*/ 27 w 80"/>
                <a:gd name="T3" fmla="*/ 40 h 73"/>
                <a:gd name="T4" fmla="*/ 40 w 80"/>
                <a:gd name="T5" fmla="*/ 27 h 73"/>
                <a:gd name="T6" fmla="*/ 53 w 80"/>
                <a:gd name="T7" fmla="*/ 40 h 73"/>
                <a:gd name="T8" fmla="*/ 40 w 80"/>
                <a:gd name="T9" fmla="*/ 53 h 73"/>
                <a:gd name="T10" fmla="*/ 34 w 80"/>
                <a:gd name="T11" fmla="*/ 0 h 73"/>
                <a:gd name="T12" fmla="*/ 34 w 80"/>
                <a:gd name="T13" fmla="*/ 7 h 73"/>
                <a:gd name="T14" fmla="*/ 21 w 80"/>
                <a:gd name="T15" fmla="*/ 12 h 73"/>
                <a:gd name="T16" fmla="*/ 16 w 80"/>
                <a:gd name="T17" fmla="*/ 7 h 73"/>
                <a:gd name="T18" fmla="*/ 7 w 80"/>
                <a:gd name="T19" fmla="*/ 16 h 73"/>
                <a:gd name="T20" fmla="*/ 13 w 80"/>
                <a:gd name="T21" fmla="*/ 21 h 73"/>
                <a:gd name="T22" fmla="*/ 7 w 80"/>
                <a:gd name="T23" fmla="*/ 34 h 73"/>
                <a:gd name="T24" fmla="*/ 0 w 80"/>
                <a:gd name="T25" fmla="*/ 34 h 73"/>
                <a:gd name="T26" fmla="*/ 0 w 80"/>
                <a:gd name="T27" fmla="*/ 39 h 73"/>
                <a:gd name="T28" fmla="*/ 22 w 80"/>
                <a:gd name="T29" fmla="*/ 48 h 73"/>
                <a:gd name="T30" fmla="*/ 18 w 80"/>
                <a:gd name="T31" fmla="*/ 57 h 73"/>
                <a:gd name="T32" fmla="*/ 27 w 80"/>
                <a:gd name="T33" fmla="*/ 63 h 73"/>
                <a:gd name="T34" fmla="*/ 34 w 80"/>
                <a:gd name="T35" fmla="*/ 56 h 73"/>
                <a:gd name="T36" fmla="*/ 49 w 80"/>
                <a:gd name="T37" fmla="*/ 72 h 73"/>
                <a:gd name="T38" fmla="*/ 59 w 80"/>
                <a:gd name="T39" fmla="*/ 67 h 73"/>
                <a:gd name="T40" fmla="*/ 64 w 80"/>
                <a:gd name="T41" fmla="*/ 73 h 73"/>
                <a:gd name="T42" fmla="*/ 73 w 80"/>
                <a:gd name="T43" fmla="*/ 64 h 73"/>
                <a:gd name="T44" fmla="*/ 67 w 80"/>
                <a:gd name="T45" fmla="*/ 59 h 73"/>
                <a:gd name="T46" fmla="*/ 73 w 80"/>
                <a:gd name="T47" fmla="*/ 46 h 73"/>
                <a:gd name="T48" fmla="*/ 80 w 80"/>
                <a:gd name="T49" fmla="*/ 46 h 73"/>
                <a:gd name="T50" fmla="*/ 80 w 80"/>
                <a:gd name="T51" fmla="*/ 34 h 73"/>
                <a:gd name="T52" fmla="*/ 73 w 80"/>
                <a:gd name="T53" fmla="*/ 34 h 73"/>
                <a:gd name="T54" fmla="*/ 67 w 80"/>
                <a:gd name="T55" fmla="*/ 21 h 73"/>
                <a:gd name="T56" fmla="*/ 73 w 80"/>
                <a:gd name="T57" fmla="*/ 16 h 73"/>
                <a:gd name="T58" fmla="*/ 64 w 80"/>
                <a:gd name="T59" fmla="*/ 7 h 73"/>
                <a:gd name="T60" fmla="*/ 59 w 80"/>
                <a:gd name="T61" fmla="*/ 12 h 73"/>
                <a:gd name="T62" fmla="*/ 46 w 80"/>
                <a:gd name="T63" fmla="*/ 7 h 73"/>
                <a:gd name="T64" fmla="*/ 46 w 80"/>
                <a:gd name="T65" fmla="*/ 0 h 73"/>
                <a:gd name="T66" fmla="*/ 34 w 80"/>
                <a:gd name="T6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73">
                  <a:moveTo>
                    <a:pt x="40" y="53"/>
                  </a:moveTo>
                  <a:cubicBezTo>
                    <a:pt x="33" y="53"/>
                    <a:pt x="27" y="47"/>
                    <a:pt x="27" y="40"/>
                  </a:cubicBezTo>
                  <a:cubicBezTo>
                    <a:pt x="27" y="33"/>
                    <a:pt x="33" y="27"/>
                    <a:pt x="40" y="27"/>
                  </a:cubicBezTo>
                  <a:cubicBezTo>
                    <a:pt x="47" y="27"/>
                    <a:pt x="53" y="33"/>
                    <a:pt x="53" y="40"/>
                  </a:cubicBezTo>
                  <a:cubicBezTo>
                    <a:pt x="53" y="47"/>
                    <a:pt x="47" y="53"/>
                    <a:pt x="40" y="53"/>
                  </a:cubicBezTo>
                  <a:moveTo>
                    <a:pt x="34" y="0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29" y="8"/>
                    <a:pt x="25" y="10"/>
                    <a:pt x="21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5"/>
                    <a:pt x="8" y="29"/>
                    <a:pt x="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19" y="56"/>
                    <a:pt x="18" y="57"/>
                  </a:cubicBezTo>
                  <a:cubicBezTo>
                    <a:pt x="21" y="59"/>
                    <a:pt x="24" y="61"/>
                    <a:pt x="27" y="63"/>
                  </a:cubicBezTo>
                  <a:cubicBezTo>
                    <a:pt x="28" y="62"/>
                    <a:pt x="34" y="56"/>
                    <a:pt x="34" y="56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3" y="71"/>
                    <a:pt x="56" y="69"/>
                    <a:pt x="59" y="67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0" y="55"/>
                    <a:pt x="72" y="51"/>
                    <a:pt x="73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29"/>
                    <a:pt x="70" y="25"/>
                    <a:pt x="67" y="21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0"/>
                    <a:pt x="51" y="8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2" name="Freeform 30"/>
            <p:cNvSpPr/>
            <p:nvPr/>
          </p:nvSpPr>
          <p:spPr bwMode="auto">
            <a:xfrm>
              <a:off x="4766" y="2248"/>
              <a:ext cx="191" cy="191"/>
            </a:xfrm>
            <a:custGeom>
              <a:avLst/>
              <a:gdLst>
                <a:gd name="T0" fmla="*/ 17 w 80"/>
                <a:gd name="T1" fmla="*/ 0 h 80"/>
                <a:gd name="T2" fmla="*/ 8 w 80"/>
                <a:gd name="T3" fmla="*/ 10 h 80"/>
                <a:gd name="T4" fmla="*/ 13 w 80"/>
                <a:gd name="T5" fmla="*/ 16 h 80"/>
                <a:gd name="T6" fmla="*/ 8 w 80"/>
                <a:gd name="T7" fmla="*/ 29 h 80"/>
                <a:gd name="T8" fmla="*/ 0 w 80"/>
                <a:gd name="T9" fmla="*/ 29 h 80"/>
                <a:gd name="T10" fmla="*/ 0 w 80"/>
                <a:gd name="T11" fmla="*/ 43 h 80"/>
                <a:gd name="T12" fmla="*/ 8 w 80"/>
                <a:gd name="T13" fmla="*/ 43 h 80"/>
                <a:gd name="T14" fmla="*/ 13 w 80"/>
                <a:gd name="T15" fmla="*/ 57 h 80"/>
                <a:gd name="T16" fmla="*/ 8 w 80"/>
                <a:gd name="T17" fmla="*/ 63 h 80"/>
                <a:gd name="T18" fmla="*/ 17 w 80"/>
                <a:gd name="T19" fmla="*/ 72 h 80"/>
                <a:gd name="T20" fmla="*/ 23 w 80"/>
                <a:gd name="T21" fmla="*/ 67 h 80"/>
                <a:gd name="T22" fmla="*/ 37 w 80"/>
                <a:gd name="T23" fmla="*/ 72 h 80"/>
                <a:gd name="T24" fmla="*/ 37 w 80"/>
                <a:gd name="T25" fmla="*/ 80 h 80"/>
                <a:gd name="T26" fmla="*/ 51 w 80"/>
                <a:gd name="T27" fmla="*/ 80 h 80"/>
                <a:gd name="T28" fmla="*/ 51 w 80"/>
                <a:gd name="T29" fmla="*/ 72 h 80"/>
                <a:gd name="T30" fmla="*/ 64 w 80"/>
                <a:gd name="T31" fmla="*/ 67 h 80"/>
                <a:gd name="T32" fmla="*/ 70 w 80"/>
                <a:gd name="T33" fmla="*/ 72 h 80"/>
                <a:gd name="T34" fmla="*/ 80 w 80"/>
                <a:gd name="T35" fmla="*/ 63 h 80"/>
                <a:gd name="T36" fmla="*/ 74 w 80"/>
                <a:gd name="T37" fmla="*/ 57 h 80"/>
                <a:gd name="T38" fmla="*/ 78 w 80"/>
                <a:gd name="T39" fmla="*/ 49 h 80"/>
                <a:gd name="T40" fmla="*/ 74 w 80"/>
                <a:gd name="T41" fmla="*/ 53 h 80"/>
                <a:gd name="T42" fmla="*/ 53 w 80"/>
                <a:gd name="T43" fmla="*/ 32 h 80"/>
                <a:gd name="T44" fmla="*/ 60 w 80"/>
                <a:gd name="T45" fmla="*/ 24 h 80"/>
                <a:gd name="T46" fmla="*/ 53 w 80"/>
                <a:gd name="T47" fmla="*/ 13 h 80"/>
                <a:gd name="T48" fmla="*/ 43 w 80"/>
                <a:gd name="T49" fmla="*/ 17 h 80"/>
                <a:gd name="T50" fmla="*/ 37 w 80"/>
                <a:gd name="T51" fmla="*/ 0 h 80"/>
                <a:gd name="T52" fmla="*/ 37 w 80"/>
                <a:gd name="T53" fmla="*/ 0 h 80"/>
                <a:gd name="T54" fmla="*/ 23 w 80"/>
                <a:gd name="T55" fmla="*/ 6 h 80"/>
                <a:gd name="T56" fmla="*/ 17 w 80"/>
                <a:gd name="T5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" h="80">
                  <a:moveTo>
                    <a:pt x="17" y="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20"/>
                    <a:pt x="9" y="24"/>
                    <a:pt x="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8"/>
                    <a:pt x="11" y="53"/>
                    <a:pt x="13" y="5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7" y="69"/>
                    <a:pt x="32" y="71"/>
                    <a:pt x="37" y="72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6" y="71"/>
                    <a:pt x="60" y="69"/>
                    <a:pt x="64" y="67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6" y="54"/>
                    <a:pt x="77" y="52"/>
                    <a:pt x="78" y="49"/>
                  </a:cubicBezTo>
                  <a:cubicBezTo>
                    <a:pt x="76" y="51"/>
                    <a:pt x="74" y="53"/>
                    <a:pt x="74" y="5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9" y="26"/>
                    <a:pt x="60" y="24"/>
                  </a:cubicBezTo>
                  <a:cubicBezTo>
                    <a:pt x="57" y="21"/>
                    <a:pt x="55" y="17"/>
                    <a:pt x="53" y="13"/>
                  </a:cubicBezTo>
                  <a:cubicBezTo>
                    <a:pt x="51" y="14"/>
                    <a:pt x="43" y="17"/>
                    <a:pt x="43" y="1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1"/>
                    <a:pt x="27" y="3"/>
                    <a:pt x="23" y="6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4852" y="1892"/>
              <a:ext cx="523" cy="523"/>
            </a:xfrm>
            <a:custGeom>
              <a:avLst/>
              <a:gdLst>
                <a:gd name="T0" fmla="*/ 49 w 219"/>
                <a:gd name="T1" fmla="*/ 159 h 219"/>
                <a:gd name="T2" fmla="*/ 74 w 219"/>
                <a:gd name="T3" fmla="*/ 159 h 219"/>
                <a:gd name="T4" fmla="*/ 156 w 219"/>
                <a:gd name="T5" fmla="*/ 172 h 219"/>
                <a:gd name="T6" fmla="*/ 156 w 219"/>
                <a:gd name="T7" fmla="*/ 147 h 219"/>
                <a:gd name="T8" fmla="*/ 156 w 219"/>
                <a:gd name="T9" fmla="*/ 172 h 219"/>
                <a:gd name="T10" fmla="*/ 92 w 219"/>
                <a:gd name="T11" fmla="*/ 74 h 219"/>
                <a:gd name="T12" fmla="*/ 97 w 219"/>
                <a:gd name="T13" fmla="*/ 63 h 219"/>
                <a:gd name="T14" fmla="*/ 122 w 219"/>
                <a:gd name="T15" fmla="*/ 72 h 219"/>
                <a:gd name="T16" fmla="*/ 133 w 219"/>
                <a:gd name="T17" fmla="*/ 68 h 219"/>
                <a:gd name="T18" fmla="*/ 145 w 219"/>
                <a:gd name="T19" fmla="*/ 92 h 219"/>
                <a:gd name="T20" fmla="*/ 150 w 219"/>
                <a:gd name="T21" fmla="*/ 97 h 219"/>
                <a:gd name="T22" fmla="*/ 156 w 219"/>
                <a:gd name="T23" fmla="*/ 122 h 219"/>
                <a:gd name="T24" fmla="*/ 145 w 219"/>
                <a:gd name="T25" fmla="*/ 127 h 219"/>
                <a:gd name="T26" fmla="*/ 133 w 219"/>
                <a:gd name="T27" fmla="*/ 151 h 219"/>
                <a:gd name="T28" fmla="*/ 122 w 219"/>
                <a:gd name="T29" fmla="*/ 147 h 219"/>
                <a:gd name="T30" fmla="*/ 97 w 219"/>
                <a:gd name="T31" fmla="*/ 156 h 219"/>
                <a:gd name="T32" fmla="*/ 92 w 219"/>
                <a:gd name="T33" fmla="*/ 145 h 219"/>
                <a:gd name="T34" fmla="*/ 68 w 219"/>
                <a:gd name="T35" fmla="*/ 133 h 219"/>
                <a:gd name="T36" fmla="*/ 72 w 219"/>
                <a:gd name="T37" fmla="*/ 122 h 219"/>
                <a:gd name="T38" fmla="*/ 63 w 219"/>
                <a:gd name="T39" fmla="*/ 97 h 219"/>
                <a:gd name="T40" fmla="*/ 72 w 219"/>
                <a:gd name="T41" fmla="*/ 97 h 219"/>
                <a:gd name="T42" fmla="*/ 68 w 219"/>
                <a:gd name="T43" fmla="*/ 85 h 219"/>
                <a:gd name="T44" fmla="*/ 92 w 219"/>
                <a:gd name="T45" fmla="*/ 74 h 219"/>
                <a:gd name="T46" fmla="*/ 143 w 219"/>
                <a:gd name="T47" fmla="*/ 59 h 219"/>
                <a:gd name="T48" fmla="*/ 168 w 219"/>
                <a:gd name="T49" fmla="*/ 59 h 219"/>
                <a:gd name="T50" fmla="*/ 61 w 219"/>
                <a:gd name="T51" fmla="*/ 71 h 219"/>
                <a:gd name="T52" fmla="*/ 61 w 219"/>
                <a:gd name="T53" fmla="*/ 46 h 219"/>
                <a:gd name="T54" fmla="*/ 61 w 219"/>
                <a:gd name="T55" fmla="*/ 71 h 219"/>
                <a:gd name="T56" fmla="*/ 101 w 219"/>
                <a:gd name="T57" fmla="*/ 0 h 219"/>
                <a:gd name="T58" fmla="*/ 81 w 219"/>
                <a:gd name="T59" fmla="*/ 13 h 219"/>
                <a:gd name="T60" fmla="*/ 61 w 219"/>
                <a:gd name="T61" fmla="*/ 11 h 219"/>
                <a:gd name="T62" fmla="*/ 45 w 219"/>
                <a:gd name="T63" fmla="*/ 32 h 219"/>
                <a:gd name="T64" fmla="*/ 26 w 219"/>
                <a:gd name="T65" fmla="*/ 38 h 219"/>
                <a:gd name="T66" fmla="*/ 21 w 219"/>
                <a:gd name="T67" fmla="*/ 62 h 219"/>
                <a:gd name="T68" fmla="*/ 5 w 219"/>
                <a:gd name="T69" fmla="*/ 74 h 219"/>
                <a:gd name="T70" fmla="*/ 9 w 219"/>
                <a:gd name="T71" fmla="*/ 101 h 219"/>
                <a:gd name="T72" fmla="*/ 0 w 219"/>
                <a:gd name="T73" fmla="*/ 118 h 219"/>
                <a:gd name="T74" fmla="*/ 13 w 219"/>
                <a:gd name="T75" fmla="*/ 138 h 219"/>
                <a:gd name="T76" fmla="*/ 11 w 219"/>
                <a:gd name="T77" fmla="*/ 158 h 219"/>
                <a:gd name="T78" fmla="*/ 32 w 219"/>
                <a:gd name="T79" fmla="*/ 174 h 219"/>
                <a:gd name="T80" fmla="*/ 38 w 219"/>
                <a:gd name="T81" fmla="*/ 193 h 219"/>
                <a:gd name="T82" fmla="*/ 62 w 219"/>
                <a:gd name="T83" fmla="*/ 198 h 219"/>
                <a:gd name="T84" fmla="*/ 74 w 219"/>
                <a:gd name="T85" fmla="*/ 213 h 219"/>
                <a:gd name="T86" fmla="*/ 101 w 219"/>
                <a:gd name="T87" fmla="*/ 210 h 219"/>
                <a:gd name="T88" fmla="*/ 118 w 219"/>
                <a:gd name="T89" fmla="*/ 219 h 219"/>
                <a:gd name="T90" fmla="*/ 138 w 219"/>
                <a:gd name="T91" fmla="*/ 206 h 219"/>
                <a:gd name="T92" fmla="*/ 158 w 219"/>
                <a:gd name="T93" fmla="*/ 208 h 219"/>
                <a:gd name="T94" fmla="*/ 174 w 219"/>
                <a:gd name="T95" fmla="*/ 186 h 219"/>
                <a:gd name="T96" fmla="*/ 193 w 219"/>
                <a:gd name="T97" fmla="*/ 181 h 219"/>
                <a:gd name="T98" fmla="*/ 198 w 219"/>
                <a:gd name="T99" fmla="*/ 157 h 219"/>
                <a:gd name="T100" fmla="*/ 213 w 219"/>
                <a:gd name="T101" fmla="*/ 145 h 219"/>
                <a:gd name="T102" fmla="*/ 210 w 219"/>
                <a:gd name="T103" fmla="*/ 118 h 219"/>
                <a:gd name="T104" fmla="*/ 219 w 219"/>
                <a:gd name="T105" fmla="*/ 101 h 219"/>
                <a:gd name="T106" fmla="*/ 206 w 219"/>
                <a:gd name="T107" fmla="*/ 81 h 219"/>
                <a:gd name="T108" fmla="*/ 208 w 219"/>
                <a:gd name="T109" fmla="*/ 61 h 219"/>
                <a:gd name="T110" fmla="*/ 187 w 219"/>
                <a:gd name="T111" fmla="*/ 45 h 219"/>
                <a:gd name="T112" fmla="*/ 181 w 219"/>
                <a:gd name="T113" fmla="*/ 26 h 219"/>
                <a:gd name="T114" fmla="*/ 157 w 219"/>
                <a:gd name="T115" fmla="*/ 21 h 219"/>
                <a:gd name="T116" fmla="*/ 145 w 219"/>
                <a:gd name="T117" fmla="*/ 5 h 219"/>
                <a:gd name="T118" fmla="*/ 118 w 219"/>
                <a:gd name="T119" fmla="*/ 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19">
                  <a:moveTo>
                    <a:pt x="61" y="172"/>
                  </a:moveTo>
                  <a:cubicBezTo>
                    <a:pt x="54" y="172"/>
                    <a:pt x="49" y="166"/>
                    <a:pt x="49" y="159"/>
                  </a:cubicBezTo>
                  <a:cubicBezTo>
                    <a:pt x="49" y="152"/>
                    <a:pt x="54" y="147"/>
                    <a:pt x="61" y="147"/>
                  </a:cubicBezTo>
                  <a:cubicBezTo>
                    <a:pt x="68" y="147"/>
                    <a:pt x="74" y="152"/>
                    <a:pt x="74" y="159"/>
                  </a:cubicBezTo>
                  <a:cubicBezTo>
                    <a:pt x="74" y="166"/>
                    <a:pt x="68" y="172"/>
                    <a:pt x="61" y="172"/>
                  </a:cubicBezTo>
                  <a:moveTo>
                    <a:pt x="156" y="172"/>
                  </a:moveTo>
                  <a:cubicBezTo>
                    <a:pt x="149" y="172"/>
                    <a:pt x="143" y="166"/>
                    <a:pt x="143" y="159"/>
                  </a:cubicBezTo>
                  <a:cubicBezTo>
                    <a:pt x="143" y="152"/>
                    <a:pt x="149" y="147"/>
                    <a:pt x="156" y="147"/>
                  </a:cubicBezTo>
                  <a:cubicBezTo>
                    <a:pt x="163" y="147"/>
                    <a:pt x="168" y="152"/>
                    <a:pt x="168" y="159"/>
                  </a:cubicBezTo>
                  <a:cubicBezTo>
                    <a:pt x="168" y="166"/>
                    <a:pt x="163" y="172"/>
                    <a:pt x="156" y="172"/>
                  </a:cubicBezTo>
                  <a:cubicBezTo>
                    <a:pt x="156" y="172"/>
                    <a:pt x="156" y="172"/>
                    <a:pt x="156" y="172"/>
                  </a:cubicBezTo>
                  <a:moveTo>
                    <a:pt x="92" y="74"/>
                  </a:moveTo>
                  <a:cubicBezTo>
                    <a:pt x="94" y="73"/>
                    <a:pt x="95" y="73"/>
                    <a:pt x="97" y="72"/>
                  </a:cubicBezTo>
                  <a:cubicBezTo>
                    <a:pt x="97" y="71"/>
                    <a:pt x="97" y="63"/>
                    <a:pt x="97" y="63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2" y="63"/>
                    <a:pt x="122" y="71"/>
                    <a:pt x="122" y="72"/>
                  </a:cubicBezTo>
                  <a:cubicBezTo>
                    <a:pt x="124" y="73"/>
                    <a:pt x="125" y="73"/>
                    <a:pt x="127" y="74"/>
                  </a:cubicBezTo>
                  <a:cubicBezTo>
                    <a:pt x="128" y="73"/>
                    <a:pt x="133" y="68"/>
                    <a:pt x="133" y="68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5"/>
                    <a:pt x="146" y="91"/>
                    <a:pt x="145" y="92"/>
                  </a:cubicBezTo>
                  <a:cubicBezTo>
                    <a:pt x="145" y="93"/>
                    <a:pt x="146" y="95"/>
                    <a:pt x="147" y="97"/>
                  </a:cubicBezTo>
                  <a:cubicBezTo>
                    <a:pt x="147" y="97"/>
                    <a:pt x="148" y="97"/>
                    <a:pt x="150" y="97"/>
                  </a:cubicBezTo>
                  <a:cubicBezTo>
                    <a:pt x="152" y="97"/>
                    <a:pt x="156" y="97"/>
                    <a:pt x="156" y="97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2"/>
                    <a:pt x="148" y="122"/>
                    <a:pt x="147" y="122"/>
                  </a:cubicBezTo>
                  <a:cubicBezTo>
                    <a:pt x="146" y="124"/>
                    <a:pt x="145" y="125"/>
                    <a:pt x="145" y="127"/>
                  </a:cubicBezTo>
                  <a:cubicBezTo>
                    <a:pt x="146" y="128"/>
                    <a:pt x="151" y="133"/>
                    <a:pt x="151" y="133"/>
                  </a:cubicBezTo>
                  <a:cubicBezTo>
                    <a:pt x="133" y="151"/>
                    <a:pt x="133" y="151"/>
                    <a:pt x="133" y="151"/>
                  </a:cubicBezTo>
                  <a:cubicBezTo>
                    <a:pt x="133" y="151"/>
                    <a:pt x="128" y="145"/>
                    <a:pt x="127" y="145"/>
                  </a:cubicBezTo>
                  <a:cubicBezTo>
                    <a:pt x="125" y="145"/>
                    <a:pt x="124" y="146"/>
                    <a:pt x="122" y="147"/>
                  </a:cubicBezTo>
                  <a:cubicBezTo>
                    <a:pt x="122" y="148"/>
                    <a:pt x="122" y="156"/>
                    <a:pt x="122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7" y="156"/>
                    <a:pt x="97" y="148"/>
                    <a:pt x="97" y="147"/>
                  </a:cubicBezTo>
                  <a:cubicBezTo>
                    <a:pt x="95" y="146"/>
                    <a:pt x="94" y="145"/>
                    <a:pt x="92" y="145"/>
                  </a:cubicBezTo>
                  <a:cubicBezTo>
                    <a:pt x="91" y="145"/>
                    <a:pt x="86" y="151"/>
                    <a:pt x="86" y="151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73" y="128"/>
                    <a:pt x="74" y="127"/>
                  </a:cubicBezTo>
                  <a:cubicBezTo>
                    <a:pt x="73" y="125"/>
                    <a:pt x="73" y="124"/>
                    <a:pt x="72" y="122"/>
                  </a:cubicBezTo>
                  <a:cubicBezTo>
                    <a:pt x="71" y="122"/>
                    <a:pt x="63" y="122"/>
                    <a:pt x="63" y="122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7" y="97"/>
                    <a:pt x="69" y="97"/>
                  </a:cubicBezTo>
                  <a:cubicBezTo>
                    <a:pt x="71" y="97"/>
                    <a:pt x="72" y="97"/>
                    <a:pt x="72" y="97"/>
                  </a:cubicBezTo>
                  <a:cubicBezTo>
                    <a:pt x="73" y="95"/>
                    <a:pt x="73" y="93"/>
                    <a:pt x="74" y="92"/>
                  </a:cubicBezTo>
                  <a:cubicBezTo>
                    <a:pt x="73" y="91"/>
                    <a:pt x="68" y="85"/>
                    <a:pt x="68" y="85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68"/>
                    <a:pt x="91" y="73"/>
                    <a:pt x="92" y="74"/>
                  </a:cubicBezTo>
                  <a:moveTo>
                    <a:pt x="156" y="71"/>
                  </a:moveTo>
                  <a:cubicBezTo>
                    <a:pt x="149" y="71"/>
                    <a:pt x="143" y="65"/>
                    <a:pt x="143" y="59"/>
                  </a:cubicBezTo>
                  <a:cubicBezTo>
                    <a:pt x="143" y="52"/>
                    <a:pt x="149" y="46"/>
                    <a:pt x="156" y="46"/>
                  </a:cubicBezTo>
                  <a:cubicBezTo>
                    <a:pt x="163" y="46"/>
                    <a:pt x="168" y="52"/>
                    <a:pt x="168" y="59"/>
                  </a:cubicBezTo>
                  <a:cubicBezTo>
                    <a:pt x="168" y="65"/>
                    <a:pt x="163" y="71"/>
                    <a:pt x="156" y="71"/>
                  </a:cubicBezTo>
                  <a:moveTo>
                    <a:pt x="61" y="71"/>
                  </a:moveTo>
                  <a:cubicBezTo>
                    <a:pt x="54" y="71"/>
                    <a:pt x="49" y="65"/>
                    <a:pt x="49" y="59"/>
                  </a:cubicBezTo>
                  <a:cubicBezTo>
                    <a:pt x="49" y="52"/>
                    <a:pt x="54" y="46"/>
                    <a:pt x="61" y="46"/>
                  </a:cubicBezTo>
                  <a:cubicBezTo>
                    <a:pt x="68" y="46"/>
                    <a:pt x="74" y="52"/>
                    <a:pt x="74" y="59"/>
                  </a:cubicBezTo>
                  <a:cubicBezTo>
                    <a:pt x="74" y="65"/>
                    <a:pt x="68" y="71"/>
                    <a:pt x="61" y="71"/>
                  </a:cubicBezTo>
                  <a:moveTo>
                    <a:pt x="118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94" y="10"/>
                    <a:pt x="87" y="11"/>
                    <a:pt x="81" y="13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7" y="23"/>
                    <a:pt x="51" y="27"/>
                    <a:pt x="45" y="32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8" y="50"/>
                    <a:pt x="24" y="55"/>
                    <a:pt x="21" y="62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1" y="85"/>
                    <a:pt x="10" y="93"/>
                    <a:pt x="9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25"/>
                    <a:pt x="11" y="132"/>
                    <a:pt x="13" y="138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23" y="161"/>
                    <a:pt x="27" y="168"/>
                    <a:pt x="32" y="174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8" y="193"/>
                    <a:pt x="38" y="193"/>
                    <a:pt x="38" y="193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50" y="191"/>
                    <a:pt x="56" y="195"/>
                    <a:pt x="62" y="198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74" y="213"/>
                    <a:pt x="74" y="213"/>
                    <a:pt x="74" y="213"/>
                  </a:cubicBezTo>
                  <a:cubicBezTo>
                    <a:pt x="78" y="205"/>
                    <a:pt x="78" y="205"/>
                    <a:pt x="78" y="205"/>
                  </a:cubicBezTo>
                  <a:cubicBezTo>
                    <a:pt x="85" y="207"/>
                    <a:pt x="93" y="209"/>
                    <a:pt x="101" y="210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18" y="219"/>
                    <a:pt x="118" y="219"/>
                    <a:pt x="118" y="219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25" y="209"/>
                    <a:pt x="132" y="208"/>
                    <a:pt x="138" y="206"/>
                  </a:cubicBezTo>
                  <a:cubicBezTo>
                    <a:pt x="142" y="214"/>
                    <a:pt x="142" y="214"/>
                    <a:pt x="142" y="214"/>
                  </a:cubicBezTo>
                  <a:cubicBezTo>
                    <a:pt x="158" y="208"/>
                    <a:pt x="158" y="208"/>
                    <a:pt x="158" y="208"/>
                  </a:cubicBezTo>
                  <a:cubicBezTo>
                    <a:pt x="155" y="199"/>
                    <a:pt x="155" y="199"/>
                    <a:pt x="155" y="199"/>
                  </a:cubicBezTo>
                  <a:cubicBezTo>
                    <a:pt x="162" y="196"/>
                    <a:pt x="168" y="191"/>
                    <a:pt x="174" y="186"/>
                  </a:cubicBezTo>
                  <a:cubicBezTo>
                    <a:pt x="181" y="193"/>
                    <a:pt x="181" y="193"/>
                    <a:pt x="181" y="193"/>
                  </a:cubicBezTo>
                  <a:cubicBezTo>
                    <a:pt x="193" y="181"/>
                    <a:pt x="193" y="181"/>
                    <a:pt x="193" y="181"/>
                  </a:cubicBezTo>
                  <a:cubicBezTo>
                    <a:pt x="187" y="174"/>
                    <a:pt x="187" y="174"/>
                    <a:pt x="187" y="174"/>
                  </a:cubicBezTo>
                  <a:cubicBezTo>
                    <a:pt x="191" y="169"/>
                    <a:pt x="195" y="163"/>
                    <a:pt x="198" y="157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7" y="134"/>
                    <a:pt x="209" y="126"/>
                    <a:pt x="210" y="118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09" y="94"/>
                    <a:pt x="208" y="87"/>
                    <a:pt x="206" y="81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196" y="57"/>
                    <a:pt x="192" y="51"/>
                    <a:pt x="187" y="45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69" y="28"/>
                    <a:pt x="163" y="24"/>
                    <a:pt x="157" y="21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34" y="11"/>
                    <a:pt x="126" y="10"/>
                    <a:pt x="118" y="9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16" name="Freeform 35"/>
          <p:cNvSpPr>
            <a:spLocks noEditPoints="1"/>
          </p:cNvSpPr>
          <p:nvPr/>
        </p:nvSpPr>
        <p:spPr bwMode="auto">
          <a:xfrm>
            <a:off x="4481708" y="3406064"/>
            <a:ext cx="302756" cy="1895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5">
              <a:solidFill>
                <a:prstClr val="black"/>
              </a:solidFill>
            </a:endParaRPr>
          </a:p>
        </p:txBody>
      </p:sp>
      <p:sp>
        <p:nvSpPr>
          <p:cNvPr id="17" name="Freeform 35"/>
          <p:cNvSpPr>
            <a:spLocks noEditPoints="1"/>
          </p:cNvSpPr>
          <p:nvPr/>
        </p:nvSpPr>
        <p:spPr bwMode="auto">
          <a:xfrm>
            <a:off x="2486704" y="3399295"/>
            <a:ext cx="302756" cy="1895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5">
              <a:solidFill>
                <a:prstClr val="black"/>
              </a:solidFill>
            </a:endParaRPr>
          </a:p>
        </p:txBody>
      </p:sp>
      <p:sp>
        <p:nvSpPr>
          <p:cNvPr id="18" name="Freeform 35"/>
          <p:cNvSpPr>
            <a:spLocks noEditPoints="1"/>
          </p:cNvSpPr>
          <p:nvPr/>
        </p:nvSpPr>
        <p:spPr bwMode="auto">
          <a:xfrm>
            <a:off x="6603409" y="3232329"/>
            <a:ext cx="302756" cy="1895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5">
              <a:solidFill>
                <a:prstClr val="black"/>
              </a:solidFill>
            </a:endParaRPr>
          </a:p>
        </p:txBody>
      </p:sp>
      <p:sp>
        <p:nvSpPr>
          <p:cNvPr id="19" name="Freeform 35"/>
          <p:cNvSpPr>
            <a:spLocks noEditPoints="1"/>
          </p:cNvSpPr>
          <p:nvPr/>
        </p:nvSpPr>
        <p:spPr bwMode="auto">
          <a:xfrm>
            <a:off x="8622951" y="3313252"/>
            <a:ext cx="302756" cy="1895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5">
              <a:solidFill>
                <a:prstClr val="black"/>
              </a:solidFill>
            </a:endParaRP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10842" y="4699450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919029" y="4699450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134839" y="104986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843026" y="104986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5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60" name="圆角矩形 59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48350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 noChangeAspect="1"/>
          </p:cNvSpPr>
          <p:nvPr/>
        </p:nvSpPr>
        <p:spPr>
          <a:xfrm rot="1800000">
            <a:off x="5193956" y="2392982"/>
            <a:ext cx="1498521" cy="1347636"/>
          </a:xfrm>
          <a:custGeom>
            <a:avLst/>
            <a:gdLst>
              <a:gd name="connsiteX0" fmla="*/ 366614 w 1483434"/>
              <a:gd name="connsiteY0" fmla="*/ 27139 h 1334067"/>
              <a:gd name="connsiteX1" fmla="*/ 370920 w 1483434"/>
              <a:gd name="connsiteY1" fmla="*/ 24802 h 1334067"/>
              <a:gd name="connsiteX2" fmla="*/ 375104 w 1483434"/>
              <a:gd name="connsiteY2" fmla="*/ 22237 h 1334067"/>
              <a:gd name="connsiteX3" fmla="*/ 376837 w 1483434"/>
              <a:gd name="connsiteY3" fmla="*/ 21590 h 1334067"/>
              <a:gd name="connsiteX4" fmla="*/ 393606 w 1483434"/>
              <a:gd name="connsiteY4" fmla="*/ 12488 h 1334067"/>
              <a:gd name="connsiteX5" fmla="*/ 455457 w 1483434"/>
              <a:gd name="connsiteY5" fmla="*/ 1 h 1334067"/>
              <a:gd name="connsiteX6" fmla="*/ 1027977 w 1483434"/>
              <a:gd name="connsiteY6" fmla="*/ 0 h 1334067"/>
              <a:gd name="connsiteX7" fmla="*/ 1089830 w 1483434"/>
              <a:gd name="connsiteY7" fmla="*/ 12488 h 1334067"/>
              <a:gd name="connsiteX8" fmla="*/ 1106598 w 1483434"/>
              <a:gd name="connsiteY8" fmla="*/ 21590 h 1334067"/>
              <a:gd name="connsiteX9" fmla="*/ 1108330 w 1483434"/>
              <a:gd name="connsiteY9" fmla="*/ 22237 h 1334067"/>
              <a:gd name="connsiteX10" fmla="*/ 1112511 w 1483434"/>
              <a:gd name="connsiteY10" fmla="*/ 24800 h 1334067"/>
              <a:gd name="connsiteX11" fmla="*/ 1116821 w 1483434"/>
              <a:gd name="connsiteY11" fmla="*/ 27138 h 1334067"/>
              <a:gd name="connsiteX12" fmla="*/ 1118248 w 1483434"/>
              <a:gd name="connsiteY12" fmla="*/ 28316 h 1334067"/>
              <a:gd name="connsiteX13" fmla="*/ 1134515 w 1483434"/>
              <a:gd name="connsiteY13" fmla="*/ 38287 h 1334067"/>
              <a:gd name="connsiteX14" fmla="*/ 1176255 w 1483434"/>
              <a:gd name="connsiteY14" fmla="*/ 85609 h 1334067"/>
              <a:gd name="connsiteX15" fmla="*/ 1462515 w 1483434"/>
              <a:gd name="connsiteY15" fmla="*/ 581426 h 1334067"/>
              <a:gd name="connsiteX16" fmla="*/ 1482627 w 1483434"/>
              <a:gd name="connsiteY16" fmla="*/ 641235 h 1334067"/>
              <a:gd name="connsiteX17" fmla="*/ 1483128 w 1483434"/>
              <a:gd name="connsiteY17" fmla="*/ 660307 h 1334067"/>
              <a:gd name="connsiteX18" fmla="*/ 1483434 w 1483434"/>
              <a:gd name="connsiteY18" fmla="*/ 662132 h 1334067"/>
              <a:gd name="connsiteX19" fmla="*/ 1483306 w 1483434"/>
              <a:gd name="connsiteY19" fmla="*/ 667037 h 1334067"/>
              <a:gd name="connsiteX20" fmla="*/ 1483434 w 1483434"/>
              <a:gd name="connsiteY20" fmla="*/ 671936 h 1334067"/>
              <a:gd name="connsiteX21" fmla="*/ 1483129 w 1483434"/>
              <a:gd name="connsiteY21" fmla="*/ 673758 h 1334067"/>
              <a:gd name="connsiteX22" fmla="*/ 1482627 w 1483434"/>
              <a:gd name="connsiteY22" fmla="*/ 692833 h 1334067"/>
              <a:gd name="connsiteX23" fmla="*/ 1462515 w 1483434"/>
              <a:gd name="connsiteY23" fmla="*/ 752642 h 1334067"/>
              <a:gd name="connsiteX24" fmla="*/ 1415777 w 1483434"/>
              <a:gd name="connsiteY24" fmla="*/ 833595 h 1334067"/>
              <a:gd name="connsiteX25" fmla="*/ 1378871 w 1483434"/>
              <a:gd name="connsiteY25" fmla="*/ 810973 h 1334067"/>
              <a:gd name="connsiteX26" fmla="*/ 835773 w 1483434"/>
              <a:gd name="connsiteY26" fmla="*/ 829944 h 1334067"/>
              <a:gd name="connsiteX27" fmla="*/ 547795 w 1483434"/>
              <a:gd name="connsiteY27" fmla="*/ 1290795 h 1334067"/>
              <a:gd name="connsiteX28" fmla="*/ 548934 w 1483434"/>
              <a:gd name="connsiteY28" fmla="*/ 1334067 h 1334067"/>
              <a:gd name="connsiteX29" fmla="*/ 455457 w 1483434"/>
              <a:gd name="connsiteY29" fmla="*/ 1334067 h 1334067"/>
              <a:gd name="connsiteX30" fmla="*/ 366614 w 1483434"/>
              <a:gd name="connsiteY30" fmla="*/ 1306928 h 1334067"/>
              <a:gd name="connsiteX31" fmla="*/ 361404 w 1483434"/>
              <a:gd name="connsiteY31" fmla="*/ 1302630 h 1334067"/>
              <a:gd name="connsiteX32" fmla="*/ 348921 w 1483434"/>
              <a:gd name="connsiteY32" fmla="*/ 1295780 h 1334067"/>
              <a:gd name="connsiteX33" fmla="*/ 307180 w 1483434"/>
              <a:gd name="connsiteY33" fmla="*/ 1248458 h 1334067"/>
              <a:gd name="connsiteX34" fmla="*/ 20920 w 1483434"/>
              <a:gd name="connsiteY34" fmla="*/ 752641 h 1334067"/>
              <a:gd name="connsiteX35" fmla="*/ 808 w 1483434"/>
              <a:gd name="connsiteY35" fmla="*/ 692833 h 1334067"/>
              <a:gd name="connsiteX36" fmla="*/ 306 w 1483434"/>
              <a:gd name="connsiteY36" fmla="*/ 673761 h 1334067"/>
              <a:gd name="connsiteX37" fmla="*/ 0 w 1483434"/>
              <a:gd name="connsiteY37" fmla="*/ 671935 h 1334067"/>
              <a:gd name="connsiteX38" fmla="*/ 129 w 1483434"/>
              <a:gd name="connsiteY38" fmla="*/ 667029 h 1334067"/>
              <a:gd name="connsiteX39" fmla="*/ 0 w 1483434"/>
              <a:gd name="connsiteY39" fmla="*/ 662132 h 1334067"/>
              <a:gd name="connsiteX40" fmla="*/ 307 w 1483434"/>
              <a:gd name="connsiteY40" fmla="*/ 660309 h 1334067"/>
              <a:gd name="connsiteX41" fmla="*/ 809 w 1483434"/>
              <a:gd name="connsiteY41" fmla="*/ 641234 h 1334067"/>
              <a:gd name="connsiteX42" fmla="*/ 20921 w 1483434"/>
              <a:gd name="connsiteY42" fmla="*/ 581426 h 1334067"/>
              <a:gd name="connsiteX43" fmla="*/ 307180 w 1483434"/>
              <a:gd name="connsiteY43" fmla="*/ 85609 h 1334067"/>
              <a:gd name="connsiteX44" fmla="*/ 348920 w 1483434"/>
              <a:gd name="connsiteY44" fmla="*/ 38287 h 1334067"/>
              <a:gd name="connsiteX45" fmla="*/ 365188 w 1483434"/>
              <a:gd name="connsiteY45" fmla="*/ 28315 h 1334067"/>
              <a:gd name="connsiteX46" fmla="*/ 366614 w 1483434"/>
              <a:gd name="connsiteY46" fmla="*/ 27139 h 133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483434" h="1334067">
                <a:moveTo>
                  <a:pt x="366614" y="27139"/>
                </a:moveTo>
                <a:lnTo>
                  <a:pt x="370920" y="24802"/>
                </a:lnTo>
                <a:lnTo>
                  <a:pt x="375104" y="22237"/>
                </a:lnTo>
                <a:lnTo>
                  <a:pt x="376837" y="21590"/>
                </a:lnTo>
                <a:lnTo>
                  <a:pt x="393606" y="12488"/>
                </a:lnTo>
                <a:cubicBezTo>
                  <a:pt x="412616" y="4448"/>
                  <a:pt x="433518" y="1"/>
                  <a:pt x="455457" y="1"/>
                </a:cubicBezTo>
                <a:lnTo>
                  <a:pt x="1027977" y="0"/>
                </a:lnTo>
                <a:cubicBezTo>
                  <a:pt x="1049916" y="1"/>
                  <a:pt x="1070818" y="4448"/>
                  <a:pt x="1089830" y="12488"/>
                </a:cubicBezTo>
                <a:lnTo>
                  <a:pt x="1106598" y="21590"/>
                </a:lnTo>
                <a:lnTo>
                  <a:pt x="1108330" y="22237"/>
                </a:lnTo>
                <a:lnTo>
                  <a:pt x="1112511" y="24800"/>
                </a:lnTo>
                <a:lnTo>
                  <a:pt x="1116821" y="27138"/>
                </a:lnTo>
                <a:lnTo>
                  <a:pt x="1118248" y="28316"/>
                </a:lnTo>
                <a:lnTo>
                  <a:pt x="1134515" y="38287"/>
                </a:lnTo>
                <a:cubicBezTo>
                  <a:pt x="1150984" y="50731"/>
                  <a:pt x="1165285" y="66609"/>
                  <a:pt x="1176255" y="85609"/>
                </a:cubicBezTo>
                <a:lnTo>
                  <a:pt x="1462515" y="581426"/>
                </a:lnTo>
                <a:cubicBezTo>
                  <a:pt x="1473485" y="600426"/>
                  <a:pt x="1480085" y="620750"/>
                  <a:pt x="1482627" y="641235"/>
                </a:cubicBezTo>
                <a:lnTo>
                  <a:pt x="1483128" y="660307"/>
                </a:lnTo>
                <a:lnTo>
                  <a:pt x="1483434" y="662132"/>
                </a:lnTo>
                <a:lnTo>
                  <a:pt x="1483306" y="667037"/>
                </a:lnTo>
                <a:lnTo>
                  <a:pt x="1483434" y="671936"/>
                </a:lnTo>
                <a:lnTo>
                  <a:pt x="1483129" y="673758"/>
                </a:lnTo>
                <a:lnTo>
                  <a:pt x="1482627" y="692833"/>
                </a:lnTo>
                <a:cubicBezTo>
                  <a:pt x="1480084" y="713317"/>
                  <a:pt x="1473485" y="733642"/>
                  <a:pt x="1462515" y="752642"/>
                </a:cubicBezTo>
                <a:lnTo>
                  <a:pt x="1415777" y="833595"/>
                </a:lnTo>
                <a:lnTo>
                  <a:pt x="1378871" y="810973"/>
                </a:lnTo>
                <a:cubicBezTo>
                  <a:pt x="1211856" y="729667"/>
                  <a:pt x="1008749" y="730076"/>
                  <a:pt x="835773" y="829944"/>
                </a:cubicBezTo>
                <a:cubicBezTo>
                  <a:pt x="662797" y="929811"/>
                  <a:pt x="560889" y="1105502"/>
                  <a:pt x="547795" y="1290795"/>
                </a:cubicBezTo>
                <a:lnTo>
                  <a:pt x="548934" y="1334067"/>
                </a:lnTo>
                <a:lnTo>
                  <a:pt x="455457" y="1334067"/>
                </a:lnTo>
                <a:cubicBezTo>
                  <a:pt x="422548" y="1334067"/>
                  <a:pt x="391975" y="1324062"/>
                  <a:pt x="366614" y="1306928"/>
                </a:cubicBezTo>
                <a:lnTo>
                  <a:pt x="361404" y="1302630"/>
                </a:lnTo>
                <a:lnTo>
                  <a:pt x="348921" y="1295780"/>
                </a:lnTo>
                <a:cubicBezTo>
                  <a:pt x="332451" y="1283337"/>
                  <a:pt x="318150" y="1267459"/>
                  <a:pt x="307180" y="1248458"/>
                </a:cubicBezTo>
                <a:lnTo>
                  <a:pt x="20920" y="752641"/>
                </a:lnTo>
                <a:cubicBezTo>
                  <a:pt x="9950" y="733641"/>
                  <a:pt x="3350" y="713317"/>
                  <a:pt x="808" y="692833"/>
                </a:cubicBezTo>
                <a:lnTo>
                  <a:pt x="306" y="673761"/>
                </a:lnTo>
                <a:lnTo>
                  <a:pt x="0" y="671935"/>
                </a:lnTo>
                <a:lnTo>
                  <a:pt x="129" y="667029"/>
                </a:lnTo>
                <a:lnTo>
                  <a:pt x="0" y="662132"/>
                </a:lnTo>
                <a:lnTo>
                  <a:pt x="307" y="660309"/>
                </a:lnTo>
                <a:lnTo>
                  <a:pt x="809" y="641234"/>
                </a:lnTo>
                <a:cubicBezTo>
                  <a:pt x="3350" y="620751"/>
                  <a:pt x="9950" y="600426"/>
                  <a:pt x="20921" y="581426"/>
                </a:cubicBezTo>
                <a:lnTo>
                  <a:pt x="307180" y="85609"/>
                </a:lnTo>
                <a:cubicBezTo>
                  <a:pt x="318150" y="66609"/>
                  <a:pt x="332451" y="50730"/>
                  <a:pt x="348920" y="38287"/>
                </a:cubicBezTo>
                <a:lnTo>
                  <a:pt x="365188" y="28315"/>
                </a:lnTo>
                <a:lnTo>
                  <a:pt x="366614" y="27139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 rot="1800000">
            <a:off x="4501183" y="3598914"/>
            <a:ext cx="1498521" cy="1347635"/>
          </a:xfrm>
          <a:custGeom>
            <a:avLst/>
            <a:gdLst>
              <a:gd name="connsiteX0" fmla="*/ 366614 w 1483434"/>
              <a:gd name="connsiteY0" fmla="*/ 27137 h 1334066"/>
              <a:gd name="connsiteX1" fmla="*/ 370920 w 1483434"/>
              <a:gd name="connsiteY1" fmla="*/ 24800 h 1334066"/>
              <a:gd name="connsiteX2" fmla="*/ 375104 w 1483434"/>
              <a:gd name="connsiteY2" fmla="*/ 22236 h 1334066"/>
              <a:gd name="connsiteX3" fmla="*/ 376838 w 1483434"/>
              <a:gd name="connsiteY3" fmla="*/ 21589 h 1334066"/>
              <a:gd name="connsiteX4" fmla="*/ 393606 w 1483434"/>
              <a:gd name="connsiteY4" fmla="*/ 12487 h 1334066"/>
              <a:gd name="connsiteX5" fmla="*/ 455457 w 1483434"/>
              <a:gd name="connsiteY5" fmla="*/ 0 h 1334066"/>
              <a:gd name="connsiteX6" fmla="*/ 547081 w 1483434"/>
              <a:gd name="connsiteY6" fmla="*/ 0 h 1334066"/>
              <a:gd name="connsiteX7" fmla="*/ 547761 w 1483434"/>
              <a:gd name="connsiteY7" fmla="*/ 25841 h 1334066"/>
              <a:gd name="connsiteX8" fmla="*/ 620998 w 1483434"/>
              <a:gd name="connsiteY8" fmla="*/ 243637 h 1334066"/>
              <a:gd name="connsiteX9" fmla="*/ 1304572 w 1483434"/>
              <a:gd name="connsiteY9" fmla="*/ 503564 h 1334066"/>
              <a:gd name="connsiteX10" fmla="*/ 1394246 w 1483434"/>
              <a:gd name="connsiteY10" fmla="*/ 463180 h 1334066"/>
              <a:gd name="connsiteX11" fmla="*/ 1462515 w 1483434"/>
              <a:gd name="connsiteY11" fmla="*/ 581424 h 1334066"/>
              <a:gd name="connsiteX12" fmla="*/ 1482627 w 1483434"/>
              <a:gd name="connsiteY12" fmla="*/ 641233 h 1334066"/>
              <a:gd name="connsiteX13" fmla="*/ 1483128 w 1483434"/>
              <a:gd name="connsiteY13" fmla="*/ 660306 h 1334066"/>
              <a:gd name="connsiteX14" fmla="*/ 1483434 w 1483434"/>
              <a:gd name="connsiteY14" fmla="*/ 662130 h 1334066"/>
              <a:gd name="connsiteX15" fmla="*/ 1483306 w 1483434"/>
              <a:gd name="connsiteY15" fmla="*/ 667036 h 1334066"/>
              <a:gd name="connsiteX16" fmla="*/ 1483434 w 1483434"/>
              <a:gd name="connsiteY16" fmla="*/ 671935 h 1334066"/>
              <a:gd name="connsiteX17" fmla="*/ 1483129 w 1483434"/>
              <a:gd name="connsiteY17" fmla="*/ 673757 h 1334066"/>
              <a:gd name="connsiteX18" fmla="*/ 1482627 w 1483434"/>
              <a:gd name="connsiteY18" fmla="*/ 692831 h 1334066"/>
              <a:gd name="connsiteX19" fmla="*/ 1462515 w 1483434"/>
              <a:gd name="connsiteY19" fmla="*/ 752641 h 1334066"/>
              <a:gd name="connsiteX20" fmla="*/ 1176256 w 1483434"/>
              <a:gd name="connsiteY20" fmla="*/ 1248457 h 1334066"/>
              <a:gd name="connsiteX21" fmla="*/ 1134515 w 1483434"/>
              <a:gd name="connsiteY21" fmla="*/ 1295779 h 1334066"/>
              <a:gd name="connsiteX22" fmla="*/ 1118247 w 1483434"/>
              <a:gd name="connsiteY22" fmla="*/ 1305751 h 1334066"/>
              <a:gd name="connsiteX23" fmla="*/ 1116820 w 1483434"/>
              <a:gd name="connsiteY23" fmla="*/ 1306926 h 1334066"/>
              <a:gd name="connsiteX24" fmla="*/ 1112514 w 1483434"/>
              <a:gd name="connsiteY24" fmla="*/ 1309265 h 1334066"/>
              <a:gd name="connsiteX25" fmla="*/ 1108331 w 1483434"/>
              <a:gd name="connsiteY25" fmla="*/ 1311829 h 1334066"/>
              <a:gd name="connsiteX26" fmla="*/ 1106598 w 1483434"/>
              <a:gd name="connsiteY26" fmla="*/ 1312476 h 1334066"/>
              <a:gd name="connsiteX27" fmla="*/ 1089829 w 1483434"/>
              <a:gd name="connsiteY27" fmla="*/ 1321578 h 1334066"/>
              <a:gd name="connsiteX28" fmla="*/ 1027977 w 1483434"/>
              <a:gd name="connsiteY28" fmla="*/ 1334065 h 1334066"/>
              <a:gd name="connsiteX29" fmla="*/ 455457 w 1483434"/>
              <a:gd name="connsiteY29" fmla="*/ 1334066 h 1334066"/>
              <a:gd name="connsiteX30" fmla="*/ 366614 w 1483434"/>
              <a:gd name="connsiteY30" fmla="*/ 1306927 h 1334066"/>
              <a:gd name="connsiteX31" fmla="*/ 361404 w 1483434"/>
              <a:gd name="connsiteY31" fmla="*/ 1302629 h 1334066"/>
              <a:gd name="connsiteX32" fmla="*/ 348921 w 1483434"/>
              <a:gd name="connsiteY32" fmla="*/ 1295779 h 1334066"/>
              <a:gd name="connsiteX33" fmla="*/ 307180 w 1483434"/>
              <a:gd name="connsiteY33" fmla="*/ 1248457 h 1334066"/>
              <a:gd name="connsiteX34" fmla="*/ 20920 w 1483434"/>
              <a:gd name="connsiteY34" fmla="*/ 752640 h 1334066"/>
              <a:gd name="connsiteX35" fmla="*/ 809 w 1483434"/>
              <a:gd name="connsiteY35" fmla="*/ 692832 h 1334066"/>
              <a:gd name="connsiteX36" fmla="*/ 306 w 1483434"/>
              <a:gd name="connsiteY36" fmla="*/ 673759 h 1334066"/>
              <a:gd name="connsiteX37" fmla="*/ 0 w 1483434"/>
              <a:gd name="connsiteY37" fmla="*/ 671934 h 1334066"/>
              <a:gd name="connsiteX38" fmla="*/ 129 w 1483434"/>
              <a:gd name="connsiteY38" fmla="*/ 667029 h 1334066"/>
              <a:gd name="connsiteX39" fmla="*/ 0 w 1483434"/>
              <a:gd name="connsiteY39" fmla="*/ 662130 h 1334066"/>
              <a:gd name="connsiteX40" fmla="*/ 307 w 1483434"/>
              <a:gd name="connsiteY40" fmla="*/ 660308 h 1334066"/>
              <a:gd name="connsiteX41" fmla="*/ 809 w 1483434"/>
              <a:gd name="connsiteY41" fmla="*/ 641233 h 1334066"/>
              <a:gd name="connsiteX42" fmla="*/ 20921 w 1483434"/>
              <a:gd name="connsiteY42" fmla="*/ 581424 h 1334066"/>
              <a:gd name="connsiteX43" fmla="*/ 307180 w 1483434"/>
              <a:gd name="connsiteY43" fmla="*/ 85608 h 1334066"/>
              <a:gd name="connsiteX44" fmla="*/ 348920 w 1483434"/>
              <a:gd name="connsiteY44" fmla="*/ 38286 h 1334066"/>
              <a:gd name="connsiteX45" fmla="*/ 365188 w 1483434"/>
              <a:gd name="connsiteY45" fmla="*/ 28314 h 1334066"/>
              <a:gd name="connsiteX46" fmla="*/ 366614 w 1483434"/>
              <a:gd name="connsiteY46" fmla="*/ 27137 h 133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483434" h="1334066">
                <a:moveTo>
                  <a:pt x="366614" y="27137"/>
                </a:moveTo>
                <a:lnTo>
                  <a:pt x="370920" y="24800"/>
                </a:lnTo>
                <a:lnTo>
                  <a:pt x="375104" y="22236"/>
                </a:lnTo>
                <a:lnTo>
                  <a:pt x="376838" y="21589"/>
                </a:lnTo>
                <a:lnTo>
                  <a:pt x="393606" y="12487"/>
                </a:lnTo>
                <a:cubicBezTo>
                  <a:pt x="412616" y="4446"/>
                  <a:pt x="433518" y="0"/>
                  <a:pt x="455457" y="0"/>
                </a:cubicBezTo>
                <a:lnTo>
                  <a:pt x="547081" y="0"/>
                </a:lnTo>
                <a:lnTo>
                  <a:pt x="547761" y="25841"/>
                </a:lnTo>
                <a:cubicBezTo>
                  <a:pt x="557017" y="100435"/>
                  <a:pt x="581051" y="174446"/>
                  <a:pt x="620998" y="243637"/>
                </a:cubicBezTo>
                <a:cubicBezTo>
                  <a:pt x="760813" y="485804"/>
                  <a:pt x="1049240" y="588675"/>
                  <a:pt x="1304572" y="503564"/>
                </a:cubicBezTo>
                <a:lnTo>
                  <a:pt x="1394246" y="463180"/>
                </a:lnTo>
                <a:lnTo>
                  <a:pt x="1462515" y="581424"/>
                </a:lnTo>
                <a:cubicBezTo>
                  <a:pt x="1473485" y="600425"/>
                  <a:pt x="1480085" y="620749"/>
                  <a:pt x="1482627" y="641233"/>
                </a:cubicBezTo>
                <a:lnTo>
                  <a:pt x="1483128" y="660306"/>
                </a:lnTo>
                <a:lnTo>
                  <a:pt x="1483434" y="662130"/>
                </a:lnTo>
                <a:lnTo>
                  <a:pt x="1483306" y="667036"/>
                </a:lnTo>
                <a:lnTo>
                  <a:pt x="1483434" y="671935"/>
                </a:lnTo>
                <a:lnTo>
                  <a:pt x="1483129" y="673757"/>
                </a:lnTo>
                <a:lnTo>
                  <a:pt x="1482627" y="692831"/>
                </a:lnTo>
                <a:cubicBezTo>
                  <a:pt x="1480084" y="713316"/>
                  <a:pt x="1473485" y="733640"/>
                  <a:pt x="1462515" y="752641"/>
                </a:cubicBezTo>
                <a:lnTo>
                  <a:pt x="1176256" y="1248457"/>
                </a:lnTo>
                <a:cubicBezTo>
                  <a:pt x="1165285" y="1267457"/>
                  <a:pt x="1150984" y="1283335"/>
                  <a:pt x="1134515" y="1295779"/>
                </a:cubicBezTo>
                <a:lnTo>
                  <a:pt x="1118247" y="1305751"/>
                </a:lnTo>
                <a:lnTo>
                  <a:pt x="1116820" y="1306926"/>
                </a:lnTo>
                <a:lnTo>
                  <a:pt x="1112514" y="1309265"/>
                </a:lnTo>
                <a:lnTo>
                  <a:pt x="1108331" y="1311829"/>
                </a:lnTo>
                <a:lnTo>
                  <a:pt x="1106598" y="1312476"/>
                </a:lnTo>
                <a:lnTo>
                  <a:pt x="1089829" y="1321578"/>
                </a:lnTo>
                <a:cubicBezTo>
                  <a:pt x="1070818" y="1329619"/>
                  <a:pt x="1049917" y="1334065"/>
                  <a:pt x="1027977" y="1334065"/>
                </a:cubicBezTo>
                <a:lnTo>
                  <a:pt x="455457" y="1334066"/>
                </a:lnTo>
                <a:cubicBezTo>
                  <a:pt x="422548" y="1334066"/>
                  <a:pt x="391975" y="1324061"/>
                  <a:pt x="366614" y="1306927"/>
                </a:cubicBezTo>
                <a:lnTo>
                  <a:pt x="361404" y="1302629"/>
                </a:lnTo>
                <a:lnTo>
                  <a:pt x="348921" y="1295779"/>
                </a:lnTo>
                <a:cubicBezTo>
                  <a:pt x="332451" y="1283335"/>
                  <a:pt x="318150" y="1267458"/>
                  <a:pt x="307180" y="1248457"/>
                </a:cubicBezTo>
                <a:lnTo>
                  <a:pt x="20920" y="752640"/>
                </a:lnTo>
                <a:cubicBezTo>
                  <a:pt x="9950" y="733640"/>
                  <a:pt x="3350" y="713316"/>
                  <a:pt x="809" y="692832"/>
                </a:cubicBezTo>
                <a:lnTo>
                  <a:pt x="306" y="673759"/>
                </a:lnTo>
                <a:lnTo>
                  <a:pt x="0" y="671934"/>
                </a:lnTo>
                <a:lnTo>
                  <a:pt x="129" y="667029"/>
                </a:lnTo>
                <a:lnTo>
                  <a:pt x="0" y="662130"/>
                </a:lnTo>
                <a:lnTo>
                  <a:pt x="307" y="660308"/>
                </a:lnTo>
                <a:lnTo>
                  <a:pt x="809" y="641233"/>
                </a:lnTo>
                <a:cubicBezTo>
                  <a:pt x="3350" y="620749"/>
                  <a:pt x="9950" y="600424"/>
                  <a:pt x="20921" y="581424"/>
                </a:cubicBezTo>
                <a:lnTo>
                  <a:pt x="307180" y="85608"/>
                </a:lnTo>
                <a:cubicBezTo>
                  <a:pt x="318150" y="66607"/>
                  <a:pt x="332451" y="50729"/>
                  <a:pt x="348920" y="38286"/>
                </a:cubicBezTo>
                <a:lnTo>
                  <a:pt x="365188" y="28314"/>
                </a:lnTo>
                <a:lnTo>
                  <a:pt x="366614" y="2713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6" name="任意多边形 15"/>
          <p:cNvSpPr>
            <a:spLocks noChangeAspect="1"/>
          </p:cNvSpPr>
          <p:nvPr/>
        </p:nvSpPr>
        <p:spPr>
          <a:xfrm rot="1800000">
            <a:off x="6111904" y="3659249"/>
            <a:ext cx="1257180" cy="1347636"/>
          </a:xfrm>
          <a:custGeom>
            <a:avLst/>
            <a:gdLst>
              <a:gd name="connsiteX0" fmla="*/ 127702 w 1244522"/>
              <a:gd name="connsiteY0" fmla="*/ 27138 h 1334067"/>
              <a:gd name="connsiteX1" fmla="*/ 132008 w 1244522"/>
              <a:gd name="connsiteY1" fmla="*/ 24801 h 1334067"/>
              <a:gd name="connsiteX2" fmla="*/ 136192 w 1244522"/>
              <a:gd name="connsiteY2" fmla="*/ 22236 h 1334067"/>
              <a:gd name="connsiteX3" fmla="*/ 137926 w 1244522"/>
              <a:gd name="connsiteY3" fmla="*/ 21590 h 1334067"/>
              <a:gd name="connsiteX4" fmla="*/ 154694 w 1244522"/>
              <a:gd name="connsiteY4" fmla="*/ 12487 h 1334067"/>
              <a:gd name="connsiteX5" fmla="*/ 216545 w 1244522"/>
              <a:gd name="connsiteY5" fmla="*/ 0 h 1334067"/>
              <a:gd name="connsiteX6" fmla="*/ 789065 w 1244522"/>
              <a:gd name="connsiteY6" fmla="*/ 0 h 1334067"/>
              <a:gd name="connsiteX7" fmla="*/ 850917 w 1244522"/>
              <a:gd name="connsiteY7" fmla="*/ 12487 h 1334067"/>
              <a:gd name="connsiteX8" fmla="*/ 867686 w 1244522"/>
              <a:gd name="connsiteY8" fmla="*/ 21589 h 1334067"/>
              <a:gd name="connsiteX9" fmla="*/ 869418 w 1244522"/>
              <a:gd name="connsiteY9" fmla="*/ 22236 h 1334067"/>
              <a:gd name="connsiteX10" fmla="*/ 873599 w 1244522"/>
              <a:gd name="connsiteY10" fmla="*/ 24799 h 1334067"/>
              <a:gd name="connsiteX11" fmla="*/ 877909 w 1244522"/>
              <a:gd name="connsiteY11" fmla="*/ 27138 h 1334067"/>
              <a:gd name="connsiteX12" fmla="*/ 879335 w 1244522"/>
              <a:gd name="connsiteY12" fmla="*/ 28315 h 1334067"/>
              <a:gd name="connsiteX13" fmla="*/ 895603 w 1244522"/>
              <a:gd name="connsiteY13" fmla="*/ 38286 h 1334067"/>
              <a:gd name="connsiteX14" fmla="*/ 937343 w 1244522"/>
              <a:gd name="connsiteY14" fmla="*/ 85608 h 1334067"/>
              <a:gd name="connsiteX15" fmla="*/ 1223603 w 1244522"/>
              <a:gd name="connsiteY15" fmla="*/ 581425 h 1334067"/>
              <a:gd name="connsiteX16" fmla="*/ 1243715 w 1244522"/>
              <a:gd name="connsiteY16" fmla="*/ 641234 h 1334067"/>
              <a:gd name="connsiteX17" fmla="*/ 1244216 w 1244522"/>
              <a:gd name="connsiteY17" fmla="*/ 660306 h 1334067"/>
              <a:gd name="connsiteX18" fmla="*/ 1244522 w 1244522"/>
              <a:gd name="connsiteY18" fmla="*/ 662131 h 1334067"/>
              <a:gd name="connsiteX19" fmla="*/ 1244394 w 1244522"/>
              <a:gd name="connsiteY19" fmla="*/ 667036 h 1334067"/>
              <a:gd name="connsiteX20" fmla="*/ 1244522 w 1244522"/>
              <a:gd name="connsiteY20" fmla="*/ 671935 h 1334067"/>
              <a:gd name="connsiteX21" fmla="*/ 1244216 w 1244522"/>
              <a:gd name="connsiteY21" fmla="*/ 673757 h 1334067"/>
              <a:gd name="connsiteX22" fmla="*/ 1243714 w 1244522"/>
              <a:gd name="connsiteY22" fmla="*/ 692832 h 1334067"/>
              <a:gd name="connsiteX23" fmla="*/ 1223603 w 1244522"/>
              <a:gd name="connsiteY23" fmla="*/ 752641 h 1334067"/>
              <a:gd name="connsiteX24" fmla="*/ 937344 w 1244522"/>
              <a:gd name="connsiteY24" fmla="*/ 1248458 h 1334067"/>
              <a:gd name="connsiteX25" fmla="*/ 895603 w 1244522"/>
              <a:gd name="connsiteY25" fmla="*/ 1295779 h 1334067"/>
              <a:gd name="connsiteX26" fmla="*/ 879335 w 1244522"/>
              <a:gd name="connsiteY26" fmla="*/ 1305751 h 1334067"/>
              <a:gd name="connsiteX27" fmla="*/ 877908 w 1244522"/>
              <a:gd name="connsiteY27" fmla="*/ 1306927 h 1334067"/>
              <a:gd name="connsiteX28" fmla="*/ 873602 w 1244522"/>
              <a:gd name="connsiteY28" fmla="*/ 1309266 h 1334067"/>
              <a:gd name="connsiteX29" fmla="*/ 869419 w 1244522"/>
              <a:gd name="connsiteY29" fmla="*/ 1311829 h 1334067"/>
              <a:gd name="connsiteX30" fmla="*/ 867686 w 1244522"/>
              <a:gd name="connsiteY30" fmla="*/ 1312477 h 1334067"/>
              <a:gd name="connsiteX31" fmla="*/ 850917 w 1244522"/>
              <a:gd name="connsiteY31" fmla="*/ 1321579 h 1334067"/>
              <a:gd name="connsiteX32" fmla="*/ 789065 w 1244522"/>
              <a:gd name="connsiteY32" fmla="*/ 1334066 h 1334067"/>
              <a:gd name="connsiteX33" fmla="*/ 216545 w 1244522"/>
              <a:gd name="connsiteY33" fmla="*/ 1334067 h 1334067"/>
              <a:gd name="connsiteX34" fmla="*/ 127702 w 1244522"/>
              <a:gd name="connsiteY34" fmla="*/ 1306927 h 1334067"/>
              <a:gd name="connsiteX35" fmla="*/ 122492 w 1244522"/>
              <a:gd name="connsiteY35" fmla="*/ 1302629 h 1334067"/>
              <a:gd name="connsiteX36" fmla="*/ 110008 w 1244522"/>
              <a:gd name="connsiteY36" fmla="*/ 1295779 h 1334067"/>
              <a:gd name="connsiteX37" fmla="*/ 68268 w 1244522"/>
              <a:gd name="connsiteY37" fmla="*/ 1248457 h 1334067"/>
              <a:gd name="connsiteX38" fmla="*/ 0 w 1244522"/>
              <a:gd name="connsiteY38" fmla="*/ 1130213 h 1334067"/>
              <a:gd name="connsiteX39" fmla="*/ 79808 w 1244522"/>
              <a:gd name="connsiteY39" fmla="*/ 1072746 h 1334067"/>
              <a:gd name="connsiteX40" fmla="*/ 196492 w 1244522"/>
              <a:gd name="connsiteY40" fmla="*/ 350790 h 1334067"/>
              <a:gd name="connsiteX41" fmla="*/ 44494 w 1244522"/>
              <a:gd name="connsiteY41" fmla="*/ 178467 h 1334067"/>
              <a:gd name="connsiteX42" fmla="*/ 22455 w 1244522"/>
              <a:gd name="connsiteY42" fmla="*/ 164958 h 1334067"/>
              <a:gd name="connsiteX43" fmla="*/ 68268 w 1244522"/>
              <a:gd name="connsiteY43" fmla="*/ 85608 h 1334067"/>
              <a:gd name="connsiteX44" fmla="*/ 110008 w 1244522"/>
              <a:gd name="connsiteY44" fmla="*/ 38286 h 1334067"/>
              <a:gd name="connsiteX45" fmla="*/ 126276 w 1244522"/>
              <a:gd name="connsiteY45" fmla="*/ 28314 h 1334067"/>
              <a:gd name="connsiteX46" fmla="*/ 127702 w 1244522"/>
              <a:gd name="connsiteY46" fmla="*/ 27138 h 133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44522" h="1334067">
                <a:moveTo>
                  <a:pt x="127702" y="27138"/>
                </a:moveTo>
                <a:lnTo>
                  <a:pt x="132008" y="24801"/>
                </a:lnTo>
                <a:lnTo>
                  <a:pt x="136192" y="22236"/>
                </a:lnTo>
                <a:lnTo>
                  <a:pt x="137926" y="21590"/>
                </a:lnTo>
                <a:lnTo>
                  <a:pt x="154694" y="12487"/>
                </a:lnTo>
                <a:cubicBezTo>
                  <a:pt x="173704" y="4447"/>
                  <a:pt x="194606" y="0"/>
                  <a:pt x="216545" y="0"/>
                </a:cubicBezTo>
                <a:lnTo>
                  <a:pt x="789065" y="0"/>
                </a:lnTo>
                <a:cubicBezTo>
                  <a:pt x="811004" y="0"/>
                  <a:pt x="831906" y="4447"/>
                  <a:pt x="850917" y="12487"/>
                </a:cubicBezTo>
                <a:lnTo>
                  <a:pt x="867686" y="21589"/>
                </a:lnTo>
                <a:lnTo>
                  <a:pt x="869418" y="22236"/>
                </a:lnTo>
                <a:lnTo>
                  <a:pt x="873599" y="24799"/>
                </a:lnTo>
                <a:lnTo>
                  <a:pt x="877909" y="27138"/>
                </a:lnTo>
                <a:lnTo>
                  <a:pt x="879335" y="28315"/>
                </a:lnTo>
                <a:lnTo>
                  <a:pt x="895603" y="38286"/>
                </a:lnTo>
                <a:cubicBezTo>
                  <a:pt x="912072" y="50730"/>
                  <a:pt x="926373" y="66608"/>
                  <a:pt x="937343" y="85608"/>
                </a:cubicBezTo>
                <a:lnTo>
                  <a:pt x="1223603" y="581425"/>
                </a:lnTo>
                <a:cubicBezTo>
                  <a:pt x="1234573" y="600426"/>
                  <a:pt x="1241173" y="620749"/>
                  <a:pt x="1243715" y="641234"/>
                </a:cubicBezTo>
                <a:lnTo>
                  <a:pt x="1244216" y="660306"/>
                </a:lnTo>
                <a:lnTo>
                  <a:pt x="1244522" y="662131"/>
                </a:lnTo>
                <a:lnTo>
                  <a:pt x="1244394" y="667036"/>
                </a:lnTo>
                <a:lnTo>
                  <a:pt x="1244522" y="671935"/>
                </a:lnTo>
                <a:lnTo>
                  <a:pt x="1244216" y="673757"/>
                </a:lnTo>
                <a:lnTo>
                  <a:pt x="1243714" y="692832"/>
                </a:lnTo>
                <a:cubicBezTo>
                  <a:pt x="1241172" y="713316"/>
                  <a:pt x="1234573" y="733641"/>
                  <a:pt x="1223603" y="752641"/>
                </a:cubicBezTo>
                <a:lnTo>
                  <a:pt x="937344" y="1248458"/>
                </a:lnTo>
                <a:cubicBezTo>
                  <a:pt x="926373" y="1267458"/>
                  <a:pt x="912072" y="1283336"/>
                  <a:pt x="895603" y="1295779"/>
                </a:cubicBezTo>
                <a:lnTo>
                  <a:pt x="879335" y="1305751"/>
                </a:lnTo>
                <a:lnTo>
                  <a:pt x="877908" y="1306927"/>
                </a:lnTo>
                <a:lnTo>
                  <a:pt x="873602" y="1309266"/>
                </a:lnTo>
                <a:lnTo>
                  <a:pt x="869419" y="1311829"/>
                </a:lnTo>
                <a:lnTo>
                  <a:pt x="867686" y="1312477"/>
                </a:lnTo>
                <a:lnTo>
                  <a:pt x="850917" y="1321579"/>
                </a:lnTo>
                <a:cubicBezTo>
                  <a:pt x="831906" y="1329619"/>
                  <a:pt x="811005" y="1334065"/>
                  <a:pt x="789065" y="1334066"/>
                </a:cubicBezTo>
                <a:lnTo>
                  <a:pt x="216545" y="1334067"/>
                </a:lnTo>
                <a:cubicBezTo>
                  <a:pt x="183636" y="1334066"/>
                  <a:pt x="153063" y="1324061"/>
                  <a:pt x="127702" y="1306927"/>
                </a:cubicBezTo>
                <a:lnTo>
                  <a:pt x="122492" y="1302629"/>
                </a:lnTo>
                <a:lnTo>
                  <a:pt x="110008" y="1295779"/>
                </a:lnTo>
                <a:cubicBezTo>
                  <a:pt x="93539" y="1283336"/>
                  <a:pt x="79238" y="1267458"/>
                  <a:pt x="68268" y="1248457"/>
                </a:cubicBezTo>
                <a:lnTo>
                  <a:pt x="0" y="1130213"/>
                </a:lnTo>
                <a:lnTo>
                  <a:pt x="79808" y="1072746"/>
                </a:lnTo>
                <a:cubicBezTo>
                  <a:pt x="281183" y="894178"/>
                  <a:pt x="336307" y="592957"/>
                  <a:pt x="196492" y="350790"/>
                </a:cubicBezTo>
                <a:cubicBezTo>
                  <a:pt x="156545" y="281599"/>
                  <a:pt x="104466" y="223780"/>
                  <a:pt x="44494" y="178467"/>
                </a:cubicBezTo>
                <a:lnTo>
                  <a:pt x="22455" y="164958"/>
                </a:lnTo>
                <a:lnTo>
                  <a:pt x="68268" y="85608"/>
                </a:lnTo>
                <a:cubicBezTo>
                  <a:pt x="79238" y="66608"/>
                  <a:pt x="93539" y="50729"/>
                  <a:pt x="110008" y="38286"/>
                </a:cubicBezTo>
                <a:lnTo>
                  <a:pt x="126276" y="28314"/>
                </a:lnTo>
                <a:lnTo>
                  <a:pt x="127702" y="27138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598054" y="3597139"/>
            <a:ext cx="690325" cy="481686"/>
            <a:chOff x="896938" y="3490913"/>
            <a:chExt cx="782637" cy="546100"/>
          </a:xfrm>
          <a:solidFill>
            <a:srgbClr val="C8161C"/>
          </a:solidFill>
        </p:grpSpPr>
        <p:sp>
          <p:nvSpPr>
            <p:cNvPr id="28" name="Freeform 90"/>
            <p:cNvSpPr/>
            <p:nvPr/>
          </p:nvSpPr>
          <p:spPr bwMode="auto">
            <a:xfrm>
              <a:off x="896938" y="3998913"/>
              <a:ext cx="782637" cy="38100"/>
            </a:xfrm>
            <a:custGeom>
              <a:avLst/>
              <a:gdLst>
                <a:gd name="T0" fmla="*/ 305 w 306"/>
                <a:gd name="T1" fmla="*/ 0 h 15"/>
                <a:gd name="T2" fmla="*/ 1 w 306"/>
                <a:gd name="T3" fmla="*/ 0 h 15"/>
                <a:gd name="T4" fmla="*/ 0 w 306"/>
                <a:gd name="T5" fmla="*/ 4 h 15"/>
                <a:gd name="T6" fmla="*/ 10 w 306"/>
                <a:gd name="T7" fmla="*/ 15 h 15"/>
                <a:gd name="T8" fmla="*/ 296 w 306"/>
                <a:gd name="T9" fmla="*/ 15 h 15"/>
                <a:gd name="T10" fmla="*/ 306 w 306"/>
                <a:gd name="T11" fmla="*/ 4 h 15"/>
                <a:gd name="T12" fmla="*/ 305 w 30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5">
                  <a:moveTo>
                    <a:pt x="30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10"/>
                    <a:pt x="5" y="15"/>
                    <a:pt x="10" y="15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301" y="15"/>
                    <a:pt x="306" y="10"/>
                    <a:pt x="306" y="4"/>
                  </a:cubicBezTo>
                  <a:cubicBezTo>
                    <a:pt x="306" y="3"/>
                    <a:pt x="305" y="2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91"/>
            <p:cNvSpPr>
              <a:spLocks noEditPoints="1"/>
            </p:cNvSpPr>
            <p:nvPr/>
          </p:nvSpPr>
          <p:spPr bwMode="auto">
            <a:xfrm>
              <a:off x="974725" y="3490913"/>
              <a:ext cx="627062" cy="398462"/>
            </a:xfrm>
            <a:custGeom>
              <a:avLst/>
              <a:gdLst>
                <a:gd name="T0" fmla="*/ 0 w 246"/>
                <a:gd name="T1" fmla="*/ 156 h 156"/>
                <a:gd name="T2" fmla="*/ 246 w 246"/>
                <a:gd name="T3" fmla="*/ 156 h 156"/>
                <a:gd name="T4" fmla="*/ 246 w 246"/>
                <a:gd name="T5" fmla="*/ 152 h 156"/>
                <a:gd name="T6" fmla="*/ 246 w 246"/>
                <a:gd name="T7" fmla="*/ 149 h 156"/>
                <a:gd name="T8" fmla="*/ 246 w 246"/>
                <a:gd name="T9" fmla="*/ 20 h 156"/>
                <a:gd name="T10" fmla="*/ 226 w 246"/>
                <a:gd name="T11" fmla="*/ 0 h 156"/>
                <a:gd name="T12" fmla="*/ 20 w 246"/>
                <a:gd name="T13" fmla="*/ 0 h 156"/>
                <a:gd name="T14" fmla="*/ 0 w 246"/>
                <a:gd name="T15" fmla="*/ 20 h 156"/>
                <a:gd name="T16" fmla="*/ 0 w 246"/>
                <a:gd name="T17" fmla="*/ 155 h 156"/>
                <a:gd name="T18" fmla="*/ 0 w 246"/>
                <a:gd name="T19" fmla="*/ 155 h 156"/>
                <a:gd name="T20" fmla="*/ 0 w 246"/>
                <a:gd name="T21" fmla="*/ 156 h 156"/>
                <a:gd name="T22" fmla="*/ 15 w 246"/>
                <a:gd name="T23" fmla="*/ 22 h 156"/>
                <a:gd name="T24" fmla="*/ 22 w 246"/>
                <a:gd name="T25" fmla="*/ 15 h 156"/>
                <a:gd name="T26" fmla="*/ 224 w 246"/>
                <a:gd name="T27" fmla="*/ 15 h 156"/>
                <a:gd name="T28" fmla="*/ 231 w 246"/>
                <a:gd name="T29" fmla="*/ 22 h 156"/>
                <a:gd name="T30" fmla="*/ 231 w 246"/>
                <a:gd name="T31" fmla="*/ 141 h 156"/>
                <a:gd name="T32" fmla="*/ 15 w 246"/>
                <a:gd name="T33" fmla="*/ 141 h 156"/>
                <a:gd name="T34" fmla="*/ 15 w 246"/>
                <a:gd name="T35" fmla="*/ 2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156">
                  <a:moveTo>
                    <a:pt x="0" y="156"/>
                  </a:moveTo>
                  <a:cubicBezTo>
                    <a:pt x="246" y="156"/>
                    <a:pt x="246" y="156"/>
                    <a:pt x="246" y="156"/>
                  </a:cubicBezTo>
                  <a:cubicBezTo>
                    <a:pt x="246" y="152"/>
                    <a:pt x="246" y="152"/>
                    <a:pt x="246" y="152"/>
                  </a:cubicBezTo>
                  <a:cubicBezTo>
                    <a:pt x="246" y="149"/>
                    <a:pt x="246" y="149"/>
                    <a:pt x="246" y="149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9"/>
                    <a:pt x="237" y="0"/>
                    <a:pt x="2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lnTo>
                    <a:pt x="0" y="156"/>
                  </a:lnTo>
                  <a:close/>
                  <a:moveTo>
                    <a:pt x="15" y="22"/>
                  </a:moveTo>
                  <a:cubicBezTo>
                    <a:pt x="15" y="18"/>
                    <a:pt x="18" y="15"/>
                    <a:pt x="22" y="15"/>
                  </a:cubicBezTo>
                  <a:cubicBezTo>
                    <a:pt x="224" y="15"/>
                    <a:pt x="224" y="15"/>
                    <a:pt x="224" y="15"/>
                  </a:cubicBezTo>
                  <a:cubicBezTo>
                    <a:pt x="228" y="15"/>
                    <a:pt x="231" y="18"/>
                    <a:pt x="231" y="22"/>
                  </a:cubicBezTo>
                  <a:cubicBezTo>
                    <a:pt x="231" y="141"/>
                    <a:pt x="231" y="141"/>
                    <a:pt x="231" y="141"/>
                  </a:cubicBezTo>
                  <a:cubicBezTo>
                    <a:pt x="15" y="141"/>
                    <a:pt x="15" y="141"/>
                    <a:pt x="15" y="141"/>
                  </a:cubicBezTo>
                  <a:lnTo>
                    <a:pt x="1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92"/>
            <p:cNvSpPr/>
            <p:nvPr/>
          </p:nvSpPr>
          <p:spPr bwMode="auto">
            <a:xfrm>
              <a:off x="1071563" y="3565525"/>
              <a:ext cx="431800" cy="255587"/>
            </a:xfrm>
            <a:custGeom>
              <a:avLst/>
              <a:gdLst>
                <a:gd name="T0" fmla="*/ 162 w 169"/>
                <a:gd name="T1" fmla="*/ 0 h 100"/>
                <a:gd name="T2" fmla="*/ 126 w 169"/>
                <a:gd name="T3" fmla="*/ 7 h 100"/>
                <a:gd name="T4" fmla="*/ 122 w 169"/>
                <a:gd name="T5" fmla="*/ 13 h 100"/>
                <a:gd name="T6" fmla="*/ 128 w 169"/>
                <a:gd name="T7" fmla="*/ 17 h 100"/>
                <a:gd name="T8" fmla="*/ 144 w 169"/>
                <a:gd name="T9" fmla="*/ 15 h 100"/>
                <a:gd name="T10" fmla="*/ 145 w 169"/>
                <a:gd name="T11" fmla="*/ 15 h 100"/>
                <a:gd name="T12" fmla="*/ 92 w 169"/>
                <a:gd name="T13" fmla="*/ 74 h 100"/>
                <a:gd name="T14" fmla="*/ 55 w 169"/>
                <a:gd name="T15" fmla="*/ 42 h 100"/>
                <a:gd name="T16" fmla="*/ 46 w 169"/>
                <a:gd name="T17" fmla="*/ 43 h 100"/>
                <a:gd name="T18" fmla="*/ 3 w 169"/>
                <a:gd name="T19" fmla="*/ 87 h 100"/>
                <a:gd name="T20" fmla="*/ 3 w 169"/>
                <a:gd name="T21" fmla="*/ 97 h 100"/>
                <a:gd name="T22" fmla="*/ 12 w 169"/>
                <a:gd name="T23" fmla="*/ 97 h 100"/>
                <a:gd name="T24" fmla="*/ 51 w 169"/>
                <a:gd name="T25" fmla="*/ 57 h 100"/>
                <a:gd name="T26" fmla="*/ 88 w 169"/>
                <a:gd name="T27" fmla="*/ 89 h 100"/>
                <a:gd name="T28" fmla="*/ 97 w 169"/>
                <a:gd name="T29" fmla="*/ 88 h 100"/>
                <a:gd name="T30" fmla="*/ 155 w 169"/>
                <a:gd name="T31" fmla="*/ 24 h 100"/>
                <a:gd name="T32" fmla="*/ 156 w 169"/>
                <a:gd name="T33" fmla="*/ 24 h 100"/>
                <a:gd name="T34" fmla="*/ 153 w 169"/>
                <a:gd name="T35" fmla="*/ 42 h 100"/>
                <a:gd name="T36" fmla="*/ 158 w 169"/>
                <a:gd name="T37" fmla="*/ 48 h 100"/>
                <a:gd name="T38" fmla="*/ 164 w 169"/>
                <a:gd name="T39" fmla="*/ 43 h 100"/>
                <a:gd name="T40" fmla="*/ 169 w 169"/>
                <a:gd name="T41" fmla="*/ 6 h 100"/>
                <a:gd name="T42" fmla="*/ 167 w 169"/>
                <a:gd name="T43" fmla="*/ 1 h 100"/>
                <a:gd name="T44" fmla="*/ 162 w 169"/>
                <a:gd name="T4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100">
                  <a:moveTo>
                    <a:pt x="162" y="0"/>
                  </a:moveTo>
                  <a:cubicBezTo>
                    <a:pt x="126" y="7"/>
                    <a:pt x="126" y="7"/>
                    <a:pt x="126" y="7"/>
                  </a:cubicBezTo>
                  <a:cubicBezTo>
                    <a:pt x="124" y="7"/>
                    <a:pt x="122" y="10"/>
                    <a:pt x="122" y="13"/>
                  </a:cubicBezTo>
                  <a:cubicBezTo>
                    <a:pt x="123" y="16"/>
                    <a:pt x="125" y="18"/>
                    <a:pt x="128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2" y="40"/>
                    <a:pt x="48" y="40"/>
                    <a:pt x="46" y="43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0" y="90"/>
                    <a:pt x="0" y="94"/>
                    <a:pt x="3" y="97"/>
                  </a:cubicBezTo>
                  <a:cubicBezTo>
                    <a:pt x="5" y="100"/>
                    <a:pt x="10" y="100"/>
                    <a:pt x="12" y="9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91" y="91"/>
                    <a:pt x="95" y="91"/>
                    <a:pt x="97" y="88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5"/>
                    <a:pt x="155" y="48"/>
                    <a:pt x="158" y="48"/>
                  </a:cubicBezTo>
                  <a:cubicBezTo>
                    <a:pt x="161" y="48"/>
                    <a:pt x="163" y="46"/>
                    <a:pt x="164" y="43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69" y="4"/>
                    <a:pt x="168" y="3"/>
                    <a:pt x="167" y="1"/>
                  </a:cubicBezTo>
                  <a:cubicBezTo>
                    <a:pt x="166" y="0"/>
                    <a:pt x="164" y="0"/>
                    <a:pt x="1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93"/>
            <p:cNvSpPr>
              <a:spLocks noEditPoints="1"/>
            </p:cNvSpPr>
            <p:nvPr/>
          </p:nvSpPr>
          <p:spPr bwMode="auto">
            <a:xfrm>
              <a:off x="912813" y="3902075"/>
              <a:ext cx="750887" cy="79375"/>
            </a:xfrm>
            <a:custGeom>
              <a:avLst/>
              <a:gdLst>
                <a:gd name="T0" fmla="*/ 434 w 473"/>
                <a:gd name="T1" fmla="*/ 0 h 50"/>
                <a:gd name="T2" fmla="*/ 39 w 473"/>
                <a:gd name="T3" fmla="*/ 0 h 50"/>
                <a:gd name="T4" fmla="*/ 0 w 473"/>
                <a:gd name="T5" fmla="*/ 50 h 50"/>
                <a:gd name="T6" fmla="*/ 473 w 473"/>
                <a:gd name="T7" fmla="*/ 50 h 50"/>
                <a:gd name="T8" fmla="*/ 434 w 473"/>
                <a:gd name="T9" fmla="*/ 0 h 50"/>
                <a:gd name="T10" fmla="*/ 190 w 473"/>
                <a:gd name="T11" fmla="*/ 40 h 50"/>
                <a:gd name="T12" fmla="*/ 195 w 473"/>
                <a:gd name="T13" fmla="*/ 32 h 50"/>
                <a:gd name="T14" fmla="*/ 278 w 473"/>
                <a:gd name="T15" fmla="*/ 32 h 50"/>
                <a:gd name="T16" fmla="*/ 283 w 473"/>
                <a:gd name="T17" fmla="*/ 40 h 50"/>
                <a:gd name="T18" fmla="*/ 190 w 473"/>
                <a:gd name="T19" fmla="*/ 40 h 50"/>
                <a:gd name="T20" fmla="*/ 61 w 473"/>
                <a:gd name="T21" fmla="*/ 23 h 50"/>
                <a:gd name="T22" fmla="*/ 71 w 473"/>
                <a:gd name="T23" fmla="*/ 12 h 50"/>
                <a:gd name="T24" fmla="*/ 402 w 473"/>
                <a:gd name="T25" fmla="*/ 12 h 50"/>
                <a:gd name="T26" fmla="*/ 412 w 473"/>
                <a:gd name="T27" fmla="*/ 23 h 50"/>
                <a:gd name="T28" fmla="*/ 61 w 473"/>
                <a:gd name="T29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3" h="50">
                  <a:moveTo>
                    <a:pt x="434" y="0"/>
                  </a:moveTo>
                  <a:lnTo>
                    <a:pt x="39" y="0"/>
                  </a:lnTo>
                  <a:lnTo>
                    <a:pt x="0" y="50"/>
                  </a:lnTo>
                  <a:lnTo>
                    <a:pt x="473" y="50"/>
                  </a:lnTo>
                  <a:lnTo>
                    <a:pt x="434" y="0"/>
                  </a:lnTo>
                  <a:close/>
                  <a:moveTo>
                    <a:pt x="190" y="40"/>
                  </a:moveTo>
                  <a:lnTo>
                    <a:pt x="195" y="32"/>
                  </a:lnTo>
                  <a:lnTo>
                    <a:pt x="278" y="32"/>
                  </a:lnTo>
                  <a:lnTo>
                    <a:pt x="283" y="40"/>
                  </a:lnTo>
                  <a:lnTo>
                    <a:pt x="190" y="40"/>
                  </a:lnTo>
                  <a:close/>
                  <a:moveTo>
                    <a:pt x="61" y="23"/>
                  </a:moveTo>
                  <a:lnTo>
                    <a:pt x="71" y="12"/>
                  </a:lnTo>
                  <a:lnTo>
                    <a:pt x="402" y="12"/>
                  </a:lnTo>
                  <a:lnTo>
                    <a:pt x="412" y="23"/>
                  </a:lnTo>
                  <a:lnTo>
                    <a:pt x="6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53150" y="4062036"/>
            <a:ext cx="557413" cy="558856"/>
            <a:chOff x="3465513" y="5773735"/>
            <a:chExt cx="612775" cy="614362"/>
          </a:xfrm>
          <a:solidFill>
            <a:schemeClr val="bg1">
              <a:lumMod val="95000"/>
            </a:schemeClr>
          </a:solidFill>
        </p:grpSpPr>
        <p:sp>
          <p:nvSpPr>
            <p:cNvPr id="26" name="Freeform 128"/>
            <p:cNvSpPr>
              <a:spLocks noEditPoints="1"/>
            </p:cNvSpPr>
            <p:nvPr/>
          </p:nvSpPr>
          <p:spPr bwMode="auto">
            <a:xfrm>
              <a:off x="3465513" y="5773735"/>
              <a:ext cx="612775" cy="614362"/>
            </a:xfrm>
            <a:custGeom>
              <a:avLst/>
              <a:gdLst>
                <a:gd name="T0" fmla="*/ 52 w 163"/>
                <a:gd name="T1" fmla="*/ 28 h 163"/>
                <a:gd name="T2" fmla="*/ 91 w 163"/>
                <a:gd name="T3" fmla="*/ 67 h 163"/>
                <a:gd name="T4" fmla="*/ 93 w 163"/>
                <a:gd name="T5" fmla="*/ 55 h 163"/>
                <a:gd name="T6" fmla="*/ 85 w 163"/>
                <a:gd name="T7" fmla="*/ 32 h 163"/>
                <a:gd name="T8" fmla="*/ 66 w 163"/>
                <a:gd name="T9" fmla="*/ 13 h 163"/>
                <a:gd name="T10" fmla="*/ 16 w 163"/>
                <a:gd name="T11" fmla="*/ 16 h 163"/>
                <a:gd name="T12" fmla="*/ 13 w 163"/>
                <a:gd name="T13" fmla="*/ 66 h 163"/>
                <a:gd name="T14" fmla="*/ 32 w 163"/>
                <a:gd name="T15" fmla="*/ 85 h 163"/>
                <a:gd name="T16" fmla="*/ 67 w 163"/>
                <a:gd name="T17" fmla="*/ 91 h 163"/>
                <a:gd name="T18" fmla="*/ 28 w 163"/>
                <a:gd name="T19" fmla="*/ 52 h 163"/>
                <a:gd name="T20" fmla="*/ 31 w 163"/>
                <a:gd name="T21" fmla="*/ 31 h 163"/>
                <a:gd name="T22" fmla="*/ 52 w 163"/>
                <a:gd name="T23" fmla="*/ 28 h 163"/>
                <a:gd name="T24" fmla="*/ 150 w 163"/>
                <a:gd name="T25" fmla="*/ 97 h 163"/>
                <a:gd name="T26" fmla="*/ 131 w 163"/>
                <a:gd name="T27" fmla="*/ 78 h 163"/>
                <a:gd name="T28" fmla="*/ 108 w 163"/>
                <a:gd name="T29" fmla="*/ 70 h 163"/>
                <a:gd name="T30" fmla="*/ 96 w 163"/>
                <a:gd name="T31" fmla="*/ 72 h 163"/>
                <a:gd name="T32" fmla="*/ 135 w 163"/>
                <a:gd name="T33" fmla="*/ 110 h 163"/>
                <a:gd name="T34" fmla="*/ 132 w 163"/>
                <a:gd name="T35" fmla="*/ 132 h 163"/>
                <a:gd name="T36" fmla="*/ 111 w 163"/>
                <a:gd name="T37" fmla="*/ 135 h 163"/>
                <a:gd name="T38" fmla="*/ 72 w 163"/>
                <a:gd name="T39" fmla="*/ 96 h 163"/>
                <a:gd name="T40" fmla="*/ 78 w 163"/>
                <a:gd name="T41" fmla="*/ 131 h 163"/>
                <a:gd name="T42" fmla="*/ 97 w 163"/>
                <a:gd name="T43" fmla="*/ 150 h 163"/>
                <a:gd name="T44" fmla="*/ 147 w 163"/>
                <a:gd name="T45" fmla="*/ 147 h 163"/>
                <a:gd name="T46" fmla="*/ 150 w 163"/>
                <a:gd name="T47" fmla="*/ 9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" h="163">
                  <a:moveTo>
                    <a:pt x="52" y="28"/>
                  </a:moveTo>
                  <a:cubicBezTo>
                    <a:pt x="91" y="67"/>
                    <a:pt x="91" y="67"/>
                    <a:pt x="91" y="67"/>
                  </a:cubicBezTo>
                  <a:cubicBezTo>
                    <a:pt x="92" y="63"/>
                    <a:pt x="93" y="59"/>
                    <a:pt x="93" y="55"/>
                  </a:cubicBezTo>
                  <a:cubicBezTo>
                    <a:pt x="94" y="46"/>
                    <a:pt x="91" y="38"/>
                    <a:pt x="85" y="32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53" y="0"/>
                    <a:pt x="30" y="2"/>
                    <a:pt x="16" y="16"/>
                  </a:cubicBezTo>
                  <a:cubicBezTo>
                    <a:pt x="2" y="30"/>
                    <a:pt x="0" y="53"/>
                    <a:pt x="13" y="6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1" y="94"/>
                    <a:pt x="54" y="96"/>
                    <a:pt x="67" y="9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3" y="47"/>
                    <a:pt x="25" y="37"/>
                    <a:pt x="31" y="31"/>
                  </a:cubicBezTo>
                  <a:cubicBezTo>
                    <a:pt x="37" y="25"/>
                    <a:pt x="47" y="23"/>
                    <a:pt x="52" y="28"/>
                  </a:cubicBezTo>
                  <a:close/>
                  <a:moveTo>
                    <a:pt x="150" y="97"/>
                  </a:moveTo>
                  <a:cubicBezTo>
                    <a:pt x="131" y="78"/>
                    <a:pt x="131" y="78"/>
                    <a:pt x="131" y="78"/>
                  </a:cubicBezTo>
                  <a:cubicBezTo>
                    <a:pt x="125" y="72"/>
                    <a:pt x="117" y="69"/>
                    <a:pt x="108" y="70"/>
                  </a:cubicBezTo>
                  <a:cubicBezTo>
                    <a:pt x="104" y="70"/>
                    <a:pt x="100" y="71"/>
                    <a:pt x="96" y="72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40" y="116"/>
                    <a:pt x="138" y="126"/>
                    <a:pt x="132" y="132"/>
                  </a:cubicBezTo>
                  <a:cubicBezTo>
                    <a:pt x="126" y="138"/>
                    <a:pt x="116" y="140"/>
                    <a:pt x="111" y="135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67" y="109"/>
                    <a:pt x="69" y="122"/>
                    <a:pt x="78" y="131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110" y="163"/>
                    <a:pt x="133" y="161"/>
                    <a:pt x="147" y="147"/>
                  </a:cubicBezTo>
                  <a:cubicBezTo>
                    <a:pt x="161" y="133"/>
                    <a:pt x="163" y="110"/>
                    <a:pt x="150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129"/>
            <p:cNvSpPr/>
            <p:nvPr/>
          </p:nvSpPr>
          <p:spPr bwMode="auto">
            <a:xfrm>
              <a:off x="3654425" y="5962648"/>
              <a:ext cx="239713" cy="244475"/>
            </a:xfrm>
            <a:custGeom>
              <a:avLst/>
              <a:gdLst>
                <a:gd name="T0" fmla="*/ 62 w 64"/>
                <a:gd name="T1" fmla="*/ 48 h 65"/>
                <a:gd name="T2" fmla="*/ 64 w 64"/>
                <a:gd name="T3" fmla="*/ 54 h 65"/>
                <a:gd name="T4" fmla="*/ 61 w 64"/>
                <a:gd name="T5" fmla="*/ 61 h 65"/>
                <a:gd name="T6" fmla="*/ 48 w 64"/>
                <a:gd name="T7" fmla="*/ 62 h 65"/>
                <a:gd name="T8" fmla="*/ 4 w 64"/>
                <a:gd name="T9" fmla="*/ 17 h 65"/>
                <a:gd name="T10" fmla="*/ 5 w 64"/>
                <a:gd name="T11" fmla="*/ 5 h 65"/>
                <a:gd name="T12" fmla="*/ 17 w 64"/>
                <a:gd name="T13" fmla="*/ 4 h 65"/>
                <a:gd name="T14" fmla="*/ 62 w 64"/>
                <a:gd name="T15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5">
                  <a:moveTo>
                    <a:pt x="62" y="48"/>
                  </a:moveTo>
                  <a:cubicBezTo>
                    <a:pt x="63" y="49"/>
                    <a:pt x="64" y="52"/>
                    <a:pt x="64" y="54"/>
                  </a:cubicBezTo>
                  <a:cubicBezTo>
                    <a:pt x="64" y="56"/>
                    <a:pt x="63" y="59"/>
                    <a:pt x="61" y="61"/>
                  </a:cubicBezTo>
                  <a:cubicBezTo>
                    <a:pt x="57" y="64"/>
                    <a:pt x="51" y="65"/>
                    <a:pt x="48" y="6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4"/>
                    <a:pt x="1" y="8"/>
                    <a:pt x="5" y="5"/>
                  </a:cubicBezTo>
                  <a:cubicBezTo>
                    <a:pt x="8" y="1"/>
                    <a:pt x="14" y="0"/>
                    <a:pt x="17" y="4"/>
                  </a:cubicBezTo>
                  <a:lnTo>
                    <a:pt x="6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49488" y="4145644"/>
            <a:ext cx="512472" cy="516639"/>
            <a:chOff x="4924425" y="5792785"/>
            <a:chExt cx="585788" cy="590550"/>
          </a:xfrm>
          <a:solidFill>
            <a:schemeClr val="bg1">
              <a:lumMod val="95000"/>
            </a:schemeClr>
          </a:solidFill>
        </p:grpSpPr>
        <p:sp>
          <p:nvSpPr>
            <p:cNvPr id="24" name="Freeform 134"/>
            <p:cNvSpPr/>
            <p:nvPr/>
          </p:nvSpPr>
          <p:spPr bwMode="auto">
            <a:xfrm>
              <a:off x="4924425" y="5888035"/>
              <a:ext cx="371475" cy="495300"/>
            </a:xfrm>
            <a:custGeom>
              <a:avLst/>
              <a:gdLst>
                <a:gd name="T0" fmla="*/ 85 w 99"/>
                <a:gd name="T1" fmla="*/ 75 h 132"/>
                <a:gd name="T2" fmla="*/ 51 w 99"/>
                <a:gd name="T3" fmla="*/ 75 h 132"/>
                <a:gd name="T4" fmla="*/ 18 w 99"/>
                <a:gd name="T5" fmla="*/ 42 h 132"/>
                <a:gd name="T6" fmla="*/ 18 w 99"/>
                <a:gd name="T7" fmla="*/ 0 h 132"/>
                <a:gd name="T8" fmla="*/ 7 w 99"/>
                <a:gd name="T9" fmla="*/ 6 h 132"/>
                <a:gd name="T10" fmla="*/ 0 w 99"/>
                <a:gd name="T11" fmla="*/ 24 h 132"/>
                <a:gd name="T12" fmla="*/ 0 w 99"/>
                <a:gd name="T13" fmla="*/ 66 h 132"/>
                <a:gd name="T14" fmla="*/ 7 w 99"/>
                <a:gd name="T15" fmla="*/ 83 h 132"/>
                <a:gd name="T16" fmla="*/ 24 w 99"/>
                <a:gd name="T17" fmla="*/ 90 h 132"/>
                <a:gd name="T18" fmla="*/ 25 w 99"/>
                <a:gd name="T19" fmla="*/ 90 h 132"/>
                <a:gd name="T20" fmla="*/ 25 w 99"/>
                <a:gd name="T21" fmla="*/ 105 h 132"/>
                <a:gd name="T22" fmla="*/ 25 w 99"/>
                <a:gd name="T23" fmla="*/ 123 h 132"/>
                <a:gd name="T24" fmla="*/ 35 w 99"/>
                <a:gd name="T25" fmla="*/ 126 h 132"/>
                <a:gd name="T26" fmla="*/ 57 w 99"/>
                <a:gd name="T27" fmla="*/ 101 h 132"/>
                <a:gd name="T28" fmla="*/ 66 w 99"/>
                <a:gd name="T29" fmla="*/ 90 h 132"/>
                <a:gd name="T30" fmla="*/ 99 w 99"/>
                <a:gd name="T31" fmla="*/ 90 h 132"/>
                <a:gd name="T32" fmla="*/ 92 w 99"/>
                <a:gd name="T33" fmla="*/ 82 h 132"/>
                <a:gd name="T34" fmla="*/ 85 w 99"/>
                <a:gd name="T35" fmla="*/ 7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32">
                  <a:moveTo>
                    <a:pt x="85" y="75"/>
                  </a:moveTo>
                  <a:cubicBezTo>
                    <a:pt x="51" y="75"/>
                    <a:pt x="51" y="75"/>
                    <a:pt x="51" y="75"/>
                  </a:cubicBezTo>
                  <a:cubicBezTo>
                    <a:pt x="33" y="75"/>
                    <a:pt x="18" y="60"/>
                    <a:pt x="18" y="4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10" y="3"/>
                    <a:pt x="7" y="6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2"/>
                    <a:pt x="2" y="78"/>
                    <a:pt x="7" y="83"/>
                  </a:cubicBezTo>
                  <a:cubicBezTo>
                    <a:pt x="12" y="88"/>
                    <a:pt x="18" y="90"/>
                    <a:pt x="24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2"/>
                    <a:pt x="25" y="98"/>
                    <a:pt x="25" y="105"/>
                  </a:cubicBezTo>
                  <a:cubicBezTo>
                    <a:pt x="25" y="123"/>
                    <a:pt x="25" y="123"/>
                    <a:pt x="25" y="123"/>
                  </a:cubicBezTo>
                  <a:cubicBezTo>
                    <a:pt x="25" y="131"/>
                    <a:pt x="30" y="132"/>
                    <a:pt x="35" y="126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61" y="96"/>
                    <a:pt x="65" y="92"/>
                    <a:pt x="66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0" y="80"/>
                    <a:pt x="87" y="77"/>
                    <a:pt x="8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5022850" y="5792785"/>
              <a:ext cx="487363" cy="500062"/>
            </a:xfrm>
            <a:custGeom>
              <a:avLst/>
              <a:gdLst>
                <a:gd name="T0" fmla="*/ 122 w 130"/>
                <a:gd name="T1" fmla="*/ 7 h 133"/>
                <a:gd name="T2" fmla="*/ 105 w 130"/>
                <a:gd name="T3" fmla="*/ 0 h 133"/>
                <a:gd name="T4" fmla="*/ 25 w 130"/>
                <a:gd name="T5" fmla="*/ 0 h 133"/>
                <a:gd name="T6" fmla="*/ 8 w 130"/>
                <a:gd name="T7" fmla="*/ 7 h 133"/>
                <a:gd name="T8" fmla="*/ 0 w 130"/>
                <a:gd name="T9" fmla="*/ 25 h 133"/>
                <a:gd name="T10" fmla="*/ 0 w 130"/>
                <a:gd name="T11" fmla="*/ 67 h 133"/>
                <a:gd name="T12" fmla="*/ 25 w 130"/>
                <a:gd name="T13" fmla="*/ 91 h 133"/>
                <a:gd name="T14" fmla="*/ 63 w 130"/>
                <a:gd name="T15" fmla="*/ 91 h 133"/>
                <a:gd name="T16" fmla="*/ 72 w 130"/>
                <a:gd name="T17" fmla="*/ 102 h 133"/>
                <a:gd name="T18" fmla="*/ 95 w 130"/>
                <a:gd name="T19" fmla="*/ 127 h 133"/>
                <a:gd name="T20" fmla="*/ 104 w 130"/>
                <a:gd name="T21" fmla="*/ 124 h 133"/>
                <a:gd name="T22" fmla="*/ 104 w 130"/>
                <a:gd name="T23" fmla="*/ 106 h 133"/>
                <a:gd name="T24" fmla="*/ 105 w 130"/>
                <a:gd name="T25" fmla="*/ 91 h 133"/>
                <a:gd name="T26" fmla="*/ 105 w 130"/>
                <a:gd name="T27" fmla="*/ 91 h 133"/>
                <a:gd name="T28" fmla="*/ 122 w 130"/>
                <a:gd name="T29" fmla="*/ 84 h 133"/>
                <a:gd name="T30" fmla="*/ 130 w 130"/>
                <a:gd name="T31" fmla="*/ 67 h 133"/>
                <a:gd name="T32" fmla="*/ 130 w 130"/>
                <a:gd name="T33" fmla="*/ 25 h 133"/>
                <a:gd name="T34" fmla="*/ 122 w 130"/>
                <a:gd name="T35" fmla="*/ 7 h 133"/>
                <a:gd name="T36" fmla="*/ 39 w 130"/>
                <a:gd name="T37" fmla="*/ 58 h 133"/>
                <a:gd name="T38" fmla="*/ 29 w 130"/>
                <a:gd name="T39" fmla="*/ 48 h 133"/>
                <a:gd name="T40" fmla="*/ 39 w 130"/>
                <a:gd name="T41" fmla="*/ 38 h 133"/>
                <a:gd name="T42" fmla="*/ 49 w 130"/>
                <a:gd name="T43" fmla="*/ 48 h 133"/>
                <a:gd name="T44" fmla="*/ 39 w 130"/>
                <a:gd name="T45" fmla="*/ 58 h 133"/>
                <a:gd name="T46" fmla="*/ 67 w 130"/>
                <a:gd name="T47" fmla="*/ 58 h 133"/>
                <a:gd name="T48" fmla="*/ 57 w 130"/>
                <a:gd name="T49" fmla="*/ 48 h 133"/>
                <a:gd name="T50" fmla="*/ 67 w 130"/>
                <a:gd name="T51" fmla="*/ 38 h 133"/>
                <a:gd name="T52" fmla="*/ 77 w 130"/>
                <a:gd name="T53" fmla="*/ 48 h 133"/>
                <a:gd name="T54" fmla="*/ 67 w 130"/>
                <a:gd name="T55" fmla="*/ 58 h 133"/>
                <a:gd name="T56" fmla="*/ 94 w 130"/>
                <a:gd name="T57" fmla="*/ 58 h 133"/>
                <a:gd name="T58" fmla="*/ 84 w 130"/>
                <a:gd name="T59" fmla="*/ 48 h 133"/>
                <a:gd name="T60" fmla="*/ 94 w 130"/>
                <a:gd name="T61" fmla="*/ 38 h 133"/>
                <a:gd name="T62" fmla="*/ 104 w 130"/>
                <a:gd name="T63" fmla="*/ 48 h 133"/>
                <a:gd name="T64" fmla="*/ 94 w 130"/>
                <a:gd name="T65" fmla="*/ 5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" h="133">
                  <a:moveTo>
                    <a:pt x="122" y="7"/>
                  </a:moveTo>
                  <a:cubicBezTo>
                    <a:pt x="118" y="3"/>
                    <a:pt x="112" y="0"/>
                    <a:pt x="10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2" y="3"/>
                    <a:pt x="8" y="7"/>
                  </a:cubicBezTo>
                  <a:cubicBezTo>
                    <a:pt x="3" y="12"/>
                    <a:pt x="0" y="18"/>
                    <a:pt x="0" y="2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5" y="91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5" y="93"/>
                    <a:pt x="68" y="97"/>
                    <a:pt x="72" y="102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100" y="133"/>
                    <a:pt x="104" y="132"/>
                    <a:pt x="104" y="124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99"/>
                    <a:pt x="104" y="93"/>
                    <a:pt x="105" y="91"/>
                  </a:cubicBezTo>
                  <a:cubicBezTo>
                    <a:pt x="105" y="91"/>
                    <a:pt x="105" y="91"/>
                    <a:pt x="105" y="91"/>
                  </a:cubicBezTo>
                  <a:cubicBezTo>
                    <a:pt x="112" y="91"/>
                    <a:pt x="118" y="89"/>
                    <a:pt x="122" y="84"/>
                  </a:cubicBezTo>
                  <a:cubicBezTo>
                    <a:pt x="127" y="80"/>
                    <a:pt x="130" y="73"/>
                    <a:pt x="130" y="67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30" y="18"/>
                    <a:pt x="127" y="12"/>
                    <a:pt x="122" y="7"/>
                  </a:cubicBezTo>
                  <a:close/>
                  <a:moveTo>
                    <a:pt x="39" y="58"/>
                  </a:moveTo>
                  <a:cubicBezTo>
                    <a:pt x="33" y="58"/>
                    <a:pt x="29" y="53"/>
                    <a:pt x="29" y="48"/>
                  </a:cubicBezTo>
                  <a:cubicBezTo>
                    <a:pt x="29" y="42"/>
                    <a:pt x="33" y="38"/>
                    <a:pt x="39" y="38"/>
                  </a:cubicBezTo>
                  <a:cubicBezTo>
                    <a:pt x="44" y="38"/>
                    <a:pt x="49" y="42"/>
                    <a:pt x="49" y="48"/>
                  </a:cubicBezTo>
                  <a:cubicBezTo>
                    <a:pt x="49" y="53"/>
                    <a:pt x="44" y="58"/>
                    <a:pt x="39" y="58"/>
                  </a:cubicBezTo>
                  <a:close/>
                  <a:moveTo>
                    <a:pt x="67" y="58"/>
                  </a:moveTo>
                  <a:cubicBezTo>
                    <a:pt x="61" y="58"/>
                    <a:pt x="57" y="53"/>
                    <a:pt x="57" y="48"/>
                  </a:cubicBezTo>
                  <a:cubicBezTo>
                    <a:pt x="57" y="42"/>
                    <a:pt x="61" y="38"/>
                    <a:pt x="67" y="38"/>
                  </a:cubicBezTo>
                  <a:cubicBezTo>
                    <a:pt x="72" y="38"/>
                    <a:pt x="77" y="42"/>
                    <a:pt x="77" y="48"/>
                  </a:cubicBezTo>
                  <a:cubicBezTo>
                    <a:pt x="77" y="53"/>
                    <a:pt x="72" y="58"/>
                    <a:pt x="67" y="58"/>
                  </a:cubicBezTo>
                  <a:close/>
                  <a:moveTo>
                    <a:pt x="94" y="58"/>
                  </a:moveTo>
                  <a:cubicBezTo>
                    <a:pt x="89" y="58"/>
                    <a:pt x="84" y="53"/>
                    <a:pt x="84" y="48"/>
                  </a:cubicBezTo>
                  <a:cubicBezTo>
                    <a:pt x="84" y="42"/>
                    <a:pt x="89" y="38"/>
                    <a:pt x="94" y="38"/>
                  </a:cubicBezTo>
                  <a:cubicBezTo>
                    <a:pt x="100" y="38"/>
                    <a:pt x="104" y="42"/>
                    <a:pt x="104" y="48"/>
                  </a:cubicBezTo>
                  <a:cubicBezTo>
                    <a:pt x="104" y="53"/>
                    <a:pt x="100" y="58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10433" y="2623449"/>
            <a:ext cx="663945" cy="500963"/>
            <a:chOff x="862806" y="6597645"/>
            <a:chExt cx="788988" cy="595312"/>
          </a:xfrm>
          <a:solidFill>
            <a:schemeClr val="bg1">
              <a:lumMod val="95000"/>
            </a:schemeClr>
          </a:solidFill>
        </p:grpSpPr>
        <p:sp>
          <p:nvSpPr>
            <p:cNvPr id="21" name="Freeform 154"/>
            <p:cNvSpPr>
              <a:spLocks noEditPoints="1"/>
            </p:cNvSpPr>
            <p:nvPr/>
          </p:nvSpPr>
          <p:spPr bwMode="auto">
            <a:xfrm>
              <a:off x="1380331" y="6696070"/>
              <a:ext cx="173038" cy="398462"/>
            </a:xfrm>
            <a:custGeom>
              <a:avLst/>
              <a:gdLst>
                <a:gd name="T0" fmla="*/ 34 w 46"/>
                <a:gd name="T1" fmla="*/ 0 h 106"/>
                <a:gd name="T2" fmla="*/ 12 w 46"/>
                <a:gd name="T3" fmla="*/ 0 h 106"/>
                <a:gd name="T4" fmla="*/ 0 w 46"/>
                <a:gd name="T5" fmla="*/ 11 h 106"/>
                <a:gd name="T6" fmla="*/ 0 w 46"/>
                <a:gd name="T7" fmla="*/ 95 h 106"/>
                <a:gd name="T8" fmla="*/ 12 w 46"/>
                <a:gd name="T9" fmla="*/ 106 h 106"/>
                <a:gd name="T10" fmla="*/ 34 w 46"/>
                <a:gd name="T11" fmla="*/ 106 h 106"/>
                <a:gd name="T12" fmla="*/ 46 w 46"/>
                <a:gd name="T13" fmla="*/ 95 h 106"/>
                <a:gd name="T14" fmla="*/ 46 w 46"/>
                <a:gd name="T15" fmla="*/ 11 h 106"/>
                <a:gd name="T16" fmla="*/ 34 w 46"/>
                <a:gd name="T17" fmla="*/ 0 h 106"/>
                <a:gd name="T18" fmla="*/ 18 w 46"/>
                <a:gd name="T19" fmla="*/ 36 h 106"/>
                <a:gd name="T20" fmla="*/ 14 w 46"/>
                <a:gd name="T21" fmla="*/ 39 h 106"/>
                <a:gd name="T22" fmla="*/ 11 w 46"/>
                <a:gd name="T23" fmla="*/ 36 h 106"/>
                <a:gd name="T24" fmla="*/ 11 w 46"/>
                <a:gd name="T25" fmla="*/ 13 h 106"/>
                <a:gd name="T26" fmla="*/ 14 w 46"/>
                <a:gd name="T27" fmla="*/ 10 h 106"/>
                <a:gd name="T28" fmla="*/ 18 w 46"/>
                <a:gd name="T29" fmla="*/ 13 h 106"/>
                <a:gd name="T30" fmla="*/ 18 w 46"/>
                <a:gd name="T31" fmla="*/ 3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106">
                  <a:moveTo>
                    <a:pt x="3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1"/>
                    <a:pt x="5" y="106"/>
                    <a:pt x="12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41" y="106"/>
                    <a:pt x="46" y="101"/>
                    <a:pt x="46" y="95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5"/>
                    <a:pt x="41" y="0"/>
                    <a:pt x="34" y="0"/>
                  </a:cubicBezTo>
                  <a:close/>
                  <a:moveTo>
                    <a:pt x="18" y="36"/>
                  </a:moveTo>
                  <a:cubicBezTo>
                    <a:pt x="18" y="38"/>
                    <a:pt x="17" y="39"/>
                    <a:pt x="14" y="39"/>
                  </a:cubicBezTo>
                  <a:cubicBezTo>
                    <a:pt x="12" y="39"/>
                    <a:pt x="11" y="38"/>
                    <a:pt x="11" y="3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1"/>
                    <a:pt x="12" y="10"/>
                    <a:pt x="14" y="10"/>
                  </a:cubicBezTo>
                  <a:cubicBezTo>
                    <a:pt x="17" y="10"/>
                    <a:pt x="18" y="11"/>
                    <a:pt x="18" y="13"/>
                  </a:cubicBez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155"/>
            <p:cNvSpPr/>
            <p:nvPr/>
          </p:nvSpPr>
          <p:spPr bwMode="auto">
            <a:xfrm>
              <a:off x="862806" y="7165970"/>
              <a:ext cx="788988" cy="26987"/>
            </a:xfrm>
            <a:custGeom>
              <a:avLst/>
              <a:gdLst>
                <a:gd name="T0" fmla="*/ 4 w 210"/>
                <a:gd name="T1" fmla="*/ 7 h 7"/>
                <a:gd name="T2" fmla="*/ 0 w 210"/>
                <a:gd name="T3" fmla="*/ 3 h 7"/>
                <a:gd name="T4" fmla="*/ 0 w 210"/>
                <a:gd name="T5" fmla="*/ 3 h 7"/>
                <a:gd name="T6" fmla="*/ 4 w 210"/>
                <a:gd name="T7" fmla="*/ 0 h 7"/>
                <a:gd name="T8" fmla="*/ 4 w 210"/>
                <a:gd name="T9" fmla="*/ 0 h 7"/>
                <a:gd name="T10" fmla="*/ 206 w 210"/>
                <a:gd name="T11" fmla="*/ 0 h 7"/>
                <a:gd name="T12" fmla="*/ 210 w 210"/>
                <a:gd name="T13" fmla="*/ 3 h 7"/>
                <a:gd name="T14" fmla="*/ 210 w 210"/>
                <a:gd name="T15" fmla="*/ 3 h 7"/>
                <a:gd name="T16" fmla="*/ 206 w 210"/>
                <a:gd name="T17" fmla="*/ 7 h 7"/>
                <a:gd name="T18" fmla="*/ 206 w 210"/>
                <a:gd name="T19" fmla="*/ 7 h 7"/>
                <a:gd name="T20" fmla="*/ 4 w 210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0" h="7">
                  <a:moveTo>
                    <a:pt x="4" y="7"/>
                  </a:moveTo>
                  <a:cubicBezTo>
                    <a:pt x="2" y="7"/>
                    <a:pt x="0" y="6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10" y="1"/>
                    <a:pt x="210" y="3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10" y="6"/>
                    <a:pt x="208" y="7"/>
                    <a:pt x="206" y="7"/>
                  </a:cubicBezTo>
                  <a:cubicBezTo>
                    <a:pt x="206" y="7"/>
                    <a:pt x="206" y="7"/>
                    <a:pt x="206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156"/>
            <p:cNvSpPr>
              <a:spLocks noEditPoints="1"/>
            </p:cNvSpPr>
            <p:nvPr/>
          </p:nvSpPr>
          <p:spPr bwMode="auto">
            <a:xfrm>
              <a:off x="940593" y="6597645"/>
              <a:ext cx="395288" cy="508000"/>
            </a:xfrm>
            <a:custGeom>
              <a:avLst/>
              <a:gdLst>
                <a:gd name="T0" fmla="*/ 46 w 105"/>
                <a:gd name="T1" fmla="*/ 73 h 135"/>
                <a:gd name="T2" fmla="*/ 46 w 105"/>
                <a:gd name="T3" fmla="*/ 125 h 135"/>
                <a:gd name="T4" fmla="*/ 36 w 105"/>
                <a:gd name="T5" fmla="*/ 135 h 135"/>
                <a:gd name="T6" fmla="*/ 11 w 105"/>
                <a:gd name="T7" fmla="*/ 135 h 135"/>
                <a:gd name="T8" fmla="*/ 0 w 105"/>
                <a:gd name="T9" fmla="*/ 125 h 135"/>
                <a:gd name="T10" fmla="*/ 0 w 105"/>
                <a:gd name="T11" fmla="*/ 73 h 135"/>
                <a:gd name="T12" fmla="*/ 11 w 105"/>
                <a:gd name="T13" fmla="*/ 63 h 135"/>
                <a:gd name="T14" fmla="*/ 36 w 105"/>
                <a:gd name="T15" fmla="*/ 63 h 135"/>
                <a:gd name="T16" fmla="*/ 46 w 105"/>
                <a:gd name="T17" fmla="*/ 73 h 135"/>
                <a:gd name="T18" fmla="*/ 17 w 105"/>
                <a:gd name="T19" fmla="*/ 76 h 135"/>
                <a:gd name="T20" fmla="*/ 14 w 105"/>
                <a:gd name="T21" fmla="*/ 73 h 135"/>
                <a:gd name="T22" fmla="*/ 10 w 105"/>
                <a:gd name="T23" fmla="*/ 76 h 135"/>
                <a:gd name="T24" fmla="*/ 10 w 105"/>
                <a:gd name="T25" fmla="*/ 99 h 135"/>
                <a:gd name="T26" fmla="*/ 14 w 105"/>
                <a:gd name="T27" fmla="*/ 102 h 135"/>
                <a:gd name="T28" fmla="*/ 17 w 105"/>
                <a:gd name="T29" fmla="*/ 99 h 135"/>
                <a:gd name="T30" fmla="*/ 17 w 105"/>
                <a:gd name="T31" fmla="*/ 76 h 135"/>
                <a:gd name="T32" fmla="*/ 105 w 105"/>
                <a:gd name="T33" fmla="*/ 10 h 135"/>
                <a:gd name="T34" fmla="*/ 105 w 105"/>
                <a:gd name="T35" fmla="*/ 125 h 135"/>
                <a:gd name="T36" fmla="*/ 94 w 105"/>
                <a:gd name="T37" fmla="*/ 135 h 135"/>
                <a:gd name="T38" fmla="*/ 69 w 105"/>
                <a:gd name="T39" fmla="*/ 135 h 135"/>
                <a:gd name="T40" fmla="*/ 59 w 105"/>
                <a:gd name="T41" fmla="*/ 125 h 135"/>
                <a:gd name="T42" fmla="*/ 59 w 105"/>
                <a:gd name="T43" fmla="*/ 10 h 135"/>
                <a:gd name="T44" fmla="*/ 69 w 105"/>
                <a:gd name="T45" fmla="*/ 0 h 135"/>
                <a:gd name="T46" fmla="*/ 94 w 105"/>
                <a:gd name="T47" fmla="*/ 0 h 135"/>
                <a:gd name="T48" fmla="*/ 105 w 105"/>
                <a:gd name="T49" fmla="*/ 10 h 135"/>
                <a:gd name="T50" fmla="*/ 76 w 105"/>
                <a:gd name="T51" fmla="*/ 13 h 135"/>
                <a:gd name="T52" fmla="*/ 73 w 105"/>
                <a:gd name="T53" fmla="*/ 10 h 135"/>
                <a:gd name="T54" fmla="*/ 69 w 105"/>
                <a:gd name="T55" fmla="*/ 13 h 135"/>
                <a:gd name="T56" fmla="*/ 69 w 105"/>
                <a:gd name="T57" fmla="*/ 42 h 135"/>
                <a:gd name="T58" fmla="*/ 73 w 105"/>
                <a:gd name="T59" fmla="*/ 45 h 135"/>
                <a:gd name="T60" fmla="*/ 76 w 105"/>
                <a:gd name="T61" fmla="*/ 42 h 135"/>
                <a:gd name="T62" fmla="*/ 76 w 105"/>
                <a:gd name="T63" fmla="*/ 1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" h="135">
                  <a:moveTo>
                    <a:pt x="46" y="73"/>
                  </a:moveTo>
                  <a:cubicBezTo>
                    <a:pt x="46" y="125"/>
                    <a:pt x="46" y="125"/>
                    <a:pt x="46" y="125"/>
                  </a:cubicBezTo>
                  <a:cubicBezTo>
                    <a:pt x="46" y="130"/>
                    <a:pt x="41" y="135"/>
                    <a:pt x="36" y="135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5" y="135"/>
                    <a:pt x="0" y="130"/>
                    <a:pt x="0" y="1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67"/>
                    <a:pt x="5" y="63"/>
                    <a:pt x="11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41" y="63"/>
                    <a:pt x="46" y="67"/>
                    <a:pt x="46" y="73"/>
                  </a:cubicBezTo>
                  <a:close/>
                  <a:moveTo>
                    <a:pt x="17" y="76"/>
                  </a:moveTo>
                  <a:cubicBezTo>
                    <a:pt x="17" y="74"/>
                    <a:pt x="16" y="73"/>
                    <a:pt x="14" y="73"/>
                  </a:cubicBezTo>
                  <a:cubicBezTo>
                    <a:pt x="12" y="73"/>
                    <a:pt x="10" y="74"/>
                    <a:pt x="10" y="76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101"/>
                    <a:pt x="12" y="102"/>
                    <a:pt x="14" y="102"/>
                  </a:cubicBezTo>
                  <a:cubicBezTo>
                    <a:pt x="16" y="102"/>
                    <a:pt x="17" y="101"/>
                    <a:pt x="17" y="99"/>
                  </a:cubicBezTo>
                  <a:lnTo>
                    <a:pt x="17" y="76"/>
                  </a:lnTo>
                  <a:close/>
                  <a:moveTo>
                    <a:pt x="105" y="10"/>
                  </a:moveTo>
                  <a:cubicBezTo>
                    <a:pt x="105" y="125"/>
                    <a:pt x="105" y="125"/>
                    <a:pt x="105" y="125"/>
                  </a:cubicBezTo>
                  <a:cubicBezTo>
                    <a:pt x="105" y="130"/>
                    <a:pt x="100" y="135"/>
                    <a:pt x="94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3" y="135"/>
                    <a:pt x="59" y="130"/>
                    <a:pt x="59" y="125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63" y="0"/>
                    <a:pt x="69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0" y="0"/>
                    <a:pt x="105" y="4"/>
                    <a:pt x="105" y="10"/>
                  </a:cubicBezTo>
                  <a:close/>
                  <a:moveTo>
                    <a:pt x="76" y="13"/>
                  </a:moveTo>
                  <a:cubicBezTo>
                    <a:pt x="76" y="11"/>
                    <a:pt x="75" y="10"/>
                    <a:pt x="73" y="10"/>
                  </a:cubicBezTo>
                  <a:cubicBezTo>
                    <a:pt x="71" y="10"/>
                    <a:pt x="69" y="11"/>
                    <a:pt x="69" y="13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4"/>
                    <a:pt x="71" y="45"/>
                    <a:pt x="73" y="45"/>
                  </a:cubicBezTo>
                  <a:cubicBezTo>
                    <a:pt x="75" y="45"/>
                    <a:pt x="76" y="44"/>
                    <a:pt x="76" y="42"/>
                  </a:cubicBezTo>
                  <a:lnTo>
                    <a:pt x="76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40494" y="2204552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1296" y="444562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3817" y="4341464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30096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/>
        </p:nvSpPr>
        <p:spPr>
          <a:xfrm>
            <a:off x="5211595" y="2207198"/>
            <a:ext cx="2243007" cy="2151607"/>
          </a:xfrm>
          <a:custGeom>
            <a:avLst/>
            <a:gdLst>
              <a:gd name="connsiteX0" fmla="*/ 973472 w 3097546"/>
              <a:gd name="connsiteY0" fmla="*/ 2971324 h 2971325"/>
              <a:gd name="connsiteX1" fmla="*/ 973615 w 3097546"/>
              <a:gd name="connsiteY1" fmla="*/ 2971324 h 2971325"/>
              <a:gd name="connsiteX2" fmla="*/ 973472 w 3097546"/>
              <a:gd name="connsiteY2" fmla="*/ 2971325 h 2971325"/>
              <a:gd name="connsiteX3" fmla="*/ 497241 w 3097546"/>
              <a:gd name="connsiteY3" fmla="*/ 0 h 2971325"/>
              <a:gd name="connsiteX4" fmla="*/ 1945450 w 3097546"/>
              <a:gd name="connsiteY4" fmla="*/ 0 h 2971325"/>
              <a:gd name="connsiteX5" fmla="*/ 2101907 w 3097546"/>
              <a:gd name="connsiteY5" fmla="*/ 31587 h 2971325"/>
              <a:gd name="connsiteX6" fmla="*/ 2144325 w 3097546"/>
              <a:gd name="connsiteY6" fmla="*/ 54612 h 2971325"/>
              <a:gd name="connsiteX7" fmla="*/ 2148708 w 3097546"/>
              <a:gd name="connsiteY7" fmla="*/ 56247 h 2971325"/>
              <a:gd name="connsiteX8" fmla="*/ 2159283 w 3097546"/>
              <a:gd name="connsiteY8" fmla="*/ 62729 h 2971325"/>
              <a:gd name="connsiteX9" fmla="*/ 2170183 w 3097546"/>
              <a:gd name="connsiteY9" fmla="*/ 68647 h 2971325"/>
              <a:gd name="connsiteX10" fmla="*/ 2173792 w 3097546"/>
              <a:gd name="connsiteY10" fmla="*/ 71624 h 2971325"/>
              <a:gd name="connsiteX11" fmla="*/ 2214942 w 3097546"/>
              <a:gd name="connsiteY11" fmla="*/ 96847 h 2971325"/>
              <a:gd name="connsiteX12" fmla="*/ 2320524 w 3097546"/>
              <a:gd name="connsiteY12" fmla="*/ 216549 h 2971325"/>
              <a:gd name="connsiteX13" fmla="*/ 3044629 w 3097546"/>
              <a:gd name="connsiteY13" fmla="*/ 1470735 h 2971325"/>
              <a:gd name="connsiteX14" fmla="*/ 3095503 w 3097546"/>
              <a:gd name="connsiteY14" fmla="*/ 1622024 h 2971325"/>
              <a:gd name="connsiteX15" fmla="*/ 3096771 w 3097546"/>
              <a:gd name="connsiteY15" fmla="*/ 1670269 h 2971325"/>
              <a:gd name="connsiteX16" fmla="*/ 3097546 w 3097546"/>
              <a:gd name="connsiteY16" fmla="*/ 1674884 h 2971325"/>
              <a:gd name="connsiteX17" fmla="*/ 3097220 w 3097546"/>
              <a:gd name="connsiteY17" fmla="*/ 1687291 h 2971325"/>
              <a:gd name="connsiteX18" fmla="*/ 3097546 w 3097546"/>
              <a:gd name="connsiteY18" fmla="*/ 1699683 h 2971325"/>
              <a:gd name="connsiteX19" fmla="*/ 3096773 w 3097546"/>
              <a:gd name="connsiteY19" fmla="*/ 1704294 h 2971325"/>
              <a:gd name="connsiteX20" fmla="*/ 3095503 w 3097546"/>
              <a:gd name="connsiteY20" fmla="*/ 1752543 h 2971325"/>
              <a:gd name="connsiteX21" fmla="*/ 3044630 w 3097546"/>
              <a:gd name="connsiteY21" fmla="*/ 1903833 h 2971325"/>
              <a:gd name="connsiteX22" fmla="*/ 2436415 w 3097546"/>
              <a:gd name="connsiteY22" fmla="*/ 2957292 h 2971325"/>
              <a:gd name="connsiteX23" fmla="*/ 1821328 w 3097546"/>
              <a:gd name="connsiteY23" fmla="*/ 2963192 h 2971325"/>
              <a:gd name="connsiteX24" fmla="*/ 1871821 w 3097546"/>
              <a:gd name="connsiteY24" fmla="*/ 2947519 h 2971325"/>
              <a:gd name="connsiteX25" fmla="*/ 1903787 w 3097546"/>
              <a:gd name="connsiteY25" fmla="*/ 2930168 h 2971325"/>
              <a:gd name="connsiteX26" fmla="*/ 1907091 w 3097546"/>
              <a:gd name="connsiteY26" fmla="*/ 2928933 h 2971325"/>
              <a:gd name="connsiteX27" fmla="*/ 1915066 w 3097546"/>
              <a:gd name="connsiteY27" fmla="*/ 2924047 h 2971325"/>
              <a:gd name="connsiteX28" fmla="*/ 1923276 w 3097546"/>
              <a:gd name="connsiteY28" fmla="*/ 2919589 h 2971325"/>
              <a:gd name="connsiteX29" fmla="*/ 1925994 w 3097546"/>
              <a:gd name="connsiteY29" fmla="*/ 2917347 h 2971325"/>
              <a:gd name="connsiteX30" fmla="*/ 1957007 w 3097546"/>
              <a:gd name="connsiteY30" fmla="*/ 2898336 h 2971325"/>
              <a:gd name="connsiteX31" fmla="*/ 2036578 w 3097546"/>
              <a:gd name="connsiteY31" fmla="*/ 2808126 h 2971325"/>
              <a:gd name="connsiteX32" fmla="*/ 2582285 w 3097546"/>
              <a:gd name="connsiteY32" fmla="*/ 1862935 h 2971325"/>
              <a:gd name="connsiteX33" fmla="*/ 2620624 w 3097546"/>
              <a:gd name="connsiteY33" fmla="*/ 1748918 h 2971325"/>
              <a:gd name="connsiteX34" fmla="*/ 2621582 w 3097546"/>
              <a:gd name="connsiteY34" fmla="*/ 1712556 h 2971325"/>
              <a:gd name="connsiteX35" fmla="*/ 2622164 w 3097546"/>
              <a:gd name="connsiteY35" fmla="*/ 1709081 h 2971325"/>
              <a:gd name="connsiteX36" fmla="*/ 2621918 w 3097546"/>
              <a:gd name="connsiteY36" fmla="*/ 1699742 h 2971325"/>
              <a:gd name="connsiteX37" fmla="*/ 2622164 w 3097546"/>
              <a:gd name="connsiteY37" fmla="*/ 1690392 h 2971325"/>
              <a:gd name="connsiteX38" fmla="*/ 2621580 w 3097546"/>
              <a:gd name="connsiteY38" fmla="*/ 1686914 h 2971325"/>
              <a:gd name="connsiteX39" fmla="*/ 2620624 w 3097546"/>
              <a:gd name="connsiteY39" fmla="*/ 1650555 h 2971325"/>
              <a:gd name="connsiteX40" fmla="*/ 2582284 w 3097546"/>
              <a:gd name="connsiteY40" fmla="*/ 1536539 h 2971325"/>
              <a:gd name="connsiteX41" fmla="*/ 2516496 w 3097546"/>
              <a:gd name="connsiteY41" fmla="*/ 1422591 h 2971325"/>
              <a:gd name="connsiteX42" fmla="*/ 2463411 w 3097546"/>
              <a:gd name="connsiteY42" fmla="*/ 1451404 h 2971325"/>
              <a:gd name="connsiteX43" fmla="*/ 2293796 w 3097546"/>
              <a:gd name="connsiteY43" fmla="*/ 1485648 h 2971325"/>
              <a:gd name="connsiteX44" fmla="*/ 1858042 w 3097546"/>
              <a:gd name="connsiteY44" fmla="*/ 1049894 h 2971325"/>
              <a:gd name="connsiteX45" fmla="*/ 2050162 w 3097546"/>
              <a:gd name="connsiteY45" fmla="*/ 688560 h 2971325"/>
              <a:gd name="connsiteX46" fmla="*/ 2082553 w 3097546"/>
              <a:gd name="connsiteY46" fmla="*/ 670979 h 2971325"/>
              <a:gd name="connsiteX47" fmla="*/ 2036577 w 3097546"/>
              <a:gd name="connsiteY47" fmla="*/ 591347 h 2971325"/>
              <a:gd name="connsiteX48" fmla="*/ 1957007 w 3097546"/>
              <a:gd name="connsiteY48" fmla="*/ 501136 h 2971325"/>
              <a:gd name="connsiteX49" fmla="*/ 1925995 w 3097546"/>
              <a:gd name="connsiteY49" fmla="*/ 482127 h 2971325"/>
              <a:gd name="connsiteX50" fmla="*/ 1923276 w 3097546"/>
              <a:gd name="connsiteY50" fmla="*/ 479883 h 2971325"/>
              <a:gd name="connsiteX51" fmla="*/ 1915061 w 3097546"/>
              <a:gd name="connsiteY51" fmla="*/ 475424 h 2971325"/>
              <a:gd name="connsiteX52" fmla="*/ 1907091 w 3097546"/>
              <a:gd name="connsiteY52" fmla="*/ 470538 h 2971325"/>
              <a:gd name="connsiteX53" fmla="*/ 1903788 w 3097546"/>
              <a:gd name="connsiteY53" fmla="*/ 469306 h 2971325"/>
              <a:gd name="connsiteX54" fmla="*/ 1871821 w 3097546"/>
              <a:gd name="connsiteY54" fmla="*/ 451954 h 2971325"/>
              <a:gd name="connsiteX55" fmla="*/ 1753910 w 3097546"/>
              <a:gd name="connsiteY55" fmla="*/ 428149 h 2971325"/>
              <a:gd name="connsiteX56" fmla="*/ 662496 w 3097546"/>
              <a:gd name="connsiteY56" fmla="*/ 428149 h 2971325"/>
              <a:gd name="connsiteX57" fmla="*/ 662486 w 3097546"/>
              <a:gd name="connsiteY57" fmla="*/ 428150 h 2971325"/>
              <a:gd name="connsiteX58" fmla="*/ 0 w 3097546"/>
              <a:gd name="connsiteY58" fmla="*/ 428150 h 2971325"/>
              <a:gd name="connsiteX59" fmla="*/ 122168 w 3097546"/>
              <a:gd name="connsiteY59" fmla="*/ 216549 h 2971325"/>
              <a:gd name="connsiteX60" fmla="*/ 227751 w 3097546"/>
              <a:gd name="connsiteY60" fmla="*/ 96847 h 2971325"/>
              <a:gd name="connsiteX61" fmla="*/ 268903 w 3097546"/>
              <a:gd name="connsiteY61" fmla="*/ 71622 h 2971325"/>
              <a:gd name="connsiteX62" fmla="*/ 272508 w 3097546"/>
              <a:gd name="connsiteY62" fmla="*/ 68647 h 2971325"/>
              <a:gd name="connsiteX63" fmla="*/ 283400 w 3097546"/>
              <a:gd name="connsiteY63" fmla="*/ 62735 h 2971325"/>
              <a:gd name="connsiteX64" fmla="*/ 293983 w 3097546"/>
              <a:gd name="connsiteY64" fmla="*/ 56247 h 2971325"/>
              <a:gd name="connsiteX65" fmla="*/ 298370 w 3097546"/>
              <a:gd name="connsiteY65" fmla="*/ 54610 h 2971325"/>
              <a:gd name="connsiteX66" fmla="*/ 340784 w 3097546"/>
              <a:gd name="connsiteY66" fmla="*/ 31587 h 2971325"/>
              <a:gd name="connsiteX67" fmla="*/ 497241 w 3097546"/>
              <a:gd name="connsiteY67" fmla="*/ 0 h 297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097546" h="2971325">
                <a:moveTo>
                  <a:pt x="973472" y="2971324"/>
                </a:moveTo>
                <a:lnTo>
                  <a:pt x="973615" y="2971324"/>
                </a:lnTo>
                <a:lnTo>
                  <a:pt x="973472" y="2971325"/>
                </a:lnTo>
                <a:close/>
                <a:moveTo>
                  <a:pt x="497241" y="0"/>
                </a:moveTo>
                <a:lnTo>
                  <a:pt x="1945450" y="0"/>
                </a:lnTo>
                <a:cubicBezTo>
                  <a:pt x="2000947" y="0"/>
                  <a:pt x="2053818" y="11248"/>
                  <a:pt x="2101907" y="31587"/>
                </a:cubicBezTo>
                <a:lnTo>
                  <a:pt x="2144325" y="54612"/>
                </a:lnTo>
                <a:lnTo>
                  <a:pt x="2148708" y="56247"/>
                </a:lnTo>
                <a:lnTo>
                  <a:pt x="2159283" y="62729"/>
                </a:lnTo>
                <a:lnTo>
                  <a:pt x="2170183" y="68647"/>
                </a:lnTo>
                <a:lnTo>
                  <a:pt x="2173792" y="71624"/>
                </a:lnTo>
                <a:lnTo>
                  <a:pt x="2214942" y="96847"/>
                </a:lnTo>
                <a:cubicBezTo>
                  <a:pt x="2256599" y="128322"/>
                  <a:pt x="2292775" y="168488"/>
                  <a:pt x="2320524" y="216549"/>
                </a:cubicBezTo>
                <a:lnTo>
                  <a:pt x="3044629" y="1470735"/>
                </a:lnTo>
                <a:cubicBezTo>
                  <a:pt x="3072379" y="1518798"/>
                  <a:pt x="3089073" y="1570208"/>
                  <a:pt x="3095503" y="1622024"/>
                </a:cubicBezTo>
                <a:lnTo>
                  <a:pt x="3096771" y="1670269"/>
                </a:lnTo>
                <a:lnTo>
                  <a:pt x="3097546" y="1674884"/>
                </a:lnTo>
                <a:lnTo>
                  <a:pt x="3097220" y="1687291"/>
                </a:lnTo>
                <a:lnTo>
                  <a:pt x="3097546" y="1699683"/>
                </a:lnTo>
                <a:lnTo>
                  <a:pt x="3096773" y="1704294"/>
                </a:lnTo>
                <a:lnTo>
                  <a:pt x="3095503" y="1752543"/>
                </a:lnTo>
                <a:cubicBezTo>
                  <a:pt x="3089073" y="1804360"/>
                  <a:pt x="3072379" y="1855770"/>
                  <a:pt x="3044630" y="1903833"/>
                </a:cubicBezTo>
                <a:lnTo>
                  <a:pt x="2436415" y="2957292"/>
                </a:lnTo>
                <a:lnTo>
                  <a:pt x="1821328" y="2963192"/>
                </a:lnTo>
                <a:lnTo>
                  <a:pt x="1871821" y="2947519"/>
                </a:lnTo>
                <a:lnTo>
                  <a:pt x="1903787" y="2930168"/>
                </a:lnTo>
                <a:lnTo>
                  <a:pt x="1907091" y="2928933"/>
                </a:lnTo>
                <a:lnTo>
                  <a:pt x="1915066" y="2924047"/>
                </a:lnTo>
                <a:lnTo>
                  <a:pt x="1923276" y="2919589"/>
                </a:lnTo>
                <a:lnTo>
                  <a:pt x="1925994" y="2917347"/>
                </a:lnTo>
                <a:lnTo>
                  <a:pt x="1957007" y="2898336"/>
                </a:lnTo>
                <a:cubicBezTo>
                  <a:pt x="1988402" y="2874615"/>
                  <a:pt x="2015665" y="2844347"/>
                  <a:pt x="2036578" y="2808126"/>
                </a:cubicBezTo>
                <a:lnTo>
                  <a:pt x="2582285" y="1862935"/>
                </a:lnTo>
                <a:cubicBezTo>
                  <a:pt x="2603197" y="1826713"/>
                  <a:pt x="2615778" y="1787969"/>
                  <a:pt x="2620624" y="1748918"/>
                </a:cubicBezTo>
                <a:lnTo>
                  <a:pt x="2621582" y="1712556"/>
                </a:lnTo>
                <a:lnTo>
                  <a:pt x="2622164" y="1709081"/>
                </a:lnTo>
                <a:lnTo>
                  <a:pt x="2621918" y="1699742"/>
                </a:lnTo>
                <a:lnTo>
                  <a:pt x="2622164" y="1690392"/>
                </a:lnTo>
                <a:lnTo>
                  <a:pt x="2621580" y="1686914"/>
                </a:lnTo>
                <a:lnTo>
                  <a:pt x="2620624" y="1650555"/>
                </a:lnTo>
                <a:cubicBezTo>
                  <a:pt x="2615778" y="1611505"/>
                  <a:pt x="2603197" y="1572761"/>
                  <a:pt x="2582284" y="1536539"/>
                </a:cubicBezTo>
                <a:lnTo>
                  <a:pt x="2516496" y="1422591"/>
                </a:lnTo>
                <a:lnTo>
                  <a:pt x="2463411" y="1451404"/>
                </a:lnTo>
                <a:cubicBezTo>
                  <a:pt x="2411278" y="1473455"/>
                  <a:pt x="2353961" y="1485648"/>
                  <a:pt x="2293796" y="1485648"/>
                </a:cubicBezTo>
                <a:cubicBezTo>
                  <a:pt x="2053136" y="1485648"/>
                  <a:pt x="1858042" y="1290554"/>
                  <a:pt x="1858042" y="1049894"/>
                </a:cubicBezTo>
                <a:cubicBezTo>
                  <a:pt x="1858042" y="899482"/>
                  <a:pt x="1934251" y="766868"/>
                  <a:pt x="2050162" y="688560"/>
                </a:cubicBezTo>
                <a:lnTo>
                  <a:pt x="2082553" y="670979"/>
                </a:lnTo>
                <a:lnTo>
                  <a:pt x="2036577" y="591347"/>
                </a:lnTo>
                <a:cubicBezTo>
                  <a:pt x="2015665" y="555126"/>
                  <a:pt x="1988401" y="524857"/>
                  <a:pt x="1957007" y="501136"/>
                </a:cubicBezTo>
                <a:lnTo>
                  <a:pt x="1925995" y="482127"/>
                </a:lnTo>
                <a:lnTo>
                  <a:pt x="1923276" y="479883"/>
                </a:lnTo>
                <a:lnTo>
                  <a:pt x="1915061" y="475424"/>
                </a:lnTo>
                <a:lnTo>
                  <a:pt x="1907091" y="470538"/>
                </a:lnTo>
                <a:lnTo>
                  <a:pt x="1903788" y="469306"/>
                </a:lnTo>
                <a:lnTo>
                  <a:pt x="1871821" y="451954"/>
                </a:lnTo>
                <a:cubicBezTo>
                  <a:pt x="1835579" y="436626"/>
                  <a:pt x="1795734" y="428149"/>
                  <a:pt x="1753910" y="428149"/>
                </a:cubicBezTo>
                <a:lnTo>
                  <a:pt x="662496" y="428149"/>
                </a:lnTo>
                <a:lnTo>
                  <a:pt x="662486" y="428150"/>
                </a:lnTo>
                <a:lnTo>
                  <a:pt x="0" y="428150"/>
                </a:lnTo>
                <a:lnTo>
                  <a:pt x="122168" y="216549"/>
                </a:lnTo>
                <a:cubicBezTo>
                  <a:pt x="149916" y="168486"/>
                  <a:pt x="186091" y="128322"/>
                  <a:pt x="227751" y="96847"/>
                </a:cubicBezTo>
                <a:lnTo>
                  <a:pt x="268903" y="71622"/>
                </a:lnTo>
                <a:lnTo>
                  <a:pt x="272508" y="68647"/>
                </a:lnTo>
                <a:lnTo>
                  <a:pt x="283400" y="62735"/>
                </a:lnTo>
                <a:lnTo>
                  <a:pt x="293983" y="56247"/>
                </a:lnTo>
                <a:lnTo>
                  <a:pt x="298370" y="54610"/>
                </a:lnTo>
                <a:lnTo>
                  <a:pt x="340784" y="31587"/>
                </a:lnTo>
                <a:cubicBezTo>
                  <a:pt x="388872" y="11248"/>
                  <a:pt x="441744" y="0"/>
                  <a:pt x="497241" y="0"/>
                </a:cubicBezTo>
                <a:close/>
              </a:path>
            </a:pathLst>
          </a:cu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6330827" y="2667447"/>
            <a:ext cx="1078009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  <a:cs typeface="+mn-ea"/>
              </a:rPr>
              <a:t>B</a:t>
            </a:r>
            <a:endParaRPr kumimoji="0" lang="zh-CN" sz="320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Impact" panose="020B0806030902050204" pitchFamily="34" charset="0"/>
              <a:cs typeface="+mn-ea"/>
            </a:endParaRPr>
          </a:p>
        </p:txBody>
      </p:sp>
      <p:sp>
        <p:nvSpPr>
          <p:cNvPr id="4" name="任意多边形 3"/>
          <p:cNvSpPr>
            <a:spLocks noChangeAspect="1"/>
          </p:cNvSpPr>
          <p:nvPr/>
        </p:nvSpPr>
        <p:spPr>
          <a:xfrm>
            <a:off x="4737399" y="2517231"/>
            <a:ext cx="2238463" cy="2133571"/>
          </a:xfrm>
          <a:custGeom>
            <a:avLst/>
            <a:gdLst>
              <a:gd name="connsiteX0" fmla="*/ 654855 w 3091270"/>
              <a:gd name="connsiteY0" fmla="*/ 0 h 2946417"/>
              <a:gd name="connsiteX1" fmla="*/ 1317341 w 3091270"/>
              <a:gd name="connsiteY1" fmla="*/ 0 h 2946417"/>
              <a:gd name="connsiteX2" fmla="*/ 1256302 w 3091270"/>
              <a:gd name="connsiteY2" fmla="*/ 6154 h 2946417"/>
              <a:gd name="connsiteX3" fmla="*/ 1199441 w 3091270"/>
              <a:gd name="connsiteY3" fmla="*/ 23804 h 2946417"/>
              <a:gd name="connsiteX4" fmla="*/ 1167476 w 3091270"/>
              <a:gd name="connsiteY4" fmla="*/ 41155 h 2946417"/>
              <a:gd name="connsiteX5" fmla="*/ 1164170 w 3091270"/>
              <a:gd name="connsiteY5" fmla="*/ 42388 h 2946417"/>
              <a:gd name="connsiteX6" fmla="*/ 1156194 w 3091270"/>
              <a:gd name="connsiteY6" fmla="*/ 47278 h 2946417"/>
              <a:gd name="connsiteX7" fmla="*/ 1147985 w 3091270"/>
              <a:gd name="connsiteY7" fmla="*/ 51733 h 2946417"/>
              <a:gd name="connsiteX8" fmla="*/ 1145269 w 3091270"/>
              <a:gd name="connsiteY8" fmla="*/ 53975 h 2946417"/>
              <a:gd name="connsiteX9" fmla="*/ 1114256 w 3091270"/>
              <a:gd name="connsiteY9" fmla="*/ 72986 h 2946417"/>
              <a:gd name="connsiteX10" fmla="*/ 1034685 w 3091270"/>
              <a:gd name="connsiteY10" fmla="*/ 163197 h 2946417"/>
              <a:gd name="connsiteX11" fmla="*/ 488977 w 3091270"/>
              <a:gd name="connsiteY11" fmla="*/ 1108389 h 2946417"/>
              <a:gd name="connsiteX12" fmla="*/ 450638 w 3091270"/>
              <a:gd name="connsiteY12" fmla="*/ 1222404 h 2946417"/>
              <a:gd name="connsiteX13" fmla="*/ 449681 w 3091270"/>
              <a:gd name="connsiteY13" fmla="*/ 1258768 h 2946417"/>
              <a:gd name="connsiteX14" fmla="*/ 449097 w 3091270"/>
              <a:gd name="connsiteY14" fmla="*/ 1262242 h 2946417"/>
              <a:gd name="connsiteX15" fmla="*/ 449343 w 3091270"/>
              <a:gd name="connsiteY15" fmla="*/ 1271579 h 2946417"/>
              <a:gd name="connsiteX16" fmla="*/ 449097 w 3091270"/>
              <a:gd name="connsiteY16" fmla="*/ 1280930 h 2946417"/>
              <a:gd name="connsiteX17" fmla="*/ 449681 w 3091270"/>
              <a:gd name="connsiteY17" fmla="*/ 1284410 h 2946417"/>
              <a:gd name="connsiteX18" fmla="*/ 450638 w 3091270"/>
              <a:gd name="connsiteY18" fmla="*/ 1320768 h 2946417"/>
              <a:gd name="connsiteX19" fmla="*/ 488977 w 3091270"/>
              <a:gd name="connsiteY19" fmla="*/ 1434783 h 2946417"/>
              <a:gd name="connsiteX20" fmla="*/ 550718 w 3091270"/>
              <a:gd name="connsiteY20" fmla="*/ 1541722 h 2946417"/>
              <a:gd name="connsiteX21" fmla="*/ 566649 w 3091270"/>
              <a:gd name="connsiteY21" fmla="*/ 1528578 h 2946417"/>
              <a:gd name="connsiteX22" fmla="*/ 810283 w 3091270"/>
              <a:gd name="connsiteY22" fmla="*/ 1454158 h 2946417"/>
              <a:gd name="connsiteX23" fmla="*/ 1246037 w 3091270"/>
              <a:gd name="connsiteY23" fmla="*/ 1889912 h 2946417"/>
              <a:gd name="connsiteX24" fmla="*/ 1053917 w 3091270"/>
              <a:gd name="connsiteY24" fmla="*/ 2251246 h 2946417"/>
              <a:gd name="connsiteX25" fmla="*/ 982685 w 3091270"/>
              <a:gd name="connsiteY25" fmla="*/ 2289910 h 2946417"/>
              <a:gd name="connsiteX26" fmla="*/ 1034685 w 3091270"/>
              <a:gd name="connsiteY26" fmla="*/ 2379976 h 2946417"/>
              <a:gd name="connsiteX27" fmla="*/ 1114256 w 3091270"/>
              <a:gd name="connsiteY27" fmla="*/ 2470186 h 2946417"/>
              <a:gd name="connsiteX28" fmla="*/ 1138054 w 3091270"/>
              <a:gd name="connsiteY28" fmla="*/ 2483246 h 2946417"/>
              <a:gd name="connsiteX29" fmla="*/ 1147985 w 3091270"/>
              <a:gd name="connsiteY29" fmla="*/ 2491439 h 2946417"/>
              <a:gd name="connsiteX30" fmla="*/ 1317351 w 3091270"/>
              <a:gd name="connsiteY30" fmla="*/ 2543174 h 2946417"/>
              <a:gd name="connsiteX31" fmla="*/ 1628326 w 3091270"/>
              <a:gd name="connsiteY31" fmla="*/ 2543174 h 2946417"/>
              <a:gd name="connsiteX32" fmla="*/ 1628327 w 3091270"/>
              <a:gd name="connsiteY32" fmla="*/ 2543175 h 2946417"/>
              <a:gd name="connsiteX33" fmla="*/ 1628470 w 3091270"/>
              <a:gd name="connsiteY33" fmla="*/ 2543174 h 2946417"/>
              <a:gd name="connsiteX34" fmla="*/ 2408765 w 3091270"/>
              <a:gd name="connsiteY34" fmla="*/ 2543173 h 2946417"/>
              <a:gd name="connsiteX35" fmla="*/ 2469815 w 3091270"/>
              <a:gd name="connsiteY35" fmla="*/ 2537019 h 2946417"/>
              <a:gd name="connsiteX36" fmla="*/ 2476183 w 3091270"/>
              <a:gd name="connsiteY36" fmla="*/ 2535042 h 2946417"/>
              <a:gd name="connsiteX37" fmla="*/ 3091270 w 3091270"/>
              <a:gd name="connsiteY37" fmla="*/ 2529142 h 2946417"/>
              <a:gd name="connsiteX38" fmla="*/ 2975380 w 3091270"/>
              <a:gd name="connsiteY38" fmla="*/ 2729868 h 2946417"/>
              <a:gd name="connsiteX39" fmla="*/ 2869797 w 3091270"/>
              <a:gd name="connsiteY39" fmla="*/ 2849569 h 2946417"/>
              <a:gd name="connsiteX40" fmla="*/ 2828645 w 3091270"/>
              <a:gd name="connsiteY40" fmla="*/ 2874794 h 2946417"/>
              <a:gd name="connsiteX41" fmla="*/ 2825038 w 3091270"/>
              <a:gd name="connsiteY41" fmla="*/ 2877769 h 2946417"/>
              <a:gd name="connsiteX42" fmla="*/ 2814145 w 3091270"/>
              <a:gd name="connsiteY42" fmla="*/ 2883684 h 2946417"/>
              <a:gd name="connsiteX43" fmla="*/ 2803563 w 3091270"/>
              <a:gd name="connsiteY43" fmla="*/ 2890168 h 2946417"/>
              <a:gd name="connsiteX44" fmla="*/ 2799178 w 3091270"/>
              <a:gd name="connsiteY44" fmla="*/ 2891807 h 2946417"/>
              <a:gd name="connsiteX45" fmla="*/ 2756762 w 3091270"/>
              <a:gd name="connsiteY45" fmla="*/ 2914830 h 2946417"/>
              <a:gd name="connsiteX46" fmla="*/ 2600305 w 3091270"/>
              <a:gd name="connsiteY46" fmla="*/ 2946415 h 2946417"/>
              <a:gd name="connsiteX47" fmla="*/ 1152096 w 3091270"/>
              <a:gd name="connsiteY47" fmla="*/ 2946417 h 2946417"/>
              <a:gd name="connsiteX48" fmla="*/ 927363 w 3091270"/>
              <a:gd name="connsiteY48" fmla="*/ 2877769 h 2946417"/>
              <a:gd name="connsiteX49" fmla="*/ 914185 w 3091270"/>
              <a:gd name="connsiteY49" fmla="*/ 2866898 h 2946417"/>
              <a:gd name="connsiteX50" fmla="*/ 882606 w 3091270"/>
              <a:gd name="connsiteY50" fmla="*/ 2849569 h 2946417"/>
              <a:gd name="connsiteX51" fmla="*/ 777023 w 3091270"/>
              <a:gd name="connsiteY51" fmla="*/ 2729868 h 2946417"/>
              <a:gd name="connsiteX52" fmla="*/ 52918 w 3091270"/>
              <a:gd name="connsiteY52" fmla="*/ 1475681 h 2946417"/>
              <a:gd name="connsiteX53" fmla="*/ 2045 w 3091270"/>
              <a:gd name="connsiteY53" fmla="*/ 1324393 h 2946417"/>
              <a:gd name="connsiteX54" fmla="*/ 775 w 3091270"/>
              <a:gd name="connsiteY54" fmla="*/ 1276149 h 2946417"/>
              <a:gd name="connsiteX55" fmla="*/ 0 w 3091270"/>
              <a:gd name="connsiteY55" fmla="*/ 1271532 h 2946417"/>
              <a:gd name="connsiteX56" fmla="*/ 326 w 3091270"/>
              <a:gd name="connsiteY56" fmla="*/ 1259123 h 2946417"/>
              <a:gd name="connsiteX57" fmla="*/ 0 w 3091270"/>
              <a:gd name="connsiteY57" fmla="*/ 1246734 h 2946417"/>
              <a:gd name="connsiteX58" fmla="*/ 775 w 3091270"/>
              <a:gd name="connsiteY58" fmla="*/ 1242124 h 2946417"/>
              <a:gd name="connsiteX59" fmla="*/ 2045 w 3091270"/>
              <a:gd name="connsiteY59" fmla="*/ 1193872 h 2946417"/>
              <a:gd name="connsiteX60" fmla="*/ 52918 w 3091270"/>
              <a:gd name="connsiteY60" fmla="*/ 1042585 h 2946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091270" h="2946417">
                <a:moveTo>
                  <a:pt x="654855" y="0"/>
                </a:moveTo>
                <a:lnTo>
                  <a:pt x="1317341" y="0"/>
                </a:lnTo>
                <a:lnTo>
                  <a:pt x="1256302" y="6154"/>
                </a:lnTo>
                <a:cubicBezTo>
                  <a:pt x="1236583" y="10189"/>
                  <a:pt x="1217561" y="16140"/>
                  <a:pt x="1199441" y="23804"/>
                </a:cubicBezTo>
                <a:lnTo>
                  <a:pt x="1167476" y="41155"/>
                </a:lnTo>
                <a:lnTo>
                  <a:pt x="1164170" y="42388"/>
                </a:lnTo>
                <a:lnTo>
                  <a:pt x="1156194" y="47278"/>
                </a:lnTo>
                <a:lnTo>
                  <a:pt x="1147985" y="51733"/>
                </a:lnTo>
                <a:lnTo>
                  <a:pt x="1145269" y="53975"/>
                </a:lnTo>
                <a:lnTo>
                  <a:pt x="1114256" y="72986"/>
                </a:lnTo>
                <a:cubicBezTo>
                  <a:pt x="1082859" y="96707"/>
                  <a:pt x="1055597" y="126975"/>
                  <a:pt x="1034685" y="163197"/>
                </a:cubicBezTo>
                <a:lnTo>
                  <a:pt x="488977" y="1108389"/>
                </a:lnTo>
                <a:cubicBezTo>
                  <a:pt x="468064" y="1144609"/>
                  <a:pt x="455483" y="1183355"/>
                  <a:pt x="450638" y="1222404"/>
                </a:cubicBezTo>
                <a:lnTo>
                  <a:pt x="449681" y="1258768"/>
                </a:lnTo>
                <a:lnTo>
                  <a:pt x="449097" y="1262242"/>
                </a:lnTo>
                <a:lnTo>
                  <a:pt x="449343" y="1271579"/>
                </a:lnTo>
                <a:lnTo>
                  <a:pt x="449097" y="1280930"/>
                </a:lnTo>
                <a:lnTo>
                  <a:pt x="449681" y="1284410"/>
                </a:lnTo>
                <a:lnTo>
                  <a:pt x="450638" y="1320768"/>
                </a:lnTo>
                <a:cubicBezTo>
                  <a:pt x="455483" y="1359817"/>
                  <a:pt x="468065" y="1398563"/>
                  <a:pt x="488977" y="1434783"/>
                </a:cubicBezTo>
                <a:lnTo>
                  <a:pt x="550718" y="1541722"/>
                </a:lnTo>
                <a:lnTo>
                  <a:pt x="566649" y="1528578"/>
                </a:lnTo>
                <a:cubicBezTo>
                  <a:pt x="636196" y="1481593"/>
                  <a:pt x="720036" y="1454158"/>
                  <a:pt x="810283" y="1454158"/>
                </a:cubicBezTo>
                <a:cubicBezTo>
                  <a:pt x="1050943" y="1454158"/>
                  <a:pt x="1246037" y="1649252"/>
                  <a:pt x="1246037" y="1889912"/>
                </a:cubicBezTo>
                <a:cubicBezTo>
                  <a:pt x="1246037" y="2040325"/>
                  <a:pt x="1169829" y="2172938"/>
                  <a:pt x="1053917" y="2251246"/>
                </a:cubicBezTo>
                <a:lnTo>
                  <a:pt x="982685" y="2289910"/>
                </a:lnTo>
                <a:lnTo>
                  <a:pt x="1034685" y="2379976"/>
                </a:lnTo>
                <a:cubicBezTo>
                  <a:pt x="1055597" y="2416197"/>
                  <a:pt x="1082860" y="2446465"/>
                  <a:pt x="1114256" y="2470186"/>
                </a:cubicBezTo>
                <a:lnTo>
                  <a:pt x="1138054" y="2483246"/>
                </a:lnTo>
                <a:lnTo>
                  <a:pt x="1147985" y="2491439"/>
                </a:lnTo>
                <a:cubicBezTo>
                  <a:pt x="1196332" y="2524102"/>
                  <a:pt x="1254615" y="2543174"/>
                  <a:pt x="1317351" y="2543174"/>
                </a:cubicBezTo>
                <a:lnTo>
                  <a:pt x="1628326" y="2543174"/>
                </a:lnTo>
                <a:lnTo>
                  <a:pt x="1628327" y="2543175"/>
                </a:lnTo>
                <a:lnTo>
                  <a:pt x="1628470" y="2543174"/>
                </a:lnTo>
                <a:lnTo>
                  <a:pt x="2408765" y="2543173"/>
                </a:lnTo>
                <a:cubicBezTo>
                  <a:pt x="2429678" y="2543173"/>
                  <a:pt x="2450095" y="2541054"/>
                  <a:pt x="2469815" y="2537019"/>
                </a:cubicBezTo>
                <a:lnTo>
                  <a:pt x="2476183" y="2535042"/>
                </a:lnTo>
                <a:lnTo>
                  <a:pt x="3091270" y="2529142"/>
                </a:lnTo>
                <a:lnTo>
                  <a:pt x="2975380" y="2729868"/>
                </a:lnTo>
                <a:cubicBezTo>
                  <a:pt x="2947630" y="2777929"/>
                  <a:pt x="2911456" y="2818093"/>
                  <a:pt x="2869797" y="2849569"/>
                </a:cubicBezTo>
                <a:lnTo>
                  <a:pt x="2828645" y="2874794"/>
                </a:lnTo>
                <a:lnTo>
                  <a:pt x="2825038" y="2877769"/>
                </a:lnTo>
                <a:lnTo>
                  <a:pt x="2814145" y="2883684"/>
                </a:lnTo>
                <a:lnTo>
                  <a:pt x="2803563" y="2890168"/>
                </a:lnTo>
                <a:lnTo>
                  <a:pt x="2799178" y="2891807"/>
                </a:lnTo>
                <a:lnTo>
                  <a:pt x="2756762" y="2914830"/>
                </a:lnTo>
                <a:cubicBezTo>
                  <a:pt x="2708674" y="2935169"/>
                  <a:pt x="2655804" y="2946415"/>
                  <a:pt x="2600305" y="2946415"/>
                </a:cubicBezTo>
                <a:lnTo>
                  <a:pt x="1152096" y="2946417"/>
                </a:lnTo>
                <a:cubicBezTo>
                  <a:pt x="1068851" y="2946417"/>
                  <a:pt x="991514" y="2921110"/>
                  <a:pt x="927363" y="2877769"/>
                </a:cubicBezTo>
                <a:lnTo>
                  <a:pt x="914185" y="2866898"/>
                </a:lnTo>
                <a:lnTo>
                  <a:pt x="882606" y="2849569"/>
                </a:lnTo>
                <a:cubicBezTo>
                  <a:pt x="840947" y="2818093"/>
                  <a:pt x="804771" y="2777929"/>
                  <a:pt x="777023" y="2729868"/>
                </a:cubicBezTo>
                <a:lnTo>
                  <a:pt x="52918" y="1475681"/>
                </a:lnTo>
                <a:cubicBezTo>
                  <a:pt x="25169" y="1427620"/>
                  <a:pt x="8474" y="1376208"/>
                  <a:pt x="2045" y="1324393"/>
                </a:cubicBezTo>
                <a:lnTo>
                  <a:pt x="775" y="1276149"/>
                </a:lnTo>
                <a:lnTo>
                  <a:pt x="0" y="1271532"/>
                </a:lnTo>
                <a:lnTo>
                  <a:pt x="326" y="1259123"/>
                </a:lnTo>
                <a:lnTo>
                  <a:pt x="0" y="1246734"/>
                </a:lnTo>
                <a:lnTo>
                  <a:pt x="775" y="1242124"/>
                </a:lnTo>
                <a:lnTo>
                  <a:pt x="2045" y="1193872"/>
                </a:lnTo>
                <a:cubicBezTo>
                  <a:pt x="8474" y="1142058"/>
                  <a:pt x="25168" y="1090646"/>
                  <a:pt x="52918" y="104258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778620" y="3581474"/>
            <a:ext cx="1078009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  <a:cs typeface="+mn-ea"/>
              </a:rPr>
              <a:t>A</a:t>
            </a:r>
            <a:endParaRPr kumimoji="0" lang="zh-CN" sz="320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Impact" panose="020B0806030902050204" pitchFamily="34" charset="0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31759" y="2862470"/>
            <a:ext cx="1159155" cy="880766"/>
            <a:chOff x="6096001" y="3492500"/>
            <a:chExt cx="766762" cy="582612"/>
          </a:xfrm>
          <a:solidFill>
            <a:srgbClr val="DAB96E"/>
          </a:solidFill>
        </p:grpSpPr>
        <p:sp>
          <p:nvSpPr>
            <p:cNvPr id="7" name="Freeform 103"/>
            <p:cNvSpPr>
              <a:spLocks noEditPoints="1"/>
            </p:cNvSpPr>
            <p:nvPr/>
          </p:nvSpPr>
          <p:spPr bwMode="auto">
            <a:xfrm>
              <a:off x="6453188" y="3556000"/>
              <a:ext cx="50800" cy="85725"/>
            </a:xfrm>
            <a:custGeom>
              <a:avLst/>
              <a:gdLst>
                <a:gd name="T0" fmla="*/ 20 w 20"/>
                <a:gd name="T1" fmla="*/ 0 h 33"/>
                <a:gd name="T2" fmla="*/ 0 w 20"/>
                <a:gd name="T3" fmla="*/ 0 h 33"/>
                <a:gd name="T4" fmla="*/ 0 w 20"/>
                <a:gd name="T5" fmla="*/ 33 h 33"/>
                <a:gd name="T6" fmla="*/ 20 w 20"/>
                <a:gd name="T7" fmla="*/ 33 h 33"/>
                <a:gd name="T8" fmla="*/ 20 w 20"/>
                <a:gd name="T9" fmla="*/ 0 h 33"/>
                <a:gd name="T10" fmla="*/ 10 w 20"/>
                <a:gd name="T11" fmla="*/ 20 h 33"/>
                <a:gd name="T12" fmla="*/ 5 w 20"/>
                <a:gd name="T13" fmla="*/ 15 h 33"/>
                <a:gd name="T14" fmla="*/ 10 w 20"/>
                <a:gd name="T15" fmla="*/ 10 h 33"/>
                <a:gd name="T16" fmla="*/ 15 w 20"/>
                <a:gd name="T17" fmla="*/ 15 h 33"/>
                <a:gd name="T18" fmla="*/ 10 w 20"/>
                <a:gd name="T19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33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0" y="33"/>
                    <a:pt x="20" y="33"/>
                    <a:pt x="20" y="33"/>
                  </a:cubicBezTo>
                  <a:lnTo>
                    <a:pt x="20" y="0"/>
                  </a:lnTo>
                  <a:close/>
                  <a:moveTo>
                    <a:pt x="10" y="20"/>
                  </a:moveTo>
                  <a:cubicBezTo>
                    <a:pt x="7" y="20"/>
                    <a:pt x="5" y="18"/>
                    <a:pt x="5" y="15"/>
                  </a:cubicBezTo>
                  <a:cubicBezTo>
                    <a:pt x="5" y="12"/>
                    <a:pt x="7" y="10"/>
                    <a:pt x="10" y="10"/>
                  </a:cubicBezTo>
                  <a:cubicBezTo>
                    <a:pt x="13" y="10"/>
                    <a:pt x="15" y="12"/>
                    <a:pt x="15" y="15"/>
                  </a:cubicBezTo>
                  <a:cubicBezTo>
                    <a:pt x="15" y="18"/>
                    <a:pt x="13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8" name="Rectangle 104"/>
            <p:cNvSpPr>
              <a:spLocks noChangeArrowheads="1"/>
            </p:cNvSpPr>
            <p:nvPr/>
          </p:nvSpPr>
          <p:spPr bwMode="auto">
            <a:xfrm>
              <a:off x="6461126" y="3651250"/>
              <a:ext cx="36512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9" name="Rectangle 105"/>
            <p:cNvSpPr>
              <a:spLocks noChangeArrowheads="1"/>
            </p:cNvSpPr>
            <p:nvPr/>
          </p:nvSpPr>
          <p:spPr bwMode="auto">
            <a:xfrm>
              <a:off x="6372226" y="4054475"/>
              <a:ext cx="214312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10" name="Freeform 106"/>
            <p:cNvSpPr/>
            <p:nvPr/>
          </p:nvSpPr>
          <p:spPr bwMode="auto">
            <a:xfrm>
              <a:off x="6400801" y="3995737"/>
              <a:ext cx="157162" cy="46037"/>
            </a:xfrm>
            <a:custGeom>
              <a:avLst/>
              <a:gdLst>
                <a:gd name="T0" fmla="*/ 0 w 62"/>
                <a:gd name="T1" fmla="*/ 18 h 18"/>
                <a:gd name="T2" fmla="*/ 62 w 62"/>
                <a:gd name="T3" fmla="*/ 18 h 18"/>
                <a:gd name="T4" fmla="*/ 62 w 62"/>
                <a:gd name="T5" fmla="*/ 13 h 18"/>
                <a:gd name="T6" fmla="*/ 41 w 62"/>
                <a:gd name="T7" fmla="*/ 0 h 18"/>
                <a:gd name="T8" fmla="*/ 22 w 62"/>
                <a:gd name="T9" fmla="*/ 0 h 18"/>
                <a:gd name="T10" fmla="*/ 0 w 62"/>
                <a:gd name="T11" fmla="*/ 13 h 18"/>
                <a:gd name="T12" fmla="*/ 0 w 62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8">
                  <a:moveTo>
                    <a:pt x="0" y="18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51" y="8"/>
                    <a:pt x="4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1" y="8"/>
                    <a:pt x="0" y="13"/>
                    <a:pt x="0" y="13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11" name="Freeform 107"/>
            <p:cNvSpPr/>
            <p:nvPr/>
          </p:nvSpPr>
          <p:spPr bwMode="auto">
            <a:xfrm>
              <a:off x="6453188" y="3803650"/>
              <a:ext cx="50800" cy="179387"/>
            </a:xfrm>
            <a:custGeom>
              <a:avLst/>
              <a:gdLst>
                <a:gd name="T0" fmla="*/ 0 w 20"/>
                <a:gd name="T1" fmla="*/ 6 h 70"/>
                <a:gd name="T2" fmla="*/ 0 w 20"/>
                <a:gd name="T3" fmla="*/ 7 h 70"/>
                <a:gd name="T4" fmla="*/ 0 w 20"/>
                <a:gd name="T5" fmla="*/ 7 h 70"/>
                <a:gd name="T6" fmla="*/ 2 w 20"/>
                <a:gd name="T7" fmla="*/ 70 h 70"/>
                <a:gd name="T8" fmla="*/ 18 w 20"/>
                <a:gd name="T9" fmla="*/ 70 h 70"/>
                <a:gd name="T10" fmla="*/ 20 w 20"/>
                <a:gd name="T11" fmla="*/ 7 h 70"/>
                <a:gd name="T12" fmla="*/ 20 w 20"/>
                <a:gd name="T13" fmla="*/ 7 h 70"/>
                <a:gd name="T14" fmla="*/ 20 w 20"/>
                <a:gd name="T15" fmla="*/ 6 h 70"/>
                <a:gd name="T16" fmla="*/ 17 w 20"/>
                <a:gd name="T17" fmla="*/ 0 h 70"/>
                <a:gd name="T18" fmla="*/ 3 w 20"/>
                <a:gd name="T19" fmla="*/ 0 h 70"/>
                <a:gd name="T20" fmla="*/ 0 w 20"/>
                <a:gd name="T21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70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3"/>
                    <a:pt x="1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3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12" name="Freeform 108"/>
            <p:cNvSpPr/>
            <p:nvPr/>
          </p:nvSpPr>
          <p:spPr bwMode="auto">
            <a:xfrm>
              <a:off x="6456363" y="3492500"/>
              <a:ext cx="42862" cy="57150"/>
            </a:xfrm>
            <a:custGeom>
              <a:avLst/>
              <a:gdLst>
                <a:gd name="T0" fmla="*/ 3 w 17"/>
                <a:gd name="T1" fmla="*/ 22 h 22"/>
                <a:gd name="T2" fmla="*/ 8 w 17"/>
                <a:gd name="T3" fmla="*/ 22 h 22"/>
                <a:gd name="T4" fmla="*/ 9 w 17"/>
                <a:gd name="T5" fmla="*/ 22 h 22"/>
                <a:gd name="T6" fmla="*/ 14 w 17"/>
                <a:gd name="T7" fmla="*/ 22 h 22"/>
                <a:gd name="T8" fmla="*/ 17 w 17"/>
                <a:gd name="T9" fmla="*/ 7 h 22"/>
                <a:gd name="T10" fmla="*/ 17 w 17"/>
                <a:gd name="T11" fmla="*/ 3 h 22"/>
                <a:gd name="T12" fmla="*/ 17 w 17"/>
                <a:gd name="T13" fmla="*/ 3 h 22"/>
                <a:gd name="T14" fmla="*/ 13 w 17"/>
                <a:gd name="T15" fmla="*/ 0 h 22"/>
                <a:gd name="T16" fmla="*/ 9 w 17"/>
                <a:gd name="T17" fmla="*/ 0 h 22"/>
                <a:gd name="T18" fmla="*/ 8 w 17"/>
                <a:gd name="T19" fmla="*/ 0 h 22"/>
                <a:gd name="T20" fmla="*/ 5 w 17"/>
                <a:gd name="T21" fmla="*/ 0 h 22"/>
                <a:gd name="T22" fmla="*/ 0 w 17"/>
                <a:gd name="T23" fmla="*/ 3 h 22"/>
                <a:gd name="T24" fmla="*/ 0 w 17"/>
                <a:gd name="T25" fmla="*/ 3 h 22"/>
                <a:gd name="T26" fmla="*/ 0 w 17"/>
                <a:gd name="T27" fmla="*/ 7 h 22"/>
                <a:gd name="T28" fmla="*/ 3 w 17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2">
                  <a:moveTo>
                    <a:pt x="3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9"/>
                    <a:pt x="17" y="7"/>
                    <a:pt x="17" y="7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3" y="9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13" name="Freeform 109"/>
            <p:cNvSpPr>
              <a:spLocks noEditPoints="1"/>
            </p:cNvSpPr>
            <p:nvPr/>
          </p:nvSpPr>
          <p:spPr bwMode="auto">
            <a:xfrm>
              <a:off x="6096001" y="3576637"/>
              <a:ext cx="347662" cy="388937"/>
            </a:xfrm>
            <a:custGeom>
              <a:avLst/>
              <a:gdLst>
                <a:gd name="T0" fmla="*/ 90 w 136"/>
                <a:gd name="T1" fmla="*/ 133 h 152"/>
                <a:gd name="T2" fmla="*/ 90 w 136"/>
                <a:gd name="T3" fmla="*/ 131 h 152"/>
                <a:gd name="T4" fmla="*/ 50 w 136"/>
                <a:gd name="T5" fmla="*/ 33 h 152"/>
                <a:gd name="T6" fmla="*/ 50 w 136"/>
                <a:gd name="T7" fmla="*/ 33 h 152"/>
                <a:gd name="T8" fmla="*/ 59 w 136"/>
                <a:gd name="T9" fmla="*/ 26 h 152"/>
                <a:gd name="T10" fmla="*/ 136 w 136"/>
                <a:gd name="T11" fmla="*/ 15 h 152"/>
                <a:gd name="T12" fmla="*/ 136 w 136"/>
                <a:gd name="T13" fmla="*/ 0 h 152"/>
                <a:gd name="T14" fmla="*/ 56 w 136"/>
                <a:gd name="T15" fmla="*/ 21 h 152"/>
                <a:gd name="T16" fmla="*/ 49 w 136"/>
                <a:gd name="T17" fmla="*/ 27 h 152"/>
                <a:gd name="T18" fmla="*/ 49 w 136"/>
                <a:gd name="T19" fmla="*/ 27 h 152"/>
                <a:gd name="T20" fmla="*/ 46 w 136"/>
                <a:gd name="T21" fmla="*/ 24 h 152"/>
                <a:gd name="T22" fmla="*/ 44 w 136"/>
                <a:gd name="T23" fmla="*/ 27 h 152"/>
                <a:gd name="T24" fmla="*/ 44 w 136"/>
                <a:gd name="T25" fmla="*/ 27 h 152"/>
                <a:gd name="T26" fmla="*/ 39 w 136"/>
                <a:gd name="T27" fmla="*/ 22 h 152"/>
                <a:gd name="T28" fmla="*/ 36 w 136"/>
                <a:gd name="T29" fmla="*/ 23 h 152"/>
                <a:gd name="T30" fmla="*/ 43 w 136"/>
                <a:gd name="T31" fmla="*/ 33 h 152"/>
                <a:gd name="T32" fmla="*/ 43 w 136"/>
                <a:gd name="T33" fmla="*/ 33 h 152"/>
                <a:gd name="T34" fmla="*/ 3 w 136"/>
                <a:gd name="T35" fmla="*/ 131 h 152"/>
                <a:gd name="T36" fmla="*/ 3 w 136"/>
                <a:gd name="T37" fmla="*/ 133 h 152"/>
                <a:gd name="T38" fmla="*/ 2 w 136"/>
                <a:gd name="T39" fmla="*/ 133 h 152"/>
                <a:gd name="T40" fmla="*/ 1 w 136"/>
                <a:gd name="T41" fmla="*/ 135 h 152"/>
                <a:gd name="T42" fmla="*/ 14 w 136"/>
                <a:gd name="T43" fmla="*/ 148 h 152"/>
                <a:gd name="T44" fmla="*/ 47 w 136"/>
                <a:gd name="T45" fmla="*/ 152 h 152"/>
                <a:gd name="T46" fmla="*/ 79 w 136"/>
                <a:gd name="T47" fmla="*/ 148 h 152"/>
                <a:gd name="T48" fmla="*/ 92 w 136"/>
                <a:gd name="T49" fmla="*/ 135 h 152"/>
                <a:gd name="T50" fmla="*/ 91 w 136"/>
                <a:gd name="T51" fmla="*/ 133 h 152"/>
                <a:gd name="T52" fmla="*/ 90 w 136"/>
                <a:gd name="T53" fmla="*/ 133 h 152"/>
                <a:gd name="T54" fmla="*/ 51 w 136"/>
                <a:gd name="T55" fmla="*/ 133 h 152"/>
                <a:gd name="T56" fmla="*/ 46 w 136"/>
                <a:gd name="T57" fmla="*/ 133 h 152"/>
                <a:gd name="T58" fmla="*/ 42 w 136"/>
                <a:gd name="T59" fmla="*/ 133 h 152"/>
                <a:gd name="T60" fmla="*/ 10 w 136"/>
                <a:gd name="T61" fmla="*/ 133 h 152"/>
                <a:gd name="T62" fmla="*/ 46 w 136"/>
                <a:gd name="T63" fmla="*/ 44 h 152"/>
                <a:gd name="T64" fmla="*/ 82 w 136"/>
                <a:gd name="T65" fmla="*/ 133 h 152"/>
                <a:gd name="T66" fmla="*/ 51 w 136"/>
                <a:gd name="T67" fmla="*/ 1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6" h="152">
                  <a:moveTo>
                    <a:pt x="90" y="133"/>
                  </a:moveTo>
                  <a:cubicBezTo>
                    <a:pt x="90" y="132"/>
                    <a:pt x="90" y="132"/>
                    <a:pt x="90" y="131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7" y="32"/>
                    <a:pt x="59" y="26"/>
                    <a:pt x="59" y="26"/>
                  </a:cubicBezTo>
                  <a:cubicBezTo>
                    <a:pt x="59" y="26"/>
                    <a:pt x="66" y="16"/>
                    <a:pt x="136" y="15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19" y="1"/>
                    <a:pt x="87" y="5"/>
                    <a:pt x="56" y="21"/>
                  </a:cubicBezTo>
                  <a:cubicBezTo>
                    <a:pt x="56" y="21"/>
                    <a:pt x="54" y="26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6"/>
                    <a:pt x="48" y="24"/>
                    <a:pt x="46" y="24"/>
                  </a:cubicBezTo>
                  <a:cubicBezTo>
                    <a:pt x="45" y="24"/>
                    <a:pt x="44" y="26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0" y="26"/>
                    <a:pt x="39" y="22"/>
                    <a:pt x="39" y="22"/>
                  </a:cubicBezTo>
                  <a:cubicBezTo>
                    <a:pt x="39" y="22"/>
                    <a:pt x="37" y="21"/>
                    <a:pt x="36" y="23"/>
                  </a:cubicBezTo>
                  <a:cubicBezTo>
                    <a:pt x="36" y="25"/>
                    <a:pt x="37" y="31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2"/>
                    <a:pt x="3" y="132"/>
                    <a:pt x="3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0" y="133"/>
                    <a:pt x="0" y="134"/>
                    <a:pt x="1" y="135"/>
                  </a:cubicBezTo>
                  <a:cubicBezTo>
                    <a:pt x="1" y="135"/>
                    <a:pt x="12" y="147"/>
                    <a:pt x="14" y="148"/>
                  </a:cubicBezTo>
                  <a:cubicBezTo>
                    <a:pt x="14" y="148"/>
                    <a:pt x="18" y="152"/>
                    <a:pt x="47" y="152"/>
                  </a:cubicBezTo>
                  <a:cubicBezTo>
                    <a:pt x="76" y="152"/>
                    <a:pt x="79" y="148"/>
                    <a:pt x="79" y="148"/>
                  </a:cubicBezTo>
                  <a:cubicBezTo>
                    <a:pt x="80" y="147"/>
                    <a:pt x="92" y="135"/>
                    <a:pt x="92" y="135"/>
                  </a:cubicBezTo>
                  <a:cubicBezTo>
                    <a:pt x="93" y="134"/>
                    <a:pt x="93" y="133"/>
                    <a:pt x="91" y="133"/>
                  </a:cubicBezTo>
                  <a:lnTo>
                    <a:pt x="90" y="133"/>
                  </a:lnTo>
                  <a:close/>
                  <a:moveTo>
                    <a:pt x="51" y="133"/>
                  </a:moveTo>
                  <a:cubicBezTo>
                    <a:pt x="49" y="133"/>
                    <a:pt x="47" y="133"/>
                    <a:pt x="46" y="133"/>
                  </a:cubicBezTo>
                  <a:cubicBezTo>
                    <a:pt x="46" y="133"/>
                    <a:pt x="44" y="133"/>
                    <a:pt x="42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82" y="133"/>
                    <a:pt x="82" y="133"/>
                    <a:pt x="82" y="133"/>
                  </a:cubicBezTo>
                  <a:lnTo>
                    <a:pt x="51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14" name="Freeform 110"/>
            <p:cNvSpPr>
              <a:spLocks noEditPoints="1"/>
            </p:cNvSpPr>
            <p:nvPr/>
          </p:nvSpPr>
          <p:spPr bwMode="auto">
            <a:xfrm>
              <a:off x="6515101" y="3576637"/>
              <a:ext cx="347662" cy="388937"/>
            </a:xfrm>
            <a:custGeom>
              <a:avLst/>
              <a:gdLst>
                <a:gd name="T0" fmla="*/ 134 w 136"/>
                <a:gd name="T1" fmla="*/ 133 h 152"/>
                <a:gd name="T2" fmla="*/ 133 w 136"/>
                <a:gd name="T3" fmla="*/ 133 h 152"/>
                <a:gd name="T4" fmla="*/ 133 w 136"/>
                <a:gd name="T5" fmla="*/ 131 h 152"/>
                <a:gd name="T6" fmla="*/ 93 w 136"/>
                <a:gd name="T7" fmla="*/ 33 h 152"/>
                <a:gd name="T8" fmla="*/ 93 w 136"/>
                <a:gd name="T9" fmla="*/ 33 h 152"/>
                <a:gd name="T10" fmla="*/ 100 w 136"/>
                <a:gd name="T11" fmla="*/ 23 h 152"/>
                <a:gd name="T12" fmla="*/ 97 w 136"/>
                <a:gd name="T13" fmla="*/ 22 h 152"/>
                <a:gd name="T14" fmla="*/ 92 w 136"/>
                <a:gd name="T15" fmla="*/ 27 h 152"/>
                <a:gd name="T16" fmla="*/ 92 w 136"/>
                <a:gd name="T17" fmla="*/ 27 h 152"/>
                <a:gd name="T18" fmla="*/ 90 w 136"/>
                <a:gd name="T19" fmla="*/ 24 h 152"/>
                <a:gd name="T20" fmla="*/ 87 w 136"/>
                <a:gd name="T21" fmla="*/ 27 h 152"/>
                <a:gd name="T22" fmla="*/ 87 w 136"/>
                <a:gd name="T23" fmla="*/ 27 h 152"/>
                <a:gd name="T24" fmla="*/ 80 w 136"/>
                <a:gd name="T25" fmla="*/ 21 h 152"/>
                <a:gd name="T26" fmla="*/ 0 w 136"/>
                <a:gd name="T27" fmla="*/ 0 h 152"/>
                <a:gd name="T28" fmla="*/ 0 w 136"/>
                <a:gd name="T29" fmla="*/ 15 h 152"/>
                <a:gd name="T30" fmla="*/ 77 w 136"/>
                <a:gd name="T31" fmla="*/ 26 h 152"/>
                <a:gd name="T32" fmla="*/ 86 w 136"/>
                <a:gd name="T33" fmla="*/ 33 h 152"/>
                <a:gd name="T34" fmla="*/ 86 w 136"/>
                <a:gd name="T35" fmla="*/ 33 h 152"/>
                <a:gd name="T36" fmla="*/ 46 w 136"/>
                <a:gd name="T37" fmla="*/ 131 h 152"/>
                <a:gd name="T38" fmla="*/ 46 w 136"/>
                <a:gd name="T39" fmla="*/ 133 h 152"/>
                <a:gd name="T40" fmla="*/ 45 w 136"/>
                <a:gd name="T41" fmla="*/ 133 h 152"/>
                <a:gd name="T42" fmla="*/ 44 w 136"/>
                <a:gd name="T43" fmla="*/ 135 h 152"/>
                <a:gd name="T44" fmla="*/ 57 w 136"/>
                <a:gd name="T45" fmla="*/ 148 h 152"/>
                <a:gd name="T46" fmla="*/ 89 w 136"/>
                <a:gd name="T47" fmla="*/ 152 h 152"/>
                <a:gd name="T48" fmla="*/ 122 w 136"/>
                <a:gd name="T49" fmla="*/ 148 h 152"/>
                <a:gd name="T50" fmla="*/ 135 w 136"/>
                <a:gd name="T51" fmla="*/ 135 h 152"/>
                <a:gd name="T52" fmla="*/ 134 w 136"/>
                <a:gd name="T53" fmla="*/ 133 h 152"/>
                <a:gd name="T54" fmla="*/ 94 w 136"/>
                <a:gd name="T55" fmla="*/ 133 h 152"/>
                <a:gd name="T56" fmla="*/ 90 w 136"/>
                <a:gd name="T57" fmla="*/ 133 h 152"/>
                <a:gd name="T58" fmla="*/ 85 w 136"/>
                <a:gd name="T59" fmla="*/ 133 h 152"/>
                <a:gd name="T60" fmla="*/ 54 w 136"/>
                <a:gd name="T61" fmla="*/ 133 h 152"/>
                <a:gd name="T62" fmla="*/ 90 w 136"/>
                <a:gd name="T63" fmla="*/ 44 h 152"/>
                <a:gd name="T64" fmla="*/ 126 w 136"/>
                <a:gd name="T65" fmla="*/ 133 h 152"/>
                <a:gd name="T66" fmla="*/ 94 w 136"/>
                <a:gd name="T67" fmla="*/ 1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6" h="152">
                  <a:moveTo>
                    <a:pt x="134" y="133"/>
                  </a:moveTo>
                  <a:cubicBezTo>
                    <a:pt x="133" y="133"/>
                    <a:pt x="133" y="133"/>
                    <a:pt x="133" y="133"/>
                  </a:cubicBezTo>
                  <a:cubicBezTo>
                    <a:pt x="133" y="132"/>
                    <a:pt x="133" y="132"/>
                    <a:pt x="133" y="131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9" y="31"/>
                    <a:pt x="100" y="25"/>
                    <a:pt x="100" y="23"/>
                  </a:cubicBezTo>
                  <a:cubicBezTo>
                    <a:pt x="99" y="21"/>
                    <a:pt x="97" y="22"/>
                    <a:pt x="97" y="22"/>
                  </a:cubicBezTo>
                  <a:cubicBezTo>
                    <a:pt x="97" y="22"/>
                    <a:pt x="96" y="26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6"/>
                    <a:pt x="91" y="24"/>
                    <a:pt x="90" y="24"/>
                  </a:cubicBezTo>
                  <a:cubicBezTo>
                    <a:pt x="88" y="24"/>
                    <a:pt x="87" y="26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2" y="26"/>
                    <a:pt x="80" y="21"/>
                    <a:pt x="80" y="21"/>
                  </a:cubicBezTo>
                  <a:cubicBezTo>
                    <a:pt x="49" y="5"/>
                    <a:pt x="17" y="1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1" y="16"/>
                    <a:pt x="77" y="26"/>
                    <a:pt x="77" y="26"/>
                  </a:cubicBezTo>
                  <a:cubicBezTo>
                    <a:pt x="77" y="26"/>
                    <a:pt x="80" y="32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3" y="133"/>
                    <a:pt x="43" y="134"/>
                    <a:pt x="44" y="135"/>
                  </a:cubicBezTo>
                  <a:cubicBezTo>
                    <a:pt x="44" y="135"/>
                    <a:pt x="56" y="147"/>
                    <a:pt x="57" y="148"/>
                  </a:cubicBezTo>
                  <a:cubicBezTo>
                    <a:pt x="57" y="148"/>
                    <a:pt x="60" y="152"/>
                    <a:pt x="89" y="152"/>
                  </a:cubicBezTo>
                  <a:cubicBezTo>
                    <a:pt x="118" y="152"/>
                    <a:pt x="122" y="148"/>
                    <a:pt x="122" y="148"/>
                  </a:cubicBezTo>
                  <a:cubicBezTo>
                    <a:pt x="124" y="147"/>
                    <a:pt x="135" y="135"/>
                    <a:pt x="135" y="135"/>
                  </a:cubicBezTo>
                  <a:cubicBezTo>
                    <a:pt x="136" y="134"/>
                    <a:pt x="136" y="133"/>
                    <a:pt x="134" y="133"/>
                  </a:cubicBezTo>
                  <a:close/>
                  <a:moveTo>
                    <a:pt x="94" y="133"/>
                  </a:moveTo>
                  <a:cubicBezTo>
                    <a:pt x="92" y="133"/>
                    <a:pt x="90" y="133"/>
                    <a:pt x="90" y="133"/>
                  </a:cubicBezTo>
                  <a:cubicBezTo>
                    <a:pt x="89" y="133"/>
                    <a:pt x="87" y="133"/>
                    <a:pt x="85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126" y="133"/>
                    <a:pt x="126" y="133"/>
                    <a:pt x="126" y="133"/>
                  </a:cubicBezTo>
                  <a:lnTo>
                    <a:pt x="94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81002" y="2241675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77884" y="4009498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18" name="组合 1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1860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177375" y="1647327"/>
            <a:ext cx="1837249" cy="2187019"/>
            <a:chOff x="1053298" y="1163255"/>
            <a:chExt cx="2210766" cy="2631644"/>
          </a:xfrm>
        </p:grpSpPr>
        <p:sp>
          <p:nvSpPr>
            <p:cNvPr id="24" name="任意多边形 23"/>
            <p:cNvSpPr/>
            <p:nvPr/>
          </p:nvSpPr>
          <p:spPr>
            <a:xfrm>
              <a:off x="1053299" y="1186406"/>
              <a:ext cx="2210765" cy="260849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57150">
              <a:solidFill>
                <a:srgbClr val="02030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kern="12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53298" y="1163255"/>
              <a:ext cx="2210765" cy="260849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57150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kern="1200"/>
            </a:p>
          </p:txBody>
        </p:sp>
      </p:grpSp>
      <p:sp>
        <p:nvSpPr>
          <p:cNvPr id="30" name="矩形 2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021168" y="4847069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chemeClr val="accent1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3614778" y="4258310"/>
            <a:ext cx="4702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04.</a:t>
            </a:r>
            <a:r>
              <a:rPr lang="zh-CN" altLang="en-US" sz="3200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177373" y="767437"/>
            <a:ext cx="1856316" cy="1114217"/>
            <a:chOff x="684243" y="165720"/>
            <a:chExt cx="2383242" cy="1430494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684243" y="551261"/>
              <a:ext cx="2024926" cy="1044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1042559" y="165720"/>
              <a:ext cx="2024926" cy="1044954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696976" y="3275311"/>
            <a:ext cx="1863857" cy="1079589"/>
            <a:chOff x="828280" y="3530355"/>
            <a:chExt cx="2517446" cy="1458162"/>
          </a:xfrm>
        </p:grpSpPr>
        <p:cxnSp>
          <p:nvCxnSpPr>
            <p:cNvPr id="48" name="直接连接符 47"/>
            <p:cNvCxnSpPr/>
            <p:nvPr/>
          </p:nvCxnSpPr>
          <p:spPr>
            <a:xfrm flipV="1">
              <a:off x="1320800" y="3530355"/>
              <a:ext cx="2024926" cy="1044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828280" y="3943564"/>
              <a:ext cx="2024926" cy="1044953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直接连接符 49"/>
          <p:cNvCxnSpPr/>
          <p:nvPr/>
        </p:nvCxnSpPr>
        <p:spPr>
          <a:xfrm>
            <a:off x="5853476" y="5369765"/>
            <a:ext cx="4213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utoShape 112"/>
          <p:cNvSpPr/>
          <p:nvPr/>
        </p:nvSpPr>
        <p:spPr bwMode="auto">
          <a:xfrm>
            <a:off x="5725341" y="2411080"/>
            <a:ext cx="741316" cy="73804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228600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14671" y="5616237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prstClr val="white"/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60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53791" y="51768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684694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939397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194100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3603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15" grpId="0" bldLvl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596643" y="1597088"/>
            <a:ext cx="4997023" cy="3415811"/>
            <a:chOff x="3325710" y="1512422"/>
            <a:chExt cx="5607561" cy="3833156"/>
          </a:xfrm>
        </p:grpSpPr>
        <p:grpSp>
          <p:nvGrpSpPr>
            <p:cNvPr id="2" name="Group 1"/>
            <p:cNvGrpSpPr/>
            <p:nvPr/>
          </p:nvGrpSpPr>
          <p:grpSpPr>
            <a:xfrm>
              <a:off x="3660128" y="2323240"/>
              <a:ext cx="5012042" cy="2294135"/>
              <a:chOff x="3212076" y="2449974"/>
              <a:chExt cx="5771680" cy="2641840"/>
            </a:xfrm>
          </p:grpSpPr>
          <p:sp>
            <p:nvSpPr>
              <p:cNvPr id="17" name="Freeform 5"/>
              <p:cNvSpPr/>
              <p:nvPr/>
            </p:nvSpPr>
            <p:spPr bwMode="auto">
              <a:xfrm>
                <a:off x="7360072" y="2683754"/>
                <a:ext cx="1623684" cy="1549589"/>
              </a:xfrm>
              <a:custGeom>
                <a:avLst/>
                <a:gdLst>
                  <a:gd name="T0" fmla="*/ 1271 w 1271"/>
                  <a:gd name="T1" fmla="*/ 1213 h 1213"/>
                  <a:gd name="T2" fmla="*/ 811 w 1271"/>
                  <a:gd name="T3" fmla="*/ 1213 h 1213"/>
                  <a:gd name="T4" fmla="*/ 0 w 1271"/>
                  <a:gd name="T5" fmla="*/ 0 h 1213"/>
                  <a:gd name="T6" fmla="*/ 459 w 1271"/>
                  <a:gd name="T7" fmla="*/ 0 h 1213"/>
                  <a:gd name="T8" fmla="*/ 1271 w 1271"/>
                  <a:gd name="T9" fmla="*/ 1213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1" h="1213">
                    <a:moveTo>
                      <a:pt x="1271" y="1213"/>
                    </a:moveTo>
                    <a:lnTo>
                      <a:pt x="811" y="1213"/>
                    </a:lnTo>
                    <a:lnTo>
                      <a:pt x="0" y="0"/>
                    </a:lnTo>
                    <a:lnTo>
                      <a:pt x="459" y="0"/>
                    </a:lnTo>
                    <a:lnTo>
                      <a:pt x="1271" y="121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en-US" sz="2000" b="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6"/>
              <p:cNvSpPr/>
              <p:nvPr/>
            </p:nvSpPr>
            <p:spPr bwMode="auto">
              <a:xfrm>
                <a:off x="6324031" y="2449974"/>
                <a:ext cx="1622407" cy="2408059"/>
              </a:xfrm>
              <a:custGeom>
                <a:avLst/>
                <a:gdLst>
                  <a:gd name="T0" fmla="*/ 1270 w 1270"/>
                  <a:gd name="T1" fmla="*/ 1885 h 1885"/>
                  <a:gd name="T2" fmla="*/ 811 w 1270"/>
                  <a:gd name="T3" fmla="*/ 1885 h 1885"/>
                  <a:gd name="T4" fmla="*/ 0 w 1270"/>
                  <a:gd name="T5" fmla="*/ 0 h 1885"/>
                  <a:gd name="T6" fmla="*/ 459 w 1270"/>
                  <a:gd name="T7" fmla="*/ 0 h 1885"/>
                  <a:gd name="T8" fmla="*/ 1270 w 1270"/>
                  <a:gd name="T9" fmla="*/ 1885 h 1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0" h="1885">
                    <a:moveTo>
                      <a:pt x="1270" y="1885"/>
                    </a:moveTo>
                    <a:lnTo>
                      <a:pt x="811" y="1885"/>
                    </a:lnTo>
                    <a:lnTo>
                      <a:pt x="0" y="0"/>
                    </a:lnTo>
                    <a:lnTo>
                      <a:pt x="459" y="0"/>
                    </a:lnTo>
                    <a:lnTo>
                      <a:pt x="1270" y="188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en-US" sz="2000" b="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7"/>
              <p:cNvSpPr/>
              <p:nvPr/>
            </p:nvSpPr>
            <p:spPr bwMode="auto">
              <a:xfrm>
                <a:off x="5285435" y="2917534"/>
                <a:ext cx="1624962" cy="2174280"/>
              </a:xfrm>
              <a:custGeom>
                <a:avLst/>
                <a:gdLst>
                  <a:gd name="T0" fmla="*/ 459 w 1272"/>
                  <a:gd name="T1" fmla="*/ 0 h 1702"/>
                  <a:gd name="T2" fmla="*/ 1272 w 1272"/>
                  <a:gd name="T3" fmla="*/ 1702 h 1702"/>
                  <a:gd name="T4" fmla="*/ 813 w 1272"/>
                  <a:gd name="T5" fmla="*/ 1702 h 1702"/>
                  <a:gd name="T6" fmla="*/ 0 w 1272"/>
                  <a:gd name="T7" fmla="*/ 0 h 1702"/>
                  <a:gd name="T8" fmla="*/ 459 w 1272"/>
                  <a:gd name="T9" fmla="*/ 0 h 1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2" h="1702">
                    <a:moveTo>
                      <a:pt x="459" y="0"/>
                    </a:moveTo>
                    <a:lnTo>
                      <a:pt x="1272" y="1702"/>
                    </a:lnTo>
                    <a:lnTo>
                      <a:pt x="813" y="1702"/>
                    </a:lnTo>
                    <a:lnTo>
                      <a:pt x="0" y="0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en-US" sz="2000" b="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8"/>
              <p:cNvSpPr/>
              <p:nvPr/>
            </p:nvSpPr>
            <p:spPr bwMode="auto">
              <a:xfrm>
                <a:off x="4249394" y="2683754"/>
                <a:ext cx="1622407" cy="1940500"/>
              </a:xfrm>
              <a:custGeom>
                <a:avLst/>
                <a:gdLst>
                  <a:gd name="T0" fmla="*/ 459 w 1270"/>
                  <a:gd name="T1" fmla="*/ 0 h 1519"/>
                  <a:gd name="T2" fmla="*/ 1270 w 1270"/>
                  <a:gd name="T3" fmla="*/ 1519 h 1519"/>
                  <a:gd name="T4" fmla="*/ 811 w 1270"/>
                  <a:gd name="T5" fmla="*/ 1519 h 1519"/>
                  <a:gd name="T6" fmla="*/ 0 w 1270"/>
                  <a:gd name="T7" fmla="*/ 0 h 1519"/>
                  <a:gd name="T8" fmla="*/ 459 w 1270"/>
                  <a:gd name="T9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0" h="1519">
                    <a:moveTo>
                      <a:pt x="459" y="0"/>
                    </a:moveTo>
                    <a:lnTo>
                      <a:pt x="1270" y="1519"/>
                    </a:lnTo>
                    <a:lnTo>
                      <a:pt x="811" y="1519"/>
                    </a:lnTo>
                    <a:lnTo>
                      <a:pt x="0" y="0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en-US" sz="2000" b="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9"/>
              <p:cNvSpPr/>
              <p:nvPr/>
            </p:nvSpPr>
            <p:spPr bwMode="auto">
              <a:xfrm>
                <a:off x="3212076" y="3130873"/>
                <a:ext cx="1623684" cy="1727160"/>
              </a:xfrm>
              <a:custGeom>
                <a:avLst/>
                <a:gdLst>
                  <a:gd name="T0" fmla="*/ 459 w 1271"/>
                  <a:gd name="T1" fmla="*/ 0 h 1352"/>
                  <a:gd name="T2" fmla="*/ 1271 w 1271"/>
                  <a:gd name="T3" fmla="*/ 1352 h 1352"/>
                  <a:gd name="T4" fmla="*/ 812 w 1271"/>
                  <a:gd name="T5" fmla="*/ 1352 h 1352"/>
                  <a:gd name="T6" fmla="*/ 0 w 1271"/>
                  <a:gd name="T7" fmla="*/ 0 h 1352"/>
                  <a:gd name="T8" fmla="*/ 459 w 1271"/>
                  <a:gd name="T9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1" h="1352">
                    <a:moveTo>
                      <a:pt x="459" y="0"/>
                    </a:moveTo>
                    <a:lnTo>
                      <a:pt x="1271" y="1352"/>
                    </a:lnTo>
                    <a:lnTo>
                      <a:pt x="812" y="1352"/>
                    </a:lnTo>
                    <a:lnTo>
                      <a:pt x="0" y="0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en-US" sz="2000" b="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" name="Rounded Rectangle 123"/>
            <p:cNvSpPr/>
            <p:nvPr/>
          </p:nvSpPr>
          <p:spPr>
            <a:xfrm rot="5400000">
              <a:off x="3116548" y="3218486"/>
              <a:ext cx="1591917" cy="51141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endParaRPr 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124"/>
            <p:cNvSpPr/>
            <p:nvPr/>
          </p:nvSpPr>
          <p:spPr>
            <a:xfrm rot="5400000">
              <a:off x="3607988" y="3218488"/>
              <a:ext cx="2403964" cy="511411"/>
            </a:xfrm>
            <a:prstGeom prst="roundRect">
              <a:avLst>
                <a:gd name="adj" fmla="val 50000"/>
              </a:avLst>
            </a:pr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endParaRPr 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125"/>
            <p:cNvSpPr/>
            <p:nvPr/>
          </p:nvSpPr>
          <p:spPr>
            <a:xfrm rot="5400000">
              <a:off x="4717797" y="3218488"/>
              <a:ext cx="1997941" cy="511411"/>
            </a:xfrm>
            <a:prstGeom prst="roundRect">
              <a:avLst>
                <a:gd name="adj" fmla="val 50000"/>
              </a:avLst>
            </a:pr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endParaRPr 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126"/>
            <p:cNvSpPr/>
            <p:nvPr/>
          </p:nvSpPr>
          <p:spPr>
            <a:xfrm rot="5400000">
              <a:off x="5204342" y="3218489"/>
              <a:ext cx="2812204" cy="511411"/>
            </a:xfrm>
            <a:prstGeom prst="roundRect">
              <a:avLst>
                <a:gd name="adj" fmla="val 50000"/>
              </a:avLst>
            </a:pr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endParaRPr 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ounded Rectangle 127"/>
            <p:cNvSpPr/>
            <p:nvPr/>
          </p:nvSpPr>
          <p:spPr>
            <a:xfrm rot="5400000">
              <a:off x="6320870" y="3218489"/>
              <a:ext cx="2403966" cy="511411"/>
            </a:xfrm>
            <a:prstGeom prst="roundRect">
              <a:avLst>
                <a:gd name="adj" fmla="val 50000"/>
              </a:avLst>
            </a:pr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endParaRPr 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ounded Rectangle 128"/>
            <p:cNvSpPr/>
            <p:nvPr/>
          </p:nvSpPr>
          <p:spPr>
            <a:xfrm rot="5400000">
              <a:off x="7756432" y="3218488"/>
              <a:ext cx="1319020" cy="51141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endParaRPr 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ounded Rectangle 131"/>
            <p:cNvSpPr/>
            <p:nvPr/>
          </p:nvSpPr>
          <p:spPr>
            <a:xfrm>
              <a:off x="8155213" y="1512422"/>
              <a:ext cx="525108" cy="525108"/>
            </a:xfrm>
            <a:prstGeom prst="roundRect">
              <a:avLst>
                <a:gd name="adj" fmla="val 16554"/>
              </a:avLst>
            </a:pr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  <a:endParaRPr lang="en-AU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133"/>
            <p:cNvSpPr/>
            <p:nvPr/>
          </p:nvSpPr>
          <p:spPr>
            <a:xfrm>
              <a:off x="8179555" y="4820470"/>
              <a:ext cx="525108" cy="525108"/>
            </a:xfrm>
            <a:prstGeom prst="roundRect">
              <a:avLst>
                <a:gd name="adj" fmla="val 16554"/>
              </a:avLst>
            </a:pr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  <a:endPara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rc 134"/>
            <p:cNvSpPr/>
            <p:nvPr/>
          </p:nvSpPr>
          <p:spPr>
            <a:xfrm rot="14978043" flipH="1">
              <a:off x="6731022" y="3753956"/>
              <a:ext cx="1545026" cy="1545026"/>
            </a:xfrm>
            <a:prstGeom prst="arc">
              <a:avLst>
                <a:gd name="adj1" fmla="val 17014246"/>
                <a:gd name="adj2" fmla="val 745915"/>
              </a:avLst>
            </a:prstGeom>
            <a:ln w="12700">
              <a:solidFill>
                <a:srgbClr val="C8161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20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Arc 135"/>
            <p:cNvSpPr/>
            <p:nvPr/>
          </p:nvSpPr>
          <p:spPr>
            <a:xfrm rot="6621957" flipH="1" flipV="1">
              <a:off x="7388245" y="1706486"/>
              <a:ext cx="1545026" cy="1545026"/>
            </a:xfrm>
            <a:prstGeom prst="arc">
              <a:avLst>
                <a:gd name="adj1" fmla="val 17014246"/>
                <a:gd name="adj2" fmla="val 19242592"/>
              </a:avLst>
            </a:prstGeom>
            <a:ln w="12700">
              <a:solidFill>
                <a:srgbClr val="C8161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20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137"/>
            <p:cNvSpPr/>
            <p:nvPr/>
          </p:nvSpPr>
          <p:spPr>
            <a:xfrm flipH="1">
              <a:off x="3578662" y="1512422"/>
              <a:ext cx="525108" cy="525108"/>
            </a:xfrm>
            <a:prstGeom prst="roundRect">
              <a:avLst>
                <a:gd name="adj" fmla="val 16554"/>
              </a:avLst>
            </a:pr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  <a:endParaRPr 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ounded Rectangle 139"/>
            <p:cNvSpPr/>
            <p:nvPr/>
          </p:nvSpPr>
          <p:spPr>
            <a:xfrm flipH="1">
              <a:off x="3554320" y="4820470"/>
              <a:ext cx="525108" cy="525108"/>
            </a:xfrm>
            <a:prstGeom prst="roundRect">
              <a:avLst>
                <a:gd name="adj" fmla="val 16554"/>
              </a:avLst>
            </a:pr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  <a:endPara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Arc 140"/>
            <p:cNvSpPr/>
            <p:nvPr/>
          </p:nvSpPr>
          <p:spPr>
            <a:xfrm rot="6621957">
              <a:off x="3937485" y="3484783"/>
              <a:ext cx="1766444" cy="1766444"/>
            </a:xfrm>
            <a:prstGeom prst="arc">
              <a:avLst>
                <a:gd name="adj1" fmla="val 16087243"/>
                <a:gd name="adj2" fmla="val 745915"/>
              </a:avLst>
            </a:prstGeom>
            <a:ln w="12700">
              <a:solidFill>
                <a:srgbClr val="C8161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20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rc 141"/>
            <p:cNvSpPr/>
            <p:nvPr/>
          </p:nvSpPr>
          <p:spPr>
            <a:xfrm rot="14978043" flipV="1">
              <a:off x="3325710" y="1706486"/>
              <a:ext cx="1545026" cy="1545026"/>
            </a:xfrm>
            <a:prstGeom prst="arc">
              <a:avLst>
                <a:gd name="adj1" fmla="val 17014246"/>
                <a:gd name="adj2" fmla="val 19242592"/>
              </a:avLst>
            </a:prstGeom>
            <a:ln w="12700">
              <a:solidFill>
                <a:srgbClr val="C8161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20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0069" y="133915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55441" y="4349734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56938" y="4305152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17409" y="133915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28" name="组合 2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2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693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0"/>
          <p:cNvSpPr/>
          <p:nvPr/>
        </p:nvSpPr>
        <p:spPr bwMode="auto">
          <a:xfrm>
            <a:off x="4769983" y="1228298"/>
            <a:ext cx="662744" cy="2314448"/>
          </a:xfrm>
          <a:custGeom>
            <a:avLst/>
            <a:gdLst>
              <a:gd name="T0" fmla="+- 0 12581 3563"/>
              <a:gd name="T1" fmla="*/ T0 w 18037"/>
              <a:gd name="T2" fmla="*/ 10800 h 21600"/>
              <a:gd name="T3" fmla="+- 0 12581 3563"/>
              <a:gd name="T4" fmla="*/ T3 w 18037"/>
              <a:gd name="T5" fmla="*/ 10800 h 21600"/>
              <a:gd name="T6" fmla="+- 0 12581 3563"/>
              <a:gd name="T7" fmla="*/ T6 w 18037"/>
              <a:gd name="T8" fmla="*/ 10800 h 21600"/>
              <a:gd name="T9" fmla="+- 0 12581 3563"/>
              <a:gd name="T10" fmla="*/ T9 w 18037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8037" h="21600">
                <a:moveTo>
                  <a:pt x="18037" y="0"/>
                </a:moveTo>
                <a:cubicBezTo>
                  <a:pt x="15413" y="528"/>
                  <a:pt x="12938" y="1176"/>
                  <a:pt x="10687" y="1948"/>
                </a:cubicBezTo>
                <a:cubicBezTo>
                  <a:pt x="-3563" y="6836"/>
                  <a:pt x="-3563" y="14761"/>
                  <a:pt x="10687" y="19649"/>
                </a:cubicBezTo>
                <a:cubicBezTo>
                  <a:pt x="12938" y="20421"/>
                  <a:pt x="15413" y="21071"/>
                  <a:pt x="18037" y="21599"/>
                </a:cubicBezTo>
                <a:lnTo>
                  <a:pt x="18037" y="0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" name="AutoShape 11"/>
          <p:cNvSpPr/>
          <p:nvPr/>
        </p:nvSpPr>
        <p:spPr bwMode="auto">
          <a:xfrm>
            <a:off x="4880308" y="2527595"/>
            <a:ext cx="486542" cy="3047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2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AutoShape 12"/>
          <p:cNvSpPr/>
          <p:nvPr/>
        </p:nvSpPr>
        <p:spPr bwMode="auto">
          <a:xfrm>
            <a:off x="5508924" y="1046539"/>
            <a:ext cx="563532" cy="26779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4175" y="45"/>
                  <a:pt x="6789" y="419"/>
                  <a:pt x="0" y="1136"/>
                </a:cubicBezTo>
                <a:lnTo>
                  <a:pt x="0" y="20463"/>
                </a:lnTo>
                <a:cubicBezTo>
                  <a:pt x="6789" y="21180"/>
                  <a:pt x="14175" y="21554"/>
                  <a:pt x="21600" y="21599"/>
                </a:cubicBezTo>
                <a:lnTo>
                  <a:pt x="21600" y="0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" name="AutoShape 13"/>
          <p:cNvSpPr/>
          <p:nvPr/>
        </p:nvSpPr>
        <p:spPr bwMode="auto">
          <a:xfrm>
            <a:off x="5548609" y="2972070"/>
            <a:ext cx="485749" cy="3047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2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AutoShape 14"/>
          <p:cNvSpPr/>
          <p:nvPr/>
        </p:nvSpPr>
        <p:spPr bwMode="auto">
          <a:xfrm>
            <a:off x="6148651" y="1046539"/>
            <a:ext cx="562738" cy="26779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cubicBezTo>
                  <a:pt x="7424" y="21556"/>
                  <a:pt x="14807" y="21185"/>
                  <a:pt x="21600" y="20470"/>
                </a:cubicBezTo>
                <a:lnTo>
                  <a:pt x="21600" y="1129"/>
                </a:lnTo>
                <a:cubicBezTo>
                  <a:pt x="14807" y="414"/>
                  <a:pt x="7424" y="43"/>
                  <a:pt x="0" y="0"/>
                </a:cubicBezTo>
                <a:close/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8" name="AutoShape 15"/>
          <p:cNvSpPr/>
          <p:nvPr/>
        </p:nvSpPr>
        <p:spPr bwMode="auto">
          <a:xfrm>
            <a:off x="6184368" y="2972070"/>
            <a:ext cx="485749" cy="3047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2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AutoShape 16"/>
          <p:cNvSpPr/>
          <p:nvPr/>
        </p:nvSpPr>
        <p:spPr bwMode="auto">
          <a:xfrm>
            <a:off x="6789172" y="1225916"/>
            <a:ext cx="664332" cy="2316036"/>
          </a:xfrm>
          <a:custGeom>
            <a:avLst/>
            <a:gdLst>
              <a:gd name="T0" fmla="*/ 9022 w 18044"/>
              <a:gd name="T1" fmla="*/ 10800 h 21600"/>
              <a:gd name="T2" fmla="*/ 9022 w 18044"/>
              <a:gd name="T3" fmla="*/ 10800 h 21600"/>
              <a:gd name="T4" fmla="*/ 9022 w 18044"/>
              <a:gd name="T5" fmla="*/ 10800 h 21600"/>
              <a:gd name="T6" fmla="*/ 9022 w 1804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44" h="21600">
                <a:moveTo>
                  <a:pt x="0" y="0"/>
                </a:moveTo>
                <a:lnTo>
                  <a:pt x="0" y="21599"/>
                </a:lnTo>
                <a:cubicBezTo>
                  <a:pt x="2632" y="21070"/>
                  <a:pt x="5116" y="20418"/>
                  <a:pt x="7374" y="19643"/>
                </a:cubicBezTo>
                <a:cubicBezTo>
                  <a:pt x="21599" y="14759"/>
                  <a:pt x="21599" y="6839"/>
                  <a:pt x="7374" y="1954"/>
                </a:cubicBezTo>
                <a:cubicBezTo>
                  <a:pt x="5116" y="1179"/>
                  <a:pt x="2632" y="529"/>
                  <a:pt x="0" y="0"/>
                </a:cubicBezTo>
                <a:close/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0" name="AutoShape 17"/>
          <p:cNvSpPr/>
          <p:nvPr/>
        </p:nvSpPr>
        <p:spPr bwMode="auto">
          <a:xfrm>
            <a:off x="6840763" y="2519657"/>
            <a:ext cx="486542" cy="3047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2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AutoShape 18"/>
          <p:cNvSpPr/>
          <p:nvPr/>
        </p:nvSpPr>
        <p:spPr bwMode="auto">
          <a:xfrm>
            <a:off x="4431070" y="2805392"/>
            <a:ext cx="461143" cy="775451"/>
          </a:xfrm>
          <a:custGeom>
            <a:avLst/>
            <a:gdLst>
              <a:gd name="T0" fmla="*/ 461169 w 21600"/>
              <a:gd name="T1" fmla="*/ 775494 h 21600"/>
              <a:gd name="T2" fmla="*/ 461169 w 21600"/>
              <a:gd name="T3" fmla="*/ 775494 h 21600"/>
              <a:gd name="T4" fmla="*/ 461169 w 21600"/>
              <a:gd name="T5" fmla="*/ 775494 h 21600"/>
              <a:gd name="T6" fmla="*/ 461169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057" y="4474"/>
                  <a:pt x="5213" y="8744"/>
                  <a:pt x="9365" y="12671"/>
                </a:cubicBezTo>
                <a:cubicBezTo>
                  <a:pt x="12814" y="15934"/>
                  <a:pt x="16923" y="18932"/>
                  <a:pt x="21600" y="21599"/>
                </a:cubicBezTo>
              </a:path>
            </a:pathLst>
          </a:custGeom>
          <a:noFill/>
          <a:ln w="101600" cap="flat" cmpd="sng">
            <a:solidFill>
              <a:srgbClr val="DAB96E"/>
            </a:solidFill>
            <a:prstDash val="solid"/>
            <a:miter lim="0"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7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AutoShape 20"/>
          <p:cNvSpPr/>
          <p:nvPr/>
        </p:nvSpPr>
        <p:spPr bwMode="auto">
          <a:xfrm>
            <a:off x="3565834" y="2761739"/>
            <a:ext cx="403203" cy="4032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4" name="AutoShape 21"/>
          <p:cNvSpPr/>
          <p:nvPr/>
        </p:nvSpPr>
        <p:spPr bwMode="auto">
          <a:xfrm>
            <a:off x="3561691" y="2793287"/>
            <a:ext cx="403551" cy="3242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6" tIns="35716" rIns="35716" bIns="35716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25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2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Line 22"/>
          <p:cNvSpPr>
            <a:spLocks noChangeShapeType="1"/>
          </p:cNvSpPr>
          <p:nvPr/>
        </p:nvSpPr>
        <p:spPr bwMode="auto">
          <a:xfrm>
            <a:off x="4110413" y="2806186"/>
            <a:ext cx="377011" cy="0"/>
          </a:xfrm>
          <a:prstGeom prst="line">
            <a:avLst/>
          </a:prstGeom>
          <a:noFill/>
          <a:ln w="6350" cap="flat" cmpd="sng">
            <a:solidFill>
              <a:srgbClr val="C8161C"/>
            </a:solidFill>
            <a:prstDash val="dash"/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40665">
              <a:defRPr/>
            </a:pPr>
            <a:endParaRPr lang="es-E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AutoShape 23"/>
          <p:cNvSpPr/>
          <p:nvPr/>
        </p:nvSpPr>
        <p:spPr bwMode="auto">
          <a:xfrm>
            <a:off x="4848560" y="3534015"/>
            <a:ext cx="857203" cy="486542"/>
          </a:xfrm>
          <a:custGeom>
            <a:avLst/>
            <a:gdLst>
              <a:gd name="T0" fmla="*/ 857250 w 21600"/>
              <a:gd name="T1" fmla="*/ 486568 h 21600"/>
              <a:gd name="T2" fmla="*/ 857250 w 21600"/>
              <a:gd name="T3" fmla="*/ 486568 h 21600"/>
              <a:gd name="T4" fmla="*/ 857250 w 21600"/>
              <a:gd name="T5" fmla="*/ 486568 h 21600"/>
              <a:gd name="T6" fmla="*/ 857250 w 21600"/>
              <a:gd name="T7" fmla="*/ 48656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952" y="5171"/>
                  <a:pt x="6281" y="9632"/>
                  <a:pt x="9898" y="13266"/>
                </a:cubicBezTo>
                <a:cubicBezTo>
                  <a:pt x="13569" y="16954"/>
                  <a:pt x="17505" y="19757"/>
                  <a:pt x="21600" y="21599"/>
                </a:cubicBezTo>
              </a:path>
            </a:pathLst>
          </a:custGeom>
          <a:noFill/>
          <a:ln w="101600" cap="flat" cmpd="sng">
            <a:solidFill>
              <a:srgbClr val="DAB96E"/>
            </a:solidFill>
            <a:prstDash val="solid"/>
            <a:miter lim="0"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7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utoShape 25"/>
          <p:cNvSpPr/>
          <p:nvPr/>
        </p:nvSpPr>
        <p:spPr bwMode="auto">
          <a:xfrm>
            <a:off x="4026044" y="3890389"/>
            <a:ext cx="403203" cy="40399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9" name="Line 26"/>
          <p:cNvSpPr>
            <a:spLocks noChangeShapeType="1"/>
          </p:cNvSpPr>
          <p:nvPr/>
        </p:nvSpPr>
        <p:spPr bwMode="auto">
          <a:xfrm flipH="1">
            <a:off x="4485836" y="3583225"/>
            <a:ext cx="307959" cy="307164"/>
          </a:xfrm>
          <a:prstGeom prst="line">
            <a:avLst/>
          </a:prstGeom>
          <a:noFill/>
          <a:ln w="6350" cap="flat" cmpd="sng">
            <a:solidFill>
              <a:srgbClr val="C8161C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40665">
              <a:defRPr/>
            </a:pPr>
            <a:endParaRPr lang="es-E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utoShape 27"/>
          <p:cNvSpPr/>
          <p:nvPr/>
        </p:nvSpPr>
        <p:spPr bwMode="auto">
          <a:xfrm>
            <a:off x="4027457" y="3917970"/>
            <a:ext cx="403551" cy="3242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6" tIns="35716" rIns="35716" bIns="35716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25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2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AutoShape 28"/>
          <p:cNvSpPr/>
          <p:nvPr/>
        </p:nvSpPr>
        <p:spPr bwMode="auto">
          <a:xfrm>
            <a:off x="5571627" y="3984046"/>
            <a:ext cx="999276" cy="85720"/>
          </a:xfrm>
          <a:custGeom>
            <a:avLst/>
            <a:gdLst>
              <a:gd name="T0" fmla="*/ 999331 w 21600"/>
              <a:gd name="T1" fmla="*/ 85721 h 21275"/>
              <a:gd name="T2" fmla="*/ 999331 w 21600"/>
              <a:gd name="T3" fmla="*/ 85721 h 21275"/>
              <a:gd name="T4" fmla="*/ 999331 w 21600"/>
              <a:gd name="T5" fmla="*/ 85721 h 21275"/>
              <a:gd name="T6" fmla="*/ 999331 w 21600"/>
              <a:gd name="T7" fmla="*/ 85721 h 212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75">
                <a:moveTo>
                  <a:pt x="0" y="0"/>
                </a:moveTo>
                <a:cubicBezTo>
                  <a:pt x="3775" y="13687"/>
                  <a:pt x="7706" y="20851"/>
                  <a:pt x="11664" y="21257"/>
                </a:cubicBezTo>
                <a:cubicBezTo>
                  <a:pt x="15012" y="21599"/>
                  <a:pt x="18350" y="17101"/>
                  <a:pt x="21600" y="7866"/>
                </a:cubicBezTo>
              </a:path>
            </a:pathLst>
          </a:custGeom>
          <a:noFill/>
          <a:ln w="101600" cap="flat" cmpd="sng">
            <a:solidFill>
              <a:srgbClr val="DAB96E"/>
            </a:solidFill>
            <a:prstDash val="solid"/>
            <a:miter lim="0"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7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30"/>
          <p:cNvSpPr/>
          <p:nvPr/>
        </p:nvSpPr>
        <p:spPr bwMode="auto">
          <a:xfrm>
            <a:off x="5180060" y="4537487"/>
            <a:ext cx="403203" cy="4032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4" name="Line 31"/>
          <p:cNvSpPr>
            <a:spLocks noChangeShapeType="1"/>
          </p:cNvSpPr>
          <p:nvPr/>
        </p:nvSpPr>
        <p:spPr bwMode="auto">
          <a:xfrm flipH="1">
            <a:off x="5447809" y="4018176"/>
            <a:ext cx="118262" cy="415108"/>
          </a:xfrm>
          <a:prstGeom prst="line">
            <a:avLst/>
          </a:prstGeom>
          <a:noFill/>
          <a:ln w="6350" cap="flat" cmpd="sng">
            <a:solidFill>
              <a:srgbClr val="C8161C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40665">
              <a:defRPr/>
            </a:pPr>
            <a:endParaRPr lang="es-E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AutoShape 32"/>
          <p:cNvSpPr/>
          <p:nvPr/>
        </p:nvSpPr>
        <p:spPr bwMode="auto">
          <a:xfrm>
            <a:off x="5227412" y="4572555"/>
            <a:ext cx="321197" cy="3027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6" tIns="35716" rIns="35716" bIns="35716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25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2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AutoShape 35"/>
          <p:cNvSpPr/>
          <p:nvPr/>
        </p:nvSpPr>
        <p:spPr bwMode="auto">
          <a:xfrm>
            <a:off x="6509787" y="4525353"/>
            <a:ext cx="403203" cy="4032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8" name="Line 36"/>
          <p:cNvSpPr>
            <a:spLocks noChangeShapeType="1"/>
          </p:cNvSpPr>
          <p:nvPr/>
        </p:nvSpPr>
        <p:spPr bwMode="auto">
          <a:xfrm>
            <a:off x="6502644" y="4018176"/>
            <a:ext cx="119056" cy="415108"/>
          </a:xfrm>
          <a:prstGeom prst="line">
            <a:avLst/>
          </a:prstGeom>
          <a:noFill/>
          <a:ln w="6350" cap="flat" cmpd="sng">
            <a:solidFill>
              <a:srgbClr val="DAB96E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40665">
              <a:defRPr/>
            </a:pPr>
            <a:endParaRPr lang="es-E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AutoShape 37"/>
          <p:cNvSpPr/>
          <p:nvPr/>
        </p:nvSpPr>
        <p:spPr bwMode="auto">
          <a:xfrm>
            <a:off x="6413572" y="4508072"/>
            <a:ext cx="601189" cy="367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6" tIns="35716" rIns="35716" bIns="35716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25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2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AutoShape 40"/>
          <p:cNvSpPr/>
          <p:nvPr/>
        </p:nvSpPr>
        <p:spPr bwMode="auto">
          <a:xfrm>
            <a:off x="7584464" y="4031249"/>
            <a:ext cx="403203" cy="40399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DAB96E"/>
          </a:solidFill>
          <a:ln>
            <a:solidFill>
              <a:srgbClr val="C8161C"/>
            </a:solidFill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2" name="Line 41"/>
          <p:cNvSpPr>
            <a:spLocks noChangeShapeType="1"/>
          </p:cNvSpPr>
          <p:nvPr/>
        </p:nvSpPr>
        <p:spPr bwMode="auto">
          <a:xfrm>
            <a:off x="7222536" y="3741965"/>
            <a:ext cx="307164" cy="307164"/>
          </a:xfrm>
          <a:prstGeom prst="line">
            <a:avLst/>
          </a:prstGeom>
          <a:noFill/>
          <a:ln w="6350" cap="flat" cmpd="sng">
            <a:solidFill>
              <a:srgbClr val="C8161C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40665">
              <a:defRPr/>
            </a:pPr>
            <a:endParaRPr lang="es-E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AutoShape 42"/>
          <p:cNvSpPr/>
          <p:nvPr/>
        </p:nvSpPr>
        <p:spPr bwMode="auto">
          <a:xfrm>
            <a:off x="7580322" y="4062799"/>
            <a:ext cx="403551" cy="3242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6" tIns="35716" rIns="35716" bIns="35716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25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32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AutoShape 45"/>
          <p:cNvSpPr/>
          <p:nvPr/>
        </p:nvSpPr>
        <p:spPr bwMode="auto">
          <a:xfrm>
            <a:off x="8250668" y="2811619"/>
            <a:ext cx="403203" cy="4032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" name="AutoShape 46"/>
          <p:cNvSpPr/>
          <p:nvPr/>
        </p:nvSpPr>
        <p:spPr bwMode="auto">
          <a:xfrm>
            <a:off x="8246526" y="2843169"/>
            <a:ext cx="403551" cy="3242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6" tIns="35716" rIns="35716" bIns="35716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325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32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Line 47"/>
          <p:cNvSpPr>
            <a:spLocks noChangeShapeType="1"/>
          </p:cNvSpPr>
          <p:nvPr/>
        </p:nvSpPr>
        <p:spPr bwMode="auto">
          <a:xfrm>
            <a:off x="7790829" y="2875239"/>
            <a:ext cx="377010" cy="0"/>
          </a:xfrm>
          <a:prstGeom prst="line">
            <a:avLst/>
          </a:prstGeom>
          <a:noFill/>
          <a:ln w="6350" cap="flat" cmpd="sng">
            <a:solidFill>
              <a:srgbClr val="C8161C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40665">
              <a:defRPr/>
            </a:pPr>
            <a:endParaRPr lang="es-E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AutoShape 33"/>
          <p:cNvSpPr/>
          <p:nvPr/>
        </p:nvSpPr>
        <p:spPr bwMode="auto">
          <a:xfrm rot="10627777" flipV="1">
            <a:off x="6492326" y="3562588"/>
            <a:ext cx="873870" cy="445269"/>
          </a:xfrm>
          <a:custGeom>
            <a:avLst/>
            <a:gdLst>
              <a:gd name="T0" fmla="*/ 873919 w 21600"/>
              <a:gd name="T1" fmla="*/ 445293 h 21600"/>
              <a:gd name="T2" fmla="*/ 873919 w 21600"/>
              <a:gd name="T3" fmla="*/ 445293 h 21600"/>
              <a:gd name="T4" fmla="*/ 873919 w 21600"/>
              <a:gd name="T5" fmla="*/ 445293 h 21600"/>
              <a:gd name="T6" fmla="*/ 873919 w 21600"/>
              <a:gd name="T7" fmla="*/ 44529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132" y="3949"/>
                  <a:pt x="4452" y="7455"/>
                  <a:pt x="6927" y="10463"/>
                </a:cubicBezTo>
                <a:cubicBezTo>
                  <a:pt x="11450" y="15964"/>
                  <a:pt x="16422" y="19738"/>
                  <a:pt x="21599" y="21600"/>
                </a:cubicBezTo>
              </a:path>
            </a:pathLst>
          </a:custGeom>
          <a:noFill/>
          <a:ln w="101600" cap="flat" cmpd="sng">
            <a:solidFill>
              <a:srgbClr val="DAB96E"/>
            </a:solidFill>
            <a:prstDash val="solid"/>
            <a:miter lim="0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7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AutoShape 38"/>
          <p:cNvSpPr/>
          <p:nvPr/>
        </p:nvSpPr>
        <p:spPr bwMode="auto">
          <a:xfrm rot="172778" flipH="1">
            <a:off x="7193169" y="2855396"/>
            <a:ext cx="547657" cy="863552"/>
          </a:xfrm>
          <a:custGeom>
            <a:avLst/>
            <a:gdLst>
              <a:gd name="T0" fmla="*/ 547688 w 21600"/>
              <a:gd name="T1" fmla="*/ 863600 h 21600"/>
              <a:gd name="T2" fmla="*/ 547688 w 21600"/>
              <a:gd name="T3" fmla="*/ 863600 h 21600"/>
              <a:gd name="T4" fmla="*/ 547688 w 21600"/>
              <a:gd name="T5" fmla="*/ 863600 h 21600"/>
              <a:gd name="T6" fmla="*/ 547688 w 21600"/>
              <a:gd name="T7" fmla="*/ 863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541" y="4059"/>
                  <a:pt x="4096" y="7943"/>
                  <a:pt x="7570" y="11508"/>
                </a:cubicBezTo>
                <a:cubicBezTo>
                  <a:pt x="11303" y="15340"/>
                  <a:pt x="16046" y="18752"/>
                  <a:pt x="21599" y="21600"/>
                </a:cubicBezTo>
              </a:path>
            </a:pathLst>
          </a:custGeom>
          <a:noFill/>
          <a:ln w="101600" cap="flat" cmpd="sng">
            <a:solidFill>
              <a:srgbClr val="DAB96E"/>
            </a:solidFill>
            <a:prstDash val="solid"/>
            <a:miter lim="0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7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AutoShape 43"/>
          <p:cNvSpPr/>
          <p:nvPr/>
        </p:nvSpPr>
        <p:spPr bwMode="auto">
          <a:xfrm>
            <a:off x="7686060" y="2794280"/>
            <a:ext cx="161123" cy="16112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DAB96E"/>
          </a:solidFill>
          <a:ln>
            <a:solidFill>
              <a:srgbClr val="DAB96E"/>
            </a:solidFill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59774" y="2672048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799651" y="4759131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84138" y="3929300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02914" y="4888169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82899" y="3839246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4146" y="2598905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2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57" name="圆角矩形 56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59494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47074" y="1329267"/>
            <a:ext cx="10332422" cy="4738653"/>
            <a:chOff x="2372675" y="1721407"/>
            <a:chExt cx="7446649" cy="3415180"/>
          </a:xfrm>
          <a:solidFill>
            <a:srgbClr val="DAB96E"/>
          </a:solidFill>
        </p:grpSpPr>
        <p:grpSp>
          <p:nvGrpSpPr>
            <p:cNvPr id="2" name="组合 1"/>
            <p:cNvGrpSpPr/>
            <p:nvPr/>
          </p:nvGrpSpPr>
          <p:grpSpPr>
            <a:xfrm>
              <a:off x="3139666" y="3517865"/>
              <a:ext cx="345910" cy="981852"/>
              <a:chOff x="3604799" y="4833637"/>
              <a:chExt cx="280522" cy="796251"/>
            </a:xfrm>
            <a:grpFill/>
          </p:grpSpPr>
          <p:sp>
            <p:nvSpPr>
              <p:cNvPr id="23" name="Oval 5"/>
              <p:cNvSpPr>
                <a:spLocks noChangeArrowheads="1"/>
              </p:cNvSpPr>
              <p:nvPr/>
            </p:nvSpPr>
            <p:spPr bwMode="auto">
              <a:xfrm>
                <a:off x="3686798" y="4833637"/>
                <a:ext cx="118682" cy="1273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4" name="Freeform 6"/>
              <p:cNvSpPr/>
              <p:nvPr/>
            </p:nvSpPr>
            <p:spPr bwMode="auto">
              <a:xfrm>
                <a:off x="3604799" y="4982529"/>
                <a:ext cx="280522" cy="647359"/>
              </a:xfrm>
              <a:custGeom>
                <a:avLst/>
                <a:gdLst>
                  <a:gd name="T0" fmla="*/ 55 w 55"/>
                  <a:gd name="T1" fmla="*/ 16 h 127"/>
                  <a:gd name="T2" fmla="*/ 28 w 55"/>
                  <a:gd name="T3" fmla="*/ 0 h 127"/>
                  <a:gd name="T4" fmla="*/ 0 w 55"/>
                  <a:gd name="T5" fmla="*/ 16 h 127"/>
                  <a:gd name="T6" fmla="*/ 0 w 55"/>
                  <a:gd name="T7" fmla="*/ 16 h 127"/>
                  <a:gd name="T8" fmla="*/ 0 w 55"/>
                  <a:gd name="T9" fmla="*/ 66 h 127"/>
                  <a:gd name="T10" fmla="*/ 5 w 55"/>
                  <a:gd name="T11" fmla="*/ 71 h 127"/>
                  <a:gd name="T12" fmla="*/ 10 w 55"/>
                  <a:gd name="T13" fmla="*/ 66 h 127"/>
                  <a:gd name="T14" fmla="*/ 10 w 55"/>
                  <a:gd name="T15" fmla="*/ 22 h 127"/>
                  <a:gd name="T16" fmla="*/ 13 w 55"/>
                  <a:gd name="T17" fmla="*/ 22 h 127"/>
                  <a:gd name="T18" fmla="*/ 13 w 55"/>
                  <a:gd name="T19" fmla="*/ 121 h 127"/>
                  <a:gd name="T20" fmla="*/ 13 w 55"/>
                  <a:gd name="T21" fmla="*/ 121 h 127"/>
                  <a:gd name="T22" fmla="*/ 13 w 55"/>
                  <a:gd name="T23" fmla="*/ 121 h 127"/>
                  <a:gd name="T24" fmla="*/ 19 w 55"/>
                  <a:gd name="T25" fmla="*/ 127 h 127"/>
                  <a:gd name="T26" fmla="*/ 25 w 55"/>
                  <a:gd name="T27" fmla="*/ 122 h 127"/>
                  <a:gd name="T28" fmla="*/ 25 w 55"/>
                  <a:gd name="T29" fmla="*/ 121 h 127"/>
                  <a:gd name="T30" fmla="*/ 25 w 55"/>
                  <a:gd name="T31" fmla="*/ 66 h 127"/>
                  <a:gd name="T32" fmla="*/ 28 w 55"/>
                  <a:gd name="T33" fmla="*/ 61 h 127"/>
                  <a:gd name="T34" fmla="*/ 30 w 55"/>
                  <a:gd name="T35" fmla="*/ 66 h 127"/>
                  <a:gd name="T36" fmla="*/ 30 w 55"/>
                  <a:gd name="T37" fmla="*/ 121 h 127"/>
                  <a:gd name="T38" fmla="*/ 31 w 55"/>
                  <a:gd name="T39" fmla="*/ 122 h 127"/>
                  <a:gd name="T40" fmla="*/ 36 w 55"/>
                  <a:gd name="T41" fmla="*/ 127 h 127"/>
                  <a:gd name="T42" fmla="*/ 42 w 55"/>
                  <a:gd name="T43" fmla="*/ 121 h 127"/>
                  <a:gd name="T44" fmla="*/ 42 w 55"/>
                  <a:gd name="T45" fmla="*/ 121 h 127"/>
                  <a:gd name="T46" fmla="*/ 42 w 55"/>
                  <a:gd name="T47" fmla="*/ 121 h 127"/>
                  <a:gd name="T48" fmla="*/ 42 w 55"/>
                  <a:gd name="T49" fmla="*/ 22 h 127"/>
                  <a:gd name="T50" fmla="*/ 46 w 55"/>
                  <a:gd name="T51" fmla="*/ 22 h 127"/>
                  <a:gd name="T52" fmla="*/ 46 w 55"/>
                  <a:gd name="T53" fmla="*/ 66 h 127"/>
                  <a:gd name="T54" fmla="*/ 51 w 55"/>
                  <a:gd name="T55" fmla="*/ 71 h 127"/>
                  <a:gd name="T56" fmla="*/ 55 w 55"/>
                  <a:gd name="T57" fmla="*/ 66 h 127"/>
                  <a:gd name="T58" fmla="*/ 55 w 55"/>
                  <a:gd name="T59" fmla="*/ 16 h 127"/>
                  <a:gd name="T60" fmla="*/ 55 w 55"/>
                  <a:gd name="T61" fmla="*/ 1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5" h="127">
                    <a:moveTo>
                      <a:pt x="55" y="16"/>
                    </a:moveTo>
                    <a:cubicBezTo>
                      <a:pt x="55" y="1"/>
                      <a:pt x="42" y="0"/>
                      <a:pt x="28" y="0"/>
                    </a:cubicBezTo>
                    <a:cubicBezTo>
                      <a:pt x="14" y="0"/>
                      <a:pt x="0" y="1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9"/>
                      <a:pt x="2" y="71"/>
                      <a:pt x="5" y="71"/>
                    </a:cubicBezTo>
                    <a:cubicBezTo>
                      <a:pt x="8" y="71"/>
                      <a:pt x="10" y="69"/>
                      <a:pt x="10" y="66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4"/>
                      <a:pt x="16" y="127"/>
                      <a:pt x="19" y="127"/>
                    </a:cubicBezTo>
                    <a:cubicBezTo>
                      <a:pt x="22" y="127"/>
                      <a:pt x="24" y="125"/>
                      <a:pt x="25" y="122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4"/>
                      <a:pt x="25" y="61"/>
                      <a:pt x="28" y="61"/>
                    </a:cubicBezTo>
                    <a:cubicBezTo>
                      <a:pt x="30" y="61"/>
                      <a:pt x="30" y="64"/>
                      <a:pt x="30" y="66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30" y="121"/>
                      <a:pt x="31" y="121"/>
                      <a:pt x="31" y="122"/>
                    </a:cubicBezTo>
                    <a:cubicBezTo>
                      <a:pt x="31" y="125"/>
                      <a:pt x="33" y="127"/>
                      <a:pt x="36" y="127"/>
                    </a:cubicBezTo>
                    <a:cubicBezTo>
                      <a:pt x="40" y="127"/>
                      <a:pt x="42" y="124"/>
                      <a:pt x="42" y="121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6" y="69"/>
                      <a:pt x="48" y="71"/>
                      <a:pt x="51" y="71"/>
                    </a:cubicBezTo>
                    <a:cubicBezTo>
                      <a:pt x="53" y="71"/>
                      <a:pt x="55" y="69"/>
                      <a:pt x="55" y="6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</a:ln>
              <a:extLst/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7018207" y="2355212"/>
              <a:ext cx="469497" cy="973278"/>
              <a:chOff x="5766978" y="2630458"/>
              <a:chExt cx="384100" cy="796252"/>
            </a:xfrm>
            <a:grpFill/>
          </p:grpSpPr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5844661" y="2630458"/>
                <a:ext cx="116525" cy="1273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5766978" y="2783667"/>
                <a:ext cx="384100" cy="643043"/>
              </a:xfrm>
              <a:custGeom>
                <a:avLst/>
                <a:gdLst>
                  <a:gd name="T0" fmla="*/ 73 w 75"/>
                  <a:gd name="T1" fmla="*/ 16 h 126"/>
                  <a:gd name="T2" fmla="*/ 65 w 75"/>
                  <a:gd name="T3" fmla="*/ 16 h 126"/>
                  <a:gd name="T4" fmla="*/ 55 w 75"/>
                  <a:gd name="T5" fmla="*/ 26 h 126"/>
                  <a:gd name="T6" fmla="*/ 55 w 75"/>
                  <a:gd name="T7" fmla="*/ 16 h 126"/>
                  <a:gd name="T8" fmla="*/ 55 w 75"/>
                  <a:gd name="T9" fmla="*/ 16 h 126"/>
                  <a:gd name="T10" fmla="*/ 28 w 75"/>
                  <a:gd name="T11" fmla="*/ 0 h 126"/>
                  <a:gd name="T12" fmla="*/ 0 w 75"/>
                  <a:gd name="T13" fmla="*/ 16 h 126"/>
                  <a:gd name="T14" fmla="*/ 0 w 75"/>
                  <a:gd name="T15" fmla="*/ 16 h 126"/>
                  <a:gd name="T16" fmla="*/ 0 w 75"/>
                  <a:gd name="T17" fmla="*/ 65 h 126"/>
                  <a:gd name="T18" fmla="*/ 5 w 75"/>
                  <a:gd name="T19" fmla="*/ 70 h 126"/>
                  <a:gd name="T20" fmla="*/ 10 w 75"/>
                  <a:gd name="T21" fmla="*/ 65 h 126"/>
                  <a:gd name="T22" fmla="*/ 10 w 75"/>
                  <a:gd name="T23" fmla="*/ 21 h 126"/>
                  <a:gd name="T24" fmla="*/ 13 w 75"/>
                  <a:gd name="T25" fmla="*/ 21 h 126"/>
                  <a:gd name="T26" fmla="*/ 13 w 75"/>
                  <a:gd name="T27" fmla="*/ 120 h 126"/>
                  <a:gd name="T28" fmla="*/ 13 w 75"/>
                  <a:gd name="T29" fmla="*/ 120 h 126"/>
                  <a:gd name="T30" fmla="*/ 13 w 75"/>
                  <a:gd name="T31" fmla="*/ 120 h 126"/>
                  <a:gd name="T32" fmla="*/ 19 w 75"/>
                  <a:gd name="T33" fmla="*/ 126 h 126"/>
                  <a:gd name="T34" fmla="*/ 25 w 75"/>
                  <a:gd name="T35" fmla="*/ 121 h 126"/>
                  <a:gd name="T36" fmla="*/ 25 w 75"/>
                  <a:gd name="T37" fmla="*/ 121 h 126"/>
                  <a:gd name="T38" fmla="*/ 25 w 75"/>
                  <a:gd name="T39" fmla="*/ 66 h 126"/>
                  <a:gd name="T40" fmla="*/ 28 w 75"/>
                  <a:gd name="T41" fmla="*/ 61 h 126"/>
                  <a:gd name="T42" fmla="*/ 30 w 75"/>
                  <a:gd name="T43" fmla="*/ 66 h 126"/>
                  <a:gd name="T44" fmla="*/ 30 w 75"/>
                  <a:gd name="T45" fmla="*/ 121 h 126"/>
                  <a:gd name="T46" fmla="*/ 31 w 75"/>
                  <a:gd name="T47" fmla="*/ 121 h 126"/>
                  <a:gd name="T48" fmla="*/ 36 w 75"/>
                  <a:gd name="T49" fmla="*/ 126 h 126"/>
                  <a:gd name="T50" fmla="*/ 42 w 75"/>
                  <a:gd name="T51" fmla="*/ 120 h 126"/>
                  <a:gd name="T52" fmla="*/ 42 w 75"/>
                  <a:gd name="T53" fmla="*/ 120 h 126"/>
                  <a:gd name="T54" fmla="*/ 42 w 75"/>
                  <a:gd name="T55" fmla="*/ 21 h 126"/>
                  <a:gd name="T56" fmla="*/ 45 w 75"/>
                  <a:gd name="T57" fmla="*/ 21 h 126"/>
                  <a:gd name="T58" fmla="*/ 45 w 75"/>
                  <a:gd name="T59" fmla="*/ 36 h 126"/>
                  <a:gd name="T60" fmla="*/ 45 w 75"/>
                  <a:gd name="T61" fmla="*/ 41 h 126"/>
                  <a:gd name="T62" fmla="*/ 45 w 75"/>
                  <a:gd name="T63" fmla="*/ 50 h 126"/>
                  <a:gd name="T64" fmla="*/ 73 w 75"/>
                  <a:gd name="T65" fmla="*/ 24 h 126"/>
                  <a:gd name="T66" fmla="*/ 73 w 75"/>
                  <a:gd name="T67" fmla="*/ 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5" h="126">
                    <a:moveTo>
                      <a:pt x="73" y="16"/>
                    </a:moveTo>
                    <a:cubicBezTo>
                      <a:pt x="71" y="14"/>
                      <a:pt x="68" y="14"/>
                      <a:pt x="65" y="1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"/>
                      <a:pt x="42" y="0"/>
                      <a:pt x="28" y="0"/>
                    </a:cubicBezTo>
                    <a:cubicBezTo>
                      <a:pt x="14" y="0"/>
                      <a:pt x="0" y="1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8"/>
                      <a:pt x="2" y="70"/>
                      <a:pt x="5" y="70"/>
                    </a:cubicBezTo>
                    <a:cubicBezTo>
                      <a:pt x="8" y="70"/>
                      <a:pt x="10" y="68"/>
                      <a:pt x="10" y="65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120"/>
                      <a:pt x="13" y="120"/>
                      <a:pt x="13" y="120"/>
                    </a:cubicBezTo>
                    <a:cubicBezTo>
                      <a:pt x="13" y="120"/>
                      <a:pt x="13" y="120"/>
                      <a:pt x="13" y="120"/>
                    </a:cubicBezTo>
                    <a:cubicBezTo>
                      <a:pt x="13" y="120"/>
                      <a:pt x="13" y="120"/>
                      <a:pt x="13" y="120"/>
                    </a:cubicBezTo>
                    <a:cubicBezTo>
                      <a:pt x="13" y="124"/>
                      <a:pt x="16" y="126"/>
                      <a:pt x="19" y="126"/>
                    </a:cubicBezTo>
                    <a:cubicBezTo>
                      <a:pt x="22" y="126"/>
                      <a:pt x="24" y="124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3"/>
                      <a:pt x="25" y="61"/>
                      <a:pt x="28" y="61"/>
                    </a:cubicBezTo>
                    <a:cubicBezTo>
                      <a:pt x="30" y="61"/>
                      <a:pt x="30" y="63"/>
                      <a:pt x="30" y="66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30" y="121"/>
                      <a:pt x="31" y="121"/>
                      <a:pt x="31" y="121"/>
                    </a:cubicBezTo>
                    <a:cubicBezTo>
                      <a:pt x="31" y="124"/>
                      <a:pt x="33" y="126"/>
                      <a:pt x="36" y="126"/>
                    </a:cubicBezTo>
                    <a:cubicBezTo>
                      <a:pt x="40" y="126"/>
                      <a:pt x="42" y="124"/>
                      <a:pt x="42" y="120"/>
                    </a:cubicBezTo>
                    <a:cubicBezTo>
                      <a:pt x="42" y="120"/>
                      <a:pt x="42" y="120"/>
                      <a:pt x="42" y="120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5" y="21"/>
                      <a:pt x="75" y="18"/>
                      <a:pt x="7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800054" y="3056667"/>
              <a:ext cx="448396" cy="981194"/>
              <a:chOff x="4709625" y="4322223"/>
              <a:chExt cx="366837" cy="802725"/>
            </a:xfrm>
            <a:grpFill/>
          </p:grpSpPr>
          <p:sp>
            <p:nvSpPr>
              <p:cNvPr id="17" name="Freeform 11"/>
              <p:cNvSpPr/>
              <p:nvPr/>
            </p:nvSpPr>
            <p:spPr bwMode="auto">
              <a:xfrm>
                <a:off x="4862833" y="4322223"/>
                <a:ext cx="116525" cy="122998"/>
              </a:xfrm>
              <a:custGeom>
                <a:avLst/>
                <a:gdLst>
                  <a:gd name="T0" fmla="*/ 1 w 23"/>
                  <a:gd name="T1" fmla="*/ 12 h 24"/>
                  <a:gd name="T2" fmla="*/ 12 w 23"/>
                  <a:gd name="T3" fmla="*/ 24 h 24"/>
                  <a:gd name="T4" fmla="*/ 23 w 23"/>
                  <a:gd name="T5" fmla="*/ 12 h 24"/>
                  <a:gd name="T6" fmla="*/ 12 w 23"/>
                  <a:gd name="T7" fmla="*/ 0 h 24"/>
                  <a:gd name="T8" fmla="*/ 1 w 23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" y="12"/>
                    </a:moveTo>
                    <a:cubicBezTo>
                      <a:pt x="0" y="18"/>
                      <a:pt x="5" y="24"/>
                      <a:pt x="12" y="24"/>
                    </a:cubicBezTo>
                    <a:cubicBezTo>
                      <a:pt x="18" y="24"/>
                      <a:pt x="23" y="19"/>
                      <a:pt x="23" y="12"/>
                    </a:cubicBezTo>
                    <a:cubicBezTo>
                      <a:pt x="23" y="5"/>
                      <a:pt x="18" y="0"/>
                      <a:pt x="12" y="0"/>
                    </a:cubicBezTo>
                    <a:cubicBezTo>
                      <a:pt x="6" y="0"/>
                      <a:pt x="1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4709625" y="4453853"/>
                <a:ext cx="362521" cy="537308"/>
              </a:xfrm>
              <a:custGeom>
                <a:avLst/>
                <a:gdLst>
                  <a:gd name="T0" fmla="*/ 1 w 71"/>
                  <a:gd name="T1" fmla="*/ 44 h 105"/>
                  <a:gd name="T2" fmla="*/ 5 w 71"/>
                  <a:gd name="T3" fmla="*/ 19 h 105"/>
                  <a:gd name="T4" fmla="*/ 8 w 71"/>
                  <a:gd name="T5" fmla="*/ 15 h 105"/>
                  <a:gd name="T6" fmla="*/ 32 w 71"/>
                  <a:gd name="T7" fmla="*/ 1 h 105"/>
                  <a:gd name="T8" fmla="*/ 32 w 71"/>
                  <a:gd name="T9" fmla="*/ 1 h 105"/>
                  <a:gd name="T10" fmla="*/ 33 w 71"/>
                  <a:gd name="T11" fmla="*/ 1 h 105"/>
                  <a:gd name="T12" fmla="*/ 33 w 71"/>
                  <a:gd name="T13" fmla="*/ 1 h 105"/>
                  <a:gd name="T14" fmla="*/ 33 w 71"/>
                  <a:gd name="T15" fmla="*/ 1 h 105"/>
                  <a:gd name="T16" fmla="*/ 33 w 71"/>
                  <a:gd name="T17" fmla="*/ 1 h 105"/>
                  <a:gd name="T18" fmla="*/ 34 w 71"/>
                  <a:gd name="T19" fmla="*/ 1 h 105"/>
                  <a:gd name="T20" fmla="*/ 34 w 71"/>
                  <a:gd name="T21" fmla="*/ 1 h 105"/>
                  <a:gd name="T22" fmla="*/ 34 w 71"/>
                  <a:gd name="T23" fmla="*/ 0 h 105"/>
                  <a:gd name="T24" fmla="*/ 34 w 71"/>
                  <a:gd name="T25" fmla="*/ 0 h 105"/>
                  <a:gd name="T26" fmla="*/ 35 w 71"/>
                  <a:gd name="T27" fmla="*/ 0 h 105"/>
                  <a:gd name="T28" fmla="*/ 35 w 71"/>
                  <a:gd name="T29" fmla="*/ 0 h 105"/>
                  <a:gd name="T30" fmla="*/ 35 w 71"/>
                  <a:gd name="T31" fmla="*/ 0 h 105"/>
                  <a:gd name="T32" fmla="*/ 36 w 71"/>
                  <a:gd name="T33" fmla="*/ 0 h 105"/>
                  <a:gd name="T34" fmla="*/ 36 w 71"/>
                  <a:gd name="T35" fmla="*/ 0 h 105"/>
                  <a:gd name="T36" fmla="*/ 36 w 71"/>
                  <a:gd name="T37" fmla="*/ 0 h 105"/>
                  <a:gd name="T38" fmla="*/ 36 w 71"/>
                  <a:gd name="T39" fmla="*/ 1 h 105"/>
                  <a:gd name="T40" fmla="*/ 37 w 71"/>
                  <a:gd name="T41" fmla="*/ 1 h 105"/>
                  <a:gd name="T42" fmla="*/ 37 w 71"/>
                  <a:gd name="T43" fmla="*/ 1 h 105"/>
                  <a:gd name="T44" fmla="*/ 48 w 71"/>
                  <a:gd name="T45" fmla="*/ 5 h 105"/>
                  <a:gd name="T46" fmla="*/ 52 w 71"/>
                  <a:gd name="T47" fmla="*/ 11 h 105"/>
                  <a:gd name="T48" fmla="*/ 48 w 71"/>
                  <a:gd name="T49" fmla="*/ 47 h 105"/>
                  <a:gd name="T50" fmla="*/ 48 w 71"/>
                  <a:gd name="T51" fmla="*/ 48 h 105"/>
                  <a:gd name="T52" fmla="*/ 68 w 71"/>
                  <a:gd name="T53" fmla="*/ 59 h 105"/>
                  <a:gd name="T54" fmla="*/ 71 w 71"/>
                  <a:gd name="T55" fmla="*/ 65 h 105"/>
                  <a:gd name="T56" fmla="*/ 67 w 71"/>
                  <a:gd name="T57" fmla="*/ 99 h 105"/>
                  <a:gd name="T58" fmla="*/ 61 w 71"/>
                  <a:gd name="T59" fmla="*/ 105 h 105"/>
                  <a:gd name="T60" fmla="*/ 55 w 71"/>
                  <a:gd name="T61" fmla="*/ 99 h 105"/>
                  <a:gd name="T62" fmla="*/ 59 w 71"/>
                  <a:gd name="T63" fmla="*/ 69 h 105"/>
                  <a:gd name="T64" fmla="*/ 29 w 71"/>
                  <a:gd name="T65" fmla="*/ 51 h 105"/>
                  <a:gd name="T66" fmla="*/ 29 w 71"/>
                  <a:gd name="T67" fmla="*/ 50 h 105"/>
                  <a:gd name="T68" fmla="*/ 29 w 71"/>
                  <a:gd name="T69" fmla="*/ 50 h 105"/>
                  <a:gd name="T70" fmla="*/ 28 w 71"/>
                  <a:gd name="T71" fmla="*/ 50 h 105"/>
                  <a:gd name="T72" fmla="*/ 28 w 71"/>
                  <a:gd name="T73" fmla="*/ 50 h 105"/>
                  <a:gd name="T74" fmla="*/ 28 w 71"/>
                  <a:gd name="T75" fmla="*/ 50 h 105"/>
                  <a:gd name="T76" fmla="*/ 28 w 71"/>
                  <a:gd name="T77" fmla="*/ 50 h 105"/>
                  <a:gd name="T78" fmla="*/ 27 w 71"/>
                  <a:gd name="T79" fmla="*/ 49 h 105"/>
                  <a:gd name="T80" fmla="*/ 27 w 71"/>
                  <a:gd name="T81" fmla="*/ 49 h 105"/>
                  <a:gd name="T82" fmla="*/ 27 w 71"/>
                  <a:gd name="T83" fmla="*/ 49 h 105"/>
                  <a:gd name="T84" fmla="*/ 27 w 71"/>
                  <a:gd name="T85" fmla="*/ 48 h 105"/>
                  <a:gd name="T86" fmla="*/ 27 w 71"/>
                  <a:gd name="T87" fmla="*/ 48 h 105"/>
                  <a:gd name="T88" fmla="*/ 26 w 71"/>
                  <a:gd name="T89" fmla="*/ 47 h 105"/>
                  <a:gd name="T90" fmla="*/ 26 w 71"/>
                  <a:gd name="T91" fmla="*/ 47 h 105"/>
                  <a:gd name="T92" fmla="*/ 26 w 71"/>
                  <a:gd name="T93" fmla="*/ 46 h 105"/>
                  <a:gd name="T94" fmla="*/ 26 w 71"/>
                  <a:gd name="T95" fmla="*/ 46 h 105"/>
                  <a:gd name="T96" fmla="*/ 26 w 71"/>
                  <a:gd name="T97" fmla="*/ 46 h 105"/>
                  <a:gd name="T98" fmla="*/ 26 w 71"/>
                  <a:gd name="T99" fmla="*/ 46 h 105"/>
                  <a:gd name="T100" fmla="*/ 26 w 71"/>
                  <a:gd name="T101" fmla="*/ 45 h 105"/>
                  <a:gd name="T102" fmla="*/ 26 w 71"/>
                  <a:gd name="T103" fmla="*/ 45 h 105"/>
                  <a:gd name="T104" fmla="*/ 26 w 71"/>
                  <a:gd name="T105" fmla="*/ 45 h 105"/>
                  <a:gd name="T106" fmla="*/ 26 w 71"/>
                  <a:gd name="T107" fmla="*/ 45 h 105"/>
                  <a:gd name="T108" fmla="*/ 29 w 71"/>
                  <a:gd name="T109" fmla="*/ 18 h 105"/>
                  <a:gd name="T110" fmla="*/ 16 w 71"/>
                  <a:gd name="T111" fmla="*/ 25 h 105"/>
                  <a:gd name="T112" fmla="*/ 12 w 71"/>
                  <a:gd name="T113" fmla="*/ 47 h 105"/>
                  <a:gd name="T114" fmla="*/ 5 w 71"/>
                  <a:gd name="T115" fmla="*/ 52 h 105"/>
                  <a:gd name="T116" fmla="*/ 1 w 71"/>
                  <a:gd name="T117" fmla="*/ 4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1" h="105">
                    <a:moveTo>
                      <a:pt x="1" y="44"/>
                    </a:move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7" y="16"/>
                      <a:pt x="8" y="1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51" y="6"/>
                      <a:pt x="52" y="9"/>
                      <a:pt x="52" y="11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8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70" y="61"/>
                      <a:pt x="71" y="63"/>
                      <a:pt x="71" y="65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7" y="102"/>
                      <a:pt x="64" y="105"/>
                      <a:pt x="61" y="105"/>
                    </a:cubicBezTo>
                    <a:cubicBezTo>
                      <a:pt x="58" y="105"/>
                      <a:pt x="55" y="102"/>
                      <a:pt x="55" y="9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29" y="51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49"/>
                      <a:pt x="28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1" y="50"/>
                      <a:pt x="8" y="52"/>
                      <a:pt x="5" y="52"/>
                    </a:cubicBezTo>
                    <a:cubicBezTo>
                      <a:pt x="2" y="51"/>
                      <a:pt x="0" y="48"/>
                      <a:pt x="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4802413" y="4730059"/>
                <a:ext cx="105735" cy="394889"/>
              </a:xfrm>
              <a:custGeom>
                <a:avLst/>
                <a:gdLst>
                  <a:gd name="T0" fmla="*/ 1 w 21"/>
                  <a:gd name="T1" fmla="*/ 69 h 77"/>
                  <a:gd name="T2" fmla="*/ 10 w 21"/>
                  <a:gd name="T3" fmla="*/ 0 h 77"/>
                  <a:gd name="T4" fmla="*/ 10 w 21"/>
                  <a:gd name="T5" fmla="*/ 0 h 77"/>
                  <a:gd name="T6" fmla="*/ 21 w 21"/>
                  <a:gd name="T7" fmla="*/ 6 h 77"/>
                  <a:gd name="T8" fmla="*/ 12 w 21"/>
                  <a:gd name="T9" fmla="*/ 71 h 77"/>
                  <a:gd name="T10" fmla="*/ 5 w 21"/>
                  <a:gd name="T11" fmla="*/ 76 h 77"/>
                  <a:gd name="T12" fmla="*/ 1 w 21"/>
                  <a:gd name="T13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77">
                    <a:moveTo>
                      <a:pt x="1" y="69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4"/>
                      <a:pt x="8" y="77"/>
                      <a:pt x="5" y="76"/>
                    </a:cubicBezTo>
                    <a:cubicBezTo>
                      <a:pt x="2" y="75"/>
                      <a:pt x="0" y="72"/>
                      <a:pt x="1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4975042" y="4576851"/>
                <a:ext cx="101420" cy="112209"/>
              </a:xfrm>
              <a:custGeom>
                <a:avLst/>
                <a:gdLst>
                  <a:gd name="T0" fmla="*/ 2 w 20"/>
                  <a:gd name="T1" fmla="*/ 0 h 22"/>
                  <a:gd name="T2" fmla="*/ 17 w 20"/>
                  <a:gd name="T3" fmla="*/ 10 h 22"/>
                  <a:gd name="T4" fmla="*/ 18 w 20"/>
                  <a:gd name="T5" fmla="*/ 18 h 22"/>
                  <a:gd name="T6" fmla="*/ 10 w 20"/>
                  <a:gd name="T7" fmla="*/ 20 h 22"/>
                  <a:gd name="T8" fmla="*/ 0 w 20"/>
                  <a:gd name="T9" fmla="*/ 13 h 22"/>
                  <a:gd name="T10" fmla="*/ 2 w 2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2">
                    <a:moveTo>
                      <a:pt x="2" y="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9" y="12"/>
                      <a:pt x="20" y="15"/>
                      <a:pt x="18" y="18"/>
                    </a:cubicBezTo>
                    <a:cubicBezTo>
                      <a:pt x="17" y="21"/>
                      <a:pt x="13" y="22"/>
                      <a:pt x="10" y="20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5" name="Freeform 16"/>
            <p:cNvSpPr/>
            <p:nvPr/>
          </p:nvSpPr>
          <p:spPr bwMode="auto">
            <a:xfrm>
              <a:off x="2372675" y="4474546"/>
              <a:ext cx="1601032" cy="662041"/>
            </a:xfrm>
            <a:custGeom>
              <a:avLst/>
              <a:gdLst>
                <a:gd name="T0" fmla="*/ 255 w 256"/>
                <a:gd name="T1" fmla="*/ 0 h 106"/>
                <a:gd name="T2" fmla="*/ 130 w 256"/>
                <a:gd name="T3" fmla="*/ 3 h 106"/>
                <a:gd name="T4" fmla="*/ 0 w 256"/>
                <a:gd name="T5" fmla="*/ 96 h 106"/>
                <a:gd name="T6" fmla="*/ 4 w 256"/>
                <a:gd name="T7" fmla="*/ 106 h 106"/>
                <a:gd name="T8" fmla="*/ 133 w 256"/>
                <a:gd name="T9" fmla="*/ 14 h 106"/>
                <a:gd name="T10" fmla="*/ 256 w 256"/>
                <a:gd name="T11" fmla="*/ 11 h 106"/>
                <a:gd name="T12" fmla="*/ 255 w 256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106">
                  <a:moveTo>
                    <a:pt x="255" y="0"/>
                  </a:moveTo>
                  <a:cubicBezTo>
                    <a:pt x="130" y="3"/>
                    <a:pt x="130" y="3"/>
                    <a:pt x="130" y="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256" y="11"/>
                    <a:pt x="256" y="11"/>
                    <a:pt x="256" y="11"/>
                  </a:cubicBezTo>
                  <a:cubicBezTo>
                    <a:pt x="256" y="7"/>
                    <a:pt x="255" y="3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6" name="Freeform 16"/>
            <p:cNvSpPr/>
            <p:nvPr/>
          </p:nvSpPr>
          <p:spPr bwMode="auto">
            <a:xfrm>
              <a:off x="4320792" y="3871603"/>
              <a:ext cx="1601032" cy="662041"/>
            </a:xfrm>
            <a:custGeom>
              <a:avLst/>
              <a:gdLst>
                <a:gd name="T0" fmla="*/ 255 w 256"/>
                <a:gd name="T1" fmla="*/ 0 h 106"/>
                <a:gd name="T2" fmla="*/ 130 w 256"/>
                <a:gd name="T3" fmla="*/ 3 h 106"/>
                <a:gd name="T4" fmla="*/ 0 w 256"/>
                <a:gd name="T5" fmla="*/ 96 h 106"/>
                <a:gd name="T6" fmla="*/ 4 w 256"/>
                <a:gd name="T7" fmla="*/ 106 h 106"/>
                <a:gd name="T8" fmla="*/ 133 w 256"/>
                <a:gd name="T9" fmla="*/ 14 h 106"/>
                <a:gd name="T10" fmla="*/ 256 w 256"/>
                <a:gd name="T11" fmla="*/ 11 h 106"/>
                <a:gd name="T12" fmla="*/ 255 w 256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106">
                  <a:moveTo>
                    <a:pt x="255" y="0"/>
                  </a:moveTo>
                  <a:cubicBezTo>
                    <a:pt x="130" y="3"/>
                    <a:pt x="130" y="3"/>
                    <a:pt x="130" y="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256" y="11"/>
                    <a:pt x="256" y="11"/>
                    <a:pt x="256" y="11"/>
                  </a:cubicBezTo>
                  <a:cubicBezTo>
                    <a:pt x="256" y="7"/>
                    <a:pt x="255" y="3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7" name="Freeform 16"/>
            <p:cNvSpPr/>
            <p:nvPr/>
          </p:nvSpPr>
          <p:spPr bwMode="auto">
            <a:xfrm>
              <a:off x="6313563" y="3300734"/>
              <a:ext cx="1601032" cy="662041"/>
            </a:xfrm>
            <a:custGeom>
              <a:avLst/>
              <a:gdLst>
                <a:gd name="T0" fmla="*/ 255 w 256"/>
                <a:gd name="T1" fmla="*/ 0 h 106"/>
                <a:gd name="T2" fmla="*/ 130 w 256"/>
                <a:gd name="T3" fmla="*/ 3 h 106"/>
                <a:gd name="T4" fmla="*/ 0 w 256"/>
                <a:gd name="T5" fmla="*/ 96 h 106"/>
                <a:gd name="T6" fmla="*/ 4 w 256"/>
                <a:gd name="T7" fmla="*/ 106 h 106"/>
                <a:gd name="T8" fmla="*/ 133 w 256"/>
                <a:gd name="T9" fmla="*/ 14 h 106"/>
                <a:gd name="T10" fmla="*/ 256 w 256"/>
                <a:gd name="T11" fmla="*/ 11 h 106"/>
                <a:gd name="T12" fmla="*/ 255 w 256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106">
                  <a:moveTo>
                    <a:pt x="255" y="0"/>
                  </a:moveTo>
                  <a:cubicBezTo>
                    <a:pt x="130" y="3"/>
                    <a:pt x="130" y="3"/>
                    <a:pt x="130" y="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256" y="11"/>
                    <a:pt x="256" y="11"/>
                    <a:pt x="256" y="11"/>
                  </a:cubicBezTo>
                  <a:cubicBezTo>
                    <a:pt x="256" y="7"/>
                    <a:pt x="255" y="3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846343" y="1721407"/>
              <a:ext cx="647507" cy="1062222"/>
              <a:chOff x="8472488" y="3105150"/>
              <a:chExt cx="525463" cy="862013"/>
            </a:xfrm>
            <a:grpFill/>
          </p:grpSpPr>
          <p:sp>
            <p:nvSpPr>
              <p:cNvPr id="15" name="Oval 288"/>
              <p:cNvSpPr>
                <a:spLocks noChangeArrowheads="1"/>
              </p:cNvSpPr>
              <p:nvPr/>
            </p:nvSpPr>
            <p:spPr bwMode="auto">
              <a:xfrm>
                <a:off x="8672513" y="3105150"/>
                <a:ext cx="127000" cy="1365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6" name="Freeform 289"/>
              <p:cNvSpPr/>
              <p:nvPr/>
            </p:nvSpPr>
            <p:spPr bwMode="auto">
              <a:xfrm>
                <a:off x="8472488" y="3268663"/>
                <a:ext cx="525463" cy="698500"/>
              </a:xfrm>
              <a:custGeom>
                <a:avLst/>
                <a:gdLst>
                  <a:gd name="T0" fmla="*/ 135 w 137"/>
                  <a:gd name="T1" fmla="*/ 35 h 184"/>
                  <a:gd name="T2" fmla="*/ 125 w 137"/>
                  <a:gd name="T3" fmla="*/ 32 h 184"/>
                  <a:gd name="T4" fmla="*/ 109 w 137"/>
                  <a:gd name="T5" fmla="*/ 39 h 184"/>
                  <a:gd name="T6" fmla="*/ 109 w 137"/>
                  <a:gd name="T7" fmla="*/ 23 h 184"/>
                  <a:gd name="T8" fmla="*/ 109 w 137"/>
                  <a:gd name="T9" fmla="*/ 23 h 184"/>
                  <a:gd name="T10" fmla="*/ 68 w 137"/>
                  <a:gd name="T11" fmla="*/ 0 h 184"/>
                  <a:gd name="T12" fmla="*/ 28 w 137"/>
                  <a:gd name="T13" fmla="*/ 23 h 184"/>
                  <a:gd name="T14" fmla="*/ 28 w 137"/>
                  <a:gd name="T15" fmla="*/ 23 h 184"/>
                  <a:gd name="T16" fmla="*/ 28 w 137"/>
                  <a:gd name="T17" fmla="*/ 39 h 184"/>
                  <a:gd name="T18" fmla="*/ 12 w 137"/>
                  <a:gd name="T19" fmla="*/ 32 h 184"/>
                  <a:gd name="T20" fmla="*/ 2 w 137"/>
                  <a:gd name="T21" fmla="*/ 35 h 184"/>
                  <a:gd name="T22" fmla="*/ 6 w 137"/>
                  <a:gd name="T23" fmla="*/ 45 h 184"/>
                  <a:gd name="T24" fmla="*/ 43 w 137"/>
                  <a:gd name="T25" fmla="*/ 63 h 184"/>
                  <a:gd name="T26" fmla="*/ 43 w 137"/>
                  <a:gd name="T27" fmla="*/ 31 h 184"/>
                  <a:gd name="T28" fmla="*/ 47 w 137"/>
                  <a:gd name="T29" fmla="*/ 31 h 184"/>
                  <a:gd name="T30" fmla="*/ 47 w 137"/>
                  <a:gd name="T31" fmla="*/ 175 h 184"/>
                  <a:gd name="T32" fmla="*/ 47 w 137"/>
                  <a:gd name="T33" fmla="*/ 175 h 184"/>
                  <a:gd name="T34" fmla="*/ 47 w 137"/>
                  <a:gd name="T35" fmla="*/ 175 h 184"/>
                  <a:gd name="T36" fmla="*/ 56 w 137"/>
                  <a:gd name="T37" fmla="*/ 184 h 184"/>
                  <a:gd name="T38" fmla="*/ 64 w 137"/>
                  <a:gd name="T39" fmla="*/ 176 h 184"/>
                  <a:gd name="T40" fmla="*/ 64 w 137"/>
                  <a:gd name="T41" fmla="*/ 176 h 184"/>
                  <a:gd name="T42" fmla="*/ 64 w 137"/>
                  <a:gd name="T43" fmla="*/ 96 h 184"/>
                  <a:gd name="T44" fmla="*/ 68 w 137"/>
                  <a:gd name="T45" fmla="*/ 89 h 184"/>
                  <a:gd name="T46" fmla="*/ 73 w 137"/>
                  <a:gd name="T47" fmla="*/ 96 h 184"/>
                  <a:gd name="T48" fmla="*/ 73 w 137"/>
                  <a:gd name="T49" fmla="*/ 176 h 184"/>
                  <a:gd name="T50" fmla="*/ 73 w 137"/>
                  <a:gd name="T51" fmla="*/ 176 h 184"/>
                  <a:gd name="T52" fmla="*/ 81 w 137"/>
                  <a:gd name="T53" fmla="*/ 184 h 184"/>
                  <a:gd name="T54" fmla="*/ 90 w 137"/>
                  <a:gd name="T55" fmla="*/ 175 h 184"/>
                  <a:gd name="T56" fmla="*/ 90 w 137"/>
                  <a:gd name="T57" fmla="*/ 175 h 184"/>
                  <a:gd name="T58" fmla="*/ 90 w 137"/>
                  <a:gd name="T59" fmla="*/ 31 h 184"/>
                  <a:gd name="T60" fmla="*/ 94 w 137"/>
                  <a:gd name="T61" fmla="*/ 31 h 184"/>
                  <a:gd name="T62" fmla="*/ 94 w 137"/>
                  <a:gd name="T63" fmla="*/ 63 h 184"/>
                  <a:gd name="T64" fmla="*/ 131 w 137"/>
                  <a:gd name="T65" fmla="*/ 45 h 184"/>
                  <a:gd name="T66" fmla="*/ 135 w 137"/>
                  <a:gd name="T67" fmla="*/ 3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7" h="184">
                    <a:moveTo>
                      <a:pt x="135" y="35"/>
                    </a:moveTo>
                    <a:cubicBezTo>
                      <a:pt x="134" y="31"/>
                      <a:pt x="129" y="30"/>
                      <a:pt x="125" y="32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8" y="1"/>
                      <a:pt x="89" y="0"/>
                      <a:pt x="68" y="0"/>
                    </a:cubicBezTo>
                    <a:cubicBezTo>
                      <a:pt x="48" y="0"/>
                      <a:pt x="29" y="1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8" y="30"/>
                      <a:pt x="3" y="31"/>
                      <a:pt x="2" y="35"/>
                    </a:cubicBezTo>
                    <a:cubicBezTo>
                      <a:pt x="0" y="38"/>
                      <a:pt x="2" y="43"/>
                      <a:pt x="6" y="45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175"/>
                      <a:pt x="47" y="175"/>
                      <a:pt x="47" y="175"/>
                    </a:cubicBezTo>
                    <a:cubicBezTo>
                      <a:pt x="47" y="175"/>
                      <a:pt x="47" y="175"/>
                      <a:pt x="47" y="175"/>
                    </a:cubicBezTo>
                    <a:cubicBezTo>
                      <a:pt x="47" y="175"/>
                      <a:pt x="47" y="175"/>
                      <a:pt x="47" y="175"/>
                    </a:cubicBezTo>
                    <a:cubicBezTo>
                      <a:pt x="47" y="180"/>
                      <a:pt x="51" y="184"/>
                      <a:pt x="56" y="184"/>
                    </a:cubicBezTo>
                    <a:cubicBezTo>
                      <a:pt x="60" y="184"/>
                      <a:pt x="64" y="181"/>
                      <a:pt x="64" y="176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92"/>
                      <a:pt x="65" y="89"/>
                      <a:pt x="68" y="89"/>
                    </a:cubicBezTo>
                    <a:cubicBezTo>
                      <a:pt x="72" y="89"/>
                      <a:pt x="73" y="92"/>
                      <a:pt x="73" y="96"/>
                    </a:cubicBezTo>
                    <a:cubicBezTo>
                      <a:pt x="73" y="176"/>
                      <a:pt x="73" y="176"/>
                      <a:pt x="73" y="176"/>
                    </a:cubicBezTo>
                    <a:cubicBezTo>
                      <a:pt x="73" y="176"/>
                      <a:pt x="73" y="176"/>
                      <a:pt x="73" y="176"/>
                    </a:cubicBezTo>
                    <a:cubicBezTo>
                      <a:pt x="73" y="181"/>
                      <a:pt x="77" y="184"/>
                      <a:pt x="81" y="184"/>
                    </a:cubicBezTo>
                    <a:cubicBezTo>
                      <a:pt x="86" y="184"/>
                      <a:pt x="90" y="180"/>
                      <a:pt x="90" y="175"/>
                    </a:cubicBezTo>
                    <a:cubicBezTo>
                      <a:pt x="90" y="175"/>
                      <a:pt x="90" y="175"/>
                      <a:pt x="90" y="175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131" y="45"/>
                      <a:pt x="131" y="45"/>
                      <a:pt x="131" y="45"/>
                    </a:cubicBezTo>
                    <a:cubicBezTo>
                      <a:pt x="135" y="43"/>
                      <a:pt x="137" y="38"/>
                      <a:pt x="13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9" name="Freeform 16"/>
            <p:cNvSpPr/>
            <p:nvPr/>
          </p:nvSpPr>
          <p:spPr bwMode="auto">
            <a:xfrm>
              <a:off x="8218292" y="2734800"/>
              <a:ext cx="1601032" cy="662041"/>
            </a:xfrm>
            <a:custGeom>
              <a:avLst/>
              <a:gdLst>
                <a:gd name="T0" fmla="*/ 255 w 256"/>
                <a:gd name="T1" fmla="*/ 0 h 106"/>
                <a:gd name="T2" fmla="*/ 130 w 256"/>
                <a:gd name="T3" fmla="*/ 3 h 106"/>
                <a:gd name="T4" fmla="*/ 0 w 256"/>
                <a:gd name="T5" fmla="*/ 96 h 106"/>
                <a:gd name="T6" fmla="*/ 4 w 256"/>
                <a:gd name="T7" fmla="*/ 106 h 106"/>
                <a:gd name="T8" fmla="*/ 133 w 256"/>
                <a:gd name="T9" fmla="*/ 14 h 106"/>
                <a:gd name="T10" fmla="*/ 256 w 256"/>
                <a:gd name="T11" fmla="*/ 11 h 106"/>
                <a:gd name="T12" fmla="*/ 255 w 256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106">
                  <a:moveTo>
                    <a:pt x="255" y="0"/>
                  </a:moveTo>
                  <a:cubicBezTo>
                    <a:pt x="130" y="3"/>
                    <a:pt x="130" y="3"/>
                    <a:pt x="130" y="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256" y="11"/>
                    <a:pt x="256" y="11"/>
                    <a:pt x="256" y="11"/>
                  </a:cubicBezTo>
                  <a:cubicBezTo>
                    <a:pt x="256" y="7"/>
                    <a:pt x="255" y="3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10" name="Freeform 131"/>
            <p:cNvSpPr>
              <a:spLocks noEditPoints="1"/>
            </p:cNvSpPr>
            <p:nvPr/>
          </p:nvSpPr>
          <p:spPr bwMode="auto">
            <a:xfrm>
              <a:off x="5923540" y="3698267"/>
              <a:ext cx="437844" cy="437844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59 w 70"/>
                <a:gd name="T11" fmla="*/ 40 h 70"/>
                <a:gd name="T12" fmla="*/ 40 w 70"/>
                <a:gd name="T13" fmla="*/ 40 h 70"/>
                <a:gd name="T14" fmla="*/ 40 w 70"/>
                <a:gd name="T15" fmla="*/ 58 h 70"/>
                <a:gd name="T16" fmla="*/ 30 w 70"/>
                <a:gd name="T17" fmla="*/ 58 h 70"/>
                <a:gd name="T18" fmla="*/ 30 w 70"/>
                <a:gd name="T19" fmla="*/ 40 h 70"/>
                <a:gd name="T20" fmla="*/ 12 w 70"/>
                <a:gd name="T21" fmla="*/ 40 h 70"/>
                <a:gd name="T22" fmla="*/ 12 w 70"/>
                <a:gd name="T23" fmla="*/ 30 h 70"/>
                <a:gd name="T24" fmla="*/ 30 w 70"/>
                <a:gd name="T25" fmla="*/ 30 h 70"/>
                <a:gd name="T26" fmla="*/ 30 w 70"/>
                <a:gd name="T27" fmla="*/ 11 h 70"/>
                <a:gd name="T28" fmla="*/ 40 w 70"/>
                <a:gd name="T29" fmla="*/ 11 h 70"/>
                <a:gd name="T30" fmla="*/ 40 w 70"/>
                <a:gd name="T31" fmla="*/ 30 h 70"/>
                <a:gd name="T32" fmla="*/ 59 w 70"/>
                <a:gd name="T33" fmla="*/ 30 h 70"/>
                <a:gd name="T34" fmla="*/ 59 w 70"/>
                <a:gd name="T35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5" y="70"/>
                    <a:pt x="70" y="54"/>
                    <a:pt x="70" y="35"/>
                  </a:cubicBezTo>
                  <a:cubicBezTo>
                    <a:pt x="70" y="15"/>
                    <a:pt x="55" y="0"/>
                    <a:pt x="35" y="0"/>
                  </a:cubicBezTo>
                  <a:close/>
                  <a:moveTo>
                    <a:pt x="59" y="40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59" y="30"/>
                    <a:pt x="59" y="30"/>
                    <a:pt x="59" y="30"/>
                  </a:cubicBezTo>
                  <a:lnTo>
                    <a:pt x="59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11" name="Freeform 204"/>
            <p:cNvSpPr>
              <a:spLocks noEditPoints="1"/>
            </p:cNvSpPr>
            <p:nvPr/>
          </p:nvSpPr>
          <p:spPr bwMode="auto">
            <a:xfrm>
              <a:off x="3931812" y="4280775"/>
              <a:ext cx="437844" cy="437844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58 w 70"/>
                <a:gd name="T11" fmla="*/ 40 h 70"/>
                <a:gd name="T12" fmla="*/ 40 w 70"/>
                <a:gd name="T13" fmla="*/ 40 h 70"/>
                <a:gd name="T14" fmla="*/ 40 w 70"/>
                <a:gd name="T15" fmla="*/ 58 h 70"/>
                <a:gd name="T16" fmla="*/ 30 w 70"/>
                <a:gd name="T17" fmla="*/ 58 h 70"/>
                <a:gd name="T18" fmla="*/ 30 w 70"/>
                <a:gd name="T19" fmla="*/ 40 h 70"/>
                <a:gd name="T20" fmla="*/ 11 w 70"/>
                <a:gd name="T21" fmla="*/ 40 h 70"/>
                <a:gd name="T22" fmla="*/ 11 w 70"/>
                <a:gd name="T23" fmla="*/ 30 h 70"/>
                <a:gd name="T24" fmla="*/ 30 w 70"/>
                <a:gd name="T25" fmla="*/ 30 h 70"/>
                <a:gd name="T26" fmla="*/ 30 w 70"/>
                <a:gd name="T27" fmla="*/ 11 h 70"/>
                <a:gd name="T28" fmla="*/ 40 w 70"/>
                <a:gd name="T29" fmla="*/ 11 h 70"/>
                <a:gd name="T30" fmla="*/ 40 w 70"/>
                <a:gd name="T31" fmla="*/ 30 h 70"/>
                <a:gd name="T32" fmla="*/ 58 w 70"/>
                <a:gd name="T33" fmla="*/ 30 h 70"/>
                <a:gd name="T34" fmla="*/ 58 w 70"/>
                <a:gd name="T35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5"/>
                    <a:pt x="54" y="0"/>
                    <a:pt x="35" y="0"/>
                  </a:cubicBezTo>
                  <a:close/>
                  <a:moveTo>
                    <a:pt x="58" y="40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58" y="30"/>
                    <a:pt x="58" y="30"/>
                    <a:pt x="58" y="30"/>
                  </a:cubicBezTo>
                  <a:lnTo>
                    <a:pt x="58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sp>
          <p:nvSpPr>
            <p:cNvPr id="12" name="Freeform 278"/>
            <p:cNvSpPr>
              <a:spLocks noEditPoints="1"/>
            </p:cNvSpPr>
            <p:nvPr/>
          </p:nvSpPr>
          <p:spPr bwMode="auto">
            <a:xfrm>
              <a:off x="7866773" y="3117322"/>
              <a:ext cx="437844" cy="437844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58 w 70"/>
                <a:gd name="T11" fmla="*/ 40 h 70"/>
                <a:gd name="T12" fmla="*/ 40 w 70"/>
                <a:gd name="T13" fmla="*/ 40 h 70"/>
                <a:gd name="T14" fmla="*/ 40 w 70"/>
                <a:gd name="T15" fmla="*/ 58 h 70"/>
                <a:gd name="T16" fmla="*/ 30 w 70"/>
                <a:gd name="T17" fmla="*/ 58 h 70"/>
                <a:gd name="T18" fmla="*/ 30 w 70"/>
                <a:gd name="T19" fmla="*/ 40 h 70"/>
                <a:gd name="T20" fmla="*/ 11 w 70"/>
                <a:gd name="T21" fmla="*/ 40 h 70"/>
                <a:gd name="T22" fmla="*/ 11 w 70"/>
                <a:gd name="T23" fmla="*/ 30 h 70"/>
                <a:gd name="T24" fmla="*/ 30 w 70"/>
                <a:gd name="T25" fmla="*/ 30 h 70"/>
                <a:gd name="T26" fmla="*/ 30 w 70"/>
                <a:gd name="T27" fmla="*/ 11 h 70"/>
                <a:gd name="T28" fmla="*/ 40 w 70"/>
                <a:gd name="T29" fmla="*/ 11 h 70"/>
                <a:gd name="T30" fmla="*/ 40 w 70"/>
                <a:gd name="T31" fmla="*/ 30 h 70"/>
                <a:gd name="T32" fmla="*/ 58 w 70"/>
                <a:gd name="T33" fmla="*/ 30 h 70"/>
                <a:gd name="T34" fmla="*/ 58 w 70"/>
                <a:gd name="T35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5"/>
                    <a:pt x="54" y="0"/>
                    <a:pt x="35" y="0"/>
                  </a:cubicBezTo>
                  <a:close/>
                  <a:moveTo>
                    <a:pt x="58" y="40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58" y="30"/>
                    <a:pt x="58" y="30"/>
                    <a:pt x="58" y="30"/>
                  </a:cubicBezTo>
                  <a:lnTo>
                    <a:pt x="58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816556" y="4179792"/>
              <a:ext cx="2371239" cy="0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137103" y="4765544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035415" y="400718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513840" y="3047571"/>
            <a:ext cx="2712900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074" y="2741912"/>
            <a:ext cx="2712900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31" name="组合 3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5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66391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177375" y="1579593"/>
            <a:ext cx="1837249" cy="2187019"/>
            <a:chOff x="1053298" y="1163255"/>
            <a:chExt cx="2210766" cy="2631644"/>
          </a:xfrm>
        </p:grpSpPr>
        <p:sp>
          <p:nvSpPr>
            <p:cNvPr id="24" name="任意多边形 23"/>
            <p:cNvSpPr/>
            <p:nvPr/>
          </p:nvSpPr>
          <p:spPr>
            <a:xfrm>
              <a:off x="1053299" y="1186406"/>
              <a:ext cx="2210765" cy="260849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57150">
              <a:solidFill>
                <a:srgbClr val="02030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53298" y="1163255"/>
              <a:ext cx="2210765" cy="260849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57150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>
                <a:solidFill>
                  <a:prstClr val="white"/>
                </a:solidFill>
              </a:endParaRPr>
            </a:p>
          </p:txBody>
        </p:sp>
      </p:grpSp>
      <p:sp>
        <p:nvSpPr>
          <p:cNvPr id="30" name="矩形 2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021168" y="4779336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chemeClr val="accent1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3837259" y="4194561"/>
            <a:ext cx="4517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DAB96E"/>
                </a:solidFill>
                <a:latin typeface="微软雅黑" panose="020B0503020204020204" charset="-122"/>
                <a:ea typeface="微软雅黑" panose="020B0503020204020204" charset="-122"/>
              </a:rPr>
              <a:t>05.</a:t>
            </a:r>
            <a:r>
              <a:rPr lang="zh-CN" altLang="en-US" sz="3200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177373" y="699704"/>
            <a:ext cx="1856316" cy="1114217"/>
            <a:chOff x="684243" y="165720"/>
            <a:chExt cx="2383242" cy="1430494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684243" y="551261"/>
              <a:ext cx="2024926" cy="1044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1042559" y="165720"/>
              <a:ext cx="2024926" cy="1044954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696976" y="3207577"/>
            <a:ext cx="1863857" cy="1079589"/>
            <a:chOff x="828280" y="3530355"/>
            <a:chExt cx="2517446" cy="1458162"/>
          </a:xfrm>
        </p:grpSpPr>
        <p:cxnSp>
          <p:nvCxnSpPr>
            <p:cNvPr id="48" name="直接连接符 47"/>
            <p:cNvCxnSpPr/>
            <p:nvPr/>
          </p:nvCxnSpPr>
          <p:spPr>
            <a:xfrm flipV="1">
              <a:off x="1320800" y="3530355"/>
              <a:ext cx="2024926" cy="1044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828280" y="3943564"/>
              <a:ext cx="2024926" cy="1044953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直接连接符 49"/>
          <p:cNvCxnSpPr/>
          <p:nvPr/>
        </p:nvCxnSpPr>
        <p:spPr>
          <a:xfrm>
            <a:off x="5853476" y="5302032"/>
            <a:ext cx="4213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/>
          <p:nvPr/>
        </p:nvSpPr>
        <p:spPr>
          <a:xfrm>
            <a:off x="2715161" y="5533115"/>
            <a:ext cx="8216542" cy="35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40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grpSp>
        <p:nvGrpSpPr>
          <p:cNvPr id="15" name="Group 242"/>
          <p:cNvGrpSpPr/>
          <p:nvPr/>
        </p:nvGrpSpPr>
        <p:grpSpPr>
          <a:xfrm>
            <a:off x="5671601" y="2366123"/>
            <a:ext cx="780051" cy="594720"/>
            <a:chOff x="2908300" y="2946400"/>
            <a:chExt cx="447675" cy="341313"/>
          </a:xfrm>
          <a:solidFill>
            <a:srgbClr val="DAB96E"/>
          </a:solidFill>
        </p:grpSpPr>
        <p:sp>
          <p:nvSpPr>
            <p:cNvPr id="16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7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353791" y="51768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684694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2939397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194100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854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/>
          <p:cNvSpPr/>
          <p:nvPr/>
        </p:nvSpPr>
        <p:spPr>
          <a:xfrm flipH="1" flipV="1">
            <a:off x="5776913" y="3444081"/>
            <a:ext cx="1203325" cy="552450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DAB96E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3" name="MH_Other_2"/>
          <p:cNvSpPr/>
          <p:nvPr/>
        </p:nvSpPr>
        <p:spPr>
          <a:xfrm flipV="1">
            <a:off x="5218113" y="2542381"/>
            <a:ext cx="1203325" cy="552450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DAB96E"/>
          </a:solidFill>
          <a:ln w="3175">
            <a:solidFill>
              <a:srgbClr val="DAB96E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4" name="MH_Other_3"/>
          <p:cNvSpPr/>
          <p:nvPr/>
        </p:nvSpPr>
        <p:spPr>
          <a:xfrm flipV="1">
            <a:off x="5218113" y="4345782"/>
            <a:ext cx="1203325" cy="550863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DAB96E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5" name="MH_Other_4"/>
          <p:cNvSpPr/>
          <p:nvPr/>
        </p:nvSpPr>
        <p:spPr>
          <a:xfrm>
            <a:off x="6421437" y="2466181"/>
            <a:ext cx="1017588" cy="1016000"/>
          </a:xfrm>
          <a:prstGeom prst="ellipse">
            <a:avLst/>
          </a:prstGeom>
          <a:solidFill>
            <a:srgbClr val="DAB96E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6" name="MH_Other_5"/>
          <p:cNvSpPr/>
          <p:nvPr/>
        </p:nvSpPr>
        <p:spPr>
          <a:xfrm>
            <a:off x="6511990" y="2555478"/>
            <a:ext cx="836617" cy="836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/>
          </a:p>
        </p:txBody>
      </p:sp>
      <p:sp>
        <p:nvSpPr>
          <p:cNvPr id="7" name="MH_Other_6"/>
          <p:cNvSpPr/>
          <p:nvPr/>
        </p:nvSpPr>
        <p:spPr>
          <a:xfrm>
            <a:off x="6421437" y="4287044"/>
            <a:ext cx="1017588" cy="1016000"/>
          </a:xfrm>
          <a:prstGeom prst="ellipse">
            <a:avLst/>
          </a:prstGeom>
          <a:solidFill>
            <a:srgbClr val="DAB96E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8" name="MH_Other_7"/>
          <p:cNvSpPr/>
          <p:nvPr/>
        </p:nvSpPr>
        <p:spPr>
          <a:xfrm>
            <a:off x="6511990" y="4376602"/>
            <a:ext cx="836617" cy="836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/>
          </a:p>
        </p:txBody>
      </p:sp>
      <p:sp>
        <p:nvSpPr>
          <p:cNvPr id="9" name="MH_Other_8"/>
          <p:cNvSpPr/>
          <p:nvPr/>
        </p:nvSpPr>
        <p:spPr>
          <a:xfrm>
            <a:off x="4752975" y="1554956"/>
            <a:ext cx="1016000" cy="1016000"/>
          </a:xfrm>
          <a:prstGeom prst="ellipse">
            <a:avLst/>
          </a:prstGeom>
          <a:solidFill>
            <a:srgbClr val="DAB96E"/>
          </a:solidFill>
          <a:ln w="3175">
            <a:solidFill>
              <a:srgbClr val="DAB96E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10" name="MH_Other_9"/>
          <p:cNvSpPr/>
          <p:nvPr/>
        </p:nvSpPr>
        <p:spPr>
          <a:xfrm>
            <a:off x="4842654" y="1644916"/>
            <a:ext cx="836617" cy="836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/>
          </a:p>
        </p:txBody>
      </p:sp>
      <p:sp>
        <p:nvSpPr>
          <p:cNvPr id="11" name="MH_Other_10"/>
          <p:cNvSpPr/>
          <p:nvPr/>
        </p:nvSpPr>
        <p:spPr>
          <a:xfrm flipH="1">
            <a:off x="4759326" y="3375820"/>
            <a:ext cx="1017587" cy="1017587"/>
          </a:xfrm>
          <a:prstGeom prst="ellipse">
            <a:avLst/>
          </a:prstGeom>
          <a:solidFill>
            <a:srgbClr val="DAB96E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12" name="MH_Other_11"/>
          <p:cNvSpPr/>
          <p:nvPr/>
        </p:nvSpPr>
        <p:spPr>
          <a:xfrm>
            <a:off x="4849851" y="3466040"/>
            <a:ext cx="836617" cy="836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/>
          </a:p>
        </p:txBody>
      </p:sp>
      <p:sp>
        <p:nvSpPr>
          <p:cNvPr id="13" name="MH_Other_12"/>
          <p:cNvSpPr>
            <a:spLocks noChangeAspect="1"/>
          </p:cNvSpPr>
          <p:nvPr/>
        </p:nvSpPr>
        <p:spPr bwMode="auto">
          <a:xfrm>
            <a:off x="5060951" y="1889919"/>
            <a:ext cx="414337" cy="303212"/>
          </a:xfrm>
          <a:custGeom>
            <a:avLst/>
            <a:gdLst>
              <a:gd name="T0" fmla="*/ 1634294 w 2751138"/>
              <a:gd name="T1" fmla="*/ 1518189 h 2017713"/>
              <a:gd name="T2" fmla="*/ 1827941 w 2751138"/>
              <a:gd name="T3" fmla="*/ 1506439 h 2017713"/>
              <a:gd name="T4" fmla="*/ 1293666 w 2751138"/>
              <a:gd name="T5" fmla="*/ 1399421 h 2017713"/>
              <a:gd name="T6" fmla="*/ 1286682 w 2751138"/>
              <a:gd name="T7" fmla="*/ 1522952 h 2017713"/>
              <a:gd name="T8" fmla="*/ 1475250 w 2751138"/>
              <a:gd name="T9" fmla="*/ 1424191 h 2017713"/>
              <a:gd name="T10" fmla="*/ 933673 w 2751138"/>
              <a:gd name="T11" fmla="*/ 1402597 h 2017713"/>
              <a:gd name="T12" fmla="*/ 940657 w 2751138"/>
              <a:gd name="T13" fmla="*/ 1526446 h 2017713"/>
              <a:gd name="T14" fmla="*/ 1121288 w 2751138"/>
              <a:gd name="T15" fmla="*/ 1416569 h 2017713"/>
              <a:gd name="T16" fmla="*/ 1634294 w 2751138"/>
              <a:gd name="T17" fmla="*/ 1179033 h 2017713"/>
              <a:gd name="T18" fmla="*/ 1654611 w 2751138"/>
              <a:gd name="T19" fmla="*/ 1298754 h 2017713"/>
              <a:gd name="T20" fmla="*/ 1824132 w 2751138"/>
              <a:gd name="T21" fmla="*/ 1180939 h 2017713"/>
              <a:gd name="T22" fmla="*/ 1277158 w 2751138"/>
              <a:gd name="T23" fmla="*/ 1185702 h 2017713"/>
              <a:gd name="T24" fmla="*/ 1454615 w 2751138"/>
              <a:gd name="T25" fmla="*/ 1298437 h 2017713"/>
              <a:gd name="T26" fmla="*/ 1465726 w 2751138"/>
              <a:gd name="T27" fmla="*/ 1175540 h 2017713"/>
              <a:gd name="T28" fmla="*/ 922244 w 2751138"/>
              <a:gd name="T29" fmla="*/ 1193324 h 2017713"/>
              <a:gd name="T30" fmla="*/ 1108590 w 2751138"/>
              <a:gd name="T31" fmla="*/ 1295896 h 2017713"/>
              <a:gd name="T32" fmla="*/ 1106368 w 2751138"/>
              <a:gd name="T33" fmla="*/ 1171412 h 2017713"/>
              <a:gd name="T34" fmla="*/ 1628580 w 2751138"/>
              <a:gd name="T35" fmla="*/ 1046610 h 2017713"/>
              <a:gd name="T36" fmla="*/ 1820957 w 2751138"/>
              <a:gd name="T37" fmla="*/ 1062806 h 2017713"/>
              <a:gd name="T38" fmla="*/ 1805085 w 2751138"/>
              <a:gd name="T39" fmla="*/ 941180 h 2017713"/>
              <a:gd name="T40" fmla="*/ 1277158 w 2751138"/>
              <a:gd name="T41" fmla="*/ 1054232 h 2017713"/>
              <a:gd name="T42" fmla="*/ 1472393 w 2751138"/>
              <a:gd name="T43" fmla="*/ 1056772 h 2017713"/>
              <a:gd name="T44" fmla="*/ 1299063 w 2751138"/>
              <a:gd name="T45" fmla="*/ 941180 h 2017713"/>
              <a:gd name="T46" fmla="*/ 927959 w 2751138"/>
              <a:gd name="T47" fmla="*/ 1060901 h 2017713"/>
              <a:gd name="T48" fmla="*/ 1121606 w 2751138"/>
              <a:gd name="T49" fmla="*/ 1049468 h 2017713"/>
              <a:gd name="T50" fmla="*/ 2750186 w 2751138"/>
              <a:gd name="T51" fmla="*/ 649605 h 2017713"/>
              <a:gd name="T52" fmla="*/ 2644458 w 2751138"/>
              <a:gd name="T53" fmla="*/ 844867 h 2017713"/>
              <a:gd name="T54" fmla="*/ 657551 w 2751138"/>
              <a:gd name="T55" fmla="*/ 772160 h 2017713"/>
              <a:gd name="T56" fmla="*/ 78068 w 2751138"/>
              <a:gd name="T57" fmla="*/ 834072 h 2017713"/>
              <a:gd name="T58" fmla="*/ 1052401 w 2751138"/>
              <a:gd name="T59" fmla="*/ 374650 h 2017713"/>
              <a:gd name="T60" fmla="*/ 1673024 w 2751138"/>
              <a:gd name="T61" fmla="*/ 389576 h 2017713"/>
              <a:gd name="T62" fmla="*/ 1803815 w 2751138"/>
              <a:gd name="T63" fmla="*/ 392116 h 2017713"/>
              <a:gd name="T64" fmla="*/ 1903178 w 2751138"/>
              <a:gd name="T65" fmla="*/ 545181 h 2017713"/>
              <a:gd name="T66" fmla="*/ 2070794 w 2751138"/>
              <a:gd name="T67" fmla="*/ 910376 h 2017713"/>
              <a:gd name="T68" fmla="*/ 2393645 w 2751138"/>
              <a:gd name="T69" fmla="*/ 1360361 h 2017713"/>
              <a:gd name="T70" fmla="*/ 2449517 w 2751138"/>
              <a:gd name="T71" fmla="*/ 1810981 h 2017713"/>
              <a:gd name="T72" fmla="*/ 2227934 w 2751138"/>
              <a:gd name="T73" fmla="*/ 1976748 h 2017713"/>
              <a:gd name="T74" fmla="*/ 2042540 w 2751138"/>
              <a:gd name="T75" fmla="*/ 2008504 h 2017713"/>
              <a:gd name="T76" fmla="*/ 698757 w 2751138"/>
              <a:gd name="T77" fmla="*/ 2014538 h 2017713"/>
              <a:gd name="T78" fmla="*/ 473682 w 2751138"/>
              <a:gd name="T79" fmla="*/ 1919904 h 2017713"/>
              <a:gd name="T80" fmla="*/ 288923 w 2751138"/>
              <a:gd name="T81" fmla="*/ 1783035 h 2017713"/>
              <a:gd name="T82" fmla="*/ 384794 w 2751138"/>
              <a:gd name="T83" fmla="*/ 1287639 h 2017713"/>
              <a:gd name="T84" fmla="*/ 713042 w 2751138"/>
              <a:gd name="T85" fmla="*/ 867823 h 2017713"/>
              <a:gd name="T86" fmla="*/ 858436 w 2751138"/>
              <a:gd name="T87" fmla="*/ 526127 h 2017713"/>
              <a:gd name="T88" fmla="*/ 950815 w 2751138"/>
              <a:gd name="T89" fmla="*/ 384812 h 2017713"/>
              <a:gd name="T90" fmla="*/ 594360 w 2751138"/>
              <a:gd name="T91" fmla="*/ 99695 h 2017713"/>
              <a:gd name="T92" fmla="*/ 312420 w 2751138"/>
              <a:gd name="T93" fmla="*/ 292735 h 2017713"/>
              <a:gd name="T94" fmla="*/ 362585 w 2751138"/>
              <a:gd name="T95" fmla="*/ 350520 h 2017713"/>
              <a:gd name="T96" fmla="*/ 520065 w 2751138"/>
              <a:gd name="T97" fmla="*/ 219393 h 2017713"/>
              <a:gd name="T98" fmla="*/ 2098358 w 2751138"/>
              <a:gd name="T99" fmla="*/ 181928 h 2017713"/>
              <a:gd name="T100" fmla="*/ 2400935 w 2751138"/>
              <a:gd name="T101" fmla="*/ 337820 h 2017713"/>
              <a:gd name="T102" fmla="*/ 2456180 w 2751138"/>
              <a:gd name="T103" fmla="*/ 284163 h 2017713"/>
              <a:gd name="T104" fmla="*/ 2183130 w 2751138"/>
              <a:gd name="T105" fmla="*/ 119698 h 2017713"/>
              <a:gd name="T106" fmla="*/ 2062798 w 2751138"/>
              <a:gd name="T107" fmla="*/ 11430 h 2017713"/>
              <a:gd name="T108" fmla="*/ 2489200 w 2751138"/>
              <a:gd name="T109" fmla="*/ 155258 h 2017713"/>
              <a:gd name="T110" fmla="*/ 2710498 w 2751138"/>
              <a:gd name="T111" fmla="*/ 419100 h 2017713"/>
              <a:gd name="T112" fmla="*/ 1985328 w 2751138"/>
              <a:gd name="T113" fmla="*/ 382588 h 2017713"/>
              <a:gd name="T114" fmla="*/ 932815 w 2751138"/>
              <a:gd name="T115" fmla="*/ 296228 h 2017713"/>
              <a:gd name="T116" fmla="*/ 710565 w 2751138"/>
              <a:gd name="T117" fmla="*/ 471805 h 2017713"/>
              <a:gd name="T118" fmla="*/ 100330 w 2751138"/>
              <a:gd name="T119" fmla="*/ 309563 h 2017713"/>
              <a:gd name="T120" fmla="*/ 400685 w 2751138"/>
              <a:gd name="T121" fmla="*/ 84138 h 2017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1138" h="2017713">
                <a:moveTo>
                  <a:pt x="1652072" y="1398468"/>
                </a:moveTo>
                <a:lnTo>
                  <a:pt x="1649215" y="1398786"/>
                </a:lnTo>
                <a:lnTo>
                  <a:pt x="1646992" y="1399421"/>
                </a:lnTo>
                <a:lnTo>
                  <a:pt x="1644453" y="1400374"/>
                </a:lnTo>
                <a:lnTo>
                  <a:pt x="1642231" y="1401326"/>
                </a:lnTo>
                <a:lnTo>
                  <a:pt x="1640326" y="1402597"/>
                </a:lnTo>
                <a:lnTo>
                  <a:pt x="1637786" y="1404184"/>
                </a:lnTo>
                <a:lnTo>
                  <a:pt x="1636199" y="1406090"/>
                </a:lnTo>
                <a:lnTo>
                  <a:pt x="1634294" y="1407995"/>
                </a:lnTo>
                <a:lnTo>
                  <a:pt x="1633024" y="1409901"/>
                </a:lnTo>
                <a:lnTo>
                  <a:pt x="1631755" y="1411806"/>
                </a:lnTo>
                <a:lnTo>
                  <a:pt x="1630485" y="1414029"/>
                </a:lnTo>
                <a:lnTo>
                  <a:pt x="1629850" y="1416569"/>
                </a:lnTo>
                <a:lnTo>
                  <a:pt x="1629215" y="1419110"/>
                </a:lnTo>
                <a:lnTo>
                  <a:pt x="1628580" y="1421650"/>
                </a:lnTo>
                <a:lnTo>
                  <a:pt x="1628580" y="1424191"/>
                </a:lnTo>
                <a:lnTo>
                  <a:pt x="1628580" y="1501358"/>
                </a:lnTo>
                <a:lnTo>
                  <a:pt x="1628580" y="1503899"/>
                </a:lnTo>
                <a:lnTo>
                  <a:pt x="1629215" y="1506439"/>
                </a:lnTo>
                <a:lnTo>
                  <a:pt x="1629850" y="1509297"/>
                </a:lnTo>
                <a:lnTo>
                  <a:pt x="1630485" y="1511520"/>
                </a:lnTo>
                <a:lnTo>
                  <a:pt x="1631755" y="1513743"/>
                </a:lnTo>
                <a:lnTo>
                  <a:pt x="1633024" y="1515649"/>
                </a:lnTo>
                <a:lnTo>
                  <a:pt x="1634294" y="1518189"/>
                </a:lnTo>
                <a:lnTo>
                  <a:pt x="1636199" y="1520094"/>
                </a:lnTo>
                <a:lnTo>
                  <a:pt x="1637786" y="1521365"/>
                </a:lnTo>
                <a:lnTo>
                  <a:pt x="1640326" y="1522952"/>
                </a:lnTo>
                <a:lnTo>
                  <a:pt x="1642231" y="1524223"/>
                </a:lnTo>
                <a:lnTo>
                  <a:pt x="1644453" y="1525175"/>
                </a:lnTo>
                <a:lnTo>
                  <a:pt x="1646992" y="1526446"/>
                </a:lnTo>
                <a:lnTo>
                  <a:pt x="1649215" y="1526763"/>
                </a:lnTo>
                <a:lnTo>
                  <a:pt x="1652072" y="1527398"/>
                </a:lnTo>
                <a:lnTo>
                  <a:pt x="1654611" y="1527716"/>
                </a:lnTo>
                <a:lnTo>
                  <a:pt x="1802228" y="1527716"/>
                </a:lnTo>
                <a:lnTo>
                  <a:pt x="1805085" y="1527398"/>
                </a:lnTo>
                <a:lnTo>
                  <a:pt x="1807624" y="1526763"/>
                </a:lnTo>
                <a:lnTo>
                  <a:pt x="1810481" y="1526446"/>
                </a:lnTo>
                <a:lnTo>
                  <a:pt x="1812704" y="1525175"/>
                </a:lnTo>
                <a:lnTo>
                  <a:pt x="1814926" y="1524223"/>
                </a:lnTo>
                <a:lnTo>
                  <a:pt x="1817148" y="1522952"/>
                </a:lnTo>
                <a:lnTo>
                  <a:pt x="1819053" y="1521365"/>
                </a:lnTo>
                <a:lnTo>
                  <a:pt x="1820957" y="1520094"/>
                </a:lnTo>
                <a:lnTo>
                  <a:pt x="1822545" y="1518189"/>
                </a:lnTo>
                <a:lnTo>
                  <a:pt x="1824132" y="1515649"/>
                </a:lnTo>
                <a:lnTo>
                  <a:pt x="1825719" y="1513743"/>
                </a:lnTo>
                <a:lnTo>
                  <a:pt x="1826354" y="1511520"/>
                </a:lnTo>
                <a:lnTo>
                  <a:pt x="1827624" y="1509297"/>
                </a:lnTo>
                <a:lnTo>
                  <a:pt x="1827941" y="1506439"/>
                </a:lnTo>
                <a:lnTo>
                  <a:pt x="1828259" y="1503899"/>
                </a:lnTo>
                <a:lnTo>
                  <a:pt x="1828894" y="1501358"/>
                </a:lnTo>
                <a:lnTo>
                  <a:pt x="1828894" y="1424191"/>
                </a:lnTo>
                <a:lnTo>
                  <a:pt x="1828259" y="1421650"/>
                </a:lnTo>
                <a:lnTo>
                  <a:pt x="1827941" y="1419110"/>
                </a:lnTo>
                <a:lnTo>
                  <a:pt x="1827624" y="1416569"/>
                </a:lnTo>
                <a:lnTo>
                  <a:pt x="1826354" y="1414029"/>
                </a:lnTo>
                <a:lnTo>
                  <a:pt x="1825719" y="1411806"/>
                </a:lnTo>
                <a:lnTo>
                  <a:pt x="1824132" y="1409901"/>
                </a:lnTo>
                <a:lnTo>
                  <a:pt x="1822545" y="1407995"/>
                </a:lnTo>
                <a:lnTo>
                  <a:pt x="1820957" y="1406090"/>
                </a:lnTo>
                <a:lnTo>
                  <a:pt x="1819053" y="1404184"/>
                </a:lnTo>
                <a:lnTo>
                  <a:pt x="1817148" y="1402597"/>
                </a:lnTo>
                <a:lnTo>
                  <a:pt x="1814926" y="1401326"/>
                </a:lnTo>
                <a:lnTo>
                  <a:pt x="1812704" y="1400374"/>
                </a:lnTo>
                <a:lnTo>
                  <a:pt x="1810481" y="1399421"/>
                </a:lnTo>
                <a:lnTo>
                  <a:pt x="1807624" y="1398786"/>
                </a:lnTo>
                <a:lnTo>
                  <a:pt x="1805085" y="1398468"/>
                </a:lnTo>
                <a:lnTo>
                  <a:pt x="1802228" y="1398468"/>
                </a:lnTo>
                <a:lnTo>
                  <a:pt x="1654611" y="1398468"/>
                </a:lnTo>
                <a:lnTo>
                  <a:pt x="1652072" y="1398468"/>
                </a:lnTo>
                <a:close/>
                <a:moveTo>
                  <a:pt x="1299063" y="1398468"/>
                </a:moveTo>
                <a:lnTo>
                  <a:pt x="1296206" y="1398786"/>
                </a:lnTo>
                <a:lnTo>
                  <a:pt x="1293666" y="1399421"/>
                </a:lnTo>
                <a:lnTo>
                  <a:pt x="1291444" y="1400374"/>
                </a:lnTo>
                <a:lnTo>
                  <a:pt x="1288904" y="1401326"/>
                </a:lnTo>
                <a:lnTo>
                  <a:pt x="1286682" y="1402597"/>
                </a:lnTo>
                <a:lnTo>
                  <a:pt x="1284777" y="1404184"/>
                </a:lnTo>
                <a:lnTo>
                  <a:pt x="1282872" y="1406090"/>
                </a:lnTo>
                <a:lnTo>
                  <a:pt x="1281285" y="1407995"/>
                </a:lnTo>
                <a:lnTo>
                  <a:pt x="1280015" y="1409901"/>
                </a:lnTo>
                <a:lnTo>
                  <a:pt x="1278428" y="1411806"/>
                </a:lnTo>
                <a:lnTo>
                  <a:pt x="1277158" y="1414029"/>
                </a:lnTo>
                <a:lnTo>
                  <a:pt x="1276523" y="1416569"/>
                </a:lnTo>
                <a:lnTo>
                  <a:pt x="1275571" y="1419110"/>
                </a:lnTo>
                <a:lnTo>
                  <a:pt x="1275254" y="1421650"/>
                </a:lnTo>
                <a:lnTo>
                  <a:pt x="1275254" y="1424191"/>
                </a:lnTo>
                <a:lnTo>
                  <a:pt x="1275254" y="1501358"/>
                </a:lnTo>
                <a:lnTo>
                  <a:pt x="1275254" y="1503899"/>
                </a:lnTo>
                <a:lnTo>
                  <a:pt x="1275571" y="1506439"/>
                </a:lnTo>
                <a:lnTo>
                  <a:pt x="1276523" y="1509297"/>
                </a:lnTo>
                <a:lnTo>
                  <a:pt x="1277158" y="1511520"/>
                </a:lnTo>
                <a:lnTo>
                  <a:pt x="1278428" y="1513743"/>
                </a:lnTo>
                <a:lnTo>
                  <a:pt x="1280015" y="1515649"/>
                </a:lnTo>
                <a:lnTo>
                  <a:pt x="1281285" y="1518189"/>
                </a:lnTo>
                <a:lnTo>
                  <a:pt x="1282872" y="1520094"/>
                </a:lnTo>
                <a:lnTo>
                  <a:pt x="1284777" y="1521365"/>
                </a:lnTo>
                <a:lnTo>
                  <a:pt x="1286682" y="1522952"/>
                </a:lnTo>
                <a:lnTo>
                  <a:pt x="1288904" y="1524223"/>
                </a:lnTo>
                <a:lnTo>
                  <a:pt x="1291444" y="1525175"/>
                </a:lnTo>
                <a:lnTo>
                  <a:pt x="1293666" y="1526446"/>
                </a:lnTo>
                <a:lnTo>
                  <a:pt x="1296206" y="1526763"/>
                </a:lnTo>
                <a:lnTo>
                  <a:pt x="1299063" y="1527398"/>
                </a:lnTo>
                <a:lnTo>
                  <a:pt x="1301602" y="1527716"/>
                </a:lnTo>
                <a:lnTo>
                  <a:pt x="1449218" y="1527716"/>
                </a:lnTo>
                <a:lnTo>
                  <a:pt x="1452076" y="1527398"/>
                </a:lnTo>
                <a:lnTo>
                  <a:pt x="1454615" y="1526763"/>
                </a:lnTo>
                <a:lnTo>
                  <a:pt x="1456837" y="1526446"/>
                </a:lnTo>
                <a:lnTo>
                  <a:pt x="1459694" y="1525175"/>
                </a:lnTo>
                <a:lnTo>
                  <a:pt x="1461917" y="1524223"/>
                </a:lnTo>
                <a:lnTo>
                  <a:pt x="1463821" y="1522952"/>
                </a:lnTo>
                <a:lnTo>
                  <a:pt x="1465726" y="1521365"/>
                </a:lnTo>
                <a:lnTo>
                  <a:pt x="1467631" y="1520094"/>
                </a:lnTo>
                <a:lnTo>
                  <a:pt x="1469536" y="1518189"/>
                </a:lnTo>
                <a:lnTo>
                  <a:pt x="1471123" y="1515649"/>
                </a:lnTo>
                <a:lnTo>
                  <a:pt x="1472393" y="1513743"/>
                </a:lnTo>
                <a:lnTo>
                  <a:pt x="1473345" y="1511520"/>
                </a:lnTo>
                <a:lnTo>
                  <a:pt x="1474297" y="1509297"/>
                </a:lnTo>
                <a:lnTo>
                  <a:pt x="1474932" y="1506439"/>
                </a:lnTo>
                <a:lnTo>
                  <a:pt x="1475250" y="1503899"/>
                </a:lnTo>
                <a:lnTo>
                  <a:pt x="1475250" y="1501358"/>
                </a:lnTo>
                <a:lnTo>
                  <a:pt x="1475250" y="1424191"/>
                </a:lnTo>
                <a:lnTo>
                  <a:pt x="1475250" y="1421650"/>
                </a:lnTo>
                <a:lnTo>
                  <a:pt x="1474932" y="1419110"/>
                </a:lnTo>
                <a:lnTo>
                  <a:pt x="1474297" y="1416569"/>
                </a:lnTo>
                <a:lnTo>
                  <a:pt x="1473345" y="1414029"/>
                </a:lnTo>
                <a:lnTo>
                  <a:pt x="1472393" y="1411806"/>
                </a:lnTo>
                <a:lnTo>
                  <a:pt x="1471123" y="1409901"/>
                </a:lnTo>
                <a:lnTo>
                  <a:pt x="1469536" y="1407995"/>
                </a:lnTo>
                <a:lnTo>
                  <a:pt x="1467631" y="1406090"/>
                </a:lnTo>
                <a:lnTo>
                  <a:pt x="1465726" y="1404184"/>
                </a:lnTo>
                <a:lnTo>
                  <a:pt x="1463821" y="1402597"/>
                </a:lnTo>
                <a:lnTo>
                  <a:pt x="1461917" y="1401326"/>
                </a:lnTo>
                <a:lnTo>
                  <a:pt x="1459694" y="1400374"/>
                </a:lnTo>
                <a:lnTo>
                  <a:pt x="1456837" y="1399421"/>
                </a:lnTo>
                <a:lnTo>
                  <a:pt x="1454615" y="1398786"/>
                </a:lnTo>
                <a:lnTo>
                  <a:pt x="1452076" y="1398468"/>
                </a:lnTo>
                <a:lnTo>
                  <a:pt x="1449218" y="1398468"/>
                </a:lnTo>
                <a:lnTo>
                  <a:pt x="1301602" y="1398468"/>
                </a:lnTo>
                <a:lnTo>
                  <a:pt x="1299063" y="1398468"/>
                </a:lnTo>
                <a:close/>
                <a:moveTo>
                  <a:pt x="945736" y="1398468"/>
                </a:moveTo>
                <a:lnTo>
                  <a:pt x="942879" y="1398786"/>
                </a:lnTo>
                <a:lnTo>
                  <a:pt x="940657" y="1399421"/>
                </a:lnTo>
                <a:lnTo>
                  <a:pt x="937800" y="1400374"/>
                </a:lnTo>
                <a:lnTo>
                  <a:pt x="935578" y="1401326"/>
                </a:lnTo>
                <a:lnTo>
                  <a:pt x="933673" y="1402597"/>
                </a:lnTo>
                <a:lnTo>
                  <a:pt x="931451" y="1404184"/>
                </a:lnTo>
                <a:lnTo>
                  <a:pt x="929863" y="1406090"/>
                </a:lnTo>
                <a:lnTo>
                  <a:pt x="927959" y="1407995"/>
                </a:lnTo>
                <a:lnTo>
                  <a:pt x="926371" y="1409901"/>
                </a:lnTo>
                <a:lnTo>
                  <a:pt x="925419" y="1411806"/>
                </a:lnTo>
                <a:lnTo>
                  <a:pt x="924149" y="1414029"/>
                </a:lnTo>
                <a:lnTo>
                  <a:pt x="923514" y="1416569"/>
                </a:lnTo>
                <a:lnTo>
                  <a:pt x="922562" y="1419110"/>
                </a:lnTo>
                <a:lnTo>
                  <a:pt x="922244" y="1421650"/>
                </a:lnTo>
                <a:lnTo>
                  <a:pt x="922244" y="1424191"/>
                </a:lnTo>
                <a:lnTo>
                  <a:pt x="922244" y="1501358"/>
                </a:lnTo>
                <a:lnTo>
                  <a:pt x="922244" y="1503899"/>
                </a:lnTo>
                <a:lnTo>
                  <a:pt x="922562" y="1506439"/>
                </a:lnTo>
                <a:lnTo>
                  <a:pt x="923514" y="1509297"/>
                </a:lnTo>
                <a:lnTo>
                  <a:pt x="924149" y="1511520"/>
                </a:lnTo>
                <a:lnTo>
                  <a:pt x="925419" y="1513743"/>
                </a:lnTo>
                <a:lnTo>
                  <a:pt x="926371" y="1515649"/>
                </a:lnTo>
                <a:lnTo>
                  <a:pt x="927959" y="1518189"/>
                </a:lnTo>
                <a:lnTo>
                  <a:pt x="929863" y="1520094"/>
                </a:lnTo>
                <a:lnTo>
                  <a:pt x="931451" y="1521365"/>
                </a:lnTo>
                <a:lnTo>
                  <a:pt x="933673" y="1522952"/>
                </a:lnTo>
                <a:lnTo>
                  <a:pt x="935578" y="1524223"/>
                </a:lnTo>
                <a:lnTo>
                  <a:pt x="937800" y="1525175"/>
                </a:lnTo>
                <a:lnTo>
                  <a:pt x="940657" y="1526446"/>
                </a:lnTo>
                <a:lnTo>
                  <a:pt x="942879" y="1526763"/>
                </a:lnTo>
                <a:lnTo>
                  <a:pt x="945736" y="1527398"/>
                </a:lnTo>
                <a:lnTo>
                  <a:pt x="948276" y="1527716"/>
                </a:lnTo>
                <a:lnTo>
                  <a:pt x="1095892" y="1527716"/>
                </a:lnTo>
                <a:lnTo>
                  <a:pt x="1098432" y="1527398"/>
                </a:lnTo>
                <a:lnTo>
                  <a:pt x="1101289" y="1526763"/>
                </a:lnTo>
                <a:lnTo>
                  <a:pt x="1103828" y="1526446"/>
                </a:lnTo>
                <a:lnTo>
                  <a:pt x="1106368" y="1525175"/>
                </a:lnTo>
                <a:lnTo>
                  <a:pt x="1108590" y="1524223"/>
                </a:lnTo>
                <a:lnTo>
                  <a:pt x="1110812" y="1522952"/>
                </a:lnTo>
                <a:lnTo>
                  <a:pt x="1112717" y="1521365"/>
                </a:lnTo>
                <a:lnTo>
                  <a:pt x="1114622" y="1520094"/>
                </a:lnTo>
                <a:lnTo>
                  <a:pt x="1116209" y="1518189"/>
                </a:lnTo>
                <a:lnTo>
                  <a:pt x="1117796" y="1515649"/>
                </a:lnTo>
                <a:lnTo>
                  <a:pt x="1119384" y="1513743"/>
                </a:lnTo>
                <a:lnTo>
                  <a:pt x="1120018" y="1511520"/>
                </a:lnTo>
                <a:lnTo>
                  <a:pt x="1121288" y="1509297"/>
                </a:lnTo>
                <a:lnTo>
                  <a:pt x="1121606" y="1506439"/>
                </a:lnTo>
                <a:lnTo>
                  <a:pt x="1121923" y="1503899"/>
                </a:lnTo>
                <a:lnTo>
                  <a:pt x="1122241" y="1501358"/>
                </a:lnTo>
                <a:lnTo>
                  <a:pt x="1122241" y="1424191"/>
                </a:lnTo>
                <a:lnTo>
                  <a:pt x="1121923" y="1421650"/>
                </a:lnTo>
                <a:lnTo>
                  <a:pt x="1121606" y="1419110"/>
                </a:lnTo>
                <a:lnTo>
                  <a:pt x="1121288" y="1416569"/>
                </a:lnTo>
                <a:lnTo>
                  <a:pt x="1120018" y="1414029"/>
                </a:lnTo>
                <a:lnTo>
                  <a:pt x="1119384" y="1411806"/>
                </a:lnTo>
                <a:lnTo>
                  <a:pt x="1117796" y="1409901"/>
                </a:lnTo>
                <a:lnTo>
                  <a:pt x="1116209" y="1407995"/>
                </a:lnTo>
                <a:lnTo>
                  <a:pt x="1114622" y="1406090"/>
                </a:lnTo>
                <a:lnTo>
                  <a:pt x="1112717" y="1404184"/>
                </a:lnTo>
                <a:lnTo>
                  <a:pt x="1110812" y="1402597"/>
                </a:lnTo>
                <a:lnTo>
                  <a:pt x="1108590" y="1401326"/>
                </a:lnTo>
                <a:lnTo>
                  <a:pt x="1106368" y="1400374"/>
                </a:lnTo>
                <a:lnTo>
                  <a:pt x="1103828" y="1399421"/>
                </a:lnTo>
                <a:lnTo>
                  <a:pt x="1101289" y="1398786"/>
                </a:lnTo>
                <a:lnTo>
                  <a:pt x="1098432" y="1398468"/>
                </a:lnTo>
                <a:lnTo>
                  <a:pt x="1095892" y="1398468"/>
                </a:lnTo>
                <a:lnTo>
                  <a:pt x="948276" y="1398468"/>
                </a:lnTo>
                <a:lnTo>
                  <a:pt x="945736" y="1398468"/>
                </a:lnTo>
                <a:close/>
                <a:moveTo>
                  <a:pt x="1652072" y="1169507"/>
                </a:moveTo>
                <a:lnTo>
                  <a:pt x="1649215" y="1169824"/>
                </a:lnTo>
                <a:lnTo>
                  <a:pt x="1646992" y="1170777"/>
                </a:lnTo>
                <a:lnTo>
                  <a:pt x="1644453" y="1171412"/>
                </a:lnTo>
                <a:lnTo>
                  <a:pt x="1642231" y="1172682"/>
                </a:lnTo>
                <a:lnTo>
                  <a:pt x="1640326" y="1174270"/>
                </a:lnTo>
                <a:lnTo>
                  <a:pt x="1637786" y="1175540"/>
                </a:lnTo>
                <a:lnTo>
                  <a:pt x="1636199" y="1177128"/>
                </a:lnTo>
                <a:lnTo>
                  <a:pt x="1634294" y="1179033"/>
                </a:lnTo>
                <a:lnTo>
                  <a:pt x="1633024" y="1180939"/>
                </a:lnTo>
                <a:lnTo>
                  <a:pt x="1631755" y="1183162"/>
                </a:lnTo>
                <a:lnTo>
                  <a:pt x="1630485" y="1185702"/>
                </a:lnTo>
                <a:lnTo>
                  <a:pt x="1629850" y="1187925"/>
                </a:lnTo>
                <a:lnTo>
                  <a:pt x="1629215" y="1190466"/>
                </a:lnTo>
                <a:lnTo>
                  <a:pt x="1628580" y="1193324"/>
                </a:lnTo>
                <a:lnTo>
                  <a:pt x="1628580" y="1195864"/>
                </a:lnTo>
                <a:lnTo>
                  <a:pt x="1628580" y="1272714"/>
                </a:lnTo>
                <a:lnTo>
                  <a:pt x="1628580" y="1275572"/>
                </a:lnTo>
                <a:lnTo>
                  <a:pt x="1629215" y="1278113"/>
                </a:lnTo>
                <a:lnTo>
                  <a:pt x="1629850" y="1280336"/>
                </a:lnTo>
                <a:lnTo>
                  <a:pt x="1630485" y="1282876"/>
                </a:lnTo>
                <a:lnTo>
                  <a:pt x="1631755" y="1285099"/>
                </a:lnTo>
                <a:lnTo>
                  <a:pt x="1633024" y="1287322"/>
                </a:lnTo>
                <a:lnTo>
                  <a:pt x="1634294" y="1289227"/>
                </a:lnTo>
                <a:lnTo>
                  <a:pt x="1636199" y="1291133"/>
                </a:lnTo>
                <a:lnTo>
                  <a:pt x="1637786" y="1292720"/>
                </a:lnTo>
                <a:lnTo>
                  <a:pt x="1640326" y="1294308"/>
                </a:lnTo>
                <a:lnTo>
                  <a:pt x="1642231" y="1295896"/>
                </a:lnTo>
                <a:lnTo>
                  <a:pt x="1644453" y="1296849"/>
                </a:lnTo>
                <a:lnTo>
                  <a:pt x="1646992" y="1297801"/>
                </a:lnTo>
                <a:lnTo>
                  <a:pt x="1649215" y="1298437"/>
                </a:lnTo>
                <a:lnTo>
                  <a:pt x="1652072" y="1298754"/>
                </a:lnTo>
                <a:lnTo>
                  <a:pt x="1654611" y="1298754"/>
                </a:lnTo>
                <a:lnTo>
                  <a:pt x="1802228" y="1298754"/>
                </a:lnTo>
                <a:lnTo>
                  <a:pt x="1805085" y="1298754"/>
                </a:lnTo>
                <a:lnTo>
                  <a:pt x="1807624" y="1298437"/>
                </a:lnTo>
                <a:lnTo>
                  <a:pt x="1810481" y="1297801"/>
                </a:lnTo>
                <a:lnTo>
                  <a:pt x="1812704" y="1296849"/>
                </a:lnTo>
                <a:lnTo>
                  <a:pt x="1814926" y="1295896"/>
                </a:lnTo>
                <a:lnTo>
                  <a:pt x="1817148" y="1294308"/>
                </a:lnTo>
                <a:lnTo>
                  <a:pt x="1819053" y="1292720"/>
                </a:lnTo>
                <a:lnTo>
                  <a:pt x="1820957" y="1291133"/>
                </a:lnTo>
                <a:lnTo>
                  <a:pt x="1822545" y="1289227"/>
                </a:lnTo>
                <a:lnTo>
                  <a:pt x="1824132" y="1287322"/>
                </a:lnTo>
                <a:lnTo>
                  <a:pt x="1825719" y="1285099"/>
                </a:lnTo>
                <a:lnTo>
                  <a:pt x="1826354" y="1282876"/>
                </a:lnTo>
                <a:lnTo>
                  <a:pt x="1827624" y="1280336"/>
                </a:lnTo>
                <a:lnTo>
                  <a:pt x="1827941" y="1278113"/>
                </a:lnTo>
                <a:lnTo>
                  <a:pt x="1828259" y="1275572"/>
                </a:lnTo>
                <a:lnTo>
                  <a:pt x="1828894" y="1272714"/>
                </a:lnTo>
                <a:lnTo>
                  <a:pt x="1828894" y="1195864"/>
                </a:lnTo>
                <a:lnTo>
                  <a:pt x="1828259" y="1193324"/>
                </a:lnTo>
                <a:lnTo>
                  <a:pt x="1827941" y="1190466"/>
                </a:lnTo>
                <a:lnTo>
                  <a:pt x="1827624" y="1187925"/>
                </a:lnTo>
                <a:lnTo>
                  <a:pt x="1826354" y="1185702"/>
                </a:lnTo>
                <a:lnTo>
                  <a:pt x="1825719" y="1183162"/>
                </a:lnTo>
                <a:lnTo>
                  <a:pt x="1824132" y="1180939"/>
                </a:lnTo>
                <a:lnTo>
                  <a:pt x="1822545" y="1179033"/>
                </a:lnTo>
                <a:lnTo>
                  <a:pt x="1820957" y="1177128"/>
                </a:lnTo>
                <a:lnTo>
                  <a:pt x="1819053" y="1175540"/>
                </a:lnTo>
                <a:lnTo>
                  <a:pt x="1817148" y="1174270"/>
                </a:lnTo>
                <a:lnTo>
                  <a:pt x="1814926" y="1172682"/>
                </a:lnTo>
                <a:lnTo>
                  <a:pt x="1812704" y="1171412"/>
                </a:lnTo>
                <a:lnTo>
                  <a:pt x="1810481" y="1170777"/>
                </a:lnTo>
                <a:lnTo>
                  <a:pt x="1807624" y="1169824"/>
                </a:lnTo>
                <a:lnTo>
                  <a:pt x="1805085" y="1169507"/>
                </a:lnTo>
                <a:lnTo>
                  <a:pt x="1802228" y="1169507"/>
                </a:lnTo>
                <a:lnTo>
                  <a:pt x="1654611" y="1169507"/>
                </a:lnTo>
                <a:lnTo>
                  <a:pt x="1652072" y="1169507"/>
                </a:lnTo>
                <a:close/>
                <a:moveTo>
                  <a:pt x="1299063" y="1169507"/>
                </a:moveTo>
                <a:lnTo>
                  <a:pt x="1296206" y="1169824"/>
                </a:lnTo>
                <a:lnTo>
                  <a:pt x="1293666" y="1170777"/>
                </a:lnTo>
                <a:lnTo>
                  <a:pt x="1291444" y="1171412"/>
                </a:lnTo>
                <a:lnTo>
                  <a:pt x="1288904" y="1172682"/>
                </a:lnTo>
                <a:lnTo>
                  <a:pt x="1286682" y="1174270"/>
                </a:lnTo>
                <a:lnTo>
                  <a:pt x="1284777" y="1175540"/>
                </a:lnTo>
                <a:lnTo>
                  <a:pt x="1282872" y="1177128"/>
                </a:lnTo>
                <a:lnTo>
                  <a:pt x="1281285" y="1179033"/>
                </a:lnTo>
                <a:lnTo>
                  <a:pt x="1280015" y="1180939"/>
                </a:lnTo>
                <a:lnTo>
                  <a:pt x="1278428" y="1183162"/>
                </a:lnTo>
                <a:lnTo>
                  <a:pt x="1277158" y="1185702"/>
                </a:lnTo>
                <a:lnTo>
                  <a:pt x="1276523" y="1187925"/>
                </a:lnTo>
                <a:lnTo>
                  <a:pt x="1275571" y="1190466"/>
                </a:lnTo>
                <a:lnTo>
                  <a:pt x="1275254" y="1193324"/>
                </a:lnTo>
                <a:lnTo>
                  <a:pt x="1275254" y="1195864"/>
                </a:lnTo>
                <a:lnTo>
                  <a:pt x="1275254" y="1272714"/>
                </a:lnTo>
                <a:lnTo>
                  <a:pt x="1275254" y="1275572"/>
                </a:lnTo>
                <a:lnTo>
                  <a:pt x="1275571" y="1278113"/>
                </a:lnTo>
                <a:lnTo>
                  <a:pt x="1276523" y="1280336"/>
                </a:lnTo>
                <a:lnTo>
                  <a:pt x="1277158" y="1282876"/>
                </a:lnTo>
                <a:lnTo>
                  <a:pt x="1278428" y="1285099"/>
                </a:lnTo>
                <a:lnTo>
                  <a:pt x="1280015" y="1287322"/>
                </a:lnTo>
                <a:lnTo>
                  <a:pt x="1281285" y="1289227"/>
                </a:lnTo>
                <a:lnTo>
                  <a:pt x="1282872" y="1291133"/>
                </a:lnTo>
                <a:lnTo>
                  <a:pt x="1284777" y="1292720"/>
                </a:lnTo>
                <a:lnTo>
                  <a:pt x="1286682" y="1294308"/>
                </a:lnTo>
                <a:lnTo>
                  <a:pt x="1288904" y="1295896"/>
                </a:lnTo>
                <a:lnTo>
                  <a:pt x="1291444" y="1296849"/>
                </a:lnTo>
                <a:lnTo>
                  <a:pt x="1293666" y="1297801"/>
                </a:lnTo>
                <a:lnTo>
                  <a:pt x="1296206" y="1298437"/>
                </a:lnTo>
                <a:lnTo>
                  <a:pt x="1299063" y="1298754"/>
                </a:lnTo>
                <a:lnTo>
                  <a:pt x="1301602" y="1298754"/>
                </a:lnTo>
                <a:lnTo>
                  <a:pt x="1449218" y="1298754"/>
                </a:lnTo>
                <a:lnTo>
                  <a:pt x="1452076" y="1298754"/>
                </a:lnTo>
                <a:lnTo>
                  <a:pt x="1454615" y="1298437"/>
                </a:lnTo>
                <a:lnTo>
                  <a:pt x="1456837" y="1297801"/>
                </a:lnTo>
                <a:lnTo>
                  <a:pt x="1459694" y="1296849"/>
                </a:lnTo>
                <a:lnTo>
                  <a:pt x="1461917" y="1295896"/>
                </a:lnTo>
                <a:lnTo>
                  <a:pt x="1463821" y="1294308"/>
                </a:lnTo>
                <a:lnTo>
                  <a:pt x="1465726" y="1292720"/>
                </a:lnTo>
                <a:lnTo>
                  <a:pt x="1467631" y="1291133"/>
                </a:lnTo>
                <a:lnTo>
                  <a:pt x="1469536" y="1289227"/>
                </a:lnTo>
                <a:lnTo>
                  <a:pt x="1471123" y="1287322"/>
                </a:lnTo>
                <a:lnTo>
                  <a:pt x="1472393" y="1285099"/>
                </a:lnTo>
                <a:lnTo>
                  <a:pt x="1473345" y="1282876"/>
                </a:lnTo>
                <a:lnTo>
                  <a:pt x="1474297" y="1280336"/>
                </a:lnTo>
                <a:lnTo>
                  <a:pt x="1474932" y="1278113"/>
                </a:lnTo>
                <a:lnTo>
                  <a:pt x="1475250" y="1275572"/>
                </a:lnTo>
                <a:lnTo>
                  <a:pt x="1475250" y="1272714"/>
                </a:lnTo>
                <a:lnTo>
                  <a:pt x="1475250" y="1195864"/>
                </a:lnTo>
                <a:lnTo>
                  <a:pt x="1475250" y="1193324"/>
                </a:lnTo>
                <a:lnTo>
                  <a:pt x="1474932" y="1190466"/>
                </a:lnTo>
                <a:lnTo>
                  <a:pt x="1474297" y="1187925"/>
                </a:lnTo>
                <a:lnTo>
                  <a:pt x="1473345" y="1185702"/>
                </a:lnTo>
                <a:lnTo>
                  <a:pt x="1472393" y="1183162"/>
                </a:lnTo>
                <a:lnTo>
                  <a:pt x="1471123" y="1180939"/>
                </a:lnTo>
                <a:lnTo>
                  <a:pt x="1469536" y="1179033"/>
                </a:lnTo>
                <a:lnTo>
                  <a:pt x="1467631" y="1177128"/>
                </a:lnTo>
                <a:lnTo>
                  <a:pt x="1465726" y="1175540"/>
                </a:lnTo>
                <a:lnTo>
                  <a:pt x="1463821" y="1174270"/>
                </a:lnTo>
                <a:lnTo>
                  <a:pt x="1461917" y="1172682"/>
                </a:lnTo>
                <a:lnTo>
                  <a:pt x="1459694" y="1171412"/>
                </a:lnTo>
                <a:lnTo>
                  <a:pt x="1456837" y="1170777"/>
                </a:lnTo>
                <a:lnTo>
                  <a:pt x="1454615" y="1169824"/>
                </a:lnTo>
                <a:lnTo>
                  <a:pt x="1452076" y="1169507"/>
                </a:lnTo>
                <a:lnTo>
                  <a:pt x="1449218" y="1169507"/>
                </a:lnTo>
                <a:lnTo>
                  <a:pt x="1301602" y="1169507"/>
                </a:lnTo>
                <a:lnTo>
                  <a:pt x="1299063" y="1169507"/>
                </a:lnTo>
                <a:close/>
                <a:moveTo>
                  <a:pt x="945736" y="1169507"/>
                </a:moveTo>
                <a:lnTo>
                  <a:pt x="942879" y="1169824"/>
                </a:lnTo>
                <a:lnTo>
                  <a:pt x="940657" y="1170777"/>
                </a:lnTo>
                <a:lnTo>
                  <a:pt x="937800" y="1171412"/>
                </a:lnTo>
                <a:lnTo>
                  <a:pt x="935578" y="1172682"/>
                </a:lnTo>
                <a:lnTo>
                  <a:pt x="933673" y="1174270"/>
                </a:lnTo>
                <a:lnTo>
                  <a:pt x="931451" y="1175540"/>
                </a:lnTo>
                <a:lnTo>
                  <a:pt x="929863" y="1177128"/>
                </a:lnTo>
                <a:lnTo>
                  <a:pt x="927959" y="1179033"/>
                </a:lnTo>
                <a:lnTo>
                  <a:pt x="926371" y="1180939"/>
                </a:lnTo>
                <a:lnTo>
                  <a:pt x="925419" y="1183162"/>
                </a:lnTo>
                <a:lnTo>
                  <a:pt x="924149" y="1185702"/>
                </a:lnTo>
                <a:lnTo>
                  <a:pt x="923514" y="1187925"/>
                </a:lnTo>
                <a:lnTo>
                  <a:pt x="922562" y="1190466"/>
                </a:lnTo>
                <a:lnTo>
                  <a:pt x="922244" y="1193324"/>
                </a:lnTo>
                <a:lnTo>
                  <a:pt x="922244" y="1195864"/>
                </a:lnTo>
                <a:lnTo>
                  <a:pt x="922244" y="1272714"/>
                </a:lnTo>
                <a:lnTo>
                  <a:pt x="922244" y="1275572"/>
                </a:lnTo>
                <a:lnTo>
                  <a:pt x="922562" y="1278113"/>
                </a:lnTo>
                <a:lnTo>
                  <a:pt x="923514" y="1280336"/>
                </a:lnTo>
                <a:lnTo>
                  <a:pt x="924149" y="1282876"/>
                </a:lnTo>
                <a:lnTo>
                  <a:pt x="925419" y="1285099"/>
                </a:lnTo>
                <a:lnTo>
                  <a:pt x="926371" y="1287322"/>
                </a:lnTo>
                <a:lnTo>
                  <a:pt x="927959" y="1289227"/>
                </a:lnTo>
                <a:lnTo>
                  <a:pt x="929863" y="1291133"/>
                </a:lnTo>
                <a:lnTo>
                  <a:pt x="931451" y="1292720"/>
                </a:lnTo>
                <a:lnTo>
                  <a:pt x="933673" y="1294308"/>
                </a:lnTo>
                <a:lnTo>
                  <a:pt x="935578" y="1295896"/>
                </a:lnTo>
                <a:lnTo>
                  <a:pt x="937800" y="1296849"/>
                </a:lnTo>
                <a:lnTo>
                  <a:pt x="940657" y="1297801"/>
                </a:lnTo>
                <a:lnTo>
                  <a:pt x="942879" y="1298437"/>
                </a:lnTo>
                <a:lnTo>
                  <a:pt x="945736" y="1298754"/>
                </a:lnTo>
                <a:lnTo>
                  <a:pt x="948276" y="1298754"/>
                </a:lnTo>
                <a:lnTo>
                  <a:pt x="1095892" y="1298754"/>
                </a:lnTo>
                <a:lnTo>
                  <a:pt x="1098432" y="1298754"/>
                </a:lnTo>
                <a:lnTo>
                  <a:pt x="1101289" y="1298437"/>
                </a:lnTo>
                <a:lnTo>
                  <a:pt x="1103828" y="1297801"/>
                </a:lnTo>
                <a:lnTo>
                  <a:pt x="1106368" y="1296849"/>
                </a:lnTo>
                <a:lnTo>
                  <a:pt x="1108590" y="1295896"/>
                </a:lnTo>
                <a:lnTo>
                  <a:pt x="1110812" y="1294308"/>
                </a:lnTo>
                <a:lnTo>
                  <a:pt x="1112717" y="1292720"/>
                </a:lnTo>
                <a:lnTo>
                  <a:pt x="1114622" y="1291133"/>
                </a:lnTo>
                <a:lnTo>
                  <a:pt x="1116209" y="1289227"/>
                </a:lnTo>
                <a:lnTo>
                  <a:pt x="1117796" y="1287322"/>
                </a:lnTo>
                <a:lnTo>
                  <a:pt x="1119384" y="1285099"/>
                </a:lnTo>
                <a:lnTo>
                  <a:pt x="1120018" y="1282876"/>
                </a:lnTo>
                <a:lnTo>
                  <a:pt x="1121288" y="1280336"/>
                </a:lnTo>
                <a:lnTo>
                  <a:pt x="1121606" y="1278113"/>
                </a:lnTo>
                <a:lnTo>
                  <a:pt x="1121923" y="1275572"/>
                </a:lnTo>
                <a:lnTo>
                  <a:pt x="1122241" y="1272714"/>
                </a:lnTo>
                <a:lnTo>
                  <a:pt x="1122241" y="1195864"/>
                </a:lnTo>
                <a:lnTo>
                  <a:pt x="1121923" y="1193324"/>
                </a:lnTo>
                <a:lnTo>
                  <a:pt x="1121606" y="1190466"/>
                </a:lnTo>
                <a:lnTo>
                  <a:pt x="1121288" y="1187925"/>
                </a:lnTo>
                <a:lnTo>
                  <a:pt x="1120018" y="1185702"/>
                </a:lnTo>
                <a:lnTo>
                  <a:pt x="1119384" y="1183162"/>
                </a:lnTo>
                <a:lnTo>
                  <a:pt x="1117796" y="1180939"/>
                </a:lnTo>
                <a:lnTo>
                  <a:pt x="1116209" y="1179033"/>
                </a:lnTo>
                <a:lnTo>
                  <a:pt x="1114622" y="1177128"/>
                </a:lnTo>
                <a:lnTo>
                  <a:pt x="1112717" y="1175540"/>
                </a:lnTo>
                <a:lnTo>
                  <a:pt x="1110812" y="1174270"/>
                </a:lnTo>
                <a:lnTo>
                  <a:pt x="1108590" y="1172682"/>
                </a:lnTo>
                <a:lnTo>
                  <a:pt x="1106368" y="1171412"/>
                </a:lnTo>
                <a:lnTo>
                  <a:pt x="1103828" y="1170777"/>
                </a:lnTo>
                <a:lnTo>
                  <a:pt x="1101289" y="1169824"/>
                </a:lnTo>
                <a:lnTo>
                  <a:pt x="1098432" y="1169507"/>
                </a:lnTo>
                <a:lnTo>
                  <a:pt x="1095892" y="1169507"/>
                </a:lnTo>
                <a:lnTo>
                  <a:pt x="948276" y="1169507"/>
                </a:lnTo>
                <a:lnTo>
                  <a:pt x="945736" y="1169507"/>
                </a:lnTo>
                <a:close/>
                <a:moveTo>
                  <a:pt x="1652072" y="941180"/>
                </a:moveTo>
                <a:lnTo>
                  <a:pt x="1649215" y="941497"/>
                </a:lnTo>
                <a:lnTo>
                  <a:pt x="1646992" y="942133"/>
                </a:lnTo>
                <a:lnTo>
                  <a:pt x="1644453" y="943085"/>
                </a:lnTo>
                <a:lnTo>
                  <a:pt x="1642231" y="944038"/>
                </a:lnTo>
                <a:lnTo>
                  <a:pt x="1640326" y="945308"/>
                </a:lnTo>
                <a:lnTo>
                  <a:pt x="1637786" y="946896"/>
                </a:lnTo>
                <a:lnTo>
                  <a:pt x="1636199" y="948801"/>
                </a:lnTo>
                <a:lnTo>
                  <a:pt x="1634294" y="950389"/>
                </a:lnTo>
                <a:lnTo>
                  <a:pt x="1633024" y="952612"/>
                </a:lnTo>
                <a:lnTo>
                  <a:pt x="1631755" y="954517"/>
                </a:lnTo>
                <a:lnTo>
                  <a:pt x="1630485" y="956740"/>
                </a:lnTo>
                <a:lnTo>
                  <a:pt x="1629850" y="959598"/>
                </a:lnTo>
                <a:lnTo>
                  <a:pt x="1629215" y="961821"/>
                </a:lnTo>
                <a:lnTo>
                  <a:pt x="1628580" y="964362"/>
                </a:lnTo>
                <a:lnTo>
                  <a:pt x="1628580" y="967220"/>
                </a:lnTo>
                <a:lnTo>
                  <a:pt x="1628580" y="1044070"/>
                </a:lnTo>
                <a:lnTo>
                  <a:pt x="1628580" y="1046610"/>
                </a:lnTo>
                <a:lnTo>
                  <a:pt x="1629215" y="1049468"/>
                </a:lnTo>
                <a:lnTo>
                  <a:pt x="1629850" y="1052009"/>
                </a:lnTo>
                <a:lnTo>
                  <a:pt x="1630485" y="1054232"/>
                </a:lnTo>
                <a:lnTo>
                  <a:pt x="1631755" y="1056772"/>
                </a:lnTo>
                <a:lnTo>
                  <a:pt x="1633024" y="1058995"/>
                </a:lnTo>
                <a:lnTo>
                  <a:pt x="1634294" y="1060901"/>
                </a:lnTo>
                <a:lnTo>
                  <a:pt x="1636199" y="1062806"/>
                </a:lnTo>
                <a:lnTo>
                  <a:pt x="1637786" y="1064394"/>
                </a:lnTo>
                <a:lnTo>
                  <a:pt x="1640326" y="1065982"/>
                </a:lnTo>
                <a:lnTo>
                  <a:pt x="1642231" y="1067252"/>
                </a:lnTo>
                <a:lnTo>
                  <a:pt x="1644453" y="1068204"/>
                </a:lnTo>
                <a:lnTo>
                  <a:pt x="1646992" y="1069157"/>
                </a:lnTo>
                <a:lnTo>
                  <a:pt x="1649215" y="1069792"/>
                </a:lnTo>
                <a:lnTo>
                  <a:pt x="1652072" y="1070110"/>
                </a:lnTo>
                <a:lnTo>
                  <a:pt x="1654611" y="1070427"/>
                </a:lnTo>
                <a:lnTo>
                  <a:pt x="1802228" y="1070427"/>
                </a:lnTo>
                <a:lnTo>
                  <a:pt x="1805085" y="1070110"/>
                </a:lnTo>
                <a:lnTo>
                  <a:pt x="1807624" y="1069792"/>
                </a:lnTo>
                <a:lnTo>
                  <a:pt x="1810481" y="1069157"/>
                </a:lnTo>
                <a:lnTo>
                  <a:pt x="1812704" y="1068204"/>
                </a:lnTo>
                <a:lnTo>
                  <a:pt x="1814926" y="1067252"/>
                </a:lnTo>
                <a:lnTo>
                  <a:pt x="1817148" y="1065982"/>
                </a:lnTo>
                <a:lnTo>
                  <a:pt x="1819053" y="1064394"/>
                </a:lnTo>
                <a:lnTo>
                  <a:pt x="1820957" y="1062806"/>
                </a:lnTo>
                <a:lnTo>
                  <a:pt x="1822545" y="1060901"/>
                </a:lnTo>
                <a:lnTo>
                  <a:pt x="1824132" y="1058995"/>
                </a:lnTo>
                <a:lnTo>
                  <a:pt x="1825719" y="1056772"/>
                </a:lnTo>
                <a:lnTo>
                  <a:pt x="1826354" y="1054232"/>
                </a:lnTo>
                <a:lnTo>
                  <a:pt x="1827624" y="1052009"/>
                </a:lnTo>
                <a:lnTo>
                  <a:pt x="1827941" y="1049468"/>
                </a:lnTo>
                <a:lnTo>
                  <a:pt x="1828259" y="1046610"/>
                </a:lnTo>
                <a:lnTo>
                  <a:pt x="1828894" y="1044070"/>
                </a:lnTo>
                <a:lnTo>
                  <a:pt x="1828894" y="967220"/>
                </a:lnTo>
                <a:lnTo>
                  <a:pt x="1828259" y="964362"/>
                </a:lnTo>
                <a:lnTo>
                  <a:pt x="1827941" y="961821"/>
                </a:lnTo>
                <a:lnTo>
                  <a:pt x="1827624" y="959598"/>
                </a:lnTo>
                <a:lnTo>
                  <a:pt x="1826354" y="956740"/>
                </a:lnTo>
                <a:lnTo>
                  <a:pt x="1825719" y="954517"/>
                </a:lnTo>
                <a:lnTo>
                  <a:pt x="1824132" y="952612"/>
                </a:lnTo>
                <a:lnTo>
                  <a:pt x="1822545" y="950389"/>
                </a:lnTo>
                <a:lnTo>
                  <a:pt x="1820957" y="948801"/>
                </a:lnTo>
                <a:lnTo>
                  <a:pt x="1819053" y="946896"/>
                </a:lnTo>
                <a:lnTo>
                  <a:pt x="1817148" y="945308"/>
                </a:lnTo>
                <a:lnTo>
                  <a:pt x="1814926" y="944038"/>
                </a:lnTo>
                <a:lnTo>
                  <a:pt x="1812704" y="943085"/>
                </a:lnTo>
                <a:lnTo>
                  <a:pt x="1810481" y="942133"/>
                </a:lnTo>
                <a:lnTo>
                  <a:pt x="1807624" y="941497"/>
                </a:lnTo>
                <a:lnTo>
                  <a:pt x="1805085" y="941180"/>
                </a:lnTo>
                <a:lnTo>
                  <a:pt x="1802228" y="941180"/>
                </a:lnTo>
                <a:lnTo>
                  <a:pt x="1654611" y="941180"/>
                </a:lnTo>
                <a:lnTo>
                  <a:pt x="1652072" y="941180"/>
                </a:lnTo>
                <a:close/>
                <a:moveTo>
                  <a:pt x="1299063" y="941180"/>
                </a:moveTo>
                <a:lnTo>
                  <a:pt x="1296206" y="941497"/>
                </a:lnTo>
                <a:lnTo>
                  <a:pt x="1293666" y="942133"/>
                </a:lnTo>
                <a:lnTo>
                  <a:pt x="1291444" y="943085"/>
                </a:lnTo>
                <a:lnTo>
                  <a:pt x="1288904" y="944038"/>
                </a:lnTo>
                <a:lnTo>
                  <a:pt x="1286682" y="945308"/>
                </a:lnTo>
                <a:lnTo>
                  <a:pt x="1284777" y="946896"/>
                </a:lnTo>
                <a:lnTo>
                  <a:pt x="1282872" y="948801"/>
                </a:lnTo>
                <a:lnTo>
                  <a:pt x="1281285" y="950389"/>
                </a:lnTo>
                <a:lnTo>
                  <a:pt x="1280015" y="952612"/>
                </a:lnTo>
                <a:lnTo>
                  <a:pt x="1278428" y="954517"/>
                </a:lnTo>
                <a:lnTo>
                  <a:pt x="1277158" y="956740"/>
                </a:lnTo>
                <a:lnTo>
                  <a:pt x="1276523" y="959598"/>
                </a:lnTo>
                <a:lnTo>
                  <a:pt x="1275571" y="961821"/>
                </a:lnTo>
                <a:lnTo>
                  <a:pt x="1275254" y="964362"/>
                </a:lnTo>
                <a:lnTo>
                  <a:pt x="1275254" y="967220"/>
                </a:lnTo>
                <a:lnTo>
                  <a:pt x="1275254" y="1044070"/>
                </a:lnTo>
                <a:lnTo>
                  <a:pt x="1275254" y="1046610"/>
                </a:lnTo>
                <a:lnTo>
                  <a:pt x="1275571" y="1049468"/>
                </a:lnTo>
                <a:lnTo>
                  <a:pt x="1276523" y="1052009"/>
                </a:lnTo>
                <a:lnTo>
                  <a:pt x="1277158" y="1054232"/>
                </a:lnTo>
                <a:lnTo>
                  <a:pt x="1278428" y="1056772"/>
                </a:lnTo>
                <a:lnTo>
                  <a:pt x="1280015" y="1058995"/>
                </a:lnTo>
                <a:lnTo>
                  <a:pt x="1281285" y="1060901"/>
                </a:lnTo>
                <a:lnTo>
                  <a:pt x="1282872" y="1062806"/>
                </a:lnTo>
                <a:lnTo>
                  <a:pt x="1284777" y="1064394"/>
                </a:lnTo>
                <a:lnTo>
                  <a:pt x="1286682" y="1065982"/>
                </a:lnTo>
                <a:lnTo>
                  <a:pt x="1288904" y="1067252"/>
                </a:lnTo>
                <a:lnTo>
                  <a:pt x="1291444" y="1068204"/>
                </a:lnTo>
                <a:lnTo>
                  <a:pt x="1293666" y="1069157"/>
                </a:lnTo>
                <a:lnTo>
                  <a:pt x="1296206" y="1069792"/>
                </a:lnTo>
                <a:lnTo>
                  <a:pt x="1299063" y="1070110"/>
                </a:lnTo>
                <a:lnTo>
                  <a:pt x="1301602" y="1070427"/>
                </a:lnTo>
                <a:lnTo>
                  <a:pt x="1449218" y="1070427"/>
                </a:lnTo>
                <a:lnTo>
                  <a:pt x="1452076" y="1070110"/>
                </a:lnTo>
                <a:lnTo>
                  <a:pt x="1454615" y="1069792"/>
                </a:lnTo>
                <a:lnTo>
                  <a:pt x="1456837" y="1069157"/>
                </a:lnTo>
                <a:lnTo>
                  <a:pt x="1459694" y="1068204"/>
                </a:lnTo>
                <a:lnTo>
                  <a:pt x="1461917" y="1067252"/>
                </a:lnTo>
                <a:lnTo>
                  <a:pt x="1463821" y="1065982"/>
                </a:lnTo>
                <a:lnTo>
                  <a:pt x="1465726" y="1064394"/>
                </a:lnTo>
                <a:lnTo>
                  <a:pt x="1467631" y="1062806"/>
                </a:lnTo>
                <a:lnTo>
                  <a:pt x="1469536" y="1060901"/>
                </a:lnTo>
                <a:lnTo>
                  <a:pt x="1471123" y="1058995"/>
                </a:lnTo>
                <a:lnTo>
                  <a:pt x="1472393" y="1056772"/>
                </a:lnTo>
                <a:lnTo>
                  <a:pt x="1473345" y="1054232"/>
                </a:lnTo>
                <a:lnTo>
                  <a:pt x="1474297" y="1052009"/>
                </a:lnTo>
                <a:lnTo>
                  <a:pt x="1474932" y="1049468"/>
                </a:lnTo>
                <a:lnTo>
                  <a:pt x="1475250" y="1046610"/>
                </a:lnTo>
                <a:lnTo>
                  <a:pt x="1475250" y="1044070"/>
                </a:lnTo>
                <a:lnTo>
                  <a:pt x="1475250" y="967220"/>
                </a:lnTo>
                <a:lnTo>
                  <a:pt x="1475250" y="964362"/>
                </a:lnTo>
                <a:lnTo>
                  <a:pt x="1474932" y="961821"/>
                </a:lnTo>
                <a:lnTo>
                  <a:pt x="1474297" y="959598"/>
                </a:lnTo>
                <a:lnTo>
                  <a:pt x="1473345" y="956740"/>
                </a:lnTo>
                <a:lnTo>
                  <a:pt x="1472393" y="954517"/>
                </a:lnTo>
                <a:lnTo>
                  <a:pt x="1471123" y="952612"/>
                </a:lnTo>
                <a:lnTo>
                  <a:pt x="1469536" y="950389"/>
                </a:lnTo>
                <a:lnTo>
                  <a:pt x="1467631" y="948801"/>
                </a:lnTo>
                <a:lnTo>
                  <a:pt x="1465726" y="946896"/>
                </a:lnTo>
                <a:lnTo>
                  <a:pt x="1463821" y="945308"/>
                </a:lnTo>
                <a:lnTo>
                  <a:pt x="1461917" y="944038"/>
                </a:lnTo>
                <a:lnTo>
                  <a:pt x="1459694" y="943085"/>
                </a:lnTo>
                <a:lnTo>
                  <a:pt x="1456837" y="942133"/>
                </a:lnTo>
                <a:lnTo>
                  <a:pt x="1454615" y="941497"/>
                </a:lnTo>
                <a:lnTo>
                  <a:pt x="1452076" y="941180"/>
                </a:lnTo>
                <a:lnTo>
                  <a:pt x="1449218" y="941180"/>
                </a:lnTo>
                <a:lnTo>
                  <a:pt x="1301602" y="941180"/>
                </a:lnTo>
                <a:lnTo>
                  <a:pt x="1299063" y="941180"/>
                </a:lnTo>
                <a:close/>
                <a:moveTo>
                  <a:pt x="945736" y="941180"/>
                </a:moveTo>
                <a:lnTo>
                  <a:pt x="942879" y="941497"/>
                </a:lnTo>
                <a:lnTo>
                  <a:pt x="940657" y="942133"/>
                </a:lnTo>
                <a:lnTo>
                  <a:pt x="937800" y="943085"/>
                </a:lnTo>
                <a:lnTo>
                  <a:pt x="935578" y="944038"/>
                </a:lnTo>
                <a:lnTo>
                  <a:pt x="933673" y="945308"/>
                </a:lnTo>
                <a:lnTo>
                  <a:pt x="931451" y="946896"/>
                </a:lnTo>
                <a:lnTo>
                  <a:pt x="929863" y="948801"/>
                </a:lnTo>
                <a:lnTo>
                  <a:pt x="927959" y="950389"/>
                </a:lnTo>
                <a:lnTo>
                  <a:pt x="926371" y="952612"/>
                </a:lnTo>
                <a:lnTo>
                  <a:pt x="925419" y="954517"/>
                </a:lnTo>
                <a:lnTo>
                  <a:pt x="924149" y="956740"/>
                </a:lnTo>
                <a:lnTo>
                  <a:pt x="923514" y="959598"/>
                </a:lnTo>
                <a:lnTo>
                  <a:pt x="922562" y="961821"/>
                </a:lnTo>
                <a:lnTo>
                  <a:pt x="922244" y="964362"/>
                </a:lnTo>
                <a:lnTo>
                  <a:pt x="922244" y="967220"/>
                </a:lnTo>
                <a:lnTo>
                  <a:pt x="922244" y="1044070"/>
                </a:lnTo>
                <a:lnTo>
                  <a:pt x="922244" y="1046610"/>
                </a:lnTo>
                <a:lnTo>
                  <a:pt x="922562" y="1049468"/>
                </a:lnTo>
                <a:lnTo>
                  <a:pt x="923514" y="1052009"/>
                </a:lnTo>
                <a:lnTo>
                  <a:pt x="924149" y="1054232"/>
                </a:lnTo>
                <a:lnTo>
                  <a:pt x="925419" y="1056772"/>
                </a:lnTo>
                <a:lnTo>
                  <a:pt x="926371" y="1058995"/>
                </a:lnTo>
                <a:lnTo>
                  <a:pt x="927959" y="1060901"/>
                </a:lnTo>
                <a:lnTo>
                  <a:pt x="929863" y="1062806"/>
                </a:lnTo>
                <a:lnTo>
                  <a:pt x="931451" y="1064394"/>
                </a:lnTo>
                <a:lnTo>
                  <a:pt x="933673" y="1065982"/>
                </a:lnTo>
                <a:lnTo>
                  <a:pt x="935578" y="1067252"/>
                </a:lnTo>
                <a:lnTo>
                  <a:pt x="937800" y="1068204"/>
                </a:lnTo>
                <a:lnTo>
                  <a:pt x="940657" y="1069157"/>
                </a:lnTo>
                <a:lnTo>
                  <a:pt x="942879" y="1069792"/>
                </a:lnTo>
                <a:lnTo>
                  <a:pt x="945736" y="1070110"/>
                </a:lnTo>
                <a:lnTo>
                  <a:pt x="948276" y="1070427"/>
                </a:lnTo>
                <a:lnTo>
                  <a:pt x="1095892" y="1070427"/>
                </a:lnTo>
                <a:lnTo>
                  <a:pt x="1098432" y="1070110"/>
                </a:lnTo>
                <a:lnTo>
                  <a:pt x="1101289" y="1069792"/>
                </a:lnTo>
                <a:lnTo>
                  <a:pt x="1103828" y="1069157"/>
                </a:lnTo>
                <a:lnTo>
                  <a:pt x="1106368" y="1068204"/>
                </a:lnTo>
                <a:lnTo>
                  <a:pt x="1108590" y="1067252"/>
                </a:lnTo>
                <a:lnTo>
                  <a:pt x="1110812" y="1065982"/>
                </a:lnTo>
                <a:lnTo>
                  <a:pt x="1112717" y="1064394"/>
                </a:lnTo>
                <a:lnTo>
                  <a:pt x="1114622" y="1062806"/>
                </a:lnTo>
                <a:lnTo>
                  <a:pt x="1116209" y="1060901"/>
                </a:lnTo>
                <a:lnTo>
                  <a:pt x="1117796" y="1058995"/>
                </a:lnTo>
                <a:lnTo>
                  <a:pt x="1119384" y="1056772"/>
                </a:lnTo>
                <a:lnTo>
                  <a:pt x="1120018" y="1054232"/>
                </a:lnTo>
                <a:lnTo>
                  <a:pt x="1121288" y="1052009"/>
                </a:lnTo>
                <a:lnTo>
                  <a:pt x="1121606" y="1049468"/>
                </a:lnTo>
                <a:lnTo>
                  <a:pt x="1121923" y="1046610"/>
                </a:lnTo>
                <a:lnTo>
                  <a:pt x="1122241" y="1044070"/>
                </a:lnTo>
                <a:lnTo>
                  <a:pt x="1122241" y="967220"/>
                </a:lnTo>
                <a:lnTo>
                  <a:pt x="1121923" y="964362"/>
                </a:lnTo>
                <a:lnTo>
                  <a:pt x="1121606" y="961821"/>
                </a:lnTo>
                <a:lnTo>
                  <a:pt x="1121288" y="959598"/>
                </a:lnTo>
                <a:lnTo>
                  <a:pt x="1120018" y="956740"/>
                </a:lnTo>
                <a:lnTo>
                  <a:pt x="1119384" y="954517"/>
                </a:lnTo>
                <a:lnTo>
                  <a:pt x="1117796" y="952612"/>
                </a:lnTo>
                <a:lnTo>
                  <a:pt x="1116209" y="950389"/>
                </a:lnTo>
                <a:lnTo>
                  <a:pt x="1114622" y="948801"/>
                </a:lnTo>
                <a:lnTo>
                  <a:pt x="1112717" y="946896"/>
                </a:lnTo>
                <a:lnTo>
                  <a:pt x="1110812" y="945308"/>
                </a:lnTo>
                <a:lnTo>
                  <a:pt x="1108590" y="944038"/>
                </a:lnTo>
                <a:lnTo>
                  <a:pt x="1106368" y="943085"/>
                </a:lnTo>
                <a:lnTo>
                  <a:pt x="1103828" y="942133"/>
                </a:lnTo>
                <a:lnTo>
                  <a:pt x="1101289" y="941497"/>
                </a:lnTo>
                <a:lnTo>
                  <a:pt x="1098432" y="941180"/>
                </a:lnTo>
                <a:lnTo>
                  <a:pt x="1095892" y="941180"/>
                </a:lnTo>
                <a:lnTo>
                  <a:pt x="948276" y="941180"/>
                </a:lnTo>
                <a:lnTo>
                  <a:pt x="945736" y="941180"/>
                </a:lnTo>
                <a:close/>
                <a:moveTo>
                  <a:pt x="2076450" y="633412"/>
                </a:moveTo>
                <a:lnTo>
                  <a:pt x="2751138" y="636587"/>
                </a:lnTo>
                <a:lnTo>
                  <a:pt x="2750186" y="649605"/>
                </a:lnTo>
                <a:lnTo>
                  <a:pt x="2748281" y="663892"/>
                </a:lnTo>
                <a:lnTo>
                  <a:pt x="2746058" y="681990"/>
                </a:lnTo>
                <a:lnTo>
                  <a:pt x="2742566" y="702310"/>
                </a:lnTo>
                <a:lnTo>
                  <a:pt x="2738756" y="722947"/>
                </a:lnTo>
                <a:lnTo>
                  <a:pt x="2736216" y="733107"/>
                </a:lnTo>
                <a:lnTo>
                  <a:pt x="2733993" y="743585"/>
                </a:lnTo>
                <a:lnTo>
                  <a:pt x="2731771" y="753110"/>
                </a:lnTo>
                <a:lnTo>
                  <a:pt x="2728596" y="762000"/>
                </a:lnTo>
                <a:lnTo>
                  <a:pt x="2726373" y="769302"/>
                </a:lnTo>
                <a:lnTo>
                  <a:pt x="2722881" y="776605"/>
                </a:lnTo>
                <a:lnTo>
                  <a:pt x="2719388" y="783590"/>
                </a:lnTo>
                <a:lnTo>
                  <a:pt x="2715261" y="790892"/>
                </a:lnTo>
                <a:lnTo>
                  <a:pt x="2710816" y="797877"/>
                </a:lnTo>
                <a:lnTo>
                  <a:pt x="2705418" y="805180"/>
                </a:lnTo>
                <a:lnTo>
                  <a:pt x="2700021" y="811530"/>
                </a:lnTo>
                <a:lnTo>
                  <a:pt x="2693988" y="818197"/>
                </a:lnTo>
                <a:lnTo>
                  <a:pt x="2687321" y="823912"/>
                </a:lnTo>
                <a:lnTo>
                  <a:pt x="2680653" y="829310"/>
                </a:lnTo>
                <a:lnTo>
                  <a:pt x="2673351" y="834072"/>
                </a:lnTo>
                <a:lnTo>
                  <a:pt x="2665731" y="838200"/>
                </a:lnTo>
                <a:lnTo>
                  <a:pt x="2657476" y="841375"/>
                </a:lnTo>
                <a:lnTo>
                  <a:pt x="2653348" y="842962"/>
                </a:lnTo>
                <a:lnTo>
                  <a:pt x="2648903" y="843915"/>
                </a:lnTo>
                <a:lnTo>
                  <a:pt x="2644458" y="844867"/>
                </a:lnTo>
                <a:lnTo>
                  <a:pt x="2640013" y="845820"/>
                </a:lnTo>
                <a:lnTo>
                  <a:pt x="2635251" y="846137"/>
                </a:lnTo>
                <a:lnTo>
                  <a:pt x="2630806" y="846137"/>
                </a:lnTo>
                <a:lnTo>
                  <a:pt x="2181543" y="844232"/>
                </a:lnTo>
                <a:lnTo>
                  <a:pt x="2173288" y="843915"/>
                </a:lnTo>
                <a:lnTo>
                  <a:pt x="2165350" y="842327"/>
                </a:lnTo>
                <a:lnTo>
                  <a:pt x="2157730" y="840422"/>
                </a:lnTo>
                <a:lnTo>
                  <a:pt x="2149475" y="837565"/>
                </a:lnTo>
                <a:lnTo>
                  <a:pt x="2142173" y="834072"/>
                </a:lnTo>
                <a:lnTo>
                  <a:pt x="2135505" y="830262"/>
                </a:lnTo>
                <a:lnTo>
                  <a:pt x="2128520" y="825817"/>
                </a:lnTo>
                <a:lnTo>
                  <a:pt x="2122488" y="820420"/>
                </a:lnTo>
                <a:lnTo>
                  <a:pt x="2116773" y="814705"/>
                </a:lnTo>
                <a:lnTo>
                  <a:pt x="2111375" y="808672"/>
                </a:lnTo>
                <a:lnTo>
                  <a:pt x="2106295" y="802005"/>
                </a:lnTo>
                <a:lnTo>
                  <a:pt x="2102168" y="795337"/>
                </a:lnTo>
                <a:lnTo>
                  <a:pt x="2098675" y="787717"/>
                </a:lnTo>
                <a:lnTo>
                  <a:pt x="2095500" y="779780"/>
                </a:lnTo>
                <a:lnTo>
                  <a:pt x="2093595" y="772160"/>
                </a:lnTo>
                <a:lnTo>
                  <a:pt x="2092008" y="763905"/>
                </a:lnTo>
                <a:lnTo>
                  <a:pt x="2076450" y="633412"/>
                </a:lnTo>
                <a:close/>
                <a:moveTo>
                  <a:pt x="674688" y="633412"/>
                </a:moveTo>
                <a:lnTo>
                  <a:pt x="659138" y="763905"/>
                </a:lnTo>
                <a:lnTo>
                  <a:pt x="657551" y="772160"/>
                </a:lnTo>
                <a:lnTo>
                  <a:pt x="655330" y="779780"/>
                </a:lnTo>
                <a:lnTo>
                  <a:pt x="652791" y="787717"/>
                </a:lnTo>
                <a:lnTo>
                  <a:pt x="648983" y="795337"/>
                </a:lnTo>
                <a:lnTo>
                  <a:pt x="644540" y="802005"/>
                </a:lnTo>
                <a:lnTo>
                  <a:pt x="640097" y="808672"/>
                </a:lnTo>
                <a:lnTo>
                  <a:pt x="634702" y="814705"/>
                </a:lnTo>
                <a:lnTo>
                  <a:pt x="628990" y="820420"/>
                </a:lnTo>
                <a:lnTo>
                  <a:pt x="622325" y="825817"/>
                </a:lnTo>
                <a:lnTo>
                  <a:pt x="615978" y="830262"/>
                </a:lnTo>
                <a:lnTo>
                  <a:pt x="608679" y="834072"/>
                </a:lnTo>
                <a:lnTo>
                  <a:pt x="601380" y="837565"/>
                </a:lnTo>
                <a:lnTo>
                  <a:pt x="593764" y="840422"/>
                </a:lnTo>
                <a:lnTo>
                  <a:pt x="585830" y="842327"/>
                </a:lnTo>
                <a:lnTo>
                  <a:pt x="577579" y="843915"/>
                </a:lnTo>
                <a:lnTo>
                  <a:pt x="569645" y="844232"/>
                </a:lnTo>
                <a:lnTo>
                  <a:pt x="120276" y="846137"/>
                </a:lnTo>
                <a:lnTo>
                  <a:pt x="115833" y="846137"/>
                </a:lnTo>
                <a:lnTo>
                  <a:pt x="111390" y="845820"/>
                </a:lnTo>
                <a:lnTo>
                  <a:pt x="106947" y="844867"/>
                </a:lnTo>
                <a:lnTo>
                  <a:pt x="102504" y="843915"/>
                </a:lnTo>
                <a:lnTo>
                  <a:pt x="98379" y="842962"/>
                </a:lnTo>
                <a:lnTo>
                  <a:pt x="93936" y="841375"/>
                </a:lnTo>
                <a:lnTo>
                  <a:pt x="86002" y="838200"/>
                </a:lnTo>
                <a:lnTo>
                  <a:pt x="78068" y="834072"/>
                </a:lnTo>
                <a:lnTo>
                  <a:pt x="70769" y="829310"/>
                </a:lnTo>
                <a:lnTo>
                  <a:pt x="63788" y="823912"/>
                </a:lnTo>
                <a:lnTo>
                  <a:pt x="57441" y="818197"/>
                </a:lnTo>
                <a:lnTo>
                  <a:pt x="51728" y="811530"/>
                </a:lnTo>
                <a:lnTo>
                  <a:pt x="45699" y="805180"/>
                </a:lnTo>
                <a:lnTo>
                  <a:pt x="40938" y="797877"/>
                </a:lnTo>
                <a:lnTo>
                  <a:pt x="35861" y="790892"/>
                </a:lnTo>
                <a:lnTo>
                  <a:pt x="32053" y="783590"/>
                </a:lnTo>
                <a:lnTo>
                  <a:pt x="28244" y="776605"/>
                </a:lnTo>
                <a:lnTo>
                  <a:pt x="25071" y="769302"/>
                </a:lnTo>
                <a:lnTo>
                  <a:pt x="22532" y="762000"/>
                </a:lnTo>
                <a:lnTo>
                  <a:pt x="19993" y="753110"/>
                </a:lnTo>
                <a:lnTo>
                  <a:pt x="17137" y="743585"/>
                </a:lnTo>
                <a:lnTo>
                  <a:pt x="14916" y="733107"/>
                </a:lnTo>
                <a:lnTo>
                  <a:pt x="12694" y="722947"/>
                </a:lnTo>
                <a:lnTo>
                  <a:pt x="8886" y="702310"/>
                </a:lnTo>
                <a:lnTo>
                  <a:pt x="5712" y="681990"/>
                </a:lnTo>
                <a:lnTo>
                  <a:pt x="3174" y="663892"/>
                </a:lnTo>
                <a:lnTo>
                  <a:pt x="1587" y="649605"/>
                </a:lnTo>
                <a:lnTo>
                  <a:pt x="0" y="636587"/>
                </a:lnTo>
                <a:lnTo>
                  <a:pt x="674688" y="633412"/>
                </a:lnTo>
                <a:close/>
                <a:moveTo>
                  <a:pt x="970497" y="374650"/>
                </a:moveTo>
                <a:lnTo>
                  <a:pt x="973355" y="374650"/>
                </a:lnTo>
                <a:lnTo>
                  <a:pt x="1052401" y="374650"/>
                </a:lnTo>
                <a:lnTo>
                  <a:pt x="1054940" y="374650"/>
                </a:lnTo>
                <a:lnTo>
                  <a:pt x="1058115" y="374968"/>
                </a:lnTo>
                <a:lnTo>
                  <a:pt x="1060654" y="375603"/>
                </a:lnTo>
                <a:lnTo>
                  <a:pt x="1063512" y="376873"/>
                </a:lnTo>
                <a:lnTo>
                  <a:pt x="1066051" y="377826"/>
                </a:lnTo>
                <a:lnTo>
                  <a:pt x="1068273" y="379414"/>
                </a:lnTo>
                <a:lnTo>
                  <a:pt x="1070813" y="381001"/>
                </a:lnTo>
                <a:lnTo>
                  <a:pt x="1072718" y="382907"/>
                </a:lnTo>
                <a:lnTo>
                  <a:pt x="1074623" y="384812"/>
                </a:lnTo>
                <a:lnTo>
                  <a:pt x="1075892" y="387035"/>
                </a:lnTo>
                <a:lnTo>
                  <a:pt x="1077480" y="389576"/>
                </a:lnTo>
                <a:lnTo>
                  <a:pt x="1078749" y="392116"/>
                </a:lnTo>
                <a:lnTo>
                  <a:pt x="1079702" y="394657"/>
                </a:lnTo>
                <a:lnTo>
                  <a:pt x="1080654" y="397515"/>
                </a:lnTo>
                <a:lnTo>
                  <a:pt x="1080972" y="400055"/>
                </a:lnTo>
                <a:lnTo>
                  <a:pt x="1080972" y="403231"/>
                </a:lnTo>
                <a:lnTo>
                  <a:pt x="1080972" y="473094"/>
                </a:lnTo>
                <a:lnTo>
                  <a:pt x="1669532" y="473094"/>
                </a:lnTo>
                <a:lnTo>
                  <a:pt x="1669532" y="403231"/>
                </a:lnTo>
                <a:lnTo>
                  <a:pt x="1670167" y="400055"/>
                </a:lnTo>
                <a:lnTo>
                  <a:pt x="1670484" y="397515"/>
                </a:lnTo>
                <a:lnTo>
                  <a:pt x="1671119" y="394657"/>
                </a:lnTo>
                <a:lnTo>
                  <a:pt x="1672071" y="392116"/>
                </a:lnTo>
                <a:lnTo>
                  <a:pt x="1673024" y="389576"/>
                </a:lnTo>
                <a:lnTo>
                  <a:pt x="1674611" y="387035"/>
                </a:lnTo>
                <a:lnTo>
                  <a:pt x="1676516" y="384812"/>
                </a:lnTo>
                <a:lnTo>
                  <a:pt x="1678103" y="382907"/>
                </a:lnTo>
                <a:lnTo>
                  <a:pt x="1680325" y="381001"/>
                </a:lnTo>
                <a:lnTo>
                  <a:pt x="1682547" y="379414"/>
                </a:lnTo>
                <a:lnTo>
                  <a:pt x="1685087" y="377826"/>
                </a:lnTo>
                <a:lnTo>
                  <a:pt x="1687309" y="376873"/>
                </a:lnTo>
                <a:lnTo>
                  <a:pt x="1689849" y="375603"/>
                </a:lnTo>
                <a:lnTo>
                  <a:pt x="1693023" y="374968"/>
                </a:lnTo>
                <a:lnTo>
                  <a:pt x="1695563" y="374650"/>
                </a:lnTo>
                <a:lnTo>
                  <a:pt x="1698737" y="374650"/>
                </a:lnTo>
                <a:lnTo>
                  <a:pt x="1777466" y="374650"/>
                </a:lnTo>
                <a:lnTo>
                  <a:pt x="1780323" y="374650"/>
                </a:lnTo>
                <a:lnTo>
                  <a:pt x="1783180" y="374968"/>
                </a:lnTo>
                <a:lnTo>
                  <a:pt x="1786037" y="375603"/>
                </a:lnTo>
                <a:lnTo>
                  <a:pt x="1788577" y="376873"/>
                </a:lnTo>
                <a:lnTo>
                  <a:pt x="1791117" y="377826"/>
                </a:lnTo>
                <a:lnTo>
                  <a:pt x="1793656" y="379414"/>
                </a:lnTo>
                <a:lnTo>
                  <a:pt x="1795878" y="381001"/>
                </a:lnTo>
                <a:lnTo>
                  <a:pt x="1797783" y="382907"/>
                </a:lnTo>
                <a:lnTo>
                  <a:pt x="1799688" y="384812"/>
                </a:lnTo>
                <a:lnTo>
                  <a:pt x="1801275" y="387035"/>
                </a:lnTo>
                <a:lnTo>
                  <a:pt x="1802862" y="389576"/>
                </a:lnTo>
                <a:lnTo>
                  <a:pt x="1803815" y="392116"/>
                </a:lnTo>
                <a:lnTo>
                  <a:pt x="1805085" y="394657"/>
                </a:lnTo>
                <a:lnTo>
                  <a:pt x="1805720" y="397515"/>
                </a:lnTo>
                <a:lnTo>
                  <a:pt x="1806037" y="400055"/>
                </a:lnTo>
                <a:lnTo>
                  <a:pt x="1806037" y="403231"/>
                </a:lnTo>
                <a:lnTo>
                  <a:pt x="1806037" y="475952"/>
                </a:lnTo>
                <a:lnTo>
                  <a:pt x="1819053" y="478175"/>
                </a:lnTo>
                <a:lnTo>
                  <a:pt x="1825719" y="479446"/>
                </a:lnTo>
                <a:lnTo>
                  <a:pt x="1831433" y="481033"/>
                </a:lnTo>
                <a:lnTo>
                  <a:pt x="1837148" y="482939"/>
                </a:lnTo>
                <a:lnTo>
                  <a:pt x="1842862" y="484844"/>
                </a:lnTo>
                <a:lnTo>
                  <a:pt x="1848258" y="487067"/>
                </a:lnTo>
                <a:lnTo>
                  <a:pt x="1853338" y="489607"/>
                </a:lnTo>
                <a:lnTo>
                  <a:pt x="1858099" y="492466"/>
                </a:lnTo>
                <a:lnTo>
                  <a:pt x="1863179" y="495324"/>
                </a:lnTo>
                <a:lnTo>
                  <a:pt x="1867623" y="498817"/>
                </a:lnTo>
                <a:lnTo>
                  <a:pt x="1872385" y="502310"/>
                </a:lnTo>
                <a:lnTo>
                  <a:pt x="1876512" y="506438"/>
                </a:lnTo>
                <a:lnTo>
                  <a:pt x="1880639" y="510567"/>
                </a:lnTo>
                <a:lnTo>
                  <a:pt x="1885083" y="515648"/>
                </a:lnTo>
                <a:lnTo>
                  <a:pt x="1888893" y="520729"/>
                </a:lnTo>
                <a:lnTo>
                  <a:pt x="1892702" y="526127"/>
                </a:lnTo>
                <a:lnTo>
                  <a:pt x="1896194" y="532161"/>
                </a:lnTo>
                <a:lnTo>
                  <a:pt x="1900003" y="538194"/>
                </a:lnTo>
                <a:lnTo>
                  <a:pt x="1903178" y="545181"/>
                </a:lnTo>
                <a:lnTo>
                  <a:pt x="1906670" y="552167"/>
                </a:lnTo>
                <a:lnTo>
                  <a:pt x="1909845" y="559789"/>
                </a:lnTo>
                <a:lnTo>
                  <a:pt x="1913337" y="567728"/>
                </a:lnTo>
                <a:lnTo>
                  <a:pt x="1916194" y="576619"/>
                </a:lnTo>
                <a:lnTo>
                  <a:pt x="1922543" y="595038"/>
                </a:lnTo>
                <a:lnTo>
                  <a:pt x="1928574" y="615679"/>
                </a:lnTo>
                <a:lnTo>
                  <a:pt x="1934289" y="638544"/>
                </a:lnTo>
                <a:lnTo>
                  <a:pt x="1940003" y="663631"/>
                </a:lnTo>
                <a:lnTo>
                  <a:pt x="1943812" y="680462"/>
                </a:lnTo>
                <a:lnTo>
                  <a:pt x="1948891" y="696975"/>
                </a:lnTo>
                <a:lnTo>
                  <a:pt x="1954288" y="713488"/>
                </a:lnTo>
                <a:lnTo>
                  <a:pt x="1960320" y="729684"/>
                </a:lnTo>
                <a:lnTo>
                  <a:pt x="1966669" y="745562"/>
                </a:lnTo>
                <a:lnTo>
                  <a:pt x="1973970" y="761758"/>
                </a:lnTo>
                <a:lnTo>
                  <a:pt x="1981589" y="777318"/>
                </a:lnTo>
                <a:lnTo>
                  <a:pt x="1990160" y="792561"/>
                </a:lnTo>
                <a:lnTo>
                  <a:pt x="1998414" y="808122"/>
                </a:lnTo>
                <a:lnTo>
                  <a:pt x="2007620" y="823365"/>
                </a:lnTo>
                <a:lnTo>
                  <a:pt x="2017779" y="838290"/>
                </a:lnTo>
                <a:lnTo>
                  <a:pt x="2027620" y="852898"/>
                </a:lnTo>
                <a:lnTo>
                  <a:pt x="2038096" y="867823"/>
                </a:lnTo>
                <a:lnTo>
                  <a:pt x="2048572" y="882113"/>
                </a:lnTo>
                <a:lnTo>
                  <a:pt x="2059683" y="896404"/>
                </a:lnTo>
                <a:lnTo>
                  <a:pt x="2070794" y="910376"/>
                </a:lnTo>
                <a:lnTo>
                  <a:pt x="2082222" y="924667"/>
                </a:lnTo>
                <a:lnTo>
                  <a:pt x="2094285" y="938957"/>
                </a:lnTo>
                <a:lnTo>
                  <a:pt x="2118412" y="966267"/>
                </a:lnTo>
                <a:lnTo>
                  <a:pt x="2143174" y="993578"/>
                </a:lnTo>
                <a:lnTo>
                  <a:pt x="2167935" y="1020253"/>
                </a:lnTo>
                <a:lnTo>
                  <a:pt x="2218093" y="1072650"/>
                </a:lnTo>
                <a:lnTo>
                  <a:pt x="2242537" y="1098373"/>
                </a:lnTo>
                <a:lnTo>
                  <a:pt x="2266663" y="1124095"/>
                </a:lnTo>
                <a:lnTo>
                  <a:pt x="2274282" y="1132352"/>
                </a:lnTo>
                <a:lnTo>
                  <a:pt x="2281266" y="1140926"/>
                </a:lnTo>
                <a:lnTo>
                  <a:pt x="2288568" y="1149500"/>
                </a:lnTo>
                <a:lnTo>
                  <a:pt x="2295234" y="1158709"/>
                </a:lnTo>
                <a:lnTo>
                  <a:pt x="2301901" y="1168236"/>
                </a:lnTo>
                <a:lnTo>
                  <a:pt x="2308250" y="1178081"/>
                </a:lnTo>
                <a:lnTo>
                  <a:pt x="2314916" y="1187925"/>
                </a:lnTo>
                <a:lnTo>
                  <a:pt x="2320948" y="1198087"/>
                </a:lnTo>
                <a:lnTo>
                  <a:pt x="2326980" y="1208884"/>
                </a:lnTo>
                <a:lnTo>
                  <a:pt x="2333329" y="1219681"/>
                </a:lnTo>
                <a:lnTo>
                  <a:pt x="2344757" y="1241593"/>
                </a:lnTo>
                <a:lnTo>
                  <a:pt x="2355868" y="1264457"/>
                </a:lnTo>
                <a:lnTo>
                  <a:pt x="2366026" y="1287639"/>
                </a:lnTo>
                <a:lnTo>
                  <a:pt x="2375550" y="1311774"/>
                </a:lnTo>
                <a:lnTo>
                  <a:pt x="2385391" y="1335909"/>
                </a:lnTo>
                <a:lnTo>
                  <a:pt x="2393645" y="1360361"/>
                </a:lnTo>
                <a:lnTo>
                  <a:pt x="2402216" y="1384813"/>
                </a:lnTo>
                <a:lnTo>
                  <a:pt x="2409835" y="1409265"/>
                </a:lnTo>
                <a:lnTo>
                  <a:pt x="2417136" y="1434035"/>
                </a:lnTo>
                <a:lnTo>
                  <a:pt x="2423803" y="1457852"/>
                </a:lnTo>
                <a:lnTo>
                  <a:pt x="2430152" y="1481669"/>
                </a:lnTo>
                <a:lnTo>
                  <a:pt x="2435866" y="1505169"/>
                </a:lnTo>
                <a:lnTo>
                  <a:pt x="2441263" y="1527716"/>
                </a:lnTo>
                <a:lnTo>
                  <a:pt x="2446025" y="1549945"/>
                </a:lnTo>
                <a:lnTo>
                  <a:pt x="2450787" y="1570904"/>
                </a:lnTo>
                <a:lnTo>
                  <a:pt x="2458406" y="1609964"/>
                </a:lnTo>
                <a:lnTo>
                  <a:pt x="2464437" y="1643943"/>
                </a:lnTo>
                <a:lnTo>
                  <a:pt x="2468881" y="1672206"/>
                </a:lnTo>
                <a:lnTo>
                  <a:pt x="2472056" y="1693800"/>
                </a:lnTo>
                <a:lnTo>
                  <a:pt x="2474913" y="1711584"/>
                </a:lnTo>
                <a:lnTo>
                  <a:pt x="2474278" y="1722381"/>
                </a:lnTo>
                <a:lnTo>
                  <a:pt x="2473643" y="1733178"/>
                </a:lnTo>
                <a:lnTo>
                  <a:pt x="2472056" y="1743340"/>
                </a:lnTo>
                <a:lnTo>
                  <a:pt x="2470151" y="1753820"/>
                </a:lnTo>
                <a:lnTo>
                  <a:pt x="2467929" y="1763664"/>
                </a:lnTo>
                <a:lnTo>
                  <a:pt x="2465072" y="1773508"/>
                </a:lnTo>
                <a:lnTo>
                  <a:pt x="2462215" y="1783035"/>
                </a:lnTo>
                <a:lnTo>
                  <a:pt x="2458406" y="1792880"/>
                </a:lnTo>
                <a:lnTo>
                  <a:pt x="2453961" y="1802089"/>
                </a:lnTo>
                <a:lnTo>
                  <a:pt x="2449517" y="1810981"/>
                </a:lnTo>
                <a:lnTo>
                  <a:pt x="2444438" y="1819872"/>
                </a:lnTo>
                <a:lnTo>
                  <a:pt x="2439041" y="1828447"/>
                </a:lnTo>
                <a:lnTo>
                  <a:pt x="2433009" y="1836386"/>
                </a:lnTo>
                <a:lnTo>
                  <a:pt x="2426978" y="1844325"/>
                </a:lnTo>
                <a:lnTo>
                  <a:pt x="2420311" y="1851629"/>
                </a:lnTo>
                <a:lnTo>
                  <a:pt x="2413644" y="1858932"/>
                </a:lnTo>
                <a:lnTo>
                  <a:pt x="2406343" y="1865919"/>
                </a:lnTo>
                <a:lnTo>
                  <a:pt x="2398724" y="1872270"/>
                </a:lnTo>
                <a:lnTo>
                  <a:pt x="2391105" y="1878939"/>
                </a:lnTo>
                <a:lnTo>
                  <a:pt x="2382851" y="1884655"/>
                </a:lnTo>
                <a:lnTo>
                  <a:pt x="2374280" y="1890053"/>
                </a:lnTo>
                <a:lnTo>
                  <a:pt x="2365709" y="1894817"/>
                </a:lnTo>
                <a:lnTo>
                  <a:pt x="2356503" y="1899580"/>
                </a:lnTo>
                <a:lnTo>
                  <a:pt x="2347297" y="1903709"/>
                </a:lnTo>
                <a:lnTo>
                  <a:pt x="2337773" y="1907519"/>
                </a:lnTo>
                <a:lnTo>
                  <a:pt x="2328249" y="1910695"/>
                </a:lnTo>
                <a:lnTo>
                  <a:pt x="2318408" y="1913553"/>
                </a:lnTo>
                <a:lnTo>
                  <a:pt x="2308250" y="1916094"/>
                </a:lnTo>
                <a:lnTo>
                  <a:pt x="2298091" y="1917364"/>
                </a:lnTo>
                <a:lnTo>
                  <a:pt x="2287615" y="1918952"/>
                </a:lnTo>
                <a:lnTo>
                  <a:pt x="2277139" y="1919904"/>
                </a:lnTo>
                <a:lnTo>
                  <a:pt x="2266346" y="1920222"/>
                </a:lnTo>
                <a:lnTo>
                  <a:pt x="2227934" y="1920222"/>
                </a:lnTo>
                <a:lnTo>
                  <a:pt x="2227934" y="1976748"/>
                </a:lnTo>
                <a:lnTo>
                  <a:pt x="2227616" y="1980876"/>
                </a:lnTo>
                <a:lnTo>
                  <a:pt x="2227299" y="1985322"/>
                </a:lnTo>
                <a:lnTo>
                  <a:pt x="2226029" y="1989133"/>
                </a:lnTo>
                <a:lnTo>
                  <a:pt x="2225077" y="1992943"/>
                </a:lnTo>
                <a:lnTo>
                  <a:pt x="2223489" y="1996437"/>
                </a:lnTo>
                <a:lnTo>
                  <a:pt x="2221585" y="1999612"/>
                </a:lnTo>
                <a:lnTo>
                  <a:pt x="2219363" y="2002788"/>
                </a:lnTo>
                <a:lnTo>
                  <a:pt x="2216823" y="2005963"/>
                </a:lnTo>
                <a:lnTo>
                  <a:pt x="2214283" y="2008504"/>
                </a:lnTo>
                <a:lnTo>
                  <a:pt x="2211744" y="2010727"/>
                </a:lnTo>
                <a:lnTo>
                  <a:pt x="2208252" y="2012632"/>
                </a:lnTo>
                <a:lnTo>
                  <a:pt x="2205077" y="2014538"/>
                </a:lnTo>
                <a:lnTo>
                  <a:pt x="2201585" y="2016125"/>
                </a:lnTo>
                <a:lnTo>
                  <a:pt x="2197776" y="2017078"/>
                </a:lnTo>
                <a:lnTo>
                  <a:pt x="2194284" y="2017713"/>
                </a:lnTo>
                <a:lnTo>
                  <a:pt x="2190474" y="2017713"/>
                </a:lnTo>
                <a:lnTo>
                  <a:pt x="2066667" y="2017713"/>
                </a:lnTo>
                <a:lnTo>
                  <a:pt x="2062857" y="2017713"/>
                </a:lnTo>
                <a:lnTo>
                  <a:pt x="2059048" y="2017078"/>
                </a:lnTo>
                <a:lnTo>
                  <a:pt x="2055239" y="2016125"/>
                </a:lnTo>
                <a:lnTo>
                  <a:pt x="2051747" y="2014538"/>
                </a:lnTo>
                <a:lnTo>
                  <a:pt x="2048572" y="2012632"/>
                </a:lnTo>
                <a:lnTo>
                  <a:pt x="2045715" y="2010727"/>
                </a:lnTo>
                <a:lnTo>
                  <a:pt x="2042540" y="2008504"/>
                </a:lnTo>
                <a:lnTo>
                  <a:pt x="2040001" y="2005963"/>
                </a:lnTo>
                <a:lnTo>
                  <a:pt x="2037461" y="2002788"/>
                </a:lnTo>
                <a:lnTo>
                  <a:pt x="2035239" y="1999612"/>
                </a:lnTo>
                <a:lnTo>
                  <a:pt x="2033334" y="1996437"/>
                </a:lnTo>
                <a:lnTo>
                  <a:pt x="2031747" y="1992943"/>
                </a:lnTo>
                <a:lnTo>
                  <a:pt x="2030795" y="1989133"/>
                </a:lnTo>
                <a:lnTo>
                  <a:pt x="2029525" y="1985322"/>
                </a:lnTo>
                <a:lnTo>
                  <a:pt x="2029207" y="1980876"/>
                </a:lnTo>
                <a:lnTo>
                  <a:pt x="2028890" y="1976748"/>
                </a:lnTo>
                <a:lnTo>
                  <a:pt x="2028890" y="1920222"/>
                </a:lnTo>
                <a:lnTo>
                  <a:pt x="721931" y="1920222"/>
                </a:lnTo>
                <a:lnTo>
                  <a:pt x="721931" y="1976748"/>
                </a:lnTo>
                <a:lnTo>
                  <a:pt x="721931" y="1980876"/>
                </a:lnTo>
                <a:lnTo>
                  <a:pt x="720978" y="1985322"/>
                </a:lnTo>
                <a:lnTo>
                  <a:pt x="720344" y="1989133"/>
                </a:lnTo>
                <a:lnTo>
                  <a:pt x="718756" y="1992943"/>
                </a:lnTo>
                <a:lnTo>
                  <a:pt x="717169" y="1996437"/>
                </a:lnTo>
                <a:lnTo>
                  <a:pt x="715264" y="1999612"/>
                </a:lnTo>
                <a:lnTo>
                  <a:pt x="713360" y="2002788"/>
                </a:lnTo>
                <a:lnTo>
                  <a:pt x="710820" y="2005963"/>
                </a:lnTo>
                <a:lnTo>
                  <a:pt x="707963" y="2008504"/>
                </a:lnTo>
                <a:lnTo>
                  <a:pt x="705423" y="2010727"/>
                </a:lnTo>
                <a:lnTo>
                  <a:pt x="702249" y="2012632"/>
                </a:lnTo>
                <a:lnTo>
                  <a:pt x="698757" y="2014538"/>
                </a:lnTo>
                <a:lnTo>
                  <a:pt x="695582" y="2016125"/>
                </a:lnTo>
                <a:lnTo>
                  <a:pt x="692090" y="2017078"/>
                </a:lnTo>
                <a:lnTo>
                  <a:pt x="688281" y="2017713"/>
                </a:lnTo>
                <a:lnTo>
                  <a:pt x="684471" y="2017713"/>
                </a:lnTo>
                <a:lnTo>
                  <a:pt x="560347" y="2017713"/>
                </a:lnTo>
                <a:lnTo>
                  <a:pt x="556537" y="2017713"/>
                </a:lnTo>
                <a:lnTo>
                  <a:pt x="552728" y="2017078"/>
                </a:lnTo>
                <a:lnTo>
                  <a:pt x="549236" y="2016125"/>
                </a:lnTo>
                <a:lnTo>
                  <a:pt x="545744" y="2014538"/>
                </a:lnTo>
                <a:lnTo>
                  <a:pt x="542569" y="2012632"/>
                </a:lnTo>
                <a:lnTo>
                  <a:pt x="539395" y="2010727"/>
                </a:lnTo>
                <a:lnTo>
                  <a:pt x="536220" y="2008504"/>
                </a:lnTo>
                <a:lnTo>
                  <a:pt x="533680" y="2005963"/>
                </a:lnTo>
                <a:lnTo>
                  <a:pt x="531458" y="2002788"/>
                </a:lnTo>
                <a:lnTo>
                  <a:pt x="528919" y="1999612"/>
                </a:lnTo>
                <a:lnTo>
                  <a:pt x="527014" y="1996437"/>
                </a:lnTo>
                <a:lnTo>
                  <a:pt x="525744" y="1992943"/>
                </a:lnTo>
                <a:lnTo>
                  <a:pt x="524474" y="1989133"/>
                </a:lnTo>
                <a:lnTo>
                  <a:pt x="523839" y="1985322"/>
                </a:lnTo>
                <a:lnTo>
                  <a:pt x="522887" y="1980876"/>
                </a:lnTo>
                <a:lnTo>
                  <a:pt x="522887" y="1976748"/>
                </a:lnTo>
                <a:lnTo>
                  <a:pt x="522887" y="1920222"/>
                </a:lnTo>
                <a:lnTo>
                  <a:pt x="484158" y="1920222"/>
                </a:lnTo>
                <a:lnTo>
                  <a:pt x="473682" y="1919904"/>
                </a:lnTo>
                <a:lnTo>
                  <a:pt x="463206" y="1918952"/>
                </a:lnTo>
                <a:lnTo>
                  <a:pt x="452412" y="1917364"/>
                </a:lnTo>
                <a:lnTo>
                  <a:pt x="442571" y="1916094"/>
                </a:lnTo>
                <a:lnTo>
                  <a:pt x="432413" y="1913553"/>
                </a:lnTo>
                <a:lnTo>
                  <a:pt x="422254" y="1910695"/>
                </a:lnTo>
                <a:lnTo>
                  <a:pt x="412730" y="1907519"/>
                </a:lnTo>
                <a:lnTo>
                  <a:pt x="403207" y="1903709"/>
                </a:lnTo>
                <a:lnTo>
                  <a:pt x="394001" y="1899580"/>
                </a:lnTo>
                <a:lnTo>
                  <a:pt x="385112" y="1894817"/>
                </a:lnTo>
                <a:lnTo>
                  <a:pt x="376541" y="1890053"/>
                </a:lnTo>
                <a:lnTo>
                  <a:pt x="367969" y="1884655"/>
                </a:lnTo>
                <a:lnTo>
                  <a:pt x="360033" y="1878939"/>
                </a:lnTo>
                <a:lnTo>
                  <a:pt x="352097" y="1872270"/>
                </a:lnTo>
                <a:lnTo>
                  <a:pt x="344160" y="1865919"/>
                </a:lnTo>
                <a:lnTo>
                  <a:pt x="337176" y="1858932"/>
                </a:lnTo>
                <a:lnTo>
                  <a:pt x="330192" y="1851629"/>
                </a:lnTo>
                <a:lnTo>
                  <a:pt x="323526" y="1844325"/>
                </a:lnTo>
                <a:lnTo>
                  <a:pt x="317494" y="1836386"/>
                </a:lnTo>
                <a:lnTo>
                  <a:pt x="311780" y="1828447"/>
                </a:lnTo>
                <a:lnTo>
                  <a:pt x="306383" y="1819872"/>
                </a:lnTo>
                <a:lnTo>
                  <a:pt x="301621" y="1810981"/>
                </a:lnTo>
                <a:lnTo>
                  <a:pt x="296860" y="1802089"/>
                </a:lnTo>
                <a:lnTo>
                  <a:pt x="292733" y="1792880"/>
                </a:lnTo>
                <a:lnTo>
                  <a:pt x="288923" y="1783035"/>
                </a:lnTo>
                <a:lnTo>
                  <a:pt x="285431" y="1773508"/>
                </a:lnTo>
                <a:lnTo>
                  <a:pt x="282574" y="1763664"/>
                </a:lnTo>
                <a:lnTo>
                  <a:pt x="280352" y="1753820"/>
                </a:lnTo>
                <a:lnTo>
                  <a:pt x="278447" y="1743340"/>
                </a:lnTo>
                <a:lnTo>
                  <a:pt x="277495" y="1733178"/>
                </a:lnTo>
                <a:lnTo>
                  <a:pt x="276543" y="1722381"/>
                </a:lnTo>
                <a:lnTo>
                  <a:pt x="276225" y="1711584"/>
                </a:lnTo>
                <a:lnTo>
                  <a:pt x="278447" y="1693800"/>
                </a:lnTo>
                <a:lnTo>
                  <a:pt x="281939" y="1672206"/>
                </a:lnTo>
                <a:lnTo>
                  <a:pt x="286701" y="1643943"/>
                </a:lnTo>
                <a:lnTo>
                  <a:pt x="292733" y="1609964"/>
                </a:lnTo>
                <a:lnTo>
                  <a:pt x="300352" y="1570904"/>
                </a:lnTo>
                <a:lnTo>
                  <a:pt x="304478" y="1549945"/>
                </a:lnTo>
                <a:lnTo>
                  <a:pt x="309558" y="1527716"/>
                </a:lnTo>
                <a:lnTo>
                  <a:pt x="314954" y="1505169"/>
                </a:lnTo>
                <a:lnTo>
                  <a:pt x="320669" y="1481669"/>
                </a:lnTo>
                <a:lnTo>
                  <a:pt x="327018" y="1457852"/>
                </a:lnTo>
                <a:lnTo>
                  <a:pt x="333684" y="1434035"/>
                </a:lnTo>
                <a:lnTo>
                  <a:pt x="340986" y="1409265"/>
                </a:lnTo>
                <a:lnTo>
                  <a:pt x="348922" y="1384813"/>
                </a:lnTo>
                <a:lnTo>
                  <a:pt x="356858" y="1360361"/>
                </a:lnTo>
                <a:lnTo>
                  <a:pt x="365747" y="1335909"/>
                </a:lnTo>
                <a:lnTo>
                  <a:pt x="374953" y="1311774"/>
                </a:lnTo>
                <a:lnTo>
                  <a:pt x="384794" y="1287639"/>
                </a:lnTo>
                <a:lnTo>
                  <a:pt x="395270" y="1264457"/>
                </a:lnTo>
                <a:lnTo>
                  <a:pt x="405746" y="1241593"/>
                </a:lnTo>
                <a:lnTo>
                  <a:pt x="417810" y="1219681"/>
                </a:lnTo>
                <a:lnTo>
                  <a:pt x="423524" y="1208884"/>
                </a:lnTo>
                <a:lnTo>
                  <a:pt x="429555" y="1198087"/>
                </a:lnTo>
                <a:lnTo>
                  <a:pt x="435587" y="1187925"/>
                </a:lnTo>
                <a:lnTo>
                  <a:pt x="442254" y="1178081"/>
                </a:lnTo>
                <a:lnTo>
                  <a:pt x="448603" y="1168236"/>
                </a:lnTo>
                <a:lnTo>
                  <a:pt x="455587" y="1158709"/>
                </a:lnTo>
                <a:lnTo>
                  <a:pt x="462571" y="1149500"/>
                </a:lnTo>
                <a:lnTo>
                  <a:pt x="469237" y="1140926"/>
                </a:lnTo>
                <a:lnTo>
                  <a:pt x="476539" y="1132352"/>
                </a:lnTo>
                <a:lnTo>
                  <a:pt x="483840" y="1124095"/>
                </a:lnTo>
                <a:lnTo>
                  <a:pt x="507967" y="1098373"/>
                </a:lnTo>
                <a:lnTo>
                  <a:pt x="532411" y="1072650"/>
                </a:lnTo>
                <a:lnTo>
                  <a:pt x="582568" y="1020253"/>
                </a:lnTo>
                <a:lnTo>
                  <a:pt x="607965" y="993578"/>
                </a:lnTo>
                <a:lnTo>
                  <a:pt x="632409" y="966267"/>
                </a:lnTo>
                <a:lnTo>
                  <a:pt x="656535" y="938957"/>
                </a:lnTo>
                <a:lnTo>
                  <a:pt x="668281" y="924667"/>
                </a:lnTo>
                <a:lnTo>
                  <a:pt x="679709" y="910376"/>
                </a:lnTo>
                <a:lnTo>
                  <a:pt x="691138" y="896404"/>
                </a:lnTo>
                <a:lnTo>
                  <a:pt x="702249" y="882113"/>
                </a:lnTo>
                <a:lnTo>
                  <a:pt x="713042" y="867823"/>
                </a:lnTo>
                <a:lnTo>
                  <a:pt x="723201" y="852898"/>
                </a:lnTo>
                <a:lnTo>
                  <a:pt x="733359" y="838290"/>
                </a:lnTo>
                <a:lnTo>
                  <a:pt x="742883" y="823365"/>
                </a:lnTo>
                <a:lnTo>
                  <a:pt x="752089" y="808122"/>
                </a:lnTo>
                <a:lnTo>
                  <a:pt x="760978" y="792561"/>
                </a:lnTo>
                <a:lnTo>
                  <a:pt x="768914" y="777318"/>
                </a:lnTo>
                <a:lnTo>
                  <a:pt x="776850" y="761758"/>
                </a:lnTo>
                <a:lnTo>
                  <a:pt x="783834" y="745562"/>
                </a:lnTo>
                <a:lnTo>
                  <a:pt x="790818" y="729684"/>
                </a:lnTo>
                <a:lnTo>
                  <a:pt x="796533" y="713488"/>
                </a:lnTo>
                <a:lnTo>
                  <a:pt x="802247" y="696975"/>
                </a:lnTo>
                <a:lnTo>
                  <a:pt x="806691" y="680462"/>
                </a:lnTo>
                <a:lnTo>
                  <a:pt x="810818" y="663631"/>
                </a:lnTo>
                <a:lnTo>
                  <a:pt x="816532" y="638544"/>
                </a:lnTo>
                <a:lnTo>
                  <a:pt x="822564" y="615679"/>
                </a:lnTo>
                <a:lnTo>
                  <a:pt x="828278" y="595038"/>
                </a:lnTo>
                <a:lnTo>
                  <a:pt x="834627" y="576619"/>
                </a:lnTo>
                <a:lnTo>
                  <a:pt x="837802" y="567728"/>
                </a:lnTo>
                <a:lnTo>
                  <a:pt x="840659" y="559789"/>
                </a:lnTo>
                <a:lnTo>
                  <a:pt x="844151" y="552167"/>
                </a:lnTo>
                <a:lnTo>
                  <a:pt x="847643" y="545181"/>
                </a:lnTo>
                <a:lnTo>
                  <a:pt x="851135" y="538194"/>
                </a:lnTo>
                <a:lnTo>
                  <a:pt x="854627" y="532161"/>
                </a:lnTo>
                <a:lnTo>
                  <a:pt x="858436" y="526127"/>
                </a:lnTo>
                <a:lnTo>
                  <a:pt x="862246" y="520729"/>
                </a:lnTo>
                <a:lnTo>
                  <a:pt x="866055" y="515648"/>
                </a:lnTo>
                <a:lnTo>
                  <a:pt x="869865" y="510567"/>
                </a:lnTo>
                <a:lnTo>
                  <a:pt x="873991" y="506438"/>
                </a:lnTo>
                <a:lnTo>
                  <a:pt x="878753" y="502310"/>
                </a:lnTo>
                <a:lnTo>
                  <a:pt x="882880" y="498817"/>
                </a:lnTo>
                <a:lnTo>
                  <a:pt x="887324" y="495324"/>
                </a:lnTo>
                <a:lnTo>
                  <a:pt x="892404" y="492466"/>
                </a:lnTo>
                <a:lnTo>
                  <a:pt x="897483" y="489607"/>
                </a:lnTo>
                <a:lnTo>
                  <a:pt x="902245" y="487067"/>
                </a:lnTo>
                <a:lnTo>
                  <a:pt x="907642" y="484844"/>
                </a:lnTo>
                <a:lnTo>
                  <a:pt x="913356" y="482939"/>
                </a:lnTo>
                <a:lnTo>
                  <a:pt x="919070" y="481033"/>
                </a:lnTo>
                <a:lnTo>
                  <a:pt x="925419" y="479446"/>
                </a:lnTo>
                <a:lnTo>
                  <a:pt x="931451" y="478175"/>
                </a:lnTo>
                <a:lnTo>
                  <a:pt x="944466" y="475952"/>
                </a:lnTo>
                <a:lnTo>
                  <a:pt x="944466" y="403231"/>
                </a:lnTo>
                <a:lnTo>
                  <a:pt x="944466" y="400055"/>
                </a:lnTo>
                <a:lnTo>
                  <a:pt x="945101" y="397515"/>
                </a:lnTo>
                <a:lnTo>
                  <a:pt x="945736" y="394657"/>
                </a:lnTo>
                <a:lnTo>
                  <a:pt x="946688" y="392116"/>
                </a:lnTo>
                <a:lnTo>
                  <a:pt x="947958" y="389576"/>
                </a:lnTo>
                <a:lnTo>
                  <a:pt x="949546" y="387035"/>
                </a:lnTo>
                <a:lnTo>
                  <a:pt x="950815" y="384812"/>
                </a:lnTo>
                <a:lnTo>
                  <a:pt x="952720" y="382907"/>
                </a:lnTo>
                <a:lnTo>
                  <a:pt x="955260" y="381001"/>
                </a:lnTo>
                <a:lnTo>
                  <a:pt x="957164" y="379414"/>
                </a:lnTo>
                <a:lnTo>
                  <a:pt x="959704" y="377826"/>
                </a:lnTo>
                <a:lnTo>
                  <a:pt x="961926" y="376873"/>
                </a:lnTo>
                <a:lnTo>
                  <a:pt x="964783" y="375603"/>
                </a:lnTo>
                <a:lnTo>
                  <a:pt x="967640" y="374968"/>
                </a:lnTo>
                <a:lnTo>
                  <a:pt x="970497" y="374650"/>
                </a:lnTo>
                <a:close/>
                <a:moveTo>
                  <a:pt x="806133" y="69850"/>
                </a:moveTo>
                <a:lnTo>
                  <a:pt x="790258" y="70168"/>
                </a:lnTo>
                <a:lnTo>
                  <a:pt x="774383" y="70485"/>
                </a:lnTo>
                <a:lnTo>
                  <a:pt x="758825" y="71120"/>
                </a:lnTo>
                <a:lnTo>
                  <a:pt x="743585" y="72390"/>
                </a:lnTo>
                <a:lnTo>
                  <a:pt x="728663" y="73660"/>
                </a:lnTo>
                <a:lnTo>
                  <a:pt x="713740" y="74930"/>
                </a:lnTo>
                <a:lnTo>
                  <a:pt x="699453" y="76835"/>
                </a:lnTo>
                <a:lnTo>
                  <a:pt x="685483" y="79058"/>
                </a:lnTo>
                <a:lnTo>
                  <a:pt x="671513" y="81280"/>
                </a:lnTo>
                <a:lnTo>
                  <a:pt x="657860" y="83820"/>
                </a:lnTo>
                <a:lnTo>
                  <a:pt x="644843" y="86678"/>
                </a:lnTo>
                <a:lnTo>
                  <a:pt x="631825" y="89535"/>
                </a:lnTo>
                <a:lnTo>
                  <a:pt x="618808" y="92710"/>
                </a:lnTo>
                <a:lnTo>
                  <a:pt x="606425" y="96203"/>
                </a:lnTo>
                <a:lnTo>
                  <a:pt x="594360" y="99695"/>
                </a:lnTo>
                <a:lnTo>
                  <a:pt x="582295" y="102870"/>
                </a:lnTo>
                <a:lnTo>
                  <a:pt x="570865" y="106680"/>
                </a:lnTo>
                <a:lnTo>
                  <a:pt x="559753" y="111125"/>
                </a:lnTo>
                <a:lnTo>
                  <a:pt x="538163" y="119380"/>
                </a:lnTo>
                <a:lnTo>
                  <a:pt x="517525" y="128270"/>
                </a:lnTo>
                <a:lnTo>
                  <a:pt x="497840" y="137478"/>
                </a:lnTo>
                <a:lnTo>
                  <a:pt x="479108" y="147003"/>
                </a:lnTo>
                <a:lnTo>
                  <a:pt x="461963" y="156845"/>
                </a:lnTo>
                <a:lnTo>
                  <a:pt x="445453" y="167005"/>
                </a:lnTo>
                <a:lnTo>
                  <a:pt x="430213" y="177165"/>
                </a:lnTo>
                <a:lnTo>
                  <a:pt x="415925" y="187008"/>
                </a:lnTo>
                <a:lnTo>
                  <a:pt x="402590" y="197168"/>
                </a:lnTo>
                <a:lnTo>
                  <a:pt x="390525" y="207010"/>
                </a:lnTo>
                <a:lnTo>
                  <a:pt x="379095" y="216853"/>
                </a:lnTo>
                <a:lnTo>
                  <a:pt x="368935" y="226060"/>
                </a:lnTo>
                <a:lnTo>
                  <a:pt x="359410" y="235268"/>
                </a:lnTo>
                <a:lnTo>
                  <a:pt x="351155" y="244158"/>
                </a:lnTo>
                <a:lnTo>
                  <a:pt x="343218" y="252095"/>
                </a:lnTo>
                <a:lnTo>
                  <a:pt x="336868" y="259398"/>
                </a:lnTo>
                <a:lnTo>
                  <a:pt x="331153" y="266383"/>
                </a:lnTo>
                <a:lnTo>
                  <a:pt x="322263" y="277813"/>
                </a:lnTo>
                <a:lnTo>
                  <a:pt x="316548" y="285433"/>
                </a:lnTo>
                <a:lnTo>
                  <a:pt x="314325" y="289243"/>
                </a:lnTo>
                <a:lnTo>
                  <a:pt x="312420" y="292735"/>
                </a:lnTo>
                <a:lnTo>
                  <a:pt x="310515" y="296545"/>
                </a:lnTo>
                <a:lnTo>
                  <a:pt x="309245" y="300355"/>
                </a:lnTo>
                <a:lnTo>
                  <a:pt x="308610" y="304483"/>
                </a:lnTo>
                <a:lnTo>
                  <a:pt x="308293" y="308293"/>
                </a:lnTo>
                <a:lnTo>
                  <a:pt x="307658" y="312738"/>
                </a:lnTo>
                <a:lnTo>
                  <a:pt x="308293" y="316548"/>
                </a:lnTo>
                <a:lnTo>
                  <a:pt x="308928" y="320358"/>
                </a:lnTo>
                <a:lnTo>
                  <a:pt x="310198" y="324168"/>
                </a:lnTo>
                <a:lnTo>
                  <a:pt x="311468" y="327978"/>
                </a:lnTo>
                <a:lnTo>
                  <a:pt x="313055" y="331788"/>
                </a:lnTo>
                <a:lnTo>
                  <a:pt x="315595" y="335280"/>
                </a:lnTo>
                <a:lnTo>
                  <a:pt x="317818" y="338138"/>
                </a:lnTo>
                <a:lnTo>
                  <a:pt x="320675" y="341313"/>
                </a:lnTo>
                <a:lnTo>
                  <a:pt x="323850" y="343853"/>
                </a:lnTo>
                <a:lnTo>
                  <a:pt x="327343" y="346393"/>
                </a:lnTo>
                <a:lnTo>
                  <a:pt x="331153" y="348615"/>
                </a:lnTo>
                <a:lnTo>
                  <a:pt x="334963" y="350203"/>
                </a:lnTo>
                <a:lnTo>
                  <a:pt x="338773" y="351155"/>
                </a:lnTo>
                <a:lnTo>
                  <a:pt x="342583" y="352108"/>
                </a:lnTo>
                <a:lnTo>
                  <a:pt x="346710" y="352743"/>
                </a:lnTo>
                <a:lnTo>
                  <a:pt x="350520" y="352743"/>
                </a:lnTo>
                <a:lnTo>
                  <a:pt x="354965" y="352425"/>
                </a:lnTo>
                <a:lnTo>
                  <a:pt x="358775" y="351790"/>
                </a:lnTo>
                <a:lnTo>
                  <a:pt x="362585" y="350520"/>
                </a:lnTo>
                <a:lnTo>
                  <a:pt x="366395" y="349250"/>
                </a:lnTo>
                <a:lnTo>
                  <a:pt x="369888" y="347345"/>
                </a:lnTo>
                <a:lnTo>
                  <a:pt x="373063" y="345123"/>
                </a:lnTo>
                <a:lnTo>
                  <a:pt x="376238" y="342900"/>
                </a:lnTo>
                <a:lnTo>
                  <a:pt x="379413" y="340043"/>
                </a:lnTo>
                <a:lnTo>
                  <a:pt x="381953" y="336868"/>
                </a:lnTo>
                <a:lnTo>
                  <a:pt x="384810" y="333375"/>
                </a:lnTo>
                <a:lnTo>
                  <a:pt x="384810" y="333693"/>
                </a:lnTo>
                <a:lnTo>
                  <a:pt x="385763" y="331470"/>
                </a:lnTo>
                <a:lnTo>
                  <a:pt x="389890" y="326073"/>
                </a:lnTo>
                <a:lnTo>
                  <a:pt x="396240" y="318453"/>
                </a:lnTo>
                <a:lnTo>
                  <a:pt x="404495" y="308928"/>
                </a:lnTo>
                <a:lnTo>
                  <a:pt x="415290" y="297180"/>
                </a:lnTo>
                <a:lnTo>
                  <a:pt x="421323" y="290830"/>
                </a:lnTo>
                <a:lnTo>
                  <a:pt x="428308" y="284163"/>
                </a:lnTo>
                <a:lnTo>
                  <a:pt x="435928" y="277495"/>
                </a:lnTo>
                <a:lnTo>
                  <a:pt x="444500" y="270510"/>
                </a:lnTo>
                <a:lnTo>
                  <a:pt x="453073" y="263208"/>
                </a:lnTo>
                <a:lnTo>
                  <a:pt x="462598" y="255905"/>
                </a:lnTo>
                <a:lnTo>
                  <a:pt x="472758" y="248603"/>
                </a:lnTo>
                <a:lnTo>
                  <a:pt x="483235" y="241618"/>
                </a:lnTo>
                <a:lnTo>
                  <a:pt x="495300" y="233680"/>
                </a:lnTo>
                <a:lnTo>
                  <a:pt x="507048" y="226695"/>
                </a:lnTo>
                <a:lnTo>
                  <a:pt x="520065" y="219393"/>
                </a:lnTo>
                <a:lnTo>
                  <a:pt x="533718" y="212408"/>
                </a:lnTo>
                <a:lnTo>
                  <a:pt x="548005" y="205423"/>
                </a:lnTo>
                <a:lnTo>
                  <a:pt x="563245" y="198755"/>
                </a:lnTo>
                <a:lnTo>
                  <a:pt x="579120" y="192405"/>
                </a:lnTo>
                <a:lnTo>
                  <a:pt x="595948" y="186373"/>
                </a:lnTo>
                <a:lnTo>
                  <a:pt x="613093" y="180658"/>
                </a:lnTo>
                <a:lnTo>
                  <a:pt x="631190" y="175260"/>
                </a:lnTo>
                <a:lnTo>
                  <a:pt x="650240" y="170180"/>
                </a:lnTo>
                <a:lnTo>
                  <a:pt x="669925" y="166053"/>
                </a:lnTo>
                <a:lnTo>
                  <a:pt x="690245" y="162243"/>
                </a:lnTo>
                <a:lnTo>
                  <a:pt x="712153" y="159385"/>
                </a:lnTo>
                <a:lnTo>
                  <a:pt x="734378" y="156528"/>
                </a:lnTo>
                <a:lnTo>
                  <a:pt x="757238" y="154623"/>
                </a:lnTo>
                <a:lnTo>
                  <a:pt x="781368" y="153353"/>
                </a:lnTo>
                <a:lnTo>
                  <a:pt x="806133" y="153035"/>
                </a:lnTo>
                <a:lnTo>
                  <a:pt x="1935798" y="153035"/>
                </a:lnTo>
                <a:lnTo>
                  <a:pt x="1955165" y="154940"/>
                </a:lnTo>
                <a:lnTo>
                  <a:pt x="1972628" y="157163"/>
                </a:lnTo>
                <a:lnTo>
                  <a:pt x="1994853" y="160338"/>
                </a:lnTo>
                <a:lnTo>
                  <a:pt x="2020888" y="165100"/>
                </a:lnTo>
                <a:lnTo>
                  <a:pt x="2049780" y="170815"/>
                </a:lnTo>
                <a:lnTo>
                  <a:pt x="2065655" y="173673"/>
                </a:lnTo>
                <a:lnTo>
                  <a:pt x="2082165" y="177483"/>
                </a:lnTo>
                <a:lnTo>
                  <a:pt x="2098358" y="181928"/>
                </a:lnTo>
                <a:lnTo>
                  <a:pt x="2115820" y="186373"/>
                </a:lnTo>
                <a:lnTo>
                  <a:pt x="2133600" y="191453"/>
                </a:lnTo>
                <a:lnTo>
                  <a:pt x="2151698" y="196850"/>
                </a:lnTo>
                <a:lnTo>
                  <a:pt x="2170113" y="202883"/>
                </a:lnTo>
                <a:lnTo>
                  <a:pt x="2188210" y="209233"/>
                </a:lnTo>
                <a:lnTo>
                  <a:pt x="2206625" y="216218"/>
                </a:lnTo>
                <a:lnTo>
                  <a:pt x="2225040" y="223838"/>
                </a:lnTo>
                <a:lnTo>
                  <a:pt x="2243455" y="231775"/>
                </a:lnTo>
                <a:lnTo>
                  <a:pt x="2261553" y="240348"/>
                </a:lnTo>
                <a:lnTo>
                  <a:pt x="2279015" y="249555"/>
                </a:lnTo>
                <a:lnTo>
                  <a:pt x="2296160" y="259080"/>
                </a:lnTo>
                <a:lnTo>
                  <a:pt x="2312988" y="268923"/>
                </a:lnTo>
                <a:lnTo>
                  <a:pt x="2329498" y="279718"/>
                </a:lnTo>
                <a:lnTo>
                  <a:pt x="2344738" y="291148"/>
                </a:lnTo>
                <a:lnTo>
                  <a:pt x="2352358" y="296863"/>
                </a:lnTo>
                <a:lnTo>
                  <a:pt x="2359978" y="303213"/>
                </a:lnTo>
                <a:lnTo>
                  <a:pt x="2366963" y="309245"/>
                </a:lnTo>
                <a:lnTo>
                  <a:pt x="2374265" y="315278"/>
                </a:lnTo>
                <a:lnTo>
                  <a:pt x="2380933" y="321945"/>
                </a:lnTo>
                <a:lnTo>
                  <a:pt x="2387283" y="328295"/>
                </a:lnTo>
                <a:lnTo>
                  <a:pt x="2390458" y="331470"/>
                </a:lnTo>
                <a:lnTo>
                  <a:pt x="2393633" y="333693"/>
                </a:lnTo>
                <a:lnTo>
                  <a:pt x="2397125" y="335915"/>
                </a:lnTo>
                <a:lnTo>
                  <a:pt x="2400935" y="337820"/>
                </a:lnTo>
                <a:lnTo>
                  <a:pt x="2404745" y="339090"/>
                </a:lnTo>
                <a:lnTo>
                  <a:pt x="2408555" y="340043"/>
                </a:lnTo>
                <a:lnTo>
                  <a:pt x="2412683" y="340995"/>
                </a:lnTo>
                <a:lnTo>
                  <a:pt x="2416810" y="340995"/>
                </a:lnTo>
                <a:lnTo>
                  <a:pt x="2420620" y="340995"/>
                </a:lnTo>
                <a:lnTo>
                  <a:pt x="2424748" y="340043"/>
                </a:lnTo>
                <a:lnTo>
                  <a:pt x="2428558" y="339408"/>
                </a:lnTo>
                <a:lnTo>
                  <a:pt x="2432368" y="338138"/>
                </a:lnTo>
                <a:lnTo>
                  <a:pt x="2435860" y="336233"/>
                </a:lnTo>
                <a:lnTo>
                  <a:pt x="2439670" y="334328"/>
                </a:lnTo>
                <a:lnTo>
                  <a:pt x="2443163" y="332105"/>
                </a:lnTo>
                <a:lnTo>
                  <a:pt x="2446338" y="328930"/>
                </a:lnTo>
                <a:lnTo>
                  <a:pt x="2449195" y="326073"/>
                </a:lnTo>
                <a:lnTo>
                  <a:pt x="2451418" y="322898"/>
                </a:lnTo>
                <a:lnTo>
                  <a:pt x="2453958" y="319088"/>
                </a:lnTo>
                <a:lnTo>
                  <a:pt x="2455228" y="315595"/>
                </a:lnTo>
                <a:lnTo>
                  <a:pt x="2456815" y="311785"/>
                </a:lnTo>
                <a:lnTo>
                  <a:pt x="2458085" y="307975"/>
                </a:lnTo>
                <a:lnTo>
                  <a:pt x="2458403" y="303848"/>
                </a:lnTo>
                <a:lnTo>
                  <a:pt x="2458720" y="300038"/>
                </a:lnTo>
                <a:lnTo>
                  <a:pt x="2458720" y="296228"/>
                </a:lnTo>
                <a:lnTo>
                  <a:pt x="2458085" y="292100"/>
                </a:lnTo>
                <a:lnTo>
                  <a:pt x="2457450" y="288290"/>
                </a:lnTo>
                <a:lnTo>
                  <a:pt x="2456180" y="284163"/>
                </a:lnTo>
                <a:lnTo>
                  <a:pt x="2454275" y="280353"/>
                </a:lnTo>
                <a:lnTo>
                  <a:pt x="2452370" y="277178"/>
                </a:lnTo>
                <a:lnTo>
                  <a:pt x="2449513" y="273685"/>
                </a:lnTo>
                <a:lnTo>
                  <a:pt x="2446973" y="270510"/>
                </a:lnTo>
                <a:lnTo>
                  <a:pt x="2438400" y="262255"/>
                </a:lnTo>
                <a:lnTo>
                  <a:pt x="2429828" y="253683"/>
                </a:lnTo>
                <a:lnTo>
                  <a:pt x="2420938" y="245745"/>
                </a:lnTo>
                <a:lnTo>
                  <a:pt x="2411730" y="238125"/>
                </a:lnTo>
                <a:lnTo>
                  <a:pt x="2402523" y="230823"/>
                </a:lnTo>
                <a:lnTo>
                  <a:pt x="2393315" y="223520"/>
                </a:lnTo>
                <a:lnTo>
                  <a:pt x="2383790" y="216535"/>
                </a:lnTo>
                <a:lnTo>
                  <a:pt x="2373948" y="209868"/>
                </a:lnTo>
                <a:lnTo>
                  <a:pt x="2364423" y="203200"/>
                </a:lnTo>
                <a:lnTo>
                  <a:pt x="2354263" y="196850"/>
                </a:lnTo>
                <a:lnTo>
                  <a:pt x="2334260" y="184785"/>
                </a:lnTo>
                <a:lnTo>
                  <a:pt x="2313305" y="173673"/>
                </a:lnTo>
                <a:lnTo>
                  <a:pt x="2292668" y="163513"/>
                </a:lnTo>
                <a:lnTo>
                  <a:pt x="2277110" y="155893"/>
                </a:lnTo>
                <a:lnTo>
                  <a:pt x="2261553" y="148908"/>
                </a:lnTo>
                <a:lnTo>
                  <a:pt x="2245678" y="142558"/>
                </a:lnTo>
                <a:lnTo>
                  <a:pt x="2230120" y="136208"/>
                </a:lnTo>
                <a:lnTo>
                  <a:pt x="2213928" y="130493"/>
                </a:lnTo>
                <a:lnTo>
                  <a:pt x="2198688" y="124778"/>
                </a:lnTo>
                <a:lnTo>
                  <a:pt x="2183130" y="119698"/>
                </a:lnTo>
                <a:lnTo>
                  <a:pt x="2167573" y="114935"/>
                </a:lnTo>
                <a:lnTo>
                  <a:pt x="2152650" y="110173"/>
                </a:lnTo>
                <a:lnTo>
                  <a:pt x="2137728" y="106045"/>
                </a:lnTo>
                <a:lnTo>
                  <a:pt x="2108835" y="98743"/>
                </a:lnTo>
                <a:lnTo>
                  <a:pt x="2081213" y="92393"/>
                </a:lnTo>
                <a:lnTo>
                  <a:pt x="2055178" y="86995"/>
                </a:lnTo>
                <a:lnTo>
                  <a:pt x="2031048" y="82233"/>
                </a:lnTo>
                <a:lnTo>
                  <a:pt x="2008823" y="78423"/>
                </a:lnTo>
                <a:lnTo>
                  <a:pt x="1989773" y="75565"/>
                </a:lnTo>
                <a:lnTo>
                  <a:pt x="1972945" y="73660"/>
                </a:lnTo>
                <a:lnTo>
                  <a:pt x="1949133" y="70803"/>
                </a:lnTo>
                <a:lnTo>
                  <a:pt x="1940560" y="70168"/>
                </a:lnTo>
                <a:lnTo>
                  <a:pt x="1937385" y="69850"/>
                </a:lnTo>
                <a:lnTo>
                  <a:pt x="806133" y="69850"/>
                </a:lnTo>
                <a:close/>
                <a:moveTo>
                  <a:pt x="874713" y="0"/>
                </a:moveTo>
                <a:lnTo>
                  <a:pt x="1878013" y="0"/>
                </a:lnTo>
                <a:lnTo>
                  <a:pt x="1902143" y="635"/>
                </a:lnTo>
                <a:lnTo>
                  <a:pt x="1926273" y="1270"/>
                </a:lnTo>
                <a:lnTo>
                  <a:pt x="1949768" y="1905"/>
                </a:lnTo>
                <a:lnTo>
                  <a:pt x="1972945" y="3175"/>
                </a:lnTo>
                <a:lnTo>
                  <a:pt x="1995805" y="5080"/>
                </a:lnTo>
                <a:lnTo>
                  <a:pt x="2018665" y="6985"/>
                </a:lnTo>
                <a:lnTo>
                  <a:pt x="2040573" y="8890"/>
                </a:lnTo>
                <a:lnTo>
                  <a:pt x="2062798" y="11430"/>
                </a:lnTo>
                <a:lnTo>
                  <a:pt x="2084388" y="14288"/>
                </a:lnTo>
                <a:lnTo>
                  <a:pt x="2105660" y="17780"/>
                </a:lnTo>
                <a:lnTo>
                  <a:pt x="2126933" y="21273"/>
                </a:lnTo>
                <a:lnTo>
                  <a:pt x="2147570" y="25083"/>
                </a:lnTo>
                <a:lnTo>
                  <a:pt x="2167573" y="28893"/>
                </a:lnTo>
                <a:lnTo>
                  <a:pt x="2187575" y="33020"/>
                </a:lnTo>
                <a:lnTo>
                  <a:pt x="2207260" y="37465"/>
                </a:lnTo>
                <a:lnTo>
                  <a:pt x="2226628" y="42545"/>
                </a:lnTo>
                <a:lnTo>
                  <a:pt x="2245360" y="47943"/>
                </a:lnTo>
                <a:lnTo>
                  <a:pt x="2264093" y="53340"/>
                </a:lnTo>
                <a:lnTo>
                  <a:pt x="2282508" y="59055"/>
                </a:lnTo>
                <a:lnTo>
                  <a:pt x="2300605" y="64770"/>
                </a:lnTo>
                <a:lnTo>
                  <a:pt x="2318068" y="71120"/>
                </a:lnTo>
                <a:lnTo>
                  <a:pt x="2335213" y="77470"/>
                </a:lnTo>
                <a:lnTo>
                  <a:pt x="2352040" y="84138"/>
                </a:lnTo>
                <a:lnTo>
                  <a:pt x="2368868" y="91123"/>
                </a:lnTo>
                <a:lnTo>
                  <a:pt x="2385060" y="98425"/>
                </a:lnTo>
                <a:lnTo>
                  <a:pt x="2400935" y="105728"/>
                </a:lnTo>
                <a:lnTo>
                  <a:pt x="2416493" y="113665"/>
                </a:lnTo>
                <a:lnTo>
                  <a:pt x="2431733" y="121285"/>
                </a:lnTo>
                <a:lnTo>
                  <a:pt x="2446655" y="129540"/>
                </a:lnTo>
                <a:lnTo>
                  <a:pt x="2461260" y="137795"/>
                </a:lnTo>
                <a:lnTo>
                  <a:pt x="2475230" y="146685"/>
                </a:lnTo>
                <a:lnTo>
                  <a:pt x="2489200" y="155258"/>
                </a:lnTo>
                <a:lnTo>
                  <a:pt x="2502535" y="164148"/>
                </a:lnTo>
                <a:lnTo>
                  <a:pt x="2515553" y="173355"/>
                </a:lnTo>
                <a:lnTo>
                  <a:pt x="2527935" y="182880"/>
                </a:lnTo>
                <a:lnTo>
                  <a:pt x="2540635" y="192405"/>
                </a:lnTo>
                <a:lnTo>
                  <a:pt x="2552700" y="201930"/>
                </a:lnTo>
                <a:lnTo>
                  <a:pt x="2564130" y="212090"/>
                </a:lnTo>
                <a:lnTo>
                  <a:pt x="2575560" y="222250"/>
                </a:lnTo>
                <a:lnTo>
                  <a:pt x="2586355" y="232728"/>
                </a:lnTo>
                <a:lnTo>
                  <a:pt x="2596833" y="242888"/>
                </a:lnTo>
                <a:lnTo>
                  <a:pt x="2607310" y="253683"/>
                </a:lnTo>
                <a:lnTo>
                  <a:pt x="2616835" y="264478"/>
                </a:lnTo>
                <a:lnTo>
                  <a:pt x="2626360" y="275590"/>
                </a:lnTo>
                <a:lnTo>
                  <a:pt x="2635568" y="286703"/>
                </a:lnTo>
                <a:lnTo>
                  <a:pt x="2644458" y="298133"/>
                </a:lnTo>
                <a:lnTo>
                  <a:pt x="2652395" y="309563"/>
                </a:lnTo>
                <a:lnTo>
                  <a:pt x="2660333" y="320993"/>
                </a:lnTo>
                <a:lnTo>
                  <a:pt x="2667953" y="332740"/>
                </a:lnTo>
                <a:lnTo>
                  <a:pt x="2675255" y="344805"/>
                </a:lnTo>
                <a:lnTo>
                  <a:pt x="2682240" y="356870"/>
                </a:lnTo>
                <a:lnTo>
                  <a:pt x="2688590" y="368935"/>
                </a:lnTo>
                <a:lnTo>
                  <a:pt x="2694623" y="381318"/>
                </a:lnTo>
                <a:lnTo>
                  <a:pt x="2700338" y="393700"/>
                </a:lnTo>
                <a:lnTo>
                  <a:pt x="2705418" y="406400"/>
                </a:lnTo>
                <a:lnTo>
                  <a:pt x="2710498" y="419100"/>
                </a:lnTo>
                <a:lnTo>
                  <a:pt x="2715260" y="431483"/>
                </a:lnTo>
                <a:lnTo>
                  <a:pt x="2719388" y="444500"/>
                </a:lnTo>
                <a:lnTo>
                  <a:pt x="2723198" y="457518"/>
                </a:lnTo>
                <a:lnTo>
                  <a:pt x="2726690" y="470535"/>
                </a:lnTo>
                <a:lnTo>
                  <a:pt x="2729230" y="483553"/>
                </a:lnTo>
                <a:lnTo>
                  <a:pt x="2732088" y="496888"/>
                </a:lnTo>
                <a:lnTo>
                  <a:pt x="2734310" y="509905"/>
                </a:lnTo>
                <a:lnTo>
                  <a:pt x="2736215" y="523240"/>
                </a:lnTo>
                <a:lnTo>
                  <a:pt x="2736850" y="533400"/>
                </a:lnTo>
                <a:lnTo>
                  <a:pt x="2054860" y="530543"/>
                </a:lnTo>
                <a:lnTo>
                  <a:pt x="2052955" y="516890"/>
                </a:lnTo>
                <a:lnTo>
                  <a:pt x="2051368" y="505460"/>
                </a:lnTo>
                <a:lnTo>
                  <a:pt x="2048828" y="494030"/>
                </a:lnTo>
                <a:lnTo>
                  <a:pt x="2045970" y="482918"/>
                </a:lnTo>
                <a:lnTo>
                  <a:pt x="2042160" y="471805"/>
                </a:lnTo>
                <a:lnTo>
                  <a:pt x="2038033" y="460693"/>
                </a:lnTo>
                <a:lnTo>
                  <a:pt x="2033588" y="450215"/>
                </a:lnTo>
                <a:lnTo>
                  <a:pt x="2028190" y="439738"/>
                </a:lnTo>
                <a:lnTo>
                  <a:pt x="2021840" y="429578"/>
                </a:lnTo>
                <a:lnTo>
                  <a:pt x="2015808" y="419735"/>
                </a:lnTo>
                <a:lnTo>
                  <a:pt x="2008823" y="409893"/>
                </a:lnTo>
                <a:lnTo>
                  <a:pt x="2001203" y="400685"/>
                </a:lnTo>
                <a:lnTo>
                  <a:pt x="1993583" y="391478"/>
                </a:lnTo>
                <a:lnTo>
                  <a:pt x="1985328" y="382588"/>
                </a:lnTo>
                <a:lnTo>
                  <a:pt x="1976755" y="373698"/>
                </a:lnTo>
                <a:lnTo>
                  <a:pt x="1967548" y="365760"/>
                </a:lnTo>
                <a:lnTo>
                  <a:pt x="1958023" y="358140"/>
                </a:lnTo>
                <a:lnTo>
                  <a:pt x="1948180" y="350520"/>
                </a:lnTo>
                <a:lnTo>
                  <a:pt x="1937703" y="343218"/>
                </a:lnTo>
                <a:lnTo>
                  <a:pt x="1927543" y="336868"/>
                </a:lnTo>
                <a:lnTo>
                  <a:pt x="1916430" y="330518"/>
                </a:lnTo>
                <a:lnTo>
                  <a:pt x="1905318" y="324485"/>
                </a:lnTo>
                <a:lnTo>
                  <a:pt x="1893888" y="319088"/>
                </a:lnTo>
                <a:lnTo>
                  <a:pt x="1882458" y="314008"/>
                </a:lnTo>
                <a:lnTo>
                  <a:pt x="1870075" y="309563"/>
                </a:lnTo>
                <a:lnTo>
                  <a:pt x="1857693" y="305435"/>
                </a:lnTo>
                <a:lnTo>
                  <a:pt x="1845628" y="301943"/>
                </a:lnTo>
                <a:lnTo>
                  <a:pt x="1832928" y="298768"/>
                </a:lnTo>
                <a:lnTo>
                  <a:pt x="1820228" y="296228"/>
                </a:lnTo>
                <a:lnTo>
                  <a:pt x="1807210" y="294323"/>
                </a:lnTo>
                <a:lnTo>
                  <a:pt x="1794193" y="292735"/>
                </a:lnTo>
                <a:lnTo>
                  <a:pt x="1781493" y="292100"/>
                </a:lnTo>
                <a:lnTo>
                  <a:pt x="1767840" y="291465"/>
                </a:lnTo>
                <a:lnTo>
                  <a:pt x="984885" y="291465"/>
                </a:lnTo>
                <a:lnTo>
                  <a:pt x="971868" y="292100"/>
                </a:lnTo>
                <a:lnTo>
                  <a:pt x="958533" y="292735"/>
                </a:lnTo>
                <a:lnTo>
                  <a:pt x="945515" y="294323"/>
                </a:lnTo>
                <a:lnTo>
                  <a:pt x="932815" y="296228"/>
                </a:lnTo>
                <a:lnTo>
                  <a:pt x="919798" y="298768"/>
                </a:lnTo>
                <a:lnTo>
                  <a:pt x="907098" y="301943"/>
                </a:lnTo>
                <a:lnTo>
                  <a:pt x="895033" y="305435"/>
                </a:lnTo>
                <a:lnTo>
                  <a:pt x="882650" y="309563"/>
                </a:lnTo>
                <a:lnTo>
                  <a:pt x="870903" y="314008"/>
                </a:lnTo>
                <a:lnTo>
                  <a:pt x="859155" y="319088"/>
                </a:lnTo>
                <a:lnTo>
                  <a:pt x="847408" y="324485"/>
                </a:lnTo>
                <a:lnTo>
                  <a:pt x="836613" y="330518"/>
                </a:lnTo>
                <a:lnTo>
                  <a:pt x="825818" y="336868"/>
                </a:lnTo>
                <a:lnTo>
                  <a:pt x="815023" y="343218"/>
                </a:lnTo>
                <a:lnTo>
                  <a:pt x="804863" y="350520"/>
                </a:lnTo>
                <a:lnTo>
                  <a:pt x="795020" y="358140"/>
                </a:lnTo>
                <a:lnTo>
                  <a:pt x="785495" y="365760"/>
                </a:lnTo>
                <a:lnTo>
                  <a:pt x="776288" y="373698"/>
                </a:lnTo>
                <a:lnTo>
                  <a:pt x="767715" y="382588"/>
                </a:lnTo>
                <a:lnTo>
                  <a:pt x="759460" y="391478"/>
                </a:lnTo>
                <a:lnTo>
                  <a:pt x="751523" y="400685"/>
                </a:lnTo>
                <a:lnTo>
                  <a:pt x="744220" y="409893"/>
                </a:lnTo>
                <a:lnTo>
                  <a:pt x="737235" y="419735"/>
                </a:lnTo>
                <a:lnTo>
                  <a:pt x="730885" y="429578"/>
                </a:lnTo>
                <a:lnTo>
                  <a:pt x="725170" y="439738"/>
                </a:lnTo>
                <a:lnTo>
                  <a:pt x="719773" y="450215"/>
                </a:lnTo>
                <a:lnTo>
                  <a:pt x="714693" y="460693"/>
                </a:lnTo>
                <a:lnTo>
                  <a:pt x="710565" y="471805"/>
                </a:lnTo>
                <a:lnTo>
                  <a:pt x="707073" y="482918"/>
                </a:lnTo>
                <a:lnTo>
                  <a:pt x="704215" y="494030"/>
                </a:lnTo>
                <a:lnTo>
                  <a:pt x="701675" y="505460"/>
                </a:lnTo>
                <a:lnTo>
                  <a:pt x="699770" y="516890"/>
                </a:lnTo>
                <a:lnTo>
                  <a:pt x="698500" y="530543"/>
                </a:lnTo>
                <a:lnTo>
                  <a:pt x="15875" y="533400"/>
                </a:lnTo>
                <a:lnTo>
                  <a:pt x="17145" y="523240"/>
                </a:lnTo>
                <a:lnTo>
                  <a:pt x="18733" y="509905"/>
                </a:lnTo>
                <a:lnTo>
                  <a:pt x="20955" y="496888"/>
                </a:lnTo>
                <a:lnTo>
                  <a:pt x="23495" y="483553"/>
                </a:lnTo>
                <a:lnTo>
                  <a:pt x="26670" y="470535"/>
                </a:lnTo>
                <a:lnTo>
                  <a:pt x="30163" y="457518"/>
                </a:lnTo>
                <a:lnTo>
                  <a:pt x="33973" y="444500"/>
                </a:lnTo>
                <a:lnTo>
                  <a:pt x="37783" y="431483"/>
                </a:lnTo>
                <a:lnTo>
                  <a:pt x="42228" y="419100"/>
                </a:lnTo>
                <a:lnTo>
                  <a:pt x="47308" y="406400"/>
                </a:lnTo>
                <a:lnTo>
                  <a:pt x="52705" y="393700"/>
                </a:lnTo>
                <a:lnTo>
                  <a:pt x="58420" y="381318"/>
                </a:lnTo>
                <a:lnTo>
                  <a:pt x="64453" y="368935"/>
                </a:lnTo>
                <a:lnTo>
                  <a:pt x="71120" y="356870"/>
                </a:lnTo>
                <a:lnTo>
                  <a:pt x="77788" y="344805"/>
                </a:lnTo>
                <a:lnTo>
                  <a:pt x="84773" y="332740"/>
                </a:lnTo>
                <a:lnTo>
                  <a:pt x="92393" y="320993"/>
                </a:lnTo>
                <a:lnTo>
                  <a:pt x="100330" y="309563"/>
                </a:lnTo>
                <a:lnTo>
                  <a:pt x="108903" y="298133"/>
                </a:lnTo>
                <a:lnTo>
                  <a:pt x="117793" y="286703"/>
                </a:lnTo>
                <a:lnTo>
                  <a:pt x="126365" y="275590"/>
                </a:lnTo>
                <a:lnTo>
                  <a:pt x="135890" y="264478"/>
                </a:lnTo>
                <a:lnTo>
                  <a:pt x="146050" y="253683"/>
                </a:lnTo>
                <a:lnTo>
                  <a:pt x="155893" y="242888"/>
                </a:lnTo>
                <a:lnTo>
                  <a:pt x="166688" y="232728"/>
                </a:lnTo>
                <a:lnTo>
                  <a:pt x="177483" y="222250"/>
                </a:lnTo>
                <a:lnTo>
                  <a:pt x="188913" y="212090"/>
                </a:lnTo>
                <a:lnTo>
                  <a:pt x="200343" y="201930"/>
                </a:lnTo>
                <a:lnTo>
                  <a:pt x="212408" y="192405"/>
                </a:lnTo>
                <a:lnTo>
                  <a:pt x="224790" y="182880"/>
                </a:lnTo>
                <a:lnTo>
                  <a:pt x="237490" y="173355"/>
                </a:lnTo>
                <a:lnTo>
                  <a:pt x="250508" y="164148"/>
                </a:lnTo>
                <a:lnTo>
                  <a:pt x="264160" y="155258"/>
                </a:lnTo>
                <a:lnTo>
                  <a:pt x="277813" y="146685"/>
                </a:lnTo>
                <a:lnTo>
                  <a:pt x="292100" y="137795"/>
                </a:lnTo>
                <a:lnTo>
                  <a:pt x="306705" y="129540"/>
                </a:lnTo>
                <a:lnTo>
                  <a:pt x="321310" y="121285"/>
                </a:lnTo>
                <a:lnTo>
                  <a:pt x="336550" y="113665"/>
                </a:lnTo>
                <a:lnTo>
                  <a:pt x="352108" y="105728"/>
                </a:lnTo>
                <a:lnTo>
                  <a:pt x="367983" y="98425"/>
                </a:lnTo>
                <a:lnTo>
                  <a:pt x="384175" y="91123"/>
                </a:lnTo>
                <a:lnTo>
                  <a:pt x="400685" y="84138"/>
                </a:lnTo>
                <a:lnTo>
                  <a:pt x="417513" y="77470"/>
                </a:lnTo>
                <a:lnTo>
                  <a:pt x="434658" y="71120"/>
                </a:lnTo>
                <a:lnTo>
                  <a:pt x="452755" y="64770"/>
                </a:lnTo>
                <a:lnTo>
                  <a:pt x="470218" y="59055"/>
                </a:lnTo>
                <a:lnTo>
                  <a:pt x="488633" y="53340"/>
                </a:lnTo>
                <a:lnTo>
                  <a:pt x="507365" y="47943"/>
                </a:lnTo>
                <a:lnTo>
                  <a:pt x="526733" y="42545"/>
                </a:lnTo>
                <a:lnTo>
                  <a:pt x="545783" y="37465"/>
                </a:lnTo>
                <a:lnTo>
                  <a:pt x="565150" y="33020"/>
                </a:lnTo>
                <a:lnTo>
                  <a:pt x="585470" y="28893"/>
                </a:lnTo>
                <a:lnTo>
                  <a:pt x="605790" y="25083"/>
                </a:lnTo>
                <a:lnTo>
                  <a:pt x="626428" y="21273"/>
                </a:lnTo>
                <a:lnTo>
                  <a:pt x="647065" y="17780"/>
                </a:lnTo>
                <a:lnTo>
                  <a:pt x="668655" y="14288"/>
                </a:lnTo>
                <a:lnTo>
                  <a:pt x="690245" y="11430"/>
                </a:lnTo>
                <a:lnTo>
                  <a:pt x="712153" y="8890"/>
                </a:lnTo>
                <a:lnTo>
                  <a:pt x="734378" y="6985"/>
                </a:lnTo>
                <a:lnTo>
                  <a:pt x="756920" y="5080"/>
                </a:lnTo>
                <a:lnTo>
                  <a:pt x="779780" y="3175"/>
                </a:lnTo>
                <a:lnTo>
                  <a:pt x="803275" y="1905"/>
                </a:lnTo>
                <a:lnTo>
                  <a:pt x="826770" y="1270"/>
                </a:lnTo>
                <a:lnTo>
                  <a:pt x="850583" y="635"/>
                </a:lnTo>
                <a:lnTo>
                  <a:pt x="874713" y="0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MH_Other_13"/>
          <p:cNvSpPr>
            <a:spLocks noChangeAspect="1"/>
          </p:cNvSpPr>
          <p:nvPr/>
        </p:nvSpPr>
        <p:spPr bwMode="auto">
          <a:xfrm>
            <a:off x="6751637" y="2766220"/>
            <a:ext cx="357188" cy="414337"/>
          </a:xfrm>
          <a:custGeom>
            <a:avLst/>
            <a:gdLst>
              <a:gd name="T0" fmla="*/ 1083502 w 1854200"/>
              <a:gd name="T1" fmla="*/ 1905000 h 2143126"/>
              <a:gd name="T2" fmla="*/ 369632 w 1854200"/>
              <a:gd name="T3" fmla="*/ 1627011 h 2143126"/>
              <a:gd name="T4" fmla="*/ 280391 w 1854200"/>
              <a:gd name="T5" fmla="*/ 1905000 h 2143126"/>
              <a:gd name="T6" fmla="*/ 1585749 w 1854200"/>
              <a:gd name="T7" fmla="*/ 1456206 h 2143126"/>
              <a:gd name="T8" fmla="*/ 1617257 w 1854200"/>
              <a:gd name="T9" fmla="*/ 1504089 h 2143126"/>
              <a:gd name="T10" fmla="*/ 1637950 w 1854200"/>
              <a:gd name="T11" fmla="*/ 1557606 h 2143126"/>
              <a:gd name="T12" fmla="*/ 1647355 w 1854200"/>
              <a:gd name="T13" fmla="*/ 1615349 h 2143126"/>
              <a:gd name="T14" fmla="*/ 1644533 w 1854200"/>
              <a:gd name="T15" fmla="*/ 1672152 h 2143126"/>
              <a:gd name="T16" fmla="*/ 1631131 w 1854200"/>
              <a:gd name="T17" fmla="*/ 1724731 h 2143126"/>
              <a:gd name="T18" fmla="*/ 1584809 w 1854200"/>
              <a:gd name="T19" fmla="*/ 1804772 h 2143126"/>
              <a:gd name="T20" fmla="*/ 1503687 w 1854200"/>
              <a:gd name="T21" fmla="*/ 1871903 h 2143126"/>
              <a:gd name="T22" fmla="*/ 1441377 w 1854200"/>
              <a:gd name="T23" fmla="*/ 1896549 h 2143126"/>
              <a:gd name="T24" fmla="*/ 1386825 w 1854200"/>
              <a:gd name="T25" fmla="*/ 1904530 h 2143126"/>
              <a:gd name="T26" fmla="*/ 1330864 w 1854200"/>
              <a:gd name="T27" fmla="*/ 1901948 h 2143126"/>
              <a:gd name="T28" fmla="*/ 1278429 w 1854200"/>
              <a:gd name="T29" fmla="*/ 1888333 h 2143126"/>
              <a:gd name="T30" fmla="*/ 1197777 w 1854200"/>
              <a:gd name="T31" fmla="*/ 1842328 h 2143126"/>
              <a:gd name="T32" fmla="*/ 1130999 w 1854200"/>
              <a:gd name="T33" fmla="*/ 1761113 h 2143126"/>
              <a:gd name="T34" fmla="*/ 1106310 w 1854200"/>
              <a:gd name="T35" fmla="*/ 1698911 h 2143126"/>
              <a:gd name="T36" fmla="*/ 1097845 w 1854200"/>
              <a:gd name="T37" fmla="*/ 1644689 h 2143126"/>
              <a:gd name="T38" fmla="*/ 1206947 w 1854200"/>
              <a:gd name="T39" fmla="*/ 1673091 h 2143126"/>
              <a:gd name="T40" fmla="*/ 1235633 w 1854200"/>
              <a:gd name="T41" fmla="*/ 1732711 h 2143126"/>
              <a:gd name="T42" fmla="*/ 1284072 w 1854200"/>
              <a:gd name="T43" fmla="*/ 1776370 h 2143126"/>
              <a:gd name="T44" fmla="*/ 1346617 w 1854200"/>
              <a:gd name="T45" fmla="*/ 1799373 h 2143126"/>
              <a:gd name="T46" fmla="*/ 1415512 w 1854200"/>
              <a:gd name="T47" fmla="*/ 1795852 h 2143126"/>
              <a:gd name="T48" fmla="*/ 1475001 w 1854200"/>
              <a:gd name="T49" fmla="*/ 1767451 h 2143126"/>
              <a:gd name="T50" fmla="*/ 1519206 w 1854200"/>
              <a:gd name="T51" fmla="*/ 1719097 h 2143126"/>
              <a:gd name="T52" fmla="*/ 1541779 w 1854200"/>
              <a:gd name="T53" fmla="*/ 1656426 h 2143126"/>
              <a:gd name="T54" fmla="*/ 1541074 w 1854200"/>
              <a:gd name="T55" fmla="*/ 1598684 h 2143126"/>
              <a:gd name="T56" fmla="*/ 1524850 w 1854200"/>
              <a:gd name="T57" fmla="*/ 1551973 h 2143126"/>
              <a:gd name="T58" fmla="*/ 1496163 w 1854200"/>
              <a:gd name="T59" fmla="*/ 1511835 h 2143126"/>
              <a:gd name="T60" fmla="*/ 1456661 w 1854200"/>
              <a:gd name="T61" fmla="*/ 1481321 h 2143126"/>
              <a:gd name="T62" fmla="*/ 456397 w 1854200"/>
              <a:gd name="T63" fmla="*/ 1176 h 2143126"/>
              <a:gd name="T64" fmla="*/ 489551 w 1854200"/>
              <a:gd name="T65" fmla="*/ 23288 h 2143126"/>
              <a:gd name="T66" fmla="*/ 559856 w 1854200"/>
              <a:gd name="T67" fmla="*/ 406471 h 2143126"/>
              <a:gd name="T68" fmla="*/ 540576 w 1854200"/>
              <a:gd name="T69" fmla="*/ 441990 h 2143126"/>
              <a:gd name="T70" fmla="*/ 436881 w 1854200"/>
              <a:gd name="T71" fmla="*/ 453986 h 2143126"/>
              <a:gd name="T72" fmla="*/ 447933 w 1854200"/>
              <a:gd name="T73" fmla="*/ 495151 h 2143126"/>
              <a:gd name="T74" fmla="*/ 502954 w 1854200"/>
              <a:gd name="T75" fmla="*/ 583595 h 2143126"/>
              <a:gd name="T76" fmla="*/ 601476 w 1854200"/>
              <a:gd name="T77" fmla="*/ 691329 h 2143126"/>
              <a:gd name="T78" fmla="*/ 771949 w 1854200"/>
              <a:gd name="T79" fmla="*/ 862103 h 2143126"/>
              <a:gd name="T80" fmla="*/ 879640 w 1854200"/>
              <a:gd name="T81" fmla="*/ 960427 h 2143126"/>
              <a:gd name="T82" fmla="*/ 968051 w 1854200"/>
              <a:gd name="T83" fmla="*/ 1015470 h 2143126"/>
              <a:gd name="T84" fmla="*/ 1009199 w 1854200"/>
              <a:gd name="T85" fmla="*/ 1026996 h 2143126"/>
              <a:gd name="T86" fmla="*/ 1021191 w 1854200"/>
              <a:gd name="T87" fmla="*/ 922791 h 2143126"/>
              <a:gd name="T88" fmla="*/ 1056696 w 1854200"/>
              <a:gd name="T89" fmla="*/ 903738 h 2143126"/>
              <a:gd name="T90" fmla="*/ 1439731 w 1854200"/>
              <a:gd name="T91" fmla="*/ 973835 h 2143126"/>
              <a:gd name="T92" fmla="*/ 1462069 w 1854200"/>
              <a:gd name="T93" fmla="*/ 1007002 h 2143126"/>
              <a:gd name="T94" fmla="*/ 1456896 w 1854200"/>
              <a:gd name="T95" fmla="*/ 1329732 h 2143126"/>
              <a:gd name="T96" fmla="*/ 1425858 w 1854200"/>
              <a:gd name="T97" fmla="*/ 1355371 h 2143126"/>
              <a:gd name="T98" fmla="*/ 1346383 w 1854200"/>
              <a:gd name="T99" fmla="*/ 1352313 h 2143126"/>
              <a:gd name="T100" fmla="*/ 1163212 w 1854200"/>
              <a:gd name="T101" fmla="*/ 1317264 h 2143126"/>
              <a:gd name="T102" fmla="*/ 1030832 w 1854200"/>
              <a:gd name="T103" fmla="*/ 1276100 h 2143126"/>
              <a:gd name="T104" fmla="*/ 882932 w 1854200"/>
              <a:gd name="T105" fmla="*/ 1214236 h 2143126"/>
              <a:gd name="T106" fmla="*/ 726097 w 1854200"/>
              <a:gd name="T107" fmla="*/ 1126496 h 2143126"/>
              <a:gd name="T108" fmla="*/ 566441 w 1854200"/>
              <a:gd name="T109" fmla="*/ 1008884 h 2143126"/>
              <a:gd name="T110" fmla="*/ 416659 w 1854200"/>
              <a:gd name="T111" fmla="*/ 862573 h 2143126"/>
              <a:gd name="T112" fmla="*/ 301914 w 1854200"/>
              <a:gd name="T113" fmla="*/ 708030 h 2143126"/>
              <a:gd name="T114" fmla="*/ 219852 w 1854200"/>
              <a:gd name="T115" fmla="*/ 553957 h 2143126"/>
              <a:gd name="T116" fmla="*/ 164595 w 1854200"/>
              <a:gd name="T117" fmla="*/ 408587 h 2143126"/>
              <a:gd name="T118" fmla="*/ 130500 w 1854200"/>
              <a:gd name="T119" fmla="*/ 278743 h 2143126"/>
              <a:gd name="T120" fmla="*/ 108397 w 1854200"/>
              <a:gd name="T121" fmla="*/ 119731 h 2143126"/>
              <a:gd name="T122" fmla="*/ 108397 w 1854200"/>
              <a:gd name="T123" fmla="*/ 37166 h 2143126"/>
              <a:gd name="T124" fmla="*/ 133792 w 1854200"/>
              <a:gd name="T125" fmla="*/ 6351 h 21431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54200" h="2143126">
                <a:moveTo>
                  <a:pt x="0" y="2001838"/>
                </a:moveTo>
                <a:lnTo>
                  <a:pt x="134499" y="2001838"/>
                </a:lnTo>
                <a:lnTo>
                  <a:pt x="204788" y="2143126"/>
                </a:lnTo>
                <a:lnTo>
                  <a:pt x="69760" y="2143126"/>
                </a:lnTo>
                <a:lnTo>
                  <a:pt x="0" y="2001838"/>
                </a:lnTo>
                <a:close/>
                <a:moveTo>
                  <a:pt x="928688" y="1830388"/>
                </a:moveTo>
                <a:lnTo>
                  <a:pt x="1063484" y="1830388"/>
                </a:lnTo>
                <a:lnTo>
                  <a:pt x="1219201" y="2143126"/>
                </a:lnTo>
                <a:lnTo>
                  <a:pt x="1084140" y="2143126"/>
                </a:lnTo>
                <a:lnTo>
                  <a:pt x="928688" y="1830388"/>
                </a:lnTo>
                <a:close/>
                <a:moveTo>
                  <a:pt x="673100" y="1830388"/>
                </a:moveTo>
                <a:lnTo>
                  <a:pt x="807773" y="1830388"/>
                </a:lnTo>
                <a:lnTo>
                  <a:pt x="963613" y="2143126"/>
                </a:lnTo>
                <a:lnTo>
                  <a:pt x="828675" y="2143126"/>
                </a:lnTo>
                <a:lnTo>
                  <a:pt x="673100" y="1830388"/>
                </a:lnTo>
                <a:close/>
                <a:moveTo>
                  <a:pt x="415925" y="1830388"/>
                </a:moveTo>
                <a:lnTo>
                  <a:pt x="551334" y="1830388"/>
                </a:lnTo>
                <a:lnTo>
                  <a:pt x="708025" y="2143126"/>
                </a:lnTo>
                <a:lnTo>
                  <a:pt x="572084" y="2143126"/>
                </a:lnTo>
                <a:lnTo>
                  <a:pt x="415925" y="1830388"/>
                </a:lnTo>
                <a:close/>
                <a:moveTo>
                  <a:pt x="160338" y="1830388"/>
                </a:moveTo>
                <a:lnTo>
                  <a:pt x="294889" y="1830388"/>
                </a:lnTo>
                <a:lnTo>
                  <a:pt x="450851" y="2143126"/>
                </a:lnTo>
                <a:lnTo>
                  <a:pt x="315507" y="2143126"/>
                </a:lnTo>
                <a:lnTo>
                  <a:pt x="160338" y="1830388"/>
                </a:lnTo>
                <a:close/>
                <a:moveTo>
                  <a:pt x="1750219" y="1603375"/>
                </a:moveTo>
                <a:lnTo>
                  <a:pt x="1756569" y="1608920"/>
                </a:lnTo>
                <a:lnTo>
                  <a:pt x="1762390" y="1614466"/>
                </a:lnTo>
                <a:lnTo>
                  <a:pt x="1767946" y="1620539"/>
                </a:lnTo>
                <a:lnTo>
                  <a:pt x="1773502" y="1626349"/>
                </a:lnTo>
                <a:lnTo>
                  <a:pt x="1779058" y="1632158"/>
                </a:lnTo>
                <a:lnTo>
                  <a:pt x="1784350" y="1638232"/>
                </a:lnTo>
                <a:lnTo>
                  <a:pt x="1789112" y="1644833"/>
                </a:lnTo>
                <a:lnTo>
                  <a:pt x="1794140" y="1651171"/>
                </a:lnTo>
                <a:lnTo>
                  <a:pt x="1798638" y="1657509"/>
                </a:lnTo>
                <a:lnTo>
                  <a:pt x="1803400" y="1664374"/>
                </a:lnTo>
                <a:lnTo>
                  <a:pt x="1807633" y="1671240"/>
                </a:lnTo>
                <a:lnTo>
                  <a:pt x="1811602" y="1677842"/>
                </a:lnTo>
                <a:lnTo>
                  <a:pt x="1815571" y="1684971"/>
                </a:lnTo>
                <a:lnTo>
                  <a:pt x="1819804" y="1692101"/>
                </a:lnTo>
                <a:lnTo>
                  <a:pt x="1823508" y="1699495"/>
                </a:lnTo>
                <a:lnTo>
                  <a:pt x="1826683" y="1706625"/>
                </a:lnTo>
                <a:lnTo>
                  <a:pt x="1829858" y="1714019"/>
                </a:lnTo>
                <a:lnTo>
                  <a:pt x="1833033" y="1721676"/>
                </a:lnTo>
                <a:lnTo>
                  <a:pt x="1835679" y="1729334"/>
                </a:lnTo>
                <a:lnTo>
                  <a:pt x="1838590" y="1736728"/>
                </a:lnTo>
                <a:lnTo>
                  <a:pt x="1840971" y="1744650"/>
                </a:lnTo>
                <a:lnTo>
                  <a:pt x="1843088" y="1752308"/>
                </a:lnTo>
                <a:lnTo>
                  <a:pt x="1845204" y="1760494"/>
                </a:lnTo>
                <a:lnTo>
                  <a:pt x="1847056" y="1768416"/>
                </a:lnTo>
                <a:lnTo>
                  <a:pt x="1848644" y="1776338"/>
                </a:lnTo>
                <a:lnTo>
                  <a:pt x="1850231" y="1784260"/>
                </a:lnTo>
                <a:lnTo>
                  <a:pt x="1851554" y="1792710"/>
                </a:lnTo>
                <a:lnTo>
                  <a:pt x="1852348" y="1800632"/>
                </a:lnTo>
                <a:lnTo>
                  <a:pt x="1853406" y="1809082"/>
                </a:lnTo>
                <a:lnTo>
                  <a:pt x="1853671" y="1817268"/>
                </a:lnTo>
                <a:lnTo>
                  <a:pt x="1854200" y="1825982"/>
                </a:lnTo>
                <a:lnTo>
                  <a:pt x="1854200" y="1834168"/>
                </a:lnTo>
                <a:lnTo>
                  <a:pt x="1854200" y="1842090"/>
                </a:lnTo>
                <a:lnTo>
                  <a:pt x="1853935" y="1850276"/>
                </a:lnTo>
                <a:lnTo>
                  <a:pt x="1853406" y="1857934"/>
                </a:lnTo>
                <a:lnTo>
                  <a:pt x="1852612" y="1865592"/>
                </a:lnTo>
                <a:lnTo>
                  <a:pt x="1851819" y="1873514"/>
                </a:lnTo>
                <a:lnTo>
                  <a:pt x="1850496" y="1881172"/>
                </a:lnTo>
                <a:lnTo>
                  <a:pt x="1849173" y="1888566"/>
                </a:lnTo>
                <a:lnTo>
                  <a:pt x="1847850" y="1896224"/>
                </a:lnTo>
                <a:lnTo>
                  <a:pt x="1846262" y="1903618"/>
                </a:lnTo>
                <a:lnTo>
                  <a:pt x="1844410" y="1911276"/>
                </a:lnTo>
                <a:lnTo>
                  <a:pt x="1842558" y="1918669"/>
                </a:lnTo>
                <a:lnTo>
                  <a:pt x="1840442" y="1925799"/>
                </a:lnTo>
                <a:lnTo>
                  <a:pt x="1837796" y="1933193"/>
                </a:lnTo>
                <a:lnTo>
                  <a:pt x="1835415" y="1940323"/>
                </a:lnTo>
                <a:lnTo>
                  <a:pt x="1832504" y="1947452"/>
                </a:lnTo>
                <a:lnTo>
                  <a:pt x="1829858" y="1954054"/>
                </a:lnTo>
                <a:lnTo>
                  <a:pt x="1823773" y="1968050"/>
                </a:lnTo>
                <a:lnTo>
                  <a:pt x="1816629" y="1981253"/>
                </a:lnTo>
                <a:lnTo>
                  <a:pt x="1809221" y="1994192"/>
                </a:lnTo>
                <a:lnTo>
                  <a:pt x="1801283" y="2006867"/>
                </a:lnTo>
                <a:lnTo>
                  <a:pt x="1792552" y="2018750"/>
                </a:lnTo>
                <a:lnTo>
                  <a:pt x="1783292" y="2030369"/>
                </a:lnTo>
                <a:lnTo>
                  <a:pt x="1773767" y="2041724"/>
                </a:lnTo>
                <a:lnTo>
                  <a:pt x="1763183" y="2052551"/>
                </a:lnTo>
                <a:lnTo>
                  <a:pt x="1752600" y="2062849"/>
                </a:lnTo>
                <a:lnTo>
                  <a:pt x="1741488" y="2072620"/>
                </a:lnTo>
                <a:lnTo>
                  <a:pt x="1729581" y="2081598"/>
                </a:lnTo>
                <a:lnTo>
                  <a:pt x="1717675" y="2090048"/>
                </a:lnTo>
                <a:lnTo>
                  <a:pt x="1704975" y="2098498"/>
                </a:lnTo>
                <a:lnTo>
                  <a:pt x="1692010" y="2105892"/>
                </a:lnTo>
                <a:lnTo>
                  <a:pt x="1678781" y="2112494"/>
                </a:lnTo>
                <a:lnTo>
                  <a:pt x="1665023" y="2118831"/>
                </a:lnTo>
                <a:lnTo>
                  <a:pt x="1657879" y="2121472"/>
                </a:lnTo>
                <a:lnTo>
                  <a:pt x="1650735" y="2124376"/>
                </a:lnTo>
                <a:lnTo>
                  <a:pt x="1643592" y="2126753"/>
                </a:lnTo>
                <a:lnTo>
                  <a:pt x="1636712" y="2129130"/>
                </a:lnTo>
                <a:lnTo>
                  <a:pt x="1629304" y="2131242"/>
                </a:lnTo>
                <a:lnTo>
                  <a:pt x="1621896" y="2133619"/>
                </a:lnTo>
                <a:lnTo>
                  <a:pt x="1614488" y="2134939"/>
                </a:lnTo>
                <a:lnTo>
                  <a:pt x="1607079" y="2136788"/>
                </a:lnTo>
                <a:lnTo>
                  <a:pt x="1599406" y="2138372"/>
                </a:lnTo>
                <a:lnTo>
                  <a:pt x="1591733" y="2139692"/>
                </a:lnTo>
                <a:lnTo>
                  <a:pt x="1583796" y="2140485"/>
                </a:lnTo>
                <a:lnTo>
                  <a:pt x="1576123" y="2141541"/>
                </a:lnTo>
                <a:lnTo>
                  <a:pt x="1568450" y="2142069"/>
                </a:lnTo>
                <a:lnTo>
                  <a:pt x="1560512" y="2142597"/>
                </a:lnTo>
                <a:lnTo>
                  <a:pt x="1552575" y="2143125"/>
                </a:lnTo>
                <a:lnTo>
                  <a:pt x="1544638" y="2143125"/>
                </a:lnTo>
                <a:lnTo>
                  <a:pt x="1536700" y="2143125"/>
                </a:lnTo>
                <a:lnTo>
                  <a:pt x="1528762" y="2142597"/>
                </a:lnTo>
                <a:lnTo>
                  <a:pt x="1520825" y="2142069"/>
                </a:lnTo>
                <a:lnTo>
                  <a:pt x="1512888" y="2141541"/>
                </a:lnTo>
                <a:lnTo>
                  <a:pt x="1505215" y="2140485"/>
                </a:lnTo>
                <a:lnTo>
                  <a:pt x="1497542" y="2139692"/>
                </a:lnTo>
                <a:lnTo>
                  <a:pt x="1489869" y="2138372"/>
                </a:lnTo>
                <a:lnTo>
                  <a:pt x="1482196" y="2136788"/>
                </a:lnTo>
                <a:lnTo>
                  <a:pt x="1474788" y="2134939"/>
                </a:lnTo>
                <a:lnTo>
                  <a:pt x="1467379" y="2133619"/>
                </a:lnTo>
                <a:lnTo>
                  <a:pt x="1459971" y="2131242"/>
                </a:lnTo>
                <a:lnTo>
                  <a:pt x="1452562" y="2129130"/>
                </a:lnTo>
                <a:lnTo>
                  <a:pt x="1445419" y="2126753"/>
                </a:lnTo>
                <a:lnTo>
                  <a:pt x="1438540" y="2124376"/>
                </a:lnTo>
                <a:lnTo>
                  <a:pt x="1431396" y="2121472"/>
                </a:lnTo>
                <a:lnTo>
                  <a:pt x="1424252" y="2118831"/>
                </a:lnTo>
                <a:lnTo>
                  <a:pt x="1410494" y="2112494"/>
                </a:lnTo>
                <a:lnTo>
                  <a:pt x="1397000" y="2105892"/>
                </a:lnTo>
                <a:lnTo>
                  <a:pt x="1384300" y="2098498"/>
                </a:lnTo>
                <a:lnTo>
                  <a:pt x="1371600" y="2090048"/>
                </a:lnTo>
                <a:lnTo>
                  <a:pt x="1359429" y="2081598"/>
                </a:lnTo>
                <a:lnTo>
                  <a:pt x="1347788" y="2072620"/>
                </a:lnTo>
                <a:lnTo>
                  <a:pt x="1336675" y="2062849"/>
                </a:lnTo>
                <a:lnTo>
                  <a:pt x="1325827" y="2052551"/>
                </a:lnTo>
                <a:lnTo>
                  <a:pt x="1315508" y="2041724"/>
                </a:lnTo>
                <a:lnTo>
                  <a:pt x="1305983" y="2030369"/>
                </a:lnTo>
                <a:lnTo>
                  <a:pt x="1296723" y="2018750"/>
                </a:lnTo>
                <a:lnTo>
                  <a:pt x="1287992" y="2006867"/>
                </a:lnTo>
                <a:lnTo>
                  <a:pt x="1280054" y="1994192"/>
                </a:lnTo>
                <a:lnTo>
                  <a:pt x="1272646" y="1981253"/>
                </a:lnTo>
                <a:lnTo>
                  <a:pt x="1265502" y="1968050"/>
                </a:lnTo>
                <a:lnTo>
                  <a:pt x="1259417" y="1954054"/>
                </a:lnTo>
                <a:lnTo>
                  <a:pt x="1256506" y="1947452"/>
                </a:lnTo>
                <a:lnTo>
                  <a:pt x="1253860" y="1940323"/>
                </a:lnTo>
                <a:lnTo>
                  <a:pt x="1251215" y="1933193"/>
                </a:lnTo>
                <a:lnTo>
                  <a:pt x="1248833" y="1925799"/>
                </a:lnTo>
                <a:lnTo>
                  <a:pt x="1246717" y="1918669"/>
                </a:lnTo>
                <a:lnTo>
                  <a:pt x="1244865" y="1911276"/>
                </a:lnTo>
                <a:lnTo>
                  <a:pt x="1243012" y="1903618"/>
                </a:lnTo>
                <a:lnTo>
                  <a:pt x="1241425" y="1896224"/>
                </a:lnTo>
                <a:lnTo>
                  <a:pt x="1239838" y="1888566"/>
                </a:lnTo>
                <a:lnTo>
                  <a:pt x="1238779" y="1881172"/>
                </a:lnTo>
                <a:lnTo>
                  <a:pt x="1237456" y="1873514"/>
                </a:lnTo>
                <a:lnTo>
                  <a:pt x="1236662" y="1865592"/>
                </a:lnTo>
                <a:lnTo>
                  <a:pt x="1235869" y="1857934"/>
                </a:lnTo>
                <a:lnTo>
                  <a:pt x="1235340" y="1850276"/>
                </a:lnTo>
                <a:lnTo>
                  <a:pt x="1235340" y="1842090"/>
                </a:lnTo>
                <a:lnTo>
                  <a:pt x="1235075" y="1834168"/>
                </a:lnTo>
                <a:lnTo>
                  <a:pt x="1352021" y="1834168"/>
                </a:lnTo>
                <a:lnTo>
                  <a:pt x="1352550" y="1843939"/>
                </a:lnTo>
                <a:lnTo>
                  <a:pt x="1353079" y="1853973"/>
                </a:lnTo>
                <a:lnTo>
                  <a:pt x="1354402" y="1863480"/>
                </a:lnTo>
                <a:lnTo>
                  <a:pt x="1355725" y="1872986"/>
                </a:lnTo>
                <a:lnTo>
                  <a:pt x="1358106" y="1882228"/>
                </a:lnTo>
                <a:lnTo>
                  <a:pt x="1360752" y="1891471"/>
                </a:lnTo>
                <a:lnTo>
                  <a:pt x="1363927" y="1900449"/>
                </a:lnTo>
                <a:lnTo>
                  <a:pt x="1367102" y="1908899"/>
                </a:lnTo>
                <a:lnTo>
                  <a:pt x="1370806" y="1917613"/>
                </a:lnTo>
                <a:lnTo>
                  <a:pt x="1375304" y="1925799"/>
                </a:lnTo>
                <a:lnTo>
                  <a:pt x="1379802" y="1933985"/>
                </a:lnTo>
                <a:lnTo>
                  <a:pt x="1385094" y="1941643"/>
                </a:lnTo>
                <a:lnTo>
                  <a:pt x="1390385" y="1949301"/>
                </a:lnTo>
                <a:lnTo>
                  <a:pt x="1396206" y="1956431"/>
                </a:lnTo>
                <a:lnTo>
                  <a:pt x="1402027" y="1963296"/>
                </a:lnTo>
                <a:lnTo>
                  <a:pt x="1408642" y="1970162"/>
                </a:lnTo>
                <a:lnTo>
                  <a:pt x="1415256" y="1976236"/>
                </a:lnTo>
                <a:lnTo>
                  <a:pt x="1422135" y="1982573"/>
                </a:lnTo>
                <a:lnTo>
                  <a:pt x="1429544" y="1988383"/>
                </a:lnTo>
                <a:lnTo>
                  <a:pt x="1436952" y="1993664"/>
                </a:lnTo>
                <a:lnTo>
                  <a:pt x="1444890" y="1998417"/>
                </a:lnTo>
                <a:lnTo>
                  <a:pt x="1452827" y="2003170"/>
                </a:lnTo>
                <a:lnTo>
                  <a:pt x="1461294" y="2007395"/>
                </a:lnTo>
                <a:lnTo>
                  <a:pt x="1469760" y="2011356"/>
                </a:lnTo>
                <a:lnTo>
                  <a:pt x="1478492" y="2014789"/>
                </a:lnTo>
                <a:lnTo>
                  <a:pt x="1487488" y="2017958"/>
                </a:lnTo>
                <a:lnTo>
                  <a:pt x="1496748" y="2020335"/>
                </a:lnTo>
                <a:lnTo>
                  <a:pt x="1506008" y="2022447"/>
                </a:lnTo>
                <a:lnTo>
                  <a:pt x="1515269" y="2024296"/>
                </a:lnTo>
                <a:lnTo>
                  <a:pt x="1525058" y="2025616"/>
                </a:lnTo>
                <a:lnTo>
                  <a:pt x="1534583" y="2026144"/>
                </a:lnTo>
                <a:lnTo>
                  <a:pt x="1544638" y="2026408"/>
                </a:lnTo>
                <a:lnTo>
                  <a:pt x="1554692" y="2026144"/>
                </a:lnTo>
                <a:lnTo>
                  <a:pt x="1564217" y="2025616"/>
                </a:lnTo>
                <a:lnTo>
                  <a:pt x="1574006" y="2024296"/>
                </a:lnTo>
                <a:lnTo>
                  <a:pt x="1583267" y="2022447"/>
                </a:lnTo>
                <a:lnTo>
                  <a:pt x="1592792" y="2020335"/>
                </a:lnTo>
                <a:lnTo>
                  <a:pt x="1601788" y="2017958"/>
                </a:lnTo>
                <a:lnTo>
                  <a:pt x="1610783" y="2014789"/>
                </a:lnTo>
                <a:lnTo>
                  <a:pt x="1619779" y="2011356"/>
                </a:lnTo>
                <a:lnTo>
                  <a:pt x="1627981" y="2007395"/>
                </a:lnTo>
                <a:lnTo>
                  <a:pt x="1636183" y="2003170"/>
                </a:lnTo>
                <a:lnTo>
                  <a:pt x="1644385" y="1998417"/>
                </a:lnTo>
                <a:lnTo>
                  <a:pt x="1652323" y="1993664"/>
                </a:lnTo>
                <a:lnTo>
                  <a:pt x="1659731" y="1988383"/>
                </a:lnTo>
                <a:lnTo>
                  <a:pt x="1667140" y="1982573"/>
                </a:lnTo>
                <a:lnTo>
                  <a:pt x="1674019" y="1976236"/>
                </a:lnTo>
                <a:lnTo>
                  <a:pt x="1680633" y="1970162"/>
                </a:lnTo>
                <a:lnTo>
                  <a:pt x="1687248" y="1963296"/>
                </a:lnTo>
                <a:lnTo>
                  <a:pt x="1693333" y="1956431"/>
                </a:lnTo>
                <a:lnTo>
                  <a:pt x="1698890" y="1949301"/>
                </a:lnTo>
                <a:lnTo>
                  <a:pt x="1704446" y="1941643"/>
                </a:lnTo>
                <a:lnTo>
                  <a:pt x="1709473" y="1933985"/>
                </a:lnTo>
                <a:lnTo>
                  <a:pt x="1713971" y="1925799"/>
                </a:lnTo>
                <a:lnTo>
                  <a:pt x="1718204" y="1917613"/>
                </a:lnTo>
                <a:lnTo>
                  <a:pt x="1721908" y="1908899"/>
                </a:lnTo>
                <a:lnTo>
                  <a:pt x="1725348" y="1900449"/>
                </a:lnTo>
                <a:lnTo>
                  <a:pt x="1728523" y="1891471"/>
                </a:lnTo>
                <a:lnTo>
                  <a:pt x="1731169" y="1882228"/>
                </a:lnTo>
                <a:lnTo>
                  <a:pt x="1733285" y="1872986"/>
                </a:lnTo>
                <a:lnTo>
                  <a:pt x="1734873" y="1863480"/>
                </a:lnTo>
                <a:lnTo>
                  <a:pt x="1736196" y="1853973"/>
                </a:lnTo>
                <a:lnTo>
                  <a:pt x="1736990" y="1843939"/>
                </a:lnTo>
                <a:lnTo>
                  <a:pt x="1736990" y="1834168"/>
                </a:lnTo>
                <a:lnTo>
                  <a:pt x="1736990" y="1826775"/>
                </a:lnTo>
                <a:lnTo>
                  <a:pt x="1736725" y="1819645"/>
                </a:lnTo>
                <a:lnTo>
                  <a:pt x="1735931" y="1812779"/>
                </a:lnTo>
                <a:lnTo>
                  <a:pt x="1734873" y="1805649"/>
                </a:lnTo>
                <a:lnTo>
                  <a:pt x="1734079" y="1798520"/>
                </a:lnTo>
                <a:lnTo>
                  <a:pt x="1732492" y="1791654"/>
                </a:lnTo>
                <a:lnTo>
                  <a:pt x="1730904" y="1784788"/>
                </a:lnTo>
                <a:lnTo>
                  <a:pt x="1728788" y="1777922"/>
                </a:lnTo>
                <a:lnTo>
                  <a:pt x="1726671" y="1771321"/>
                </a:lnTo>
                <a:lnTo>
                  <a:pt x="1724554" y="1764983"/>
                </a:lnTo>
                <a:lnTo>
                  <a:pt x="1721644" y="1758646"/>
                </a:lnTo>
                <a:lnTo>
                  <a:pt x="1718998" y="1752044"/>
                </a:lnTo>
                <a:lnTo>
                  <a:pt x="1715823" y="1745970"/>
                </a:lnTo>
                <a:lnTo>
                  <a:pt x="1712383" y="1739633"/>
                </a:lnTo>
                <a:lnTo>
                  <a:pt x="1708944" y="1733559"/>
                </a:lnTo>
                <a:lnTo>
                  <a:pt x="1704975" y="1727750"/>
                </a:lnTo>
                <a:lnTo>
                  <a:pt x="1701271" y="1722205"/>
                </a:lnTo>
                <a:lnTo>
                  <a:pt x="1697038" y="1716659"/>
                </a:lnTo>
                <a:lnTo>
                  <a:pt x="1692804" y="1711114"/>
                </a:lnTo>
                <a:lnTo>
                  <a:pt x="1688042" y="1705833"/>
                </a:lnTo>
                <a:lnTo>
                  <a:pt x="1683544" y="1700815"/>
                </a:lnTo>
                <a:lnTo>
                  <a:pt x="1678517" y="1695798"/>
                </a:lnTo>
                <a:lnTo>
                  <a:pt x="1673225" y="1691045"/>
                </a:lnTo>
                <a:lnTo>
                  <a:pt x="1667933" y="1686556"/>
                </a:lnTo>
                <a:lnTo>
                  <a:pt x="1662377" y="1682331"/>
                </a:lnTo>
                <a:lnTo>
                  <a:pt x="1656821" y="1677842"/>
                </a:lnTo>
                <a:lnTo>
                  <a:pt x="1651000" y="1673881"/>
                </a:lnTo>
                <a:lnTo>
                  <a:pt x="1645179" y="1670184"/>
                </a:lnTo>
                <a:lnTo>
                  <a:pt x="1639094" y="1666487"/>
                </a:lnTo>
                <a:lnTo>
                  <a:pt x="1632479" y="1663054"/>
                </a:lnTo>
                <a:lnTo>
                  <a:pt x="1626129" y="1660149"/>
                </a:lnTo>
                <a:lnTo>
                  <a:pt x="1619779" y="1656980"/>
                </a:lnTo>
                <a:lnTo>
                  <a:pt x="1750219" y="1603375"/>
                </a:lnTo>
                <a:close/>
                <a:moveTo>
                  <a:pt x="178859" y="0"/>
                </a:moveTo>
                <a:lnTo>
                  <a:pt x="501650" y="0"/>
                </a:lnTo>
                <a:lnTo>
                  <a:pt x="507736" y="265"/>
                </a:lnTo>
                <a:lnTo>
                  <a:pt x="513557" y="1323"/>
                </a:lnTo>
                <a:lnTo>
                  <a:pt x="519113" y="2647"/>
                </a:lnTo>
                <a:lnTo>
                  <a:pt x="524669" y="4499"/>
                </a:lnTo>
                <a:lnTo>
                  <a:pt x="529961" y="7145"/>
                </a:lnTo>
                <a:lnTo>
                  <a:pt x="534988" y="10056"/>
                </a:lnTo>
                <a:lnTo>
                  <a:pt x="539486" y="13496"/>
                </a:lnTo>
                <a:lnTo>
                  <a:pt x="543984" y="17466"/>
                </a:lnTo>
                <a:lnTo>
                  <a:pt x="547688" y="21700"/>
                </a:lnTo>
                <a:lnTo>
                  <a:pt x="550863" y="26199"/>
                </a:lnTo>
                <a:lnTo>
                  <a:pt x="554038" y="31227"/>
                </a:lnTo>
                <a:lnTo>
                  <a:pt x="556419" y="36254"/>
                </a:lnTo>
                <a:lnTo>
                  <a:pt x="558536" y="41812"/>
                </a:lnTo>
                <a:lnTo>
                  <a:pt x="559859" y="47369"/>
                </a:lnTo>
                <a:lnTo>
                  <a:pt x="560917" y="53720"/>
                </a:lnTo>
                <a:lnTo>
                  <a:pt x="561182" y="59806"/>
                </a:lnTo>
                <a:lnTo>
                  <a:pt x="630238" y="451193"/>
                </a:lnTo>
                <a:lnTo>
                  <a:pt x="629973" y="457280"/>
                </a:lnTo>
                <a:lnTo>
                  <a:pt x="628915" y="463366"/>
                </a:lnTo>
                <a:lnTo>
                  <a:pt x="627328" y="468923"/>
                </a:lnTo>
                <a:lnTo>
                  <a:pt x="625476" y="474480"/>
                </a:lnTo>
                <a:lnTo>
                  <a:pt x="623094" y="479773"/>
                </a:lnTo>
                <a:lnTo>
                  <a:pt x="619919" y="484536"/>
                </a:lnTo>
                <a:lnTo>
                  <a:pt x="616480" y="489300"/>
                </a:lnTo>
                <a:lnTo>
                  <a:pt x="612511" y="493269"/>
                </a:lnTo>
                <a:lnTo>
                  <a:pt x="608278" y="497239"/>
                </a:lnTo>
                <a:lnTo>
                  <a:pt x="604044" y="500679"/>
                </a:lnTo>
                <a:lnTo>
                  <a:pt x="599017" y="503590"/>
                </a:lnTo>
                <a:lnTo>
                  <a:pt x="593726" y="506236"/>
                </a:lnTo>
                <a:lnTo>
                  <a:pt x="588169" y="508088"/>
                </a:lnTo>
                <a:lnTo>
                  <a:pt x="582613" y="509676"/>
                </a:lnTo>
                <a:lnTo>
                  <a:pt x="576528" y="510470"/>
                </a:lnTo>
                <a:lnTo>
                  <a:pt x="570707" y="510735"/>
                </a:lnTo>
                <a:lnTo>
                  <a:pt x="491596" y="510735"/>
                </a:lnTo>
                <a:lnTo>
                  <a:pt x="492126" y="516292"/>
                </a:lnTo>
                <a:lnTo>
                  <a:pt x="492919" y="521849"/>
                </a:lnTo>
                <a:lnTo>
                  <a:pt x="494242" y="527671"/>
                </a:lnTo>
                <a:lnTo>
                  <a:pt x="495830" y="533228"/>
                </a:lnTo>
                <a:lnTo>
                  <a:pt x="497682" y="539050"/>
                </a:lnTo>
                <a:lnTo>
                  <a:pt x="499534" y="545137"/>
                </a:lnTo>
                <a:lnTo>
                  <a:pt x="501650" y="551223"/>
                </a:lnTo>
                <a:lnTo>
                  <a:pt x="504032" y="557045"/>
                </a:lnTo>
                <a:lnTo>
                  <a:pt x="509323" y="568953"/>
                </a:lnTo>
                <a:lnTo>
                  <a:pt x="515409" y="581391"/>
                </a:lnTo>
                <a:lnTo>
                  <a:pt x="522553" y="593828"/>
                </a:lnTo>
                <a:lnTo>
                  <a:pt x="529961" y="606001"/>
                </a:lnTo>
                <a:lnTo>
                  <a:pt x="538428" y="618703"/>
                </a:lnTo>
                <a:lnTo>
                  <a:pt x="546894" y="631406"/>
                </a:lnTo>
                <a:lnTo>
                  <a:pt x="556155" y="643843"/>
                </a:lnTo>
                <a:lnTo>
                  <a:pt x="565944" y="656545"/>
                </a:lnTo>
                <a:lnTo>
                  <a:pt x="576263" y="669247"/>
                </a:lnTo>
                <a:lnTo>
                  <a:pt x="586582" y="681950"/>
                </a:lnTo>
                <a:lnTo>
                  <a:pt x="597430" y="694123"/>
                </a:lnTo>
                <a:lnTo>
                  <a:pt x="608542" y="706560"/>
                </a:lnTo>
                <a:lnTo>
                  <a:pt x="619655" y="718998"/>
                </a:lnTo>
                <a:lnTo>
                  <a:pt x="631032" y="731171"/>
                </a:lnTo>
                <a:lnTo>
                  <a:pt x="653786" y="754987"/>
                </a:lnTo>
                <a:lnTo>
                  <a:pt x="676805" y="777746"/>
                </a:lnTo>
                <a:lnTo>
                  <a:pt x="698765" y="799710"/>
                </a:lnTo>
                <a:lnTo>
                  <a:pt x="740305" y="839404"/>
                </a:lnTo>
                <a:lnTo>
                  <a:pt x="758032" y="856870"/>
                </a:lnTo>
                <a:lnTo>
                  <a:pt x="774171" y="872483"/>
                </a:lnTo>
                <a:lnTo>
                  <a:pt x="789517" y="888361"/>
                </a:lnTo>
                <a:lnTo>
                  <a:pt x="806980" y="906355"/>
                </a:lnTo>
                <a:lnTo>
                  <a:pt x="846932" y="947637"/>
                </a:lnTo>
                <a:lnTo>
                  <a:pt x="868628" y="969866"/>
                </a:lnTo>
                <a:lnTo>
                  <a:pt x="891646" y="992624"/>
                </a:lnTo>
                <a:lnTo>
                  <a:pt x="915194" y="1015647"/>
                </a:lnTo>
                <a:lnTo>
                  <a:pt x="927630" y="1026762"/>
                </a:lnTo>
                <a:lnTo>
                  <a:pt x="939800" y="1038140"/>
                </a:lnTo>
                <a:lnTo>
                  <a:pt x="952236" y="1048990"/>
                </a:lnTo>
                <a:lnTo>
                  <a:pt x="964936" y="1059840"/>
                </a:lnTo>
                <a:lnTo>
                  <a:pt x="977107" y="1070425"/>
                </a:lnTo>
                <a:lnTo>
                  <a:pt x="989807" y="1080481"/>
                </a:lnTo>
                <a:lnTo>
                  <a:pt x="1002507" y="1090272"/>
                </a:lnTo>
                <a:lnTo>
                  <a:pt x="1015207" y="1099534"/>
                </a:lnTo>
                <a:lnTo>
                  <a:pt x="1027642" y="1108267"/>
                </a:lnTo>
                <a:lnTo>
                  <a:pt x="1040342" y="1116471"/>
                </a:lnTo>
                <a:lnTo>
                  <a:pt x="1052778" y="1124145"/>
                </a:lnTo>
                <a:lnTo>
                  <a:pt x="1064948" y="1131025"/>
                </a:lnTo>
                <a:lnTo>
                  <a:pt x="1077384" y="1137112"/>
                </a:lnTo>
                <a:lnTo>
                  <a:pt x="1089290" y="1142404"/>
                </a:lnTo>
                <a:lnTo>
                  <a:pt x="1095640" y="1144786"/>
                </a:lnTo>
                <a:lnTo>
                  <a:pt x="1101461" y="1147168"/>
                </a:lnTo>
                <a:lnTo>
                  <a:pt x="1107282" y="1149285"/>
                </a:lnTo>
                <a:lnTo>
                  <a:pt x="1113103" y="1150872"/>
                </a:lnTo>
                <a:lnTo>
                  <a:pt x="1118659" y="1152196"/>
                </a:lnTo>
                <a:lnTo>
                  <a:pt x="1124480" y="1153519"/>
                </a:lnTo>
                <a:lnTo>
                  <a:pt x="1130036" y="1154577"/>
                </a:lnTo>
                <a:lnTo>
                  <a:pt x="1135592" y="1155371"/>
                </a:lnTo>
                <a:lnTo>
                  <a:pt x="1135592" y="1076247"/>
                </a:lnTo>
                <a:lnTo>
                  <a:pt x="1135857" y="1069896"/>
                </a:lnTo>
                <a:lnTo>
                  <a:pt x="1136915" y="1064074"/>
                </a:lnTo>
                <a:lnTo>
                  <a:pt x="1138503" y="1058252"/>
                </a:lnTo>
                <a:lnTo>
                  <a:pt x="1140355" y="1052695"/>
                </a:lnTo>
                <a:lnTo>
                  <a:pt x="1142736" y="1047667"/>
                </a:lnTo>
                <a:lnTo>
                  <a:pt x="1145911" y="1042904"/>
                </a:lnTo>
                <a:lnTo>
                  <a:pt x="1149086" y="1038140"/>
                </a:lnTo>
                <a:lnTo>
                  <a:pt x="1153319" y="1033906"/>
                </a:lnTo>
                <a:lnTo>
                  <a:pt x="1157288" y="1030202"/>
                </a:lnTo>
                <a:lnTo>
                  <a:pt x="1161786" y="1026497"/>
                </a:lnTo>
                <a:lnTo>
                  <a:pt x="1166813" y="1023851"/>
                </a:lnTo>
                <a:lnTo>
                  <a:pt x="1172105" y="1021204"/>
                </a:lnTo>
                <a:lnTo>
                  <a:pt x="1177661" y="1019087"/>
                </a:lnTo>
                <a:lnTo>
                  <a:pt x="1183217" y="1017499"/>
                </a:lnTo>
                <a:lnTo>
                  <a:pt x="1189038" y="1016706"/>
                </a:lnTo>
                <a:lnTo>
                  <a:pt x="1195123" y="1016441"/>
                </a:lnTo>
                <a:lnTo>
                  <a:pt x="1586971" y="1085509"/>
                </a:lnTo>
                <a:lnTo>
                  <a:pt x="1593057" y="1085774"/>
                </a:lnTo>
                <a:lnTo>
                  <a:pt x="1598878" y="1086567"/>
                </a:lnTo>
                <a:lnTo>
                  <a:pt x="1604434" y="1087891"/>
                </a:lnTo>
                <a:lnTo>
                  <a:pt x="1609990" y="1090008"/>
                </a:lnTo>
                <a:lnTo>
                  <a:pt x="1615282" y="1092389"/>
                </a:lnTo>
                <a:lnTo>
                  <a:pt x="1620044" y="1095565"/>
                </a:lnTo>
                <a:lnTo>
                  <a:pt x="1624807" y="1099005"/>
                </a:lnTo>
                <a:lnTo>
                  <a:pt x="1628776" y="1102710"/>
                </a:lnTo>
                <a:lnTo>
                  <a:pt x="1632744" y="1106944"/>
                </a:lnTo>
                <a:lnTo>
                  <a:pt x="1636184" y="1111707"/>
                </a:lnTo>
                <a:lnTo>
                  <a:pt x="1639359" y="1116471"/>
                </a:lnTo>
                <a:lnTo>
                  <a:pt x="1641740" y="1121763"/>
                </a:lnTo>
                <a:lnTo>
                  <a:pt x="1643592" y="1127320"/>
                </a:lnTo>
                <a:lnTo>
                  <a:pt x="1645180" y="1132878"/>
                </a:lnTo>
                <a:lnTo>
                  <a:pt x="1645973" y="1138699"/>
                </a:lnTo>
                <a:lnTo>
                  <a:pt x="1646238" y="1144786"/>
                </a:lnTo>
                <a:lnTo>
                  <a:pt x="1646238" y="1467633"/>
                </a:lnTo>
                <a:lnTo>
                  <a:pt x="1645973" y="1473720"/>
                </a:lnTo>
                <a:lnTo>
                  <a:pt x="1645180" y="1479542"/>
                </a:lnTo>
                <a:lnTo>
                  <a:pt x="1643592" y="1485628"/>
                </a:lnTo>
                <a:lnTo>
                  <a:pt x="1641740" y="1490656"/>
                </a:lnTo>
                <a:lnTo>
                  <a:pt x="1639359" y="1495949"/>
                </a:lnTo>
                <a:lnTo>
                  <a:pt x="1636184" y="1500977"/>
                </a:lnTo>
                <a:lnTo>
                  <a:pt x="1632744" y="1505475"/>
                </a:lnTo>
                <a:lnTo>
                  <a:pt x="1629040" y="1509974"/>
                </a:lnTo>
                <a:lnTo>
                  <a:pt x="1624807" y="1513679"/>
                </a:lnTo>
                <a:lnTo>
                  <a:pt x="1620044" y="1516855"/>
                </a:lnTo>
                <a:lnTo>
                  <a:pt x="1615282" y="1520030"/>
                </a:lnTo>
                <a:lnTo>
                  <a:pt x="1609990" y="1522412"/>
                </a:lnTo>
                <a:lnTo>
                  <a:pt x="1604434" y="1524793"/>
                </a:lnTo>
                <a:lnTo>
                  <a:pt x="1598878" y="1526117"/>
                </a:lnTo>
                <a:lnTo>
                  <a:pt x="1593057" y="1526910"/>
                </a:lnTo>
                <a:lnTo>
                  <a:pt x="1586971" y="1527175"/>
                </a:lnTo>
                <a:lnTo>
                  <a:pt x="1580621" y="1527175"/>
                </a:lnTo>
                <a:lnTo>
                  <a:pt x="1562630" y="1525852"/>
                </a:lnTo>
                <a:lnTo>
                  <a:pt x="1549136" y="1525058"/>
                </a:lnTo>
                <a:lnTo>
                  <a:pt x="1533526" y="1523470"/>
                </a:lnTo>
                <a:lnTo>
                  <a:pt x="1515005" y="1521353"/>
                </a:lnTo>
                <a:lnTo>
                  <a:pt x="1494367" y="1518707"/>
                </a:lnTo>
                <a:lnTo>
                  <a:pt x="1471348" y="1515531"/>
                </a:lnTo>
                <a:lnTo>
                  <a:pt x="1445948" y="1511297"/>
                </a:lnTo>
                <a:lnTo>
                  <a:pt x="1418961" y="1506534"/>
                </a:lnTo>
                <a:lnTo>
                  <a:pt x="1389592" y="1500712"/>
                </a:lnTo>
                <a:lnTo>
                  <a:pt x="1358371" y="1493832"/>
                </a:lnTo>
                <a:lnTo>
                  <a:pt x="1325828" y="1486158"/>
                </a:lnTo>
                <a:lnTo>
                  <a:pt x="1308894" y="1481923"/>
                </a:lnTo>
                <a:lnTo>
                  <a:pt x="1291167" y="1477160"/>
                </a:lnTo>
                <a:lnTo>
                  <a:pt x="1273705" y="1472397"/>
                </a:lnTo>
                <a:lnTo>
                  <a:pt x="1255448" y="1467104"/>
                </a:lnTo>
                <a:lnTo>
                  <a:pt x="1236928" y="1461547"/>
                </a:lnTo>
                <a:lnTo>
                  <a:pt x="1218142" y="1455725"/>
                </a:lnTo>
                <a:lnTo>
                  <a:pt x="1199092" y="1449109"/>
                </a:lnTo>
                <a:lnTo>
                  <a:pt x="1179778" y="1442758"/>
                </a:lnTo>
                <a:lnTo>
                  <a:pt x="1159934" y="1435613"/>
                </a:lnTo>
                <a:lnTo>
                  <a:pt x="1139826" y="1428468"/>
                </a:lnTo>
                <a:lnTo>
                  <a:pt x="1119717" y="1420794"/>
                </a:lnTo>
                <a:lnTo>
                  <a:pt x="1099344" y="1412591"/>
                </a:lnTo>
                <a:lnTo>
                  <a:pt x="1078707" y="1404122"/>
                </a:lnTo>
                <a:lnTo>
                  <a:pt x="1057540" y="1395125"/>
                </a:lnTo>
                <a:lnTo>
                  <a:pt x="1036373" y="1385863"/>
                </a:lnTo>
                <a:lnTo>
                  <a:pt x="1015207" y="1376072"/>
                </a:lnTo>
                <a:lnTo>
                  <a:pt x="993511" y="1366016"/>
                </a:lnTo>
                <a:lnTo>
                  <a:pt x="972080" y="1355166"/>
                </a:lnTo>
                <a:lnTo>
                  <a:pt x="950119" y="1344052"/>
                </a:lnTo>
                <a:lnTo>
                  <a:pt x="928159" y="1332673"/>
                </a:lnTo>
                <a:lnTo>
                  <a:pt x="905934" y="1320500"/>
                </a:lnTo>
                <a:lnTo>
                  <a:pt x="884238" y="1308062"/>
                </a:lnTo>
                <a:lnTo>
                  <a:pt x="861748" y="1295095"/>
                </a:lnTo>
                <a:lnTo>
                  <a:pt x="839523" y="1281335"/>
                </a:lnTo>
                <a:lnTo>
                  <a:pt x="817034" y="1267309"/>
                </a:lnTo>
                <a:lnTo>
                  <a:pt x="794544" y="1252755"/>
                </a:lnTo>
                <a:lnTo>
                  <a:pt x="772055" y="1237671"/>
                </a:lnTo>
                <a:lnTo>
                  <a:pt x="749565" y="1222058"/>
                </a:lnTo>
                <a:lnTo>
                  <a:pt x="726811" y="1205651"/>
                </a:lnTo>
                <a:lnTo>
                  <a:pt x="704321" y="1188979"/>
                </a:lnTo>
                <a:lnTo>
                  <a:pt x="682361" y="1171778"/>
                </a:lnTo>
                <a:lnTo>
                  <a:pt x="659871" y="1153783"/>
                </a:lnTo>
                <a:lnTo>
                  <a:pt x="637382" y="1134995"/>
                </a:lnTo>
                <a:lnTo>
                  <a:pt x="615157" y="1115941"/>
                </a:lnTo>
                <a:lnTo>
                  <a:pt x="592932" y="1096094"/>
                </a:lnTo>
                <a:lnTo>
                  <a:pt x="570707" y="1075718"/>
                </a:lnTo>
                <a:lnTo>
                  <a:pt x="548746" y="1055077"/>
                </a:lnTo>
                <a:lnTo>
                  <a:pt x="527844" y="1034171"/>
                </a:lnTo>
                <a:lnTo>
                  <a:pt x="507471" y="1013001"/>
                </a:lnTo>
                <a:lnTo>
                  <a:pt x="487892" y="991566"/>
                </a:lnTo>
                <a:lnTo>
                  <a:pt x="468842" y="970395"/>
                </a:lnTo>
                <a:lnTo>
                  <a:pt x="450586" y="948960"/>
                </a:lnTo>
                <a:lnTo>
                  <a:pt x="432859" y="927261"/>
                </a:lnTo>
                <a:lnTo>
                  <a:pt x="415926" y="905561"/>
                </a:lnTo>
                <a:lnTo>
                  <a:pt x="399521" y="883862"/>
                </a:lnTo>
                <a:lnTo>
                  <a:pt x="383646" y="861897"/>
                </a:lnTo>
                <a:lnTo>
                  <a:pt x="368565" y="839933"/>
                </a:lnTo>
                <a:lnTo>
                  <a:pt x="354013" y="818498"/>
                </a:lnTo>
                <a:lnTo>
                  <a:pt x="339726" y="796534"/>
                </a:lnTo>
                <a:lnTo>
                  <a:pt x="326496" y="774570"/>
                </a:lnTo>
                <a:lnTo>
                  <a:pt x="313532" y="752870"/>
                </a:lnTo>
                <a:lnTo>
                  <a:pt x="301361" y="730906"/>
                </a:lnTo>
                <a:lnTo>
                  <a:pt x="289719" y="709207"/>
                </a:lnTo>
                <a:lnTo>
                  <a:pt x="278078" y="687772"/>
                </a:lnTo>
                <a:lnTo>
                  <a:pt x="267494" y="666072"/>
                </a:lnTo>
                <a:lnTo>
                  <a:pt x="257176" y="644637"/>
                </a:lnTo>
                <a:lnTo>
                  <a:pt x="247386" y="623202"/>
                </a:lnTo>
                <a:lnTo>
                  <a:pt x="238126" y="602296"/>
                </a:lnTo>
                <a:lnTo>
                  <a:pt x="229130" y="581391"/>
                </a:lnTo>
                <a:lnTo>
                  <a:pt x="220663" y="560485"/>
                </a:lnTo>
                <a:lnTo>
                  <a:pt x="212726" y="539844"/>
                </a:lnTo>
                <a:lnTo>
                  <a:pt x="205053" y="519467"/>
                </a:lnTo>
                <a:lnTo>
                  <a:pt x="198173" y="499356"/>
                </a:lnTo>
                <a:lnTo>
                  <a:pt x="191294" y="479244"/>
                </a:lnTo>
                <a:lnTo>
                  <a:pt x="185209" y="459661"/>
                </a:lnTo>
                <a:lnTo>
                  <a:pt x="178859" y="440079"/>
                </a:lnTo>
                <a:lnTo>
                  <a:pt x="173303" y="421025"/>
                </a:lnTo>
                <a:lnTo>
                  <a:pt x="168276" y="402237"/>
                </a:lnTo>
                <a:lnTo>
                  <a:pt x="163248" y="383713"/>
                </a:lnTo>
                <a:lnTo>
                  <a:pt x="159015" y="365718"/>
                </a:lnTo>
                <a:lnTo>
                  <a:pt x="154517" y="347988"/>
                </a:lnTo>
                <a:lnTo>
                  <a:pt x="150548" y="330522"/>
                </a:lnTo>
                <a:lnTo>
                  <a:pt x="146844" y="313586"/>
                </a:lnTo>
                <a:lnTo>
                  <a:pt x="143934" y="296914"/>
                </a:lnTo>
                <a:lnTo>
                  <a:pt x="140759" y="280507"/>
                </a:lnTo>
                <a:lnTo>
                  <a:pt x="137848" y="264894"/>
                </a:lnTo>
                <a:lnTo>
                  <a:pt x="133086" y="234462"/>
                </a:lnTo>
                <a:lnTo>
                  <a:pt x="129117" y="206411"/>
                </a:lnTo>
                <a:lnTo>
                  <a:pt x="125942" y="180213"/>
                </a:lnTo>
                <a:lnTo>
                  <a:pt x="123561" y="156396"/>
                </a:lnTo>
                <a:lnTo>
                  <a:pt x="121973" y="134697"/>
                </a:lnTo>
                <a:lnTo>
                  <a:pt x="120650" y="115643"/>
                </a:lnTo>
                <a:lnTo>
                  <a:pt x="119857" y="98972"/>
                </a:lnTo>
                <a:lnTo>
                  <a:pt x="119328" y="85211"/>
                </a:lnTo>
                <a:lnTo>
                  <a:pt x="119063" y="66158"/>
                </a:lnTo>
                <a:lnTo>
                  <a:pt x="119063" y="59806"/>
                </a:lnTo>
                <a:lnTo>
                  <a:pt x="119857" y="53720"/>
                </a:lnTo>
                <a:lnTo>
                  <a:pt x="120650" y="47369"/>
                </a:lnTo>
                <a:lnTo>
                  <a:pt x="121973" y="41812"/>
                </a:lnTo>
                <a:lnTo>
                  <a:pt x="124090" y="36254"/>
                </a:lnTo>
                <a:lnTo>
                  <a:pt x="126471" y="31227"/>
                </a:lnTo>
                <a:lnTo>
                  <a:pt x="129646" y="26199"/>
                </a:lnTo>
                <a:lnTo>
                  <a:pt x="133086" y="21700"/>
                </a:lnTo>
                <a:lnTo>
                  <a:pt x="136790" y="17466"/>
                </a:lnTo>
                <a:lnTo>
                  <a:pt x="141023" y="13496"/>
                </a:lnTo>
                <a:lnTo>
                  <a:pt x="145786" y="10056"/>
                </a:lnTo>
                <a:lnTo>
                  <a:pt x="150548" y="7145"/>
                </a:lnTo>
                <a:lnTo>
                  <a:pt x="155840" y="4499"/>
                </a:lnTo>
                <a:lnTo>
                  <a:pt x="161132" y="2647"/>
                </a:lnTo>
                <a:lnTo>
                  <a:pt x="166953" y="1323"/>
                </a:lnTo>
                <a:lnTo>
                  <a:pt x="172773" y="265"/>
                </a:lnTo>
                <a:lnTo>
                  <a:pt x="178859" y="0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MH_Other_14"/>
          <p:cNvSpPr>
            <a:spLocks noChangeAspect="1"/>
          </p:cNvSpPr>
          <p:nvPr/>
        </p:nvSpPr>
        <p:spPr bwMode="auto">
          <a:xfrm>
            <a:off x="5060951" y="3706019"/>
            <a:ext cx="414337" cy="309562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MH_Other_15"/>
          <p:cNvSpPr>
            <a:spLocks noChangeAspect="1"/>
          </p:cNvSpPr>
          <p:nvPr/>
        </p:nvSpPr>
        <p:spPr bwMode="auto">
          <a:xfrm>
            <a:off x="6778625" y="4588669"/>
            <a:ext cx="303212" cy="412750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16891" y="132009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16891" y="3463450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60170" y="2358032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60170" y="450138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22" name="组合 2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相关建议与论文总结</a:t>
            </a: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49542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605160" y="4640857"/>
            <a:ext cx="2662086" cy="1232072"/>
            <a:chOff x="550863" y="4554020"/>
            <a:chExt cx="3152457" cy="1459028"/>
          </a:xfrm>
          <a:solidFill>
            <a:srgbClr val="DAB96E"/>
          </a:solidFill>
        </p:grpSpPr>
        <p:sp>
          <p:nvSpPr>
            <p:cNvPr id="33" name="Rectangle 3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50"/>
            </a:p>
          </p:txBody>
        </p:sp>
        <p:sp>
          <p:nvSpPr>
            <p:cNvPr id="34" name="Rectangle 6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50"/>
            </a:p>
          </p:txBody>
        </p:sp>
      </p:grpSp>
      <p:sp>
        <p:nvSpPr>
          <p:cNvPr id="3" name="Right Triangle 7"/>
          <p:cNvSpPr/>
          <p:nvPr/>
        </p:nvSpPr>
        <p:spPr>
          <a:xfrm flipH="1">
            <a:off x="3030962" y="3841316"/>
            <a:ext cx="236284" cy="236284"/>
          </a:xfrm>
          <a:prstGeom prst="rtTriangle">
            <a:avLst/>
          </a:pr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sz="1350"/>
          </a:p>
        </p:txBody>
      </p:sp>
      <p:grpSp>
        <p:nvGrpSpPr>
          <p:cNvPr id="4" name="Group 19"/>
          <p:cNvGrpSpPr/>
          <p:nvPr/>
        </p:nvGrpSpPr>
        <p:grpSpPr>
          <a:xfrm>
            <a:off x="3417870" y="3826093"/>
            <a:ext cx="2662086" cy="1232072"/>
            <a:chOff x="550863" y="4554020"/>
            <a:chExt cx="3152457" cy="1459028"/>
          </a:xfrm>
          <a:solidFill>
            <a:srgbClr val="DAB96E"/>
          </a:solidFill>
        </p:grpSpPr>
        <p:sp>
          <p:nvSpPr>
            <p:cNvPr id="31" name="Rectangle 20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50"/>
            </a:p>
          </p:txBody>
        </p:sp>
        <p:sp>
          <p:nvSpPr>
            <p:cNvPr id="32" name="Rectangle 21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50"/>
            </a:p>
          </p:txBody>
        </p:sp>
      </p:grpSp>
      <p:grpSp>
        <p:nvGrpSpPr>
          <p:cNvPr id="5" name="Group 22"/>
          <p:cNvGrpSpPr/>
          <p:nvPr/>
        </p:nvGrpSpPr>
        <p:grpSpPr>
          <a:xfrm>
            <a:off x="6230579" y="3011329"/>
            <a:ext cx="2662086" cy="1232072"/>
            <a:chOff x="550863" y="4554020"/>
            <a:chExt cx="3152457" cy="1459028"/>
          </a:xfrm>
          <a:solidFill>
            <a:srgbClr val="DAB96E"/>
          </a:solidFill>
        </p:grpSpPr>
        <p:sp>
          <p:nvSpPr>
            <p:cNvPr id="29" name="Rectangle 23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50"/>
            </a:p>
          </p:txBody>
        </p:sp>
        <p:sp>
          <p:nvSpPr>
            <p:cNvPr id="30" name="Rectangle 24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50"/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9043288" y="2196563"/>
            <a:ext cx="2662086" cy="1232072"/>
            <a:chOff x="550863" y="4554020"/>
            <a:chExt cx="3152457" cy="1459028"/>
          </a:xfrm>
          <a:solidFill>
            <a:srgbClr val="DAB96E"/>
          </a:solidFill>
        </p:grpSpPr>
        <p:sp>
          <p:nvSpPr>
            <p:cNvPr id="27" name="Rectangle 26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50"/>
            </a:p>
          </p:txBody>
        </p:sp>
        <p:sp>
          <p:nvSpPr>
            <p:cNvPr id="28" name="Rectangle 27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350"/>
            </a:p>
          </p:txBody>
        </p:sp>
      </p:grpSp>
      <p:sp>
        <p:nvSpPr>
          <p:cNvPr id="7" name="Right Triangle 28"/>
          <p:cNvSpPr/>
          <p:nvPr/>
        </p:nvSpPr>
        <p:spPr>
          <a:xfrm flipH="1">
            <a:off x="5843672" y="3027721"/>
            <a:ext cx="236284" cy="236284"/>
          </a:xfrm>
          <a:prstGeom prst="rtTriangle">
            <a:avLst/>
          </a:pr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/>
          </a:p>
        </p:txBody>
      </p:sp>
      <p:sp>
        <p:nvSpPr>
          <p:cNvPr id="8" name="Right Triangle 29"/>
          <p:cNvSpPr/>
          <p:nvPr/>
        </p:nvSpPr>
        <p:spPr>
          <a:xfrm flipH="1">
            <a:off x="8656380" y="2212956"/>
            <a:ext cx="236284" cy="236284"/>
          </a:xfrm>
          <a:prstGeom prst="rtTriangle">
            <a:avLst/>
          </a:pr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605161" y="3764900"/>
            <a:ext cx="2303909" cy="371513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charset="0"/>
                <a:ea typeface="Tahoma" panose="020B0604030504040204" charset="0"/>
                <a:cs typeface="Tahoma" panose="020B0604030504040204" charset="0"/>
              </a:defRPr>
            </a:lvl1pPr>
          </a:lstStyle>
          <a:p>
            <a:pPr algn="r" latinLnBrk="0"/>
            <a:r>
              <a:rPr lang="en-US" altLang="ko-KR" sz="1800" dirty="0">
                <a:solidFill>
                  <a:srgbClr val="C8161C"/>
                </a:solidFill>
                <a:effectLst/>
                <a:latin typeface="Calibri" panose="020F0502020204030204" charset="0"/>
              </a:rPr>
              <a:t>STYLISH DESIGN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417869" y="2951304"/>
            <a:ext cx="2303909" cy="648512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charset="0"/>
                <a:ea typeface="Tahoma" panose="020B0604030504040204" charset="0"/>
                <a:cs typeface="Tahoma" panose="020B060403050404020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rgbClr val="C8161C"/>
                </a:solidFill>
                <a:effectLst/>
                <a:latin typeface="Calibri" panose="020F0502020204030204" charset="0"/>
              </a:rPr>
              <a:t>TOP QUALITY DESIGN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230579" y="2136540"/>
            <a:ext cx="2303909" cy="648512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charset="0"/>
                <a:ea typeface="Tahoma" panose="020B0604030504040204" charset="0"/>
                <a:cs typeface="Tahoma" panose="020B0604030504040204" charset="0"/>
              </a:defRPr>
            </a:lvl1pPr>
          </a:lstStyle>
          <a:p>
            <a:pPr algn="r" latinLnBrk="0"/>
            <a:r>
              <a:rPr lang="en-US" altLang="ko-KR" sz="1800" dirty="0">
                <a:solidFill>
                  <a:srgbClr val="C8161C"/>
                </a:solidFill>
                <a:effectLst/>
                <a:latin typeface="Calibri" panose="020F0502020204030204" charset="0"/>
              </a:rPr>
              <a:t>EYE-CATCHING VISUAL</a:t>
            </a:r>
          </a:p>
        </p:txBody>
      </p:sp>
      <p:sp>
        <p:nvSpPr>
          <p:cNvPr id="16" name="Freeform 7"/>
          <p:cNvSpPr>
            <a:spLocks noEditPoints="1"/>
          </p:cNvSpPr>
          <p:nvPr/>
        </p:nvSpPr>
        <p:spPr bwMode="auto">
          <a:xfrm>
            <a:off x="6549097" y="3271631"/>
            <a:ext cx="322757" cy="286031"/>
          </a:xfrm>
          <a:custGeom>
            <a:avLst/>
            <a:gdLst>
              <a:gd name="T0" fmla="*/ 102 w 457"/>
              <a:gd name="T1" fmla="*/ 205 h 405"/>
              <a:gd name="T2" fmla="*/ 85 w 457"/>
              <a:gd name="T3" fmla="*/ 196 h 405"/>
              <a:gd name="T4" fmla="*/ 77 w 457"/>
              <a:gd name="T5" fmla="*/ 180 h 405"/>
              <a:gd name="T6" fmla="*/ 77 w 457"/>
              <a:gd name="T7" fmla="*/ 166 h 405"/>
              <a:gd name="T8" fmla="*/ 85 w 457"/>
              <a:gd name="T9" fmla="*/ 149 h 405"/>
              <a:gd name="T10" fmla="*/ 102 w 457"/>
              <a:gd name="T11" fmla="*/ 139 h 405"/>
              <a:gd name="T12" fmla="*/ 116 w 457"/>
              <a:gd name="T13" fmla="*/ 139 h 405"/>
              <a:gd name="T14" fmla="*/ 134 w 457"/>
              <a:gd name="T15" fmla="*/ 149 h 405"/>
              <a:gd name="T16" fmla="*/ 141 w 457"/>
              <a:gd name="T17" fmla="*/ 166 h 405"/>
              <a:gd name="T18" fmla="*/ 141 w 457"/>
              <a:gd name="T19" fmla="*/ 180 h 405"/>
              <a:gd name="T20" fmla="*/ 134 w 457"/>
              <a:gd name="T21" fmla="*/ 196 h 405"/>
              <a:gd name="T22" fmla="*/ 116 w 457"/>
              <a:gd name="T23" fmla="*/ 205 h 405"/>
              <a:gd name="T24" fmla="*/ 228 w 457"/>
              <a:gd name="T25" fmla="*/ 205 h 405"/>
              <a:gd name="T26" fmla="*/ 210 w 457"/>
              <a:gd name="T27" fmla="*/ 200 h 405"/>
              <a:gd name="T28" fmla="*/ 198 w 457"/>
              <a:gd name="T29" fmla="*/ 186 h 405"/>
              <a:gd name="T30" fmla="*/ 194 w 457"/>
              <a:gd name="T31" fmla="*/ 172 h 405"/>
              <a:gd name="T32" fmla="*/ 200 w 457"/>
              <a:gd name="T33" fmla="*/ 153 h 405"/>
              <a:gd name="T34" fmla="*/ 216 w 457"/>
              <a:gd name="T35" fmla="*/ 141 h 405"/>
              <a:gd name="T36" fmla="*/ 228 w 457"/>
              <a:gd name="T37" fmla="*/ 139 h 405"/>
              <a:gd name="T38" fmla="*/ 247 w 457"/>
              <a:gd name="T39" fmla="*/ 145 h 405"/>
              <a:gd name="T40" fmla="*/ 259 w 457"/>
              <a:gd name="T41" fmla="*/ 158 h 405"/>
              <a:gd name="T42" fmla="*/ 263 w 457"/>
              <a:gd name="T43" fmla="*/ 172 h 405"/>
              <a:gd name="T44" fmla="*/ 257 w 457"/>
              <a:gd name="T45" fmla="*/ 192 h 405"/>
              <a:gd name="T46" fmla="*/ 241 w 457"/>
              <a:gd name="T47" fmla="*/ 203 h 405"/>
              <a:gd name="T48" fmla="*/ 349 w 457"/>
              <a:gd name="T49" fmla="*/ 205 h 405"/>
              <a:gd name="T50" fmla="*/ 335 w 457"/>
              <a:gd name="T51" fmla="*/ 203 h 405"/>
              <a:gd name="T52" fmla="*/ 320 w 457"/>
              <a:gd name="T53" fmla="*/ 192 h 405"/>
              <a:gd name="T54" fmla="*/ 314 w 457"/>
              <a:gd name="T55" fmla="*/ 172 h 405"/>
              <a:gd name="T56" fmla="*/ 318 w 457"/>
              <a:gd name="T57" fmla="*/ 158 h 405"/>
              <a:gd name="T58" fmla="*/ 330 w 457"/>
              <a:gd name="T59" fmla="*/ 145 h 405"/>
              <a:gd name="T60" fmla="*/ 349 w 457"/>
              <a:gd name="T61" fmla="*/ 139 h 405"/>
              <a:gd name="T62" fmla="*/ 361 w 457"/>
              <a:gd name="T63" fmla="*/ 141 h 405"/>
              <a:gd name="T64" fmla="*/ 377 w 457"/>
              <a:gd name="T65" fmla="*/ 153 h 405"/>
              <a:gd name="T66" fmla="*/ 383 w 457"/>
              <a:gd name="T67" fmla="*/ 172 h 405"/>
              <a:gd name="T68" fmla="*/ 379 w 457"/>
              <a:gd name="T69" fmla="*/ 186 h 405"/>
              <a:gd name="T70" fmla="*/ 367 w 457"/>
              <a:gd name="T71" fmla="*/ 200 h 405"/>
              <a:gd name="T72" fmla="*/ 349 w 457"/>
              <a:gd name="T73" fmla="*/ 205 h 405"/>
              <a:gd name="T74" fmla="*/ 83 w 457"/>
              <a:gd name="T75" fmla="*/ 0 h 405"/>
              <a:gd name="T76" fmla="*/ 37 w 457"/>
              <a:gd name="T77" fmla="*/ 13 h 405"/>
              <a:gd name="T78" fmla="*/ 6 w 457"/>
              <a:gd name="T79" fmla="*/ 51 h 405"/>
              <a:gd name="T80" fmla="*/ 0 w 457"/>
              <a:gd name="T81" fmla="*/ 396 h 405"/>
              <a:gd name="T82" fmla="*/ 4 w 457"/>
              <a:gd name="T83" fmla="*/ 403 h 405"/>
              <a:gd name="T84" fmla="*/ 12 w 457"/>
              <a:gd name="T85" fmla="*/ 403 h 405"/>
              <a:gd name="T86" fmla="*/ 22 w 457"/>
              <a:gd name="T87" fmla="*/ 394 h 405"/>
              <a:gd name="T88" fmla="*/ 59 w 457"/>
              <a:gd name="T89" fmla="*/ 360 h 405"/>
              <a:gd name="T90" fmla="*/ 100 w 457"/>
              <a:gd name="T91" fmla="*/ 345 h 405"/>
              <a:gd name="T92" fmla="*/ 375 w 457"/>
              <a:gd name="T93" fmla="*/ 345 h 405"/>
              <a:gd name="T94" fmla="*/ 420 w 457"/>
              <a:gd name="T95" fmla="*/ 331 h 405"/>
              <a:gd name="T96" fmla="*/ 451 w 457"/>
              <a:gd name="T97" fmla="*/ 296 h 405"/>
              <a:gd name="T98" fmla="*/ 457 w 457"/>
              <a:gd name="T99" fmla="*/ 82 h 405"/>
              <a:gd name="T100" fmla="*/ 451 w 457"/>
              <a:gd name="T101" fmla="*/ 51 h 405"/>
              <a:gd name="T102" fmla="*/ 420 w 457"/>
              <a:gd name="T103" fmla="*/ 13 h 405"/>
              <a:gd name="T104" fmla="*/ 375 w 457"/>
              <a:gd name="T105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7" h="405">
                <a:moveTo>
                  <a:pt x="108" y="205"/>
                </a:moveTo>
                <a:lnTo>
                  <a:pt x="108" y="205"/>
                </a:lnTo>
                <a:lnTo>
                  <a:pt x="102" y="205"/>
                </a:lnTo>
                <a:lnTo>
                  <a:pt x="96" y="203"/>
                </a:lnTo>
                <a:lnTo>
                  <a:pt x="90" y="200"/>
                </a:lnTo>
                <a:lnTo>
                  <a:pt x="85" y="196"/>
                </a:lnTo>
                <a:lnTo>
                  <a:pt x="81" y="192"/>
                </a:lnTo>
                <a:lnTo>
                  <a:pt x="79" y="186"/>
                </a:lnTo>
                <a:lnTo>
                  <a:pt x="77" y="180"/>
                </a:lnTo>
                <a:lnTo>
                  <a:pt x="75" y="172"/>
                </a:lnTo>
                <a:lnTo>
                  <a:pt x="75" y="172"/>
                </a:lnTo>
                <a:lnTo>
                  <a:pt x="77" y="166"/>
                </a:lnTo>
                <a:lnTo>
                  <a:pt x="79" y="158"/>
                </a:lnTo>
                <a:lnTo>
                  <a:pt x="81" y="153"/>
                </a:lnTo>
                <a:lnTo>
                  <a:pt x="85" y="149"/>
                </a:lnTo>
                <a:lnTo>
                  <a:pt x="90" y="145"/>
                </a:lnTo>
                <a:lnTo>
                  <a:pt x="96" y="141"/>
                </a:lnTo>
                <a:lnTo>
                  <a:pt x="102" y="139"/>
                </a:lnTo>
                <a:lnTo>
                  <a:pt x="108" y="139"/>
                </a:lnTo>
                <a:lnTo>
                  <a:pt x="108" y="139"/>
                </a:lnTo>
                <a:lnTo>
                  <a:pt x="116" y="139"/>
                </a:lnTo>
                <a:lnTo>
                  <a:pt x="122" y="141"/>
                </a:lnTo>
                <a:lnTo>
                  <a:pt x="128" y="145"/>
                </a:lnTo>
                <a:lnTo>
                  <a:pt x="134" y="149"/>
                </a:lnTo>
                <a:lnTo>
                  <a:pt x="137" y="153"/>
                </a:lnTo>
                <a:lnTo>
                  <a:pt x="139" y="158"/>
                </a:lnTo>
                <a:lnTo>
                  <a:pt x="141" y="166"/>
                </a:lnTo>
                <a:lnTo>
                  <a:pt x="143" y="172"/>
                </a:lnTo>
                <a:lnTo>
                  <a:pt x="143" y="172"/>
                </a:lnTo>
                <a:lnTo>
                  <a:pt x="141" y="180"/>
                </a:lnTo>
                <a:lnTo>
                  <a:pt x="139" y="186"/>
                </a:lnTo>
                <a:lnTo>
                  <a:pt x="137" y="192"/>
                </a:lnTo>
                <a:lnTo>
                  <a:pt x="134" y="196"/>
                </a:lnTo>
                <a:lnTo>
                  <a:pt x="128" y="200"/>
                </a:lnTo>
                <a:lnTo>
                  <a:pt x="122" y="203"/>
                </a:lnTo>
                <a:lnTo>
                  <a:pt x="116" y="205"/>
                </a:lnTo>
                <a:lnTo>
                  <a:pt x="108" y="205"/>
                </a:lnTo>
                <a:close/>
                <a:moveTo>
                  <a:pt x="228" y="205"/>
                </a:moveTo>
                <a:lnTo>
                  <a:pt x="228" y="205"/>
                </a:lnTo>
                <a:lnTo>
                  <a:pt x="222" y="205"/>
                </a:lnTo>
                <a:lnTo>
                  <a:pt x="216" y="203"/>
                </a:lnTo>
                <a:lnTo>
                  <a:pt x="210" y="200"/>
                </a:lnTo>
                <a:lnTo>
                  <a:pt x="204" y="196"/>
                </a:lnTo>
                <a:lnTo>
                  <a:pt x="200" y="192"/>
                </a:lnTo>
                <a:lnTo>
                  <a:pt x="198" y="186"/>
                </a:lnTo>
                <a:lnTo>
                  <a:pt x="196" y="180"/>
                </a:lnTo>
                <a:lnTo>
                  <a:pt x="194" y="172"/>
                </a:lnTo>
                <a:lnTo>
                  <a:pt x="194" y="172"/>
                </a:lnTo>
                <a:lnTo>
                  <a:pt x="196" y="166"/>
                </a:lnTo>
                <a:lnTo>
                  <a:pt x="198" y="158"/>
                </a:lnTo>
                <a:lnTo>
                  <a:pt x="200" y="153"/>
                </a:lnTo>
                <a:lnTo>
                  <a:pt x="204" y="149"/>
                </a:lnTo>
                <a:lnTo>
                  <a:pt x="210" y="145"/>
                </a:lnTo>
                <a:lnTo>
                  <a:pt x="216" y="141"/>
                </a:lnTo>
                <a:lnTo>
                  <a:pt x="222" y="139"/>
                </a:lnTo>
                <a:lnTo>
                  <a:pt x="228" y="139"/>
                </a:lnTo>
                <a:lnTo>
                  <a:pt x="228" y="139"/>
                </a:lnTo>
                <a:lnTo>
                  <a:pt x="235" y="139"/>
                </a:lnTo>
                <a:lnTo>
                  <a:pt x="241" y="141"/>
                </a:lnTo>
                <a:lnTo>
                  <a:pt x="247" y="145"/>
                </a:lnTo>
                <a:lnTo>
                  <a:pt x="253" y="149"/>
                </a:lnTo>
                <a:lnTo>
                  <a:pt x="257" y="153"/>
                </a:lnTo>
                <a:lnTo>
                  <a:pt x="259" y="158"/>
                </a:lnTo>
                <a:lnTo>
                  <a:pt x="261" y="166"/>
                </a:lnTo>
                <a:lnTo>
                  <a:pt x="263" y="172"/>
                </a:lnTo>
                <a:lnTo>
                  <a:pt x="263" y="172"/>
                </a:lnTo>
                <a:lnTo>
                  <a:pt x="261" y="180"/>
                </a:lnTo>
                <a:lnTo>
                  <a:pt x="259" y="186"/>
                </a:lnTo>
                <a:lnTo>
                  <a:pt x="257" y="192"/>
                </a:lnTo>
                <a:lnTo>
                  <a:pt x="253" y="196"/>
                </a:lnTo>
                <a:lnTo>
                  <a:pt x="247" y="200"/>
                </a:lnTo>
                <a:lnTo>
                  <a:pt x="241" y="203"/>
                </a:lnTo>
                <a:lnTo>
                  <a:pt x="235" y="205"/>
                </a:lnTo>
                <a:lnTo>
                  <a:pt x="228" y="205"/>
                </a:lnTo>
                <a:close/>
                <a:moveTo>
                  <a:pt x="349" y="205"/>
                </a:moveTo>
                <a:lnTo>
                  <a:pt x="349" y="205"/>
                </a:lnTo>
                <a:lnTo>
                  <a:pt x="341" y="205"/>
                </a:lnTo>
                <a:lnTo>
                  <a:pt x="335" y="203"/>
                </a:lnTo>
                <a:lnTo>
                  <a:pt x="330" y="200"/>
                </a:lnTo>
                <a:lnTo>
                  <a:pt x="324" y="196"/>
                </a:lnTo>
                <a:lnTo>
                  <a:pt x="320" y="192"/>
                </a:lnTo>
                <a:lnTo>
                  <a:pt x="318" y="186"/>
                </a:lnTo>
                <a:lnTo>
                  <a:pt x="316" y="180"/>
                </a:lnTo>
                <a:lnTo>
                  <a:pt x="314" y="172"/>
                </a:lnTo>
                <a:lnTo>
                  <a:pt x="314" y="172"/>
                </a:lnTo>
                <a:lnTo>
                  <a:pt x="316" y="166"/>
                </a:lnTo>
                <a:lnTo>
                  <a:pt x="318" y="158"/>
                </a:lnTo>
                <a:lnTo>
                  <a:pt x="320" y="153"/>
                </a:lnTo>
                <a:lnTo>
                  <a:pt x="324" y="149"/>
                </a:lnTo>
                <a:lnTo>
                  <a:pt x="330" y="145"/>
                </a:lnTo>
                <a:lnTo>
                  <a:pt x="335" y="141"/>
                </a:lnTo>
                <a:lnTo>
                  <a:pt x="341" y="139"/>
                </a:lnTo>
                <a:lnTo>
                  <a:pt x="349" y="139"/>
                </a:lnTo>
                <a:lnTo>
                  <a:pt x="349" y="139"/>
                </a:lnTo>
                <a:lnTo>
                  <a:pt x="355" y="139"/>
                </a:lnTo>
                <a:lnTo>
                  <a:pt x="361" y="141"/>
                </a:lnTo>
                <a:lnTo>
                  <a:pt x="367" y="145"/>
                </a:lnTo>
                <a:lnTo>
                  <a:pt x="373" y="149"/>
                </a:lnTo>
                <a:lnTo>
                  <a:pt x="377" y="153"/>
                </a:lnTo>
                <a:lnTo>
                  <a:pt x="379" y="158"/>
                </a:lnTo>
                <a:lnTo>
                  <a:pt x="381" y="166"/>
                </a:lnTo>
                <a:lnTo>
                  <a:pt x="383" y="172"/>
                </a:lnTo>
                <a:lnTo>
                  <a:pt x="383" y="172"/>
                </a:lnTo>
                <a:lnTo>
                  <a:pt x="381" y="180"/>
                </a:lnTo>
                <a:lnTo>
                  <a:pt x="379" y="186"/>
                </a:lnTo>
                <a:lnTo>
                  <a:pt x="377" y="192"/>
                </a:lnTo>
                <a:lnTo>
                  <a:pt x="373" y="196"/>
                </a:lnTo>
                <a:lnTo>
                  <a:pt x="367" y="200"/>
                </a:lnTo>
                <a:lnTo>
                  <a:pt x="361" y="203"/>
                </a:lnTo>
                <a:lnTo>
                  <a:pt x="355" y="205"/>
                </a:lnTo>
                <a:lnTo>
                  <a:pt x="349" y="205"/>
                </a:lnTo>
                <a:close/>
                <a:moveTo>
                  <a:pt x="375" y="0"/>
                </a:moveTo>
                <a:lnTo>
                  <a:pt x="83" y="0"/>
                </a:lnTo>
                <a:lnTo>
                  <a:pt x="83" y="0"/>
                </a:lnTo>
                <a:lnTo>
                  <a:pt x="65" y="2"/>
                </a:lnTo>
                <a:lnTo>
                  <a:pt x="51" y="5"/>
                </a:lnTo>
                <a:lnTo>
                  <a:pt x="37" y="13"/>
                </a:lnTo>
                <a:lnTo>
                  <a:pt x="24" y="23"/>
                </a:lnTo>
                <a:lnTo>
                  <a:pt x="14" y="37"/>
                </a:lnTo>
                <a:lnTo>
                  <a:pt x="6" y="51"/>
                </a:lnTo>
                <a:lnTo>
                  <a:pt x="2" y="64"/>
                </a:lnTo>
                <a:lnTo>
                  <a:pt x="0" y="82"/>
                </a:lnTo>
                <a:lnTo>
                  <a:pt x="0" y="396"/>
                </a:lnTo>
                <a:lnTo>
                  <a:pt x="0" y="396"/>
                </a:lnTo>
                <a:lnTo>
                  <a:pt x="2" y="401"/>
                </a:lnTo>
                <a:lnTo>
                  <a:pt x="4" y="403"/>
                </a:lnTo>
                <a:lnTo>
                  <a:pt x="8" y="405"/>
                </a:lnTo>
                <a:lnTo>
                  <a:pt x="8" y="405"/>
                </a:lnTo>
                <a:lnTo>
                  <a:pt x="12" y="403"/>
                </a:lnTo>
                <a:lnTo>
                  <a:pt x="16" y="401"/>
                </a:lnTo>
                <a:lnTo>
                  <a:pt x="22" y="394"/>
                </a:lnTo>
                <a:lnTo>
                  <a:pt x="22" y="394"/>
                </a:lnTo>
                <a:lnTo>
                  <a:pt x="39" y="376"/>
                </a:lnTo>
                <a:lnTo>
                  <a:pt x="49" y="368"/>
                </a:lnTo>
                <a:lnTo>
                  <a:pt x="59" y="360"/>
                </a:lnTo>
                <a:lnTo>
                  <a:pt x="73" y="354"/>
                </a:lnTo>
                <a:lnTo>
                  <a:pt x="86" y="349"/>
                </a:lnTo>
                <a:lnTo>
                  <a:pt x="100" y="345"/>
                </a:lnTo>
                <a:lnTo>
                  <a:pt x="118" y="345"/>
                </a:lnTo>
                <a:lnTo>
                  <a:pt x="375" y="345"/>
                </a:lnTo>
                <a:lnTo>
                  <a:pt x="375" y="345"/>
                </a:lnTo>
                <a:lnTo>
                  <a:pt x="392" y="343"/>
                </a:lnTo>
                <a:lnTo>
                  <a:pt x="406" y="339"/>
                </a:lnTo>
                <a:lnTo>
                  <a:pt x="420" y="331"/>
                </a:lnTo>
                <a:lnTo>
                  <a:pt x="433" y="321"/>
                </a:lnTo>
                <a:lnTo>
                  <a:pt x="443" y="309"/>
                </a:lnTo>
                <a:lnTo>
                  <a:pt x="451" y="296"/>
                </a:lnTo>
                <a:lnTo>
                  <a:pt x="455" y="280"/>
                </a:lnTo>
                <a:lnTo>
                  <a:pt x="457" y="262"/>
                </a:lnTo>
                <a:lnTo>
                  <a:pt x="457" y="82"/>
                </a:lnTo>
                <a:lnTo>
                  <a:pt x="457" y="82"/>
                </a:lnTo>
                <a:lnTo>
                  <a:pt x="455" y="64"/>
                </a:lnTo>
                <a:lnTo>
                  <a:pt x="451" y="51"/>
                </a:lnTo>
                <a:lnTo>
                  <a:pt x="443" y="37"/>
                </a:lnTo>
                <a:lnTo>
                  <a:pt x="433" y="23"/>
                </a:lnTo>
                <a:lnTo>
                  <a:pt x="420" y="13"/>
                </a:lnTo>
                <a:lnTo>
                  <a:pt x="406" y="5"/>
                </a:lnTo>
                <a:lnTo>
                  <a:pt x="392" y="2"/>
                </a:lnTo>
                <a:lnTo>
                  <a:pt x="375" y="0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1350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895621" y="4983845"/>
            <a:ext cx="237772" cy="331688"/>
          </a:xfrm>
          <a:custGeom>
            <a:avLst/>
            <a:gdLst>
              <a:gd name="T0" fmla="*/ 160 w 319"/>
              <a:gd name="T1" fmla="*/ 231 h 445"/>
              <a:gd name="T2" fmla="*/ 133 w 319"/>
              <a:gd name="T3" fmla="*/ 225 h 445"/>
              <a:gd name="T4" fmla="*/ 110 w 319"/>
              <a:gd name="T5" fmla="*/ 210 h 445"/>
              <a:gd name="T6" fmla="*/ 96 w 319"/>
              <a:gd name="T7" fmla="*/ 188 h 445"/>
              <a:gd name="T8" fmla="*/ 90 w 319"/>
              <a:gd name="T9" fmla="*/ 161 h 445"/>
              <a:gd name="T10" fmla="*/ 92 w 319"/>
              <a:gd name="T11" fmla="*/ 147 h 445"/>
              <a:gd name="T12" fmla="*/ 102 w 319"/>
              <a:gd name="T13" fmla="*/ 122 h 445"/>
              <a:gd name="T14" fmla="*/ 121 w 319"/>
              <a:gd name="T15" fmla="*/ 102 h 445"/>
              <a:gd name="T16" fmla="*/ 147 w 319"/>
              <a:gd name="T17" fmla="*/ 92 h 445"/>
              <a:gd name="T18" fmla="*/ 160 w 319"/>
              <a:gd name="T19" fmla="*/ 90 h 445"/>
              <a:gd name="T20" fmla="*/ 188 w 319"/>
              <a:gd name="T21" fmla="*/ 96 h 445"/>
              <a:gd name="T22" fmla="*/ 209 w 319"/>
              <a:gd name="T23" fmla="*/ 110 h 445"/>
              <a:gd name="T24" fmla="*/ 225 w 319"/>
              <a:gd name="T25" fmla="*/ 133 h 445"/>
              <a:gd name="T26" fmla="*/ 231 w 319"/>
              <a:gd name="T27" fmla="*/ 161 h 445"/>
              <a:gd name="T28" fmla="*/ 229 w 319"/>
              <a:gd name="T29" fmla="*/ 174 h 445"/>
              <a:gd name="T30" fmla="*/ 217 w 319"/>
              <a:gd name="T31" fmla="*/ 200 h 445"/>
              <a:gd name="T32" fmla="*/ 200 w 319"/>
              <a:gd name="T33" fmla="*/ 220 h 445"/>
              <a:gd name="T34" fmla="*/ 174 w 319"/>
              <a:gd name="T35" fmla="*/ 229 h 445"/>
              <a:gd name="T36" fmla="*/ 160 w 319"/>
              <a:gd name="T37" fmla="*/ 0 h 445"/>
              <a:gd name="T38" fmla="*/ 143 w 319"/>
              <a:gd name="T39" fmla="*/ 2 h 445"/>
              <a:gd name="T40" fmla="*/ 113 w 319"/>
              <a:gd name="T41" fmla="*/ 8 h 445"/>
              <a:gd name="T42" fmla="*/ 84 w 319"/>
              <a:gd name="T43" fmla="*/ 20 h 445"/>
              <a:gd name="T44" fmla="*/ 59 w 319"/>
              <a:gd name="T45" fmla="*/ 37 h 445"/>
              <a:gd name="T46" fmla="*/ 37 w 319"/>
              <a:gd name="T47" fmla="*/ 59 h 445"/>
              <a:gd name="T48" fmla="*/ 19 w 319"/>
              <a:gd name="T49" fmla="*/ 84 h 445"/>
              <a:gd name="T50" fmla="*/ 8 w 319"/>
              <a:gd name="T51" fmla="*/ 114 h 445"/>
              <a:gd name="T52" fmla="*/ 2 w 319"/>
              <a:gd name="T53" fmla="*/ 143 h 445"/>
              <a:gd name="T54" fmla="*/ 0 w 319"/>
              <a:gd name="T55" fmla="*/ 161 h 445"/>
              <a:gd name="T56" fmla="*/ 8 w 319"/>
              <a:gd name="T57" fmla="*/ 198 h 445"/>
              <a:gd name="T58" fmla="*/ 25 w 319"/>
              <a:gd name="T59" fmla="*/ 243 h 445"/>
              <a:gd name="T60" fmla="*/ 80 w 319"/>
              <a:gd name="T61" fmla="*/ 335 h 445"/>
              <a:gd name="T62" fmla="*/ 135 w 319"/>
              <a:gd name="T63" fmla="*/ 414 h 445"/>
              <a:gd name="T64" fmla="*/ 160 w 319"/>
              <a:gd name="T65" fmla="*/ 445 h 445"/>
              <a:gd name="T66" fmla="*/ 211 w 319"/>
              <a:gd name="T67" fmla="*/ 378 h 445"/>
              <a:gd name="T68" fmla="*/ 270 w 319"/>
              <a:gd name="T69" fmla="*/ 290 h 445"/>
              <a:gd name="T70" fmla="*/ 306 w 319"/>
              <a:gd name="T71" fmla="*/ 220 h 445"/>
              <a:gd name="T72" fmla="*/ 319 w 319"/>
              <a:gd name="T73" fmla="*/ 178 h 445"/>
              <a:gd name="T74" fmla="*/ 319 w 319"/>
              <a:gd name="T75" fmla="*/ 161 h 445"/>
              <a:gd name="T76" fmla="*/ 317 w 319"/>
              <a:gd name="T77" fmla="*/ 127 h 445"/>
              <a:gd name="T78" fmla="*/ 308 w 319"/>
              <a:gd name="T79" fmla="*/ 98 h 445"/>
              <a:gd name="T80" fmla="*/ 294 w 319"/>
              <a:gd name="T81" fmla="*/ 71 h 445"/>
              <a:gd name="T82" fmla="*/ 274 w 319"/>
              <a:gd name="T83" fmla="*/ 47 h 445"/>
              <a:gd name="T84" fmla="*/ 249 w 319"/>
              <a:gd name="T85" fmla="*/ 27 h 445"/>
              <a:gd name="T86" fmla="*/ 223 w 319"/>
              <a:gd name="T87" fmla="*/ 14 h 445"/>
              <a:gd name="T88" fmla="*/ 192 w 319"/>
              <a:gd name="T89" fmla="*/ 4 h 445"/>
              <a:gd name="T90" fmla="*/ 160 w 319"/>
              <a:gd name="T91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9" h="445">
                <a:moveTo>
                  <a:pt x="160" y="231"/>
                </a:moveTo>
                <a:lnTo>
                  <a:pt x="160" y="231"/>
                </a:lnTo>
                <a:lnTo>
                  <a:pt x="147" y="229"/>
                </a:lnTo>
                <a:lnTo>
                  <a:pt x="133" y="225"/>
                </a:lnTo>
                <a:lnTo>
                  <a:pt x="121" y="220"/>
                </a:lnTo>
                <a:lnTo>
                  <a:pt x="110" y="210"/>
                </a:lnTo>
                <a:lnTo>
                  <a:pt x="102" y="200"/>
                </a:lnTo>
                <a:lnTo>
                  <a:pt x="96" y="188"/>
                </a:lnTo>
                <a:lnTo>
                  <a:pt x="92" y="174"/>
                </a:lnTo>
                <a:lnTo>
                  <a:pt x="90" y="161"/>
                </a:lnTo>
                <a:lnTo>
                  <a:pt x="90" y="161"/>
                </a:lnTo>
                <a:lnTo>
                  <a:pt x="92" y="147"/>
                </a:lnTo>
                <a:lnTo>
                  <a:pt x="96" y="133"/>
                </a:lnTo>
                <a:lnTo>
                  <a:pt x="102" y="122"/>
                </a:lnTo>
                <a:lnTo>
                  <a:pt x="110" y="110"/>
                </a:lnTo>
                <a:lnTo>
                  <a:pt x="121" y="102"/>
                </a:lnTo>
                <a:lnTo>
                  <a:pt x="133" y="96"/>
                </a:lnTo>
                <a:lnTo>
                  <a:pt x="147" y="92"/>
                </a:lnTo>
                <a:lnTo>
                  <a:pt x="160" y="90"/>
                </a:lnTo>
                <a:lnTo>
                  <a:pt x="160" y="90"/>
                </a:lnTo>
                <a:lnTo>
                  <a:pt x="174" y="92"/>
                </a:lnTo>
                <a:lnTo>
                  <a:pt x="188" y="96"/>
                </a:lnTo>
                <a:lnTo>
                  <a:pt x="200" y="102"/>
                </a:lnTo>
                <a:lnTo>
                  <a:pt x="209" y="110"/>
                </a:lnTo>
                <a:lnTo>
                  <a:pt x="217" y="122"/>
                </a:lnTo>
                <a:lnTo>
                  <a:pt x="225" y="133"/>
                </a:lnTo>
                <a:lnTo>
                  <a:pt x="229" y="147"/>
                </a:lnTo>
                <a:lnTo>
                  <a:pt x="231" y="161"/>
                </a:lnTo>
                <a:lnTo>
                  <a:pt x="231" y="161"/>
                </a:lnTo>
                <a:lnTo>
                  <a:pt x="229" y="174"/>
                </a:lnTo>
                <a:lnTo>
                  <a:pt x="225" y="188"/>
                </a:lnTo>
                <a:lnTo>
                  <a:pt x="217" y="200"/>
                </a:lnTo>
                <a:lnTo>
                  <a:pt x="209" y="210"/>
                </a:lnTo>
                <a:lnTo>
                  <a:pt x="200" y="220"/>
                </a:lnTo>
                <a:lnTo>
                  <a:pt x="188" y="225"/>
                </a:lnTo>
                <a:lnTo>
                  <a:pt x="174" y="229"/>
                </a:lnTo>
                <a:lnTo>
                  <a:pt x="160" y="231"/>
                </a:lnTo>
                <a:close/>
                <a:moveTo>
                  <a:pt x="160" y="0"/>
                </a:moveTo>
                <a:lnTo>
                  <a:pt x="160" y="0"/>
                </a:lnTo>
                <a:lnTo>
                  <a:pt x="143" y="2"/>
                </a:lnTo>
                <a:lnTo>
                  <a:pt x="127" y="4"/>
                </a:lnTo>
                <a:lnTo>
                  <a:pt x="113" y="8"/>
                </a:lnTo>
                <a:lnTo>
                  <a:pt x="98" y="14"/>
                </a:lnTo>
                <a:lnTo>
                  <a:pt x="84" y="20"/>
                </a:lnTo>
                <a:lnTo>
                  <a:pt x="70" y="27"/>
                </a:lnTo>
                <a:lnTo>
                  <a:pt x="59" y="37"/>
                </a:lnTo>
                <a:lnTo>
                  <a:pt x="47" y="47"/>
                </a:lnTo>
                <a:lnTo>
                  <a:pt x="37" y="59"/>
                </a:lnTo>
                <a:lnTo>
                  <a:pt x="27" y="71"/>
                </a:lnTo>
                <a:lnTo>
                  <a:pt x="19" y="84"/>
                </a:lnTo>
                <a:lnTo>
                  <a:pt x="13" y="98"/>
                </a:lnTo>
                <a:lnTo>
                  <a:pt x="8" y="114"/>
                </a:lnTo>
                <a:lnTo>
                  <a:pt x="4" y="127"/>
                </a:lnTo>
                <a:lnTo>
                  <a:pt x="2" y="143"/>
                </a:lnTo>
                <a:lnTo>
                  <a:pt x="0" y="161"/>
                </a:lnTo>
                <a:lnTo>
                  <a:pt x="0" y="161"/>
                </a:lnTo>
                <a:lnTo>
                  <a:pt x="2" y="178"/>
                </a:lnTo>
                <a:lnTo>
                  <a:pt x="8" y="198"/>
                </a:lnTo>
                <a:lnTo>
                  <a:pt x="15" y="220"/>
                </a:lnTo>
                <a:lnTo>
                  <a:pt x="25" y="243"/>
                </a:lnTo>
                <a:lnTo>
                  <a:pt x="51" y="290"/>
                </a:lnTo>
                <a:lnTo>
                  <a:pt x="80" y="335"/>
                </a:lnTo>
                <a:lnTo>
                  <a:pt x="110" y="378"/>
                </a:lnTo>
                <a:lnTo>
                  <a:pt x="135" y="414"/>
                </a:lnTo>
                <a:lnTo>
                  <a:pt x="160" y="445"/>
                </a:lnTo>
                <a:lnTo>
                  <a:pt x="160" y="445"/>
                </a:lnTo>
                <a:lnTo>
                  <a:pt x="186" y="414"/>
                </a:lnTo>
                <a:lnTo>
                  <a:pt x="211" y="378"/>
                </a:lnTo>
                <a:lnTo>
                  <a:pt x="241" y="335"/>
                </a:lnTo>
                <a:lnTo>
                  <a:pt x="270" y="290"/>
                </a:lnTo>
                <a:lnTo>
                  <a:pt x="296" y="243"/>
                </a:lnTo>
                <a:lnTo>
                  <a:pt x="306" y="220"/>
                </a:lnTo>
                <a:lnTo>
                  <a:pt x="313" y="198"/>
                </a:lnTo>
                <a:lnTo>
                  <a:pt x="319" y="178"/>
                </a:lnTo>
                <a:lnTo>
                  <a:pt x="319" y="161"/>
                </a:lnTo>
                <a:lnTo>
                  <a:pt x="319" y="161"/>
                </a:lnTo>
                <a:lnTo>
                  <a:pt x="319" y="143"/>
                </a:lnTo>
                <a:lnTo>
                  <a:pt x="317" y="127"/>
                </a:lnTo>
                <a:lnTo>
                  <a:pt x="313" y="114"/>
                </a:lnTo>
                <a:lnTo>
                  <a:pt x="308" y="98"/>
                </a:lnTo>
                <a:lnTo>
                  <a:pt x="302" y="84"/>
                </a:lnTo>
                <a:lnTo>
                  <a:pt x="294" y="71"/>
                </a:lnTo>
                <a:lnTo>
                  <a:pt x="284" y="59"/>
                </a:lnTo>
                <a:lnTo>
                  <a:pt x="274" y="47"/>
                </a:lnTo>
                <a:lnTo>
                  <a:pt x="262" y="37"/>
                </a:lnTo>
                <a:lnTo>
                  <a:pt x="249" y="27"/>
                </a:lnTo>
                <a:lnTo>
                  <a:pt x="237" y="20"/>
                </a:lnTo>
                <a:lnTo>
                  <a:pt x="223" y="14"/>
                </a:lnTo>
                <a:lnTo>
                  <a:pt x="208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1350"/>
          </a:p>
        </p:txBody>
      </p:sp>
      <p:grpSp>
        <p:nvGrpSpPr>
          <p:cNvPr id="18" name="Group 45"/>
          <p:cNvGrpSpPr/>
          <p:nvPr/>
        </p:nvGrpSpPr>
        <p:grpSpPr>
          <a:xfrm>
            <a:off x="3748399" y="4114608"/>
            <a:ext cx="312308" cy="331686"/>
            <a:chOff x="2519363" y="3748088"/>
            <a:chExt cx="665163" cy="706437"/>
          </a:xfrm>
          <a:solidFill>
            <a:srgbClr val="DAB96E"/>
          </a:solidFill>
        </p:grpSpPr>
        <p:sp>
          <p:nvSpPr>
            <p:cNvPr id="22" name="Freeform 17"/>
            <p:cNvSpPr/>
            <p:nvPr/>
          </p:nvSpPr>
          <p:spPr bwMode="auto">
            <a:xfrm>
              <a:off x="2671763" y="3748088"/>
              <a:ext cx="58738" cy="168275"/>
            </a:xfrm>
            <a:custGeom>
              <a:avLst/>
              <a:gdLst>
                <a:gd name="T0" fmla="*/ 19 w 37"/>
                <a:gd name="T1" fmla="*/ 0 h 106"/>
                <a:gd name="T2" fmla="*/ 19 w 37"/>
                <a:gd name="T3" fmla="*/ 0 h 106"/>
                <a:gd name="T4" fmla="*/ 11 w 37"/>
                <a:gd name="T5" fmla="*/ 2 h 106"/>
                <a:gd name="T6" fmla="*/ 6 w 37"/>
                <a:gd name="T7" fmla="*/ 6 h 106"/>
                <a:gd name="T8" fmla="*/ 2 w 37"/>
                <a:gd name="T9" fmla="*/ 12 h 106"/>
                <a:gd name="T10" fmla="*/ 0 w 37"/>
                <a:gd name="T11" fmla="*/ 20 h 106"/>
                <a:gd name="T12" fmla="*/ 0 w 37"/>
                <a:gd name="T13" fmla="*/ 86 h 106"/>
                <a:gd name="T14" fmla="*/ 0 w 37"/>
                <a:gd name="T15" fmla="*/ 86 h 106"/>
                <a:gd name="T16" fmla="*/ 2 w 37"/>
                <a:gd name="T17" fmla="*/ 94 h 106"/>
                <a:gd name="T18" fmla="*/ 6 w 37"/>
                <a:gd name="T19" fmla="*/ 100 h 106"/>
                <a:gd name="T20" fmla="*/ 11 w 37"/>
                <a:gd name="T21" fmla="*/ 104 h 106"/>
                <a:gd name="T22" fmla="*/ 19 w 37"/>
                <a:gd name="T23" fmla="*/ 106 h 106"/>
                <a:gd name="T24" fmla="*/ 19 w 37"/>
                <a:gd name="T25" fmla="*/ 106 h 106"/>
                <a:gd name="T26" fmla="*/ 25 w 37"/>
                <a:gd name="T27" fmla="*/ 104 h 106"/>
                <a:gd name="T28" fmla="*/ 31 w 37"/>
                <a:gd name="T29" fmla="*/ 100 h 106"/>
                <a:gd name="T30" fmla="*/ 35 w 37"/>
                <a:gd name="T31" fmla="*/ 94 h 106"/>
                <a:gd name="T32" fmla="*/ 37 w 37"/>
                <a:gd name="T33" fmla="*/ 86 h 106"/>
                <a:gd name="T34" fmla="*/ 37 w 37"/>
                <a:gd name="T35" fmla="*/ 20 h 106"/>
                <a:gd name="T36" fmla="*/ 37 w 37"/>
                <a:gd name="T37" fmla="*/ 20 h 106"/>
                <a:gd name="T38" fmla="*/ 35 w 37"/>
                <a:gd name="T39" fmla="*/ 12 h 106"/>
                <a:gd name="T40" fmla="*/ 31 w 37"/>
                <a:gd name="T41" fmla="*/ 6 h 106"/>
                <a:gd name="T42" fmla="*/ 25 w 37"/>
                <a:gd name="T43" fmla="*/ 2 h 106"/>
                <a:gd name="T44" fmla="*/ 19 w 37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6">
                  <a:moveTo>
                    <a:pt x="19" y="0"/>
                  </a:moveTo>
                  <a:lnTo>
                    <a:pt x="19" y="0"/>
                  </a:lnTo>
                  <a:lnTo>
                    <a:pt x="11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6" y="100"/>
                  </a:lnTo>
                  <a:lnTo>
                    <a:pt x="11" y="104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25" y="104"/>
                  </a:lnTo>
                  <a:lnTo>
                    <a:pt x="31" y="100"/>
                  </a:lnTo>
                  <a:lnTo>
                    <a:pt x="35" y="94"/>
                  </a:lnTo>
                  <a:lnTo>
                    <a:pt x="37" y="86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350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973388" y="3748088"/>
              <a:ext cx="58738" cy="168275"/>
            </a:xfrm>
            <a:custGeom>
              <a:avLst/>
              <a:gdLst>
                <a:gd name="T0" fmla="*/ 19 w 37"/>
                <a:gd name="T1" fmla="*/ 0 h 106"/>
                <a:gd name="T2" fmla="*/ 19 w 37"/>
                <a:gd name="T3" fmla="*/ 0 h 106"/>
                <a:gd name="T4" fmla="*/ 12 w 37"/>
                <a:gd name="T5" fmla="*/ 2 h 106"/>
                <a:gd name="T6" fmla="*/ 6 w 37"/>
                <a:gd name="T7" fmla="*/ 6 h 106"/>
                <a:gd name="T8" fmla="*/ 2 w 37"/>
                <a:gd name="T9" fmla="*/ 12 h 106"/>
                <a:gd name="T10" fmla="*/ 0 w 37"/>
                <a:gd name="T11" fmla="*/ 20 h 106"/>
                <a:gd name="T12" fmla="*/ 0 w 37"/>
                <a:gd name="T13" fmla="*/ 86 h 106"/>
                <a:gd name="T14" fmla="*/ 0 w 37"/>
                <a:gd name="T15" fmla="*/ 86 h 106"/>
                <a:gd name="T16" fmla="*/ 2 w 37"/>
                <a:gd name="T17" fmla="*/ 94 h 106"/>
                <a:gd name="T18" fmla="*/ 6 w 37"/>
                <a:gd name="T19" fmla="*/ 100 h 106"/>
                <a:gd name="T20" fmla="*/ 12 w 37"/>
                <a:gd name="T21" fmla="*/ 104 h 106"/>
                <a:gd name="T22" fmla="*/ 19 w 37"/>
                <a:gd name="T23" fmla="*/ 106 h 106"/>
                <a:gd name="T24" fmla="*/ 19 w 37"/>
                <a:gd name="T25" fmla="*/ 106 h 106"/>
                <a:gd name="T26" fmla="*/ 25 w 37"/>
                <a:gd name="T27" fmla="*/ 104 h 106"/>
                <a:gd name="T28" fmla="*/ 31 w 37"/>
                <a:gd name="T29" fmla="*/ 100 h 106"/>
                <a:gd name="T30" fmla="*/ 35 w 37"/>
                <a:gd name="T31" fmla="*/ 94 h 106"/>
                <a:gd name="T32" fmla="*/ 37 w 37"/>
                <a:gd name="T33" fmla="*/ 86 h 106"/>
                <a:gd name="T34" fmla="*/ 37 w 37"/>
                <a:gd name="T35" fmla="*/ 20 h 106"/>
                <a:gd name="T36" fmla="*/ 37 w 37"/>
                <a:gd name="T37" fmla="*/ 20 h 106"/>
                <a:gd name="T38" fmla="*/ 35 w 37"/>
                <a:gd name="T39" fmla="*/ 12 h 106"/>
                <a:gd name="T40" fmla="*/ 31 w 37"/>
                <a:gd name="T41" fmla="*/ 6 h 106"/>
                <a:gd name="T42" fmla="*/ 25 w 37"/>
                <a:gd name="T43" fmla="*/ 2 h 106"/>
                <a:gd name="T44" fmla="*/ 19 w 37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6">
                  <a:moveTo>
                    <a:pt x="19" y="0"/>
                  </a:moveTo>
                  <a:lnTo>
                    <a:pt x="19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6" y="100"/>
                  </a:lnTo>
                  <a:lnTo>
                    <a:pt x="12" y="104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25" y="104"/>
                  </a:lnTo>
                  <a:lnTo>
                    <a:pt x="31" y="100"/>
                  </a:lnTo>
                  <a:lnTo>
                    <a:pt x="35" y="94"/>
                  </a:lnTo>
                  <a:lnTo>
                    <a:pt x="37" y="86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350"/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2519363" y="3832225"/>
              <a:ext cx="665163" cy="622300"/>
            </a:xfrm>
            <a:custGeom>
              <a:avLst/>
              <a:gdLst>
                <a:gd name="T0" fmla="*/ 66 w 419"/>
                <a:gd name="T1" fmla="*/ 355 h 392"/>
                <a:gd name="T2" fmla="*/ 47 w 419"/>
                <a:gd name="T3" fmla="*/ 345 h 392"/>
                <a:gd name="T4" fmla="*/ 39 w 419"/>
                <a:gd name="T5" fmla="*/ 325 h 392"/>
                <a:gd name="T6" fmla="*/ 382 w 419"/>
                <a:gd name="T7" fmla="*/ 102 h 392"/>
                <a:gd name="T8" fmla="*/ 382 w 419"/>
                <a:gd name="T9" fmla="*/ 325 h 392"/>
                <a:gd name="T10" fmla="*/ 378 w 419"/>
                <a:gd name="T11" fmla="*/ 337 h 392"/>
                <a:gd name="T12" fmla="*/ 364 w 419"/>
                <a:gd name="T13" fmla="*/ 351 h 392"/>
                <a:gd name="T14" fmla="*/ 66 w 419"/>
                <a:gd name="T15" fmla="*/ 355 h 392"/>
                <a:gd name="T16" fmla="*/ 347 w 419"/>
                <a:gd name="T17" fmla="*/ 0 h 392"/>
                <a:gd name="T18" fmla="*/ 347 w 419"/>
                <a:gd name="T19" fmla="*/ 33 h 392"/>
                <a:gd name="T20" fmla="*/ 343 w 419"/>
                <a:gd name="T21" fmla="*/ 49 h 392"/>
                <a:gd name="T22" fmla="*/ 335 w 419"/>
                <a:gd name="T23" fmla="*/ 63 h 392"/>
                <a:gd name="T24" fmla="*/ 321 w 419"/>
                <a:gd name="T25" fmla="*/ 71 h 392"/>
                <a:gd name="T26" fmla="*/ 305 w 419"/>
                <a:gd name="T27" fmla="*/ 74 h 392"/>
                <a:gd name="T28" fmla="*/ 296 w 419"/>
                <a:gd name="T29" fmla="*/ 74 h 392"/>
                <a:gd name="T30" fmla="*/ 282 w 419"/>
                <a:gd name="T31" fmla="*/ 67 h 392"/>
                <a:gd name="T32" fmla="*/ 270 w 419"/>
                <a:gd name="T33" fmla="*/ 57 h 392"/>
                <a:gd name="T34" fmla="*/ 264 w 419"/>
                <a:gd name="T35" fmla="*/ 41 h 392"/>
                <a:gd name="T36" fmla="*/ 262 w 419"/>
                <a:gd name="T37" fmla="*/ 0 h 392"/>
                <a:gd name="T38" fmla="*/ 156 w 419"/>
                <a:gd name="T39" fmla="*/ 33 h 392"/>
                <a:gd name="T40" fmla="*/ 154 w 419"/>
                <a:gd name="T41" fmla="*/ 41 h 392"/>
                <a:gd name="T42" fmla="*/ 149 w 419"/>
                <a:gd name="T43" fmla="*/ 57 h 392"/>
                <a:gd name="T44" fmla="*/ 137 w 419"/>
                <a:gd name="T45" fmla="*/ 67 h 392"/>
                <a:gd name="T46" fmla="*/ 123 w 419"/>
                <a:gd name="T47" fmla="*/ 74 h 392"/>
                <a:gd name="T48" fmla="*/ 115 w 419"/>
                <a:gd name="T49" fmla="*/ 74 h 392"/>
                <a:gd name="T50" fmla="*/ 98 w 419"/>
                <a:gd name="T51" fmla="*/ 71 h 392"/>
                <a:gd name="T52" fmla="*/ 86 w 419"/>
                <a:gd name="T53" fmla="*/ 63 h 392"/>
                <a:gd name="T54" fmla="*/ 76 w 419"/>
                <a:gd name="T55" fmla="*/ 49 h 392"/>
                <a:gd name="T56" fmla="*/ 72 w 419"/>
                <a:gd name="T57" fmla="*/ 33 h 392"/>
                <a:gd name="T58" fmla="*/ 70 w 419"/>
                <a:gd name="T59" fmla="*/ 0 h 392"/>
                <a:gd name="T60" fmla="*/ 56 w 419"/>
                <a:gd name="T61" fmla="*/ 2 h 392"/>
                <a:gd name="T62" fmla="*/ 31 w 419"/>
                <a:gd name="T63" fmla="*/ 12 h 392"/>
                <a:gd name="T64" fmla="*/ 13 w 419"/>
                <a:gd name="T65" fmla="*/ 31 h 392"/>
                <a:gd name="T66" fmla="*/ 2 w 419"/>
                <a:gd name="T67" fmla="*/ 57 h 392"/>
                <a:gd name="T68" fmla="*/ 0 w 419"/>
                <a:gd name="T69" fmla="*/ 323 h 392"/>
                <a:gd name="T70" fmla="*/ 2 w 419"/>
                <a:gd name="T71" fmla="*/ 337 h 392"/>
                <a:gd name="T72" fmla="*/ 13 w 419"/>
                <a:gd name="T73" fmla="*/ 361 h 392"/>
                <a:gd name="T74" fmla="*/ 31 w 419"/>
                <a:gd name="T75" fmla="*/ 380 h 392"/>
                <a:gd name="T76" fmla="*/ 56 w 419"/>
                <a:gd name="T77" fmla="*/ 390 h 392"/>
                <a:gd name="T78" fmla="*/ 349 w 419"/>
                <a:gd name="T79" fmla="*/ 392 h 392"/>
                <a:gd name="T80" fmla="*/ 362 w 419"/>
                <a:gd name="T81" fmla="*/ 390 h 392"/>
                <a:gd name="T82" fmla="*/ 388 w 419"/>
                <a:gd name="T83" fmla="*/ 380 h 392"/>
                <a:gd name="T84" fmla="*/ 407 w 419"/>
                <a:gd name="T85" fmla="*/ 361 h 392"/>
                <a:gd name="T86" fmla="*/ 417 w 419"/>
                <a:gd name="T87" fmla="*/ 337 h 392"/>
                <a:gd name="T88" fmla="*/ 419 w 419"/>
                <a:gd name="T89" fmla="*/ 71 h 392"/>
                <a:gd name="T90" fmla="*/ 417 w 419"/>
                <a:gd name="T91" fmla="*/ 57 h 392"/>
                <a:gd name="T92" fmla="*/ 407 w 419"/>
                <a:gd name="T93" fmla="*/ 31 h 392"/>
                <a:gd name="T94" fmla="*/ 388 w 419"/>
                <a:gd name="T95" fmla="*/ 12 h 392"/>
                <a:gd name="T96" fmla="*/ 362 w 419"/>
                <a:gd name="T97" fmla="*/ 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9" h="392">
                  <a:moveTo>
                    <a:pt x="66" y="355"/>
                  </a:moveTo>
                  <a:lnTo>
                    <a:pt x="66" y="355"/>
                  </a:lnTo>
                  <a:lnTo>
                    <a:pt x="56" y="351"/>
                  </a:lnTo>
                  <a:lnTo>
                    <a:pt x="47" y="345"/>
                  </a:lnTo>
                  <a:lnTo>
                    <a:pt x="41" y="337"/>
                  </a:lnTo>
                  <a:lnTo>
                    <a:pt x="39" y="325"/>
                  </a:lnTo>
                  <a:lnTo>
                    <a:pt x="39" y="102"/>
                  </a:lnTo>
                  <a:lnTo>
                    <a:pt x="382" y="102"/>
                  </a:lnTo>
                  <a:lnTo>
                    <a:pt x="382" y="325"/>
                  </a:lnTo>
                  <a:lnTo>
                    <a:pt x="382" y="325"/>
                  </a:lnTo>
                  <a:lnTo>
                    <a:pt x="380" y="331"/>
                  </a:lnTo>
                  <a:lnTo>
                    <a:pt x="378" y="337"/>
                  </a:lnTo>
                  <a:lnTo>
                    <a:pt x="372" y="345"/>
                  </a:lnTo>
                  <a:lnTo>
                    <a:pt x="364" y="351"/>
                  </a:lnTo>
                  <a:lnTo>
                    <a:pt x="352" y="355"/>
                  </a:lnTo>
                  <a:lnTo>
                    <a:pt x="66" y="355"/>
                  </a:lnTo>
                  <a:close/>
                  <a:moveTo>
                    <a:pt x="349" y="0"/>
                  </a:moveTo>
                  <a:lnTo>
                    <a:pt x="347" y="0"/>
                  </a:lnTo>
                  <a:lnTo>
                    <a:pt x="347" y="33"/>
                  </a:lnTo>
                  <a:lnTo>
                    <a:pt x="347" y="33"/>
                  </a:lnTo>
                  <a:lnTo>
                    <a:pt x="345" y="41"/>
                  </a:lnTo>
                  <a:lnTo>
                    <a:pt x="343" y="49"/>
                  </a:lnTo>
                  <a:lnTo>
                    <a:pt x="339" y="57"/>
                  </a:lnTo>
                  <a:lnTo>
                    <a:pt x="335" y="63"/>
                  </a:lnTo>
                  <a:lnTo>
                    <a:pt x="327" y="67"/>
                  </a:lnTo>
                  <a:lnTo>
                    <a:pt x="321" y="71"/>
                  </a:lnTo>
                  <a:lnTo>
                    <a:pt x="313" y="74"/>
                  </a:lnTo>
                  <a:lnTo>
                    <a:pt x="305" y="74"/>
                  </a:lnTo>
                  <a:lnTo>
                    <a:pt x="305" y="74"/>
                  </a:lnTo>
                  <a:lnTo>
                    <a:pt x="296" y="74"/>
                  </a:lnTo>
                  <a:lnTo>
                    <a:pt x="288" y="71"/>
                  </a:lnTo>
                  <a:lnTo>
                    <a:pt x="282" y="67"/>
                  </a:lnTo>
                  <a:lnTo>
                    <a:pt x="276" y="63"/>
                  </a:lnTo>
                  <a:lnTo>
                    <a:pt x="270" y="57"/>
                  </a:lnTo>
                  <a:lnTo>
                    <a:pt x="266" y="49"/>
                  </a:lnTo>
                  <a:lnTo>
                    <a:pt x="264" y="41"/>
                  </a:lnTo>
                  <a:lnTo>
                    <a:pt x="262" y="33"/>
                  </a:lnTo>
                  <a:lnTo>
                    <a:pt x="262" y="0"/>
                  </a:lnTo>
                  <a:lnTo>
                    <a:pt x="156" y="0"/>
                  </a:lnTo>
                  <a:lnTo>
                    <a:pt x="156" y="33"/>
                  </a:lnTo>
                  <a:lnTo>
                    <a:pt x="156" y="33"/>
                  </a:lnTo>
                  <a:lnTo>
                    <a:pt x="154" y="41"/>
                  </a:lnTo>
                  <a:lnTo>
                    <a:pt x="153" y="49"/>
                  </a:lnTo>
                  <a:lnTo>
                    <a:pt x="149" y="57"/>
                  </a:lnTo>
                  <a:lnTo>
                    <a:pt x="145" y="63"/>
                  </a:lnTo>
                  <a:lnTo>
                    <a:pt x="137" y="67"/>
                  </a:lnTo>
                  <a:lnTo>
                    <a:pt x="131" y="71"/>
                  </a:lnTo>
                  <a:lnTo>
                    <a:pt x="123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05" y="74"/>
                  </a:lnTo>
                  <a:lnTo>
                    <a:pt x="98" y="71"/>
                  </a:lnTo>
                  <a:lnTo>
                    <a:pt x="92" y="67"/>
                  </a:lnTo>
                  <a:lnTo>
                    <a:pt x="86" y="63"/>
                  </a:lnTo>
                  <a:lnTo>
                    <a:pt x="80" y="57"/>
                  </a:lnTo>
                  <a:lnTo>
                    <a:pt x="76" y="49"/>
                  </a:lnTo>
                  <a:lnTo>
                    <a:pt x="74" y="41"/>
                  </a:lnTo>
                  <a:lnTo>
                    <a:pt x="72" y="33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2"/>
                  </a:lnTo>
                  <a:lnTo>
                    <a:pt x="43" y="6"/>
                  </a:lnTo>
                  <a:lnTo>
                    <a:pt x="31" y="12"/>
                  </a:lnTo>
                  <a:lnTo>
                    <a:pt x="21" y="21"/>
                  </a:lnTo>
                  <a:lnTo>
                    <a:pt x="13" y="31"/>
                  </a:lnTo>
                  <a:lnTo>
                    <a:pt x="5" y="43"/>
                  </a:lnTo>
                  <a:lnTo>
                    <a:pt x="2" y="57"/>
                  </a:lnTo>
                  <a:lnTo>
                    <a:pt x="0" y="71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2" y="337"/>
                  </a:lnTo>
                  <a:lnTo>
                    <a:pt x="5" y="349"/>
                  </a:lnTo>
                  <a:lnTo>
                    <a:pt x="13" y="361"/>
                  </a:lnTo>
                  <a:lnTo>
                    <a:pt x="21" y="372"/>
                  </a:lnTo>
                  <a:lnTo>
                    <a:pt x="31" y="380"/>
                  </a:lnTo>
                  <a:lnTo>
                    <a:pt x="43" y="386"/>
                  </a:lnTo>
                  <a:lnTo>
                    <a:pt x="56" y="390"/>
                  </a:lnTo>
                  <a:lnTo>
                    <a:pt x="70" y="392"/>
                  </a:lnTo>
                  <a:lnTo>
                    <a:pt x="349" y="392"/>
                  </a:lnTo>
                  <a:lnTo>
                    <a:pt x="349" y="392"/>
                  </a:lnTo>
                  <a:lnTo>
                    <a:pt x="362" y="390"/>
                  </a:lnTo>
                  <a:lnTo>
                    <a:pt x="376" y="386"/>
                  </a:lnTo>
                  <a:lnTo>
                    <a:pt x="388" y="380"/>
                  </a:lnTo>
                  <a:lnTo>
                    <a:pt x="398" y="372"/>
                  </a:lnTo>
                  <a:lnTo>
                    <a:pt x="407" y="361"/>
                  </a:lnTo>
                  <a:lnTo>
                    <a:pt x="413" y="349"/>
                  </a:lnTo>
                  <a:lnTo>
                    <a:pt x="417" y="337"/>
                  </a:lnTo>
                  <a:lnTo>
                    <a:pt x="419" y="323"/>
                  </a:lnTo>
                  <a:lnTo>
                    <a:pt x="419" y="71"/>
                  </a:lnTo>
                  <a:lnTo>
                    <a:pt x="419" y="71"/>
                  </a:lnTo>
                  <a:lnTo>
                    <a:pt x="417" y="57"/>
                  </a:lnTo>
                  <a:lnTo>
                    <a:pt x="413" y="43"/>
                  </a:lnTo>
                  <a:lnTo>
                    <a:pt x="407" y="31"/>
                  </a:lnTo>
                  <a:lnTo>
                    <a:pt x="398" y="21"/>
                  </a:lnTo>
                  <a:lnTo>
                    <a:pt x="388" y="12"/>
                  </a:lnTo>
                  <a:lnTo>
                    <a:pt x="376" y="6"/>
                  </a:lnTo>
                  <a:lnTo>
                    <a:pt x="362" y="2"/>
                  </a:lnTo>
                  <a:lnTo>
                    <a:pt x="3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350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2681288" y="4071938"/>
              <a:ext cx="158750" cy="233362"/>
            </a:xfrm>
            <a:custGeom>
              <a:avLst/>
              <a:gdLst>
                <a:gd name="T0" fmla="*/ 51 w 100"/>
                <a:gd name="T1" fmla="*/ 0 h 147"/>
                <a:gd name="T2" fmla="*/ 29 w 100"/>
                <a:gd name="T3" fmla="*/ 2 h 147"/>
                <a:gd name="T4" fmla="*/ 21 w 100"/>
                <a:gd name="T5" fmla="*/ 6 h 147"/>
                <a:gd name="T6" fmla="*/ 15 w 100"/>
                <a:gd name="T7" fmla="*/ 12 h 147"/>
                <a:gd name="T8" fmla="*/ 5 w 100"/>
                <a:gd name="T9" fmla="*/ 23 h 147"/>
                <a:gd name="T10" fmla="*/ 3 w 100"/>
                <a:gd name="T11" fmla="*/ 31 h 147"/>
                <a:gd name="T12" fmla="*/ 23 w 100"/>
                <a:gd name="T13" fmla="*/ 41 h 147"/>
                <a:gd name="T14" fmla="*/ 27 w 100"/>
                <a:gd name="T15" fmla="*/ 31 h 147"/>
                <a:gd name="T16" fmla="*/ 33 w 100"/>
                <a:gd name="T17" fmla="*/ 23 h 147"/>
                <a:gd name="T18" fmla="*/ 41 w 100"/>
                <a:gd name="T19" fmla="*/ 19 h 147"/>
                <a:gd name="T20" fmla="*/ 51 w 100"/>
                <a:gd name="T21" fmla="*/ 18 h 147"/>
                <a:gd name="T22" fmla="*/ 60 w 100"/>
                <a:gd name="T23" fmla="*/ 19 h 147"/>
                <a:gd name="T24" fmla="*/ 68 w 100"/>
                <a:gd name="T25" fmla="*/ 23 h 147"/>
                <a:gd name="T26" fmla="*/ 72 w 100"/>
                <a:gd name="T27" fmla="*/ 29 h 147"/>
                <a:gd name="T28" fmla="*/ 74 w 100"/>
                <a:gd name="T29" fmla="*/ 39 h 147"/>
                <a:gd name="T30" fmla="*/ 74 w 100"/>
                <a:gd name="T31" fmla="*/ 45 h 147"/>
                <a:gd name="T32" fmla="*/ 72 w 100"/>
                <a:gd name="T33" fmla="*/ 51 h 147"/>
                <a:gd name="T34" fmla="*/ 66 w 100"/>
                <a:gd name="T35" fmla="*/ 61 h 147"/>
                <a:gd name="T36" fmla="*/ 56 w 100"/>
                <a:gd name="T37" fmla="*/ 70 h 147"/>
                <a:gd name="T38" fmla="*/ 45 w 100"/>
                <a:gd name="T39" fmla="*/ 82 h 147"/>
                <a:gd name="T40" fmla="*/ 31 w 100"/>
                <a:gd name="T41" fmla="*/ 92 h 147"/>
                <a:gd name="T42" fmla="*/ 19 w 100"/>
                <a:gd name="T43" fmla="*/ 104 h 147"/>
                <a:gd name="T44" fmla="*/ 9 w 100"/>
                <a:gd name="T45" fmla="*/ 117 h 147"/>
                <a:gd name="T46" fmla="*/ 0 w 100"/>
                <a:gd name="T47" fmla="*/ 147 h 147"/>
                <a:gd name="T48" fmla="*/ 100 w 100"/>
                <a:gd name="T49" fmla="*/ 129 h 147"/>
                <a:gd name="T50" fmla="*/ 25 w 100"/>
                <a:gd name="T51" fmla="*/ 129 h 147"/>
                <a:gd name="T52" fmla="*/ 33 w 100"/>
                <a:gd name="T53" fmla="*/ 119 h 147"/>
                <a:gd name="T54" fmla="*/ 43 w 100"/>
                <a:gd name="T55" fmla="*/ 108 h 147"/>
                <a:gd name="T56" fmla="*/ 54 w 100"/>
                <a:gd name="T57" fmla="*/ 98 h 147"/>
                <a:gd name="T58" fmla="*/ 66 w 100"/>
                <a:gd name="T59" fmla="*/ 88 h 147"/>
                <a:gd name="T60" fmla="*/ 78 w 100"/>
                <a:gd name="T61" fmla="*/ 78 h 147"/>
                <a:gd name="T62" fmla="*/ 88 w 100"/>
                <a:gd name="T63" fmla="*/ 67 h 147"/>
                <a:gd name="T64" fmla="*/ 96 w 100"/>
                <a:gd name="T65" fmla="*/ 55 h 147"/>
                <a:gd name="T66" fmla="*/ 98 w 100"/>
                <a:gd name="T67" fmla="*/ 39 h 147"/>
                <a:gd name="T68" fmla="*/ 98 w 100"/>
                <a:gd name="T69" fmla="*/ 31 h 147"/>
                <a:gd name="T70" fmla="*/ 94 w 100"/>
                <a:gd name="T71" fmla="*/ 21 h 147"/>
                <a:gd name="T72" fmla="*/ 84 w 100"/>
                <a:gd name="T73" fmla="*/ 10 h 147"/>
                <a:gd name="T74" fmla="*/ 78 w 100"/>
                <a:gd name="T75" fmla="*/ 6 h 147"/>
                <a:gd name="T76" fmla="*/ 70 w 100"/>
                <a:gd name="T77" fmla="*/ 2 h 147"/>
                <a:gd name="T78" fmla="*/ 51 w 100"/>
                <a:gd name="T7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0" h="147">
                  <a:moveTo>
                    <a:pt x="51" y="0"/>
                  </a:moveTo>
                  <a:lnTo>
                    <a:pt x="51" y="0"/>
                  </a:lnTo>
                  <a:lnTo>
                    <a:pt x="39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1" y="6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9" y="18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60" y="19"/>
                  </a:lnTo>
                  <a:lnTo>
                    <a:pt x="60" y="19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4" y="39"/>
                  </a:lnTo>
                  <a:lnTo>
                    <a:pt x="74" y="39"/>
                  </a:lnTo>
                  <a:lnTo>
                    <a:pt x="74" y="45"/>
                  </a:lnTo>
                  <a:lnTo>
                    <a:pt x="72" y="51"/>
                  </a:lnTo>
                  <a:lnTo>
                    <a:pt x="72" y="51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45" y="82"/>
                  </a:lnTo>
                  <a:lnTo>
                    <a:pt x="45" y="82"/>
                  </a:lnTo>
                  <a:lnTo>
                    <a:pt x="31" y="92"/>
                  </a:lnTo>
                  <a:lnTo>
                    <a:pt x="31" y="92"/>
                  </a:lnTo>
                  <a:lnTo>
                    <a:pt x="19" y="104"/>
                  </a:lnTo>
                  <a:lnTo>
                    <a:pt x="19" y="104"/>
                  </a:lnTo>
                  <a:lnTo>
                    <a:pt x="9" y="117"/>
                  </a:lnTo>
                  <a:lnTo>
                    <a:pt x="9" y="117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100" y="147"/>
                  </a:lnTo>
                  <a:lnTo>
                    <a:pt x="100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54" y="98"/>
                  </a:lnTo>
                  <a:lnTo>
                    <a:pt x="54" y="98"/>
                  </a:lnTo>
                  <a:lnTo>
                    <a:pt x="66" y="88"/>
                  </a:lnTo>
                  <a:lnTo>
                    <a:pt x="66" y="88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96" y="55"/>
                  </a:lnTo>
                  <a:lnTo>
                    <a:pt x="96" y="55"/>
                  </a:lnTo>
                  <a:lnTo>
                    <a:pt x="98" y="47"/>
                  </a:lnTo>
                  <a:lnTo>
                    <a:pt x="98" y="39"/>
                  </a:lnTo>
                  <a:lnTo>
                    <a:pt x="98" y="39"/>
                  </a:lnTo>
                  <a:lnTo>
                    <a:pt x="98" y="31"/>
                  </a:lnTo>
                  <a:lnTo>
                    <a:pt x="94" y="21"/>
                  </a:lnTo>
                  <a:lnTo>
                    <a:pt x="94" y="21"/>
                  </a:lnTo>
                  <a:lnTo>
                    <a:pt x="90" y="16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78" y="6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350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2851150" y="4075113"/>
              <a:ext cx="171450" cy="230187"/>
            </a:xfrm>
            <a:custGeom>
              <a:avLst/>
              <a:gdLst>
                <a:gd name="T0" fmla="*/ 18 w 108"/>
                <a:gd name="T1" fmla="*/ 96 h 145"/>
                <a:gd name="T2" fmla="*/ 67 w 108"/>
                <a:gd name="T3" fmla="*/ 23 h 145"/>
                <a:gd name="T4" fmla="*/ 67 w 108"/>
                <a:gd name="T5" fmla="*/ 96 h 145"/>
                <a:gd name="T6" fmla="*/ 18 w 108"/>
                <a:gd name="T7" fmla="*/ 96 h 145"/>
                <a:gd name="T8" fmla="*/ 89 w 108"/>
                <a:gd name="T9" fmla="*/ 0 h 145"/>
                <a:gd name="T10" fmla="*/ 65 w 108"/>
                <a:gd name="T11" fmla="*/ 0 h 145"/>
                <a:gd name="T12" fmla="*/ 0 w 108"/>
                <a:gd name="T13" fmla="*/ 96 h 145"/>
                <a:gd name="T14" fmla="*/ 0 w 108"/>
                <a:gd name="T15" fmla="*/ 114 h 145"/>
                <a:gd name="T16" fmla="*/ 67 w 108"/>
                <a:gd name="T17" fmla="*/ 114 h 145"/>
                <a:gd name="T18" fmla="*/ 67 w 108"/>
                <a:gd name="T19" fmla="*/ 145 h 145"/>
                <a:gd name="T20" fmla="*/ 89 w 108"/>
                <a:gd name="T21" fmla="*/ 145 h 145"/>
                <a:gd name="T22" fmla="*/ 89 w 108"/>
                <a:gd name="T23" fmla="*/ 114 h 145"/>
                <a:gd name="T24" fmla="*/ 108 w 108"/>
                <a:gd name="T25" fmla="*/ 114 h 145"/>
                <a:gd name="T26" fmla="*/ 108 w 108"/>
                <a:gd name="T27" fmla="*/ 96 h 145"/>
                <a:gd name="T28" fmla="*/ 89 w 108"/>
                <a:gd name="T29" fmla="*/ 96 h 145"/>
                <a:gd name="T30" fmla="*/ 89 w 108"/>
                <a:gd name="T3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45">
                  <a:moveTo>
                    <a:pt x="18" y="96"/>
                  </a:moveTo>
                  <a:lnTo>
                    <a:pt x="67" y="23"/>
                  </a:lnTo>
                  <a:lnTo>
                    <a:pt x="67" y="96"/>
                  </a:lnTo>
                  <a:lnTo>
                    <a:pt x="18" y="96"/>
                  </a:lnTo>
                  <a:close/>
                  <a:moveTo>
                    <a:pt x="89" y="0"/>
                  </a:moveTo>
                  <a:lnTo>
                    <a:pt x="65" y="0"/>
                  </a:lnTo>
                  <a:lnTo>
                    <a:pt x="0" y="96"/>
                  </a:lnTo>
                  <a:lnTo>
                    <a:pt x="0" y="114"/>
                  </a:lnTo>
                  <a:lnTo>
                    <a:pt x="67" y="114"/>
                  </a:lnTo>
                  <a:lnTo>
                    <a:pt x="67" y="145"/>
                  </a:lnTo>
                  <a:lnTo>
                    <a:pt x="89" y="145"/>
                  </a:lnTo>
                  <a:lnTo>
                    <a:pt x="89" y="114"/>
                  </a:lnTo>
                  <a:lnTo>
                    <a:pt x="108" y="114"/>
                  </a:lnTo>
                  <a:lnTo>
                    <a:pt x="108" y="96"/>
                  </a:lnTo>
                  <a:lnTo>
                    <a:pt x="89" y="96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350"/>
            </a:p>
          </p:txBody>
        </p:sp>
      </p:grpSp>
      <p:grpSp>
        <p:nvGrpSpPr>
          <p:cNvPr id="19" name="Group 51"/>
          <p:cNvGrpSpPr/>
          <p:nvPr/>
        </p:nvGrpSpPr>
        <p:grpSpPr>
          <a:xfrm>
            <a:off x="9285012" y="2538596"/>
            <a:ext cx="358521" cy="310816"/>
            <a:chOff x="5714206" y="2200851"/>
            <a:chExt cx="763588" cy="661987"/>
          </a:xfrm>
          <a:solidFill>
            <a:srgbClr val="DAB96E"/>
          </a:solidFill>
        </p:grpSpPr>
        <p:sp>
          <p:nvSpPr>
            <p:cNvPr id="20" name="Freeform 29"/>
            <p:cNvSpPr/>
            <p:nvPr/>
          </p:nvSpPr>
          <p:spPr bwMode="auto">
            <a:xfrm>
              <a:off x="5714206" y="2200851"/>
              <a:ext cx="763588" cy="422275"/>
            </a:xfrm>
            <a:custGeom>
              <a:avLst/>
              <a:gdLst>
                <a:gd name="T0" fmla="*/ 239 w 481"/>
                <a:gd name="T1" fmla="*/ 0 h 266"/>
                <a:gd name="T2" fmla="*/ 239 w 481"/>
                <a:gd name="T3" fmla="*/ 0 h 266"/>
                <a:gd name="T4" fmla="*/ 232 w 481"/>
                <a:gd name="T5" fmla="*/ 2 h 266"/>
                <a:gd name="T6" fmla="*/ 222 w 481"/>
                <a:gd name="T7" fmla="*/ 8 h 266"/>
                <a:gd name="T8" fmla="*/ 6 w 481"/>
                <a:gd name="T9" fmla="*/ 223 h 266"/>
                <a:gd name="T10" fmla="*/ 6 w 481"/>
                <a:gd name="T11" fmla="*/ 223 h 266"/>
                <a:gd name="T12" fmla="*/ 2 w 481"/>
                <a:gd name="T13" fmla="*/ 231 h 266"/>
                <a:gd name="T14" fmla="*/ 0 w 481"/>
                <a:gd name="T15" fmla="*/ 241 h 266"/>
                <a:gd name="T16" fmla="*/ 2 w 481"/>
                <a:gd name="T17" fmla="*/ 251 h 266"/>
                <a:gd name="T18" fmla="*/ 6 w 481"/>
                <a:gd name="T19" fmla="*/ 258 h 266"/>
                <a:gd name="T20" fmla="*/ 6 w 481"/>
                <a:gd name="T21" fmla="*/ 258 h 266"/>
                <a:gd name="T22" fmla="*/ 16 w 481"/>
                <a:gd name="T23" fmla="*/ 264 h 266"/>
                <a:gd name="T24" fmla="*/ 24 w 481"/>
                <a:gd name="T25" fmla="*/ 266 h 266"/>
                <a:gd name="T26" fmla="*/ 24 w 481"/>
                <a:gd name="T27" fmla="*/ 266 h 266"/>
                <a:gd name="T28" fmla="*/ 34 w 481"/>
                <a:gd name="T29" fmla="*/ 264 h 266"/>
                <a:gd name="T30" fmla="*/ 41 w 481"/>
                <a:gd name="T31" fmla="*/ 258 h 266"/>
                <a:gd name="T32" fmla="*/ 239 w 481"/>
                <a:gd name="T33" fmla="*/ 60 h 266"/>
                <a:gd name="T34" fmla="*/ 439 w 481"/>
                <a:gd name="T35" fmla="*/ 258 h 266"/>
                <a:gd name="T36" fmla="*/ 439 w 481"/>
                <a:gd name="T37" fmla="*/ 258 h 266"/>
                <a:gd name="T38" fmla="*/ 447 w 481"/>
                <a:gd name="T39" fmla="*/ 264 h 266"/>
                <a:gd name="T40" fmla="*/ 457 w 481"/>
                <a:gd name="T41" fmla="*/ 266 h 266"/>
                <a:gd name="T42" fmla="*/ 457 w 481"/>
                <a:gd name="T43" fmla="*/ 266 h 266"/>
                <a:gd name="T44" fmla="*/ 465 w 481"/>
                <a:gd name="T45" fmla="*/ 264 h 266"/>
                <a:gd name="T46" fmla="*/ 473 w 481"/>
                <a:gd name="T47" fmla="*/ 258 h 266"/>
                <a:gd name="T48" fmla="*/ 473 w 481"/>
                <a:gd name="T49" fmla="*/ 258 h 266"/>
                <a:gd name="T50" fmla="*/ 479 w 481"/>
                <a:gd name="T51" fmla="*/ 251 h 266"/>
                <a:gd name="T52" fmla="*/ 481 w 481"/>
                <a:gd name="T53" fmla="*/ 241 h 266"/>
                <a:gd name="T54" fmla="*/ 479 w 481"/>
                <a:gd name="T55" fmla="*/ 231 h 266"/>
                <a:gd name="T56" fmla="*/ 473 w 481"/>
                <a:gd name="T57" fmla="*/ 223 h 266"/>
                <a:gd name="T58" fmla="*/ 257 w 481"/>
                <a:gd name="T59" fmla="*/ 8 h 266"/>
                <a:gd name="T60" fmla="*/ 257 w 481"/>
                <a:gd name="T61" fmla="*/ 8 h 266"/>
                <a:gd name="T62" fmla="*/ 249 w 481"/>
                <a:gd name="T63" fmla="*/ 2 h 266"/>
                <a:gd name="T64" fmla="*/ 239 w 481"/>
                <a:gd name="T6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1" h="266">
                  <a:moveTo>
                    <a:pt x="239" y="0"/>
                  </a:moveTo>
                  <a:lnTo>
                    <a:pt x="239" y="0"/>
                  </a:lnTo>
                  <a:lnTo>
                    <a:pt x="232" y="2"/>
                  </a:lnTo>
                  <a:lnTo>
                    <a:pt x="222" y="8"/>
                  </a:lnTo>
                  <a:lnTo>
                    <a:pt x="6" y="223"/>
                  </a:lnTo>
                  <a:lnTo>
                    <a:pt x="6" y="223"/>
                  </a:lnTo>
                  <a:lnTo>
                    <a:pt x="2" y="231"/>
                  </a:lnTo>
                  <a:lnTo>
                    <a:pt x="0" y="241"/>
                  </a:lnTo>
                  <a:lnTo>
                    <a:pt x="2" y="251"/>
                  </a:lnTo>
                  <a:lnTo>
                    <a:pt x="6" y="258"/>
                  </a:lnTo>
                  <a:lnTo>
                    <a:pt x="6" y="258"/>
                  </a:lnTo>
                  <a:lnTo>
                    <a:pt x="16" y="264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34" y="264"/>
                  </a:lnTo>
                  <a:lnTo>
                    <a:pt x="41" y="258"/>
                  </a:lnTo>
                  <a:lnTo>
                    <a:pt x="239" y="60"/>
                  </a:lnTo>
                  <a:lnTo>
                    <a:pt x="439" y="258"/>
                  </a:lnTo>
                  <a:lnTo>
                    <a:pt x="439" y="258"/>
                  </a:lnTo>
                  <a:lnTo>
                    <a:pt x="447" y="264"/>
                  </a:lnTo>
                  <a:lnTo>
                    <a:pt x="457" y="266"/>
                  </a:lnTo>
                  <a:lnTo>
                    <a:pt x="457" y="266"/>
                  </a:lnTo>
                  <a:lnTo>
                    <a:pt x="465" y="264"/>
                  </a:lnTo>
                  <a:lnTo>
                    <a:pt x="473" y="258"/>
                  </a:lnTo>
                  <a:lnTo>
                    <a:pt x="473" y="258"/>
                  </a:lnTo>
                  <a:lnTo>
                    <a:pt x="479" y="251"/>
                  </a:lnTo>
                  <a:lnTo>
                    <a:pt x="481" y="241"/>
                  </a:lnTo>
                  <a:lnTo>
                    <a:pt x="479" y="231"/>
                  </a:lnTo>
                  <a:lnTo>
                    <a:pt x="473" y="223"/>
                  </a:lnTo>
                  <a:lnTo>
                    <a:pt x="257" y="8"/>
                  </a:lnTo>
                  <a:lnTo>
                    <a:pt x="257" y="8"/>
                  </a:lnTo>
                  <a:lnTo>
                    <a:pt x="249" y="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350"/>
            </a:p>
          </p:txBody>
        </p:sp>
        <p:sp>
          <p:nvSpPr>
            <p:cNvPr id="21" name="Freeform 31"/>
            <p:cNvSpPr/>
            <p:nvPr/>
          </p:nvSpPr>
          <p:spPr bwMode="auto">
            <a:xfrm>
              <a:off x="5817393" y="2353251"/>
              <a:ext cx="557213" cy="509587"/>
            </a:xfrm>
            <a:custGeom>
              <a:avLst/>
              <a:gdLst>
                <a:gd name="T0" fmla="*/ 174 w 351"/>
                <a:gd name="T1" fmla="*/ 0 h 321"/>
                <a:gd name="T2" fmla="*/ 0 w 351"/>
                <a:gd name="T3" fmla="*/ 174 h 321"/>
                <a:gd name="T4" fmla="*/ 0 w 351"/>
                <a:gd name="T5" fmla="*/ 296 h 321"/>
                <a:gd name="T6" fmla="*/ 0 w 351"/>
                <a:gd name="T7" fmla="*/ 296 h 321"/>
                <a:gd name="T8" fmla="*/ 2 w 351"/>
                <a:gd name="T9" fmla="*/ 306 h 321"/>
                <a:gd name="T10" fmla="*/ 8 w 351"/>
                <a:gd name="T11" fmla="*/ 313 h 321"/>
                <a:gd name="T12" fmla="*/ 16 w 351"/>
                <a:gd name="T13" fmla="*/ 319 h 321"/>
                <a:gd name="T14" fmla="*/ 25 w 351"/>
                <a:gd name="T15" fmla="*/ 321 h 321"/>
                <a:gd name="T16" fmla="*/ 133 w 351"/>
                <a:gd name="T17" fmla="*/ 321 h 321"/>
                <a:gd name="T18" fmla="*/ 133 w 351"/>
                <a:gd name="T19" fmla="*/ 198 h 321"/>
                <a:gd name="T20" fmla="*/ 218 w 351"/>
                <a:gd name="T21" fmla="*/ 198 h 321"/>
                <a:gd name="T22" fmla="*/ 218 w 351"/>
                <a:gd name="T23" fmla="*/ 321 h 321"/>
                <a:gd name="T24" fmla="*/ 325 w 351"/>
                <a:gd name="T25" fmla="*/ 321 h 321"/>
                <a:gd name="T26" fmla="*/ 325 w 351"/>
                <a:gd name="T27" fmla="*/ 321 h 321"/>
                <a:gd name="T28" fmla="*/ 335 w 351"/>
                <a:gd name="T29" fmla="*/ 319 h 321"/>
                <a:gd name="T30" fmla="*/ 343 w 351"/>
                <a:gd name="T31" fmla="*/ 313 h 321"/>
                <a:gd name="T32" fmla="*/ 349 w 351"/>
                <a:gd name="T33" fmla="*/ 306 h 321"/>
                <a:gd name="T34" fmla="*/ 351 w 351"/>
                <a:gd name="T35" fmla="*/ 296 h 321"/>
                <a:gd name="T36" fmla="*/ 351 w 351"/>
                <a:gd name="T37" fmla="*/ 174 h 321"/>
                <a:gd name="T38" fmla="*/ 174 w 351"/>
                <a:gd name="T3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1" h="321">
                  <a:moveTo>
                    <a:pt x="174" y="0"/>
                  </a:moveTo>
                  <a:lnTo>
                    <a:pt x="0" y="17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8" y="313"/>
                  </a:lnTo>
                  <a:lnTo>
                    <a:pt x="16" y="319"/>
                  </a:lnTo>
                  <a:lnTo>
                    <a:pt x="25" y="321"/>
                  </a:lnTo>
                  <a:lnTo>
                    <a:pt x="133" y="321"/>
                  </a:lnTo>
                  <a:lnTo>
                    <a:pt x="133" y="198"/>
                  </a:lnTo>
                  <a:lnTo>
                    <a:pt x="218" y="198"/>
                  </a:lnTo>
                  <a:lnTo>
                    <a:pt x="218" y="321"/>
                  </a:lnTo>
                  <a:lnTo>
                    <a:pt x="325" y="321"/>
                  </a:lnTo>
                  <a:lnTo>
                    <a:pt x="325" y="321"/>
                  </a:lnTo>
                  <a:lnTo>
                    <a:pt x="335" y="319"/>
                  </a:lnTo>
                  <a:lnTo>
                    <a:pt x="343" y="313"/>
                  </a:lnTo>
                  <a:lnTo>
                    <a:pt x="349" y="306"/>
                  </a:lnTo>
                  <a:lnTo>
                    <a:pt x="351" y="296"/>
                  </a:lnTo>
                  <a:lnTo>
                    <a:pt x="351" y="174"/>
                  </a:ln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350"/>
            </a:p>
          </p:txBody>
        </p:sp>
      </p:grp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33393" y="4880131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082815" y="4029745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63067" y="3176816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691982" y="2420667"/>
            <a:ext cx="2100805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4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相关建议与论文总结</a:t>
            </a: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91810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177375" y="1647327"/>
            <a:ext cx="1837249" cy="2187019"/>
            <a:chOff x="1053298" y="1163255"/>
            <a:chExt cx="2210766" cy="2631644"/>
          </a:xfrm>
        </p:grpSpPr>
        <p:sp>
          <p:nvSpPr>
            <p:cNvPr id="24" name="任意多边形 23"/>
            <p:cNvSpPr/>
            <p:nvPr/>
          </p:nvSpPr>
          <p:spPr>
            <a:xfrm>
              <a:off x="1053299" y="1186406"/>
              <a:ext cx="2210765" cy="260849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57150">
              <a:solidFill>
                <a:srgbClr val="02030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kern="12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53298" y="1163255"/>
              <a:ext cx="2210765" cy="2608493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57150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 kern="1200"/>
            </a:p>
          </p:txBody>
        </p:sp>
      </p:grpSp>
      <p:sp>
        <p:nvSpPr>
          <p:cNvPr id="30" name="矩形 2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021168" y="4847069"/>
            <a:ext cx="4149660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altLang="zh-CN" sz="2135" b="1" dirty="0">
                <a:solidFill>
                  <a:schemeClr val="accent1"/>
                </a:solidFill>
                <a:latin typeface="Arial" panose="020B0604020202020204"/>
                <a:ea typeface="微软雅黑" panose="020B0503020204020204" charset="-122"/>
                <a:sym typeface="Calibri" panose="020F0502020204030204" pitchFamily="34" charset="0"/>
              </a:rPr>
              <a:t>Lorem ipsum dolor sit amet</a:t>
            </a:r>
            <a:endParaRPr lang="en-US" altLang="zh-CN" sz="2135" b="1" dirty="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4534055" y="4279152"/>
            <a:ext cx="270126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3200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177373" y="767437"/>
            <a:ext cx="1856316" cy="1114217"/>
            <a:chOff x="684243" y="165720"/>
            <a:chExt cx="2383242" cy="1430494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684243" y="551261"/>
              <a:ext cx="2024926" cy="1044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1042559" y="165720"/>
              <a:ext cx="2024926" cy="1044954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696976" y="3275311"/>
            <a:ext cx="1863857" cy="1079589"/>
            <a:chOff x="828280" y="3530355"/>
            <a:chExt cx="2517446" cy="1458162"/>
          </a:xfrm>
        </p:grpSpPr>
        <p:cxnSp>
          <p:nvCxnSpPr>
            <p:cNvPr id="48" name="直接连接符 47"/>
            <p:cNvCxnSpPr/>
            <p:nvPr/>
          </p:nvCxnSpPr>
          <p:spPr>
            <a:xfrm flipV="1">
              <a:off x="1320800" y="3530355"/>
              <a:ext cx="2024926" cy="10449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828280" y="3943564"/>
              <a:ext cx="2024926" cy="1044953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直接连接符 49"/>
          <p:cNvCxnSpPr/>
          <p:nvPr/>
        </p:nvCxnSpPr>
        <p:spPr>
          <a:xfrm>
            <a:off x="5853476" y="5369765"/>
            <a:ext cx="4213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utoShape 112"/>
          <p:cNvSpPr/>
          <p:nvPr/>
        </p:nvSpPr>
        <p:spPr bwMode="auto">
          <a:xfrm>
            <a:off x="5725341" y="2411080"/>
            <a:ext cx="741316" cy="73804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DAB96E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228600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14671" y="5616237"/>
            <a:ext cx="9877329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prstClr val="white"/>
                </a:solidFill>
                <a:latin typeface="微软雅黑"/>
                <a:ea typeface="微软雅黑"/>
              </a:rPr>
              <a:t>LOREM IPSUM DOLOR SIT AMET, CONSECTETUR ADIPISICING ELIT, SED DO EIUSMOD</a:t>
            </a:r>
            <a:endParaRPr lang="zh-CN" altLang="en-US" sz="160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53791" y="517683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684694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研究意义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939397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194100" y="52428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+mj-ea"/>
                <a:ea typeface="+mj-ea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15" grpId="0" bldLvl="0" animBg="1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/>
          <p:cNvSpPr txBox="1"/>
          <p:nvPr/>
        </p:nvSpPr>
        <p:spPr>
          <a:xfrm>
            <a:off x="9634726" y="5344533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ea typeface="微软雅黑" panose="020B0503020204020204" pitchFamily="34" charset="-122"/>
              </a:rPr>
              <a:t>计划一</a:t>
            </a:r>
            <a:endParaRPr lang="id-ID" altLang="zh-CN" sz="1200" b="1" dirty="0">
              <a:ea typeface="微软雅黑" panose="020B0503020204020204" pitchFamily="34" charset="-122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8052076" y="5344533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ea typeface="微软雅黑" panose="020B0503020204020204" pitchFamily="34" charset="-122"/>
              </a:rPr>
              <a:t>计划一</a:t>
            </a:r>
            <a:endParaRPr lang="id-ID" altLang="zh-CN" sz="1200" b="1" dirty="0">
              <a:ea typeface="微软雅黑" panose="020B0503020204020204" pitchFamily="34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6498099" y="5335008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ea typeface="微软雅黑" panose="020B0503020204020204" pitchFamily="34" charset="-122"/>
              </a:rPr>
              <a:t>计划一</a:t>
            </a:r>
            <a:endParaRPr lang="id-ID" altLang="zh-CN" sz="1200" b="1" dirty="0">
              <a:ea typeface="微软雅黑" panose="020B0503020204020204" pitchFamily="34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4934499" y="5344533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ea typeface="微软雅黑" panose="020B0503020204020204" pitchFamily="34" charset="-122"/>
              </a:rPr>
              <a:t>计划一</a:t>
            </a:r>
            <a:endParaRPr lang="id-ID" altLang="zh-CN" sz="1200" b="1" dirty="0">
              <a:ea typeface="微软雅黑" panose="020B0503020204020204" pitchFamily="34" charset="-122"/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3344618" y="5344533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ea typeface="微软雅黑" panose="020B0503020204020204" pitchFamily="34" charset="-122"/>
              </a:rPr>
              <a:t>计划一</a:t>
            </a:r>
            <a:endParaRPr lang="id-ID" altLang="zh-CN" sz="1200" b="1" dirty="0">
              <a:ea typeface="微软雅黑" panose="020B0503020204020204" pitchFamily="34" charset="-122"/>
            </a:endParaRPr>
          </a:p>
        </p:txBody>
      </p:sp>
      <p:sp>
        <p:nvSpPr>
          <p:cNvPr id="9" name="TextBox 16"/>
          <p:cNvSpPr txBox="1"/>
          <p:nvPr/>
        </p:nvSpPr>
        <p:spPr>
          <a:xfrm>
            <a:off x="1771534" y="5344533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 smtClean="0">
                <a:ea typeface="微软雅黑" panose="020B0503020204020204" pitchFamily="34" charset="-122"/>
              </a:rPr>
              <a:t>计划一</a:t>
            </a:r>
            <a:endParaRPr lang="id-ID" sz="1200" b="1" dirty="0"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00372" y="5191794"/>
            <a:ext cx="10337256" cy="108001"/>
            <a:chOff x="915230" y="5177726"/>
            <a:chExt cx="10337256" cy="108001"/>
          </a:xfrm>
          <a:solidFill>
            <a:srgbClr val="DAB96E"/>
          </a:solidFill>
        </p:grpSpPr>
        <p:grpSp>
          <p:nvGrpSpPr>
            <p:cNvPr id="63" name="组合 62"/>
            <p:cNvGrpSpPr/>
            <p:nvPr/>
          </p:nvGrpSpPr>
          <p:grpSpPr>
            <a:xfrm>
              <a:off x="915230" y="5231726"/>
              <a:ext cx="10337256" cy="1"/>
              <a:chOff x="915230" y="5231726"/>
              <a:chExt cx="10337256" cy="1"/>
            </a:xfrm>
            <a:grpFill/>
          </p:grpSpPr>
          <p:cxnSp>
            <p:nvCxnSpPr>
              <p:cNvPr id="70" name="Straight Connector 2"/>
              <p:cNvCxnSpPr/>
              <p:nvPr/>
            </p:nvCxnSpPr>
            <p:spPr>
              <a:xfrm>
                <a:off x="2193975" y="5231726"/>
                <a:ext cx="1476000" cy="0"/>
              </a:xfrm>
              <a:prstGeom prst="line">
                <a:avLst/>
              </a:prstGeom>
              <a:grpFill/>
              <a:ln w="22225">
                <a:solidFill>
                  <a:srgbClr val="DAB9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3"/>
              <p:cNvCxnSpPr/>
              <p:nvPr/>
            </p:nvCxnSpPr>
            <p:spPr>
              <a:xfrm>
                <a:off x="3758000" y="5231726"/>
                <a:ext cx="1476000" cy="0"/>
              </a:xfrm>
              <a:prstGeom prst="line">
                <a:avLst/>
              </a:prstGeom>
              <a:grpFill/>
              <a:ln w="22225">
                <a:solidFill>
                  <a:srgbClr val="DAB9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4"/>
              <p:cNvCxnSpPr/>
              <p:nvPr/>
            </p:nvCxnSpPr>
            <p:spPr>
              <a:xfrm>
                <a:off x="5336681" y="5231726"/>
                <a:ext cx="1476000" cy="0"/>
              </a:xfrm>
              <a:prstGeom prst="line">
                <a:avLst/>
              </a:prstGeom>
              <a:grpFill/>
              <a:ln w="22225">
                <a:solidFill>
                  <a:srgbClr val="DAB9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5"/>
              <p:cNvCxnSpPr/>
              <p:nvPr/>
            </p:nvCxnSpPr>
            <p:spPr>
              <a:xfrm>
                <a:off x="6900706" y="5231726"/>
                <a:ext cx="1476000" cy="0"/>
              </a:xfrm>
              <a:prstGeom prst="line">
                <a:avLst/>
              </a:prstGeom>
              <a:grpFill/>
              <a:ln w="22225">
                <a:solidFill>
                  <a:srgbClr val="DAB9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6"/>
              <p:cNvCxnSpPr/>
              <p:nvPr/>
            </p:nvCxnSpPr>
            <p:spPr>
              <a:xfrm rot="10800000">
                <a:off x="10064486" y="5231727"/>
                <a:ext cx="1188000" cy="0"/>
              </a:xfrm>
              <a:prstGeom prst="line">
                <a:avLst/>
              </a:prstGeom>
              <a:grpFill/>
              <a:ln w="22225">
                <a:solidFill>
                  <a:srgbClr val="DAB9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"/>
              <p:cNvCxnSpPr/>
              <p:nvPr/>
            </p:nvCxnSpPr>
            <p:spPr>
              <a:xfrm rot="10800000">
                <a:off x="8479161" y="5231726"/>
                <a:ext cx="1476000" cy="0"/>
              </a:xfrm>
              <a:prstGeom prst="line">
                <a:avLst/>
              </a:prstGeom>
              <a:grpFill/>
              <a:ln w="22225">
                <a:solidFill>
                  <a:srgbClr val="DAB9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8"/>
              <p:cNvCxnSpPr/>
              <p:nvPr/>
            </p:nvCxnSpPr>
            <p:spPr>
              <a:xfrm rot="10800000">
                <a:off x="915230" y="5231726"/>
                <a:ext cx="1188000" cy="0"/>
              </a:xfrm>
              <a:prstGeom prst="line">
                <a:avLst/>
              </a:prstGeom>
              <a:grpFill/>
              <a:ln w="22225">
                <a:solidFill>
                  <a:srgbClr val="DAB9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Oval 17"/>
            <p:cNvSpPr/>
            <p:nvPr/>
          </p:nvSpPr>
          <p:spPr>
            <a:xfrm>
              <a:off x="2105864" y="5177726"/>
              <a:ext cx="108000" cy="108000"/>
            </a:xfrm>
            <a:prstGeom prst="ellipse">
              <a:avLst/>
            </a:prstGeom>
            <a:grpFill/>
            <a:ln w="19050">
              <a:solidFill>
                <a:srgbClr val="DAB9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5" name="Oval 18"/>
            <p:cNvSpPr/>
            <p:nvPr/>
          </p:nvSpPr>
          <p:spPr>
            <a:xfrm>
              <a:off x="3666124" y="5177726"/>
              <a:ext cx="108000" cy="108000"/>
            </a:xfrm>
            <a:prstGeom prst="ellipse">
              <a:avLst/>
            </a:prstGeom>
            <a:grpFill/>
            <a:ln w="19050">
              <a:solidFill>
                <a:srgbClr val="DAB9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6" name="Oval 19"/>
            <p:cNvSpPr/>
            <p:nvPr/>
          </p:nvSpPr>
          <p:spPr>
            <a:xfrm>
              <a:off x="5241578" y="5177726"/>
              <a:ext cx="108000" cy="108000"/>
            </a:xfrm>
            <a:prstGeom prst="ellipse">
              <a:avLst/>
            </a:prstGeom>
            <a:grpFill/>
            <a:ln w="19050">
              <a:solidFill>
                <a:srgbClr val="DAB9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7" name="Oval 20"/>
            <p:cNvSpPr/>
            <p:nvPr/>
          </p:nvSpPr>
          <p:spPr>
            <a:xfrm>
              <a:off x="6813193" y="5177726"/>
              <a:ext cx="108000" cy="108000"/>
            </a:xfrm>
            <a:prstGeom prst="ellipse">
              <a:avLst/>
            </a:prstGeom>
            <a:grpFill/>
            <a:ln w="19050">
              <a:solidFill>
                <a:srgbClr val="DAB9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8" name="Oval 21"/>
            <p:cNvSpPr/>
            <p:nvPr/>
          </p:nvSpPr>
          <p:spPr>
            <a:xfrm>
              <a:off x="8361270" y="5177726"/>
              <a:ext cx="108000" cy="108000"/>
            </a:xfrm>
            <a:prstGeom prst="ellipse">
              <a:avLst/>
            </a:prstGeom>
            <a:grpFill/>
            <a:ln w="19050">
              <a:solidFill>
                <a:srgbClr val="DAB9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9" name="Oval 22"/>
            <p:cNvSpPr/>
            <p:nvPr/>
          </p:nvSpPr>
          <p:spPr>
            <a:xfrm rot="10800000">
              <a:off x="9950622" y="5177727"/>
              <a:ext cx="108000" cy="108000"/>
            </a:xfrm>
            <a:prstGeom prst="ellipse">
              <a:avLst/>
            </a:prstGeom>
            <a:grpFill/>
            <a:ln w="19050">
              <a:solidFill>
                <a:srgbClr val="DAB9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cxnSp>
        <p:nvCxnSpPr>
          <p:cNvPr id="11" name="Straight Connector 23"/>
          <p:cNvCxnSpPr/>
          <p:nvPr/>
        </p:nvCxnSpPr>
        <p:spPr>
          <a:xfrm flipV="1">
            <a:off x="2045006" y="4771120"/>
            <a:ext cx="0" cy="360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4"/>
          <p:cNvCxnSpPr/>
          <p:nvPr/>
        </p:nvCxnSpPr>
        <p:spPr>
          <a:xfrm flipV="1">
            <a:off x="2045006" y="3527417"/>
            <a:ext cx="0" cy="396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25"/>
          <p:cNvGrpSpPr/>
          <p:nvPr/>
        </p:nvGrpSpPr>
        <p:grpSpPr>
          <a:xfrm>
            <a:off x="1780617" y="2942320"/>
            <a:ext cx="540000" cy="540000"/>
            <a:chOff x="1895475" y="3190875"/>
            <a:chExt cx="540000" cy="540000"/>
          </a:xfrm>
        </p:grpSpPr>
        <p:sp>
          <p:nvSpPr>
            <p:cNvPr id="61" name="Oval 73"/>
            <p:cNvSpPr/>
            <p:nvPr/>
          </p:nvSpPr>
          <p:spPr>
            <a:xfrm>
              <a:off x="1895475" y="3190875"/>
              <a:ext cx="540000" cy="540000"/>
            </a:xfrm>
            <a:prstGeom prst="ellipse">
              <a:avLst/>
            </a:prstGeom>
            <a:solidFill>
              <a:srgbClr val="DAB96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2" name="Freeform: Shape 74"/>
            <p:cNvSpPr/>
            <p:nvPr/>
          </p:nvSpPr>
          <p:spPr bwMode="auto">
            <a:xfrm>
              <a:off x="2000853" y="3295413"/>
              <a:ext cx="329244" cy="330924"/>
            </a:xfrm>
            <a:custGeom>
              <a:avLst/>
              <a:gdLst>
                <a:gd name="T0" fmla="*/ 234 w 246"/>
                <a:gd name="T1" fmla="*/ 13 h 247"/>
                <a:gd name="T2" fmla="*/ 175 w 246"/>
                <a:gd name="T3" fmla="*/ 35 h 247"/>
                <a:gd name="T4" fmla="*/ 153 w 246"/>
                <a:gd name="T5" fmla="*/ 60 h 247"/>
                <a:gd name="T6" fmla="*/ 24 w 246"/>
                <a:gd name="T7" fmla="*/ 36 h 247"/>
                <a:gd name="T8" fmla="*/ 5 w 246"/>
                <a:gd name="T9" fmla="*/ 55 h 247"/>
                <a:gd name="T10" fmla="*/ 107 w 246"/>
                <a:gd name="T11" fmla="*/ 109 h 247"/>
                <a:gd name="T12" fmla="*/ 65 w 246"/>
                <a:gd name="T13" fmla="*/ 159 h 247"/>
                <a:gd name="T14" fmla="*/ 54 w 246"/>
                <a:gd name="T15" fmla="*/ 172 h 247"/>
                <a:gd name="T16" fmla="*/ 12 w 246"/>
                <a:gd name="T17" fmla="*/ 161 h 247"/>
                <a:gd name="T18" fmla="*/ 0 w 246"/>
                <a:gd name="T19" fmla="*/ 173 h 247"/>
                <a:gd name="T20" fmla="*/ 47 w 246"/>
                <a:gd name="T21" fmla="*/ 200 h 247"/>
                <a:gd name="T22" fmla="*/ 74 w 246"/>
                <a:gd name="T23" fmla="*/ 247 h 247"/>
                <a:gd name="T24" fmla="*/ 86 w 246"/>
                <a:gd name="T25" fmla="*/ 235 h 247"/>
                <a:gd name="T26" fmla="*/ 75 w 246"/>
                <a:gd name="T27" fmla="*/ 193 h 247"/>
                <a:gd name="T28" fmla="*/ 88 w 246"/>
                <a:gd name="T29" fmla="*/ 182 h 247"/>
                <a:gd name="T30" fmla="*/ 138 w 246"/>
                <a:gd name="T31" fmla="*/ 140 h 247"/>
                <a:gd name="T32" fmla="*/ 192 w 246"/>
                <a:gd name="T33" fmla="*/ 242 h 247"/>
                <a:gd name="T34" fmla="*/ 211 w 246"/>
                <a:gd name="T35" fmla="*/ 223 h 247"/>
                <a:gd name="T36" fmla="*/ 187 w 246"/>
                <a:gd name="T37" fmla="*/ 94 h 247"/>
                <a:gd name="T38" fmla="*/ 212 w 246"/>
                <a:gd name="T39" fmla="*/ 72 h 247"/>
                <a:gd name="T40" fmla="*/ 234 w 246"/>
                <a:gd name="T41" fmla="*/ 1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Straight Connector 28"/>
          <p:cNvCxnSpPr/>
          <p:nvPr/>
        </p:nvCxnSpPr>
        <p:spPr>
          <a:xfrm flipV="1">
            <a:off x="3615205" y="3485245"/>
            <a:ext cx="0" cy="1656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9"/>
          <p:cNvCxnSpPr/>
          <p:nvPr/>
        </p:nvCxnSpPr>
        <p:spPr>
          <a:xfrm flipV="1">
            <a:off x="3605266" y="2232017"/>
            <a:ext cx="0" cy="396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30"/>
          <p:cNvGrpSpPr/>
          <p:nvPr/>
        </p:nvGrpSpPr>
        <p:grpSpPr>
          <a:xfrm>
            <a:off x="3345205" y="1642868"/>
            <a:ext cx="540000" cy="540000"/>
            <a:chOff x="3450124" y="2009775"/>
            <a:chExt cx="540000" cy="540000"/>
          </a:xfrm>
        </p:grpSpPr>
        <p:sp>
          <p:nvSpPr>
            <p:cNvPr id="51" name="Oval 63"/>
            <p:cNvSpPr/>
            <p:nvPr/>
          </p:nvSpPr>
          <p:spPr>
            <a:xfrm>
              <a:off x="3450124" y="2009775"/>
              <a:ext cx="540000" cy="540000"/>
            </a:xfrm>
            <a:prstGeom prst="ellipse">
              <a:avLst/>
            </a:prstGeom>
            <a:solidFill>
              <a:srgbClr val="DAB96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52" name="Group 64"/>
            <p:cNvGrpSpPr/>
            <p:nvPr/>
          </p:nvGrpSpPr>
          <p:grpSpPr>
            <a:xfrm>
              <a:off x="3567881" y="2071854"/>
              <a:ext cx="304483" cy="415884"/>
              <a:chOff x="5772150" y="2981325"/>
              <a:chExt cx="650875" cy="889001"/>
            </a:xfrm>
            <a:solidFill>
              <a:schemeClr val="bg1"/>
            </a:solidFill>
          </p:grpSpPr>
          <p:sp>
            <p:nvSpPr>
              <p:cNvPr id="53" name="Rectangle 65"/>
              <p:cNvSpPr/>
              <p:nvPr/>
            </p:nvSpPr>
            <p:spPr bwMode="auto">
              <a:xfrm>
                <a:off x="5875338" y="3159125"/>
                <a:ext cx="14605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Rectangle 66"/>
              <p:cNvSpPr/>
              <p:nvPr/>
            </p:nvSpPr>
            <p:spPr bwMode="auto">
              <a:xfrm>
                <a:off x="5875338" y="3375025"/>
                <a:ext cx="368300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Rectangle 67"/>
              <p:cNvSpPr/>
              <p:nvPr/>
            </p:nvSpPr>
            <p:spPr bwMode="auto">
              <a:xfrm>
                <a:off x="5875338" y="3470275"/>
                <a:ext cx="36830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Rectangle 68"/>
              <p:cNvSpPr/>
              <p:nvPr/>
            </p:nvSpPr>
            <p:spPr bwMode="auto">
              <a:xfrm>
                <a:off x="5875338" y="3565525"/>
                <a:ext cx="206375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: Shape 69"/>
              <p:cNvSpPr/>
              <p:nvPr/>
            </p:nvSpPr>
            <p:spPr bwMode="auto">
              <a:xfrm>
                <a:off x="5772150" y="2981325"/>
                <a:ext cx="650875" cy="835025"/>
              </a:xfrm>
              <a:custGeom>
                <a:avLst/>
                <a:gdLst>
                  <a:gd name="T0" fmla="*/ 87 w 170"/>
                  <a:gd name="T1" fmla="*/ 0 h 220"/>
                  <a:gd name="T2" fmla="*/ 34 w 170"/>
                  <a:gd name="T3" fmla="*/ 0 h 220"/>
                  <a:gd name="T4" fmla="*/ 0 w 170"/>
                  <a:gd name="T5" fmla="*/ 34 h 220"/>
                  <a:gd name="T6" fmla="*/ 0 w 170"/>
                  <a:gd name="T7" fmla="*/ 185 h 220"/>
                  <a:gd name="T8" fmla="*/ 34 w 170"/>
                  <a:gd name="T9" fmla="*/ 220 h 220"/>
                  <a:gd name="T10" fmla="*/ 91 w 170"/>
                  <a:gd name="T11" fmla="*/ 220 h 220"/>
                  <a:gd name="T12" fmla="*/ 91 w 170"/>
                  <a:gd name="T13" fmla="*/ 203 h 220"/>
                  <a:gd name="T14" fmla="*/ 34 w 170"/>
                  <a:gd name="T15" fmla="*/ 203 h 220"/>
                  <a:gd name="T16" fmla="*/ 16 w 170"/>
                  <a:gd name="T17" fmla="*/ 185 h 220"/>
                  <a:gd name="T18" fmla="*/ 16 w 170"/>
                  <a:gd name="T19" fmla="*/ 34 h 220"/>
                  <a:gd name="T20" fmla="*/ 34 w 170"/>
                  <a:gd name="T21" fmla="*/ 16 h 220"/>
                  <a:gd name="T22" fmla="*/ 79 w 170"/>
                  <a:gd name="T23" fmla="*/ 16 h 220"/>
                  <a:gd name="T24" fmla="*/ 79 w 170"/>
                  <a:gd name="T25" fmla="*/ 67 h 220"/>
                  <a:gd name="T26" fmla="*/ 105 w 170"/>
                  <a:gd name="T27" fmla="*/ 93 h 220"/>
                  <a:gd name="T28" fmla="*/ 154 w 170"/>
                  <a:gd name="T29" fmla="*/ 93 h 220"/>
                  <a:gd name="T30" fmla="*/ 154 w 170"/>
                  <a:gd name="T31" fmla="*/ 185 h 220"/>
                  <a:gd name="T32" fmla="*/ 143 w 170"/>
                  <a:gd name="T33" fmla="*/ 202 h 220"/>
                  <a:gd name="T34" fmla="*/ 143 w 170"/>
                  <a:gd name="T35" fmla="*/ 219 h 220"/>
                  <a:gd name="T36" fmla="*/ 170 w 170"/>
                  <a:gd name="T37" fmla="*/ 185 h 220"/>
                  <a:gd name="T38" fmla="*/ 170 w 170"/>
                  <a:gd name="T39" fmla="*/ 83 h 220"/>
                  <a:gd name="T40" fmla="*/ 87 w 170"/>
                  <a:gd name="T4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220">
                    <a:moveTo>
                      <a:pt x="87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4"/>
                      <a:pt x="15" y="220"/>
                      <a:pt x="34" y="220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24" y="203"/>
                      <a:pt x="16" y="195"/>
                      <a:pt x="16" y="18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24"/>
                      <a:pt x="24" y="16"/>
                      <a:pt x="34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81"/>
                      <a:pt x="90" y="93"/>
                      <a:pt x="10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93"/>
                      <a:pt x="149" y="199"/>
                      <a:pt x="143" y="202"/>
                    </a:cubicBezTo>
                    <a:cubicBezTo>
                      <a:pt x="143" y="219"/>
                      <a:pt x="143" y="219"/>
                      <a:pt x="143" y="219"/>
                    </a:cubicBezTo>
                    <a:cubicBezTo>
                      <a:pt x="158" y="216"/>
                      <a:pt x="170" y="202"/>
                      <a:pt x="170" y="185"/>
                    </a:cubicBezTo>
                    <a:cubicBezTo>
                      <a:pt x="170" y="83"/>
                      <a:pt x="170" y="83"/>
                      <a:pt x="170" y="83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: Shape 70"/>
              <p:cNvSpPr/>
              <p:nvPr/>
            </p:nvSpPr>
            <p:spPr bwMode="auto">
              <a:xfrm>
                <a:off x="6154738" y="3744913"/>
                <a:ext cx="130175" cy="125413"/>
              </a:xfrm>
              <a:custGeom>
                <a:avLst/>
                <a:gdLst>
                  <a:gd name="T0" fmla="*/ 32 w 34"/>
                  <a:gd name="T1" fmla="*/ 0 h 33"/>
                  <a:gd name="T2" fmla="*/ 31 w 34"/>
                  <a:gd name="T3" fmla="*/ 2 h 33"/>
                  <a:gd name="T4" fmla="*/ 26 w 34"/>
                  <a:gd name="T5" fmla="*/ 7 h 33"/>
                  <a:gd name="T6" fmla="*/ 24 w 34"/>
                  <a:gd name="T7" fmla="*/ 8 h 33"/>
                  <a:gd name="T8" fmla="*/ 19 w 34"/>
                  <a:gd name="T9" fmla="*/ 6 h 33"/>
                  <a:gd name="T10" fmla="*/ 17 w 34"/>
                  <a:gd name="T11" fmla="*/ 5 h 33"/>
                  <a:gd name="T12" fmla="*/ 16 w 34"/>
                  <a:gd name="T13" fmla="*/ 6 h 33"/>
                  <a:gd name="T14" fmla="*/ 10 w 34"/>
                  <a:gd name="T15" fmla="*/ 8 h 33"/>
                  <a:gd name="T16" fmla="*/ 10 w 34"/>
                  <a:gd name="T17" fmla="*/ 8 h 33"/>
                  <a:gd name="T18" fmla="*/ 8 w 34"/>
                  <a:gd name="T19" fmla="*/ 7 h 33"/>
                  <a:gd name="T20" fmla="*/ 3 w 34"/>
                  <a:gd name="T21" fmla="*/ 2 h 33"/>
                  <a:gd name="T22" fmla="*/ 2 w 34"/>
                  <a:gd name="T23" fmla="*/ 0 h 33"/>
                  <a:gd name="T24" fmla="*/ 1 w 34"/>
                  <a:gd name="T25" fmla="*/ 0 h 33"/>
                  <a:gd name="T26" fmla="*/ 0 w 34"/>
                  <a:gd name="T27" fmla="*/ 0 h 33"/>
                  <a:gd name="T28" fmla="*/ 0 w 34"/>
                  <a:gd name="T29" fmla="*/ 33 h 33"/>
                  <a:gd name="T30" fmla="*/ 17 w 34"/>
                  <a:gd name="T31" fmla="*/ 21 h 33"/>
                  <a:gd name="T32" fmla="*/ 34 w 34"/>
                  <a:gd name="T33" fmla="*/ 33 h 33"/>
                  <a:gd name="T34" fmla="*/ 34 w 34"/>
                  <a:gd name="T35" fmla="*/ 0 h 33"/>
                  <a:gd name="T36" fmla="*/ 34 w 34"/>
                  <a:gd name="T37" fmla="*/ 0 h 33"/>
                  <a:gd name="T38" fmla="*/ 32 w 34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33">
                    <a:moveTo>
                      <a:pt x="32" y="0"/>
                    </a:moveTo>
                    <a:cubicBezTo>
                      <a:pt x="32" y="1"/>
                      <a:pt x="31" y="1"/>
                      <a:pt x="31" y="2"/>
                    </a:cubicBezTo>
                    <a:cubicBezTo>
                      <a:pt x="30" y="4"/>
                      <a:pt x="29" y="6"/>
                      <a:pt x="26" y="7"/>
                    </a:cubicBezTo>
                    <a:cubicBezTo>
                      <a:pt x="25" y="7"/>
                      <a:pt x="25" y="8"/>
                      <a:pt x="24" y="8"/>
                    </a:cubicBezTo>
                    <a:cubicBezTo>
                      <a:pt x="22" y="8"/>
                      <a:pt x="20" y="7"/>
                      <a:pt x="19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7" y="5"/>
                      <a:pt x="16" y="6"/>
                      <a:pt x="16" y="6"/>
                    </a:cubicBezTo>
                    <a:cubicBezTo>
                      <a:pt x="14" y="7"/>
                      <a:pt x="12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5" y="6"/>
                      <a:pt x="4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Oval 71"/>
              <p:cNvSpPr/>
              <p:nvPr/>
            </p:nvSpPr>
            <p:spPr bwMode="auto">
              <a:xfrm>
                <a:off x="6178550" y="3625850"/>
                <a:ext cx="84138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: Shape 72"/>
              <p:cNvSpPr/>
              <p:nvPr/>
            </p:nvSpPr>
            <p:spPr bwMode="auto">
              <a:xfrm>
                <a:off x="6127750" y="3573463"/>
                <a:ext cx="187325" cy="185738"/>
              </a:xfrm>
              <a:custGeom>
                <a:avLst/>
                <a:gdLst>
                  <a:gd name="T0" fmla="*/ 44 w 49"/>
                  <a:gd name="T1" fmla="*/ 18 h 49"/>
                  <a:gd name="T2" fmla="*/ 44 w 49"/>
                  <a:gd name="T3" fmla="*/ 10 h 49"/>
                  <a:gd name="T4" fmla="*/ 36 w 49"/>
                  <a:gd name="T5" fmla="*/ 7 h 49"/>
                  <a:gd name="T6" fmla="*/ 32 w 49"/>
                  <a:gd name="T7" fmla="*/ 1 h 49"/>
                  <a:gd name="T8" fmla="*/ 24 w 49"/>
                  <a:gd name="T9" fmla="*/ 3 h 49"/>
                  <a:gd name="T10" fmla="*/ 16 w 49"/>
                  <a:gd name="T11" fmla="*/ 1 h 49"/>
                  <a:gd name="T12" fmla="*/ 12 w 49"/>
                  <a:gd name="T13" fmla="*/ 7 h 49"/>
                  <a:gd name="T14" fmla="*/ 4 w 49"/>
                  <a:gd name="T15" fmla="*/ 10 h 49"/>
                  <a:gd name="T16" fmla="*/ 4 w 49"/>
                  <a:gd name="T17" fmla="*/ 18 h 49"/>
                  <a:gd name="T18" fmla="*/ 0 w 49"/>
                  <a:gd name="T19" fmla="*/ 24 h 49"/>
                  <a:gd name="T20" fmla="*/ 4 w 49"/>
                  <a:gd name="T21" fmla="*/ 31 h 49"/>
                  <a:gd name="T22" fmla="*/ 4 w 49"/>
                  <a:gd name="T23" fmla="*/ 39 h 49"/>
                  <a:gd name="T24" fmla="*/ 12 w 49"/>
                  <a:gd name="T25" fmla="*/ 41 h 49"/>
                  <a:gd name="T26" fmla="*/ 16 w 49"/>
                  <a:gd name="T27" fmla="*/ 48 h 49"/>
                  <a:gd name="T28" fmla="*/ 24 w 49"/>
                  <a:gd name="T29" fmla="*/ 45 h 49"/>
                  <a:gd name="T30" fmla="*/ 32 w 49"/>
                  <a:gd name="T31" fmla="*/ 48 h 49"/>
                  <a:gd name="T32" fmla="*/ 36 w 49"/>
                  <a:gd name="T33" fmla="*/ 41 h 49"/>
                  <a:gd name="T34" fmla="*/ 44 w 49"/>
                  <a:gd name="T35" fmla="*/ 39 h 49"/>
                  <a:gd name="T36" fmla="*/ 44 w 49"/>
                  <a:gd name="T37" fmla="*/ 31 h 49"/>
                  <a:gd name="T38" fmla="*/ 49 w 49"/>
                  <a:gd name="T39" fmla="*/ 24 h 49"/>
                  <a:gd name="T40" fmla="*/ 44 w 49"/>
                  <a:gd name="T41" fmla="*/ 18 h 49"/>
                  <a:gd name="T42" fmla="*/ 24 w 49"/>
                  <a:gd name="T43" fmla="*/ 37 h 49"/>
                  <a:gd name="T44" fmla="*/ 11 w 49"/>
                  <a:gd name="T45" fmla="*/ 24 h 49"/>
                  <a:gd name="T46" fmla="*/ 24 w 49"/>
                  <a:gd name="T47" fmla="*/ 12 h 49"/>
                  <a:gd name="T48" fmla="*/ 37 w 49"/>
                  <a:gd name="T49" fmla="*/ 24 h 49"/>
                  <a:gd name="T50" fmla="*/ 24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44" y="18"/>
                    </a:moveTo>
                    <a:cubicBezTo>
                      <a:pt x="43" y="16"/>
                      <a:pt x="45" y="12"/>
                      <a:pt x="44" y="10"/>
                    </a:cubicBezTo>
                    <a:cubicBezTo>
                      <a:pt x="42" y="8"/>
                      <a:pt x="38" y="9"/>
                      <a:pt x="36" y="7"/>
                    </a:cubicBezTo>
                    <a:cubicBezTo>
                      <a:pt x="34" y="6"/>
                      <a:pt x="34" y="2"/>
                      <a:pt x="32" y="1"/>
                    </a:cubicBezTo>
                    <a:cubicBezTo>
                      <a:pt x="29" y="0"/>
                      <a:pt x="27" y="3"/>
                      <a:pt x="24" y="3"/>
                    </a:cubicBezTo>
                    <a:cubicBezTo>
                      <a:pt x="22" y="3"/>
                      <a:pt x="19" y="0"/>
                      <a:pt x="16" y="1"/>
                    </a:cubicBezTo>
                    <a:cubicBezTo>
                      <a:pt x="14" y="2"/>
                      <a:pt x="14" y="6"/>
                      <a:pt x="12" y="7"/>
                    </a:cubicBezTo>
                    <a:cubicBezTo>
                      <a:pt x="10" y="9"/>
                      <a:pt x="6" y="8"/>
                      <a:pt x="4" y="10"/>
                    </a:cubicBezTo>
                    <a:cubicBezTo>
                      <a:pt x="3" y="12"/>
                      <a:pt x="5" y="16"/>
                      <a:pt x="4" y="18"/>
                    </a:cubicBezTo>
                    <a:cubicBezTo>
                      <a:pt x="3" y="20"/>
                      <a:pt x="0" y="22"/>
                      <a:pt x="0" y="24"/>
                    </a:cubicBezTo>
                    <a:cubicBezTo>
                      <a:pt x="0" y="27"/>
                      <a:pt x="3" y="29"/>
                      <a:pt x="4" y="31"/>
                    </a:cubicBezTo>
                    <a:cubicBezTo>
                      <a:pt x="5" y="33"/>
                      <a:pt x="3" y="37"/>
                      <a:pt x="4" y="39"/>
                    </a:cubicBezTo>
                    <a:cubicBezTo>
                      <a:pt x="6" y="41"/>
                      <a:pt x="10" y="40"/>
                      <a:pt x="12" y="41"/>
                    </a:cubicBezTo>
                    <a:cubicBezTo>
                      <a:pt x="14" y="43"/>
                      <a:pt x="14" y="47"/>
                      <a:pt x="16" y="48"/>
                    </a:cubicBezTo>
                    <a:cubicBezTo>
                      <a:pt x="19" y="49"/>
                      <a:pt x="22" y="45"/>
                      <a:pt x="24" y="45"/>
                    </a:cubicBezTo>
                    <a:cubicBezTo>
                      <a:pt x="27" y="45"/>
                      <a:pt x="29" y="49"/>
                      <a:pt x="32" y="48"/>
                    </a:cubicBezTo>
                    <a:cubicBezTo>
                      <a:pt x="34" y="47"/>
                      <a:pt x="34" y="43"/>
                      <a:pt x="36" y="41"/>
                    </a:cubicBezTo>
                    <a:cubicBezTo>
                      <a:pt x="38" y="40"/>
                      <a:pt x="42" y="41"/>
                      <a:pt x="44" y="39"/>
                    </a:cubicBezTo>
                    <a:cubicBezTo>
                      <a:pt x="45" y="37"/>
                      <a:pt x="43" y="33"/>
                      <a:pt x="44" y="31"/>
                    </a:cubicBezTo>
                    <a:cubicBezTo>
                      <a:pt x="45" y="29"/>
                      <a:pt x="49" y="27"/>
                      <a:pt x="49" y="24"/>
                    </a:cubicBezTo>
                    <a:cubicBezTo>
                      <a:pt x="49" y="22"/>
                      <a:pt x="45" y="20"/>
                      <a:pt x="44" y="18"/>
                    </a:cubicBezTo>
                    <a:close/>
                    <a:moveTo>
                      <a:pt x="24" y="37"/>
                    </a:moveTo>
                    <a:cubicBezTo>
                      <a:pt x="17" y="37"/>
                      <a:pt x="11" y="32"/>
                      <a:pt x="11" y="24"/>
                    </a:cubicBezTo>
                    <a:cubicBezTo>
                      <a:pt x="11" y="17"/>
                      <a:pt x="17" y="12"/>
                      <a:pt x="24" y="12"/>
                    </a:cubicBezTo>
                    <a:cubicBezTo>
                      <a:pt x="31" y="12"/>
                      <a:pt x="37" y="17"/>
                      <a:pt x="37" y="24"/>
                    </a:cubicBezTo>
                    <a:cubicBezTo>
                      <a:pt x="37" y="32"/>
                      <a:pt x="31" y="37"/>
                      <a:pt x="2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1" name="Straight Connector 33"/>
          <p:cNvCxnSpPr/>
          <p:nvPr/>
        </p:nvCxnSpPr>
        <p:spPr>
          <a:xfrm flipV="1">
            <a:off x="5189260" y="4750021"/>
            <a:ext cx="0" cy="396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4"/>
          <p:cNvCxnSpPr/>
          <p:nvPr/>
        </p:nvCxnSpPr>
        <p:spPr>
          <a:xfrm flipV="1">
            <a:off x="5189260" y="3565952"/>
            <a:ext cx="0" cy="324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37"/>
          <p:cNvCxnSpPr/>
          <p:nvPr/>
        </p:nvCxnSpPr>
        <p:spPr>
          <a:xfrm flipV="1">
            <a:off x="6749520" y="3662926"/>
            <a:ext cx="0" cy="1476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8"/>
          <p:cNvCxnSpPr/>
          <p:nvPr/>
        </p:nvCxnSpPr>
        <p:spPr>
          <a:xfrm flipV="1">
            <a:off x="6749520" y="2409698"/>
            <a:ext cx="0" cy="396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39"/>
          <p:cNvGrpSpPr/>
          <p:nvPr/>
        </p:nvGrpSpPr>
        <p:grpSpPr>
          <a:xfrm>
            <a:off x="4924871" y="2960977"/>
            <a:ext cx="540000" cy="540000"/>
            <a:chOff x="5039729" y="3314307"/>
            <a:chExt cx="540000" cy="540000"/>
          </a:xfrm>
        </p:grpSpPr>
        <p:sp>
          <p:nvSpPr>
            <p:cNvPr id="49" name="Oval 61"/>
            <p:cNvSpPr/>
            <p:nvPr/>
          </p:nvSpPr>
          <p:spPr>
            <a:xfrm>
              <a:off x="5039729" y="3314307"/>
              <a:ext cx="540000" cy="540000"/>
            </a:xfrm>
            <a:prstGeom prst="ellipse">
              <a:avLst/>
            </a:prstGeom>
            <a:solidFill>
              <a:srgbClr val="DAB96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" name="Freeform: Shape 62"/>
            <p:cNvSpPr/>
            <p:nvPr/>
          </p:nvSpPr>
          <p:spPr bwMode="auto">
            <a:xfrm>
              <a:off x="5142973" y="3395648"/>
              <a:ext cx="333512" cy="377319"/>
            </a:xfrm>
            <a:custGeom>
              <a:avLst/>
              <a:gdLst>
                <a:gd name="T0" fmla="*/ 182 w 193"/>
                <a:gd name="T1" fmla="*/ 147 h 219"/>
                <a:gd name="T2" fmla="*/ 175 w 193"/>
                <a:gd name="T3" fmla="*/ 150 h 219"/>
                <a:gd name="T4" fmla="*/ 146 w 193"/>
                <a:gd name="T5" fmla="*/ 110 h 219"/>
                <a:gd name="T6" fmla="*/ 175 w 193"/>
                <a:gd name="T7" fmla="*/ 70 h 219"/>
                <a:gd name="T8" fmla="*/ 182 w 193"/>
                <a:gd name="T9" fmla="*/ 72 h 219"/>
                <a:gd name="T10" fmla="*/ 193 w 193"/>
                <a:gd name="T11" fmla="*/ 60 h 219"/>
                <a:gd name="T12" fmla="*/ 182 w 193"/>
                <a:gd name="T13" fmla="*/ 49 h 219"/>
                <a:gd name="T14" fmla="*/ 170 w 193"/>
                <a:gd name="T15" fmla="*/ 60 h 219"/>
                <a:gd name="T16" fmla="*/ 170 w 193"/>
                <a:gd name="T17" fmla="*/ 62 h 219"/>
                <a:gd name="T18" fmla="*/ 121 w 193"/>
                <a:gd name="T19" fmla="*/ 67 h 219"/>
                <a:gd name="T20" fmla="*/ 101 w 193"/>
                <a:gd name="T21" fmla="*/ 22 h 219"/>
                <a:gd name="T22" fmla="*/ 108 w 193"/>
                <a:gd name="T23" fmla="*/ 12 h 219"/>
                <a:gd name="T24" fmla="*/ 97 w 193"/>
                <a:gd name="T25" fmla="*/ 0 h 219"/>
                <a:gd name="T26" fmla="*/ 85 w 193"/>
                <a:gd name="T27" fmla="*/ 12 h 219"/>
                <a:gd name="T28" fmla="*/ 92 w 193"/>
                <a:gd name="T29" fmla="*/ 22 h 219"/>
                <a:gd name="T30" fmla="*/ 72 w 193"/>
                <a:gd name="T31" fmla="*/ 67 h 219"/>
                <a:gd name="T32" fmla="*/ 23 w 193"/>
                <a:gd name="T33" fmla="*/ 62 h 219"/>
                <a:gd name="T34" fmla="*/ 23 w 193"/>
                <a:gd name="T35" fmla="*/ 60 h 219"/>
                <a:gd name="T36" fmla="*/ 12 w 193"/>
                <a:gd name="T37" fmla="*/ 49 h 219"/>
                <a:gd name="T38" fmla="*/ 0 w 193"/>
                <a:gd name="T39" fmla="*/ 60 h 219"/>
                <a:gd name="T40" fmla="*/ 12 w 193"/>
                <a:gd name="T41" fmla="*/ 72 h 219"/>
                <a:gd name="T42" fmla="*/ 18 w 193"/>
                <a:gd name="T43" fmla="*/ 70 h 219"/>
                <a:gd name="T44" fmla="*/ 48 w 193"/>
                <a:gd name="T45" fmla="*/ 110 h 219"/>
                <a:gd name="T46" fmla="*/ 19 w 193"/>
                <a:gd name="T47" fmla="*/ 150 h 219"/>
                <a:gd name="T48" fmla="*/ 12 w 193"/>
                <a:gd name="T49" fmla="*/ 147 h 219"/>
                <a:gd name="T50" fmla="*/ 0 w 193"/>
                <a:gd name="T51" fmla="*/ 159 h 219"/>
                <a:gd name="T52" fmla="*/ 12 w 193"/>
                <a:gd name="T53" fmla="*/ 170 h 219"/>
                <a:gd name="T54" fmla="*/ 23 w 193"/>
                <a:gd name="T55" fmla="*/ 159 h 219"/>
                <a:gd name="T56" fmla="*/ 23 w 193"/>
                <a:gd name="T57" fmla="*/ 158 h 219"/>
                <a:gd name="T58" fmla="*/ 72 w 193"/>
                <a:gd name="T59" fmla="*/ 152 h 219"/>
                <a:gd name="T60" fmla="*/ 92 w 193"/>
                <a:gd name="T61" fmla="*/ 197 h 219"/>
                <a:gd name="T62" fmla="*/ 85 w 193"/>
                <a:gd name="T63" fmla="*/ 208 h 219"/>
                <a:gd name="T64" fmla="*/ 97 w 193"/>
                <a:gd name="T65" fmla="*/ 219 h 219"/>
                <a:gd name="T66" fmla="*/ 108 w 193"/>
                <a:gd name="T67" fmla="*/ 208 h 219"/>
                <a:gd name="T68" fmla="*/ 101 w 193"/>
                <a:gd name="T69" fmla="*/ 197 h 219"/>
                <a:gd name="T70" fmla="*/ 121 w 193"/>
                <a:gd name="T71" fmla="*/ 152 h 219"/>
                <a:gd name="T72" fmla="*/ 170 w 193"/>
                <a:gd name="T73" fmla="*/ 158 h 219"/>
                <a:gd name="T74" fmla="*/ 170 w 193"/>
                <a:gd name="T75" fmla="*/ 159 h 219"/>
                <a:gd name="T76" fmla="*/ 182 w 193"/>
                <a:gd name="T77" fmla="*/ 170 h 219"/>
                <a:gd name="T78" fmla="*/ 193 w 193"/>
                <a:gd name="T79" fmla="*/ 159 h 219"/>
                <a:gd name="T80" fmla="*/ 182 w 193"/>
                <a:gd name="T81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40"/>
          <p:cNvGrpSpPr/>
          <p:nvPr/>
        </p:nvGrpSpPr>
        <p:grpSpPr>
          <a:xfrm>
            <a:off x="6479520" y="1824601"/>
            <a:ext cx="540000" cy="540000"/>
            <a:chOff x="6594378" y="2177931"/>
            <a:chExt cx="540000" cy="540000"/>
          </a:xfrm>
        </p:grpSpPr>
        <p:sp>
          <p:nvSpPr>
            <p:cNvPr id="45" name="Oval 57"/>
            <p:cNvSpPr/>
            <p:nvPr/>
          </p:nvSpPr>
          <p:spPr>
            <a:xfrm>
              <a:off x="6594378" y="2177931"/>
              <a:ext cx="540000" cy="540000"/>
            </a:xfrm>
            <a:prstGeom prst="ellipse">
              <a:avLst/>
            </a:prstGeom>
            <a:solidFill>
              <a:srgbClr val="DAB96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46" name="Group 58"/>
            <p:cNvGrpSpPr/>
            <p:nvPr/>
          </p:nvGrpSpPr>
          <p:grpSpPr>
            <a:xfrm>
              <a:off x="6675953" y="2239847"/>
              <a:ext cx="371937" cy="351888"/>
              <a:chOff x="8493125" y="2289175"/>
              <a:chExt cx="854075" cy="808038"/>
            </a:xfrm>
            <a:solidFill>
              <a:schemeClr val="bg1"/>
            </a:solidFill>
          </p:grpSpPr>
          <p:sp>
            <p:nvSpPr>
              <p:cNvPr id="47" name="Freeform: Shape 59"/>
              <p:cNvSpPr/>
              <p:nvPr/>
            </p:nvSpPr>
            <p:spPr bwMode="auto">
              <a:xfrm>
                <a:off x="8493125" y="2762250"/>
                <a:ext cx="854075" cy="334963"/>
              </a:xfrm>
              <a:custGeom>
                <a:avLst/>
                <a:gdLst>
                  <a:gd name="T0" fmla="*/ 517 w 538"/>
                  <a:gd name="T1" fmla="*/ 57 h 211"/>
                  <a:gd name="T2" fmla="*/ 335 w 538"/>
                  <a:gd name="T3" fmla="*/ 0 h 211"/>
                  <a:gd name="T4" fmla="*/ 299 w 538"/>
                  <a:gd name="T5" fmla="*/ 161 h 211"/>
                  <a:gd name="T6" fmla="*/ 278 w 538"/>
                  <a:gd name="T7" fmla="*/ 33 h 211"/>
                  <a:gd name="T8" fmla="*/ 287 w 538"/>
                  <a:gd name="T9" fmla="*/ 24 h 211"/>
                  <a:gd name="T10" fmla="*/ 304 w 538"/>
                  <a:gd name="T11" fmla="*/ 5 h 211"/>
                  <a:gd name="T12" fmla="*/ 235 w 538"/>
                  <a:gd name="T13" fmla="*/ 5 h 211"/>
                  <a:gd name="T14" fmla="*/ 251 w 538"/>
                  <a:gd name="T15" fmla="*/ 24 h 211"/>
                  <a:gd name="T16" fmla="*/ 261 w 538"/>
                  <a:gd name="T17" fmla="*/ 33 h 211"/>
                  <a:gd name="T18" fmla="*/ 239 w 538"/>
                  <a:gd name="T19" fmla="*/ 161 h 211"/>
                  <a:gd name="T20" fmla="*/ 204 w 538"/>
                  <a:gd name="T21" fmla="*/ 0 h 211"/>
                  <a:gd name="T22" fmla="*/ 20 w 538"/>
                  <a:gd name="T23" fmla="*/ 57 h 211"/>
                  <a:gd name="T24" fmla="*/ 0 w 538"/>
                  <a:gd name="T25" fmla="*/ 211 h 211"/>
                  <a:gd name="T26" fmla="*/ 538 w 538"/>
                  <a:gd name="T27" fmla="*/ 211 h 211"/>
                  <a:gd name="T28" fmla="*/ 517 w 538"/>
                  <a:gd name="T29" fmla="*/ 57 h 211"/>
                  <a:gd name="T30" fmla="*/ 459 w 538"/>
                  <a:gd name="T31" fmla="*/ 156 h 211"/>
                  <a:gd name="T32" fmla="*/ 366 w 538"/>
                  <a:gd name="T33" fmla="*/ 156 h 211"/>
                  <a:gd name="T34" fmla="*/ 366 w 538"/>
                  <a:gd name="T35" fmla="*/ 129 h 211"/>
                  <a:gd name="T36" fmla="*/ 412 w 538"/>
                  <a:gd name="T37" fmla="*/ 122 h 211"/>
                  <a:gd name="T38" fmla="*/ 459 w 538"/>
                  <a:gd name="T39" fmla="*/ 129 h 211"/>
                  <a:gd name="T40" fmla="*/ 459 w 538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8" h="211">
                    <a:moveTo>
                      <a:pt x="517" y="57"/>
                    </a:moveTo>
                    <a:lnTo>
                      <a:pt x="335" y="0"/>
                    </a:lnTo>
                    <a:lnTo>
                      <a:pt x="299" y="161"/>
                    </a:lnTo>
                    <a:lnTo>
                      <a:pt x="278" y="33"/>
                    </a:lnTo>
                    <a:lnTo>
                      <a:pt x="287" y="24"/>
                    </a:lnTo>
                    <a:lnTo>
                      <a:pt x="304" y="5"/>
                    </a:lnTo>
                    <a:lnTo>
                      <a:pt x="235" y="5"/>
                    </a:lnTo>
                    <a:lnTo>
                      <a:pt x="251" y="24"/>
                    </a:lnTo>
                    <a:lnTo>
                      <a:pt x="261" y="33"/>
                    </a:lnTo>
                    <a:lnTo>
                      <a:pt x="239" y="161"/>
                    </a:lnTo>
                    <a:lnTo>
                      <a:pt x="204" y="0"/>
                    </a:lnTo>
                    <a:lnTo>
                      <a:pt x="20" y="57"/>
                    </a:lnTo>
                    <a:lnTo>
                      <a:pt x="0" y="211"/>
                    </a:lnTo>
                    <a:lnTo>
                      <a:pt x="538" y="211"/>
                    </a:lnTo>
                    <a:lnTo>
                      <a:pt x="517" y="57"/>
                    </a:lnTo>
                    <a:close/>
                    <a:moveTo>
                      <a:pt x="459" y="156"/>
                    </a:moveTo>
                    <a:lnTo>
                      <a:pt x="366" y="156"/>
                    </a:lnTo>
                    <a:lnTo>
                      <a:pt x="366" y="129"/>
                    </a:lnTo>
                    <a:lnTo>
                      <a:pt x="412" y="122"/>
                    </a:lnTo>
                    <a:lnTo>
                      <a:pt x="459" y="129"/>
                    </a:lnTo>
                    <a:lnTo>
                      <a:pt x="459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Oval 60"/>
              <p:cNvSpPr/>
              <p:nvPr/>
            </p:nvSpPr>
            <p:spPr bwMode="auto">
              <a:xfrm>
                <a:off x="8729663" y="2289175"/>
                <a:ext cx="382588" cy="427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31" name="Straight Connector 43"/>
          <p:cNvCxnSpPr/>
          <p:nvPr/>
        </p:nvCxnSpPr>
        <p:spPr>
          <a:xfrm flipV="1">
            <a:off x="8307880" y="4746745"/>
            <a:ext cx="0" cy="396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44"/>
          <p:cNvCxnSpPr/>
          <p:nvPr/>
        </p:nvCxnSpPr>
        <p:spPr>
          <a:xfrm flipV="1">
            <a:off x="8307880" y="3503042"/>
            <a:ext cx="0" cy="396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47"/>
          <p:cNvCxnSpPr/>
          <p:nvPr/>
        </p:nvCxnSpPr>
        <p:spPr>
          <a:xfrm flipV="1">
            <a:off x="9888018" y="3470809"/>
            <a:ext cx="0" cy="1656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48"/>
          <p:cNvCxnSpPr/>
          <p:nvPr/>
        </p:nvCxnSpPr>
        <p:spPr>
          <a:xfrm flipV="1">
            <a:off x="9888018" y="2217581"/>
            <a:ext cx="0" cy="396000"/>
          </a:xfrm>
          <a:prstGeom prst="line">
            <a:avLst/>
          </a:prstGeom>
          <a:ln w="19050" cap="rnd">
            <a:solidFill>
              <a:srgbClr val="C8161C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49"/>
          <p:cNvGrpSpPr/>
          <p:nvPr/>
        </p:nvGrpSpPr>
        <p:grpSpPr>
          <a:xfrm>
            <a:off x="8043491" y="2917945"/>
            <a:ext cx="540000" cy="540000"/>
            <a:chOff x="8158349" y="3271275"/>
            <a:chExt cx="540000" cy="540000"/>
          </a:xfrm>
        </p:grpSpPr>
        <p:sp>
          <p:nvSpPr>
            <p:cNvPr id="41" name="Oval 53"/>
            <p:cNvSpPr/>
            <p:nvPr/>
          </p:nvSpPr>
          <p:spPr>
            <a:xfrm>
              <a:off x="8158349" y="3271275"/>
              <a:ext cx="540000" cy="540000"/>
            </a:xfrm>
            <a:prstGeom prst="ellipse">
              <a:avLst/>
            </a:prstGeom>
            <a:solidFill>
              <a:srgbClr val="DAB96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42" name="Group 54"/>
            <p:cNvGrpSpPr/>
            <p:nvPr/>
          </p:nvGrpSpPr>
          <p:grpSpPr>
            <a:xfrm>
              <a:off x="8252383" y="3379975"/>
              <a:ext cx="351933" cy="322606"/>
              <a:chOff x="7816850" y="1350963"/>
              <a:chExt cx="895350" cy="820737"/>
            </a:xfrm>
            <a:solidFill>
              <a:schemeClr val="bg1"/>
            </a:solidFill>
          </p:grpSpPr>
          <p:sp>
            <p:nvSpPr>
              <p:cNvPr id="43" name="Freeform: Shape 55"/>
              <p:cNvSpPr/>
              <p:nvPr/>
            </p:nvSpPr>
            <p:spPr bwMode="auto">
              <a:xfrm>
                <a:off x="7850188" y="1792288"/>
                <a:ext cx="828675" cy="379412"/>
              </a:xfrm>
              <a:custGeom>
                <a:avLst/>
                <a:gdLst>
                  <a:gd name="T0" fmla="*/ 119 w 218"/>
                  <a:gd name="T1" fmla="*/ 26 h 100"/>
                  <a:gd name="T2" fmla="*/ 99 w 218"/>
                  <a:gd name="T3" fmla="*/ 26 h 100"/>
                  <a:gd name="T4" fmla="*/ 73 w 218"/>
                  <a:gd name="T5" fmla="*/ 0 h 100"/>
                  <a:gd name="T6" fmla="*/ 0 w 218"/>
                  <a:gd name="T7" fmla="*/ 0 h 100"/>
                  <a:gd name="T8" fmla="*/ 0 w 218"/>
                  <a:gd name="T9" fmla="*/ 70 h 100"/>
                  <a:gd name="T10" fmla="*/ 29 w 218"/>
                  <a:gd name="T11" fmla="*/ 100 h 100"/>
                  <a:gd name="T12" fmla="*/ 189 w 218"/>
                  <a:gd name="T13" fmla="*/ 100 h 100"/>
                  <a:gd name="T14" fmla="*/ 218 w 218"/>
                  <a:gd name="T15" fmla="*/ 70 h 100"/>
                  <a:gd name="T16" fmla="*/ 218 w 218"/>
                  <a:gd name="T17" fmla="*/ 0 h 100"/>
                  <a:gd name="T18" fmla="*/ 145 w 218"/>
                  <a:gd name="T19" fmla="*/ 0 h 100"/>
                  <a:gd name="T20" fmla="*/ 119 w 218"/>
                  <a:gd name="T21" fmla="*/ 2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00">
                    <a:moveTo>
                      <a:pt x="119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85" y="26"/>
                      <a:pt x="73" y="14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3" y="100"/>
                      <a:pt x="29" y="100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205" y="100"/>
                      <a:pt x="218" y="86"/>
                      <a:pt x="218" y="7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4"/>
                      <a:pt x="133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: Shape 56"/>
              <p:cNvSpPr/>
              <p:nvPr/>
            </p:nvSpPr>
            <p:spPr bwMode="auto">
              <a:xfrm>
                <a:off x="7816850" y="1350963"/>
                <a:ext cx="895350" cy="498475"/>
              </a:xfrm>
              <a:custGeom>
                <a:avLst/>
                <a:gdLst>
                  <a:gd name="T0" fmla="*/ 204 w 236"/>
                  <a:gd name="T1" fmla="*/ 44 h 131"/>
                  <a:gd name="T2" fmla="*/ 163 w 236"/>
                  <a:gd name="T3" fmla="*/ 44 h 131"/>
                  <a:gd name="T4" fmla="*/ 163 w 236"/>
                  <a:gd name="T5" fmla="*/ 30 h 131"/>
                  <a:gd name="T6" fmla="*/ 133 w 236"/>
                  <a:gd name="T7" fmla="*/ 0 h 131"/>
                  <a:gd name="T8" fmla="*/ 103 w 236"/>
                  <a:gd name="T9" fmla="*/ 0 h 131"/>
                  <a:gd name="T10" fmla="*/ 73 w 236"/>
                  <a:gd name="T11" fmla="*/ 30 h 131"/>
                  <a:gd name="T12" fmla="*/ 73 w 236"/>
                  <a:gd name="T13" fmla="*/ 44 h 131"/>
                  <a:gd name="T14" fmla="*/ 32 w 236"/>
                  <a:gd name="T15" fmla="*/ 44 h 131"/>
                  <a:gd name="T16" fmla="*/ 0 w 236"/>
                  <a:gd name="T17" fmla="*/ 75 h 131"/>
                  <a:gd name="T18" fmla="*/ 0 w 236"/>
                  <a:gd name="T19" fmla="*/ 106 h 131"/>
                  <a:gd name="T20" fmla="*/ 92 w 236"/>
                  <a:gd name="T21" fmla="*/ 106 h 131"/>
                  <a:gd name="T22" fmla="*/ 92 w 236"/>
                  <a:gd name="T23" fmla="*/ 115 h 131"/>
                  <a:gd name="T24" fmla="*/ 108 w 236"/>
                  <a:gd name="T25" fmla="*/ 131 h 131"/>
                  <a:gd name="T26" fmla="*/ 128 w 236"/>
                  <a:gd name="T27" fmla="*/ 131 h 131"/>
                  <a:gd name="T28" fmla="*/ 144 w 236"/>
                  <a:gd name="T29" fmla="*/ 115 h 131"/>
                  <a:gd name="T30" fmla="*/ 144 w 236"/>
                  <a:gd name="T31" fmla="*/ 106 h 131"/>
                  <a:gd name="T32" fmla="*/ 236 w 236"/>
                  <a:gd name="T33" fmla="*/ 106 h 131"/>
                  <a:gd name="T34" fmla="*/ 236 w 236"/>
                  <a:gd name="T35" fmla="*/ 75 h 131"/>
                  <a:gd name="T36" fmla="*/ 204 w 236"/>
                  <a:gd name="T37" fmla="*/ 44 h 131"/>
                  <a:gd name="T38" fmla="*/ 92 w 236"/>
                  <a:gd name="T39" fmla="*/ 30 h 131"/>
                  <a:gd name="T40" fmla="*/ 103 w 236"/>
                  <a:gd name="T41" fmla="*/ 19 h 131"/>
                  <a:gd name="T42" fmla="*/ 133 w 236"/>
                  <a:gd name="T43" fmla="*/ 19 h 131"/>
                  <a:gd name="T44" fmla="*/ 144 w 236"/>
                  <a:gd name="T45" fmla="*/ 30 h 131"/>
                  <a:gd name="T46" fmla="*/ 144 w 236"/>
                  <a:gd name="T47" fmla="*/ 44 h 131"/>
                  <a:gd name="T48" fmla="*/ 92 w 236"/>
                  <a:gd name="T49" fmla="*/ 44 h 131"/>
                  <a:gd name="T50" fmla="*/ 92 w 236"/>
                  <a:gd name="T51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6" h="131">
                    <a:moveTo>
                      <a:pt x="204" y="44"/>
                    </a:moveTo>
                    <a:cubicBezTo>
                      <a:pt x="163" y="44"/>
                      <a:pt x="163" y="44"/>
                      <a:pt x="163" y="44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14"/>
                      <a:pt x="150" y="0"/>
                      <a:pt x="13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86" y="0"/>
                      <a:pt x="73" y="14"/>
                      <a:pt x="73" y="30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5" y="44"/>
                      <a:pt x="0" y="58"/>
                      <a:pt x="0" y="7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24"/>
                      <a:pt x="99" y="131"/>
                      <a:pt x="108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37" y="131"/>
                      <a:pt x="144" y="124"/>
                      <a:pt x="144" y="115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58"/>
                      <a:pt x="221" y="44"/>
                      <a:pt x="204" y="44"/>
                    </a:cubicBezTo>
                    <a:close/>
                    <a:moveTo>
                      <a:pt x="92" y="30"/>
                    </a:moveTo>
                    <a:cubicBezTo>
                      <a:pt x="92" y="24"/>
                      <a:pt x="97" y="19"/>
                      <a:pt x="10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9" y="19"/>
                      <a:pt x="144" y="24"/>
                      <a:pt x="144" y="3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92" y="44"/>
                      <a:pt x="92" y="44"/>
                      <a:pt x="92" y="44"/>
                    </a:cubicBezTo>
                    <a:lnTo>
                      <a:pt x="9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8" name="Group 50"/>
          <p:cNvGrpSpPr/>
          <p:nvPr/>
        </p:nvGrpSpPr>
        <p:grpSpPr>
          <a:xfrm>
            <a:off x="9618018" y="1672240"/>
            <a:ext cx="540000" cy="540000"/>
            <a:chOff x="9732876" y="1985814"/>
            <a:chExt cx="540000" cy="540000"/>
          </a:xfrm>
        </p:grpSpPr>
        <p:sp>
          <p:nvSpPr>
            <p:cNvPr id="39" name="Oval 51"/>
            <p:cNvSpPr/>
            <p:nvPr/>
          </p:nvSpPr>
          <p:spPr>
            <a:xfrm>
              <a:off x="9732876" y="1985814"/>
              <a:ext cx="540000" cy="540000"/>
            </a:xfrm>
            <a:prstGeom prst="ellipse">
              <a:avLst/>
            </a:prstGeom>
            <a:solidFill>
              <a:srgbClr val="DAB96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0" name="Freeform: Shape 52"/>
            <p:cNvSpPr/>
            <p:nvPr/>
          </p:nvSpPr>
          <p:spPr bwMode="auto">
            <a:xfrm>
              <a:off x="9842613" y="2095551"/>
              <a:ext cx="320527" cy="320527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1935" y="3684473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7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954944" y="3684473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7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067953" y="3684473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07820" y="2438768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579111" y="2649505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354165" y="2522661"/>
            <a:ext cx="241736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84" name="组合 8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8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相关建议与论文总结</a:t>
            </a: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93" name="圆角矩形 92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6973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>
            <a:off x="5388768" y="1113681"/>
            <a:ext cx="1414463" cy="1225550"/>
          </a:xfrm>
          <a:custGeom>
            <a:avLst/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5388768" y="2339231"/>
            <a:ext cx="1414463" cy="1044575"/>
          </a:xfrm>
          <a:custGeom>
            <a:avLst/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5618956" y="2158256"/>
            <a:ext cx="954088" cy="365125"/>
          </a:xfrm>
          <a:custGeom>
            <a:avLst/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8"/>
          <p:cNvSpPr/>
          <p:nvPr/>
        </p:nvSpPr>
        <p:spPr bwMode="auto">
          <a:xfrm>
            <a:off x="5388768" y="3383806"/>
            <a:ext cx="1414463" cy="1046162"/>
          </a:xfrm>
          <a:custGeom>
            <a:avLst/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5618956" y="3204418"/>
            <a:ext cx="954088" cy="363537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0"/>
          <p:cNvSpPr/>
          <p:nvPr/>
        </p:nvSpPr>
        <p:spPr bwMode="auto">
          <a:xfrm>
            <a:off x="5388768" y="4429968"/>
            <a:ext cx="1414463" cy="1228725"/>
          </a:xfrm>
          <a:custGeom>
            <a:avLst/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Freeform 11"/>
          <p:cNvSpPr/>
          <p:nvPr/>
        </p:nvSpPr>
        <p:spPr bwMode="auto">
          <a:xfrm>
            <a:off x="5618956" y="4248993"/>
            <a:ext cx="954088" cy="365125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873219" y="1478643"/>
            <a:ext cx="445559" cy="428489"/>
            <a:chOff x="9791183" y="5224434"/>
            <a:chExt cx="645684" cy="620945"/>
          </a:xfrm>
          <a:solidFill>
            <a:srgbClr val="DAB96E"/>
          </a:solidFill>
        </p:grpSpPr>
        <p:sp>
          <p:nvSpPr>
            <p:cNvPr id="22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04447" y="3711391"/>
            <a:ext cx="561428" cy="426575"/>
            <a:chOff x="4268086" y="4221191"/>
            <a:chExt cx="509646" cy="387231"/>
          </a:xfrm>
          <a:solidFill>
            <a:srgbClr val="DAB96E"/>
          </a:soli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36490" y="4948147"/>
            <a:ext cx="364772" cy="361011"/>
            <a:chOff x="6967126" y="4092464"/>
            <a:chExt cx="453105" cy="448433"/>
          </a:xfrm>
          <a:solidFill>
            <a:srgbClr val="DAB96E"/>
          </a:solidFill>
        </p:grpSpPr>
        <p:sp>
          <p:nvSpPr>
            <p:cNvPr id="32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98358" y="2733027"/>
            <a:ext cx="375609" cy="359225"/>
            <a:chOff x="1004888" y="993775"/>
            <a:chExt cx="2438400" cy="2332038"/>
          </a:xfrm>
          <a:solidFill>
            <a:srgbClr val="DAB96E"/>
          </a:solidFill>
        </p:grpSpPr>
        <p:sp>
          <p:nvSpPr>
            <p:cNvPr id="35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4960859" y="1663842"/>
            <a:ext cx="158895" cy="158895"/>
          </a:xfrm>
          <a:prstGeom prst="ellipse">
            <a:avLst/>
          </a:pr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072244" y="2702623"/>
            <a:ext cx="158895" cy="158895"/>
          </a:xfrm>
          <a:prstGeom prst="ellipse">
            <a:avLst/>
          </a:pr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960859" y="3807196"/>
            <a:ext cx="158895" cy="158895"/>
          </a:xfrm>
          <a:prstGeom prst="ellipse">
            <a:avLst/>
          </a:pr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072244" y="4845977"/>
            <a:ext cx="158895" cy="158895"/>
          </a:xfrm>
          <a:prstGeom prst="ellipse">
            <a:avLst/>
          </a:prstGeom>
          <a:solidFill>
            <a:srgbClr val="DAB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16891" y="132009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16891" y="3463450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60170" y="2358032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60170" y="450138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1115790" y="368459"/>
            <a:ext cx="267429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相关建议与论文总结</a:t>
            </a: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80987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9" grpId="0" bldLvl="0" animBg="1"/>
      <p:bldP spid="20" grpId="0" bldLvl="0" animBg="1"/>
      <p:bldP spid="2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直角三角形 41"/>
          <p:cNvSpPr/>
          <p:nvPr/>
        </p:nvSpPr>
        <p:spPr>
          <a:xfrm rot="5400000">
            <a:off x="2851451" y="-2851451"/>
            <a:ext cx="6459180" cy="12162083"/>
          </a:xfrm>
          <a:prstGeom prst="rtTriangle">
            <a:avLst/>
          </a:prstGeom>
          <a:solidFill>
            <a:srgbClr val="23232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5400000">
            <a:off x="1797280" y="-1797277"/>
            <a:ext cx="4646616" cy="8241175"/>
          </a:xfrm>
          <a:prstGeom prst="rtTriangle">
            <a:avLst/>
          </a:prstGeom>
          <a:solidFill>
            <a:srgbClr val="23232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5400000">
            <a:off x="949125" y="-949124"/>
            <a:ext cx="2453833" cy="4352085"/>
          </a:xfrm>
          <a:prstGeom prst="rtTriangle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89296" y="578143"/>
            <a:ext cx="2954160" cy="5329498"/>
            <a:chOff x="912324" y="249369"/>
            <a:chExt cx="3548644" cy="6401987"/>
          </a:xfrm>
        </p:grpSpPr>
        <p:grpSp>
          <p:nvGrpSpPr>
            <p:cNvPr id="26" name="组合 25"/>
            <p:cNvGrpSpPr/>
            <p:nvPr/>
          </p:nvGrpSpPr>
          <p:grpSpPr>
            <a:xfrm>
              <a:off x="966472" y="1413923"/>
              <a:ext cx="3385613" cy="4030155"/>
              <a:chOff x="1053298" y="1163255"/>
              <a:chExt cx="2210766" cy="2631644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1053299" y="1186406"/>
                <a:ext cx="2210765" cy="2608493"/>
              </a:xfrm>
              <a:custGeom>
                <a:avLst/>
                <a:gdLst>
                  <a:gd name="connsiteX0" fmla="*/ 0 w 1506471"/>
                  <a:gd name="connsiteY0" fmla="*/ 655315 h 1310630"/>
                  <a:gd name="connsiteX1" fmla="*/ 327658 w 1506471"/>
                  <a:gd name="connsiteY1" fmla="*/ 0 h 1310630"/>
                  <a:gd name="connsiteX2" fmla="*/ 1178814 w 1506471"/>
                  <a:gd name="connsiteY2" fmla="*/ 0 h 1310630"/>
                  <a:gd name="connsiteX3" fmla="*/ 1506471 w 1506471"/>
                  <a:gd name="connsiteY3" fmla="*/ 655315 h 1310630"/>
                  <a:gd name="connsiteX4" fmla="*/ 1178814 w 1506471"/>
                  <a:gd name="connsiteY4" fmla="*/ 1310630 h 1310630"/>
                  <a:gd name="connsiteX5" fmla="*/ 327658 w 1506471"/>
                  <a:gd name="connsiteY5" fmla="*/ 1310630 h 1310630"/>
                  <a:gd name="connsiteX6" fmla="*/ 0 w 1506471"/>
                  <a:gd name="connsiteY6" fmla="*/ 655315 h 1310630"/>
                  <a:gd name="connsiteX0-1" fmla="*/ 761425 w 1506470"/>
                  <a:gd name="connsiteY0-2" fmla="*/ 0 h 1359090"/>
                  <a:gd name="connsiteX1-3" fmla="*/ 1506469 w 1506470"/>
                  <a:gd name="connsiteY1-4" fmla="*/ 333523 h 1359090"/>
                  <a:gd name="connsiteX2-5" fmla="*/ 1506469 w 1506470"/>
                  <a:gd name="connsiteY2-6" fmla="*/ 1074028 h 1359090"/>
                  <a:gd name="connsiteX3-7" fmla="*/ 753235 w 1506470"/>
                  <a:gd name="connsiteY3-8" fmla="*/ 1359090 h 1359090"/>
                  <a:gd name="connsiteX4-9" fmla="*/ 0 w 1506470"/>
                  <a:gd name="connsiteY4-10" fmla="*/ 1074028 h 1359090"/>
                  <a:gd name="connsiteX5-11" fmla="*/ 0 w 1506470"/>
                  <a:gd name="connsiteY5-12" fmla="*/ 333523 h 1359090"/>
                  <a:gd name="connsiteX6-13" fmla="*/ 761425 w 1506470"/>
                  <a:gd name="connsiteY6-14" fmla="*/ 0 h 1359090"/>
                  <a:gd name="connsiteX0-15" fmla="*/ 761425 w 1506469"/>
                  <a:gd name="connsiteY0-16" fmla="*/ 0 h 1365148"/>
                  <a:gd name="connsiteX1-17" fmla="*/ 1506469 w 1506469"/>
                  <a:gd name="connsiteY1-18" fmla="*/ 333523 h 1365148"/>
                  <a:gd name="connsiteX2-19" fmla="*/ 1506469 w 1506469"/>
                  <a:gd name="connsiteY2-20" fmla="*/ 1074028 h 1365148"/>
                  <a:gd name="connsiteX3-21" fmla="*/ 753235 w 1506469"/>
                  <a:gd name="connsiteY3-22" fmla="*/ 1365148 h 1365148"/>
                  <a:gd name="connsiteX4-23" fmla="*/ 0 w 1506469"/>
                  <a:gd name="connsiteY4-24" fmla="*/ 1074028 h 1365148"/>
                  <a:gd name="connsiteX5-25" fmla="*/ 0 w 1506469"/>
                  <a:gd name="connsiteY5-26" fmla="*/ 333523 h 1365148"/>
                  <a:gd name="connsiteX6-27" fmla="*/ 761425 w 1506469"/>
                  <a:gd name="connsiteY6-28" fmla="*/ 0 h 13651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06469" h="1365148">
                    <a:moveTo>
                      <a:pt x="761425" y="0"/>
                    </a:moveTo>
                    <a:lnTo>
                      <a:pt x="1506469" y="333523"/>
                    </a:lnTo>
                    <a:lnTo>
                      <a:pt x="1506469" y="1074028"/>
                    </a:lnTo>
                    <a:lnTo>
                      <a:pt x="753235" y="1365148"/>
                    </a:lnTo>
                    <a:lnTo>
                      <a:pt x="0" y="1074028"/>
                    </a:lnTo>
                    <a:lnTo>
                      <a:pt x="0" y="333523"/>
                    </a:lnTo>
                    <a:lnTo>
                      <a:pt x="761425" y="0"/>
                    </a:lnTo>
                    <a:close/>
                  </a:path>
                </a:pathLst>
              </a:custGeom>
              <a:noFill/>
              <a:ln w="101600">
                <a:solidFill>
                  <a:srgbClr val="02030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2320" tIns="313012" rIns="272321" bIns="313010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800" kern="1200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1053298" y="1163255"/>
                <a:ext cx="2210765" cy="2608493"/>
              </a:xfrm>
              <a:custGeom>
                <a:avLst/>
                <a:gdLst>
                  <a:gd name="connsiteX0" fmla="*/ 0 w 1506471"/>
                  <a:gd name="connsiteY0" fmla="*/ 655315 h 1310630"/>
                  <a:gd name="connsiteX1" fmla="*/ 327658 w 1506471"/>
                  <a:gd name="connsiteY1" fmla="*/ 0 h 1310630"/>
                  <a:gd name="connsiteX2" fmla="*/ 1178814 w 1506471"/>
                  <a:gd name="connsiteY2" fmla="*/ 0 h 1310630"/>
                  <a:gd name="connsiteX3" fmla="*/ 1506471 w 1506471"/>
                  <a:gd name="connsiteY3" fmla="*/ 655315 h 1310630"/>
                  <a:gd name="connsiteX4" fmla="*/ 1178814 w 1506471"/>
                  <a:gd name="connsiteY4" fmla="*/ 1310630 h 1310630"/>
                  <a:gd name="connsiteX5" fmla="*/ 327658 w 1506471"/>
                  <a:gd name="connsiteY5" fmla="*/ 1310630 h 1310630"/>
                  <a:gd name="connsiteX6" fmla="*/ 0 w 1506471"/>
                  <a:gd name="connsiteY6" fmla="*/ 655315 h 1310630"/>
                  <a:gd name="connsiteX0-1" fmla="*/ 761425 w 1506470"/>
                  <a:gd name="connsiteY0-2" fmla="*/ 0 h 1359090"/>
                  <a:gd name="connsiteX1-3" fmla="*/ 1506469 w 1506470"/>
                  <a:gd name="connsiteY1-4" fmla="*/ 333523 h 1359090"/>
                  <a:gd name="connsiteX2-5" fmla="*/ 1506469 w 1506470"/>
                  <a:gd name="connsiteY2-6" fmla="*/ 1074028 h 1359090"/>
                  <a:gd name="connsiteX3-7" fmla="*/ 753235 w 1506470"/>
                  <a:gd name="connsiteY3-8" fmla="*/ 1359090 h 1359090"/>
                  <a:gd name="connsiteX4-9" fmla="*/ 0 w 1506470"/>
                  <a:gd name="connsiteY4-10" fmla="*/ 1074028 h 1359090"/>
                  <a:gd name="connsiteX5-11" fmla="*/ 0 w 1506470"/>
                  <a:gd name="connsiteY5-12" fmla="*/ 333523 h 1359090"/>
                  <a:gd name="connsiteX6-13" fmla="*/ 761425 w 1506470"/>
                  <a:gd name="connsiteY6-14" fmla="*/ 0 h 1359090"/>
                  <a:gd name="connsiteX0-15" fmla="*/ 761425 w 1506469"/>
                  <a:gd name="connsiteY0-16" fmla="*/ 0 h 1365148"/>
                  <a:gd name="connsiteX1-17" fmla="*/ 1506469 w 1506469"/>
                  <a:gd name="connsiteY1-18" fmla="*/ 333523 h 1365148"/>
                  <a:gd name="connsiteX2-19" fmla="*/ 1506469 w 1506469"/>
                  <a:gd name="connsiteY2-20" fmla="*/ 1074028 h 1365148"/>
                  <a:gd name="connsiteX3-21" fmla="*/ 753235 w 1506469"/>
                  <a:gd name="connsiteY3-22" fmla="*/ 1365148 h 1365148"/>
                  <a:gd name="connsiteX4-23" fmla="*/ 0 w 1506469"/>
                  <a:gd name="connsiteY4-24" fmla="*/ 1074028 h 1365148"/>
                  <a:gd name="connsiteX5-25" fmla="*/ 0 w 1506469"/>
                  <a:gd name="connsiteY5-26" fmla="*/ 333523 h 1365148"/>
                  <a:gd name="connsiteX6-27" fmla="*/ 761425 w 1506469"/>
                  <a:gd name="connsiteY6-28" fmla="*/ 0 h 13651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06469" h="1365148">
                    <a:moveTo>
                      <a:pt x="761425" y="0"/>
                    </a:moveTo>
                    <a:lnTo>
                      <a:pt x="1506469" y="333523"/>
                    </a:lnTo>
                    <a:lnTo>
                      <a:pt x="1506469" y="1074028"/>
                    </a:lnTo>
                    <a:lnTo>
                      <a:pt x="753235" y="1365148"/>
                    </a:lnTo>
                    <a:lnTo>
                      <a:pt x="0" y="1074028"/>
                    </a:lnTo>
                    <a:lnTo>
                      <a:pt x="0" y="333523"/>
                    </a:lnTo>
                    <a:lnTo>
                      <a:pt x="761425" y="0"/>
                    </a:lnTo>
                    <a:close/>
                  </a:path>
                </a:pathLst>
              </a:custGeom>
              <a:noFill/>
              <a:ln w="76200">
                <a:solidFill>
                  <a:srgbClr val="DAB96E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2320" tIns="313012" rIns="272321" bIns="313010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800" kern="1200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1524791" y="3826127"/>
              <a:ext cx="2492093" cy="10971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335" b="1" dirty="0" smtClean="0">
                  <a:solidFill>
                    <a:srgbClr val="DAB96E"/>
                  </a:solidFill>
                  <a:latin typeface="+mj-ea"/>
                  <a:ea typeface="+mj-ea"/>
                  <a:sym typeface="Calibri" panose="020F0502020204030204" pitchFamily="34" charset="0"/>
                </a:rPr>
                <a:t>2020 </a:t>
              </a:r>
              <a:endParaRPr lang="zh-CN" altLang="en-US" sz="3200" b="1" dirty="0">
                <a:solidFill>
                  <a:srgbClr val="DAB96E"/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104373" y="4707140"/>
              <a:ext cx="3356595" cy="1944216"/>
              <a:chOff x="828280" y="3530355"/>
              <a:chExt cx="2517446" cy="1458162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V="1">
                <a:off x="1320800" y="3530355"/>
                <a:ext cx="2024926" cy="104495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828280" y="3943564"/>
                <a:ext cx="2024926" cy="1044953"/>
              </a:xfrm>
              <a:prstGeom prst="line">
                <a:avLst/>
              </a:prstGeom>
              <a:ln w="3175">
                <a:solidFill>
                  <a:schemeClr val="accent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直接连接符 20"/>
            <p:cNvCxnSpPr/>
            <p:nvPr/>
          </p:nvCxnSpPr>
          <p:spPr>
            <a:xfrm flipV="1">
              <a:off x="912324" y="735015"/>
              <a:ext cx="2699901" cy="13932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1309327" y="249369"/>
              <a:ext cx="2699901" cy="1393271"/>
            </a:xfrm>
            <a:prstGeom prst="line">
              <a:avLst/>
            </a:prstGeom>
            <a:ln w="31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/>
          <p:cNvSpPr/>
          <p:nvPr/>
        </p:nvSpPr>
        <p:spPr>
          <a:xfrm>
            <a:off x="3983245" y="2184742"/>
            <a:ext cx="8779581" cy="110645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0" b="1" dirty="0">
                <a:solidFill>
                  <a:prstClr val="white"/>
                </a:solidFill>
                <a:latin typeface="微软雅黑"/>
                <a:ea typeface="微软雅黑"/>
              </a:rPr>
              <a:t>毕业论文答辩</a:t>
            </a:r>
            <a:r>
              <a:rPr lang="en-US" altLang="zh-CN" sz="6000" b="1" dirty="0">
                <a:solidFill>
                  <a:prstClr val="white"/>
                </a:solidFill>
                <a:latin typeface="微软雅黑"/>
                <a:ea typeface="微软雅黑"/>
              </a:rPr>
              <a:t>PPT</a:t>
            </a:r>
            <a:r>
              <a:rPr lang="zh-CN" altLang="en-US" sz="6000" b="1" dirty="0">
                <a:solidFill>
                  <a:prstClr val="white"/>
                </a:solidFill>
                <a:latin typeface="微软雅黑"/>
                <a:ea typeface="微软雅黑"/>
              </a:rPr>
              <a:t>模板</a:t>
            </a:r>
          </a:p>
        </p:txBody>
      </p:sp>
      <p:sp>
        <p:nvSpPr>
          <p:cNvPr id="47" name="矩形 46"/>
          <p:cNvSpPr/>
          <p:nvPr/>
        </p:nvSpPr>
        <p:spPr>
          <a:xfrm>
            <a:off x="3982994" y="3173078"/>
            <a:ext cx="7441870" cy="3508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Lorem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ipsum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 dolor sit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amet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,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consectetur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adipisicing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elit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, </a:t>
            </a:r>
            <a:r>
              <a:rPr lang="en-US" altLang="zh-CN" sz="1400" dirty="0" err="1">
                <a:solidFill>
                  <a:prstClr val="white"/>
                </a:solidFill>
                <a:latin typeface="微软雅黑"/>
                <a:ea typeface="微软雅黑"/>
              </a:rPr>
              <a:t>sed</a:t>
            </a:r>
            <a:r>
              <a:rPr lang="en-US" altLang="zh-CN" sz="1400" dirty="0">
                <a:solidFill>
                  <a:prstClr val="white"/>
                </a:solidFill>
                <a:latin typeface="微软雅黑"/>
                <a:ea typeface="微软雅黑"/>
              </a:rPr>
              <a:t> do </a:t>
            </a:r>
            <a:r>
              <a:rPr lang="en-US" altLang="zh-CN" sz="1400" dirty="0" err="1" smtClean="0">
                <a:solidFill>
                  <a:prstClr val="white"/>
                </a:solidFill>
                <a:latin typeface="微软雅黑"/>
                <a:ea typeface="微软雅黑"/>
              </a:rPr>
              <a:t>eiusmod</a:t>
            </a:r>
            <a:endParaRPr lang="zh-CN" altLang="en-US" sz="140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078452" y="3772030"/>
            <a:ext cx="2227581" cy="425450"/>
            <a:chOff x="4654427" y="4718860"/>
            <a:chExt cx="1663809" cy="317821"/>
          </a:xfrm>
        </p:grpSpPr>
        <p:grpSp>
          <p:nvGrpSpPr>
            <p:cNvPr id="49" name="组合 48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5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rgbClr val="DAB96E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0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48624" y="3777913"/>
            <a:ext cx="2699384" cy="388620"/>
            <a:chOff x="6395842" y="4718860"/>
            <a:chExt cx="2016134" cy="290158"/>
          </a:xfrm>
        </p:grpSpPr>
        <p:grpSp>
          <p:nvGrpSpPr>
            <p:cNvPr id="54" name="组合 5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5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DAB96E"/>
              </a:solidFill>
              <a:ln>
                <a:solidFill>
                  <a:srgbClr val="DAB96E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11" y="2609865"/>
            <a:ext cx="2644459" cy="78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5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64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5230" y="1038162"/>
            <a:ext cx="48264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solidFill>
                  <a:schemeClr val="bg1"/>
                </a:solidFill>
                <a:hlinkClick r:id="rId2"/>
              </a:rPr>
              <a:t>StephenZhu</a:t>
            </a:r>
            <a:r>
              <a:rPr lang="en-US" altLang="zh-CN" dirty="0" smtClean="0">
                <a:solidFill>
                  <a:schemeClr val="bg1"/>
                </a:solidFill>
              </a:rPr>
              <a:t>   </a:t>
            </a:r>
            <a:r>
              <a:rPr lang="zh-CN" altLang="en-US" dirty="0" smtClean="0">
                <a:solidFill>
                  <a:schemeClr val="bg1"/>
                </a:solidFill>
              </a:rPr>
              <a:t>作品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</a:rPr>
              <a:t>模板网  </a:t>
            </a:r>
            <a:r>
              <a:rPr lang="en-US" altLang="zh-CN" dirty="0" smtClean="0">
                <a:solidFill>
                  <a:schemeClr val="bg1"/>
                </a:solidFill>
                <a:hlinkClick r:id="rId3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</a:rPr>
              <a:t>   </a:t>
            </a:r>
            <a:r>
              <a:rPr lang="zh-CN" altLang="en-US" dirty="0" smtClean="0">
                <a:solidFill>
                  <a:schemeClr val="bg1"/>
                </a:solidFill>
              </a:rPr>
              <a:t>授权发布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1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31245" y="1377451"/>
            <a:ext cx="2171700" cy="2154767"/>
            <a:chOff x="4011613" y="1093787"/>
            <a:chExt cx="1628775" cy="1616075"/>
          </a:xfrm>
        </p:grpSpPr>
        <p:sp>
          <p:nvSpPr>
            <p:cNvPr id="68" name="Freeform 18"/>
            <p:cNvSpPr>
              <a:spLocks noEditPoints="1"/>
            </p:cNvSpPr>
            <p:nvPr/>
          </p:nvSpPr>
          <p:spPr bwMode="auto">
            <a:xfrm>
              <a:off x="4011613" y="1093787"/>
              <a:ext cx="1628775" cy="1616075"/>
            </a:xfrm>
            <a:custGeom>
              <a:avLst/>
              <a:gdLst>
                <a:gd name="T0" fmla="*/ 416 w 833"/>
                <a:gd name="T1" fmla="*/ 72 h 826"/>
                <a:gd name="T2" fmla="*/ 382 w 833"/>
                <a:gd name="T3" fmla="*/ 74 h 826"/>
                <a:gd name="T4" fmla="*/ 339 w 833"/>
                <a:gd name="T5" fmla="*/ 0 h 826"/>
                <a:gd name="T6" fmla="*/ 235 w 833"/>
                <a:gd name="T7" fmla="*/ 33 h 826"/>
                <a:gd name="T8" fmla="*/ 244 w 833"/>
                <a:gd name="T9" fmla="*/ 119 h 826"/>
                <a:gd name="T10" fmla="*/ 190 w 833"/>
                <a:gd name="T11" fmla="*/ 159 h 826"/>
                <a:gd name="T12" fmla="*/ 111 w 833"/>
                <a:gd name="T13" fmla="*/ 124 h 826"/>
                <a:gd name="T14" fmla="*/ 47 w 833"/>
                <a:gd name="T15" fmla="*/ 212 h 826"/>
                <a:gd name="T16" fmla="*/ 105 w 833"/>
                <a:gd name="T17" fmla="*/ 276 h 826"/>
                <a:gd name="T18" fmla="*/ 84 w 833"/>
                <a:gd name="T19" fmla="*/ 340 h 826"/>
                <a:gd name="T20" fmla="*/ 0 w 833"/>
                <a:gd name="T21" fmla="*/ 358 h 826"/>
                <a:gd name="T22" fmla="*/ 0 w 833"/>
                <a:gd name="T23" fmla="*/ 467 h 826"/>
                <a:gd name="T24" fmla="*/ 84 w 833"/>
                <a:gd name="T25" fmla="*/ 485 h 826"/>
                <a:gd name="T26" fmla="*/ 105 w 833"/>
                <a:gd name="T27" fmla="*/ 550 h 826"/>
                <a:gd name="T28" fmla="*/ 47 w 833"/>
                <a:gd name="T29" fmla="*/ 613 h 826"/>
                <a:gd name="T30" fmla="*/ 112 w 833"/>
                <a:gd name="T31" fmla="*/ 702 h 826"/>
                <a:gd name="T32" fmla="*/ 190 w 833"/>
                <a:gd name="T33" fmla="*/ 667 h 826"/>
                <a:gd name="T34" fmla="*/ 245 w 833"/>
                <a:gd name="T35" fmla="*/ 707 h 826"/>
                <a:gd name="T36" fmla="*/ 236 w 833"/>
                <a:gd name="T37" fmla="*/ 792 h 826"/>
                <a:gd name="T38" fmla="*/ 340 w 833"/>
                <a:gd name="T39" fmla="*/ 826 h 826"/>
                <a:gd name="T40" fmla="*/ 383 w 833"/>
                <a:gd name="T41" fmla="*/ 751 h 826"/>
                <a:gd name="T42" fmla="*/ 417 w 833"/>
                <a:gd name="T43" fmla="*/ 753 h 826"/>
                <a:gd name="T44" fmla="*/ 450 w 833"/>
                <a:gd name="T45" fmla="*/ 751 h 826"/>
                <a:gd name="T46" fmla="*/ 493 w 833"/>
                <a:gd name="T47" fmla="*/ 825 h 826"/>
                <a:gd name="T48" fmla="*/ 597 w 833"/>
                <a:gd name="T49" fmla="*/ 792 h 826"/>
                <a:gd name="T50" fmla="*/ 588 w 833"/>
                <a:gd name="T51" fmla="*/ 706 h 826"/>
                <a:gd name="T52" fmla="*/ 643 w 833"/>
                <a:gd name="T53" fmla="*/ 667 h 826"/>
                <a:gd name="T54" fmla="*/ 721 w 833"/>
                <a:gd name="T55" fmla="*/ 701 h 826"/>
                <a:gd name="T56" fmla="*/ 785 w 833"/>
                <a:gd name="T57" fmla="*/ 613 h 826"/>
                <a:gd name="T58" fmla="*/ 728 w 833"/>
                <a:gd name="T59" fmla="*/ 549 h 826"/>
                <a:gd name="T60" fmla="*/ 749 w 833"/>
                <a:gd name="T61" fmla="*/ 485 h 826"/>
                <a:gd name="T62" fmla="*/ 833 w 833"/>
                <a:gd name="T63" fmla="*/ 467 h 826"/>
                <a:gd name="T64" fmla="*/ 833 w 833"/>
                <a:gd name="T65" fmla="*/ 358 h 826"/>
                <a:gd name="T66" fmla="*/ 749 w 833"/>
                <a:gd name="T67" fmla="*/ 340 h 826"/>
                <a:gd name="T68" fmla="*/ 728 w 833"/>
                <a:gd name="T69" fmla="*/ 275 h 826"/>
                <a:gd name="T70" fmla="*/ 785 w 833"/>
                <a:gd name="T71" fmla="*/ 212 h 826"/>
                <a:gd name="T72" fmla="*/ 721 w 833"/>
                <a:gd name="T73" fmla="*/ 123 h 826"/>
                <a:gd name="T74" fmla="*/ 643 w 833"/>
                <a:gd name="T75" fmla="*/ 158 h 826"/>
                <a:gd name="T76" fmla="*/ 588 w 833"/>
                <a:gd name="T77" fmla="*/ 118 h 826"/>
                <a:gd name="T78" fmla="*/ 597 w 833"/>
                <a:gd name="T79" fmla="*/ 33 h 826"/>
                <a:gd name="T80" fmla="*/ 493 w 833"/>
                <a:gd name="T81" fmla="*/ 0 h 826"/>
                <a:gd name="T82" fmla="*/ 450 w 833"/>
                <a:gd name="T83" fmla="*/ 74 h 826"/>
                <a:gd name="T84" fmla="*/ 416 w 833"/>
                <a:gd name="T85" fmla="*/ 72 h 826"/>
                <a:gd name="T86" fmla="*/ 718 w 833"/>
                <a:gd name="T87" fmla="*/ 412 h 826"/>
                <a:gd name="T88" fmla="*/ 417 w 833"/>
                <a:gd name="T89" fmla="*/ 714 h 826"/>
                <a:gd name="T90" fmla="*/ 115 w 833"/>
                <a:gd name="T91" fmla="*/ 413 h 826"/>
                <a:gd name="T92" fmla="*/ 416 w 833"/>
                <a:gd name="T93" fmla="*/ 111 h 826"/>
                <a:gd name="T94" fmla="*/ 718 w 833"/>
                <a:gd name="T95" fmla="*/ 412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3" h="826">
                  <a:moveTo>
                    <a:pt x="416" y="72"/>
                  </a:moveTo>
                  <a:cubicBezTo>
                    <a:pt x="405" y="72"/>
                    <a:pt x="393" y="73"/>
                    <a:pt x="382" y="74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44" y="119"/>
                    <a:pt x="244" y="119"/>
                    <a:pt x="244" y="119"/>
                  </a:cubicBezTo>
                  <a:cubicBezTo>
                    <a:pt x="225" y="130"/>
                    <a:pt x="207" y="144"/>
                    <a:pt x="190" y="159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105" y="276"/>
                    <a:pt x="105" y="276"/>
                    <a:pt x="105" y="276"/>
                  </a:cubicBezTo>
                  <a:cubicBezTo>
                    <a:pt x="96" y="296"/>
                    <a:pt x="89" y="318"/>
                    <a:pt x="84" y="34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84" y="485"/>
                    <a:pt x="84" y="485"/>
                    <a:pt x="84" y="485"/>
                  </a:cubicBezTo>
                  <a:cubicBezTo>
                    <a:pt x="89" y="508"/>
                    <a:pt x="96" y="529"/>
                    <a:pt x="105" y="550"/>
                  </a:cubicBezTo>
                  <a:cubicBezTo>
                    <a:pt x="47" y="613"/>
                    <a:pt x="47" y="613"/>
                    <a:pt x="47" y="613"/>
                  </a:cubicBezTo>
                  <a:cubicBezTo>
                    <a:pt x="112" y="702"/>
                    <a:pt x="112" y="702"/>
                    <a:pt x="112" y="702"/>
                  </a:cubicBezTo>
                  <a:cubicBezTo>
                    <a:pt x="190" y="667"/>
                    <a:pt x="190" y="667"/>
                    <a:pt x="190" y="667"/>
                  </a:cubicBezTo>
                  <a:cubicBezTo>
                    <a:pt x="207" y="682"/>
                    <a:pt x="225" y="695"/>
                    <a:pt x="245" y="707"/>
                  </a:cubicBezTo>
                  <a:cubicBezTo>
                    <a:pt x="236" y="792"/>
                    <a:pt x="236" y="792"/>
                    <a:pt x="236" y="792"/>
                  </a:cubicBezTo>
                  <a:cubicBezTo>
                    <a:pt x="340" y="826"/>
                    <a:pt x="340" y="826"/>
                    <a:pt x="340" y="826"/>
                  </a:cubicBezTo>
                  <a:cubicBezTo>
                    <a:pt x="383" y="751"/>
                    <a:pt x="383" y="751"/>
                    <a:pt x="383" y="751"/>
                  </a:cubicBezTo>
                  <a:cubicBezTo>
                    <a:pt x="394" y="752"/>
                    <a:pt x="405" y="753"/>
                    <a:pt x="417" y="753"/>
                  </a:cubicBezTo>
                  <a:cubicBezTo>
                    <a:pt x="428" y="753"/>
                    <a:pt x="439" y="752"/>
                    <a:pt x="450" y="751"/>
                  </a:cubicBezTo>
                  <a:cubicBezTo>
                    <a:pt x="493" y="825"/>
                    <a:pt x="493" y="825"/>
                    <a:pt x="493" y="825"/>
                  </a:cubicBezTo>
                  <a:cubicBezTo>
                    <a:pt x="597" y="792"/>
                    <a:pt x="597" y="792"/>
                    <a:pt x="597" y="792"/>
                  </a:cubicBezTo>
                  <a:cubicBezTo>
                    <a:pt x="588" y="706"/>
                    <a:pt x="588" y="706"/>
                    <a:pt x="588" y="706"/>
                  </a:cubicBezTo>
                  <a:cubicBezTo>
                    <a:pt x="608" y="695"/>
                    <a:pt x="626" y="682"/>
                    <a:pt x="643" y="667"/>
                  </a:cubicBezTo>
                  <a:cubicBezTo>
                    <a:pt x="721" y="701"/>
                    <a:pt x="721" y="701"/>
                    <a:pt x="721" y="701"/>
                  </a:cubicBezTo>
                  <a:cubicBezTo>
                    <a:pt x="785" y="613"/>
                    <a:pt x="785" y="613"/>
                    <a:pt x="785" y="613"/>
                  </a:cubicBezTo>
                  <a:cubicBezTo>
                    <a:pt x="728" y="549"/>
                    <a:pt x="728" y="549"/>
                    <a:pt x="728" y="549"/>
                  </a:cubicBezTo>
                  <a:cubicBezTo>
                    <a:pt x="737" y="529"/>
                    <a:pt x="744" y="507"/>
                    <a:pt x="749" y="485"/>
                  </a:cubicBezTo>
                  <a:cubicBezTo>
                    <a:pt x="833" y="467"/>
                    <a:pt x="833" y="467"/>
                    <a:pt x="833" y="467"/>
                  </a:cubicBezTo>
                  <a:cubicBezTo>
                    <a:pt x="833" y="358"/>
                    <a:pt x="833" y="358"/>
                    <a:pt x="833" y="358"/>
                  </a:cubicBezTo>
                  <a:cubicBezTo>
                    <a:pt x="749" y="340"/>
                    <a:pt x="749" y="340"/>
                    <a:pt x="749" y="340"/>
                  </a:cubicBezTo>
                  <a:cubicBezTo>
                    <a:pt x="744" y="317"/>
                    <a:pt x="737" y="296"/>
                    <a:pt x="728" y="275"/>
                  </a:cubicBezTo>
                  <a:cubicBezTo>
                    <a:pt x="785" y="212"/>
                    <a:pt x="785" y="212"/>
                    <a:pt x="785" y="212"/>
                  </a:cubicBezTo>
                  <a:cubicBezTo>
                    <a:pt x="721" y="123"/>
                    <a:pt x="721" y="123"/>
                    <a:pt x="721" y="123"/>
                  </a:cubicBezTo>
                  <a:cubicBezTo>
                    <a:pt x="643" y="158"/>
                    <a:pt x="643" y="158"/>
                    <a:pt x="643" y="158"/>
                  </a:cubicBezTo>
                  <a:cubicBezTo>
                    <a:pt x="626" y="143"/>
                    <a:pt x="607" y="130"/>
                    <a:pt x="588" y="118"/>
                  </a:cubicBezTo>
                  <a:cubicBezTo>
                    <a:pt x="597" y="33"/>
                    <a:pt x="597" y="33"/>
                    <a:pt x="597" y="33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450" y="74"/>
                    <a:pt x="450" y="74"/>
                    <a:pt x="450" y="74"/>
                  </a:cubicBezTo>
                  <a:cubicBezTo>
                    <a:pt x="439" y="73"/>
                    <a:pt x="428" y="72"/>
                    <a:pt x="416" y="72"/>
                  </a:cubicBezTo>
                  <a:close/>
                  <a:moveTo>
                    <a:pt x="718" y="412"/>
                  </a:moveTo>
                  <a:cubicBezTo>
                    <a:pt x="718" y="579"/>
                    <a:pt x="583" y="714"/>
                    <a:pt x="417" y="714"/>
                  </a:cubicBezTo>
                  <a:cubicBezTo>
                    <a:pt x="250" y="714"/>
                    <a:pt x="115" y="579"/>
                    <a:pt x="115" y="413"/>
                  </a:cubicBezTo>
                  <a:cubicBezTo>
                    <a:pt x="115" y="246"/>
                    <a:pt x="250" y="111"/>
                    <a:pt x="416" y="111"/>
                  </a:cubicBezTo>
                  <a:cubicBezTo>
                    <a:pt x="583" y="111"/>
                    <a:pt x="718" y="246"/>
                    <a:pt x="718" y="4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9"/>
            <p:cNvSpPr>
              <a:spLocks noEditPoints="1"/>
            </p:cNvSpPr>
            <p:nvPr/>
          </p:nvSpPr>
          <p:spPr bwMode="auto">
            <a:xfrm>
              <a:off x="4237038" y="1311275"/>
              <a:ext cx="1177925" cy="1179513"/>
            </a:xfrm>
            <a:custGeom>
              <a:avLst/>
              <a:gdLst>
                <a:gd name="T0" fmla="*/ 301 w 603"/>
                <a:gd name="T1" fmla="*/ 0 h 603"/>
                <a:gd name="T2" fmla="*/ 0 w 603"/>
                <a:gd name="T3" fmla="*/ 302 h 603"/>
                <a:gd name="T4" fmla="*/ 302 w 603"/>
                <a:gd name="T5" fmla="*/ 603 h 603"/>
                <a:gd name="T6" fmla="*/ 603 w 603"/>
                <a:gd name="T7" fmla="*/ 301 h 603"/>
                <a:gd name="T8" fmla="*/ 301 w 603"/>
                <a:gd name="T9" fmla="*/ 0 h 603"/>
                <a:gd name="T10" fmla="*/ 302 w 603"/>
                <a:gd name="T11" fmla="*/ 586 h 603"/>
                <a:gd name="T12" fmla="*/ 17 w 603"/>
                <a:gd name="T13" fmla="*/ 302 h 603"/>
                <a:gd name="T14" fmla="*/ 301 w 603"/>
                <a:gd name="T15" fmla="*/ 17 h 603"/>
                <a:gd name="T16" fmla="*/ 586 w 603"/>
                <a:gd name="T17" fmla="*/ 301 h 603"/>
                <a:gd name="T18" fmla="*/ 302 w 603"/>
                <a:gd name="T19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3" h="603">
                  <a:moveTo>
                    <a:pt x="301" y="0"/>
                  </a:moveTo>
                  <a:cubicBezTo>
                    <a:pt x="135" y="0"/>
                    <a:pt x="0" y="135"/>
                    <a:pt x="0" y="302"/>
                  </a:cubicBezTo>
                  <a:cubicBezTo>
                    <a:pt x="0" y="468"/>
                    <a:pt x="135" y="603"/>
                    <a:pt x="302" y="603"/>
                  </a:cubicBezTo>
                  <a:cubicBezTo>
                    <a:pt x="468" y="603"/>
                    <a:pt x="603" y="468"/>
                    <a:pt x="603" y="301"/>
                  </a:cubicBezTo>
                  <a:cubicBezTo>
                    <a:pt x="603" y="135"/>
                    <a:pt x="468" y="0"/>
                    <a:pt x="301" y="0"/>
                  </a:cubicBezTo>
                  <a:close/>
                  <a:moveTo>
                    <a:pt x="302" y="586"/>
                  </a:moveTo>
                  <a:cubicBezTo>
                    <a:pt x="144" y="586"/>
                    <a:pt x="17" y="459"/>
                    <a:pt x="17" y="302"/>
                  </a:cubicBezTo>
                  <a:cubicBezTo>
                    <a:pt x="17" y="145"/>
                    <a:pt x="144" y="17"/>
                    <a:pt x="301" y="17"/>
                  </a:cubicBezTo>
                  <a:cubicBezTo>
                    <a:pt x="458" y="17"/>
                    <a:pt x="586" y="144"/>
                    <a:pt x="586" y="301"/>
                  </a:cubicBezTo>
                  <a:cubicBezTo>
                    <a:pt x="586" y="458"/>
                    <a:pt x="459" y="586"/>
                    <a:pt x="302" y="5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329765" y="1405589"/>
              <a:ext cx="992470" cy="9924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74317" y="3799416"/>
            <a:ext cx="1792817" cy="1780117"/>
            <a:chOff x="4630738" y="2849562"/>
            <a:chExt cx="1344613" cy="1335088"/>
          </a:xfrm>
        </p:grpSpPr>
        <p:sp>
          <p:nvSpPr>
            <p:cNvPr id="70" name="Freeform 20"/>
            <p:cNvSpPr>
              <a:spLocks noEditPoints="1"/>
            </p:cNvSpPr>
            <p:nvPr/>
          </p:nvSpPr>
          <p:spPr bwMode="auto">
            <a:xfrm>
              <a:off x="4630738" y="2849562"/>
              <a:ext cx="1344613" cy="1335088"/>
            </a:xfrm>
            <a:custGeom>
              <a:avLst/>
              <a:gdLst>
                <a:gd name="T0" fmla="*/ 344 w 688"/>
                <a:gd name="T1" fmla="*/ 60 h 682"/>
                <a:gd name="T2" fmla="*/ 316 w 688"/>
                <a:gd name="T3" fmla="*/ 61 h 682"/>
                <a:gd name="T4" fmla="*/ 280 w 688"/>
                <a:gd name="T5" fmla="*/ 0 h 682"/>
                <a:gd name="T6" fmla="*/ 194 w 688"/>
                <a:gd name="T7" fmla="*/ 28 h 682"/>
                <a:gd name="T8" fmla="*/ 202 w 688"/>
                <a:gd name="T9" fmla="*/ 98 h 682"/>
                <a:gd name="T10" fmla="*/ 157 w 688"/>
                <a:gd name="T11" fmla="*/ 131 h 682"/>
                <a:gd name="T12" fmla="*/ 92 w 688"/>
                <a:gd name="T13" fmla="*/ 102 h 682"/>
                <a:gd name="T14" fmla="*/ 39 w 688"/>
                <a:gd name="T15" fmla="*/ 175 h 682"/>
                <a:gd name="T16" fmla="*/ 86 w 688"/>
                <a:gd name="T17" fmla="*/ 228 h 682"/>
                <a:gd name="T18" fmla="*/ 69 w 688"/>
                <a:gd name="T19" fmla="*/ 281 h 682"/>
                <a:gd name="T20" fmla="*/ 0 w 688"/>
                <a:gd name="T21" fmla="*/ 296 h 682"/>
                <a:gd name="T22" fmla="*/ 0 w 688"/>
                <a:gd name="T23" fmla="*/ 386 h 682"/>
                <a:gd name="T24" fmla="*/ 69 w 688"/>
                <a:gd name="T25" fmla="*/ 401 h 682"/>
                <a:gd name="T26" fmla="*/ 86 w 688"/>
                <a:gd name="T27" fmla="*/ 454 h 682"/>
                <a:gd name="T28" fmla="*/ 39 w 688"/>
                <a:gd name="T29" fmla="*/ 506 h 682"/>
                <a:gd name="T30" fmla="*/ 92 w 688"/>
                <a:gd name="T31" fmla="*/ 579 h 682"/>
                <a:gd name="T32" fmla="*/ 157 w 688"/>
                <a:gd name="T33" fmla="*/ 551 h 682"/>
                <a:gd name="T34" fmla="*/ 202 w 688"/>
                <a:gd name="T35" fmla="*/ 583 h 682"/>
                <a:gd name="T36" fmla="*/ 195 w 688"/>
                <a:gd name="T37" fmla="*/ 654 h 682"/>
                <a:gd name="T38" fmla="*/ 281 w 688"/>
                <a:gd name="T39" fmla="*/ 682 h 682"/>
                <a:gd name="T40" fmla="*/ 316 w 688"/>
                <a:gd name="T41" fmla="*/ 620 h 682"/>
                <a:gd name="T42" fmla="*/ 344 w 688"/>
                <a:gd name="T43" fmla="*/ 622 h 682"/>
                <a:gd name="T44" fmla="*/ 372 w 688"/>
                <a:gd name="T45" fmla="*/ 620 h 682"/>
                <a:gd name="T46" fmla="*/ 407 w 688"/>
                <a:gd name="T47" fmla="*/ 681 h 682"/>
                <a:gd name="T48" fmla="*/ 493 w 688"/>
                <a:gd name="T49" fmla="*/ 654 h 682"/>
                <a:gd name="T50" fmla="*/ 486 w 688"/>
                <a:gd name="T51" fmla="*/ 583 h 682"/>
                <a:gd name="T52" fmla="*/ 531 w 688"/>
                <a:gd name="T53" fmla="*/ 550 h 682"/>
                <a:gd name="T54" fmla="*/ 596 w 688"/>
                <a:gd name="T55" fmla="*/ 579 h 682"/>
                <a:gd name="T56" fmla="*/ 649 w 688"/>
                <a:gd name="T57" fmla="*/ 506 h 682"/>
                <a:gd name="T58" fmla="*/ 601 w 688"/>
                <a:gd name="T59" fmla="*/ 453 h 682"/>
                <a:gd name="T60" fmla="*/ 618 w 688"/>
                <a:gd name="T61" fmla="*/ 400 h 682"/>
                <a:gd name="T62" fmla="*/ 688 w 688"/>
                <a:gd name="T63" fmla="*/ 385 h 682"/>
                <a:gd name="T64" fmla="*/ 688 w 688"/>
                <a:gd name="T65" fmla="*/ 295 h 682"/>
                <a:gd name="T66" fmla="*/ 618 w 688"/>
                <a:gd name="T67" fmla="*/ 281 h 682"/>
                <a:gd name="T68" fmla="*/ 601 w 688"/>
                <a:gd name="T69" fmla="*/ 227 h 682"/>
                <a:gd name="T70" fmla="*/ 648 w 688"/>
                <a:gd name="T71" fmla="*/ 175 h 682"/>
                <a:gd name="T72" fmla="*/ 595 w 688"/>
                <a:gd name="T73" fmla="*/ 102 h 682"/>
                <a:gd name="T74" fmla="*/ 531 w 688"/>
                <a:gd name="T75" fmla="*/ 131 h 682"/>
                <a:gd name="T76" fmla="*/ 485 w 688"/>
                <a:gd name="T77" fmla="*/ 98 h 682"/>
                <a:gd name="T78" fmla="*/ 493 w 688"/>
                <a:gd name="T79" fmla="*/ 27 h 682"/>
                <a:gd name="T80" fmla="*/ 407 w 688"/>
                <a:gd name="T81" fmla="*/ 0 h 682"/>
                <a:gd name="T82" fmla="*/ 371 w 688"/>
                <a:gd name="T83" fmla="*/ 61 h 682"/>
                <a:gd name="T84" fmla="*/ 344 w 688"/>
                <a:gd name="T85" fmla="*/ 60 h 682"/>
                <a:gd name="T86" fmla="*/ 593 w 688"/>
                <a:gd name="T87" fmla="*/ 340 h 682"/>
                <a:gd name="T88" fmla="*/ 344 w 688"/>
                <a:gd name="T89" fmla="*/ 590 h 682"/>
                <a:gd name="T90" fmla="*/ 95 w 688"/>
                <a:gd name="T91" fmla="*/ 341 h 682"/>
                <a:gd name="T92" fmla="*/ 344 w 688"/>
                <a:gd name="T93" fmla="*/ 92 h 682"/>
                <a:gd name="T94" fmla="*/ 593 w 688"/>
                <a:gd name="T95" fmla="*/ 34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8" h="682">
                  <a:moveTo>
                    <a:pt x="344" y="60"/>
                  </a:moveTo>
                  <a:cubicBezTo>
                    <a:pt x="334" y="60"/>
                    <a:pt x="325" y="60"/>
                    <a:pt x="316" y="61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194" y="28"/>
                    <a:pt x="194" y="28"/>
                    <a:pt x="194" y="2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186" y="107"/>
                    <a:pt x="170" y="118"/>
                    <a:pt x="157" y="131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86" y="228"/>
                    <a:pt x="86" y="228"/>
                    <a:pt x="86" y="228"/>
                  </a:cubicBezTo>
                  <a:cubicBezTo>
                    <a:pt x="79" y="245"/>
                    <a:pt x="73" y="262"/>
                    <a:pt x="69" y="281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69" y="401"/>
                    <a:pt x="69" y="401"/>
                    <a:pt x="69" y="401"/>
                  </a:cubicBezTo>
                  <a:cubicBezTo>
                    <a:pt x="73" y="419"/>
                    <a:pt x="79" y="437"/>
                    <a:pt x="86" y="454"/>
                  </a:cubicBezTo>
                  <a:cubicBezTo>
                    <a:pt x="39" y="506"/>
                    <a:pt x="39" y="506"/>
                    <a:pt x="39" y="506"/>
                  </a:cubicBezTo>
                  <a:cubicBezTo>
                    <a:pt x="92" y="579"/>
                    <a:pt x="92" y="579"/>
                    <a:pt x="92" y="579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71" y="563"/>
                    <a:pt x="186" y="574"/>
                    <a:pt x="202" y="583"/>
                  </a:cubicBezTo>
                  <a:cubicBezTo>
                    <a:pt x="195" y="654"/>
                    <a:pt x="195" y="654"/>
                    <a:pt x="195" y="654"/>
                  </a:cubicBezTo>
                  <a:cubicBezTo>
                    <a:pt x="281" y="682"/>
                    <a:pt x="281" y="682"/>
                    <a:pt x="281" y="682"/>
                  </a:cubicBezTo>
                  <a:cubicBezTo>
                    <a:pt x="316" y="620"/>
                    <a:pt x="316" y="620"/>
                    <a:pt x="316" y="620"/>
                  </a:cubicBezTo>
                  <a:cubicBezTo>
                    <a:pt x="325" y="621"/>
                    <a:pt x="335" y="622"/>
                    <a:pt x="344" y="622"/>
                  </a:cubicBezTo>
                  <a:cubicBezTo>
                    <a:pt x="353" y="622"/>
                    <a:pt x="363" y="621"/>
                    <a:pt x="372" y="620"/>
                  </a:cubicBezTo>
                  <a:cubicBezTo>
                    <a:pt x="407" y="681"/>
                    <a:pt x="407" y="681"/>
                    <a:pt x="407" y="681"/>
                  </a:cubicBezTo>
                  <a:cubicBezTo>
                    <a:pt x="493" y="654"/>
                    <a:pt x="493" y="654"/>
                    <a:pt x="493" y="654"/>
                  </a:cubicBezTo>
                  <a:cubicBezTo>
                    <a:pt x="486" y="583"/>
                    <a:pt x="486" y="583"/>
                    <a:pt x="486" y="583"/>
                  </a:cubicBezTo>
                  <a:cubicBezTo>
                    <a:pt x="502" y="574"/>
                    <a:pt x="517" y="563"/>
                    <a:pt x="531" y="550"/>
                  </a:cubicBezTo>
                  <a:cubicBezTo>
                    <a:pt x="596" y="579"/>
                    <a:pt x="596" y="579"/>
                    <a:pt x="596" y="579"/>
                  </a:cubicBezTo>
                  <a:cubicBezTo>
                    <a:pt x="649" y="506"/>
                    <a:pt x="649" y="506"/>
                    <a:pt x="649" y="506"/>
                  </a:cubicBezTo>
                  <a:cubicBezTo>
                    <a:pt x="601" y="453"/>
                    <a:pt x="601" y="453"/>
                    <a:pt x="601" y="453"/>
                  </a:cubicBezTo>
                  <a:cubicBezTo>
                    <a:pt x="609" y="436"/>
                    <a:pt x="614" y="419"/>
                    <a:pt x="618" y="400"/>
                  </a:cubicBezTo>
                  <a:cubicBezTo>
                    <a:pt x="688" y="385"/>
                    <a:pt x="688" y="385"/>
                    <a:pt x="688" y="385"/>
                  </a:cubicBezTo>
                  <a:cubicBezTo>
                    <a:pt x="688" y="295"/>
                    <a:pt x="688" y="295"/>
                    <a:pt x="688" y="295"/>
                  </a:cubicBezTo>
                  <a:cubicBezTo>
                    <a:pt x="618" y="281"/>
                    <a:pt x="618" y="281"/>
                    <a:pt x="618" y="281"/>
                  </a:cubicBezTo>
                  <a:cubicBezTo>
                    <a:pt x="614" y="262"/>
                    <a:pt x="609" y="244"/>
                    <a:pt x="601" y="227"/>
                  </a:cubicBezTo>
                  <a:cubicBezTo>
                    <a:pt x="648" y="175"/>
                    <a:pt x="648" y="175"/>
                    <a:pt x="648" y="175"/>
                  </a:cubicBezTo>
                  <a:cubicBezTo>
                    <a:pt x="595" y="102"/>
                    <a:pt x="595" y="102"/>
                    <a:pt x="595" y="102"/>
                  </a:cubicBezTo>
                  <a:cubicBezTo>
                    <a:pt x="531" y="131"/>
                    <a:pt x="531" y="131"/>
                    <a:pt x="531" y="131"/>
                  </a:cubicBezTo>
                  <a:cubicBezTo>
                    <a:pt x="517" y="118"/>
                    <a:pt x="502" y="107"/>
                    <a:pt x="485" y="98"/>
                  </a:cubicBezTo>
                  <a:cubicBezTo>
                    <a:pt x="493" y="27"/>
                    <a:pt x="493" y="27"/>
                    <a:pt x="493" y="27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371" y="61"/>
                    <a:pt x="371" y="61"/>
                    <a:pt x="371" y="61"/>
                  </a:cubicBezTo>
                  <a:cubicBezTo>
                    <a:pt x="362" y="60"/>
                    <a:pt x="353" y="60"/>
                    <a:pt x="344" y="60"/>
                  </a:cubicBezTo>
                  <a:close/>
                  <a:moveTo>
                    <a:pt x="593" y="340"/>
                  </a:moveTo>
                  <a:cubicBezTo>
                    <a:pt x="593" y="478"/>
                    <a:pt x="481" y="590"/>
                    <a:pt x="344" y="590"/>
                  </a:cubicBezTo>
                  <a:cubicBezTo>
                    <a:pt x="206" y="590"/>
                    <a:pt x="95" y="478"/>
                    <a:pt x="95" y="341"/>
                  </a:cubicBezTo>
                  <a:cubicBezTo>
                    <a:pt x="95" y="203"/>
                    <a:pt x="206" y="92"/>
                    <a:pt x="344" y="92"/>
                  </a:cubicBezTo>
                  <a:cubicBezTo>
                    <a:pt x="481" y="91"/>
                    <a:pt x="593" y="203"/>
                    <a:pt x="593" y="3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1"/>
            <p:cNvSpPr>
              <a:spLocks noEditPoints="1"/>
            </p:cNvSpPr>
            <p:nvPr/>
          </p:nvSpPr>
          <p:spPr bwMode="auto">
            <a:xfrm>
              <a:off x="4816475" y="3027362"/>
              <a:ext cx="973138" cy="976313"/>
            </a:xfrm>
            <a:custGeom>
              <a:avLst/>
              <a:gdLst>
                <a:gd name="T0" fmla="*/ 249 w 498"/>
                <a:gd name="T1" fmla="*/ 1 h 499"/>
                <a:gd name="T2" fmla="*/ 0 w 498"/>
                <a:gd name="T3" fmla="*/ 250 h 499"/>
                <a:gd name="T4" fmla="*/ 249 w 498"/>
                <a:gd name="T5" fmla="*/ 499 h 499"/>
                <a:gd name="T6" fmla="*/ 498 w 498"/>
                <a:gd name="T7" fmla="*/ 249 h 499"/>
                <a:gd name="T8" fmla="*/ 249 w 498"/>
                <a:gd name="T9" fmla="*/ 1 h 499"/>
                <a:gd name="T10" fmla="*/ 249 w 498"/>
                <a:gd name="T11" fmla="*/ 484 h 499"/>
                <a:gd name="T12" fmla="*/ 14 w 498"/>
                <a:gd name="T13" fmla="*/ 250 h 499"/>
                <a:gd name="T14" fmla="*/ 249 w 498"/>
                <a:gd name="T15" fmla="*/ 15 h 499"/>
                <a:gd name="T16" fmla="*/ 484 w 498"/>
                <a:gd name="T17" fmla="*/ 249 h 499"/>
                <a:gd name="T18" fmla="*/ 249 w 498"/>
                <a:gd name="T19" fmla="*/ 484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9">
                  <a:moveTo>
                    <a:pt x="249" y="1"/>
                  </a:moveTo>
                  <a:cubicBezTo>
                    <a:pt x="111" y="1"/>
                    <a:pt x="0" y="112"/>
                    <a:pt x="0" y="250"/>
                  </a:cubicBezTo>
                  <a:cubicBezTo>
                    <a:pt x="0" y="387"/>
                    <a:pt x="111" y="499"/>
                    <a:pt x="249" y="499"/>
                  </a:cubicBezTo>
                  <a:cubicBezTo>
                    <a:pt x="386" y="499"/>
                    <a:pt x="498" y="387"/>
                    <a:pt x="498" y="249"/>
                  </a:cubicBezTo>
                  <a:cubicBezTo>
                    <a:pt x="498" y="112"/>
                    <a:pt x="386" y="0"/>
                    <a:pt x="249" y="1"/>
                  </a:cubicBezTo>
                  <a:close/>
                  <a:moveTo>
                    <a:pt x="249" y="484"/>
                  </a:moveTo>
                  <a:cubicBezTo>
                    <a:pt x="119" y="484"/>
                    <a:pt x="14" y="379"/>
                    <a:pt x="14" y="250"/>
                  </a:cubicBezTo>
                  <a:cubicBezTo>
                    <a:pt x="14" y="120"/>
                    <a:pt x="119" y="15"/>
                    <a:pt x="249" y="15"/>
                  </a:cubicBezTo>
                  <a:cubicBezTo>
                    <a:pt x="378" y="15"/>
                    <a:pt x="483" y="120"/>
                    <a:pt x="484" y="249"/>
                  </a:cubicBezTo>
                  <a:cubicBezTo>
                    <a:pt x="484" y="379"/>
                    <a:pt x="379" y="484"/>
                    <a:pt x="249" y="4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903879" y="3119541"/>
              <a:ext cx="798330" cy="7983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38500" y="2865967"/>
            <a:ext cx="2925233" cy="2904067"/>
            <a:chOff x="2428875" y="2149475"/>
            <a:chExt cx="2193925" cy="2178050"/>
          </a:xfrm>
        </p:grpSpPr>
        <p:sp>
          <p:nvSpPr>
            <p:cNvPr id="66" name="Freeform 16"/>
            <p:cNvSpPr>
              <a:spLocks noEditPoints="1"/>
            </p:cNvSpPr>
            <p:nvPr/>
          </p:nvSpPr>
          <p:spPr bwMode="auto">
            <a:xfrm>
              <a:off x="2428875" y="2149475"/>
              <a:ext cx="2193925" cy="2178050"/>
            </a:xfrm>
            <a:custGeom>
              <a:avLst/>
              <a:gdLst>
                <a:gd name="T0" fmla="*/ 561 w 1122"/>
                <a:gd name="T1" fmla="*/ 98 h 1113"/>
                <a:gd name="T2" fmla="*/ 515 w 1122"/>
                <a:gd name="T3" fmla="*/ 100 h 1113"/>
                <a:gd name="T4" fmla="*/ 457 w 1122"/>
                <a:gd name="T5" fmla="*/ 1 h 1113"/>
                <a:gd name="T6" fmla="*/ 317 w 1122"/>
                <a:gd name="T7" fmla="*/ 46 h 1113"/>
                <a:gd name="T8" fmla="*/ 329 w 1122"/>
                <a:gd name="T9" fmla="*/ 161 h 1113"/>
                <a:gd name="T10" fmla="*/ 256 w 1122"/>
                <a:gd name="T11" fmla="*/ 215 h 1113"/>
                <a:gd name="T12" fmla="*/ 150 w 1122"/>
                <a:gd name="T13" fmla="*/ 168 h 1113"/>
                <a:gd name="T14" fmla="*/ 64 w 1122"/>
                <a:gd name="T15" fmla="*/ 287 h 1113"/>
                <a:gd name="T16" fmla="*/ 141 w 1122"/>
                <a:gd name="T17" fmla="*/ 373 h 1113"/>
                <a:gd name="T18" fmla="*/ 113 w 1122"/>
                <a:gd name="T19" fmla="*/ 459 h 1113"/>
                <a:gd name="T20" fmla="*/ 0 w 1122"/>
                <a:gd name="T21" fmla="*/ 483 h 1113"/>
                <a:gd name="T22" fmla="*/ 0 w 1122"/>
                <a:gd name="T23" fmla="*/ 630 h 1113"/>
                <a:gd name="T24" fmla="*/ 113 w 1122"/>
                <a:gd name="T25" fmla="*/ 654 h 1113"/>
                <a:gd name="T26" fmla="*/ 141 w 1122"/>
                <a:gd name="T27" fmla="*/ 741 h 1113"/>
                <a:gd name="T28" fmla="*/ 64 w 1122"/>
                <a:gd name="T29" fmla="*/ 827 h 1113"/>
                <a:gd name="T30" fmla="*/ 151 w 1122"/>
                <a:gd name="T31" fmla="*/ 946 h 1113"/>
                <a:gd name="T32" fmla="*/ 256 w 1122"/>
                <a:gd name="T33" fmla="*/ 899 h 1113"/>
                <a:gd name="T34" fmla="*/ 330 w 1122"/>
                <a:gd name="T35" fmla="*/ 952 h 1113"/>
                <a:gd name="T36" fmla="*/ 318 w 1122"/>
                <a:gd name="T37" fmla="*/ 1067 h 1113"/>
                <a:gd name="T38" fmla="*/ 458 w 1122"/>
                <a:gd name="T39" fmla="*/ 1113 h 1113"/>
                <a:gd name="T40" fmla="*/ 516 w 1122"/>
                <a:gd name="T41" fmla="*/ 1013 h 1113"/>
                <a:gd name="T42" fmla="*/ 561 w 1122"/>
                <a:gd name="T43" fmla="*/ 1015 h 1113"/>
                <a:gd name="T44" fmla="*/ 607 w 1122"/>
                <a:gd name="T45" fmla="*/ 1013 h 1113"/>
                <a:gd name="T46" fmla="*/ 665 w 1122"/>
                <a:gd name="T47" fmla="*/ 1113 h 1113"/>
                <a:gd name="T48" fmla="*/ 805 w 1122"/>
                <a:gd name="T49" fmla="*/ 1067 h 1113"/>
                <a:gd name="T50" fmla="*/ 793 w 1122"/>
                <a:gd name="T51" fmla="*/ 952 h 1113"/>
                <a:gd name="T52" fmla="*/ 866 w 1122"/>
                <a:gd name="T53" fmla="*/ 899 h 1113"/>
                <a:gd name="T54" fmla="*/ 972 w 1122"/>
                <a:gd name="T55" fmla="*/ 945 h 1113"/>
                <a:gd name="T56" fmla="*/ 1058 w 1122"/>
                <a:gd name="T57" fmla="*/ 826 h 1113"/>
                <a:gd name="T58" fmla="*/ 981 w 1122"/>
                <a:gd name="T59" fmla="*/ 741 h 1113"/>
                <a:gd name="T60" fmla="*/ 1009 w 1122"/>
                <a:gd name="T61" fmla="*/ 654 h 1113"/>
                <a:gd name="T62" fmla="*/ 1122 w 1122"/>
                <a:gd name="T63" fmla="*/ 630 h 1113"/>
                <a:gd name="T64" fmla="*/ 1122 w 1122"/>
                <a:gd name="T65" fmla="*/ 483 h 1113"/>
                <a:gd name="T66" fmla="*/ 1009 w 1122"/>
                <a:gd name="T67" fmla="*/ 459 h 1113"/>
                <a:gd name="T68" fmla="*/ 981 w 1122"/>
                <a:gd name="T69" fmla="*/ 372 h 1113"/>
                <a:gd name="T70" fmla="*/ 1058 w 1122"/>
                <a:gd name="T71" fmla="*/ 286 h 1113"/>
                <a:gd name="T72" fmla="*/ 971 w 1122"/>
                <a:gd name="T73" fmla="*/ 167 h 1113"/>
                <a:gd name="T74" fmla="*/ 866 w 1122"/>
                <a:gd name="T75" fmla="*/ 214 h 1113"/>
                <a:gd name="T76" fmla="*/ 792 w 1122"/>
                <a:gd name="T77" fmla="*/ 160 h 1113"/>
                <a:gd name="T78" fmla="*/ 804 w 1122"/>
                <a:gd name="T79" fmla="*/ 46 h 1113"/>
                <a:gd name="T80" fmla="*/ 664 w 1122"/>
                <a:gd name="T81" fmla="*/ 0 h 1113"/>
                <a:gd name="T82" fmla="*/ 606 w 1122"/>
                <a:gd name="T83" fmla="*/ 100 h 1113"/>
                <a:gd name="T84" fmla="*/ 561 w 1122"/>
                <a:gd name="T85" fmla="*/ 98 h 1113"/>
                <a:gd name="T86" fmla="*/ 967 w 1122"/>
                <a:gd name="T87" fmla="*/ 556 h 1113"/>
                <a:gd name="T88" fmla="*/ 561 w 1122"/>
                <a:gd name="T89" fmla="*/ 963 h 1113"/>
                <a:gd name="T90" fmla="*/ 155 w 1122"/>
                <a:gd name="T91" fmla="*/ 557 h 1113"/>
                <a:gd name="T92" fmla="*/ 561 w 1122"/>
                <a:gd name="T93" fmla="*/ 150 h 1113"/>
                <a:gd name="T94" fmla="*/ 967 w 1122"/>
                <a:gd name="T95" fmla="*/ 556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2" h="1113">
                  <a:moveTo>
                    <a:pt x="561" y="98"/>
                  </a:moveTo>
                  <a:cubicBezTo>
                    <a:pt x="545" y="98"/>
                    <a:pt x="530" y="99"/>
                    <a:pt x="515" y="100"/>
                  </a:cubicBezTo>
                  <a:cubicBezTo>
                    <a:pt x="457" y="1"/>
                    <a:pt x="457" y="1"/>
                    <a:pt x="457" y="1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29" y="161"/>
                    <a:pt x="329" y="161"/>
                    <a:pt x="329" y="161"/>
                  </a:cubicBezTo>
                  <a:cubicBezTo>
                    <a:pt x="303" y="176"/>
                    <a:pt x="278" y="194"/>
                    <a:pt x="256" y="215"/>
                  </a:cubicBezTo>
                  <a:cubicBezTo>
                    <a:pt x="150" y="168"/>
                    <a:pt x="150" y="168"/>
                    <a:pt x="150" y="168"/>
                  </a:cubicBezTo>
                  <a:cubicBezTo>
                    <a:pt x="64" y="287"/>
                    <a:pt x="64" y="287"/>
                    <a:pt x="64" y="287"/>
                  </a:cubicBezTo>
                  <a:cubicBezTo>
                    <a:pt x="141" y="373"/>
                    <a:pt x="141" y="373"/>
                    <a:pt x="141" y="373"/>
                  </a:cubicBezTo>
                  <a:cubicBezTo>
                    <a:pt x="129" y="400"/>
                    <a:pt x="120" y="429"/>
                    <a:pt x="113" y="459"/>
                  </a:cubicBezTo>
                  <a:cubicBezTo>
                    <a:pt x="0" y="483"/>
                    <a:pt x="0" y="483"/>
                    <a:pt x="0" y="483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113" y="654"/>
                    <a:pt x="113" y="654"/>
                    <a:pt x="113" y="654"/>
                  </a:cubicBezTo>
                  <a:cubicBezTo>
                    <a:pt x="120" y="685"/>
                    <a:pt x="129" y="714"/>
                    <a:pt x="141" y="741"/>
                  </a:cubicBezTo>
                  <a:cubicBezTo>
                    <a:pt x="64" y="827"/>
                    <a:pt x="64" y="827"/>
                    <a:pt x="64" y="827"/>
                  </a:cubicBezTo>
                  <a:cubicBezTo>
                    <a:pt x="151" y="946"/>
                    <a:pt x="151" y="946"/>
                    <a:pt x="151" y="946"/>
                  </a:cubicBezTo>
                  <a:cubicBezTo>
                    <a:pt x="256" y="899"/>
                    <a:pt x="256" y="899"/>
                    <a:pt x="256" y="899"/>
                  </a:cubicBezTo>
                  <a:cubicBezTo>
                    <a:pt x="279" y="919"/>
                    <a:pt x="304" y="937"/>
                    <a:pt x="330" y="952"/>
                  </a:cubicBezTo>
                  <a:cubicBezTo>
                    <a:pt x="318" y="1067"/>
                    <a:pt x="318" y="1067"/>
                    <a:pt x="318" y="1067"/>
                  </a:cubicBezTo>
                  <a:cubicBezTo>
                    <a:pt x="458" y="1113"/>
                    <a:pt x="458" y="1113"/>
                    <a:pt x="458" y="1113"/>
                  </a:cubicBezTo>
                  <a:cubicBezTo>
                    <a:pt x="516" y="1013"/>
                    <a:pt x="516" y="1013"/>
                    <a:pt x="516" y="1013"/>
                  </a:cubicBezTo>
                  <a:cubicBezTo>
                    <a:pt x="531" y="1014"/>
                    <a:pt x="546" y="1015"/>
                    <a:pt x="561" y="1015"/>
                  </a:cubicBezTo>
                  <a:cubicBezTo>
                    <a:pt x="577" y="1015"/>
                    <a:pt x="592" y="1014"/>
                    <a:pt x="607" y="1013"/>
                  </a:cubicBezTo>
                  <a:cubicBezTo>
                    <a:pt x="665" y="1113"/>
                    <a:pt x="665" y="1113"/>
                    <a:pt x="665" y="1113"/>
                  </a:cubicBezTo>
                  <a:cubicBezTo>
                    <a:pt x="805" y="1067"/>
                    <a:pt x="805" y="1067"/>
                    <a:pt x="805" y="1067"/>
                  </a:cubicBezTo>
                  <a:cubicBezTo>
                    <a:pt x="793" y="952"/>
                    <a:pt x="793" y="952"/>
                    <a:pt x="793" y="952"/>
                  </a:cubicBezTo>
                  <a:cubicBezTo>
                    <a:pt x="819" y="937"/>
                    <a:pt x="844" y="919"/>
                    <a:pt x="866" y="899"/>
                  </a:cubicBezTo>
                  <a:cubicBezTo>
                    <a:pt x="972" y="945"/>
                    <a:pt x="972" y="945"/>
                    <a:pt x="972" y="945"/>
                  </a:cubicBezTo>
                  <a:cubicBezTo>
                    <a:pt x="1058" y="826"/>
                    <a:pt x="1058" y="826"/>
                    <a:pt x="1058" y="826"/>
                  </a:cubicBezTo>
                  <a:cubicBezTo>
                    <a:pt x="981" y="741"/>
                    <a:pt x="981" y="741"/>
                    <a:pt x="981" y="741"/>
                  </a:cubicBezTo>
                  <a:cubicBezTo>
                    <a:pt x="993" y="713"/>
                    <a:pt x="1002" y="684"/>
                    <a:pt x="1009" y="654"/>
                  </a:cubicBezTo>
                  <a:cubicBezTo>
                    <a:pt x="1122" y="630"/>
                    <a:pt x="1122" y="630"/>
                    <a:pt x="1122" y="630"/>
                  </a:cubicBezTo>
                  <a:cubicBezTo>
                    <a:pt x="1122" y="483"/>
                    <a:pt x="1122" y="483"/>
                    <a:pt x="1122" y="483"/>
                  </a:cubicBezTo>
                  <a:cubicBezTo>
                    <a:pt x="1009" y="459"/>
                    <a:pt x="1009" y="459"/>
                    <a:pt x="1009" y="459"/>
                  </a:cubicBezTo>
                  <a:cubicBezTo>
                    <a:pt x="1002" y="428"/>
                    <a:pt x="993" y="400"/>
                    <a:pt x="981" y="372"/>
                  </a:cubicBezTo>
                  <a:cubicBezTo>
                    <a:pt x="1058" y="286"/>
                    <a:pt x="1058" y="286"/>
                    <a:pt x="1058" y="286"/>
                  </a:cubicBezTo>
                  <a:cubicBezTo>
                    <a:pt x="971" y="167"/>
                    <a:pt x="971" y="167"/>
                    <a:pt x="971" y="167"/>
                  </a:cubicBezTo>
                  <a:cubicBezTo>
                    <a:pt x="866" y="214"/>
                    <a:pt x="866" y="214"/>
                    <a:pt x="866" y="214"/>
                  </a:cubicBezTo>
                  <a:cubicBezTo>
                    <a:pt x="843" y="194"/>
                    <a:pt x="818" y="176"/>
                    <a:pt x="792" y="160"/>
                  </a:cubicBezTo>
                  <a:cubicBezTo>
                    <a:pt x="804" y="46"/>
                    <a:pt x="804" y="46"/>
                    <a:pt x="804" y="46"/>
                  </a:cubicBezTo>
                  <a:cubicBezTo>
                    <a:pt x="664" y="0"/>
                    <a:pt x="664" y="0"/>
                    <a:pt x="664" y="0"/>
                  </a:cubicBezTo>
                  <a:cubicBezTo>
                    <a:pt x="606" y="100"/>
                    <a:pt x="606" y="100"/>
                    <a:pt x="606" y="100"/>
                  </a:cubicBezTo>
                  <a:cubicBezTo>
                    <a:pt x="591" y="99"/>
                    <a:pt x="576" y="98"/>
                    <a:pt x="561" y="98"/>
                  </a:cubicBezTo>
                  <a:close/>
                  <a:moveTo>
                    <a:pt x="967" y="556"/>
                  </a:moveTo>
                  <a:cubicBezTo>
                    <a:pt x="967" y="781"/>
                    <a:pt x="786" y="963"/>
                    <a:pt x="561" y="963"/>
                  </a:cubicBezTo>
                  <a:cubicBezTo>
                    <a:pt x="337" y="963"/>
                    <a:pt x="155" y="781"/>
                    <a:pt x="155" y="557"/>
                  </a:cubicBezTo>
                  <a:cubicBezTo>
                    <a:pt x="155" y="332"/>
                    <a:pt x="336" y="151"/>
                    <a:pt x="561" y="150"/>
                  </a:cubicBezTo>
                  <a:cubicBezTo>
                    <a:pt x="785" y="150"/>
                    <a:pt x="967" y="332"/>
                    <a:pt x="967" y="5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7"/>
            <p:cNvSpPr>
              <a:spLocks noEditPoints="1"/>
            </p:cNvSpPr>
            <p:nvPr/>
          </p:nvSpPr>
          <p:spPr bwMode="auto">
            <a:xfrm>
              <a:off x="2732088" y="2443162"/>
              <a:ext cx="1587500" cy="1590675"/>
            </a:xfrm>
            <a:custGeom>
              <a:avLst/>
              <a:gdLst>
                <a:gd name="T0" fmla="*/ 406 w 812"/>
                <a:gd name="T1" fmla="*/ 0 h 813"/>
                <a:gd name="T2" fmla="*/ 0 w 812"/>
                <a:gd name="T3" fmla="*/ 407 h 813"/>
                <a:gd name="T4" fmla="*/ 406 w 812"/>
                <a:gd name="T5" fmla="*/ 813 h 813"/>
                <a:gd name="T6" fmla="*/ 812 w 812"/>
                <a:gd name="T7" fmla="*/ 406 h 813"/>
                <a:gd name="T8" fmla="*/ 406 w 812"/>
                <a:gd name="T9" fmla="*/ 0 h 813"/>
                <a:gd name="T10" fmla="*/ 406 w 812"/>
                <a:gd name="T11" fmla="*/ 789 h 813"/>
                <a:gd name="T12" fmla="*/ 23 w 812"/>
                <a:gd name="T13" fmla="*/ 407 h 813"/>
                <a:gd name="T14" fmla="*/ 406 w 812"/>
                <a:gd name="T15" fmla="*/ 24 h 813"/>
                <a:gd name="T16" fmla="*/ 789 w 812"/>
                <a:gd name="T17" fmla="*/ 406 h 813"/>
                <a:gd name="T18" fmla="*/ 406 w 812"/>
                <a:gd name="T19" fmla="*/ 789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2" h="813">
                  <a:moveTo>
                    <a:pt x="406" y="0"/>
                  </a:moveTo>
                  <a:cubicBezTo>
                    <a:pt x="181" y="1"/>
                    <a:pt x="0" y="182"/>
                    <a:pt x="0" y="407"/>
                  </a:cubicBezTo>
                  <a:cubicBezTo>
                    <a:pt x="0" y="631"/>
                    <a:pt x="182" y="813"/>
                    <a:pt x="406" y="813"/>
                  </a:cubicBezTo>
                  <a:cubicBezTo>
                    <a:pt x="631" y="813"/>
                    <a:pt x="812" y="631"/>
                    <a:pt x="812" y="406"/>
                  </a:cubicBezTo>
                  <a:cubicBezTo>
                    <a:pt x="812" y="182"/>
                    <a:pt x="630" y="0"/>
                    <a:pt x="406" y="0"/>
                  </a:cubicBezTo>
                  <a:close/>
                  <a:moveTo>
                    <a:pt x="406" y="789"/>
                  </a:moveTo>
                  <a:cubicBezTo>
                    <a:pt x="195" y="790"/>
                    <a:pt x="23" y="618"/>
                    <a:pt x="23" y="407"/>
                  </a:cubicBezTo>
                  <a:cubicBezTo>
                    <a:pt x="23" y="195"/>
                    <a:pt x="194" y="24"/>
                    <a:pt x="406" y="24"/>
                  </a:cubicBezTo>
                  <a:cubicBezTo>
                    <a:pt x="617" y="23"/>
                    <a:pt x="789" y="195"/>
                    <a:pt x="789" y="406"/>
                  </a:cubicBezTo>
                  <a:cubicBezTo>
                    <a:pt x="789" y="618"/>
                    <a:pt x="618" y="789"/>
                    <a:pt x="406" y="7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841523" y="2554186"/>
              <a:ext cx="1368628" cy="13686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Group 216"/>
          <p:cNvGrpSpPr/>
          <p:nvPr/>
        </p:nvGrpSpPr>
        <p:grpSpPr>
          <a:xfrm>
            <a:off x="4171555" y="3948135"/>
            <a:ext cx="812177" cy="657204"/>
            <a:chOff x="1209675" y="6354763"/>
            <a:chExt cx="449263" cy="363538"/>
          </a:xfrm>
          <a:solidFill>
            <a:srgbClr val="020302"/>
          </a:solidFill>
        </p:grpSpPr>
        <p:sp>
          <p:nvSpPr>
            <p:cNvPr id="32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3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4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0" name="Group 259"/>
          <p:cNvGrpSpPr/>
          <p:nvPr/>
        </p:nvGrpSpPr>
        <p:grpSpPr>
          <a:xfrm>
            <a:off x="6235701" y="2141983"/>
            <a:ext cx="576368" cy="661059"/>
            <a:chOff x="4638675" y="4654550"/>
            <a:chExt cx="388938" cy="446088"/>
          </a:xfrm>
          <a:solidFill>
            <a:srgbClr val="020302"/>
          </a:solidFill>
        </p:grpSpPr>
        <p:sp>
          <p:nvSpPr>
            <p:cNvPr id="41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2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3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4" name="Group 268"/>
          <p:cNvGrpSpPr/>
          <p:nvPr/>
        </p:nvGrpSpPr>
        <p:grpSpPr>
          <a:xfrm>
            <a:off x="6875727" y="4415719"/>
            <a:ext cx="389999" cy="619173"/>
            <a:chOff x="3824288" y="5486400"/>
            <a:chExt cx="307975" cy="488950"/>
          </a:xfrm>
          <a:solidFill>
            <a:srgbClr val="020302"/>
          </a:solidFill>
        </p:grpSpPr>
        <p:sp>
          <p:nvSpPr>
            <p:cNvPr id="45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7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8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54" name="组合 5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7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文本框 1"/>
          <p:cNvSpPr txBox="1"/>
          <p:nvPr/>
        </p:nvSpPr>
        <p:spPr>
          <a:xfrm>
            <a:off x="1944918" y="1822471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išļîďè"/>
          <p:cNvSpPr txBox="1"/>
          <p:nvPr/>
        </p:nvSpPr>
        <p:spPr bwMode="auto">
          <a:xfrm>
            <a:off x="1929035" y="1477647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60" name="文本框 1"/>
          <p:cNvSpPr txBox="1"/>
          <p:nvPr/>
        </p:nvSpPr>
        <p:spPr>
          <a:xfrm>
            <a:off x="7968077" y="3001174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išļîďè"/>
          <p:cNvSpPr txBox="1"/>
          <p:nvPr/>
        </p:nvSpPr>
        <p:spPr bwMode="auto">
          <a:xfrm>
            <a:off x="7952194" y="2656350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62" name="文本框 1"/>
          <p:cNvSpPr txBox="1"/>
          <p:nvPr/>
        </p:nvSpPr>
        <p:spPr>
          <a:xfrm>
            <a:off x="927692" y="5385381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išļîďè"/>
          <p:cNvSpPr txBox="1"/>
          <p:nvPr/>
        </p:nvSpPr>
        <p:spPr bwMode="auto">
          <a:xfrm>
            <a:off x="911809" y="5040557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64" name="圆角矩形 63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72" name="圆角矩形 71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8"/>
          <p:cNvSpPr/>
          <p:nvPr/>
        </p:nvSpPr>
        <p:spPr bwMode="auto">
          <a:xfrm>
            <a:off x="6114061" y="1697427"/>
            <a:ext cx="1350433" cy="1553633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9"/>
          <p:cNvSpPr/>
          <p:nvPr/>
        </p:nvSpPr>
        <p:spPr bwMode="auto">
          <a:xfrm>
            <a:off x="4729761" y="1697427"/>
            <a:ext cx="1350433" cy="1553633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10"/>
          <p:cNvSpPr/>
          <p:nvPr/>
        </p:nvSpPr>
        <p:spPr bwMode="auto">
          <a:xfrm>
            <a:off x="6114061" y="4093493"/>
            <a:ext cx="1350433" cy="1553633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11"/>
          <p:cNvSpPr/>
          <p:nvPr/>
        </p:nvSpPr>
        <p:spPr bwMode="auto">
          <a:xfrm>
            <a:off x="4729761" y="4093493"/>
            <a:ext cx="1350433" cy="1553633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12"/>
          <p:cNvSpPr/>
          <p:nvPr/>
        </p:nvSpPr>
        <p:spPr bwMode="auto">
          <a:xfrm>
            <a:off x="4037611" y="2895460"/>
            <a:ext cx="1348317" cy="1553633"/>
          </a:xfrm>
          <a:custGeom>
            <a:avLst/>
            <a:gdLst>
              <a:gd name="T0" fmla="*/ 319 w 637"/>
              <a:gd name="T1" fmla="*/ 0 h 734"/>
              <a:gd name="T2" fmla="*/ 0 w 637"/>
              <a:gd name="T3" fmla="*/ 182 h 734"/>
              <a:gd name="T4" fmla="*/ 0 w 637"/>
              <a:gd name="T5" fmla="*/ 551 h 734"/>
              <a:gd name="T6" fmla="*/ 319 w 637"/>
              <a:gd name="T7" fmla="*/ 734 h 734"/>
              <a:gd name="T8" fmla="*/ 637 w 637"/>
              <a:gd name="T9" fmla="*/ 551 h 734"/>
              <a:gd name="T10" fmla="*/ 637 w 637"/>
              <a:gd name="T11" fmla="*/ 182 h 734"/>
              <a:gd name="T12" fmla="*/ 319 w 637"/>
              <a:gd name="T1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734">
                <a:moveTo>
                  <a:pt x="319" y="0"/>
                </a:move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7" y="551"/>
                </a:lnTo>
                <a:lnTo>
                  <a:pt x="637" y="182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13"/>
          <p:cNvSpPr/>
          <p:nvPr/>
        </p:nvSpPr>
        <p:spPr bwMode="auto">
          <a:xfrm>
            <a:off x="6806211" y="2895460"/>
            <a:ext cx="1350433" cy="1553633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31" name="Group 3"/>
          <p:cNvGrpSpPr/>
          <p:nvPr/>
        </p:nvGrpSpPr>
        <p:grpSpPr>
          <a:xfrm>
            <a:off x="5149664" y="2234039"/>
            <a:ext cx="522817" cy="522817"/>
            <a:chOff x="3771900" y="2098675"/>
            <a:chExt cx="392113" cy="392113"/>
          </a:xfrm>
          <a:solidFill>
            <a:schemeClr val="tx2"/>
          </a:solidFill>
        </p:grpSpPr>
        <p:sp>
          <p:nvSpPr>
            <p:cNvPr id="32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7" name="Group 35"/>
          <p:cNvGrpSpPr/>
          <p:nvPr/>
        </p:nvGrpSpPr>
        <p:grpSpPr>
          <a:xfrm>
            <a:off x="4422611" y="3436268"/>
            <a:ext cx="560917" cy="472017"/>
            <a:chOff x="4605338" y="3814763"/>
            <a:chExt cx="420688" cy="354013"/>
          </a:xfrm>
          <a:solidFill>
            <a:schemeClr val="tx2"/>
          </a:solidFill>
        </p:grpSpPr>
        <p:sp>
          <p:nvSpPr>
            <p:cNvPr id="48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49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52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8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9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0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71" name="Group 44"/>
          <p:cNvGrpSpPr/>
          <p:nvPr/>
        </p:nvGrpSpPr>
        <p:grpSpPr>
          <a:xfrm>
            <a:off x="6560796" y="2247052"/>
            <a:ext cx="476251" cy="543984"/>
            <a:chOff x="3789363" y="3787775"/>
            <a:chExt cx="357188" cy="407988"/>
          </a:xfrm>
          <a:solidFill>
            <a:schemeClr val="tx2"/>
          </a:solidFill>
        </p:grpSpPr>
        <p:sp>
          <p:nvSpPr>
            <p:cNvPr id="72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3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4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5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6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7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8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9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0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1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2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3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4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5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6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7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8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9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0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1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2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3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4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5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96" name="Group 231"/>
          <p:cNvGrpSpPr/>
          <p:nvPr/>
        </p:nvGrpSpPr>
        <p:grpSpPr>
          <a:xfrm>
            <a:off x="6449671" y="4566057"/>
            <a:ext cx="560917" cy="628651"/>
            <a:chOff x="4608513" y="6291263"/>
            <a:chExt cx="420688" cy="471488"/>
          </a:xfrm>
          <a:solidFill>
            <a:schemeClr val="tx2"/>
          </a:solidFill>
        </p:grpSpPr>
        <p:sp>
          <p:nvSpPr>
            <p:cNvPr id="97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8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9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00" name="Group 259"/>
          <p:cNvGrpSpPr/>
          <p:nvPr/>
        </p:nvGrpSpPr>
        <p:grpSpPr>
          <a:xfrm>
            <a:off x="7230861" y="3420604"/>
            <a:ext cx="518584" cy="594784"/>
            <a:chOff x="4638675" y="4654550"/>
            <a:chExt cx="388938" cy="446088"/>
          </a:xfrm>
          <a:solidFill>
            <a:schemeClr val="tx2"/>
          </a:solidFill>
        </p:grpSpPr>
        <p:sp>
          <p:nvSpPr>
            <p:cNvPr id="101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2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3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04" name="Group 268"/>
          <p:cNvGrpSpPr/>
          <p:nvPr/>
        </p:nvGrpSpPr>
        <p:grpSpPr>
          <a:xfrm>
            <a:off x="5205755" y="4572408"/>
            <a:ext cx="410633" cy="651933"/>
            <a:chOff x="3824288" y="5486400"/>
            <a:chExt cx="307975" cy="488950"/>
          </a:xfrm>
          <a:solidFill>
            <a:schemeClr val="tx2"/>
          </a:solidFill>
        </p:grpSpPr>
        <p:sp>
          <p:nvSpPr>
            <p:cNvPr id="105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6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7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8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9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sp>
        <p:nvSpPr>
          <p:cNvPr id="138" name="文本框 1"/>
          <p:cNvSpPr txBox="1"/>
          <p:nvPr/>
        </p:nvSpPr>
        <p:spPr>
          <a:xfrm>
            <a:off x="945762" y="1794515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9" name="išļîďè"/>
          <p:cNvSpPr txBox="1"/>
          <p:nvPr/>
        </p:nvSpPr>
        <p:spPr bwMode="auto">
          <a:xfrm>
            <a:off x="929879" y="1449691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140" name="文本框 1"/>
          <p:cNvSpPr txBox="1"/>
          <p:nvPr/>
        </p:nvSpPr>
        <p:spPr>
          <a:xfrm>
            <a:off x="945762" y="3386267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1" name="išļîďè"/>
          <p:cNvSpPr txBox="1"/>
          <p:nvPr/>
        </p:nvSpPr>
        <p:spPr bwMode="auto">
          <a:xfrm>
            <a:off x="929879" y="304144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142" name="文本框 1"/>
          <p:cNvSpPr txBox="1"/>
          <p:nvPr/>
        </p:nvSpPr>
        <p:spPr>
          <a:xfrm>
            <a:off x="945762" y="4978019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" name="išļîďè"/>
          <p:cNvSpPr txBox="1"/>
          <p:nvPr/>
        </p:nvSpPr>
        <p:spPr bwMode="auto">
          <a:xfrm>
            <a:off x="929879" y="4633195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144" name="文本框 1"/>
          <p:cNvSpPr txBox="1"/>
          <p:nvPr/>
        </p:nvSpPr>
        <p:spPr>
          <a:xfrm>
            <a:off x="8713025" y="1794515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5" name="išļîďè"/>
          <p:cNvSpPr txBox="1"/>
          <p:nvPr/>
        </p:nvSpPr>
        <p:spPr bwMode="auto">
          <a:xfrm>
            <a:off x="8697142" y="1449691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146" name="文本框 1"/>
          <p:cNvSpPr txBox="1"/>
          <p:nvPr/>
        </p:nvSpPr>
        <p:spPr>
          <a:xfrm>
            <a:off x="8713025" y="3386267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7" name="išļîďè"/>
          <p:cNvSpPr txBox="1"/>
          <p:nvPr/>
        </p:nvSpPr>
        <p:spPr bwMode="auto">
          <a:xfrm>
            <a:off x="8697142" y="304144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148" name="文本框 1"/>
          <p:cNvSpPr txBox="1"/>
          <p:nvPr/>
        </p:nvSpPr>
        <p:spPr>
          <a:xfrm>
            <a:off x="8713025" y="4978019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9" name="išļîďè"/>
          <p:cNvSpPr txBox="1"/>
          <p:nvPr/>
        </p:nvSpPr>
        <p:spPr bwMode="auto">
          <a:xfrm>
            <a:off x="8697142" y="4633195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grpSp>
        <p:nvGrpSpPr>
          <p:cNvPr id="150" name="组合 149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151" name="组合 15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5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5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156" name="直接连接符 155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圆角矩形 157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59" name="圆角矩形 158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60" name="圆角矩形 159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161" name="圆角矩形 160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744517" y="2253817"/>
            <a:ext cx="2159536" cy="1481725"/>
            <a:chOff x="6488115" y="765174"/>
            <a:chExt cx="4349752" cy="298450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8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88115" y="765174"/>
              <a:ext cx="4330702" cy="298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Oval 5"/>
            <p:cNvSpPr>
              <a:spLocks noChangeArrowheads="1"/>
            </p:cNvSpPr>
            <p:nvPr/>
          </p:nvSpPr>
          <p:spPr bwMode="auto">
            <a:xfrm>
              <a:off x="6496053" y="855662"/>
              <a:ext cx="4094164" cy="2566988"/>
            </a:xfrm>
            <a:prstGeom prst="ellipse">
              <a:avLst/>
            </a:prstGeom>
            <a:solidFill>
              <a:schemeClr val="accent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Oval 6"/>
            <p:cNvSpPr>
              <a:spLocks noChangeArrowheads="1"/>
            </p:cNvSpPr>
            <p:nvPr/>
          </p:nvSpPr>
          <p:spPr bwMode="auto">
            <a:xfrm>
              <a:off x="6657978" y="833437"/>
              <a:ext cx="4092577" cy="2563813"/>
            </a:xfrm>
            <a:prstGeom prst="ellipse">
              <a:avLst/>
            </a:prstGeom>
            <a:solidFill>
              <a:schemeClr val="accent1"/>
            </a:solidFill>
            <a:ln w="14288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"/>
            <p:cNvSpPr>
              <a:spLocks noEditPoints="1"/>
            </p:cNvSpPr>
            <p:nvPr/>
          </p:nvSpPr>
          <p:spPr bwMode="auto">
            <a:xfrm>
              <a:off x="6592890" y="768349"/>
              <a:ext cx="4222752" cy="2692401"/>
            </a:xfrm>
            <a:custGeom>
              <a:avLst/>
              <a:gdLst>
                <a:gd name="T0" fmla="*/ 562 w 1123"/>
                <a:gd name="T1" fmla="*/ 715 h 715"/>
                <a:gd name="T2" fmla="*/ 167 w 1123"/>
                <a:gd name="T3" fmla="*/ 613 h 715"/>
                <a:gd name="T4" fmla="*/ 0 w 1123"/>
                <a:gd name="T5" fmla="*/ 358 h 715"/>
                <a:gd name="T6" fmla="*/ 167 w 1123"/>
                <a:gd name="T7" fmla="*/ 102 h 715"/>
                <a:gd name="T8" fmla="*/ 562 w 1123"/>
                <a:gd name="T9" fmla="*/ 0 h 715"/>
                <a:gd name="T10" fmla="*/ 956 w 1123"/>
                <a:gd name="T11" fmla="*/ 102 h 715"/>
                <a:gd name="T12" fmla="*/ 1123 w 1123"/>
                <a:gd name="T13" fmla="*/ 358 h 715"/>
                <a:gd name="T14" fmla="*/ 956 w 1123"/>
                <a:gd name="T15" fmla="*/ 613 h 715"/>
                <a:gd name="T16" fmla="*/ 562 w 1123"/>
                <a:gd name="T17" fmla="*/ 715 h 715"/>
                <a:gd name="T18" fmla="*/ 562 w 1123"/>
                <a:gd name="T19" fmla="*/ 34 h 715"/>
                <a:gd name="T20" fmla="*/ 34 w 1123"/>
                <a:gd name="T21" fmla="*/ 358 h 715"/>
                <a:gd name="T22" fmla="*/ 562 w 1123"/>
                <a:gd name="T23" fmla="*/ 682 h 715"/>
                <a:gd name="T24" fmla="*/ 1090 w 1123"/>
                <a:gd name="T25" fmla="*/ 358 h 715"/>
                <a:gd name="T26" fmla="*/ 562 w 1123"/>
                <a:gd name="T27" fmla="*/ 34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3" h="715">
                  <a:moveTo>
                    <a:pt x="562" y="715"/>
                  </a:moveTo>
                  <a:cubicBezTo>
                    <a:pt x="413" y="715"/>
                    <a:pt x="273" y="679"/>
                    <a:pt x="167" y="613"/>
                  </a:cubicBezTo>
                  <a:cubicBezTo>
                    <a:pt x="59" y="545"/>
                    <a:pt x="0" y="455"/>
                    <a:pt x="0" y="358"/>
                  </a:cubicBezTo>
                  <a:cubicBezTo>
                    <a:pt x="0" y="261"/>
                    <a:pt x="59" y="170"/>
                    <a:pt x="167" y="102"/>
                  </a:cubicBezTo>
                  <a:cubicBezTo>
                    <a:pt x="273" y="36"/>
                    <a:pt x="413" y="0"/>
                    <a:pt x="562" y="0"/>
                  </a:cubicBezTo>
                  <a:cubicBezTo>
                    <a:pt x="710" y="0"/>
                    <a:pt x="850" y="36"/>
                    <a:pt x="956" y="102"/>
                  </a:cubicBezTo>
                  <a:cubicBezTo>
                    <a:pt x="1064" y="170"/>
                    <a:pt x="1123" y="261"/>
                    <a:pt x="1123" y="358"/>
                  </a:cubicBezTo>
                  <a:cubicBezTo>
                    <a:pt x="1123" y="455"/>
                    <a:pt x="1064" y="545"/>
                    <a:pt x="956" y="613"/>
                  </a:cubicBezTo>
                  <a:cubicBezTo>
                    <a:pt x="850" y="679"/>
                    <a:pt x="710" y="715"/>
                    <a:pt x="562" y="715"/>
                  </a:cubicBezTo>
                  <a:close/>
                  <a:moveTo>
                    <a:pt x="562" y="34"/>
                  </a:moveTo>
                  <a:cubicBezTo>
                    <a:pt x="270" y="34"/>
                    <a:pt x="34" y="179"/>
                    <a:pt x="34" y="358"/>
                  </a:cubicBezTo>
                  <a:cubicBezTo>
                    <a:pt x="34" y="536"/>
                    <a:pt x="270" y="682"/>
                    <a:pt x="562" y="682"/>
                  </a:cubicBezTo>
                  <a:cubicBezTo>
                    <a:pt x="853" y="682"/>
                    <a:pt x="1090" y="536"/>
                    <a:pt x="1090" y="358"/>
                  </a:cubicBezTo>
                  <a:cubicBezTo>
                    <a:pt x="1090" y="179"/>
                    <a:pt x="853" y="34"/>
                    <a:pt x="562" y="3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"/>
            <p:cNvSpPr/>
            <p:nvPr/>
          </p:nvSpPr>
          <p:spPr bwMode="auto">
            <a:xfrm>
              <a:off x="6619878" y="1725612"/>
              <a:ext cx="4097339" cy="2024063"/>
            </a:xfrm>
            <a:custGeom>
              <a:avLst/>
              <a:gdLst>
                <a:gd name="T0" fmla="*/ 691 w 1090"/>
                <a:gd name="T1" fmla="*/ 372 h 538"/>
                <a:gd name="T2" fmla="*/ 303 w 1090"/>
                <a:gd name="T3" fmla="*/ 248 h 538"/>
                <a:gd name="T4" fmla="*/ 296 w 1090"/>
                <a:gd name="T5" fmla="*/ 106 h 538"/>
                <a:gd name="T6" fmla="*/ 322 w 1090"/>
                <a:gd name="T7" fmla="*/ 34 h 538"/>
                <a:gd name="T8" fmla="*/ 316 w 1090"/>
                <a:gd name="T9" fmla="*/ 2 h 538"/>
                <a:gd name="T10" fmla="*/ 312 w 1090"/>
                <a:gd name="T11" fmla="*/ 1 h 538"/>
                <a:gd name="T12" fmla="*/ 290 w 1090"/>
                <a:gd name="T13" fmla="*/ 4 h 538"/>
                <a:gd name="T14" fmla="*/ 245 w 1090"/>
                <a:gd name="T15" fmla="*/ 42 h 538"/>
                <a:gd name="T16" fmla="*/ 244 w 1090"/>
                <a:gd name="T17" fmla="*/ 43 h 538"/>
                <a:gd name="T18" fmla="*/ 214 w 1090"/>
                <a:gd name="T19" fmla="*/ 168 h 538"/>
                <a:gd name="T20" fmla="*/ 198 w 1090"/>
                <a:gd name="T21" fmla="*/ 191 h 538"/>
                <a:gd name="T22" fmla="*/ 120 w 1090"/>
                <a:gd name="T23" fmla="*/ 156 h 538"/>
                <a:gd name="T24" fmla="*/ 30 w 1090"/>
                <a:gd name="T25" fmla="*/ 182 h 538"/>
                <a:gd name="T26" fmla="*/ 30 w 1090"/>
                <a:gd name="T27" fmla="*/ 183 h 538"/>
                <a:gd name="T28" fmla="*/ 29 w 1090"/>
                <a:gd name="T29" fmla="*/ 213 h 538"/>
                <a:gd name="T30" fmla="*/ 30 w 1090"/>
                <a:gd name="T31" fmla="*/ 216 h 538"/>
                <a:gd name="T32" fmla="*/ 15 w 1090"/>
                <a:gd name="T33" fmla="*/ 232 h 538"/>
                <a:gd name="T34" fmla="*/ 10 w 1090"/>
                <a:gd name="T35" fmla="*/ 239 h 538"/>
                <a:gd name="T36" fmla="*/ 16 w 1090"/>
                <a:gd name="T37" fmla="*/ 295 h 538"/>
                <a:gd name="T38" fmla="*/ 5 w 1090"/>
                <a:gd name="T39" fmla="*/ 313 h 538"/>
                <a:gd name="T40" fmla="*/ 4 w 1090"/>
                <a:gd name="T41" fmla="*/ 314 h 538"/>
                <a:gd name="T42" fmla="*/ 16 w 1090"/>
                <a:gd name="T43" fmla="*/ 356 h 538"/>
                <a:gd name="T44" fmla="*/ 15 w 1090"/>
                <a:gd name="T45" fmla="*/ 370 h 538"/>
                <a:gd name="T46" fmla="*/ 10 w 1090"/>
                <a:gd name="T47" fmla="*/ 377 h 538"/>
                <a:gd name="T48" fmla="*/ 8 w 1090"/>
                <a:gd name="T49" fmla="*/ 380 h 538"/>
                <a:gd name="T50" fmla="*/ 11 w 1090"/>
                <a:gd name="T51" fmla="*/ 407 h 538"/>
                <a:gd name="T52" fmla="*/ 55 w 1090"/>
                <a:gd name="T53" fmla="*/ 441 h 538"/>
                <a:gd name="T54" fmla="*/ 80 w 1090"/>
                <a:gd name="T55" fmla="*/ 456 h 538"/>
                <a:gd name="T56" fmla="*/ 118 w 1090"/>
                <a:gd name="T57" fmla="*/ 476 h 538"/>
                <a:gd name="T58" fmla="*/ 176 w 1090"/>
                <a:gd name="T59" fmla="*/ 481 h 538"/>
                <a:gd name="T60" fmla="*/ 220 w 1090"/>
                <a:gd name="T61" fmla="*/ 471 h 538"/>
                <a:gd name="T62" fmla="*/ 220 w 1090"/>
                <a:gd name="T63" fmla="*/ 471 h 538"/>
                <a:gd name="T64" fmla="*/ 499 w 1090"/>
                <a:gd name="T65" fmla="*/ 536 h 538"/>
                <a:gd name="T66" fmla="*/ 1075 w 1090"/>
                <a:gd name="T67" fmla="*/ 21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0" h="538">
                  <a:moveTo>
                    <a:pt x="1078" y="165"/>
                  </a:moveTo>
                  <a:cubicBezTo>
                    <a:pt x="1039" y="285"/>
                    <a:pt x="953" y="346"/>
                    <a:pt x="691" y="372"/>
                  </a:cubicBezTo>
                  <a:cubicBezTo>
                    <a:pt x="361" y="406"/>
                    <a:pt x="290" y="303"/>
                    <a:pt x="290" y="301"/>
                  </a:cubicBezTo>
                  <a:cubicBezTo>
                    <a:pt x="294" y="275"/>
                    <a:pt x="299" y="266"/>
                    <a:pt x="303" y="248"/>
                  </a:cubicBezTo>
                  <a:cubicBezTo>
                    <a:pt x="311" y="211"/>
                    <a:pt x="318" y="185"/>
                    <a:pt x="305" y="150"/>
                  </a:cubicBezTo>
                  <a:cubicBezTo>
                    <a:pt x="298" y="132"/>
                    <a:pt x="295" y="119"/>
                    <a:pt x="296" y="106"/>
                  </a:cubicBezTo>
                  <a:cubicBezTo>
                    <a:pt x="298" y="93"/>
                    <a:pt x="303" y="81"/>
                    <a:pt x="309" y="64"/>
                  </a:cubicBezTo>
                  <a:cubicBezTo>
                    <a:pt x="312" y="56"/>
                    <a:pt x="319" y="46"/>
                    <a:pt x="322" y="34"/>
                  </a:cubicBezTo>
                  <a:cubicBezTo>
                    <a:pt x="325" y="23"/>
                    <a:pt x="325" y="12"/>
                    <a:pt x="317" y="3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4" y="1"/>
                    <a:pt x="313" y="1"/>
                    <a:pt x="312" y="1"/>
                  </a:cubicBezTo>
                  <a:cubicBezTo>
                    <a:pt x="310" y="0"/>
                    <a:pt x="308" y="0"/>
                    <a:pt x="306" y="1"/>
                  </a:cubicBezTo>
                  <a:cubicBezTo>
                    <a:pt x="301" y="1"/>
                    <a:pt x="296" y="2"/>
                    <a:pt x="290" y="4"/>
                  </a:cubicBezTo>
                  <a:cubicBezTo>
                    <a:pt x="279" y="8"/>
                    <a:pt x="268" y="15"/>
                    <a:pt x="262" y="20"/>
                  </a:cubicBezTo>
                  <a:cubicBezTo>
                    <a:pt x="255" y="27"/>
                    <a:pt x="249" y="35"/>
                    <a:pt x="245" y="42"/>
                  </a:cubicBezTo>
                  <a:cubicBezTo>
                    <a:pt x="245" y="42"/>
                    <a:pt x="245" y="43"/>
                    <a:pt x="245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35" y="60"/>
                    <a:pt x="232" y="79"/>
                    <a:pt x="231" y="103"/>
                  </a:cubicBezTo>
                  <a:cubicBezTo>
                    <a:pt x="229" y="129"/>
                    <a:pt x="225" y="14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0" y="176"/>
                    <a:pt x="205" y="183"/>
                    <a:pt x="198" y="191"/>
                  </a:cubicBezTo>
                  <a:cubicBezTo>
                    <a:pt x="196" y="193"/>
                    <a:pt x="194" y="194"/>
                    <a:pt x="191" y="192"/>
                  </a:cubicBezTo>
                  <a:cubicBezTo>
                    <a:pt x="166" y="178"/>
                    <a:pt x="142" y="164"/>
                    <a:pt x="120" y="156"/>
                  </a:cubicBezTo>
                  <a:cubicBezTo>
                    <a:pt x="97" y="147"/>
                    <a:pt x="78" y="144"/>
                    <a:pt x="61" y="152"/>
                  </a:cubicBezTo>
                  <a:cubicBezTo>
                    <a:pt x="50" y="156"/>
                    <a:pt x="39" y="166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7" y="188"/>
                    <a:pt x="24" y="197"/>
                    <a:pt x="27" y="209"/>
                  </a:cubicBezTo>
                  <a:cubicBezTo>
                    <a:pt x="27" y="210"/>
                    <a:pt x="29" y="213"/>
                    <a:pt x="29" y="213"/>
                  </a:cubicBezTo>
                  <a:cubicBezTo>
                    <a:pt x="30" y="214"/>
                    <a:pt x="30" y="215"/>
                    <a:pt x="30" y="216"/>
                  </a:cubicBezTo>
                  <a:cubicBezTo>
                    <a:pt x="30" y="216"/>
                    <a:pt x="33" y="220"/>
                    <a:pt x="30" y="216"/>
                  </a:cubicBezTo>
                  <a:cubicBezTo>
                    <a:pt x="21" y="225"/>
                    <a:pt x="21" y="225"/>
                    <a:pt x="21" y="225"/>
                  </a:cubicBezTo>
                  <a:cubicBezTo>
                    <a:pt x="15" y="232"/>
                    <a:pt x="15" y="232"/>
                    <a:pt x="15" y="232"/>
                  </a:cubicBezTo>
                  <a:cubicBezTo>
                    <a:pt x="14" y="234"/>
                    <a:pt x="12" y="236"/>
                    <a:pt x="11" y="239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1" y="257"/>
                    <a:pt x="4" y="277"/>
                    <a:pt x="11" y="289"/>
                  </a:cubicBezTo>
                  <a:cubicBezTo>
                    <a:pt x="16" y="296"/>
                    <a:pt x="20" y="299"/>
                    <a:pt x="16" y="295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3"/>
                    <a:pt x="5" y="313"/>
                    <a:pt x="4" y="314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20"/>
                    <a:pt x="0" y="328"/>
                    <a:pt x="2" y="334"/>
                  </a:cubicBezTo>
                  <a:cubicBezTo>
                    <a:pt x="4" y="342"/>
                    <a:pt x="9" y="349"/>
                    <a:pt x="16" y="356"/>
                  </a:cubicBezTo>
                  <a:cubicBezTo>
                    <a:pt x="22" y="362"/>
                    <a:pt x="27" y="364"/>
                    <a:pt x="23" y="361"/>
                  </a:cubicBezTo>
                  <a:cubicBezTo>
                    <a:pt x="15" y="370"/>
                    <a:pt x="15" y="370"/>
                    <a:pt x="15" y="370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0" y="377"/>
                    <a:pt x="10" y="377"/>
                    <a:pt x="10" y="377"/>
                  </a:cubicBezTo>
                  <a:cubicBezTo>
                    <a:pt x="10" y="377"/>
                    <a:pt x="10" y="378"/>
                    <a:pt x="10" y="378"/>
                  </a:cubicBezTo>
                  <a:cubicBezTo>
                    <a:pt x="9" y="379"/>
                    <a:pt x="8" y="380"/>
                    <a:pt x="8" y="380"/>
                  </a:cubicBezTo>
                  <a:cubicBezTo>
                    <a:pt x="4" y="387"/>
                    <a:pt x="5" y="396"/>
                    <a:pt x="10" y="407"/>
                  </a:cubicBezTo>
                  <a:cubicBezTo>
                    <a:pt x="11" y="407"/>
                    <a:pt x="11" y="407"/>
                    <a:pt x="11" y="407"/>
                  </a:cubicBezTo>
                  <a:cubicBezTo>
                    <a:pt x="15" y="416"/>
                    <a:pt x="23" y="425"/>
                    <a:pt x="37" y="433"/>
                  </a:cubicBezTo>
                  <a:cubicBezTo>
                    <a:pt x="42" y="436"/>
                    <a:pt x="48" y="438"/>
                    <a:pt x="55" y="441"/>
                  </a:cubicBezTo>
                  <a:cubicBezTo>
                    <a:pt x="68" y="445"/>
                    <a:pt x="75" y="447"/>
                    <a:pt x="74" y="447"/>
                  </a:cubicBezTo>
                  <a:cubicBezTo>
                    <a:pt x="74" y="447"/>
                    <a:pt x="78" y="454"/>
                    <a:pt x="80" y="456"/>
                  </a:cubicBezTo>
                  <a:cubicBezTo>
                    <a:pt x="85" y="460"/>
                    <a:pt x="100" y="470"/>
                    <a:pt x="100" y="470"/>
                  </a:cubicBezTo>
                  <a:cubicBezTo>
                    <a:pt x="106" y="472"/>
                    <a:pt x="112" y="475"/>
                    <a:pt x="118" y="476"/>
                  </a:cubicBezTo>
                  <a:cubicBezTo>
                    <a:pt x="127" y="479"/>
                    <a:pt x="135" y="481"/>
                    <a:pt x="138" y="481"/>
                  </a:cubicBezTo>
                  <a:cubicBezTo>
                    <a:pt x="146" y="481"/>
                    <a:pt x="161" y="482"/>
                    <a:pt x="176" y="481"/>
                  </a:cubicBezTo>
                  <a:cubicBezTo>
                    <a:pt x="191" y="480"/>
                    <a:pt x="206" y="477"/>
                    <a:pt x="215" y="471"/>
                  </a:cubicBezTo>
                  <a:cubicBezTo>
                    <a:pt x="216" y="470"/>
                    <a:pt x="218" y="470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374" y="538"/>
                    <a:pt x="499" y="536"/>
                  </a:cubicBezTo>
                  <a:cubicBezTo>
                    <a:pt x="660" y="532"/>
                    <a:pt x="819" y="495"/>
                    <a:pt x="922" y="423"/>
                  </a:cubicBezTo>
                  <a:cubicBezTo>
                    <a:pt x="1020" y="354"/>
                    <a:pt x="1061" y="281"/>
                    <a:pt x="1075" y="214"/>
                  </a:cubicBezTo>
                  <a:cubicBezTo>
                    <a:pt x="1090" y="146"/>
                    <a:pt x="1089" y="130"/>
                    <a:pt x="1078" y="165"/>
                  </a:cubicBezTo>
                  <a:close/>
                </a:path>
              </a:pathLst>
            </a:custGeom>
            <a:solidFill>
              <a:schemeClr val="accent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"/>
            <p:cNvSpPr>
              <a:spLocks noEditPoints="1"/>
            </p:cNvSpPr>
            <p:nvPr/>
          </p:nvSpPr>
          <p:spPr bwMode="auto">
            <a:xfrm>
              <a:off x="6691315" y="1673224"/>
              <a:ext cx="4146552" cy="2024063"/>
            </a:xfrm>
            <a:custGeom>
              <a:avLst/>
              <a:gdLst>
                <a:gd name="T0" fmla="*/ 39 w 1103"/>
                <a:gd name="T1" fmla="*/ 373 h 538"/>
                <a:gd name="T2" fmla="*/ 130 w 1103"/>
                <a:gd name="T3" fmla="*/ 383 h 538"/>
                <a:gd name="T4" fmla="*/ 130 w 1103"/>
                <a:gd name="T5" fmla="*/ 357 h 538"/>
                <a:gd name="T6" fmla="*/ 128 w 1103"/>
                <a:gd name="T7" fmla="*/ 349 h 538"/>
                <a:gd name="T8" fmla="*/ 45 w 1103"/>
                <a:gd name="T9" fmla="*/ 333 h 538"/>
                <a:gd name="T10" fmla="*/ 5 w 1103"/>
                <a:gd name="T11" fmla="*/ 313 h 538"/>
                <a:gd name="T12" fmla="*/ 4 w 1103"/>
                <a:gd name="T13" fmla="*/ 314 h 538"/>
                <a:gd name="T14" fmla="*/ 38 w 1103"/>
                <a:gd name="T15" fmla="*/ 372 h 538"/>
                <a:gd name="T16" fmla="*/ 51 w 1103"/>
                <a:gd name="T17" fmla="*/ 323 h 538"/>
                <a:gd name="T18" fmla="*/ 131 w 1103"/>
                <a:gd name="T19" fmla="*/ 337 h 538"/>
                <a:gd name="T20" fmla="*/ 146 w 1103"/>
                <a:gd name="T21" fmla="*/ 325 h 538"/>
                <a:gd name="T22" fmla="*/ 146 w 1103"/>
                <a:gd name="T23" fmla="*/ 296 h 538"/>
                <a:gd name="T24" fmla="*/ 77 w 1103"/>
                <a:gd name="T25" fmla="*/ 278 h 538"/>
                <a:gd name="T26" fmla="*/ 21 w 1103"/>
                <a:gd name="T27" fmla="*/ 224 h 538"/>
                <a:gd name="T28" fmla="*/ 11 w 1103"/>
                <a:gd name="T29" fmla="*/ 239 h 538"/>
                <a:gd name="T30" fmla="*/ 1066 w 1103"/>
                <a:gd name="T31" fmla="*/ 101 h 538"/>
                <a:gd name="T32" fmla="*/ 303 w 1103"/>
                <a:gd name="T33" fmla="*/ 248 h 538"/>
                <a:gd name="T34" fmla="*/ 309 w 1103"/>
                <a:gd name="T35" fmla="*/ 63 h 538"/>
                <a:gd name="T36" fmla="*/ 316 w 1103"/>
                <a:gd name="T37" fmla="*/ 1 h 538"/>
                <a:gd name="T38" fmla="*/ 306 w 1103"/>
                <a:gd name="T39" fmla="*/ 0 h 538"/>
                <a:gd name="T40" fmla="*/ 245 w 1103"/>
                <a:gd name="T41" fmla="*/ 42 h 538"/>
                <a:gd name="T42" fmla="*/ 231 w 1103"/>
                <a:gd name="T43" fmla="*/ 103 h 538"/>
                <a:gd name="T44" fmla="*/ 198 w 1103"/>
                <a:gd name="T45" fmla="*/ 191 h 538"/>
                <a:gd name="T46" fmla="*/ 61 w 1103"/>
                <a:gd name="T47" fmla="*/ 151 h 538"/>
                <a:gd name="T48" fmla="*/ 30 w 1103"/>
                <a:gd name="T49" fmla="*/ 182 h 538"/>
                <a:gd name="T50" fmla="*/ 30 w 1103"/>
                <a:gd name="T51" fmla="*/ 217 h 538"/>
                <a:gd name="T52" fmla="*/ 82 w 1103"/>
                <a:gd name="T53" fmla="*/ 268 h 538"/>
                <a:gd name="T54" fmla="*/ 83 w 1103"/>
                <a:gd name="T55" fmla="*/ 269 h 538"/>
                <a:gd name="T56" fmla="*/ 85 w 1103"/>
                <a:gd name="T57" fmla="*/ 270 h 538"/>
                <a:gd name="T58" fmla="*/ 170 w 1103"/>
                <a:gd name="T59" fmla="*/ 266 h 538"/>
                <a:gd name="T60" fmla="*/ 172 w 1103"/>
                <a:gd name="T61" fmla="*/ 258 h 538"/>
                <a:gd name="T62" fmla="*/ 161 w 1103"/>
                <a:gd name="T63" fmla="*/ 246 h 538"/>
                <a:gd name="T64" fmla="*/ 94 w 1103"/>
                <a:gd name="T65" fmla="*/ 211 h 538"/>
                <a:gd name="T66" fmla="*/ 100 w 1103"/>
                <a:gd name="T67" fmla="*/ 202 h 538"/>
                <a:gd name="T68" fmla="*/ 153 w 1103"/>
                <a:gd name="T69" fmla="*/ 231 h 538"/>
                <a:gd name="T70" fmla="*/ 181 w 1103"/>
                <a:gd name="T71" fmla="*/ 271 h 538"/>
                <a:gd name="T72" fmla="*/ 156 w 1103"/>
                <a:gd name="T73" fmla="*/ 292 h 538"/>
                <a:gd name="T74" fmla="*/ 156 w 1103"/>
                <a:gd name="T75" fmla="*/ 331 h 538"/>
                <a:gd name="T76" fmla="*/ 138 w 1103"/>
                <a:gd name="T77" fmla="*/ 347 h 538"/>
                <a:gd name="T78" fmla="*/ 140 w 1103"/>
                <a:gd name="T79" fmla="*/ 388 h 538"/>
                <a:gd name="T80" fmla="*/ 124 w 1103"/>
                <a:gd name="T81" fmla="*/ 402 h 538"/>
                <a:gd name="T82" fmla="*/ 126 w 1103"/>
                <a:gd name="T83" fmla="*/ 439 h 538"/>
                <a:gd name="T84" fmla="*/ 81 w 1103"/>
                <a:gd name="T85" fmla="*/ 456 h 538"/>
                <a:gd name="T86" fmla="*/ 138 w 1103"/>
                <a:gd name="T87" fmla="*/ 481 h 538"/>
                <a:gd name="T88" fmla="*/ 220 w 1103"/>
                <a:gd name="T89" fmla="*/ 470 h 538"/>
                <a:gd name="T90" fmla="*/ 221 w 1103"/>
                <a:gd name="T91" fmla="*/ 471 h 538"/>
                <a:gd name="T92" fmla="*/ 1089 w 1103"/>
                <a:gd name="T93" fmla="*/ 194 h 538"/>
                <a:gd name="T94" fmla="*/ 117 w 1103"/>
                <a:gd name="T95" fmla="*/ 433 h 538"/>
                <a:gd name="T96" fmla="*/ 116 w 1103"/>
                <a:gd name="T97" fmla="*/ 410 h 538"/>
                <a:gd name="T98" fmla="*/ 108 w 1103"/>
                <a:gd name="T99" fmla="*/ 405 h 538"/>
                <a:gd name="T100" fmla="*/ 33 w 1103"/>
                <a:gd name="T101" fmla="*/ 382 h 538"/>
                <a:gd name="T102" fmla="*/ 11 w 1103"/>
                <a:gd name="T103" fmla="*/ 375 h 538"/>
                <a:gd name="T104" fmla="*/ 8 w 1103"/>
                <a:gd name="T105" fmla="*/ 380 h 538"/>
                <a:gd name="T106" fmla="*/ 37 w 1103"/>
                <a:gd name="T107" fmla="*/ 43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3" h="538">
                  <a:moveTo>
                    <a:pt x="38" y="372"/>
                  </a:moveTo>
                  <a:cubicBezTo>
                    <a:pt x="39" y="373"/>
                    <a:pt x="39" y="373"/>
                    <a:pt x="39" y="373"/>
                  </a:cubicBezTo>
                  <a:cubicBezTo>
                    <a:pt x="39" y="373"/>
                    <a:pt x="39" y="373"/>
                    <a:pt x="39" y="373"/>
                  </a:cubicBezTo>
                  <a:cubicBezTo>
                    <a:pt x="45" y="376"/>
                    <a:pt x="53" y="380"/>
                    <a:pt x="61" y="384"/>
                  </a:cubicBezTo>
                  <a:cubicBezTo>
                    <a:pt x="78" y="394"/>
                    <a:pt x="99" y="398"/>
                    <a:pt x="118" y="392"/>
                  </a:cubicBezTo>
                  <a:cubicBezTo>
                    <a:pt x="124" y="390"/>
                    <a:pt x="128" y="386"/>
                    <a:pt x="130" y="383"/>
                  </a:cubicBezTo>
                  <a:cubicBezTo>
                    <a:pt x="130" y="382"/>
                    <a:pt x="130" y="382"/>
                    <a:pt x="131" y="382"/>
                  </a:cubicBezTo>
                  <a:cubicBezTo>
                    <a:pt x="133" y="377"/>
                    <a:pt x="133" y="372"/>
                    <a:pt x="133" y="368"/>
                  </a:cubicBezTo>
                  <a:cubicBezTo>
                    <a:pt x="133" y="364"/>
                    <a:pt x="133" y="360"/>
                    <a:pt x="130" y="357"/>
                  </a:cubicBezTo>
                  <a:cubicBezTo>
                    <a:pt x="130" y="357"/>
                    <a:pt x="130" y="357"/>
                    <a:pt x="130" y="357"/>
                  </a:cubicBezTo>
                  <a:cubicBezTo>
                    <a:pt x="130" y="357"/>
                    <a:pt x="130" y="356"/>
                    <a:pt x="130" y="355"/>
                  </a:cubicBezTo>
                  <a:cubicBezTo>
                    <a:pt x="128" y="349"/>
                    <a:pt x="128" y="349"/>
                    <a:pt x="128" y="349"/>
                  </a:cubicBezTo>
                  <a:cubicBezTo>
                    <a:pt x="122" y="350"/>
                    <a:pt x="122" y="350"/>
                    <a:pt x="122" y="350"/>
                  </a:cubicBezTo>
                  <a:cubicBezTo>
                    <a:pt x="101" y="353"/>
                    <a:pt x="76" y="348"/>
                    <a:pt x="60" y="340"/>
                  </a:cubicBezTo>
                  <a:cubicBezTo>
                    <a:pt x="55" y="338"/>
                    <a:pt x="50" y="335"/>
                    <a:pt x="45" y="333"/>
                  </a:cubicBezTo>
                  <a:cubicBezTo>
                    <a:pt x="35" y="327"/>
                    <a:pt x="24" y="320"/>
                    <a:pt x="16" y="311"/>
                  </a:cubicBezTo>
                  <a:cubicBezTo>
                    <a:pt x="9" y="305"/>
                    <a:pt x="9" y="305"/>
                    <a:pt x="9" y="305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3"/>
                    <a:pt x="5" y="313"/>
                    <a:pt x="4" y="314"/>
                  </a:cubicBezTo>
                  <a:cubicBezTo>
                    <a:pt x="10" y="317"/>
                    <a:pt x="10" y="317"/>
                    <a:pt x="10" y="31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1" y="320"/>
                    <a:pt x="0" y="327"/>
                    <a:pt x="2" y="334"/>
                  </a:cubicBezTo>
                  <a:cubicBezTo>
                    <a:pt x="5" y="341"/>
                    <a:pt x="10" y="349"/>
                    <a:pt x="16" y="356"/>
                  </a:cubicBezTo>
                  <a:cubicBezTo>
                    <a:pt x="24" y="363"/>
                    <a:pt x="31" y="368"/>
                    <a:pt x="38" y="372"/>
                  </a:cubicBezTo>
                  <a:cubicBezTo>
                    <a:pt x="38" y="372"/>
                    <a:pt x="38" y="372"/>
                    <a:pt x="38" y="372"/>
                  </a:cubicBezTo>
                  <a:close/>
                  <a:moveTo>
                    <a:pt x="50" y="323"/>
                  </a:moveTo>
                  <a:cubicBezTo>
                    <a:pt x="51" y="323"/>
                    <a:pt x="51" y="323"/>
                    <a:pt x="51" y="323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5" y="326"/>
                    <a:pt x="60" y="328"/>
                    <a:pt x="64" y="330"/>
                  </a:cubicBezTo>
                  <a:cubicBezTo>
                    <a:pt x="82" y="339"/>
                    <a:pt x="113" y="344"/>
                    <a:pt x="131" y="337"/>
                  </a:cubicBezTo>
                  <a:cubicBezTo>
                    <a:pt x="139" y="334"/>
                    <a:pt x="144" y="330"/>
                    <a:pt x="146" y="326"/>
                  </a:cubicBezTo>
                  <a:cubicBezTo>
                    <a:pt x="146" y="326"/>
                    <a:pt x="146" y="326"/>
                    <a:pt x="146" y="325"/>
                  </a:cubicBezTo>
                  <a:cubicBezTo>
                    <a:pt x="146" y="325"/>
                    <a:pt x="146" y="325"/>
                    <a:pt x="146" y="325"/>
                  </a:cubicBezTo>
                  <a:cubicBezTo>
                    <a:pt x="146" y="325"/>
                    <a:pt x="146" y="325"/>
                    <a:pt x="146" y="325"/>
                  </a:cubicBezTo>
                  <a:cubicBezTo>
                    <a:pt x="150" y="319"/>
                    <a:pt x="150" y="311"/>
                    <a:pt x="147" y="301"/>
                  </a:cubicBezTo>
                  <a:cubicBezTo>
                    <a:pt x="146" y="296"/>
                    <a:pt x="146" y="296"/>
                    <a:pt x="146" y="296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33" y="297"/>
                    <a:pt x="126" y="296"/>
                    <a:pt x="119" y="294"/>
                  </a:cubicBezTo>
                  <a:cubicBezTo>
                    <a:pt x="105" y="291"/>
                    <a:pt x="90" y="285"/>
                    <a:pt x="77" y="278"/>
                  </a:cubicBezTo>
                  <a:cubicBezTo>
                    <a:pt x="69" y="274"/>
                    <a:pt x="62" y="269"/>
                    <a:pt x="56" y="264"/>
                  </a:cubicBezTo>
                  <a:cubicBezTo>
                    <a:pt x="43" y="252"/>
                    <a:pt x="33" y="242"/>
                    <a:pt x="27" y="232"/>
                  </a:cubicBezTo>
                  <a:cubicBezTo>
                    <a:pt x="21" y="224"/>
                    <a:pt x="21" y="224"/>
                    <a:pt x="21" y="224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4" y="234"/>
                    <a:pt x="12" y="236"/>
                    <a:pt x="11" y="238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" y="256"/>
                    <a:pt x="4" y="276"/>
                    <a:pt x="11" y="288"/>
                  </a:cubicBezTo>
                  <a:cubicBezTo>
                    <a:pt x="20" y="304"/>
                    <a:pt x="34" y="314"/>
                    <a:pt x="50" y="323"/>
                  </a:cubicBezTo>
                  <a:close/>
                  <a:moveTo>
                    <a:pt x="1066" y="101"/>
                  </a:moveTo>
                  <a:cubicBezTo>
                    <a:pt x="1076" y="202"/>
                    <a:pt x="953" y="346"/>
                    <a:pt x="692" y="372"/>
                  </a:cubicBezTo>
                  <a:cubicBezTo>
                    <a:pt x="362" y="405"/>
                    <a:pt x="290" y="303"/>
                    <a:pt x="290" y="301"/>
                  </a:cubicBezTo>
                  <a:cubicBezTo>
                    <a:pt x="294" y="274"/>
                    <a:pt x="299" y="266"/>
                    <a:pt x="303" y="248"/>
                  </a:cubicBezTo>
                  <a:cubicBezTo>
                    <a:pt x="311" y="211"/>
                    <a:pt x="319" y="184"/>
                    <a:pt x="305" y="150"/>
                  </a:cubicBezTo>
                  <a:cubicBezTo>
                    <a:pt x="298" y="132"/>
                    <a:pt x="295" y="119"/>
                    <a:pt x="297" y="106"/>
                  </a:cubicBezTo>
                  <a:cubicBezTo>
                    <a:pt x="298" y="93"/>
                    <a:pt x="303" y="81"/>
                    <a:pt x="309" y="63"/>
                  </a:cubicBezTo>
                  <a:cubicBezTo>
                    <a:pt x="312" y="56"/>
                    <a:pt x="319" y="45"/>
                    <a:pt x="322" y="34"/>
                  </a:cubicBezTo>
                  <a:cubicBezTo>
                    <a:pt x="326" y="23"/>
                    <a:pt x="326" y="12"/>
                    <a:pt x="317" y="3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315" y="1"/>
                    <a:pt x="315" y="1"/>
                    <a:pt x="315" y="1"/>
                  </a:cubicBezTo>
                  <a:cubicBezTo>
                    <a:pt x="314" y="1"/>
                    <a:pt x="313" y="0"/>
                    <a:pt x="312" y="0"/>
                  </a:cubicBezTo>
                  <a:cubicBezTo>
                    <a:pt x="310" y="0"/>
                    <a:pt x="308" y="0"/>
                    <a:pt x="306" y="0"/>
                  </a:cubicBezTo>
                  <a:cubicBezTo>
                    <a:pt x="301" y="1"/>
                    <a:pt x="296" y="2"/>
                    <a:pt x="290" y="4"/>
                  </a:cubicBezTo>
                  <a:cubicBezTo>
                    <a:pt x="279" y="8"/>
                    <a:pt x="268" y="14"/>
                    <a:pt x="263" y="20"/>
                  </a:cubicBezTo>
                  <a:cubicBezTo>
                    <a:pt x="255" y="27"/>
                    <a:pt x="249" y="34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35" y="60"/>
                    <a:pt x="232" y="79"/>
                    <a:pt x="231" y="103"/>
                  </a:cubicBezTo>
                  <a:cubicBezTo>
                    <a:pt x="229" y="128"/>
                    <a:pt x="225" y="14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0" y="175"/>
                    <a:pt x="205" y="183"/>
                    <a:pt x="198" y="191"/>
                  </a:cubicBezTo>
                  <a:cubicBezTo>
                    <a:pt x="197" y="193"/>
                    <a:pt x="194" y="193"/>
                    <a:pt x="191" y="192"/>
                  </a:cubicBezTo>
                  <a:cubicBezTo>
                    <a:pt x="166" y="178"/>
                    <a:pt x="142" y="164"/>
                    <a:pt x="120" y="155"/>
                  </a:cubicBezTo>
                  <a:cubicBezTo>
                    <a:pt x="97" y="147"/>
                    <a:pt x="78" y="144"/>
                    <a:pt x="61" y="151"/>
                  </a:cubicBezTo>
                  <a:cubicBezTo>
                    <a:pt x="50" y="156"/>
                    <a:pt x="40" y="166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7" y="188"/>
                    <a:pt x="24" y="197"/>
                    <a:pt x="27" y="208"/>
                  </a:cubicBezTo>
                  <a:cubicBezTo>
                    <a:pt x="27" y="209"/>
                    <a:pt x="28" y="210"/>
                    <a:pt x="28" y="210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31" y="218"/>
                    <a:pt x="31" y="218"/>
                    <a:pt x="31" y="218"/>
                  </a:cubicBezTo>
                  <a:cubicBezTo>
                    <a:pt x="36" y="228"/>
                    <a:pt x="46" y="241"/>
                    <a:pt x="63" y="255"/>
                  </a:cubicBezTo>
                  <a:cubicBezTo>
                    <a:pt x="68" y="260"/>
                    <a:pt x="75" y="264"/>
                    <a:pt x="82" y="268"/>
                  </a:cubicBezTo>
                  <a:cubicBezTo>
                    <a:pt x="82" y="268"/>
                    <a:pt x="82" y="268"/>
                    <a:pt x="82" y="268"/>
                  </a:cubicBezTo>
                  <a:cubicBezTo>
                    <a:pt x="82" y="269"/>
                    <a:pt x="82" y="269"/>
                    <a:pt x="83" y="269"/>
                  </a:cubicBezTo>
                  <a:cubicBezTo>
                    <a:pt x="83" y="269"/>
                    <a:pt x="83" y="269"/>
                    <a:pt x="83" y="269"/>
                  </a:cubicBezTo>
                  <a:cubicBezTo>
                    <a:pt x="83" y="269"/>
                    <a:pt x="83" y="269"/>
                    <a:pt x="83" y="269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96" y="276"/>
                    <a:pt x="109" y="281"/>
                    <a:pt x="121" y="284"/>
                  </a:cubicBezTo>
                  <a:cubicBezTo>
                    <a:pt x="134" y="286"/>
                    <a:pt x="145" y="286"/>
                    <a:pt x="153" y="281"/>
                  </a:cubicBezTo>
                  <a:cubicBezTo>
                    <a:pt x="162" y="276"/>
                    <a:pt x="167" y="271"/>
                    <a:pt x="170" y="266"/>
                  </a:cubicBezTo>
                  <a:cubicBezTo>
                    <a:pt x="171" y="266"/>
                    <a:pt x="171" y="266"/>
                    <a:pt x="171" y="266"/>
                  </a:cubicBezTo>
                  <a:cubicBezTo>
                    <a:pt x="172" y="264"/>
                    <a:pt x="172" y="263"/>
                    <a:pt x="173" y="261"/>
                  </a:cubicBezTo>
                  <a:cubicBezTo>
                    <a:pt x="173" y="260"/>
                    <a:pt x="173" y="259"/>
                    <a:pt x="172" y="258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1" y="253"/>
                    <a:pt x="168" y="250"/>
                    <a:pt x="162" y="247"/>
                  </a:cubicBezTo>
                  <a:cubicBezTo>
                    <a:pt x="162" y="247"/>
                    <a:pt x="162" y="247"/>
                    <a:pt x="161" y="246"/>
                  </a:cubicBezTo>
                  <a:cubicBezTo>
                    <a:pt x="158" y="245"/>
                    <a:pt x="154" y="243"/>
                    <a:pt x="149" y="241"/>
                  </a:cubicBezTo>
                  <a:cubicBezTo>
                    <a:pt x="138" y="238"/>
                    <a:pt x="128" y="234"/>
                    <a:pt x="118" y="228"/>
                  </a:cubicBezTo>
                  <a:cubicBezTo>
                    <a:pt x="110" y="224"/>
                    <a:pt x="102" y="218"/>
                    <a:pt x="94" y="211"/>
                  </a:cubicBezTo>
                  <a:cubicBezTo>
                    <a:pt x="92" y="209"/>
                    <a:pt x="92" y="207"/>
                    <a:pt x="93" y="204"/>
                  </a:cubicBezTo>
                  <a:cubicBezTo>
                    <a:pt x="93" y="204"/>
                    <a:pt x="93" y="204"/>
                    <a:pt x="93" y="204"/>
                  </a:cubicBezTo>
                  <a:cubicBezTo>
                    <a:pt x="95" y="202"/>
                    <a:pt x="98" y="201"/>
                    <a:pt x="100" y="202"/>
                  </a:cubicBezTo>
                  <a:cubicBezTo>
                    <a:pt x="101" y="203"/>
                    <a:pt x="101" y="203"/>
                    <a:pt x="101" y="203"/>
                  </a:cubicBezTo>
                  <a:cubicBezTo>
                    <a:pt x="109" y="210"/>
                    <a:pt x="116" y="215"/>
                    <a:pt x="123" y="219"/>
                  </a:cubicBezTo>
                  <a:cubicBezTo>
                    <a:pt x="133" y="224"/>
                    <a:pt x="142" y="228"/>
                    <a:pt x="153" y="231"/>
                  </a:cubicBezTo>
                  <a:cubicBezTo>
                    <a:pt x="158" y="233"/>
                    <a:pt x="163" y="235"/>
                    <a:pt x="167" y="237"/>
                  </a:cubicBezTo>
                  <a:cubicBezTo>
                    <a:pt x="174" y="241"/>
                    <a:pt x="180" y="246"/>
                    <a:pt x="182" y="252"/>
                  </a:cubicBezTo>
                  <a:cubicBezTo>
                    <a:pt x="185" y="258"/>
                    <a:pt x="184" y="265"/>
                    <a:pt x="181" y="271"/>
                  </a:cubicBezTo>
                  <a:cubicBezTo>
                    <a:pt x="181" y="271"/>
                    <a:pt x="180" y="271"/>
                    <a:pt x="180" y="271"/>
                  </a:cubicBezTo>
                  <a:cubicBezTo>
                    <a:pt x="176" y="278"/>
                    <a:pt x="170" y="284"/>
                    <a:pt x="160" y="290"/>
                  </a:cubicBezTo>
                  <a:cubicBezTo>
                    <a:pt x="156" y="292"/>
                    <a:pt x="156" y="292"/>
                    <a:pt x="156" y="292"/>
                  </a:cubicBezTo>
                  <a:cubicBezTo>
                    <a:pt x="157" y="297"/>
                    <a:pt x="157" y="297"/>
                    <a:pt x="157" y="297"/>
                  </a:cubicBezTo>
                  <a:cubicBezTo>
                    <a:pt x="161" y="310"/>
                    <a:pt x="161" y="321"/>
                    <a:pt x="156" y="331"/>
                  </a:cubicBezTo>
                  <a:cubicBezTo>
                    <a:pt x="156" y="331"/>
                    <a:pt x="156" y="331"/>
                    <a:pt x="156" y="331"/>
                  </a:cubicBezTo>
                  <a:cubicBezTo>
                    <a:pt x="156" y="331"/>
                    <a:pt x="156" y="331"/>
                    <a:pt x="156" y="331"/>
                  </a:cubicBezTo>
                  <a:cubicBezTo>
                    <a:pt x="153" y="336"/>
                    <a:pt x="149" y="340"/>
                    <a:pt x="143" y="343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40" y="352"/>
                    <a:pt x="140" y="352"/>
                    <a:pt x="140" y="352"/>
                  </a:cubicBezTo>
                  <a:cubicBezTo>
                    <a:pt x="145" y="362"/>
                    <a:pt x="147" y="375"/>
                    <a:pt x="140" y="388"/>
                  </a:cubicBezTo>
                  <a:cubicBezTo>
                    <a:pt x="140" y="388"/>
                    <a:pt x="140" y="388"/>
                    <a:pt x="140" y="388"/>
                  </a:cubicBezTo>
                  <a:cubicBezTo>
                    <a:pt x="140" y="388"/>
                    <a:pt x="140" y="388"/>
                    <a:pt x="140" y="388"/>
                  </a:cubicBezTo>
                  <a:cubicBezTo>
                    <a:pt x="138" y="392"/>
                    <a:pt x="134" y="396"/>
                    <a:pt x="129" y="398"/>
                  </a:cubicBezTo>
                  <a:cubicBezTo>
                    <a:pt x="124" y="402"/>
                    <a:pt x="124" y="402"/>
                    <a:pt x="124" y="402"/>
                  </a:cubicBezTo>
                  <a:cubicBezTo>
                    <a:pt x="127" y="408"/>
                    <a:pt x="127" y="408"/>
                    <a:pt x="127" y="408"/>
                  </a:cubicBezTo>
                  <a:cubicBezTo>
                    <a:pt x="132" y="417"/>
                    <a:pt x="132" y="428"/>
                    <a:pt x="126" y="438"/>
                  </a:cubicBezTo>
                  <a:cubicBezTo>
                    <a:pt x="126" y="439"/>
                    <a:pt x="126" y="439"/>
                    <a:pt x="126" y="439"/>
                  </a:cubicBezTo>
                  <a:cubicBezTo>
                    <a:pt x="122" y="446"/>
                    <a:pt x="116" y="451"/>
                    <a:pt x="107" y="455"/>
                  </a:cubicBezTo>
                  <a:cubicBezTo>
                    <a:pt x="105" y="455"/>
                    <a:pt x="103" y="456"/>
                    <a:pt x="101" y="456"/>
                  </a:cubicBezTo>
                  <a:cubicBezTo>
                    <a:pt x="81" y="456"/>
                    <a:pt x="81" y="456"/>
                    <a:pt x="81" y="456"/>
                  </a:cubicBezTo>
                  <a:cubicBezTo>
                    <a:pt x="81" y="456"/>
                    <a:pt x="95" y="466"/>
                    <a:pt x="100" y="469"/>
                  </a:cubicBezTo>
                  <a:cubicBezTo>
                    <a:pt x="106" y="473"/>
                    <a:pt x="112" y="474"/>
                    <a:pt x="118" y="476"/>
                  </a:cubicBezTo>
                  <a:cubicBezTo>
                    <a:pt x="128" y="479"/>
                    <a:pt x="135" y="480"/>
                    <a:pt x="138" y="481"/>
                  </a:cubicBezTo>
                  <a:cubicBezTo>
                    <a:pt x="147" y="481"/>
                    <a:pt x="161" y="482"/>
                    <a:pt x="176" y="481"/>
                  </a:cubicBezTo>
                  <a:cubicBezTo>
                    <a:pt x="191" y="480"/>
                    <a:pt x="206" y="477"/>
                    <a:pt x="215" y="471"/>
                  </a:cubicBezTo>
                  <a:cubicBezTo>
                    <a:pt x="216" y="470"/>
                    <a:pt x="218" y="469"/>
                    <a:pt x="220" y="470"/>
                  </a:cubicBezTo>
                  <a:cubicBezTo>
                    <a:pt x="220" y="470"/>
                    <a:pt x="220" y="470"/>
                    <a:pt x="220" y="470"/>
                  </a:cubicBezTo>
                  <a:cubicBezTo>
                    <a:pt x="220" y="470"/>
                    <a:pt x="220" y="470"/>
                    <a:pt x="220" y="470"/>
                  </a:cubicBezTo>
                  <a:cubicBezTo>
                    <a:pt x="221" y="471"/>
                    <a:pt x="221" y="471"/>
                    <a:pt x="221" y="471"/>
                  </a:cubicBezTo>
                  <a:cubicBezTo>
                    <a:pt x="221" y="471"/>
                    <a:pt x="365" y="538"/>
                    <a:pt x="500" y="535"/>
                  </a:cubicBezTo>
                  <a:cubicBezTo>
                    <a:pt x="660" y="532"/>
                    <a:pt x="819" y="494"/>
                    <a:pt x="922" y="422"/>
                  </a:cubicBezTo>
                  <a:cubicBezTo>
                    <a:pt x="1021" y="354"/>
                    <a:pt x="1074" y="262"/>
                    <a:pt x="1089" y="194"/>
                  </a:cubicBezTo>
                  <a:cubicBezTo>
                    <a:pt x="1103" y="126"/>
                    <a:pt x="1062" y="65"/>
                    <a:pt x="1066" y="101"/>
                  </a:cubicBezTo>
                  <a:close/>
                  <a:moveTo>
                    <a:pt x="103" y="444"/>
                  </a:moveTo>
                  <a:cubicBezTo>
                    <a:pt x="110" y="442"/>
                    <a:pt x="114" y="438"/>
                    <a:pt x="117" y="433"/>
                  </a:cubicBezTo>
                  <a:cubicBezTo>
                    <a:pt x="117" y="433"/>
                    <a:pt x="117" y="433"/>
                    <a:pt x="117" y="433"/>
                  </a:cubicBezTo>
                  <a:cubicBezTo>
                    <a:pt x="117" y="433"/>
                    <a:pt x="117" y="433"/>
                    <a:pt x="117" y="433"/>
                  </a:cubicBezTo>
                  <a:cubicBezTo>
                    <a:pt x="121" y="425"/>
                    <a:pt x="120" y="416"/>
                    <a:pt x="116" y="410"/>
                  </a:cubicBezTo>
                  <a:cubicBezTo>
                    <a:pt x="116" y="410"/>
                    <a:pt x="115" y="409"/>
                    <a:pt x="115" y="409"/>
                  </a:cubicBezTo>
                  <a:cubicBezTo>
                    <a:pt x="113" y="404"/>
                    <a:pt x="113" y="404"/>
                    <a:pt x="113" y="404"/>
                  </a:cubicBezTo>
                  <a:cubicBezTo>
                    <a:pt x="108" y="405"/>
                    <a:pt x="108" y="405"/>
                    <a:pt x="108" y="405"/>
                  </a:cubicBezTo>
                  <a:cubicBezTo>
                    <a:pt x="90" y="407"/>
                    <a:pt x="71" y="402"/>
                    <a:pt x="55" y="394"/>
                  </a:cubicBezTo>
                  <a:cubicBezTo>
                    <a:pt x="47" y="389"/>
                    <a:pt x="40" y="386"/>
                    <a:pt x="33" y="382"/>
                  </a:cubicBezTo>
                  <a:cubicBezTo>
                    <a:pt x="33" y="382"/>
                    <a:pt x="33" y="382"/>
                    <a:pt x="33" y="382"/>
                  </a:cubicBezTo>
                  <a:cubicBezTo>
                    <a:pt x="29" y="380"/>
                    <a:pt x="25" y="377"/>
                    <a:pt x="21" y="374"/>
                  </a:cubicBezTo>
                  <a:cubicBezTo>
                    <a:pt x="15" y="370"/>
                    <a:pt x="15" y="370"/>
                    <a:pt x="15" y="370"/>
                  </a:cubicBezTo>
                  <a:cubicBezTo>
                    <a:pt x="11" y="375"/>
                    <a:pt x="11" y="375"/>
                    <a:pt x="11" y="375"/>
                  </a:cubicBezTo>
                  <a:cubicBezTo>
                    <a:pt x="10" y="376"/>
                    <a:pt x="10" y="377"/>
                    <a:pt x="10" y="377"/>
                  </a:cubicBezTo>
                  <a:cubicBezTo>
                    <a:pt x="10" y="377"/>
                    <a:pt x="10" y="377"/>
                    <a:pt x="10" y="377"/>
                  </a:cubicBezTo>
                  <a:cubicBezTo>
                    <a:pt x="9" y="378"/>
                    <a:pt x="8" y="379"/>
                    <a:pt x="8" y="380"/>
                  </a:cubicBezTo>
                  <a:cubicBezTo>
                    <a:pt x="4" y="387"/>
                    <a:pt x="5" y="396"/>
                    <a:pt x="11" y="406"/>
                  </a:cubicBezTo>
                  <a:cubicBezTo>
                    <a:pt x="11" y="407"/>
                    <a:pt x="11" y="407"/>
                    <a:pt x="11" y="407"/>
                  </a:cubicBezTo>
                  <a:cubicBezTo>
                    <a:pt x="16" y="416"/>
                    <a:pt x="23" y="425"/>
                    <a:pt x="37" y="432"/>
                  </a:cubicBezTo>
                  <a:cubicBezTo>
                    <a:pt x="42" y="435"/>
                    <a:pt x="48" y="438"/>
                    <a:pt x="56" y="440"/>
                  </a:cubicBezTo>
                  <a:cubicBezTo>
                    <a:pt x="70" y="445"/>
                    <a:pt x="89" y="450"/>
                    <a:pt x="103" y="44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610391" y="2253817"/>
            <a:ext cx="2159536" cy="1481725"/>
            <a:chOff x="6488115" y="765174"/>
            <a:chExt cx="4349752" cy="298450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5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88115" y="765174"/>
              <a:ext cx="4330702" cy="298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Oval 5"/>
            <p:cNvSpPr>
              <a:spLocks noChangeArrowheads="1"/>
            </p:cNvSpPr>
            <p:nvPr/>
          </p:nvSpPr>
          <p:spPr bwMode="auto">
            <a:xfrm>
              <a:off x="6496053" y="855662"/>
              <a:ext cx="4094164" cy="2566988"/>
            </a:xfrm>
            <a:prstGeom prst="ellipse">
              <a:avLst/>
            </a:prstGeom>
            <a:solidFill>
              <a:schemeClr val="accent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Oval 6"/>
            <p:cNvSpPr>
              <a:spLocks noChangeArrowheads="1"/>
            </p:cNvSpPr>
            <p:nvPr/>
          </p:nvSpPr>
          <p:spPr bwMode="auto">
            <a:xfrm>
              <a:off x="6657978" y="833437"/>
              <a:ext cx="4092577" cy="2563813"/>
            </a:xfrm>
            <a:prstGeom prst="ellipse">
              <a:avLst/>
            </a:prstGeom>
            <a:solidFill>
              <a:schemeClr val="accent1"/>
            </a:solidFill>
            <a:ln w="14288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6592890" y="768349"/>
              <a:ext cx="4222752" cy="2692401"/>
            </a:xfrm>
            <a:custGeom>
              <a:avLst/>
              <a:gdLst>
                <a:gd name="T0" fmla="*/ 562 w 1123"/>
                <a:gd name="T1" fmla="*/ 715 h 715"/>
                <a:gd name="T2" fmla="*/ 167 w 1123"/>
                <a:gd name="T3" fmla="*/ 613 h 715"/>
                <a:gd name="T4" fmla="*/ 0 w 1123"/>
                <a:gd name="T5" fmla="*/ 358 h 715"/>
                <a:gd name="T6" fmla="*/ 167 w 1123"/>
                <a:gd name="T7" fmla="*/ 102 h 715"/>
                <a:gd name="T8" fmla="*/ 562 w 1123"/>
                <a:gd name="T9" fmla="*/ 0 h 715"/>
                <a:gd name="T10" fmla="*/ 956 w 1123"/>
                <a:gd name="T11" fmla="*/ 102 h 715"/>
                <a:gd name="T12" fmla="*/ 1123 w 1123"/>
                <a:gd name="T13" fmla="*/ 358 h 715"/>
                <a:gd name="T14" fmla="*/ 956 w 1123"/>
                <a:gd name="T15" fmla="*/ 613 h 715"/>
                <a:gd name="T16" fmla="*/ 562 w 1123"/>
                <a:gd name="T17" fmla="*/ 715 h 715"/>
                <a:gd name="T18" fmla="*/ 562 w 1123"/>
                <a:gd name="T19" fmla="*/ 34 h 715"/>
                <a:gd name="T20" fmla="*/ 34 w 1123"/>
                <a:gd name="T21" fmla="*/ 358 h 715"/>
                <a:gd name="T22" fmla="*/ 562 w 1123"/>
                <a:gd name="T23" fmla="*/ 682 h 715"/>
                <a:gd name="T24" fmla="*/ 1090 w 1123"/>
                <a:gd name="T25" fmla="*/ 358 h 715"/>
                <a:gd name="T26" fmla="*/ 562 w 1123"/>
                <a:gd name="T27" fmla="*/ 34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3" h="715">
                  <a:moveTo>
                    <a:pt x="562" y="715"/>
                  </a:moveTo>
                  <a:cubicBezTo>
                    <a:pt x="413" y="715"/>
                    <a:pt x="273" y="679"/>
                    <a:pt x="167" y="613"/>
                  </a:cubicBezTo>
                  <a:cubicBezTo>
                    <a:pt x="59" y="545"/>
                    <a:pt x="0" y="455"/>
                    <a:pt x="0" y="358"/>
                  </a:cubicBezTo>
                  <a:cubicBezTo>
                    <a:pt x="0" y="261"/>
                    <a:pt x="59" y="170"/>
                    <a:pt x="167" y="102"/>
                  </a:cubicBezTo>
                  <a:cubicBezTo>
                    <a:pt x="273" y="36"/>
                    <a:pt x="413" y="0"/>
                    <a:pt x="562" y="0"/>
                  </a:cubicBezTo>
                  <a:cubicBezTo>
                    <a:pt x="710" y="0"/>
                    <a:pt x="850" y="36"/>
                    <a:pt x="956" y="102"/>
                  </a:cubicBezTo>
                  <a:cubicBezTo>
                    <a:pt x="1064" y="170"/>
                    <a:pt x="1123" y="261"/>
                    <a:pt x="1123" y="358"/>
                  </a:cubicBezTo>
                  <a:cubicBezTo>
                    <a:pt x="1123" y="455"/>
                    <a:pt x="1064" y="545"/>
                    <a:pt x="956" y="613"/>
                  </a:cubicBezTo>
                  <a:cubicBezTo>
                    <a:pt x="850" y="679"/>
                    <a:pt x="710" y="715"/>
                    <a:pt x="562" y="715"/>
                  </a:cubicBezTo>
                  <a:close/>
                  <a:moveTo>
                    <a:pt x="562" y="34"/>
                  </a:moveTo>
                  <a:cubicBezTo>
                    <a:pt x="270" y="34"/>
                    <a:pt x="34" y="179"/>
                    <a:pt x="34" y="358"/>
                  </a:cubicBezTo>
                  <a:cubicBezTo>
                    <a:pt x="34" y="536"/>
                    <a:pt x="270" y="682"/>
                    <a:pt x="562" y="682"/>
                  </a:cubicBezTo>
                  <a:cubicBezTo>
                    <a:pt x="853" y="682"/>
                    <a:pt x="1090" y="536"/>
                    <a:pt x="1090" y="358"/>
                  </a:cubicBezTo>
                  <a:cubicBezTo>
                    <a:pt x="1090" y="179"/>
                    <a:pt x="853" y="34"/>
                    <a:pt x="562" y="3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8"/>
            <p:cNvSpPr/>
            <p:nvPr/>
          </p:nvSpPr>
          <p:spPr bwMode="auto">
            <a:xfrm>
              <a:off x="6619878" y="1725612"/>
              <a:ext cx="4097339" cy="2024063"/>
            </a:xfrm>
            <a:custGeom>
              <a:avLst/>
              <a:gdLst>
                <a:gd name="T0" fmla="*/ 691 w 1090"/>
                <a:gd name="T1" fmla="*/ 372 h 538"/>
                <a:gd name="T2" fmla="*/ 303 w 1090"/>
                <a:gd name="T3" fmla="*/ 248 h 538"/>
                <a:gd name="T4" fmla="*/ 296 w 1090"/>
                <a:gd name="T5" fmla="*/ 106 h 538"/>
                <a:gd name="T6" fmla="*/ 322 w 1090"/>
                <a:gd name="T7" fmla="*/ 34 h 538"/>
                <a:gd name="T8" fmla="*/ 316 w 1090"/>
                <a:gd name="T9" fmla="*/ 2 h 538"/>
                <a:gd name="T10" fmla="*/ 312 w 1090"/>
                <a:gd name="T11" fmla="*/ 1 h 538"/>
                <a:gd name="T12" fmla="*/ 290 w 1090"/>
                <a:gd name="T13" fmla="*/ 4 h 538"/>
                <a:gd name="T14" fmla="*/ 245 w 1090"/>
                <a:gd name="T15" fmla="*/ 42 h 538"/>
                <a:gd name="T16" fmla="*/ 244 w 1090"/>
                <a:gd name="T17" fmla="*/ 43 h 538"/>
                <a:gd name="T18" fmla="*/ 214 w 1090"/>
                <a:gd name="T19" fmla="*/ 168 h 538"/>
                <a:gd name="T20" fmla="*/ 198 w 1090"/>
                <a:gd name="T21" fmla="*/ 191 h 538"/>
                <a:gd name="T22" fmla="*/ 120 w 1090"/>
                <a:gd name="T23" fmla="*/ 156 h 538"/>
                <a:gd name="T24" fmla="*/ 30 w 1090"/>
                <a:gd name="T25" fmla="*/ 182 h 538"/>
                <a:gd name="T26" fmla="*/ 30 w 1090"/>
                <a:gd name="T27" fmla="*/ 183 h 538"/>
                <a:gd name="T28" fmla="*/ 29 w 1090"/>
                <a:gd name="T29" fmla="*/ 213 h 538"/>
                <a:gd name="T30" fmla="*/ 30 w 1090"/>
                <a:gd name="T31" fmla="*/ 216 h 538"/>
                <a:gd name="T32" fmla="*/ 15 w 1090"/>
                <a:gd name="T33" fmla="*/ 232 h 538"/>
                <a:gd name="T34" fmla="*/ 10 w 1090"/>
                <a:gd name="T35" fmla="*/ 239 h 538"/>
                <a:gd name="T36" fmla="*/ 16 w 1090"/>
                <a:gd name="T37" fmla="*/ 295 h 538"/>
                <a:gd name="T38" fmla="*/ 5 w 1090"/>
                <a:gd name="T39" fmla="*/ 313 h 538"/>
                <a:gd name="T40" fmla="*/ 4 w 1090"/>
                <a:gd name="T41" fmla="*/ 314 h 538"/>
                <a:gd name="T42" fmla="*/ 16 w 1090"/>
                <a:gd name="T43" fmla="*/ 356 h 538"/>
                <a:gd name="T44" fmla="*/ 15 w 1090"/>
                <a:gd name="T45" fmla="*/ 370 h 538"/>
                <a:gd name="T46" fmla="*/ 10 w 1090"/>
                <a:gd name="T47" fmla="*/ 377 h 538"/>
                <a:gd name="T48" fmla="*/ 8 w 1090"/>
                <a:gd name="T49" fmla="*/ 380 h 538"/>
                <a:gd name="T50" fmla="*/ 11 w 1090"/>
                <a:gd name="T51" fmla="*/ 407 h 538"/>
                <a:gd name="T52" fmla="*/ 55 w 1090"/>
                <a:gd name="T53" fmla="*/ 441 h 538"/>
                <a:gd name="T54" fmla="*/ 80 w 1090"/>
                <a:gd name="T55" fmla="*/ 456 h 538"/>
                <a:gd name="T56" fmla="*/ 118 w 1090"/>
                <a:gd name="T57" fmla="*/ 476 h 538"/>
                <a:gd name="T58" fmla="*/ 176 w 1090"/>
                <a:gd name="T59" fmla="*/ 481 h 538"/>
                <a:gd name="T60" fmla="*/ 220 w 1090"/>
                <a:gd name="T61" fmla="*/ 471 h 538"/>
                <a:gd name="T62" fmla="*/ 220 w 1090"/>
                <a:gd name="T63" fmla="*/ 471 h 538"/>
                <a:gd name="T64" fmla="*/ 499 w 1090"/>
                <a:gd name="T65" fmla="*/ 536 h 538"/>
                <a:gd name="T66" fmla="*/ 1075 w 1090"/>
                <a:gd name="T67" fmla="*/ 21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0" h="538">
                  <a:moveTo>
                    <a:pt x="1078" y="165"/>
                  </a:moveTo>
                  <a:cubicBezTo>
                    <a:pt x="1039" y="285"/>
                    <a:pt x="953" y="346"/>
                    <a:pt x="691" y="372"/>
                  </a:cubicBezTo>
                  <a:cubicBezTo>
                    <a:pt x="361" y="406"/>
                    <a:pt x="290" y="303"/>
                    <a:pt x="290" y="301"/>
                  </a:cubicBezTo>
                  <a:cubicBezTo>
                    <a:pt x="294" y="275"/>
                    <a:pt x="299" y="266"/>
                    <a:pt x="303" y="248"/>
                  </a:cubicBezTo>
                  <a:cubicBezTo>
                    <a:pt x="311" y="211"/>
                    <a:pt x="318" y="185"/>
                    <a:pt x="305" y="150"/>
                  </a:cubicBezTo>
                  <a:cubicBezTo>
                    <a:pt x="298" y="132"/>
                    <a:pt x="295" y="119"/>
                    <a:pt x="296" y="106"/>
                  </a:cubicBezTo>
                  <a:cubicBezTo>
                    <a:pt x="298" y="93"/>
                    <a:pt x="303" y="81"/>
                    <a:pt x="309" y="64"/>
                  </a:cubicBezTo>
                  <a:cubicBezTo>
                    <a:pt x="312" y="56"/>
                    <a:pt x="319" y="46"/>
                    <a:pt x="322" y="34"/>
                  </a:cubicBezTo>
                  <a:cubicBezTo>
                    <a:pt x="325" y="23"/>
                    <a:pt x="325" y="12"/>
                    <a:pt x="317" y="3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4" y="1"/>
                    <a:pt x="313" y="1"/>
                    <a:pt x="312" y="1"/>
                  </a:cubicBezTo>
                  <a:cubicBezTo>
                    <a:pt x="310" y="0"/>
                    <a:pt x="308" y="0"/>
                    <a:pt x="306" y="1"/>
                  </a:cubicBezTo>
                  <a:cubicBezTo>
                    <a:pt x="301" y="1"/>
                    <a:pt x="296" y="2"/>
                    <a:pt x="290" y="4"/>
                  </a:cubicBezTo>
                  <a:cubicBezTo>
                    <a:pt x="279" y="8"/>
                    <a:pt x="268" y="15"/>
                    <a:pt x="262" y="20"/>
                  </a:cubicBezTo>
                  <a:cubicBezTo>
                    <a:pt x="255" y="27"/>
                    <a:pt x="249" y="35"/>
                    <a:pt x="245" y="42"/>
                  </a:cubicBezTo>
                  <a:cubicBezTo>
                    <a:pt x="245" y="42"/>
                    <a:pt x="245" y="43"/>
                    <a:pt x="245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35" y="60"/>
                    <a:pt x="232" y="79"/>
                    <a:pt x="231" y="103"/>
                  </a:cubicBezTo>
                  <a:cubicBezTo>
                    <a:pt x="229" y="129"/>
                    <a:pt x="225" y="14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0" y="176"/>
                    <a:pt x="205" y="183"/>
                    <a:pt x="198" y="191"/>
                  </a:cubicBezTo>
                  <a:cubicBezTo>
                    <a:pt x="196" y="193"/>
                    <a:pt x="194" y="194"/>
                    <a:pt x="191" y="192"/>
                  </a:cubicBezTo>
                  <a:cubicBezTo>
                    <a:pt x="166" y="178"/>
                    <a:pt x="142" y="164"/>
                    <a:pt x="120" y="156"/>
                  </a:cubicBezTo>
                  <a:cubicBezTo>
                    <a:pt x="97" y="147"/>
                    <a:pt x="78" y="144"/>
                    <a:pt x="61" y="152"/>
                  </a:cubicBezTo>
                  <a:cubicBezTo>
                    <a:pt x="50" y="156"/>
                    <a:pt x="39" y="166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7" y="188"/>
                    <a:pt x="24" y="197"/>
                    <a:pt x="27" y="209"/>
                  </a:cubicBezTo>
                  <a:cubicBezTo>
                    <a:pt x="27" y="210"/>
                    <a:pt x="29" y="213"/>
                    <a:pt x="29" y="213"/>
                  </a:cubicBezTo>
                  <a:cubicBezTo>
                    <a:pt x="30" y="214"/>
                    <a:pt x="30" y="215"/>
                    <a:pt x="30" y="216"/>
                  </a:cubicBezTo>
                  <a:cubicBezTo>
                    <a:pt x="30" y="216"/>
                    <a:pt x="33" y="220"/>
                    <a:pt x="30" y="216"/>
                  </a:cubicBezTo>
                  <a:cubicBezTo>
                    <a:pt x="21" y="225"/>
                    <a:pt x="21" y="225"/>
                    <a:pt x="21" y="225"/>
                  </a:cubicBezTo>
                  <a:cubicBezTo>
                    <a:pt x="15" y="232"/>
                    <a:pt x="15" y="232"/>
                    <a:pt x="15" y="232"/>
                  </a:cubicBezTo>
                  <a:cubicBezTo>
                    <a:pt x="14" y="234"/>
                    <a:pt x="12" y="236"/>
                    <a:pt x="11" y="239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1" y="257"/>
                    <a:pt x="4" y="277"/>
                    <a:pt x="11" y="289"/>
                  </a:cubicBezTo>
                  <a:cubicBezTo>
                    <a:pt x="16" y="296"/>
                    <a:pt x="20" y="299"/>
                    <a:pt x="16" y="295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3"/>
                    <a:pt x="5" y="313"/>
                    <a:pt x="4" y="314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20"/>
                    <a:pt x="0" y="328"/>
                    <a:pt x="2" y="334"/>
                  </a:cubicBezTo>
                  <a:cubicBezTo>
                    <a:pt x="4" y="342"/>
                    <a:pt x="9" y="349"/>
                    <a:pt x="16" y="356"/>
                  </a:cubicBezTo>
                  <a:cubicBezTo>
                    <a:pt x="22" y="362"/>
                    <a:pt x="27" y="364"/>
                    <a:pt x="23" y="361"/>
                  </a:cubicBezTo>
                  <a:cubicBezTo>
                    <a:pt x="15" y="370"/>
                    <a:pt x="15" y="370"/>
                    <a:pt x="15" y="370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0" y="377"/>
                    <a:pt x="10" y="377"/>
                    <a:pt x="10" y="377"/>
                  </a:cubicBezTo>
                  <a:cubicBezTo>
                    <a:pt x="10" y="377"/>
                    <a:pt x="10" y="378"/>
                    <a:pt x="10" y="378"/>
                  </a:cubicBezTo>
                  <a:cubicBezTo>
                    <a:pt x="9" y="379"/>
                    <a:pt x="8" y="380"/>
                    <a:pt x="8" y="380"/>
                  </a:cubicBezTo>
                  <a:cubicBezTo>
                    <a:pt x="4" y="387"/>
                    <a:pt x="5" y="396"/>
                    <a:pt x="10" y="407"/>
                  </a:cubicBezTo>
                  <a:cubicBezTo>
                    <a:pt x="11" y="407"/>
                    <a:pt x="11" y="407"/>
                    <a:pt x="11" y="407"/>
                  </a:cubicBezTo>
                  <a:cubicBezTo>
                    <a:pt x="15" y="416"/>
                    <a:pt x="23" y="425"/>
                    <a:pt x="37" y="433"/>
                  </a:cubicBezTo>
                  <a:cubicBezTo>
                    <a:pt x="42" y="436"/>
                    <a:pt x="48" y="438"/>
                    <a:pt x="55" y="441"/>
                  </a:cubicBezTo>
                  <a:cubicBezTo>
                    <a:pt x="68" y="445"/>
                    <a:pt x="75" y="447"/>
                    <a:pt x="74" y="447"/>
                  </a:cubicBezTo>
                  <a:cubicBezTo>
                    <a:pt x="74" y="447"/>
                    <a:pt x="78" y="454"/>
                    <a:pt x="80" y="456"/>
                  </a:cubicBezTo>
                  <a:cubicBezTo>
                    <a:pt x="85" y="460"/>
                    <a:pt x="100" y="470"/>
                    <a:pt x="100" y="470"/>
                  </a:cubicBezTo>
                  <a:cubicBezTo>
                    <a:pt x="106" y="472"/>
                    <a:pt x="112" y="475"/>
                    <a:pt x="118" y="476"/>
                  </a:cubicBezTo>
                  <a:cubicBezTo>
                    <a:pt x="127" y="479"/>
                    <a:pt x="135" y="481"/>
                    <a:pt x="138" y="481"/>
                  </a:cubicBezTo>
                  <a:cubicBezTo>
                    <a:pt x="146" y="481"/>
                    <a:pt x="161" y="482"/>
                    <a:pt x="176" y="481"/>
                  </a:cubicBezTo>
                  <a:cubicBezTo>
                    <a:pt x="191" y="480"/>
                    <a:pt x="206" y="477"/>
                    <a:pt x="215" y="471"/>
                  </a:cubicBezTo>
                  <a:cubicBezTo>
                    <a:pt x="216" y="470"/>
                    <a:pt x="218" y="470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374" y="538"/>
                    <a:pt x="499" y="536"/>
                  </a:cubicBezTo>
                  <a:cubicBezTo>
                    <a:pt x="660" y="532"/>
                    <a:pt x="819" y="495"/>
                    <a:pt x="922" y="423"/>
                  </a:cubicBezTo>
                  <a:cubicBezTo>
                    <a:pt x="1020" y="354"/>
                    <a:pt x="1061" y="281"/>
                    <a:pt x="1075" y="214"/>
                  </a:cubicBezTo>
                  <a:cubicBezTo>
                    <a:pt x="1090" y="146"/>
                    <a:pt x="1089" y="130"/>
                    <a:pt x="1078" y="165"/>
                  </a:cubicBezTo>
                  <a:close/>
                </a:path>
              </a:pathLst>
            </a:custGeom>
            <a:solidFill>
              <a:schemeClr val="accent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"/>
            <p:cNvSpPr>
              <a:spLocks noEditPoints="1"/>
            </p:cNvSpPr>
            <p:nvPr/>
          </p:nvSpPr>
          <p:spPr bwMode="auto">
            <a:xfrm>
              <a:off x="6691315" y="1673224"/>
              <a:ext cx="4146552" cy="2024063"/>
            </a:xfrm>
            <a:custGeom>
              <a:avLst/>
              <a:gdLst>
                <a:gd name="T0" fmla="*/ 39 w 1103"/>
                <a:gd name="T1" fmla="*/ 373 h 538"/>
                <a:gd name="T2" fmla="*/ 130 w 1103"/>
                <a:gd name="T3" fmla="*/ 383 h 538"/>
                <a:gd name="T4" fmla="*/ 130 w 1103"/>
                <a:gd name="T5" fmla="*/ 357 h 538"/>
                <a:gd name="T6" fmla="*/ 128 w 1103"/>
                <a:gd name="T7" fmla="*/ 349 h 538"/>
                <a:gd name="T8" fmla="*/ 45 w 1103"/>
                <a:gd name="T9" fmla="*/ 333 h 538"/>
                <a:gd name="T10" fmla="*/ 5 w 1103"/>
                <a:gd name="T11" fmla="*/ 313 h 538"/>
                <a:gd name="T12" fmla="*/ 4 w 1103"/>
                <a:gd name="T13" fmla="*/ 314 h 538"/>
                <a:gd name="T14" fmla="*/ 38 w 1103"/>
                <a:gd name="T15" fmla="*/ 372 h 538"/>
                <a:gd name="T16" fmla="*/ 51 w 1103"/>
                <a:gd name="T17" fmla="*/ 323 h 538"/>
                <a:gd name="T18" fmla="*/ 131 w 1103"/>
                <a:gd name="T19" fmla="*/ 337 h 538"/>
                <a:gd name="T20" fmla="*/ 146 w 1103"/>
                <a:gd name="T21" fmla="*/ 325 h 538"/>
                <a:gd name="T22" fmla="*/ 146 w 1103"/>
                <a:gd name="T23" fmla="*/ 296 h 538"/>
                <a:gd name="T24" fmla="*/ 77 w 1103"/>
                <a:gd name="T25" fmla="*/ 278 h 538"/>
                <a:gd name="T26" fmla="*/ 21 w 1103"/>
                <a:gd name="T27" fmla="*/ 224 h 538"/>
                <a:gd name="T28" fmla="*/ 11 w 1103"/>
                <a:gd name="T29" fmla="*/ 239 h 538"/>
                <a:gd name="T30" fmla="*/ 1066 w 1103"/>
                <a:gd name="T31" fmla="*/ 101 h 538"/>
                <a:gd name="T32" fmla="*/ 303 w 1103"/>
                <a:gd name="T33" fmla="*/ 248 h 538"/>
                <a:gd name="T34" fmla="*/ 309 w 1103"/>
                <a:gd name="T35" fmla="*/ 63 h 538"/>
                <a:gd name="T36" fmla="*/ 316 w 1103"/>
                <a:gd name="T37" fmla="*/ 1 h 538"/>
                <a:gd name="T38" fmla="*/ 306 w 1103"/>
                <a:gd name="T39" fmla="*/ 0 h 538"/>
                <a:gd name="T40" fmla="*/ 245 w 1103"/>
                <a:gd name="T41" fmla="*/ 42 h 538"/>
                <a:gd name="T42" fmla="*/ 231 w 1103"/>
                <a:gd name="T43" fmla="*/ 103 h 538"/>
                <a:gd name="T44" fmla="*/ 198 w 1103"/>
                <a:gd name="T45" fmla="*/ 191 h 538"/>
                <a:gd name="T46" fmla="*/ 61 w 1103"/>
                <a:gd name="T47" fmla="*/ 151 h 538"/>
                <a:gd name="T48" fmla="*/ 30 w 1103"/>
                <a:gd name="T49" fmla="*/ 182 h 538"/>
                <a:gd name="T50" fmla="*/ 30 w 1103"/>
                <a:gd name="T51" fmla="*/ 217 h 538"/>
                <a:gd name="T52" fmla="*/ 82 w 1103"/>
                <a:gd name="T53" fmla="*/ 268 h 538"/>
                <a:gd name="T54" fmla="*/ 83 w 1103"/>
                <a:gd name="T55" fmla="*/ 269 h 538"/>
                <a:gd name="T56" fmla="*/ 85 w 1103"/>
                <a:gd name="T57" fmla="*/ 270 h 538"/>
                <a:gd name="T58" fmla="*/ 170 w 1103"/>
                <a:gd name="T59" fmla="*/ 266 h 538"/>
                <a:gd name="T60" fmla="*/ 172 w 1103"/>
                <a:gd name="T61" fmla="*/ 258 h 538"/>
                <a:gd name="T62" fmla="*/ 161 w 1103"/>
                <a:gd name="T63" fmla="*/ 246 h 538"/>
                <a:gd name="T64" fmla="*/ 94 w 1103"/>
                <a:gd name="T65" fmla="*/ 211 h 538"/>
                <a:gd name="T66" fmla="*/ 100 w 1103"/>
                <a:gd name="T67" fmla="*/ 202 h 538"/>
                <a:gd name="T68" fmla="*/ 153 w 1103"/>
                <a:gd name="T69" fmla="*/ 231 h 538"/>
                <a:gd name="T70" fmla="*/ 181 w 1103"/>
                <a:gd name="T71" fmla="*/ 271 h 538"/>
                <a:gd name="T72" fmla="*/ 156 w 1103"/>
                <a:gd name="T73" fmla="*/ 292 h 538"/>
                <a:gd name="T74" fmla="*/ 156 w 1103"/>
                <a:gd name="T75" fmla="*/ 331 h 538"/>
                <a:gd name="T76" fmla="*/ 138 w 1103"/>
                <a:gd name="T77" fmla="*/ 347 h 538"/>
                <a:gd name="T78" fmla="*/ 140 w 1103"/>
                <a:gd name="T79" fmla="*/ 388 h 538"/>
                <a:gd name="T80" fmla="*/ 124 w 1103"/>
                <a:gd name="T81" fmla="*/ 402 h 538"/>
                <a:gd name="T82" fmla="*/ 126 w 1103"/>
                <a:gd name="T83" fmla="*/ 439 h 538"/>
                <a:gd name="T84" fmla="*/ 81 w 1103"/>
                <a:gd name="T85" fmla="*/ 456 h 538"/>
                <a:gd name="T86" fmla="*/ 138 w 1103"/>
                <a:gd name="T87" fmla="*/ 481 h 538"/>
                <a:gd name="T88" fmla="*/ 220 w 1103"/>
                <a:gd name="T89" fmla="*/ 470 h 538"/>
                <a:gd name="T90" fmla="*/ 221 w 1103"/>
                <a:gd name="T91" fmla="*/ 471 h 538"/>
                <a:gd name="T92" fmla="*/ 1089 w 1103"/>
                <a:gd name="T93" fmla="*/ 194 h 538"/>
                <a:gd name="T94" fmla="*/ 117 w 1103"/>
                <a:gd name="T95" fmla="*/ 433 h 538"/>
                <a:gd name="T96" fmla="*/ 116 w 1103"/>
                <a:gd name="T97" fmla="*/ 410 h 538"/>
                <a:gd name="T98" fmla="*/ 108 w 1103"/>
                <a:gd name="T99" fmla="*/ 405 h 538"/>
                <a:gd name="T100" fmla="*/ 33 w 1103"/>
                <a:gd name="T101" fmla="*/ 382 h 538"/>
                <a:gd name="T102" fmla="*/ 11 w 1103"/>
                <a:gd name="T103" fmla="*/ 375 h 538"/>
                <a:gd name="T104" fmla="*/ 8 w 1103"/>
                <a:gd name="T105" fmla="*/ 380 h 538"/>
                <a:gd name="T106" fmla="*/ 37 w 1103"/>
                <a:gd name="T107" fmla="*/ 43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3" h="538">
                  <a:moveTo>
                    <a:pt x="38" y="372"/>
                  </a:moveTo>
                  <a:cubicBezTo>
                    <a:pt x="39" y="373"/>
                    <a:pt x="39" y="373"/>
                    <a:pt x="39" y="373"/>
                  </a:cubicBezTo>
                  <a:cubicBezTo>
                    <a:pt x="39" y="373"/>
                    <a:pt x="39" y="373"/>
                    <a:pt x="39" y="373"/>
                  </a:cubicBezTo>
                  <a:cubicBezTo>
                    <a:pt x="45" y="376"/>
                    <a:pt x="53" y="380"/>
                    <a:pt x="61" y="384"/>
                  </a:cubicBezTo>
                  <a:cubicBezTo>
                    <a:pt x="78" y="394"/>
                    <a:pt x="99" y="398"/>
                    <a:pt x="118" y="392"/>
                  </a:cubicBezTo>
                  <a:cubicBezTo>
                    <a:pt x="124" y="390"/>
                    <a:pt x="128" y="386"/>
                    <a:pt x="130" y="383"/>
                  </a:cubicBezTo>
                  <a:cubicBezTo>
                    <a:pt x="130" y="382"/>
                    <a:pt x="130" y="382"/>
                    <a:pt x="131" y="382"/>
                  </a:cubicBezTo>
                  <a:cubicBezTo>
                    <a:pt x="133" y="377"/>
                    <a:pt x="133" y="372"/>
                    <a:pt x="133" y="368"/>
                  </a:cubicBezTo>
                  <a:cubicBezTo>
                    <a:pt x="133" y="364"/>
                    <a:pt x="133" y="360"/>
                    <a:pt x="130" y="357"/>
                  </a:cubicBezTo>
                  <a:cubicBezTo>
                    <a:pt x="130" y="357"/>
                    <a:pt x="130" y="357"/>
                    <a:pt x="130" y="357"/>
                  </a:cubicBezTo>
                  <a:cubicBezTo>
                    <a:pt x="130" y="357"/>
                    <a:pt x="130" y="356"/>
                    <a:pt x="130" y="355"/>
                  </a:cubicBezTo>
                  <a:cubicBezTo>
                    <a:pt x="128" y="349"/>
                    <a:pt x="128" y="349"/>
                    <a:pt x="128" y="349"/>
                  </a:cubicBezTo>
                  <a:cubicBezTo>
                    <a:pt x="122" y="350"/>
                    <a:pt x="122" y="350"/>
                    <a:pt x="122" y="350"/>
                  </a:cubicBezTo>
                  <a:cubicBezTo>
                    <a:pt x="101" y="353"/>
                    <a:pt x="76" y="348"/>
                    <a:pt x="60" y="340"/>
                  </a:cubicBezTo>
                  <a:cubicBezTo>
                    <a:pt x="55" y="338"/>
                    <a:pt x="50" y="335"/>
                    <a:pt x="45" y="333"/>
                  </a:cubicBezTo>
                  <a:cubicBezTo>
                    <a:pt x="35" y="327"/>
                    <a:pt x="24" y="320"/>
                    <a:pt x="16" y="311"/>
                  </a:cubicBezTo>
                  <a:cubicBezTo>
                    <a:pt x="9" y="305"/>
                    <a:pt x="9" y="305"/>
                    <a:pt x="9" y="305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3"/>
                    <a:pt x="5" y="313"/>
                    <a:pt x="4" y="314"/>
                  </a:cubicBezTo>
                  <a:cubicBezTo>
                    <a:pt x="10" y="317"/>
                    <a:pt x="10" y="317"/>
                    <a:pt x="10" y="31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1" y="320"/>
                    <a:pt x="0" y="327"/>
                    <a:pt x="2" y="334"/>
                  </a:cubicBezTo>
                  <a:cubicBezTo>
                    <a:pt x="5" y="341"/>
                    <a:pt x="10" y="349"/>
                    <a:pt x="16" y="356"/>
                  </a:cubicBezTo>
                  <a:cubicBezTo>
                    <a:pt x="24" y="363"/>
                    <a:pt x="31" y="368"/>
                    <a:pt x="38" y="372"/>
                  </a:cubicBezTo>
                  <a:cubicBezTo>
                    <a:pt x="38" y="372"/>
                    <a:pt x="38" y="372"/>
                    <a:pt x="38" y="372"/>
                  </a:cubicBezTo>
                  <a:close/>
                  <a:moveTo>
                    <a:pt x="50" y="323"/>
                  </a:moveTo>
                  <a:cubicBezTo>
                    <a:pt x="51" y="323"/>
                    <a:pt x="51" y="323"/>
                    <a:pt x="51" y="323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5" y="326"/>
                    <a:pt x="60" y="328"/>
                    <a:pt x="64" y="330"/>
                  </a:cubicBezTo>
                  <a:cubicBezTo>
                    <a:pt x="82" y="339"/>
                    <a:pt x="113" y="344"/>
                    <a:pt x="131" y="337"/>
                  </a:cubicBezTo>
                  <a:cubicBezTo>
                    <a:pt x="139" y="334"/>
                    <a:pt x="144" y="330"/>
                    <a:pt x="146" y="326"/>
                  </a:cubicBezTo>
                  <a:cubicBezTo>
                    <a:pt x="146" y="326"/>
                    <a:pt x="146" y="326"/>
                    <a:pt x="146" y="325"/>
                  </a:cubicBezTo>
                  <a:cubicBezTo>
                    <a:pt x="146" y="325"/>
                    <a:pt x="146" y="325"/>
                    <a:pt x="146" y="325"/>
                  </a:cubicBezTo>
                  <a:cubicBezTo>
                    <a:pt x="146" y="325"/>
                    <a:pt x="146" y="325"/>
                    <a:pt x="146" y="325"/>
                  </a:cubicBezTo>
                  <a:cubicBezTo>
                    <a:pt x="150" y="319"/>
                    <a:pt x="150" y="311"/>
                    <a:pt x="147" y="301"/>
                  </a:cubicBezTo>
                  <a:cubicBezTo>
                    <a:pt x="146" y="296"/>
                    <a:pt x="146" y="296"/>
                    <a:pt x="146" y="296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33" y="297"/>
                    <a:pt x="126" y="296"/>
                    <a:pt x="119" y="294"/>
                  </a:cubicBezTo>
                  <a:cubicBezTo>
                    <a:pt x="105" y="291"/>
                    <a:pt x="90" y="285"/>
                    <a:pt x="77" y="278"/>
                  </a:cubicBezTo>
                  <a:cubicBezTo>
                    <a:pt x="69" y="274"/>
                    <a:pt x="62" y="269"/>
                    <a:pt x="56" y="264"/>
                  </a:cubicBezTo>
                  <a:cubicBezTo>
                    <a:pt x="43" y="252"/>
                    <a:pt x="33" y="242"/>
                    <a:pt x="27" y="232"/>
                  </a:cubicBezTo>
                  <a:cubicBezTo>
                    <a:pt x="21" y="224"/>
                    <a:pt x="21" y="224"/>
                    <a:pt x="21" y="224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4" y="234"/>
                    <a:pt x="12" y="236"/>
                    <a:pt x="11" y="238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" y="256"/>
                    <a:pt x="4" y="276"/>
                    <a:pt x="11" y="288"/>
                  </a:cubicBezTo>
                  <a:cubicBezTo>
                    <a:pt x="20" y="304"/>
                    <a:pt x="34" y="314"/>
                    <a:pt x="50" y="323"/>
                  </a:cubicBezTo>
                  <a:close/>
                  <a:moveTo>
                    <a:pt x="1066" y="101"/>
                  </a:moveTo>
                  <a:cubicBezTo>
                    <a:pt x="1076" y="202"/>
                    <a:pt x="953" y="346"/>
                    <a:pt x="692" y="372"/>
                  </a:cubicBezTo>
                  <a:cubicBezTo>
                    <a:pt x="362" y="405"/>
                    <a:pt x="290" y="303"/>
                    <a:pt x="290" y="301"/>
                  </a:cubicBezTo>
                  <a:cubicBezTo>
                    <a:pt x="294" y="274"/>
                    <a:pt x="299" y="266"/>
                    <a:pt x="303" y="248"/>
                  </a:cubicBezTo>
                  <a:cubicBezTo>
                    <a:pt x="311" y="211"/>
                    <a:pt x="319" y="184"/>
                    <a:pt x="305" y="150"/>
                  </a:cubicBezTo>
                  <a:cubicBezTo>
                    <a:pt x="298" y="132"/>
                    <a:pt x="295" y="119"/>
                    <a:pt x="297" y="106"/>
                  </a:cubicBezTo>
                  <a:cubicBezTo>
                    <a:pt x="298" y="93"/>
                    <a:pt x="303" y="81"/>
                    <a:pt x="309" y="63"/>
                  </a:cubicBezTo>
                  <a:cubicBezTo>
                    <a:pt x="312" y="56"/>
                    <a:pt x="319" y="45"/>
                    <a:pt x="322" y="34"/>
                  </a:cubicBezTo>
                  <a:cubicBezTo>
                    <a:pt x="326" y="23"/>
                    <a:pt x="326" y="12"/>
                    <a:pt x="317" y="3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315" y="1"/>
                    <a:pt x="315" y="1"/>
                    <a:pt x="315" y="1"/>
                  </a:cubicBezTo>
                  <a:cubicBezTo>
                    <a:pt x="314" y="1"/>
                    <a:pt x="313" y="0"/>
                    <a:pt x="312" y="0"/>
                  </a:cubicBezTo>
                  <a:cubicBezTo>
                    <a:pt x="310" y="0"/>
                    <a:pt x="308" y="0"/>
                    <a:pt x="306" y="0"/>
                  </a:cubicBezTo>
                  <a:cubicBezTo>
                    <a:pt x="301" y="1"/>
                    <a:pt x="296" y="2"/>
                    <a:pt x="290" y="4"/>
                  </a:cubicBezTo>
                  <a:cubicBezTo>
                    <a:pt x="279" y="8"/>
                    <a:pt x="268" y="14"/>
                    <a:pt x="263" y="20"/>
                  </a:cubicBezTo>
                  <a:cubicBezTo>
                    <a:pt x="255" y="27"/>
                    <a:pt x="249" y="34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35" y="60"/>
                    <a:pt x="232" y="79"/>
                    <a:pt x="231" y="103"/>
                  </a:cubicBezTo>
                  <a:cubicBezTo>
                    <a:pt x="229" y="128"/>
                    <a:pt x="225" y="14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0" y="175"/>
                    <a:pt x="205" y="183"/>
                    <a:pt x="198" y="191"/>
                  </a:cubicBezTo>
                  <a:cubicBezTo>
                    <a:pt x="197" y="193"/>
                    <a:pt x="194" y="193"/>
                    <a:pt x="191" y="192"/>
                  </a:cubicBezTo>
                  <a:cubicBezTo>
                    <a:pt x="166" y="178"/>
                    <a:pt x="142" y="164"/>
                    <a:pt x="120" y="155"/>
                  </a:cubicBezTo>
                  <a:cubicBezTo>
                    <a:pt x="97" y="147"/>
                    <a:pt x="78" y="144"/>
                    <a:pt x="61" y="151"/>
                  </a:cubicBezTo>
                  <a:cubicBezTo>
                    <a:pt x="50" y="156"/>
                    <a:pt x="40" y="166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7" y="188"/>
                    <a:pt x="24" y="197"/>
                    <a:pt x="27" y="208"/>
                  </a:cubicBezTo>
                  <a:cubicBezTo>
                    <a:pt x="27" y="209"/>
                    <a:pt x="28" y="210"/>
                    <a:pt x="28" y="210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31" y="218"/>
                    <a:pt x="31" y="218"/>
                    <a:pt x="31" y="218"/>
                  </a:cubicBezTo>
                  <a:cubicBezTo>
                    <a:pt x="36" y="228"/>
                    <a:pt x="46" y="241"/>
                    <a:pt x="63" y="255"/>
                  </a:cubicBezTo>
                  <a:cubicBezTo>
                    <a:pt x="68" y="260"/>
                    <a:pt x="75" y="264"/>
                    <a:pt x="82" y="268"/>
                  </a:cubicBezTo>
                  <a:cubicBezTo>
                    <a:pt x="82" y="268"/>
                    <a:pt x="82" y="268"/>
                    <a:pt x="82" y="268"/>
                  </a:cubicBezTo>
                  <a:cubicBezTo>
                    <a:pt x="82" y="269"/>
                    <a:pt x="82" y="269"/>
                    <a:pt x="83" y="269"/>
                  </a:cubicBezTo>
                  <a:cubicBezTo>
                    <a:pt x="83" y="269"/>
                    <a:pt x="83" y="269"/>
                    <a:pt x="83" y="269"/>
                  </a:cubicBezTo>
                  <a:cubicBezTo>
                    <a:pt x="83" y="269"/>
                    <a:pt x="83" y="269"/>
                    <a:pt x="83" y="269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96" y="276"/>
                    <a:pt x="109" y="281"/>
                    <a:pt x="121" y="284"/>
                  </a:cubicBezTo>
                  <a:cubicBezTo>
                    <a:pt x="134" y="286"/>
                    <a:pt x="145" y="286"/>
                    <a:pt x="153" y="281"/>
                  </a:cubicBezTo>
                  <a:cubicBezTo>
                    <a:pt x="162" y="276"/>
                    <a:pt x="167" y="271"/>
                    <a:pt x="170" y="266"/>
                  </a:cubicBezTo>
                  <a:cubicBezTo>
                    <a:pt x="171" y="266"/>
                    <a:pt x="171" y="266"/>
                    <a:pt x="171" y="266"/>
                  </a:cubicBezTo>
                  <a:cubicBezTo>
                    <a:pt x="172" y="264"/>
                    <a:pt x="172" y="263"/>
                    <a:pt x="173" y="261"/>
                  </a:cubicBezTo>
                  <a:cubicBezTo>
                    <a:pt x="173" y="260"/>
                    <a:pt x="173" y="259"/>
                    <a:pt x="172" y="258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1" y="253"/>
                    <a:pt x="168" y="250"/>
                    <a:pt x="162" y="247"/>
                  </a:cubicBezTo>
                  <a:cubicBezTo>
                    <a:pt x="162" y="247"/>
                    <a:pt x="162" y="247"/>
                    <a:pt x="161" y="246"/>
                  </a:cubicBezTo>
                  <a:cubicBezTo>
                    <a:pt x="158" y="245"/>
                    <a:pt x="154" y="243"/>
                    <a:pt x="149" y="241"/>
                  </a:cubicBezTo>
                  <a:cubicBezTo>
                    <a:pt x="138" y="238"/>
                    <a:pt x="128" y="234"/>
                    <a:pt x="118" y="228"/>
                  </a:cubicBezTo>
                  <a:cubicBezTo>
                    <a:pt x="110" y="224"/>
                    <a:pt x="102" y="218"/>
                    <a:pt x="94" y="211"/>
                  </a:cubicBezTo>
                  <a:cubicBezTo>
                    <a:pt x="92" y="209"/>
                    <a:pt x="92" y="207"/>
                    <a:pt x="93" y="204"/>
                  </a:cubicBezTo>
                  <a:cubicBezTo>
                    <a:pt x="93" y="204"/>
                    <a:pt x="93" y="204"/>
                    <a:pt x="93" y="204"/>
                  </a:cubicBezTo>
                  <a:cubicBezTo>
                    <a:pt x="95" y="202"/>
                    <a:pt x="98" y="201"/>
                    <a:pt x="100" y="202"/>
                  </a:cubicBezTo>
                  <a:cubicBezTo>
                    <a:pt x="101" y="203"/>
                    <a:pt x="101" y="203"/>
                    <a:pt x="101" y="203"/>
                  </a:cubicBezTo>
                  <a:cubicBezTo>
                    <a:pt x="109" y="210"/>
                    <a:pt x="116" y="215"/>
                    <a:pt x="123" y="219"/>
                  </a:cubicBezTo>
                  <a:cubicBezTo>
                    <a:pt x="133" y="224"/>
                    <a:pt x="142" y="228"/>
                    <a:pt x="153" y="231"/>
                  </a:cubicBezTo>
                  <a:cubicBezTo>
                    <a:pt x="158" y="233"/>
                    <a:pt x="163" y="235"/>
                    <a:pt x="167" y="237"/>
                  </a:cubicBezTo>
                  <a:cubicBezTo>
                    <a:pt x="174" y="241"/>
                    <a:pt x="180" y="246"/>
                    <a:pt x="182" y="252"/>
                  </a:cubicBezTo>
                  <a:cubicBezTo>
                    <a:pt x="185" y="258"/>
                    <a:pt x="184" y="265"/>
                    <a:pt x="181" y="271"/>
                  </a:cubicBezTo>
                  <a:cubicBezTo>
                    <a:pt x="181" y="271"/>
                    <a:pt x="180" y="271"/>
                    <a:pt x="180" y="271"/>
                  </a:cubicBezTo>
                  <a:cubicBezTo>
                    <a:pt x="176" y="278"/>
                    <a:pt x="170" y="284"/>
                    <a:pt x="160" y="290"/>
                  </a:cubicBezTo>
                  <a:cubicBezTo>
                    <a:pt x="156" y="292"/>
                    <a:pt x="156" y="292"/>
                    <a:pt x="156" y="292"/>
                  </a:cubicBezTo>
                  <a:cubicBezTo>
                    <a:pt x="157" y="297"/>
                    <a:pt x="157" y="297"/>
                    <a:pt x="157" y="297"/>
                  </a:cubicBezTo>
                  <a:cubicBezTo>
                    <a:pt x="161" y="310"/>
                    <a:pt x="161" y="321"/>
                    <a:pt x="156" y="331"/>
                  </a:cubicBezTo>
                  <a:cubicBezTo>
                    <a:pt x="156" y="331"/>
                    <a:pt x="156" y="331"/>
                    <a:pt x="156" y="331"/>
                  </a:cubicBezTo>
                  <a:cubicBezTo>
                    <a:pt x="156" y="331"/>
                    <a:pt x="156" y="331"/>
                    <a:pt x="156" y="331"/>
                  </a:cubicBezTo>
                  <a:cubicBezTo>
                    <a:pt x="153" y="336"/>
                    <a:pt x="149" y="340"/>
                    <a:pt x="143" y="343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40" y="352"/>
                    <a:pt x="140" y="352"/>
                    <a:pt x="140" y="352"/>
                  </a:cubicBezTo>
                  <a:cubicBezTo>
                    <a:pt x="145" y="362"/>
                    <a:pt x="147" y="375"/>
                    <a:pt x="140" y="388"/>
                  </a:cubicBezTo>
                  <a:cubicBezTo>
                    <a:pt x="140" y="388"/>
                    <a:pt x="140" y="388"/>
                    <a:pt x="140" y="388"/>
                  </a:cubicBezTo>
                  <a:cubicBezTo>
                    <a:pt x="140" y="388"/>
                    <a:pt x="140" y="388"/>
                    <a:pt x="140" y="388"/>
                  </a:cubicBezTo>
                  <a:cubicBezTo>
                    <a:pt x="138" y="392"/>
                    <a:pt x="134" y="396"/>
                    <a:pt x="129" y="398"/>
                  </a:cubicBezTo>
                  <a:cubicBezTo>
                    <a:pt x="124" y="402"/>
                    <a:pt x="124" y="402"/>
                    <a:pt x="124" y="402"/>
                  </a:cubicBezTo>
                  <a:cubicBezTo>
                    <a:pt x="127" y="408"/>
                    <a:pt x="127" y="408"/>
                    <a:pt x="127" y="408"/>
                  </a:cubicBezTo>
                  <a:cubicBezTo>
                    <a:pt x="132" y="417"/>
                    <a:pt x="132" y="428"/>
                    <a:pt x="126" y="438"/>
                  </a:cubicBezTo>
                  <a:cubicBezTo>
                    <a:pt x="126" y="439"/>
                    <a:pt x="126" y="439"/>
                    <a:pt x="126" y="439"/>
                  </a:cubicBezTo>
                  <a:cubicBezTo>
                    <a:pt x="122" y="446"/>
                    <a:pt x="116" y="451"/>
                    <a:pt x="107" y="455"/>
                  </a:cubicBezTo>
                  <a:cubicBezTo>
                    <a:pt x="105" y="455"/>
                    <a:pt x="103" y="456"/>
                    <a:pt x="101" y="456"/>
                  </a:cubicBezTo>
                  <a:cubicBezTo>
                    <a:pt x="81" y="456"/>
                    <a:pt x="81" y="456"/>
                    <a:pt x="81" y="456"/>
                  </a:cubicBezTo>
                  <a:cubicBezTo>
                    <a:pt x="81" y="456"/>
                    <a:pt x="95" y="466"/>
                    <a:pt x="100" y="469"/>
                  </a:cubicBezTo>
                  <a:cubicBezTo>
                    <a:pt x="106" y="473"/>
                    <a:pt x="112" y="474"/>
                    <a:pt x="118" y="476"/>
                  </a:cubicBezTo>
                  <a:cubicBezTo>
                    <a:pt x="128" y="479"/>
                    <a:pt x="135" y="480"/>
                    <a:pt x="138" y="481"/>
                  </a:cubicBezTo>
                  <a:cubicBezTo>
                    <a:pt x="147" y="481"/>
                    <a:pt x="161" y="482"/>
                    <a:pt x="176" y="481"/>
                  </a:cubicBezTo>
                  <a:cubicBezTo>
                    <a:pt x="191" y="480"/>
                    <a:pt x="206" y="477"/>
                    <a:pt x="215" y="471"/>
                  </a:cubicBezTo>
                  <a:cubicBezTo>
                    <a:pt x="216" y="470"/>
                    <a:pt x="218" y="469"/>
                    <a:pt x="220" y="470"/>
                  </a:cubicBezTo>
                  <a:cubicBezTo>
                    <a:pt x="220" y="470"/>
                    <a:pt x="220" y="470"/>
                    <a:pt x="220" y="470"/>
                  </a:cubicBezTo>
                  <a:cubicBezTo>
                    <a:pt x="220" y="470"/>
                    <a:pt x="220" y="470"/>
                    <a:pt x="220" y="470"/>
                  </a:cubicBezTo>
                  <a:cubicBezTo>
                    <a:pt x="221" y="471"/>
                    <a:pt x="221" y="471"/>
                    <a:pt x="221" y="471"/>
                  </a:cubicBezTo>
                  <a:cubicBezTo>
                    <a:pt x="221" y="471"/>
                    <a:pt x="365" y="538"/>
                    <a:pt x="500" y="535"/>
                  </a:cubicBezTo>
                  <a:cubicBezTo>
                    <a:pt x="660" y="532"/>
                    <a:pt x="819" y="494"/>
                    <a:pt x="922" y="422"/>
                  </a:cubicBezTo>
                  <a:cubicBezTo>
                    <a:pt x="1021" y="354"/>
                    <a:pt x="1074" y="262"/>
                    <a:pt x="1089" y="194"/>
                  </a:cubicBezTo>
                  <a:cubicBezTo>
                    <a:pt x="1103" y="126"/>
                    <a:pt x="1062" y="65"/>
                    <a:pt x="1066" y="101"/>
                  </a:cubicBezTo>
                  <a:close/>
                  <a:moveTo>
                    <a:pt x="103" y="444"/>
                  </a:moveTo>
                  <a:cubicBezTo>
                    <a:pt x="110" y="442"/>
                    <a:pt x="114" y="438"/>
                    <a:pt x="117" y="433"/>
                  </a:cubicBezTo>
                  <a:cubicBezTo>
                    <a:pt x="117" y="433"/>
                    <a:pt x="117" y="433"/>
                    <a:pt x="117" y="433"/>
                  </a:cubicBezTo>
                  <a:cubicBezTo>
                    <a:pt x="117" y="433"/>
                    <a:pt x="117" y="433"/>
                    <a:pt x="117" y="433"/>
                  </a:cubicBezTo>
                  <a:cubicBezTo>
                    <a:pt x="121" y="425"/>
                    <a:pt x="120" y="416"/>
                    <a:pt x="116" y="410"/>
                  </a:cubicBezTo>
                  <a:cubicBezTo>
                    <a:pt x="116" y="410"/>
                    <a:pt x="115" y="409"/>
                    <a:pt x="115" y="409"/>
                  </a:cubicBezTo>
                  <a:cubicBezTo>
                    <a:pt x="113" y="404"/>
                    <a:pt x="113" y="404"/>
                    <a:pt x="113" y="404"/>
                  </a:cubicBezTo>
                  <a:cubicBezTo>
                    <a:pt x="108" y="405"/>
                    <a:pt x="108" y="405"/>
                    <a:pt x="108" y="405"/>
                  </a:cubicBezTo>
                  <a:cubicBezTo>
                    <a:pt x="90" y="407"/>
                    <a:pt x="71" y="402"/>
                    <a:pt x="55" y="394"/>
                  </a:cubicBezTo>
                  <a:cubicBezTo>
                    <a:pt x="47" y="389"/>
                    <a:pt x="40" y="386"/>
                    <a:pt x="33" y="382"/>
                  </a:cubicBezTo>
                  <a:cubicBezTo>
                    <a:pt x="33" y="382"/>
                    <a:pt x="33" y="382"/>
                    <a:pt x="33" y="382"/>
                  </a:cubicBezTo>
                  <a:cubicBezTo>
                    <a:pt x="29" y="380"/>
                    <a:pt x="25" y="377"/>
                    <a:pt x="21" y="374"/>
                  </a:cubicBezTo>
                  <a:cubicBezTo>
                    <a:pt x="15" y="370"/>
                    <a:pt x="15" y="370"/>
                    <a:pt x="15" y="370"/>
                  </a:cubicBezTo>
                  <a:cubicBezTo>
                    <a:pt x="11" y="375"/>
                    <a:pt x="11" y="375"/>
                    <a:pt x="11" y="375"/>
                  </a:cubicBezTo>
                  <a:cubicBezTo>
                    <a:pt x="10" y="376"/>
                    <a:pt x="10" y="377"/>
                    <a:pt x="10" y="377"/>
                  </a:cubicBezTo>
                  <a:cubicBezTo>
                    <a:pt x="10" y="377"/>
                    <a:pt x="10" y="377"/>
                    <a:pt x="10" y="377"/>
                  </a:cubicBezTo>
                  <a:cubicBezTo>
                    <a:pt x="9" y="378"/>
                    <a:pt x="8" y="379"/>
                    <a:pt x="8" y="380"/>
                  </a:cubicBezTo>
                  <a:cubicBezTo>
                    <a:pt x="4" y="387"/>
                    <a:pt x="5" y="396"/>
                    <a:pt x="11" y="406"/>
                  </a:cubicBezTo>
                  <a:cubicBezTo>
                    <a:pt x="11" y="407"/>
                    <a:pt x="11" y="407"/>
                    <a:pt x="11" y="407"/>
                  </a:cubicBezTo>
                  <a:cubicBezTo>
                    <a:pt x="16" y="416"/>
                    <a:pt x="23" y="425"/>
                    <a:pt x="37" y="432"/>
                  </a:cubicBezTo>
                  <a:cubicBezTo>
                    <a:pt x="42" y="435"/>
                    <a:pt x="48" y="438"/>
                    <a:pt x="56" y="440"/>
                  </a:cubicBezTo>
                  <a:cubicBezTo>
                    <a:pt x="70" y="445"/>
                    <a:pt x="89" y="450"/>
                    <a:pt x="103" y="44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476264" y="2253817"/>
            <a:ext cx="2159536" cy="1481725"/>
            <a:chOff x="6488115" y="765174"/>
            <a:chExt cx="4349752" cy="298450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88115" y="765174"/>
              <a:ext cx="4330702" cy="298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Oval 5"/>
            <p:cNvSpPr>
              <a:spLocks noChangeArrowheads="1"/>
            </p:cNvSpPr>
            <p:nvPr/>
          </p:nvSpPr>
          <p:spPr bwMode="auto">
            <a:xfrm>
              <a:off x="6496053" y="855662"/>
              <a:ext cx="4094164" cy="2566988"/>
            </a:xfrm>
            <a:prstGeom prst="ellipse">
              <a:avLst/>
            </a:prstGeom>
            <a:solidFill>
              <a:schemeClr val="accent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6"/>
            <p:cNvSpPr>
              <a:spLocks noChangeArrowheads="1"/>
            </p:cNvSpPr>
            <p:nvPr/>
          </p:nvSpPr>
          <p:spPr bwMode="auto">
            <a:xfrm>
              <a:off x="6657978" y="833437"/>
              <a:ext cx="4092577" cy="2563813"/>
            </a:xfrm>
            <a:prstGeom prst="ellipse">
              <a:avLst/>
            </a:prstGeom>
            <a:solidFill>
              <a:schemeClr val="accent1"/>
            </a:solidFill>
            <a:ln w="14288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592890" y="768349"/>
              <a:ext cx="4222752" cy="2692401"/>
            </a:xfrm>
            <a:custGeom>
              <a:avLst/>
              <a:gdLst>
                <a:gd name="T0" fmla="*/ 562 w 1123"/>
                <a:gd name="T1" fmla="*/ 715 h 715"/>
                <a:gd name="T2" fmla="*/ 167 w 1123"/>
                <a:gd name="T3" fmla="*/ 613 h 715"/>
                <a:gd name="T4" fmla="*/ 0 w 1123"/>
                <a:gd name="T5" fmla="*/ 358 h 715"/>
                <a:gd name="T6" fmla="*/ 167 w 1123"/>
                <a:gd name="T7" fmla="*/ 102 h 715"/>
                <a:gd name="T8" fmla="*/ 562 w 1123"/>
                <a:gd name="T9" fmla="*/ 0 h 715"/>
                <a:gd name="T10" fmla="*/ 956 w 1123"/>
                <a:gd name="T11" fmla="*/ 102 h 715"/>
                <a:gd name="T12" fmla="*/ 1123 w 1123"/>
                <a:gd name="T13" fmla="*/ 358 h 715"/>
                <a:gd name="T14" fmla="*/ 956 w 1123"/>
                <a:gd name="T15" fmla="*/ 613 h 715"/>
                <a:gd name="T16" fmla="*/ 562 w 1123"/>
                <a:gd name="T17" fmla="*/ 715 h 715"/>
                <a:gd name="T18" fmla="*/ 562 w 1123"/>
                <a:gd name="T19" fmla="*/ 34 h 715"/>
                <a:gd name="T20" fmla="*/ 34 w 1123"/>
                <a:gd name="T21" fmla="*/ 358 h 715"/>
                <a:gd name="T22" fmla="*/ 562 w 1123"/>
                <a:gd name="T23" fmla="*/ 682 h 715"/>
                <a:gd name="T24" fmla="*/ 1090 w 1123"/>
                <a:gd name="T25" fmla="*/ 358 h 715"/>
                <a:gd name="T26" fmla="*/ 562 w 1123"/>
                <a:gd name="T27" fmla="*/ 34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3" h="715">
                  <a:moveTo>
                    <a:pt x="562" y="715"/>
                  </a:moveTo>
                  <a:cubicBezTo>
                    <a:pt x="413" y="715"/>
                    <a:pt x="273" y="679"/>
                    <a:pt x="167" y="613"/>
                  </a:cubicBezTo>
                  <a:cubicBezTo>
                    <a:pt x="59" y="545"/>
                    <a:pt x="0" y="455"/>
                    <a:pt x="0" y="358"/>
                  </a:cubicBezTo>
                  <a:cubicBezTo>
                    <a:pt x="0" y="261"/>
                    <a:pt x="59" y="170"/>
                    <a:pt x="167" y="102"/>
                  </a:cubicBezTo>
                  <a:cubicBezTo>
                    <a:pt x="273" y="36"/>
                    <a:pt x="413" y="0"/>
                    <a:pt x="562" y="0"/>
                  </a:cubicBezTo>
                  <a:cubicBezTo>
                    <a:pt x="710" y="0"/>
                    <a:pt x="850" y="36"/>
                    <a:pt x="956" y="102"/>
                  </a:cubicBezTo>
                  <a:cubicBezTo>
                    <a:pt x="1064" y="170"/>
                    <a:pt x="1123" y="261"/>
                    <a:pt x="1123" y="358"/>
                  </a:cubicBezTo>
                  <a:cubicBezTo>
                    <a:pt x="1123" y="455"/>
                    <a:pt x="1064" y="545"/>
                    <a:pt x="956" y="613"/>
                  </a:cubicBezTo>
                  <a:cubicBezTo>
                    <a:pt x="850" y="679"/>
                    <a:pt x="710" y="715"/>
                    <a:pt x="562" y="715"/>
                  </a:cubicBezTo>
                  <a:close/>
                  <a:moveTo>
                    <a:pt x="562" y="34"/>
                  </a:moveTo>
                  <a:cubicBezTo>
                    <a:pt x="270" y="34"/>
                    <a:pt x="34" y="179"/>
                    <a:pt x="34" y="358"/>
                  </a:cubicBezTo>
                  <a:cubicBezTo>
                    <a:pt x="34" y="536"/>
                    <a:pt x="270" y="682"/>
                    <a:pt x="562" y="682"/>
                  </a:cubicBezTo>
                  <a:cubicBezTo>
                    <a:pt x="853" y="682"/>
                    <a:pt x="1090" y="536"/>
                    <a:pt x="1090" y="358"/>
                  </a:cubicBezTo>
                  <a:cubicBezTo>
                    <a:pt x="1090" y="179"/>
                    <a:pt x="853" y="34"/>
                    <a:pt x="562" y="3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8"/>
            <p:cNvSpPr/>
            <p:nvPr/>
          </p:nvSpPr>
          <p:spPr bwMode="auto">
            <a:xfrm>
              <a:off x="6619878" y="1725612"/>
              <a:ext cx="4097339" cy="2024063"/>
            </a:xfrm>
            <a:custGeom>
              <a:avLst/>
              <a:gdLst>
                <a:gd name="T0" fmla="*/ 691 w 1090"/>
                <a:gd name="T1" fmla="*/ 372 h 538"/>
                <a:gd name="T2" fmla="*/ 303 w 1090"/>
                <a:gd name="T3" fmla="*/ 248 h 538"/>
                <a:gd name="T4" fmla="*/ 296 w 1090"/>
                <a:gd name="T5" fmla="*/ 106 h 538"/>
                <a:gd name="T6" fmla="*/ 322 w 1090"/>
                <a:gd name="T7" fmla="*/ 34 h 538"/>
                <a:gd name="T8" fmla="*/ 316 w 1090"/>
                <a:gd name="T9" fmla="*/ 2 h 538"/>
                <a:gd name="T10" fmla="*/ 312 w 1090"/>
                <a:gd name="T11" fmla="*/ 1 h 538"/>
                <a:gd name="T12" fmla="*/ 290 w 1090"/>
                <a:gd name="T13" fmla="*/ 4 h 538"/>
                <a:gd name="T14" fmla="*/ 245 w 1090"/>
                <a:gd name="T15" fmla="*/ 42 h 538"/>
                <a:gd name="T16" fmla="*/ 244 w 1090"/>
                <a:gd name="T17" fmla="*/ 43 h 538"/>
                <a:gd name="T18" fmla="*/ 214 w 1090"/>
                <a:gd name="T19" fmla="*/ 168 h 538"/>
                <a:gd name="T20" fmla="*/ 198 w 1090"/>
                <a:gd name="T21" fmla="*/ 191 h 538"/>
                <a:gd name="T22" fmla="*/ 120 w 1090"/>
                <a:gd name="T23" fmla="*/ 156 h 538"/>
                <a:gd name="T24" fmla="*/ 30 w 1090"/>
                <a:gd name="T25" fmla="*/ 182 h 538"/>
                <a:gd name="T26" fmla="*/ 30 w 1090"/>
                <a:gd name="T27" fmla="*/ 183 h 538"/>
                <a:gd name="T28" fmla="*/ 29 w 1090"/>
                <a:gd name="T29" fmla="*/ 213 h 538"/>
                <a:gd name="T30" fmla="*/ 30 w 1090"/>
                <a:gd name="T31" fmla="*/ 216 h 538"/>
                <a:gd name="T32" fmla="*/ 15 w 1090"/>
                <a:gd name="T33" fmla="*/ 232 h 538"/>
                <a:gd name="T34" fmla="*/ 10 w 1090"/>
                <a:gd name="T35" fmla="*/ 239 h 538"/>
                <a:gd name="T36" fmla="*/ 16 w 1090"/>
                <a:gd name="T37" fmla="*/ 295 h 538"/>
                <a:gd name="T38" fmla="*/ 5 w 1090"/>
                <a:gd name="T39" fmla="*/ 313 h 538"/>
                <a:gd name="T40" fmla="*/ 4 w 1090"/>
                <a:gd name="T41" fmla="*/ 314 h 538"/>
                <a:gd name="T42" fmla="*/ 16 w 1090"/>
                <a:gd name="T43" fmla="*/ 356 h 538"/>
                <a:gd name="T44" fmla="*/ 15 w 1090"/>
                <a:gd name="T45" fmla="*/ 370 h 538"/>
                <a:gd name="T46" fmla="*/ 10 w 1090"/>
                <a:gd name="T47" fmla="*/ 377 h 538"/>
                <a:gd name="T48" fmla="*/ 8 w 1090"/>
                <a:gd name="T49" fmla="*/ 380 h 538"/>
                <a:gd name="T50" fmla="*/ 11 w 1090"/>
                <a:gd name="T51" fmla="*/ 407 h 538"/>
                <a:gd name="T52" fmla="*/ 55 w 1090"/>
                <a:gd name="T53" fmla="*/ 441 h 538"/>
                <a:gd name="T54" fmla="*/ 80 w 1090"/>
                <a:gd name="T55" fmla="*/ 456 h 538"/>
                <a:gd name="T56" fmla="*/ 118 w 1090"/>
                <a:gd name="T57" fmla="*/ 476 h 538"/>
                <a:gd name="T58" fmla="*/ 176 w 1090"/>
                <a:gd name="T59" fmla="*/ 481 h 538"/>
                <a:gd name="T60" fmla="*/ 220 w 1090"/>
                <a:gd name="T61" fmla="*/ 471 h 538"/>
                <a:gd name="T62" fmla="*/ 220 w 1090"/>
                <a:gd name="T63" fmla="*/ 471 h 538"/>
                <a:gd name="T64" fmla="*/ 499 w 1090"/>
                <a:gd name="T65" fmla="*/ 536 h 538"/>
                <a:gd name="T66" fmla="*/ 1075 w 1090"/>
                <a:gd name="T67" fmla="*/ 21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0" h="538">
                  <a:moveTo>
                    <a:pt x="1078" y="165"/>
                  </a:moveTo>
                  <a:cubicBezTo>
                    <a:pt x="1039" y="285"/>
                    <a:pt x="953" y="346"/>
                    <a:pt x="691" y="372"/>
                  </a:cubicBezTo>
                  <a:cubicBezTo>
                    <a:pt x="361" y="406"/>
                    <a:pt x="290" y="303"/>
                    <a:pt x="290" y="301"/>
                  </a:cubicBezTo>
                  <a:cubicBezTo>
                    <a:pt x="294" y="275"/>
                    <a:pt x="299" y="266"/>
                    <a:pt x="303" y="248"/>
                  </a:cubicBezTo>
                  <a:cubicBezTo>
                    <a:pt x="311" y="211"/>
                    <a:pt x="318" y="185"/>
                    <a:pt x="305" y="150"/>
                  </a:cubicBezTo>
                  <a:cubicBezTo>
                    <a:pt x="298" y="132"/>
                    <a:pt x="295" y="119"/>
                    <a:pt x="296" y="106"/>
                  </a:cubicBezTo>
                  <a:cubicBezTo>
                    <a:pt x="298" y="93"/>
                    <a:pt x="303" y="81"/>
                    <a:pt x="309" y="64"/>
                  </a:cubicBezTo>
                  <a:cubicBezTo>
                    <a:pt x="312" y="56"/>
                    <a:pt x="319" y="46"/>
                    <a:pt x="322" y="34"/>
                  </a:cubicBezTo>
                  <a:cubicBezTo>
                    <a:pt x="325" y="23"/>
                    <a:pt x="325" y="12"/>
                    <a:pt x="317" y="3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4" y="1"/>
                    <a:pt x="313" y="1"/>
                    <a:pt x="312" y="1"/>
                  </a:cubicBezTo>
                  <a:cubicBezTo>
                    <a:pt x="310" y="0"/>
                    <a:pt x="308" y="0"/>
                    <a:pt x="306" y="1"/>
                  </a:cubicBezTo>
                  <a:cubicBezTo>
                    <a:pt x="301" y="1"/>
                    <a:pt x="296" y="2"/>
                    <a:pt x="290" y="4"/>
                  </a:cubicBezTo>
                  <a:cubicBezTo>
                    <a:pt x="279" y="8"/>
                    <a:pt x="268" y="15"/>
                    <a:pt x="262" y="20"/>
                  </a:cubicBezTo>
                  <a:cubicBezTo>
                    <a:pt x="255" y="27"/>
                    <a:pt x="249" y="35"/>
                    <a:pt x="245" y="42"/>
                  </a:cubicBezTo>
                  <a:cubicBezTo>
                    <a:pt x="245" y="42"/>
                    <a:pt x="245" y="43"/>
                    <a:pt x="245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35" y="60"/>
                    <a:pt x="232" y="79"/>
                    <a:pt x="231" y="103"/>
                  </a:cubicBezTo>
                  <a:cubicBezTo>
                    <a:pt x="229" y="129"/>
                    <a:pt x="225" y="14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0" y="176"/>
                    <a:pt x="205" y="183"/>
                    <a:pt x="198" y="191"/>
                  </a:cubicBezTo>
                  <a:cubicBezTo>
                    <a:pt x="196" y="193"/>
                    <a:pt x="194" y="194"/>
                    <a:pt x="191" y="192"/>
                  </a:cubicBezTo>
                  <a:cubicBezTo>
                    <a:pt x="166" y="178"/>
                    <a:pt x="142" y="164"/>
                    <a:pt x="120" y="156"/>
                  </a:cubicBezTo>
                  <a:cubicBezTo>
                    <a:pt x="97" y="147"/>
                    <a:pt x="78" y="144"/>
                    <a:pt x="61" y="152"/>
                  </a:cubicBezTo>
                  <a:cubicBezTo>
                    <a:pt x="50" y="156"/>
                    <a:pt x="39" y="166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7" y="188"/>
                    <a:pt x="24" y="197"/>
                    <a:pt x="27" y="209"/>
                  </a:cubicBezTo>
                  <a:cubicBezTo>
                    <a:pt x="27" y="210"/>
                    <a:pt x="29" y="213"/>
                    <a:pt x="29" y="213"/>
                  </a:cubicBezTo>
                  <a:cubicBezTo>
                    <a:pt x="30" y="214"/>
                    <a:pt x="30" y="215"/>
                    <a:pt x="30" y="216"/>
                  </a:cubicBezTo>
                  <a:cubicBezTo>
                    <a:pt x="30" y="216"/>
                    <a:pt x="33" y="220"/>
                    <a:pt x="30" y="216"/>
                  </a:cubicBezTo>
                  <a:cubicBezTo>
                    <a:pt x="21" y="225"/>
                    <a:pt x="21" y="225"/>
                    <a:pt x="21" y="225"/>
                  </a:cubicBezTo>
                  <a:cubicBezTo>
                    <a:pt x="15" y="232"/>
                    <a:pt x="15" y="232"/>
                    <a:pt x="15" y="232"/>
                  </a:cubicBezTo>
                  <a:cubicBezTo>
                    <a:pt x="14" y="234"/>
                    <a:pt x="12" y="236"/>
                    <a:pt x="11" y="239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1" y="257"/>
                    <a:pt x="4" y="277"/>
                    <a:pt x="11" y="289"/>
                  </a:cubicBezTo>
                  <a:cubicBezTo>
                    <a:pt x="16" y="296"/>
                    <a:pt x="20" y="299"/>
                    <a:pt x="16" y="295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3"/>
                    <a:pt x="5" y="313"/>
                    <a:pt x="4" y="314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20"/>
                    <a:pt x="0" y="328"/>
                    <a:pt x="2" y="334"/>
                  </a:cubicBezTo>
                  <a:cubicBezTo>
                    <a:pt x="4" y="342"/>
                    <a:pt x="9" y="349"/>
                    <a:pt x="16" y="356"/>
                  </a:cubicBezTo>
                  <a:cubicBezTo>
                    <a:pt x="22" y="362"/>
                    <a:pt x="27" y="364"/>
                    <a:pt x="23" y="361"/>
                  </a:cubicBezTo>
                  <a:cubicBezTo>
                    <a:pt x="15" y="370"/>
                    <a:pt x="15" y="370"/>
                    <a:pt x="15" y="370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0" y="377"/>
                    <a:pt x="10" y="377"/>
                    <a:pt x="10" y="377"/>
                  </a:cubicBezTo>
                  <a:cubicBezTo>
                    <a:pt x="10" y="377"/>
                    <a:pt x="10" y="378"/>
                    <a:pt x="10" y="378"/>
                  </a:cubicBezTo>
                  <a:cubicBezTo>
                    <a:pt x="9" y="379"/>
                    <a:pt x="8" y="380"/>
                    <a:pt x="8" y="380"/>
                  </a:cubicBezTo>
                  <a:cubicBezTo>
                    <a:pt x="4" y="387"/>
                    <a:pt x="5" y="396"/>
                    <a:pt x="10" y="407"/>
                  </a:cubicBezTo>
                  <a:cubicBezTo>
                    <a:pt x="11" y="407"/>
                    <a:pt x="11" y="407"/>
                    <a:pt x="11" y="407"/>
                  </a:cubicBezTo>
                  <a:cubicBezTo>
                    <a:pt x="15" y="416"/>
                    <a:pt x="23" y="425"/>
                    <a:pt x="37" y="433"/>
                  </a:cubicBezTo>
                  <a:cubicBezTo>
                    <a:pt x="42" y="436"/>
                    <a:pt x="48" y="438"/>
                    <a:pt x="55" y="441"/>
                  </a:cubicBezTo>
                  <a:cubicBezTo>
                    <a:pt x="68" y="445"/>
                    <a:pt x="75" y="447"/>
                    <a:pt x="74" y="447"/>
                  </a:cubicBezTo>
                  <a:cubicBezTo>
                    <a:pt x="74" y="447"/>
                    <a:pt x="78" y="454"/>
                    <a:pt x="80" y="456"/>
                  </a:cubicBezTo>
                  <a:cubicBezTo>
                    <a:pt x="85" y="460"/>
                    <a:pt x="100" y="470"/>
                    <a:pt x="100" y="470"/>
                  </a:cubicBezTo>
                  <a:cubicBezTo>
                    <a:pt x="106" y="472"/>
                    <a:pt x="112" y="475"/>
                    <a:pt x="118" y="476"/>
                  </a:cubicBezTo>
                  <a:cubicBezTo>
                    <a:pt x="127" y="479"/>
                    <a:pt x="135" y="481"/>
                    <a:pt x="138" y="481"/>
                  </a:cubicBezTo>
                  <a:cubicBezTo>
                    <a:pt x="146" y="481"/>
                    <a:pt x="161" y="482"/>
                    <a:pt x="176" y="481"/>
                  </a:cubicBezTo>
                  <a:cubicBezTo>
                    <a:pt x="191" y="480"/>
                    <a:pt x="206" y="477"/>
                    <a:pt x="215" y="471"/>
                  </a:cubicBezTo>
                  <a:cubicBezTo>
                    <a:pt x="216" y="470"/>
                    <a:pt x="218" y="470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374" y="538"/>
                    <a:pt x="499" y="536"/>
                  </a:cubicBezTo>
                  <a:cubicBezTo>
                    <a:pt x="660" y="532"/>
                    <a:pt x="819" y="495"/>
                    <a:pt x="922" y="423"/>
                  </a:cubicBezTo>
                  <a:cubicBezTo>
                    <a:pt x="1020" y="354"/>
                    <a:pt x="1061" y="281"/>
                    <a:pt x="1075" y="214"/>
                  </a:cubicBezTo>
                  <a:cubicBezTo>
                    <a:pt x="1090" y="146"/>
                    <a:pt x="1089" y="130"/>
                    <a:pt x="1078" y="165"/>
                  </a:cubicBezTo>
                  <a:close/>
                </a:path>
              </a:pathLst>
            </a:custGeom>
            <a:solidFill>
              <a:schemeClr val="accent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6691315" y="1673224"/>
              <a:ext cx="4146552" cy="2024063"/>
            </a:xfrm>
            <a:custGeom>
              <a:avLst/>
              <a:gdLst>
                <a:gd name="T0" fmla="*/ 39 w 1103"/>
                <a:gd name="T1" fmla="*/ 373 h 538"/>
                <a:gd name="T2" fmla="*/ 130 w 1103"/>
                <a:gd name="T3" fmla="*/ 383 h 538"/>
                <a:gd name="T4" fmla="*/ 130 w 1103"/>
                <a:gd name="T5" fmla="*/ 357 h 538"/>
                <a:gd name="T6" fmla="*/ 128 w 1103"/>
                <a:gd name="T7" fmla="*/ 349 h 538"/>
                <a:gd name="T8" fmla="*/ 45 w 1103"/>
                <a:gd name="T9" fmla="*/ 333 h 538"/>
                <a:gd name="T10" fmla="*/ 5 w 1103"/>
                <a:gd name="T11" fmla="*/ 313 h 538"/>
                <a:gd name="T12" fmla="*/ 4 w 1103"/>
                <a:gd name="T13" fmla="*/ 314 h 538"/>
                <a:gd name="T14" fmla="*/ 38 w 1103"/>
                <a:gd name="T15" fmla="*/ 372 h 538"/>
                <a:gd name="T16" fmla="*/ 51 w 1103"/>
                <a:gd name="T17" fmla="*/ 323 h 538"/>
                <a:gd name="T18" fmla="*/ 131 w 1103"/>
                <a:gd name="T19" fmla="*/ 337 h 538"/>
                <a:gd name="T20" fmla="*/ 146 w 1103"/>
                <a:gd name="T21" fmla="*/ 325 h 538"/>
                <a:gd name="T22" fmla="*/ 146 w 1103"/>
                <a:gd name="T23" fmla="*/ 296 h 538"/>
                <a:gd name="T24" fmla="*/ 77 w 1103"/>
                <a:gd name="T25" fmla="*/ 278 h 538"/>
                <a:gd name="T26" fmla="*/ 21 w 1103"/>
                <a:gd name="T27" fmla="*/ 224 h 538"/>
                <a:gd name="T28" fmla="*/ 11 w 1103"/>
                <a:gd name="T29" fmla="*/ 239 h 538"/>
                <a:gd name="T30" fmla="*/ 1066 w 1103"/>
                <a:gd name="T31" fmla="*/ 101 h 538"/>
                <a:gd name="T32" fmla="*/ 303 w 1103"/>
                <a:gd name="T33" fmla="*/ 248 h 538"/>
                <a:gd name="T34" fmla="*/ 309 w 1103"/>
                <a:gd name="T35" fmla="*/ 63 h 538"/>
                <a:gd name="T36" fmla="*/ 316 w 1103"/>
                <a:gd name="T37" fmla="*/ 1 h 538"/>
                <a:gd name="T38" fmla="*/ 306 w 1103"/>
                <a:gd name="T39" fmla="*/ 0 h 538"/>
                <a:gd name="T40" fmla="*/ 245 w 1103"/>
                <a:gd name="T41" fmla="*/ 42 h 538"/>
                <a:gd name="T42" fmla="*/ 231 w 1103"/>
                <a:gd name="T43" fmla="*/ 103 h 538"/>
                <a:gd name="T44" fmla="*/ 198 w 1103"/>
                <a:gd name="T45" fmla="*/ 191 h 538"/>
                <a:gd name="T46" fmla="*/ 61 w 1103"/>
                <a:gd name="T47" fmla="*/ 151 h 538"/>
                <a:gd name="T48" fmla="*/ 30 w 1103"/>
                <a:gd name="T49" fmla="*/ 182 h 538"/>
                <a:gd name="T50" fmla="*/ 30 w 1103"/>
                <a:gd name="T51" fmla="*/ 217 h 538"/>
                <a:gd name="T52" fmla="*/ 82 w 1103"/>
                <a:gd name="T53" fmla="*/ 268 h 538"/>
                <a:gd name="T54" fmla="*/ 83 w 1103"/>
                <a:gd name="T55" fmla="*/ 269 h 538"/>
                <a:gd name="T56" fmla="*/ 85 w 1103"/>
                <a:gd name="T57" fmla="*/ 270 h 538"/>
                <a:gd name="T58" fmla="*/ 170 w 1103"/>
                <a:gd name="T59" fmla="*/ 266 h 538"/>
                <a:gd name="T60" fmla="*/ 172 w 1103"/>
                <a:gd name="T61" fmla="*/ 258 h 538"/>
                <a:gd name="T62" fmla="*/ 161 w 1103"/>
                <a:gd name="T63" fmla="*/ 246 h 538"/>
                <a:gd name="T64" fmla="*/ 94 w 1103"/>
                <a:gd name="T65" fmla="*/ 211 h 538"/>
                <a:gd name="T66" fmla="*/ 100 w 1103"/>
                <a:gd name="T67" fmla="*/ 202 h 538"/>
                <a:gd name="T68" fmla="*/ 153 w 1103"/>
                <a:gd name="T69" fmla="*/ 231 h 538"/>
                <a:gd name="T70" fmla="*/ 181 w 1103"/>
                <a:gd name="T71" fmla="*/ 271 h 538"/>
                <a:gd name="T72" fmla="*/ 156 w 1103"/>
                <a:gd name="T73" fmla="*/ 292 h 538"/>
                <a:gd name="T74" fmla="*/ 156 w 1103"/>
                <a:gd name="T75" fmla="*/ 331 h 538"/>
                <a:gd name="T76" fmla="*/ 138 w 1103"/>
                <a:gd name="T77" fmla="*/ 347 h 538"/>
                <a:gd name="T78" fmla="*/ 140 w 1103"/>
                <a:gd name="T79" fmla="*/ 388 h 538"/>
                <a:gd name="T80" fmla="*/ 124 w 1103"/>
                <a:gd name="T81" fmla="*/ 402 h 538"/>
                <a:gd name="T82" fmla="*/ 126 w 1103"/>
                <a:gd name="T83" fmla="*/ 439 h 538"/>
                <a:gd name="T84" fmla="*/ 81 w 1103"/>
                <a:gd name="T85" fmla="*/ 456 h 538"/>
                <a:gd name="T86" fmla="*/ 138 w 1103"/>
                <a:gd name="T87" fmla="*/ 481 h 538"/>
                <a:gd name="T88" fmla="*/ 220 w 1103"/>
                <a:gd name="T89" fmla="*/ 470 h 538"/>
                <a:gd name="T90" fmla="*/ 221 w 1103"/>
                <a:gd name="T91" fmla="*/ 471 h 538"/>
                <a:gd name="T92" fmla="*/ 1089 w 1103"/>
                <a:gd name="T93" fmla="*/ 194 h 538"/>
                <a:gd name="T94" fmla="*/ 117 w 1103"/>
                <a:gd name="T95" fmla="*/ 433 h 538"/>
                <a:gd name="T96" fmla="*/ 116 w 1103"/>
                <a:gd name="T97" fmla="*/ 410 h 538"/>
                <a:gd name="T98" fmla="*/ 108 w 1103"/>
                <a:gd name="T99" fmla="*/ 405 h 538"/>
                <a:gd name="T100" fmla="*/ 33 w 1103"/>
                <a:gd name="T101" fmla="*/ 382 h 538"/>
                <a:gd name="T102" fmla="*/ 11 w 1103"/>
                <a:gd name="T103" fmla="*/ 375 h 538"/>
                <a:gd name="T104" fmla="*/ 8 w 1103"/>
                <a:gd name="T105" fmla="*/ 380 h 538"/>
                <a:gd name="T106" fmla="*/ 37 w 1103"/>
                <a:gd name="T107" fmla="*/ 43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3" h="538">
                  <a:moveTo>
                    <a:pt x="38" y="372"/>
                  </a:moveTo>
                  <a:cubicBezTo>
                    <a:pt x="39" y="373"/>
                    <a:pt x="39" y="373"/>
                    <a:pt x="39" y="373"/>
                  </a:cubicBezTo>
                  <a:cubicBezTo>
                    <a:pt x="39" y="373"/>
                    <a:pt x="39" y="373"/>
                    <a:pt x="39" y="373"/>
                  </a:cubicBezTo>
                  <a:cubicBezTo>
                    <a:pt x="45" y="376"/>
                    <a:pt x="53" y="380"/>
                    <a:pt x="61" y="384"/>
                  </a:cubicBezTo>
                  <a:cubicBezTo>
                    <a:pt x="78" y="394"/>
                    <a:pt x="99" y="398"/>
                    <a:pt x="118" y="392"/>
                  </a:cubicBezTo>
                  <a:cubicBezTo>
                    <a:pt x="124" y="390"/>
                    <a:pt x="128" y="386"/>
                    <a:pt x="130" y="383"/>
                  </a:cubicBezTo>
                  <a:cubicBezTo>
                    <a:pt x="130" y="382"/>
                    <a:pt x="130" y="382"/>
                    <a:pt x="131" y="382"/>
                  </a:cubicBezTo>
                  <a:cubicBezTo>
                    <a:pt x="133" y="377"/>
                    <a:pt x="133" y="372"/>
                    <a:pt x="133" y="368"/>
                  </a:cubicBezTo>
                  <a:cubicBezTo>
                    <a:pt x="133" y="364"/>
                    <a:pt x="133" y="360"/>
                    <a:pt x="130" y="357"/>
                  </a:cubicBezTo>
                  <a:cubicBezTo>
                    <a:pt x="130" y="357"/>
                    <a:pt x="130" y="357"/>
                    <a:pt x="130" y="357"/>
                  </a:cubicBezTo>
                  <a:cubicBezTo>
                    <a:pt x="130" y="357"/>
                    <a:pt x="130" y="356"/>
                    <a:pt x="130" y="355"/>
                  </a:cubicBezTo>
                  <a:cubicBezTo>
                    <a:pt x="128" y="349"/>
                    <a:pt x="128" y="349"/>
                    <a:pt x="128" y="349"/>
                  </a:cubicBezTo>
                  <a:cubicBezTo>
                    <a:pt x="122" y="350"/>
                    <a:pt x="122" y="350"/>
                    <a:pt x="122" y="350"/>
                  </a:cubicBezTo>
                  <a:cubicBezTo>
                    <a:pt x="101" y="353"/>
                    <a:pt x="76" y="348"/>
                    <a:pt x="60" y="340"/>
                  </a:cubicBezTo>
                  <a:cubicBezTo>
                    <a:pt x="55" y="338"/>
                    <a:pt x="50" y="335"/>
                    <a:pt x="45" y="333"/>
                  </a:cubicBezTo>
                  <a:cubicBezTo>
                    <a:pt x="35" y="327"/>
                    <a:pt x="24" y="320"/>
                    <a:pt x="16" y="311"/>
                  </a:cubicBezTo>
                  <a:cubicBezTo>
                    <a:pt x="9" y="305"/>
                    <a:pt x="9" y="305"/>
                    <a:pt x="9" y="305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3"/>
                    <a:pt x="5" y="313"/>
                    <a:pt x="4" y="314"/>
                  </a:cubicBezTo>
                  <a:cubicBezTo>
                    <a:pt x="10" y="317"/>
                    <a:pt x="10" y="317"/>
                    <a:pt x="10" y="31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1" y="320"/>
                    <a:pt x="0" y="327"/>
                    <a:pt x="2" y="334"/>
                  </a:cubicBezTo>
                  <a:cubicBezTo>
                    <a:pt x="5" y="341"/>
                    <a:pt x="10" y="349"/>
                    <a:pt x="16" y="356"/>
                  </a:cubicBezTo>
                  <a:cubicBezTo>
                    <a:pt x="24" y="363"/>
                    <a:pt x="31" y="368"/>
                    <a:pt x="38" y="372"/>
                  </a:cubicBezTo>
                  <a:cubicBezTo>
                    <a:pt x="38" y="372"/>
                    <a:pt x="38" y="372"/>
                    <a:pt x="38" y="372"/>
                  </a:cubicBezTo>
                  <a:close/>
                  <a:moveTo>
                    <a:pt x="50" y="323"/>
                  </a:moveTo>
                  <a:cubicBezTo>
                    <a:pt x="51" y="323"/>
                    <a:pt x="51" y="323"/>
                    <a:pt x="51" y="323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5" y="326"/>
                    <a:pt x="60" y="328"/>
                    <a:pt x="64" y="330"/>
                  </a:cubicBezTo>
                  <a:cubicBezTo>
                    <a:pt x="82" y="339"/>
                    <a:pt x="113" y="344"/>
                    <a:pt x="131" y="337"/>
                  </a:cubicBezTo>
                  <a:cubicBezTo>
                    <a:pt x="139" y="334"/>
                    <a:pt x="144" y="330"/>
                    <a:pt x="146" y="326"/>
                  </a:cubicBezTo>
                  <a:cubicBezTo>
                    <a:pt x="146" y="326"/>
                    <a:pt x="146" y="326"/>
                    <a:pt x="146" y="325"/>
                  </a:cubicBezTo>
                  <a:cubicBezTo>
                    <a:pt x="146" y="325"/>
                    <a:pt x="146" y="325"/>
                    <a:pt x="146" y="325"/>
                  </a:cubicBezTo>
                  <a:cubicBezTo>
                    <a:pt x="146" y="325"/>
                    <a:pt x="146" y="325"/>
                    <a:pt x="146" y="325"/>
                  </a:cubicBezTo>
                  <a:cubicBezTo>
                    <a:pt x="150" y="319"/>
                    <a:pt x="150" y="311"/>
                    <a:pt x="147" y="301"/>
                  </a:cubicBezTo>
                  <a:cubicBezTo>
                    <a:pt x="146" y="296"/>
                    <a:pt x="146" y="296"/>
                    <a:pt x="146" y="296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33" y="297"/>
                    <a:pt x="126" y="296"/>
                    <a:pt x="119" y="294"/>
                  </a:cubicBezTo>
                  <a:cubicBezTo>
                    <a:pt x="105" y="291"/>
                    <a:pt x="90" y="285"/>
                    <a:pt x="77" y="278"/>
                  </a:cubicBezTo>
                  <a:cubicBezTo>
                    <a:pt x="69" y="274"/>
                    <a:pt x="62" y="269"/>
                    <a:pt x="56" y="264"/>
                  </a:cubicBezTo>
                  <a:cubicBezTo>
                    <a:pt x="43" y="252"/>
                    <a:pt x="33" y="242"/>
                    <a:pt x="27" y="232"/>
                  </a:cubicBezTo>
                  <a:cubicBezTo>
                    <a:pt x="21" y="224"/>
                    <a:pt x="21" y="224"/>
                    <a:pt x="21" y="224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4" y="234"/>
                    <a:pt x="12" y="236"/>
                    <a:pt x="11" y="238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" y="256"/>
                    <a:pt x="4" y="276"/>
                    <a:pt x="11" y="288"/>
                  </a:cubicBezTo>
                  <a:cubicBezTo>
                    <a:pt x="20" y="304"/>
                    <a:pt x="34" y="314"/>
                    <a:pt x="50" y="323"/>
                  </a:cubicBezTo>
                  <a:close/>
                  <a:moveTo>
                    <a:pt x="1066" y="101"/>
                  </a:moveTo>
                  <a:cubicBezTo>
                    <a:pt x="1076" y="202"/>
                    <a:pt x="953" y="346"/>
                    <a:pt x="692" y="372"/>
                  </a:cubicBezTo>
                  <a:cubicBezTo>
                    <a:pt x="362" y="405"/>
                    <a:pt x="290" y="303"/>
                    <a:pt x="290" y="301"/>
                  </a:cubicBezTo>
                  <a:cubicBezTo>
                    <a:pt x="294" y="274"/>
                    <a:pt x="299" y="266"/>
                    <a:pt x="303" y="248"/>
                  </a:cubicBezTo>
                  <a:cubicBezTo>
                    <a:pt x="311" y="211"/>
                    <a:pt x="319" y="184"/>
                    <a:pt x="305" y="150"/>
                  </a:cubicBezTo>
                  <a:cubicBezTo>
                    <a:pt x="298" y="132"/>
                    <a:pt x="295" y="119"/>
                    <a:pt x="297" y="106"/>
                  </a:cubicBezTo>
                  <a:cubicBezTo>
                    <a:pt x="298" y="93"/>
                    <a:pt x="303" y="81"/>
                    <a:pt x="309" y="63"/>
                  </a:cubicBezTo>
                  <a:cubicBezTo>
                    <a:pt x="312" y="56"/>
                    <a:pt x="319" y="45"/>
                    <a:pt x="322" y="34"/>
                  </a:cubicBezTo>
                  <a:cubicBezTo>
                    <a:pt x="326" y="23"/>
                    <a:pt x="326" y="12"/>
                    <a:pt x="317" y="3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315" y="1"/>
                    <a:pt x="315" y="1"/>
                    <a:pt x="315" y="1"/>
                  </a:cubicBezTo>
                  <a:cubicBezTo>
                    <a:pt x="314" y="1"/>
                    <a:pt x="313" y="0"/>
                    <a:pt x="312" y="0"/>
                  </a:cubicBezTo>
                  <a:cubicBezTo>
                    <a:pt x="310" y="0"/>
                    <a:pt x="308" y="0"/>
                    <a:pt x="306" y="0"/>
                  </a:cubicBezTo>
                  <a:cubicBezTo>
                    <a:pt x="301" y="1"/>
                    <a:pt x="296" y="2"/>
                    <a:pt x="290" y="4"/>
                  </a:cubicBezTo>
                  <a:cubicBezTo>
                    <a:pt x="279" y="8"/>
                    <a:pt x="268" y="14"/>
                    <a:pt x="263" y="20"/>
                  </a:cubicBezTo>
                  <a:cubicBezTo>
                    <a:pt x="255" y="27"/>
                    <a:pt x="249" y="34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35" y="60"/>
                    <a:pt x="232" y="79"/>
                    <a:pt x="231" y="103"/>
                  </a:cubicBezTo>
                  <a:cubicBezTo>
                    <a:pt x="229" y="128"/>
                    <a:pt x="225" y="14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0" y="175"/>
                    <a:pt x="205" y="183"/>
                    <a:pt x="198" y="191"/>
                  </a:cubicBezTo>
                  <a:cubicBezTo>
                    <a:pt x="197" y="193"/>
                    <a:pt x="194" y="193"/>
                    <a:pt x="191" y="192"/>
                  </a:cubicBezTo>
                  <a:cubicBezTo>
                    <a:pt x="166" y="178"/>
                    <a:pt x="142" y="164"/>
                    <a:pt x="120" y="155"/>
                  </a:cubicBezTo>
                  <a:cubicBezTo>
                    <a:pt x="97" y="147"/>
                    <a:pt x="78" y="144"/>
                    <a:pt x="61" y="151"/>
                  </a:cubicBezTo>
                  <a:cubicBezTo>
                    <a:pt x="50" y="156"/>
                    <a:pt x="40" y="166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7" y="188"/>
                    <a:pt x="24" y="197"/>
                    <a:pt x="27" y="208"/>
                  </a:cubicBezTo>
                  <a:cubicBezTo>
                    <a:pt x="27" y="209"/>
                    <a:pt x="28" y="210"/>
                    <a:pt x="28" y="210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31" y="218"/>
                    <a:pt x="31" y="218"/>
                    <a:pt x="31" y="218"/>
                  </a:cubicBezTo>
                  <a:cubicBezTo>
                    <a:pt x="36" y="228"/>
                    <a:pt x="46" y="241"/>
                    <a:pt x="63" y="255"/>
                  </a:cubicBezTo>
                  <a:cubicBezTo>
                    <a:pt x="68" y="260"/>
                    <a:pt x="75" y="264"/>
                    <a:pt x="82" y="268"/>
                  </a:cubicBezTo>
                  <a:cubicBezTo>
                    <a:pt x="82" y="268"/>
                    <a:pt x="82" y="268"/>
                    <a:pt x="82" y="268"/>
                  </a:cubicBezTo>
                  <a:cubicBezTo>
                    <a:pt x="82" y="269"/>
                    <a:pt x="82" y="269"/>
                    <a:pt x="83" y="269"/>
                  </a:cubicBezTo>
                  <a:cubicBezTo>
                    <a:pt x="83" y="269"/>
                    <a:pt x="83" y="269"/>
                    <a:pt x="83" y="269"/>
                  </a:cubicBezTo>
                  <a:cubicBezTo>
                    <a:pt x="83" y="269"/>
                    <a:pt x="83" y="269"/>
                    <a:pt x="83" y="269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96" y="276"/>
                    <a:pt x="109" y="281"/>
                    <a:pt x="121" y="284"/>
                  </a:cubicBezTo>
                  <a:cubicBezTo>
                    <a:pt x="134" y="286"/>
                    <a:pt x="145" y="286"/>
                    <a:pt x="153" y="281"/>
                  </a:cubicBezTo>
                  <a:cubicBezTo>
                    <a:pt x="162" y="276"/>
                    <a:pt x="167" y="271"/>
                    <a:pt x="170" y="266"/>
                  </a:cubicBezTo>
                  <a:cubicBezTo>
                    <a:pt x="171" y="266"/>
                    <a:pt x="171" y="266"/>
                    <a:pt x="171" y="266"/>
                  </a:cubicBezTo>
                  <a:cubicBezTo>
                    <a:pt x="172" y="264"/>
                    <a:pt x="172" y="263"/>
                    <a:pt x="173" y="261"/>
                  </a:cubicBezTo>
                  <a:cubicBezTo>
                    <a:pt x="173" y="260"/>
                    <a:pt x="173" y="259"/>
                    <a:pt x="172" y="258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1" y="253"/>
                    <a:pt x="168" y="250"/>
                    <a:pt x="162" y="247"/>
                  </a:cubicBezTo>
                  <a:cubicBezTo>
                    <a:pt x="162" y="247"/>
                    <a:pt x="162" y="247"/>
                    <a:pt x="161" y="246"/>
                  </a:cubicBezTo>
                  <a:cubicBezTo>
                    <a:pt x="158" y="245"/>
                    <a:pt x="154" y="243"/>
                    <a:pt x="149" y="241"/>
                  </a:cubicBezTo>
                  <a:cubicBezTo>
                    <a:pt x="138" y="238"/>
                    <a:pt x="128" y="234"/>
                    <a:pt x="118" y="228"/>
                  </a:cubicBezTo>
                  <a:cubicBezTo>
                    <a:pt x="110" y="224"/>
                    <a:pt x="102" y="218"/>
                    <a:pt x="94" y="211"/>
                  </a:cubicBezTo>
                  <a:cubicBezTo>
                    <a:pt x="92" y="209"/>
                    <a:pt x="92" y="207"/>
                    <a:pt x="93" y="204"/>
                  </a:cubicBezTo>
                  <a:cubicBezTo>
                    <a:pt x="93" y="204"/>
                    <a:pt x="93" y="204"/>
                    <a:pt x="93" y="204"/>
                  </a:cubicBezTo>
                  <a:cubicBezTo>
                    <a:pt x="95" y="202"/>
                    <a:pt x="98" y="201"/>
                    <a:pt x="100" y="202"/>
                  </a:cubicBezTo>
                  <a:cubicBezTo>
                    <a:pt x="101" y="203"/>
                    <a:pt x="101" y="203"/>
                    <a:pt x="101" y="203"/>
                  </a:cubicBezTo>
                  <a:cubicBezTo>
                    <a:pt x="109" y="210"/>
                    <a:pt x="116" y="215"/>
                    <a:pt x="123" y="219"/>
                  </a:cubicBezTo>
                  <a:cubicBezTo>
                    <a:pt x="133" y="224"/>
                    <a:pt x="142" y="228"/>
                    <a:pt x="153" y="231"/>
                  </a:cubicBezTo>
                  <a:cubicBezTo>
                    <a:pt x="158" y="233"/>
                    <a:pt x="163" y="235"/>
                    <a:pt x="167" y="237"/>
                  </a:cubicBezTo>
                  <a:cubicBezTo>
                    <a:pt x="174" y="241"/>
                    <a:pt x="180" y="246"/>
                    <a:pt x="182" y="252"/>
                  </a:cubicBezTo>
                  <a:cubicBezTo>
                    <a:pt x="185" y="258"/>
                    <a:pt x="184" y="265"/>
                    <a:pt x="181" y="271"/>
                  </a:cubicBezTo>
                  <a:cubicBezTo>
                    <a:pt x="181" y="271"/>
                    <a:pt x="180" y="271"/>
                    <a:pt x="180" y="271"/>
                  </a:cubicBezTo>
                  <a:cubicBezTo>
                    <a:pt x="176" y="278"/>
                    <a:pt x="170" y="284"/>
                    <a:pt x="160" y="290"/>
                  </a:cubicBezTo>
                  <a:cubicBezTo>
                    <a:pt x="156" y="292"/>
                    <a:pt x="156" y="292"/>
                    <a:pt x="156" y="292"/>
                  </a:cubicBezTo>
                  <a:cubicBezTo>
                    <a:pt x="157" y="297"/>
                    <a:pt x="157" y="297"/>
                    <a:pt x="157" y="297"/>
                  </a:cubicBezTo>
                  <a:cubicBezTo>
                    <a:pt x="161" y="310"/>
                    <a:pt x="161" y="321"/>
                    <a:pt x="156" y="331"/>
                  </a:cubicBezTo>
                  <a:cubicBezTo>
                    <a:pt x="156" y="331"/>
                    <a:pt x="156" y="331"/>
                    <a:pt x="156" y="331"/>
                  </a:cubicBezTo>
                  <a:cubicBezTo>
                    <a:pt x="156" y="331"/>
                    <a:pt x="156" y="331"/>
                    <a:pt x="156" y="331"/>
                  </a:cubicBezTo>
                  <a:cubicBezTo>
                    <a:pt x="153" y="336"/>
                    <a:pt x="149" y="340"/>
                    <a:pt x="143" y="343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40" y="352"/>
                    <a:pt x="140" y="352"/>
                    <a:pt x="140" y="352"/>
                  </a:cubicBezTo>
                  <a:cubicBezTo>
                    <a:pt x="145" y="362"/>
                    <a:pt x="147" y="375"/>
                    <a:pt x="140" y="388"/>
                  </a:cubicBezTo>
                  <a:cubicBezTo>
                    <a:pt x="140" y="388"/>
                    <a:pt x="140" y="388"/>
                    <a:pt x="140" y="388"/>
                  </a:cubicBezTo>
                  <a:cubicBezTo>
                    <a:pt x="140" y="388"/>
                    <a:pt x="140" y="388"/>
                    <a:pt x="140" y="388"/>
                  </a:cubicBezTo>
                  <a:cubicBezTo>
                    <a:pt x="138" y="392"/>
                    <a:pt x="134" y="396"/>
                    <a:pt x="129" y="398"/>
                  </a:cubicBezTo>
                  <a:cubicBezTo>
                    <a:pt x="124" y="402"/>
                    <a:pt x="124" y="402"/>
                    <a:pt x="124" y="402"/>
                  </a:cubicBezTo>
                  <a:cubicBezTo>
                    <a:pt x="127" y="408"/>
                    <a:pt x="127" y="408"/>
                    <a:pt x="127" y="408"/>
                  </a:cubicBezTo>
                  <a:cubicBezTo>
                    <a:pt x="132" y="417"/>
                    <a:pt x="132" y="428"/>
                    <a:pt x="126" y="438"/>
                  </a:cubicBezTo>
                  <a:cubicBezTo>
                    <a:pt x="126" y="439"/>
                    <a:pt x="126" y="439"/>
                    <a:pt x="126" y="439"/>
                  </a:cubicBezTo>
                  <a:cubicBezTo>
                    <a:pt x="122" y="446"/>
                    <a:pt x="116" y="451"/>
                    <a:pt x="107" y="455"/>
                  </a:cubicBezTo>
                  <a:cubicBezTo>
                    <a:pt x="105" y="455"/>
                    <a:pt x="103" y="456"/>
                    <a:pt x="101" y="456"/>
                  </a:cubicBezTo>
                  <a:cubicBezTo>
                    <a:pt x="81" y="456"/>
                    <a:pt x="81" y="456"/>
                    <a:pt x="81" y="456"/>
                  </a:cubicBezTo>
                  <a:cubicBezTo>
                    <a:pt x="81" y="456"/>
                    <a:pt x="95" y="466"/>
                    <a:pt x="100" y="469"/>
                  </a:cubicBezTo>
                  <a:cubicBezTo>
                    <a:pt x="106" y="473"/>
                    <a:pt x="112" y="474"/>
                    <a:pt x="118" y="476"/>
                  </a:cubicBezTo>
                  <a:cubicBezTo>
                    <a:pt x="128" y="479"/>
                    <a:pt x="135" y="480"/>
                    <a:pt x="138" y="481"/>
                  </a:cubicBezTo>
                  <a:cubicBezTo>
                    <a:pt x="147" y="481"/>
                    <a:pt x="161" y="482"/>
                    <a:pt x="176" y="481"/>
                  </a:cubicBezTo>
                  <a:cubicBezTo>
                    <a:pt x="191" y="480"/>
                    <a:pt x="206" y="477"/>
                    <a:pt x="215" y="471"/>
                  </a:cubicBezTo>
                  <a:cubicBezTo>
                    <a:pt x="216" y="470"/>
                    <a:pt x="218" y="469"/>
                    <a:pt x="220" y="470"/>
                  </a:cubicBezTo>
                  <a:cubicBezTo>
                    <a:pt x="220" y="470"/>
                    <a:pt x="220" y="470"/>
                    <a:pt x="220" y="470"/>
                  </a:cubicBezTo>
                  <a:cubicBezTo>
                    <a:pt x="220" y="470"/>
                    <a:pt x="220" y="470"/>
                    <a:pt x="220" y="470"/>
                  </a:cubicBezTo>
                  <a:cubicBezTo>
                    <a:pt x="221" y="471"/>
                    <a:pt x="221" y="471"/>
                    <a:pt x="221" y="471"/>
                  </a:cubicBezTo>
                  <a:cubicBezTo>
                    <a:pt x="221" y="471"/>
                    <a:pt x="365" y="538"/>
                    <a:pt x="500" y="535"/>
                  </a:cubicBezTo>
                  <a:cubicBezTo>
                    <a:pt x="660" y="532"/>
                    <a:pt x="819" y="494"/>
                    <a:pt x="922" y="422"/>
                  </a:cubicBezTo>
                  <a:cubicBezTo>
                    <a:pt x="1021" y="354"/>
                    <a:pt x="1074" y="262"/>
                    <a:pt x="1089" y="194"/>
                  </a:cubicBezTo>
                  <a:cubicBezTo>
                    <a:pt x="1103" y="126"/>
                    <a:pt x="1062" y="65"/>
                    <a:pt x="1066" y="101"/>
                  </a:cubicBezTo>
                  <a:close/>
                  <a:moveTo>
                    <a:pt x="103" y="444"/>
                  </a:moveTo>
                  <a:cubicBezTo>
                    <a:pt x="110" y="442"/>
                    <a:pt x="114" y="438"/>
                    <a:pt x="117" y="433"/>
                  </a:cubicBezTo>
                  <a:cubicBezTo>
                    <a:pt x="117" y="433"/>
                    <a:pt x="117" y="433"/>
                    <a:pt x="117" y="433"/>
                  </a:cubicBezTo>
                  <a:cubicBezTo>
                    <a:pt x="117" y="433"/>
                    <a:pt x="117" y="433"/>
                    <a:pt x="117" y="433"/>
                  </a:cubicBezTo>
                  <a:cubicBezTo>
                    <a:pt x="121" y="425"/>
                    <a:pt x="120" y="416"/>
                    <a:pt x="116" y="410"/>
                  </a:cubicBezTo>
                  <a:cubicBezTo>
                    <a:pt x="116" y="410"/>
                    <a:pt x="115" y="409"/>
                    <a:pt x="115" y="409"/>
                  </a:cubicBezTo>
                  <a:cubicBezTo>
                    <a:pt x="113" y="404"/>
                    <a:pt x="113" y="404"/>
                    <a:pt x="113" y="404"/>
                  </a:cubicBezTo>
                  <a:cubicBezTo>
                    <a:pt x="108" y="405"/>
                    <a:pt x="108" y="405"/>
                    <a:pt x="108" y="405"/>
                  </a:cubicBezTo>
                  <a:cubicBezTo>
                    <a:pt x="90" y="407"/>
                    <a:pt x="71" y="402"/>
                    <a:pt x="55" y="394"/>
                  </a:cubicBezTo>
                  <a:cubicBezTo>
                    <a:pt x="47" y="389"/>
                    <a:pt x="40" y="386"/>
                    <a:pt x="33" y="382"/>
                  </a:cubicBezTo>
                  <a:cubicBezTo>
                    <a:pt x="33" y="382"/>
                    <a:pt x="33" y="382"/>
                    <a:pt x="33" y="382"/>
                  </a:cubicBezTo>
                  <a:cubicBezTo>
                    <a:pt x="29" y="380"/>
                    <a:pt x="25" y="377"/>
                    <a:pt x="21" y="374"/>
                  </a:cubicBezTo>
                  <a:cubicBezTo>
                    <a:pt x="15" y="370"/>
                    <a:pt x="15" y="370"/>
                    <a:pt x="15" y="370"/>
                  </a:cubicBezTo>
                  <a:cubicBezTo>
                    <a:pt x="11" y="375"/>
                    <a:pt x="11" y="375"/>
                    <a:pt x="11" y="375"/>
                  </a:cubicBezTo>
                  <a:cubicBezTo>
                    <a:pt x="10" y="376"/>
                    <a:pt x="10" y="377"/>
                    <a:pt x="10" y="377"/>
                  </a:cubicBezTo>
                  <a:cubicBezTo>
                    <a:pt x="10" y="377"/>
                    <a:pt x="10" y="377"/>
                    <a:pt x="10" y="377"/>
                  </a:cubicBezTo>
                  <a:cubicBezTo>
                    <a:pt x="9" y="378"/>
                    <a:pt x="8" y="379"/>
                    <a:pt x="8" y="380"/>
                  </a:cubicBezTo>
                  <a:cubicBezTo>
                    <a:pt x="4" y="387"/>
                    <a:pt x="5" y="396"/>
                    <a:pt x="11" y="406"/>
                  </a:cubicBezTo>
                  <a:cubicBezTo>
                    <a:pt x="11" y="407"/>
                    <a:pt x="11" y="407"/>
                    <a:pt x="11" y="407"/>
                  </a:cubicBezTo>
                  <a:cubicBezTo>
                    <a:pt x="16" y="416"/>
                    <a:pt x="23" y="425"/>
                    <a:pt x="37" y="432"/>
                  </a:cubicBezTo>
                  <a:cubicBezTo>
                    <a:pt x="42" y="435"/>
                    <a:pt x="48" y="438"/>
                    <a:pt x="56" y="440"/>
                  </a:cubicBezTo>
                  <a:cubicBezTo>
                    <a:pt x="70" y="445"/>
                    <a:pt x="89" y="450"/>
                    <a:pt x="103" y="44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467196" y="2253817"/>
            <a:ext cx="2159536" cy="1481725"/>
            <a:chOff x="6488115" y="765174"/>
            <a:chExt cx="4349752" cy="298450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88115" y="765174"/>
              <a:ext cx="4330702" cy="298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5"/>
            <p:cNvSpPr>
              <a:spLocks noChangeArrowheads="1"/>
            </p:cNvSpPr>
            <p:nvPr/>
          </p:nvSpPr>
          <p:spPr bwMode="auto">
            <a:xfrm>
              <a:off x="6496053" y="855662"/>
              <a:ext cx="4094164" cy="2566988"/>
            </a:xfrm>
            <a:prstGeom prst="ellipse">
              <a:avLst/>
            </a:prstGeom>
            <a:solidFill>
              <a:schemeClr val="accent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Oval 6"/>
            <p:cNvSpPr>
              <a:spLocks noChangeArrowheads="1"/>
            </p:cNvSpPr>
            <p:nvPr/>
          </p:nvSpPr>
          <p:spPr bwMode="auto">
            <a:xfrm>
              <a:off x="6657978" y="833437"/>
              <a:ext cx="4092577" cy="2563813"/>
            </a:xfrm>
            <a:prstGeom prst="ellipse">
              <a:avLst/>
            </a:prstGeom>
            <a:solidFill>
              <a:schemeClr val="accent1"/>
            </a:solidFill>
            <a:ln w="14288" cap="flat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"/>
            <p:cNvSpPr>
              <a:spLocks noEditPoints="1"/>
            </p:cNvSpPr>
            <p:nvPr/>
          </p:nvSpPr>
          <p:spPr bwMode="auto">
            <a:xfrm>
              <a:off x="6592890" y="768349"/>
              <a:ext cx="4222752" cy="2692401"/>
            </a:xfrm>
            <a:custGeom>
              <a:avLst/>
              <a:gdLst>
                <a:gd name="T0" fmla="*/ 562 w 1123"/>
                <a:gd name="T1" fmla="*/ 715 h 715"/>
                <a:gd name="T2" fmla="*/ 167 w 1123"/>
                <a:gd name="T3" fmla="*/ 613 h 715"/>
                <a:gd name="T4" fmla="*/ 0 w 1123"/>
                <a:gd name="T5" fmla="*/ 358 h 715"/>
                <a:gd name="T6" fmla="*/ 167 w 1123"/>
                <a:gd name="T7" fmla="*/ 102 h 715"/>
                <a:gd name="T8" fmla="*/ 562 w 1123"/>
                <a:gd name="T9" fmla="*/ 0 h 715"/>
                <a:gd name="T10" fmla="*/ 956 w 1123"/>
                <a:gd name="T11" fmla="*/ 102 h 715"/>
                <a:gd name="T12" fmla="*/ 1123 w 1123"/>
                <a:gd name="T13" fmla="*/ 358 h 715"/>
                <a:gd name="T14" fmla="*/ 956 w 1123"/>
                <a:gd name="T15" fmla="*/ 613 h 715"/>
                <a:gd name="T16" fmla="*/ 562 w 1123"/>
                <a:gd name="T17" fmla="*/ 715 h 715"/>
                <a:gd name="T18" fmla="*/ 562 w 1123"/>
                <a:gd name="T19" fmla="*/ 34 h 715"/>
                <a:gd name="T20" fmla="*/ 34 w 1123"/>
                <a:gd name="T21" fmla="*/ 358 h 715"/>
                <a:gd name="T22" fmla="*/ 562 w 1123"/>
                <a:gd name="T23" fmla="*/ 682 h 715"/>
                <a:gd name="T24" fmla="*/ 1090 w 1123"/>
                <a:gd name="T25" fmla="*/ 358 h 715"/>
                <a:gd name="T26" fmla="*/ 562 w 1123"/>
                <a:gd name="T27" fmla="*/ 34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3" h="715">
                  <a:moveTo>
                    <a:pt x="562" y="715"/>
                  </a:moveTo>
                  <a:cubicBezTo>
                    <a:pt x="413" y="715"/>
                    <a:pt x="273" y="679"/>
                    <a:pt x="167" y="613"/>
                  </a:cubicBezTo>
                  <a:cubicBezTo>
                    <a:pt x="59" y="545"/>
                    <a:pt x="0" y="455"/>
                    <a:pt x="0" y="358"/>
                  </a:cubicBezTo>
                  <a:cubicBezTo>
                    <a:pt x="0" y="261"/>
                    <a:pt x="59" y="170"/>
                    <a:pt x="167" y="102"/>
                  </a:cubicBezTo>
                  <a:cubicBezTo>
                    <a:pt x="273" y="36"/>
                    <a:pt x="413" y="0"/>
                    <a:pt x="562" y="0"/>
                  </a:cubicBezTo>
                  <a:cubicBezTo>
                    <a:pt x="710" y="0"/>
                    <a:pt x="850" y="36"/>
                    <a:pt x="956" y="102"/>
                  </a:cubicBezTo>
                  <a:cubicBezTo>
                    <a:pt x="1064" y="170"/>
                    <a:pt x="1123" y="261"/>
                    <a:pt x="1123" y="358"/>
                  </a:cubicBezTo>
                  <a:cubicBezTo>
                    <a:pt x="1123" y="455"/>
                    <a:pt x="1064" y="545"/>
                    <a:pt x="956" y="613"/>
                  </a:cubicBezTo>
                  <a:cubicBezTo>
                    <a:pt x="850" y="679"/>
                    <a:pt x="710" y="715"/>
                    <a:pt x="562" y="715"/>
                  </a:cubicBezTo>
                  <a:close/>
                  <a:moveTo>
                    <a:pt x="562" y="34"/>
                  </a:moveTo>
                  <a:cubicBezTo>
                    <a:pt x="270" y="34"/>
                    <a:pt x="34" y="179"/>
                    <a:pt x="34" y="358"/>
                  </a:cubicBezTo>
                  <a:cubicBezTo>
                    <a:pt x="34" y="536"/>
                    <a:pt x="270" y="682"/>
                    <a:pt x="562" y="682"/>
                  </a:cubicBezTo>
                  <a:cubicBezTo>
                    <a:pt x="853" y="682"/>
                    <a:pt x="1090" y="536"/>
                    <a:pt x="1090" y="358"/>
                  </a:cubicBezTo>
                  <a:cubicBezTo>
                    <a:pt x="1090" y="179"/>
                    <a:pt x="853" y="34"/>
                    <a:pt x="562" y="3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8"/>
            <p:cNvSpPr/>
            <p:nvPr/>
          </p:nvSpPr>
          <p:spPr bwMode="auto">
            <a:xfrm>
              <a:off x="6619878" y="1725612"/>
              <a:ext cx="4097339" cy="2024063"/>
            </a:xfrm>
            <a:custGeom>
              <a:avLst/>
              <a:gdLst>
                <a:gd name="T0" fmla="*/ 691 w 1090"/>
                <a:gd name="T1" fmla="*/ 372 h 538"/>
                <a:gd name="T2" fmla="*/ 303 w 1090"/>
                <a:gd name="T3" fmla="*/ 248 h 538"/>
                <a:gd name="T4" fmla="*/ 296 w 1090"/>
                <a:gd name="T5" fmla="*/ 106 h 538"/>
                <a:gd name="T6" fmla="*/ 322 w 1090"/>
                <a:gd name="T7" fmla="*/ 34 h 538"/>
                <a:gd name="T8" fmla="*/ 316 w 1090"/>
                <a:gd name="T9" fmla="*/ 2 h 538"/>
                <a:gd name="T10" fmla="*/ 312 w 1090"/>
                <a:gd name="T11" fmla="*/ 1 h 538"/>
                <a:gd name="T12" fmla="*/ 290 w 1090"/>
                <a:gd name="T13" fmla="*/ 4 h 538"/>
                <a:gd name="T14" fmla="*/ 245 w 1090"/>
                <a:gd name="T15" fmla="*/ 42 h 538"/>
                <a:gd name="T16" fmla="*/ 244 w 1090"/>
                <a:gd name="T17" fmla="*/ 43 h 538"/>
                <a:gd name="T18" fmla="*/ 214 w 1090"/>
                <a:gd name="T19" fmla="*/ 168 h 538"/>
                <a:gd name="T20" fmla="*/ 198 w 1090"/>
                <a:gd name="T21" fmla="*/ 191 h 538"/>
                <a:gd name="T22" fmla="*/ 120 w 1090"/>
                <a:gd name="T23" fmla="*/ 156 h 538"/>
                <a:gd name="T24" fmla="*/ 30 w 1090"/>
                <a:gd name="T25" fmla="*/ 182 h 538"/>
                <a:gd name="T26" fmla="*/ 30 w 1090"/>
                <a:gd name="T27" fmla="*/ 183 h 538"/>
                <a:gd name="T28" fmla="*/ 29 w 1090"/>
                <a:gd name="T29" fmla="*/ 213 h 538"/>
                <a:gd name="T30" fmla="*/ 30 w 1090"/>
                <a:gd name="T31" fmla="*/ 216 h 538"/>
                <a:gd name="T32" fmla="*/ 15 w 1090"/>
                <a:gd name="T33" fmla="*/ 232 h 538"/>
                <a:gd name="T34" fmla="*/ 10 w 1090"/>
                <a:gd name="T35" fmla="*/ 239 h 538"/>
                <a:gd name="T36" fmla="*/ 16 w 1090"/>
                <a:gd name="T37" fmla="*/ 295 h 538"/>
                <a:gd name="T38" fmla="*/ 5 w 1090"/>
                <a:gd name="T39" fmla="*/ 313 h 538"/>
                <a:gd name="T40" fmla="*/ 4 w 1090"/>
                <a:gd name="T41" fmla="*/ 314 h 538"/>
                <a:gd name="T42" fmla="*/ 16 w 1090"/>
                <a:gd name="T43" fmla="*/ 356 h 538"/>
                <a:gd name="T44" fmla="*/ 15 w 1090"/>
                <a:gd name="T45" fmla="*/ 370 h 538"/>
                <a:gd name="T46" fmla="*/ 10 w 1090"/>
                <a:gd name="T47" fmla="*/ 377 h 538"/>
                <a:gd name="T48" fmla="*/ 8 w 1090"/>
                <a:gd name="T49" fmla="*/ 380 h 538"/>
                <a:gd name="T50" fmla="*/ 11 w 1090"/>
                <a:gd name="T51" fmla="*/ 407 h 538"/>
                <a:gd name="T52" fmla="*/ 55 w 1090"/>
                <a:gd name="T53" fmla="*/ 441 h 538"/>
                <a:gd name="T54" fmla="*/ 80 w 1090"/>
                <a:gd name="T55" fmla="*/ 456 h 538"/>
                <a:gd name="T56" fmla="*/ 118 w 1090"/>
                <a:gd name="T57" fmla="*/ 476 h 538"/>
                <a:gd name="T58" fmla="*/ 176 w 1090"/>
                <a:gd name="T59" fmla="*/ 481 h 538"/>
                <a:gd name="T60" fmla="*/ 220 w 1090"/>
                <a:gd name="T61" fmla="*/ 471 h 538"/>
                <a:gd name="T62" fmla="*/ 220 w 1090"/>
                <a:gd name="T63" fmla="*/ 471 h 538"/>
                <a:gd name="T64" fmla="*/ 499 w 1090"/>
                <a:gd name="T65" fmla="*/ 536 h 538"/>
                <a:gd name="T66" fmla="*/ 1075 w 1090"/>
                <a:gd name="T67" fmla="*/ 21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0" h="538">
                  <a:moveTo>
                    <a:pt x="1078" y="165"/>
                  </a:moveTo>
                  <a:cubicBezTo>
                    <a:pt x="1039" y="285"/>
                    <a:pt x="953" y="346"/>
                    <a:pt x="691" y="372"/>
                  </a:cubicBezTo>
                  <a:cubicBezTo>
                    <a:pt x="361" y="406"/>
                    <a:pt x="290" y="303"/>
                    <a:pt x="290" y="301"/>
                  </a:cubicBezTo>
                  <a:cubicBezTo>
                    <a:pt x="294" y="275"/>
                    <a:pt x="299" y="266"/>
                    <a:pt x="303" y="248"/>
                  </a:cubicBezTo>
                  <a:cubicBezTo>
                    <a:pt x="311" y="211"/>
                    <a:pt x="318" y="185"/>
                    <a:pt x="305" y="150"/>
                  </a:cubicBezTo>
                  <a:cubicBezTo>
                    <a:pt x="298" y="132"/>
                    <a:pt x="295" y="119"/>
                    <a:pt x="296" y="106"/>
                  </a:cubicBezTo>
                  <a:cubicBezTo>
                    <a:pt x="298" y="93"/>
                    <a:pt x="303" y="81"/>
                    <a:pt x="309" y="64"/>
                  </a:cubicBezTo>
                  <a:cubicBezTo>
                    <a:pt x="312" y="56"/>
                    <a:pt x="319" y="46"/>
                    <a:pt x="322" y="34"/>
                  </a:cubicBezTo>
                  <a:cubicBezTo>
                    <a:pt x="325" y="23"/>
                    <a:pt x="325" y="12"/>
                    <a:pt x="317" y="3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4" y="1"/>
                    <a:pt x="313" y="1"/>
                    <a:pt x="312" y="1"/>
                  </a:cubicBezTo>
                  <a:cubicBezTo>
                    <a:pt x="310" y="0"/>
                    <a:pt x="308" y="0"/>
                    <a:pt x="306" y="1"/>
                  </a:cubicBezTo>
                  <a:cubicBezTo>
                    <a:pt x="301" y="1"/>
                    <a:pt x="296" y="2"/>
                    <a:pt x="290" y="4"/>
                  </a:cubicBezTo>
                  <a:cubicBezTo>
                    <a:pt x="279" y="8"/>
                    <a:pt x="268" y="15"/>
                    <a:pt x="262" y="20"/>
                  </a:cubicBezTo>
                  <a:cubicBezTo>
                    <a:pt x="255" y="27"/>
                    <a:pt x="249" y="35"/>
                    <a:pt x="245" y="42"/>
                  </a:cubicBezTo>
                  <a:cubicBezTo>
                    <a:pt x="245" y="42"/>
                    <a:pt x="245" y="43"/>
                    <a:pt x="245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35" y="60"/>
                    <a:pt x="232" y="79"/>
                    <a:pt x="231" y="103"/>
                  </a:cubicBezTo>
                  <a:cubicBezTo>
                    <a:pt x="229" y="129"/>
                    <a:pt x="225" y="14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0" y="176"/>
                    <a:pt x="205" y="183"/>
                    <a:pt x="198" y="191"/>
                  </a:cubicBezTo>
                  <a:cubicBezTo>
                    <a:pt x="196" y="193"/>
                    <a:pt x="194" y="194"/>
                    <a:pt x="191" y="192"/>
                  </a:cubicBezTo>
                  <a:cubicBezTo>
                    <a:pt x="166" y="178"/>
                    <a:pt x="142" y="164"/>
                    <a:pt x="120" y="156"/>
                  </a:cubicBezTo>
                  <a:cubicBezTo>
                    <a:pt x="97" y="147"/>
                    <a:pt x="78" y="144"/>
                    <a:pt x="61" y="152"/>
                  </a:cubicBezTo>
                  <a:cubicBezTo>
                    <a:pt x="50" y="156"/>
                    <a:pt x="39" y="166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7" y="188"/>
                    <a:pt x="24" y="197"/>
                    <a:pt x="27" y="209"/>
                  </a:cubicBezTo>
                  <a:cubicBezTo>
                    <a:pt x="27" y="210"/>
                    <a:pt x="29" y="213"/>
                    <a:pt x="29" y="213"/>
                  </a:cubicBezTo>
                  <a:cubicBezTo>
                    <a:pt x="30" y="214"/>
                    <a:pt x="30" y="215"/>
                    <a:pt x="30" y="216"/>
                  </a:cubicBezTo>
                  <a:cubicBezTo>
                    <a:pt x="30" y="216"/>
                    <a:pt x="33" y="220"/>
                    <a:pt x="30" y="216"/>
                  </a:cubicBezTo>
                  <a:cubicBezTo>
                    <a:pt x="21" y="225"/>
                    <a:pt x="21" y="225"/>
                    <a:pt x="21" y="225"/>
                  </a:cubicBezTo>
                  <a:cubicBezTo>
                    <a:pt x="15" y="232"/>
                    <a:pt x="15" y="232"/>
                    <a:pt x="15" y="232"/>
                  </a:cubicBezTo>
                  <a:cubicBezTo>
                    <a:pt x="14" y="234"/>
                    <a:pt x="12" y="236"/>
                    <a:pt x="11" y="239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1" y="257"/>
                    <a:pt x="4" y="277"/>
                    <a:pt x="11" y="289"/>
                  </a:cubicBezTo>
                  <a:cubicBezTo>
                    <a:pt x="16" y="296"/>
                    <a:pt x="20" y="299"/>
                    <a:pt x="16" y="295"/>
                  </a:cubicBezTo>
                  <a:cubicBezTo>
                    <a:pt x="9" y="306"/>
                    <a:pt x="9" y="306"/>
                    <a:pt x="9" y="306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3"/>
                    <a:pt x="5" y="313"/>
                    <a:pt x="4" y="314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20"/>
                    <a:pt x="0" y="328"/>
                    <a:pt x="2" y="334"/>
                  </a:cubicBezTo>
                  <a:cubicBezTo>
                    <a:pt x="4" y="342"/>
                    <a:pt x="9" y="349"/>
                    <a:pt x="16" y="356"/>
                  </a:cubicBezTo>
                  <a:cubicBezTo>
                    <a:pt x="22" y="362"/>
                    <a:pt x="27" y="364"/>
                    <a:pt x="23" y="361"/>
                  </a:cubicBezTo>
                  <a:cubicBezTo>
                    <a:pt x="15" y="370"/>
                    <a:pt x="15" y="370"/>
                    <a:pt x="15" y="370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0" y="377"/>
                    <a:pt x="10" y="377"/>
                    <a:pt x="10" y="377"/>
                  </a:cubicBezTo>
                  <a:cubicBezTo>
                    <a:pt x="10" y="377"/>
                    <a:pt x="10" y="378"/>
                    <a:pt x="10" y="378"/>
                  </a:cubicBezTo>
                  <a:cubicBezTo>
                    <a:pt x="9" y="379"/>
                    <a:pt x="8" y="380"/>
                    <a:pt x="8" y="380"/>
                  </a:cubicBezTo>
                  <a:cubicBezTo>
                    <a:pt x="4" y="387"/>
                    <a:pt x="5" y="396"/>
                    <a:pt x="10" y="407"/>
                  </a:cubicBezTo>
                  <a:cubicBezTo>
                    <a:pt x="11" y="407"/>
                    <a:pt x="11" y="407"/>
                    <a:pt x="11" y="407"/>
                  </a:cubicBezTo>
                  <a:cubicBezTo>
                    <a:pt x="15" y="416"/>
                    <a:pt x="23" y="425"/>
                    <a:pt x="37" y="433"/>
                  </a:cubicBezTo>
                  <a:cubicBezTo>
                    <a:pt x="42" y="436"/>
                    <a:pt x="48" y="438"/>
                    <a:pt x="55" y="441"/>
                  </a:cubicBezTo>
                  <a:cubicBezTo>
                    <a:pt x="68" y="445"/>
                    <a:pt x="75" y="447"/>
                    <a:pt x="74" y="447"/>
                  </a:cubicBezTo>
                  <a:cubicBezTo>
                    <a:pt x="74" y="447"/>
                    <a:pt x="78" y="454"/>
                    <a:pt x="80" y="456"/>
                  </a:cubicBezTo>
                  <a:cubicBezTo>
                    <a:pt x="85" y="460"/>
                    <a:pt x="100" y="470"/>
                    <a:pt x="100" y="470"/>
                  </a:cubicBezTo>
                  <a:cubicBezTo>
                    <a:pt x="106" y="472"/>
                    <a:pt x="112" y="475"/>
                    <a:pt x="118" y="476"/>
                  </a:cubicBezTo>
                  <a:cubicBezTo>
                    <a:pt x="127" y="479"/>
                    <a:pt x="135" y="481"/>
                    <a:pt x="138" y="481"/>
                  </a:cubicBezTo>
                  <a:cubicBezTo>
                    <a:pt x="146" y="481"/>
                    <a:pt x="161" y="482"/>
                    <a:pt x="176" y="481"/>
                  </a:cubicBezTo>
                  <a:cubicBezTo>
                    <a:pt x="191" y="480"/>
                    <a:pt x="206" y="477"/>
                    <a:pt x="215" y="471"/>
                  </a:cubicBezTo>
                  <a:cubicBezTo>
                    <a:pt x="216" y="470"/>
                    <a:pt x="218" y="470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220" y="471"/>
                    <a:pt x="220" y="471"/>
                  </a:cubicBezTo>
                  <a:cubicBezTo>
                    <a:pt x="220" y="471"/>
                    <a:pt x="374" y="538"/>
                    <a:pt x="499" y="536"/>
                  </a:cubicBezTo>
                  <a:cubicBezTo>
                    <a:pt x="660" y="532"/>
                    <a:pt x="819" y="495"/>
                    <a:pt x="922" y="423"/>
                  </a:cubicBezTo>
                  <a:cubicBezTo>
                    <a:pt x="1020" y="354"/>
                    <a:pt x="1061" y="281"/>
                    <a:pt x="1075" y="214"/>
                  </a:cubicBezTo>
                  <a:cubicBezTo>
                    <a:pt x="1090" y="146"/>
                    <a:pt x="1089" y="130"/>
                    <a:pt x="1078" y="165"/>
                  </a:cubicBezTo>
                  <a:close/>
                </a:path>
              </a:pathLst>
            </a:custGeom>
            <a:solidFill>
              <a:schemeClr val="accent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"/>
            <p:cNvSpPr>
              <a:spLocks noEditPoints="1"/>
            </p:cNvSpPr>
            <p:nvPr/>
          </p:nvSpPr>
          <p:spPr bwMode="auto">
            <a:xfrm>
              <a:off x="6691315" y="1673224"/>
              <a:ext cx="4146552" cy="2024063"/>
            </a:xfrm>
            <a:custGeom>
              <a:avLst/>
              <a:gdLst>
                <a:gd name="T0" fmla="*/ 39 w 1103"/>
                <a:gd name="T1" fmla="*/ 373 h 538"/>
                <a:gd name="T2" fmla="*/ 130 w 1103"/>
                <a:gd name="T3" fmla="*/ 383 h 538"/>
                <a:gd name="T4" fmla="*/ 130 w 1103"/>
                <a:gd name="T5" fmla="*/ 357 h 538"/>
                <a:gd name="T6" fmla="*/ 128 w 1103"/>
                <a:gd name="T7" fmla="*/ 349 h 538"/>
                <a:gd name="T8" fmla="*/ 45 w 1103"/>
                <a:gd name="T9" fmla="*/ 333 h 538"/>
                <a:gd name="T10" fmla="*/ 5 w 1103"/>
                <a:gd name="T11" fmla="*/ 313 h 538"/>
                <a:gd name="T12" fmla="*/ 4 w 1103"/>
                <a:gd name="T13" fmla="*/ 314 h 538"/>
                <a:gd name="T14" fmla="*/ 38 w 1103"/>
                <a:gd name="T15" fmla="*/ 372 h 538"/>
                <a:gd name="T16" fmla="*/ 51 w 1103"/>
                <a:gd name="T17" fmla="*/ 323 h 538"/>
                <a:gd name="T18" fmla="*/ 131 w 1103"/>
                <a:gd name="T19" fmla="*/ 337 h 538"/>
                <a:gd name="T20" fmla="*/ 146 w 1103"/>
                <a:gd name="T21" fmla="*/ 325 h 538"/>
                <a:gd name="T22" fmla="*/ 146 w 1103"/>
                <a:gd name="T23" fmla="*/ 296 h 538"/>
                <a:gd name="T24" fmla="*/ 77 w 1103"/>
                <a:gd name="T25" fmla="*/ 278 h 538"/>
                <a:gd name="T26" fmla="*/ 21 w 1103"/>
                <a:gd name="T27" fmla="*/ 224 h 538"/>
                <a:gd name="T28" fmla="*/ 11 w 1103"/>
                <a:gd name="T29" fmla="*/ 239 h 538"/>
                <a:gd name="T30" fmla="*/ 1066 w 1103"/>
                <a:gd name="T31" fmla="*/ 101 h 538"/>
                <a:gd name="T32" fmla="*/ 303 w 1103"/>
                <a:gd name="T33" fmla="*/ 248 h 538"/>
                <a:gd name="T34" fmla="*/ 309 w 1103"/>
                <a:gd name="T35" fmla="*/ 63 h 538"/>
                <a:gd name="T36" fmla="*/ 316 w 1103"/>
                <a:gd name="T37" fmla="*/ 1 h 538"/>
                <a:gd name="T38" fmla="*/ 306 w 1103"/>
                <a:gd name="T39" fmla="*/ 0 h 538"/>
                <a:gd name="T40" fmla="*/ 245 w 1103"/>
                <a:gd name="T41" fmla="*/ 42 h 538"/>
                <a:gd name="T42" fmla="*/ 231 w 1103"/>
                <a:gd name="T43" fmla="*/ 103 h 538"/>
                <a:gd name="T44" fmla="*/ 198 w 1103"/>
                <a:gd name="T45" fmla="*/ 191 h 538"/>
                <a:gd name="T46" fmla="*/ 61 w 1103"/>
                <a:gd name="T47" fmla="*/ 151 h 538"/>
                <a:gd name="T48" fmla="*/ 30 w 1103"/>
                <a:gd name="T49" fmla="*/ 182 h 538"/>
                <a:gd name="T50" fmla="*/ 30 w 1103"/>
                <a:gd name="T51" fmla="*/ 217 h 538"/>
                <a:gd name="T52" fmla="*/ 82 w 1103"/>
                <a:gd name="T53" fmla="*/ 268 h 538"/>
                <a:gd name="T54" fmla="*/ 83 w 1103"/>
                <a:gd name="T55" fmla="*/ 269 h 538"/>
                <a:gd name="T56" fmla="*/ 85 w 1103"/>
                <a:gd name="T57" fmla="*/ 270 h 538"/>
                <a:gd name="T58" fmla="*/ 170 w 1103"/>
                <a:gd name="T59" fmla="*/ 266 h 538"/>
                <a:gd name="T60" fmla="*/ 172 w 1103"/>
                <a:gd name="T61" fmla="*/ 258 h 538"/>
                <a:gd name="T62" fmla="*/ 161 w 1103"/>
                <a:gd name="T63" fmla="*/ 246 h 538"/>
                <a:gd name="T64" fmla="*/ 94 w 1103"/>
                <a:gd name="T65" fmla="*/ 211 h 538"/>
                <a:gd name="T66" fmla="*/ 100 w 1103"/>
                <a:gd name="T67" fmla="*/ 202 h 538"/>
                <a:gd name="T68" fmla="*/ 153 w 1103"/>
                <a:gd name="T69" fmla="*/ 231 h 538"/>
                <a:gd name="T70" fmla="*/ 181 w 1103"/>
                <a:gd name="T71" fmla="*/ 271 h 538"/>
                <a:gd name="T72" fmla="*/ 156 w 1103"/>
                <a:gd name="T73" fmla="*/ 292 h 538"/>
                <a:gd name="T74" fmla="*/ 156 w 1103"/>
                <a:gd name="T75" fmla="*/ 331 h 538"/>
                <a:gd name="T76" fmla="*/ 138 w 1103"/>
                <a:gd name="T77" fmla="*/ 347 h 538"/>
                <a:gd name="T78" fmla="*/ 140 w 1103"/>
                <a:gd name="T79" fmla="*/ 388 h 538"/>
                <a:gd name="T80" fmla="*/ 124 w 1103"/>
                <a:gd name="T81" fmla="*/ 402 h 538"/>
                <a:gd name="T82" fmla="*/ 126 w 1103"/>
                <a:gd name="T83" fmla="*/ 439 h 538"/>
                <a:gd name="T84" fmla="*/ 81 w 1103"/>
                <a:gd name="T85" fmla="*/ 456 h 538"/>
                <a:gd name="T86" fmla="*/ 138 w 1103"/>
                <a:gd name="T87" fmla="*/ 481 h 538"/>
                <a:gd name="T88" fmla="*/ 220 w 1103"/>
                <a:gd name="T89" fmla="*/ 470 h 538"/>
                <a:gd name="T90" fmla="*/ 221 w 1103"/>
                <a:gd name="T91" fmla="*/ 471 h 538"/>
                <a:gd name="T92" fmla="*/ 1089 w 1103"/>
                <a:gd name="T93" fmla="*/ 194 h 538"/>
                <a:gd name="T94" fmla="*/ 117 w 1103"/>
                <a:gd name="T95" fmla="*/ 433 h 538"/>
                <a:gd name="T96" fmla="*/ 116 w 1103"/>
                <a:gd name="T97" fmla="*/ 410 h 538"/>
                <a:gd name="T98" fmla="*/ 108 w 1103"/>
                <a:gd name="T99" fmla="*/ 405 h 538"/>
                <a:gd name="T100" fmla="*/ 33 w 1103"/>
                <a:gd name="T101" fmla="*/ 382 h 538"/>
                <a:gd name="T102" fmla="*/ 11 w 1103"/>
                <a:gd name="T103" fmla="*/ 375 h 538"/>
                <a:gd name="T104" fmla="*/ 8 w 1103"/>
                <a:gd name="T105" fmla="*/ 380 h 538"/>
                <a:gd name="T106" fmla="*/ 37 w 1103"/>
                <a:gd name="T107" fmla="*/ 43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3" h="538">
                  <a:moveTo>
                    <a:pt x="38" y="372"/>
                  </a:moveTo>
                  <a:cubicBezTo>
                    <a:pt x="39" y="373"/>
                    <a:pt x="39" y="373"/>
                    <a:pt x="39" y="373"/>
                  </a:cubicBezTo>
                  <a:cubicBezTo>
                    <a:pt x="39" y="373"/>
                    <a:pt x="39" y="373"/>
                    <a:pt x="39" y="373"/>
                  </a:cubicBezTo>
                  <a:cubicBezTo>
                    <a:pt x="45" y="376"/>
                    <a:pt x="53" y="380"/>
                    <a:pt x="61" y="384"/>
                  </a:cubicBezTo>
                  <a:cubicBezTo>
                    <a:pt x="78" y="394"/>
                    <a:pt x="99" y="398"/>
                    <a:pt x="118" y="392"/>
                  </a:cubicBezTo>
                  <a:cubicBezTo>
                    <a:pt x="124" y="390"/>
                    <a:pt x="128" y="386"/>
                    <a:pt x="130" y="383"/>
                  </a:cubicBezTo>
                  <a:cubicBezTo>
                    <a:pt x="130" y="382"/>
                    <a:pt x="130" y="382"/>
                    <a:pt x="131" y="382"/>
                  </a:cubicBezTo>
                  <a:cubicBezTo>
                    <a:pt x="133" y="377"/>
                    <a:pt x="133" y="372"/>
                    <a:pt x="133" y="368"/>
                  </a:cubicBezTo>
                  <a:cubicBezTo>
                    <a:pt x="133" y="364"/>
                    <a:pt x="133" y="360"/>
                    <a:pt x="130" y="357"/>
                  </a:cubicBezTo>
                  <a:cubicBezTo>
                    <a:pt x="130" y="357"/>
                    <a:pt x="130" y="357"/>
                    <a:pt x="130" y="357"/>
                  </a:cubicBezTo>
                  <a:cubicBezTo>
                    <a:pt x="130" y="357"/>
                    <a:pt x="130" y="356"/>
                    <a:pt x="130" y="355"/>
                  </a:cubicBezTo>
                  <a:cubicBezTo>
                    <a:pt x="128" y="349"/>
                    <a:pt x="128" y="349"/>
                    <a:pt x="128" y="349"/>
                  </a:cubicBezTo>
                  <a:cubicBezTo>
                    <a:pt x="122" y="350"/>
                    <a:pt x="122" y="350"/>
                    <a:pt x="122" y="350"/>
                  </a:cubicBezTo>
                  <a:cubicBezTo>
                    <a:pt x="101" y="353"/>
                    <a:pt x="76" y="348"/>
                    <a:pt x="60" y="340"/>
                  </a:cubicBezTo>
                  <a:cubicBezTo>
                    <a:pt x="55" y="338"/>
                    <a:pt x="50" y="335"/>
                    <a:pt x="45" y="333"/>
                  </a:cubicBezTo>
                  <a:cubicBezTo>
                    <a:pt x="35" y="327"/>
                    <a:pt x="24" y="320"/>
                    <a:pt x="16" y="311"/>
                  </a:cubicBezTo>
                  <a:cubicBezTo>
                    <a:pt x="9" y="305"/>
                    <a:pt x="9" y="305"/>
                    <a:pt x="9" y="305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5" y="313"/>
                    <a:pt x="5" y="313"/>
                    <a:pt x="4" y="314"/>
                  </a:cubicBezTo>
                  <a:cubicBezTo>
                    <a:pt x="10" y="317"/>
                    <a:pt x="10" y="317"/>
                    <a:pt x="10" y="31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1" y="320"/>
                    <a:pt x="0" y="327"/>
                    <a:pt x="2" y="334"/>
                  </a:cubicBezTo>
                  <a:cubicBezTo>
                    <a:pt x="5" y="341"/>
                    <a:pt x="10" y="349"/>
                    <a:pt x="16" y="356"/>
                  </a:cubicBezTo>
                  <a:cubicBezTo>
                    <a:pt x="24" y="363"/>
                    <a:pt x="31" y="368"/>
                    <a:pt x="38" y="372"/>
                  </a:cubicBezTo>
                  <a:cubicBezTo>
                    <a:pt x="38" y="372"/>
                    <a:pt x="38" y="372"/>
                    <a:pt x="38" y="372"/>
                  </a:cubicBezTo>
                  <a:close/>
                  <a:moveTo>
                    <a:pt x="50" y="323"/>
                  </a:moveTo>
                  <a:cubicBezTo>
                    <a:pt x="51" y="323"/>
                    <a:pt x="51" y="323"/>
                    <a:pt x="51" y="323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5" y="326"/>
                    <a:pt x="60" y="328"/>
                    <a:pt x="64" y="330"/>
                  </a:cubicBezTo>
                  <a:cubicBezTo>
                    <a:pt x="82" y="339"/>
                    <a:pt x="113" y="344"/>
                    <a:pt x="131" y="337"/>
                  </a:cubicBezTo>
                  <a:cubicBezTo>
                    <a:pt x="139" y="334"/>
                    <a:pt x="144" y="330"/>
                    <a:pt x="146" y="326"/>
                  </a:cubicBezTo>
                  <a:cubicBezTo>
                    <a:pt x="146" y="326"/>
                    <a:pt x="146" y="326"/>
                    <a:pt x="146" y="325"/>
                  </a:cubicBezTo>
                  <a:cubicBezTo>
                    <a:pt x="146" y="325"/>
                    <a:pt x="146" y="325"/>
                    <a:pt x="146" y="325"/>
                  </a:cubicBezTo>
                  <a:cubicBezTo>
                    <a:pt x="146" y="325"/>
                    <a:pt x="146" y="325"/>
                    <a:pt x="146" y="325"/>
                  </a:cubicBezTo>
                  <a:cubicBezTo>
                    <a:pt x="150" y="319"/>
                    <a:pt x="150" y="311"/>
                    <a:pt x="147" y="301"/>
                  </a:cubicBezTo>
                  <a:cubicBezTo>
                    <a:pt x="146" y="296"/>
                    <a:pt x="146" y="296"/>
                    <a:pt x="146" y="296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33" y="297"/>
                    <a:pt x="126" y="296"/>
                    <a:pt x="119" y="294"/>
                  </a:cubicBezTo>
                  <a:cubicBezTo>
                    <a:pt x="105" y="291"/>
                    <a:pt x="90" y="285"/>
                    <a:pt x="77" y="278"/>
                  </a:cubicBezTo>
                  <a:cubicBezTo>
                    <a:pt x="69" y="274"/>
                    <a:pt x="62" y="269"/>
                    <a:pt x="56" y="264"/>
                  </a:cubicBezTo>
                  <a:cubicBezTo>
                    <a:pt x="43" y="252"/>
                    <a:pt x="33" y="242"/>
                    <a:pt x="27" y="232"/>
                  </a:cubicBezTo>
                  <a:cubicBezTo>
                    <a:pt x="21" y="224"/>
                    <a:pt x="21" y="224"/>
                    <a:pt x="21" y="224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4" y="234"/>
                    <a:pt x="12" y="236"/>
                    <a:pt x="11" y="238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" y="256"/>
                    <a:pt x="4" y="276"/>
                    <a:pt x="11" y="288"/>
                  </a:cubicBezTo>
                  <a:cubicBezTo>
                    <a:pt x="20" y="304"/>
                    <a:pt x="34" y="314"/>
                    <a:pt x="50" y="323"/>
                  </a:cubicBezTo>
                  <a:close/>
                  <a:moveTo>
                    <a:pt x="1066" y="101"/>
                  </a:moveTo>
                  <a:cubicBezTo>
                    <a:pt x="1076" y="202"/>
                    <a:pt x="953" y="346"/>
                    <a:pt x="692" y="372"/>
                  </a:cubicBezTo>
                  <a:cubicBezTo>
                    <a:pt x="362" y="405"/>
                    <a:pt x="290" y="303"/>
                    <a:pt x="290" y="301"/>
                  </a:cubicBezTo>
                  <a:cubicBezTo>
                    <a:pt x="294" y="274"/>
                    <a:pt x="299" y="266"/>
                    <a:pt x="303" y="248"/>
                  </a:cubicBezTo>
                  <a:cubicBezTo>
                    <a:pt x="311" y="211"/>
                    <a:pt x="319" y="184"/>
                    <a:pt x="305" y="150"/>
                  </a:cubicBezTo>
                  <a:cubicBezTo>
                    <a:pt x="298" y="132"/>
                    <a:pt x="295" y="119"/>
                    <a:pt x="297" y="106"/>
                  </a:cubicBezTo>
                  <a:cubicBezTo>
                    <a:pt x="298" y="93"/>
                    <a:pt x="303" y="81"/>
                    <a:pt x="309" y="63"/>
                  </a:cubicBezTo>
                  <a:cubicBezTo>
                    <a:pt x="312" y="56"/>
                    <a:pt x="319" y="45"/>
                    <a:pt x="322" y="34"/>
                  </a:cubicBezTo>
                  <a:cubicBezTo>
                    <a:pt x="326" y="23"/>
                    <a:pt x="326" y="12"/>
                    <a:pt x="317" y="3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315" y="1"/>
                    <a:pt x="315" y="1"/>
                    <a:pt x="315" y="1"/>
                  </a:cubicBezTo>
                  <a:cubicBezTo>
                    <a:pt x="314" y="1"/>
                    <a:pt x="313" y="0"/>
                    <a:pt x="312" y="0"/>
                  </a:cubicBezTo>
                  <a:cubicBezTo>
                    <a:pt x="310" y="0"/>
                    <a:pt x="308" y="0"/>
                    <a:pt x="306" y="0"/>
                  </a:cubicBezTo>
                  <a:cubicBezTo>
                    <a:pt x="301" y="1"/>
                    <a:pt x="296" y="2"/>
                    <a:pt x="290" y="4"/>
                  </a:cubicBezTo>
                  <a:cubicBezTo>
                    <a:pt x="279" y="8"/>
                    <a:pt x="268" y="14"/>
                    <a:pt x="263" y="20"/>
                  </a:cubicBezTo>
                  <a:cubicBezTo>
                    <a:pt x="255" y="27"/>
                    <a:pt x="249" y="34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35" y="60"/>
                    <a:pt x="232" y="79"/>
                    <a:pt x="231" y="103"/>
                  </a:cubicBezTo>
                  <a:cubicBezTo>
                    <a:pt x="229" y="128"/>
                    <a:pt x="225" y="14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0" y="175"/>
                    <a:pt x="205" y="183"/>
                    <a:pt x="198" y="191"/>
                  </a:cubicBezTo>
                  <a:cubicBezTo>
                    <a:pt x="197" y="193"/>
                    <a:pt x="194" y="193"/>
                    <a:pt x="191" y="192"/>
                  </a:cubicBezTo>
                  <a:cubicBezTo>
                    <a:pt x="166" y="178"/>
                    <a:pt x="142" y="164"/>
                    <a:pt x="120" y="155"/>
                  </a:cubicBezTo>
                  <a:cubicBezTo>
                    <a:pt x="97" y="147"/>
                    <a:pt x="78" y="144"/>
                    <a:pt x="61" y="151"/>
                  </a:cubicBezTo>
                  <a:cubicBezTo>
                    <a:pt x="50" y="156"/>
                    <a:pt x="40" y="166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7" y="188"/>
                    <a:pt x="24" y="197"/>
                    <a:pt x="27" y="208"/>
                  </a:cubicBezTo>
                  <a:cubicBezTo>
                    <a:pt x="27" y="209"/>
                    <a:pt x="28" y="210"/>
                    <a:pt x="28" y="210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31" y="218"/>
                    <a:pt x="31" y="218"/>
                    <a:pt x="31" y="218"/>
                  </a:cubicBezTo>
                  <a:cubicBezTo>
                    <a:pt x="36" y="228"/>
                    <a:pt x="46" y="241"/>
                    <a:pt x="63" y="255"/>
                  </a:cubicBezTo>
                  <a:cubicBezTo>
                    <a:pt x="68" y="260"/>
                    <a:pt x="75" y="264"/>
                    <a:pt x="82" y="268"/>
                  </a:cubicBezTo>
                  <a:cubicBezTo>
                    <a:pt x="82" y="268"/>
                    <a:pt x="82" y="268"/>
                    <a:pt x="82" y="268"/>
                  </a:cubicBezTo>
                  <a:cubicBezTo>
                    <a:pt x="82" y="269"/>
                    <a:pt x="82" y="269"/>
                    <a:pt x="83" y="269"/>
                  </a:cubicBezTo>
                  <a:cubicBezTo>
                    <a:pt x="83" y="269"/>
                    <a:pt x="83" y="269"/>
                    <a:pt x="83" y="269"/>
                  </a:cubicBezTo>
                  <a:cubicBezTo>
                    <a:pt x="83" y="269"/>
                    <a:pt x="83" y="269"/>
                    <a:pt x="83" y="269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96" y="276"/>
                    <a:pt x="109" y="281"/>
                    <a:pt x="121" y="284"/>
                  </a:cubicBezTo>
                  <a:cubicBezTo>
                    <a:pt x="134" y="286"/>
                    <a:pt x="145" y="286"/>
                    <a:pt x="153" y="281"/>
                  </a:cubicBezTo>
                  <a:cubicBezTo>
                    <a:pt x="162" y="276"/>
                    <a:pt x="167" y="271"/>
                    <a:pt x="170" y="266"/>
                  </a:cubicBezTo>
                  <a:cubicBezTo>
                    <a:pt x="171" y="266"/>
                    <a:pt x="171" y="266"/>
                    <a:pt x="171" y="266"/>
                  </a:cubicBezTo>
                  <a:cubicBezTo>
                    <a:pt x="172" y="264"/>
                    <a:pt x="172" y="263"/>
                    <a:pt x="173" y="261"/>
                  </a:cubicBezTo>
                  <a:cubicBezTo>
                    <a:pt x="173" y="260"/>
                    <a:pt x="173" y="259"/>
                    <a:pt x="172" y="258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171" y="253"/>
                    <a:pt x="168" y="250"/>
                    <a:pt x="162" y="247"/>
                  </a:cubicBezTo>
                  <a:cubicBezTo>
                    <a:pt x="162" y="247"/>
                    <a:pt x="162" y="247"/>
                    <a:pt x="161" y="246"/>
                  </a:cubicBezTo>
                  <a:cubicBezTo>
                    <a:pt x="158" y="245"/>
                    <a:pt x="154" y="243"/>
                    <a:pt x="149" y="241"/>
                  </a:cubicBezTo>
                  <a:cubicBezTo>
                    <a:pt x="138" y="238"/>
                    <a:pt x="128" y="234"/>
                    <a:pt x="118" y="228"/>
                  </a:cubicBezTo>
                  <a:cubicBezTo>
                    <a:pt x="110" y="224"/>
                    <a:pt x="102" y="218"/>
                    <a:pt x="94" y="211"/>
                  </a:cubicBezTo>
                  <a:cubicBezTo>
                    <a:pt x="92" y="209"/>
                    <a:pt x="92" y="207"/>
                    <a:pt x="93" y="204"/>
                  </a:cubicBezTo>
                  <a:cubicBezTo>
                    <a:pt x="93" y="204"/>
                    <a:pt x="93" y="204"/>
                    <a:pt x="93" y="204"/>
                  </a:cubicBezTo>
                  <a:cubicBezTo>
                    <a:pt x="95" y="202"/>
                    <a:pt x="98" y="201"/>
                    <a:pt x="100" y="202"/>
                  </a:cubicBezTo>
                  <a:cubicBezTo>
                    <a:pt x="101" y="203"/>
                    <a:pt x="101" y="203"/>
                    <a:pt x="101" y="203"/>
                  </a:cubicBezTo>
                  <a:cubicBezTo>
                    <a:pt x="109" y="210"/>
                    <a:pt x="116" y="215"/>
                    <a:pt x="123" y="219"/>
                  </a:cubicBezTo>
                  <a:cubicBezTo>
                    <a:pt x="133" y="224"/>
                    <a:pt x="142" y="228"/>
                    <a:pt x="153" y="231"/>
                  </a:cubicBezTo>
                  <a:cubicBezTo>
                    <a:pt x="158" y="233"/>
                    <a:pt x="163" y="235"/>
                    <a:pt x="167" y="237"/>
                  </a:cubicBezTo>
                  <a:cubicBezTo>
                    <a:pt x="174" y="241"/>
                    <a:pt x="180" y="246"/>
                    <a:pt x="182" y="252"/>
                  </a:cubicBezTo>
                  <a:cubicBezTo>
                    <a:pt x="185" y="258"/>
                    <a:pt x="184" y="265"/>
                    <a:pt x="181" y="271"/>
                  </a:cubicBezTo>
                  <a:cubicBezTo>
                    <a:pt x="181" y="271"/>
                    <a:pt x="180" y="271"/>
                    <a:pt x="180" y="271"/>
                  </a:cubicBezTo>
                  <a:cubicBezTo>
                    <a:pt x="176" y="278"/>
                    <a:pt x="170" y="284"/>
                    <a:pt x="160" y="290"/>
                  </a:cubicBezTo>
                  <a:cubicBezTo>
                    <a:pt x="156" y="292"/>
                    <a:pt x="156" y="292"/>
                    <a:pt x="156" y="292"/>
                  </a:cubicBezTo>
                  <a:cubicBezTo>
                    <a:pt x="157" y="297"/>
                    <a:pt x="157" y="297"/>
                    <a:pt x="157" y="297"/>
                  </a:cubicBezTo>
                  <a:cubicBezTo>
                    <a:pt x="161" y="310"/>
                    <a:pt x="161" y="321"/>
                    <a:pt x="156" y="331"/>
                  </a:cubicBezTo>
                  <a:cubicBezTo>
                    <a:pt x="156" y="331"/>
                    <a:pt x="156" y="331"/>
                    <a:pt x="156" y="331"/>
                  </a:cubicBezTo>
                  <a:cubicBezTo>
                    <a:pt x="156" y="331"/>
                    <a:pt x="156" y="331"/>
                    <a:pt x="156" y="331"/>
                  </a:cubicBezTo>
                  <a:cubicBezTo>
                    <a:pt x="153" y="336"/>
                    <a:pt x="149" y="340"/>
                    <a:pt x="143" y="343"/>
                  </a:cubicBezTo>
                  <a:cubicBezTo>
                    <a:pt x="138" y="347"/>
                    <a:pt x="138" y="347"/>
                    <a:pt x="138" y="347"/>
                  </a:cubicBezTo>
                  <a:cubicBezTo>
                    <a:pt x="140" y="352"/>
                    <a:pt x="140" y="352"/>
                    <a:pt x="140" y="352"/>
                  </a:cubicBezTo>
                  <a:cubicBezTo>
                    <a:pt x="145" y="362"/>
                    <a:pt x="147" y="375"/>
                    <a:pt x="140" y="388"/>
                  </a:cubicBezTo>
                  <a:cubicBezTo>
                    <a:pt x="140" y="388"/>
                    <a:pt x="140" y="388"/>
                    <a:pt x="140" y="388"/>
                  </a:cubicBezTo>
                  <a:cubicBezTo>
                    <a:pt x="140" y="388"/>
                    <a:pt x="140" y="388"/>
                    <a:pt x="140" y="388"/>
                  </a:cubicBezTo>
                  <a:cubicBezTo>
                    <a:pt x="138" y="392"/>
                    <a:pt x="134" y="396"/>
                    <a:pt x="129" y="398"/>
                  </a:cubicBezTo>
                  <a:cubicBezTo>
                    <a:pt x="124" y="402"/>
                    <a:pt x="124" y="402"/>
                    <a:pt x="124" y="402"/>
                  </a:cubicBezTo>
                  <a:cubicBezTo>
                    <a:pt x="127" y="408"/>
                    <a:pt x="127" y="408"/>
                    <a:pt x="127" y="408"/>
                  </a:cubicBezTo>
                  <a:cubicBezTo>
                    <a:pt x="132" y="417"/>
                    <a:pt x="132" y="428"/>
                    <a:pt x="126" y="438"/>
                  </a:cubicBezTo>
                  <a:cubicBezTo>
                    <a:pt x="126" y="439"/>
                    <a:pt x="126" y="439"/>
                    <a:pt x="126" y="439"/>
                  </a:cubicBezTo>
                  <a:cubicBezTo>
                    <a:pt x="122" y="446"/>
                    <a:pt x="116" y="451"/>
                    <a:pt x="107" y="455"/>
                  </a:cubicBezTo>
                  <a:cubicBezTo>
                    <a:pt x="105" y="455"/>
                    <a:pt x="103" y="456"/>
                    <a:pt x="101" y="456"/>
                  </a:cubicBezTo>
                  <a:cubicBezTo>
                    <a:pt x="81" y="456"/>
                    <a:pt x="81" y="456"/>
                    <a:pt x="81" y="456"/>
                  </a:cubicBezTo>
                  <a:cubicBezTo>
                    <a:pt x="81" y="456"/>
                    <a:pt x="95" y="466"/>
                    <a:pt x="100" y="469"/>
                  </a:cubicBezTo>
                  <a:cubicBezTo>
                    <a:pt x="106" y="473"/>
                    <a:pt x="112" y="474"/>
                    <a:pt x="118" y="476"/>
                  </a:cubicBezTo>
                  <a:cubicBezTo>
                    <a:pt x="128" y="479"/>
                    <a:pt x="135" y="480"/>
                    <a:pt x="138" y="481"/>
                  </a:cubicBezTo>
                  <a:cubicBezTo>
                    <a:pt x="147" y="481"/>
                    <a:pt x="161" y="482"/>
                    <a:pt x="176" y="481"/>
                  </a:cubicBezTo>
                  <a:cubicBezTo>
                    <a:pt x="191" y="480"/>
                    <a:pt x="206" y="477"/>
                    <a:pt x="215" y="471"/>
                  </a:cubicBezTo>
                  <a:cubicBezTo>
                    <a:pt x="216" y="470"/>
                    <a:pt x="218" y="469"/>
                    <a:pt x="220" y="470"/>
                  </a:cubicBezTo>
                  <a:cubicBezTo>
                    <a:pt x="220" y="470"/>
                    <a:pt x="220" y="470"/>
                    <a:pt x="220" y="470"/>
                  </a:cubicBezTo>
                  <a:cubicBezTo>
                    <a:pt x="220" y="470"/>
                    <a:pt x="220" y="470"/>
                    <a:pt x="220" y="470"/>
                  </a:cubicBezTo>
                  <a:cubicBezTo>
                    <a:pt x="221" y="471"/>
                    <a:pt x="221" y="471"/>
                    <a:pt x="221" y="471"/>
                  </a:cubicBezTo>
                  <a:cubicBezTo>
                    <a:pt x="221" y="471"/>
                    <a:pt x="365" y="538"/>
                    <a:pt x="500" y="535"/>
                  </a:cubicBezTo>
                  <a:cubicBezTo>
                    <a:pt x="660" y="532"/>
                    <a:pt x="819" y="494"/>
                    <a:pt x="922" y="422"/>
                  </a:cubicBezTo>
                  <a:cubicBezTo>
                    <a:pt x="1021" y="354"/>
                    <a:pt x="1074" y="262"/>
                    <a:pt x="1089" y="194"/>
                  </a:cubicBezTo>
                  <a:cubicBezTo>
                    <a:pt x="1103" y="126"/>
                    <a:pt x="1062" y="65"/>
                    <a:pt x="1066" y="101"/>
                  </a:cubicBezTo>
                  <a:close/>
                  <a:moveTo>
                    <a:pt x="103" y="444"/>
                  </a:moveTo>
                  <a:cubicBezTo>
                    <a:pt x="110" y="442"/>
                    <a:pt x="114" y="438"/>
                    <a:pt x="117" y="433"/>
                  </a:cubicBezTo>
                  <a:cubicBezTo>
                    <a:pt x="117" y="433"/>
                    <a:pt x="117" y="433"/>
                    <a:pt x="117" y="433"/>
                  </a:cubicBezTo>
                  <a:cubicBezTo>
                    <a:pt x="117" y="433"/>
                    <a:pt x="117" y="433"/>
                    <a:pt x="117" y="433"/>
                  </a:cubicBezTo>
                  <a:cubicBezTo>
                    <a:pt x="121" y="425"/>
                    <a:pt x="120" y="416"/>
                    <a:pt x="116" y="410"/>
                  </a:cubicBezTo>
                  <a:cubicBezTo>
                    <a:pt x="116" y="410"/>
                    <a:pt x="115" y="409"/>
                    <a:pt x="115" y="409"/>
                  </a:cubicBezTo>
                  <a:cubicBezTo>
                    <a:pt x="113" y="404"/>
                    <a:pt x="113" y="404"/>
                    <a:pt x="113" y="404"/>
                  </a:cubicBezTo>
                  <a:cubicBezTo>
                    <a:pt x="108" y="405"/>
                    <a:pt x="108" y="405"/>
                    <a:pt x="108" y="405"/>
                  </a:cubicBezTo>
                  <a:cubicBezTo>
                    <a:pt x="90" y="407"/>
                    <a:pt x="71" y="402"/>
                    <a:pt x="55" y="394"/>
                  </a:cubicBezTo>
                  <a:cubicBezTo>
                    <a:pt x="47" y="389"/>
                    <a:pt x="40" y="386"/>
                    <a:pt x="33" y="382"/>
                  </a:cubicBezTo>
                  <a:cubicBezTo>
                    <a:pt x="33" y="382"/>
                    <a:pt x="33" y="382"/>
                    <a:pt x="33" y="382"/>
                  </a:cubicBezTo>
                  <a:cubicBezTo>
                    <a:pt x="29" y="380"/>
                    <a:pt x="25" y="377"/>
                    <a:pt x="21" y="374"/>
                  </a:cubicBezTo>
                  <a:cubicBezTo>
                    <a:pt x="15" y="370"/>
                    <a:pt x="15" y="370"/>
                    <a:pt x="15" y="370"/>
                  </a:cubicBezTo>
                  <a:cubicBezTo>
                    <a:pt x="11" y="375"/>
                    <a:pt x="11" y="375"/>
                    <a:pt x="11" y="375"/>
                  </a:cubicBezTo>
                  <a:cubicBezTo>
                    <a:pt x="10" y="376"/>
                    <a:pt x="10" y="377"/>
                    <a:pt x="10" y="377"/>
                  </a:cubicBezTo>
                  <a:cubicBezTo>
                    <a:pt x="10" y="377"/>
                    <a:pt x="10" y="377"/>
                    <a:pt x="10" y="377"/>
                  </a:cubicBezTo>
                  <a:cubicBezTo>
                    <a:pt x="9" y="378"/>
                    <a:pt x="8" y="379"/>
                    <a:pt x="8" y="380"/>
                  </a:cubicBezTo>
                  <a:cubicBezTo>
                    <a:pt x="4" y="387"/>
                    <a:pt x="5" y="396"/>
                    <a:pt x="11" y="406"/>
                  </a:cubicBezTo>
                  <a:cubicBezTo>
                    <a:pt x="11" y="407"/>
                    <a:pt x="11" y="407"/>
                    <a:pt x="11" y="407"/>
                  </a:cubicBezTo>
                  <a:cubicBezTo>
                    <a:pt x="16" y="416"/>
                    <a:pt x="23" y="425"/>
                    <a:pt x="37" y="432"/>
                  </a:cubicBezTo>
                  <a:cubicBezTo>
                    <a:pt x="42" y="435"/>
                    <a:pt x="48" y="438"/>
                    <a:pt x="56" y="440"/>
                  </a:cubicBezTo>
                  <a:cubicBezTo>
                    <a:pt x="70" y="445"/>
                    <a:pt x="89" y="450"/>
                    <a:pt x="103" y="44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AutoShape 28"/>
          <p:cNvSpPr/>
          <p:nvPr/>
        </p:nvSpPr>
        <p:spPr bwMode="auto">
          <a:xfrm>
            <a:off x="4502565" y="2708487"/>
            <a:ext cx="480483" cy="4804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228600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9" name="AutoShape 46"/>
          <p:cNvSpPr/>
          <p:nvPr/>
        </p:nvSpPr>
        <p:spPr bwMode="auto">
          <a:xfrm>
            <a:off x="7366231" y="2709545"/>
            <a:ext cx="480484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228600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0" name="AutoShape 59"/>
          <p:cNvSpPr/>
          <p:nvPr/>
        </p:nvSpPr>
        <p:spPr bwMode="auto">
          <a:xfrm>
            <a:off x="1668979" y="2709545"/>
            <a:ext cx="480483" cy="47836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228600"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426293" y="2753995"/>
            <a:ext cx="478367" cy="389467"/>
            <a:chOff x="7550150" y="3613150"/>
            <a:chExt cx="358775" cy="292100"/>
          </a:xfrm>
          <a:solidFill>
            <a:schemeClr val="tx2"/>
          </a:solidFill>
        </p:grpSpPr>
        <p:sp>
          <p:nvSpPr>
            <p:cNvPr id="52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228600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3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228600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77" name="文本框 1"/>
          <p:cNvSpPr txBox="1"/>
          <p:nvPr/>
        </p:nvSpPr>
        <p:spPr>
          <a:xfrm>
            <a:off x="627918" y="4367254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išļîďè"/>
          <p:cNvSpPr txBox="1"/>
          <p:nvPr/>
        </p:nvSpPr>
        <p:spPr bwMode="auto">
          <a:xfrm>
            <a:off x="612035" y="4022430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79" name="文本框 1"/>
          <p:cNvSpPr txBox="1"/>
          <p:nvPr/>
        </p:nvSpPr>
        <p:spPr>
          <a:xfrm>
            <a:off x="3529258" y="4367254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išļîďè"/>
          <p:cNvSpPr txBox="1"/>
          <p:nvPr/>
        </p:nvSpPr>
        <p:spPr bwMode="auto">
          <a:xfrm>
            <a:off x="3513375" y="4022430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81" name="文本框 1"/>
          <p:cNvSpPr txBox="1"/>
          <p:nvPr/>
        </p:nvSpPr>
        <p:spPr>
          <a:xfrm>
            <a:off x="6430598" y="4367254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" name="išļîďè"/>
          <p:cNvSpPr txBox="1"/>
          <p:nvPr/>
        </p:nvSpPr>
        <p:spPr bwMode="auto">
          <a:xfrm>
            <a:off x="6414715" y="4022430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sp>
        <p:nvSpPr>
          <p:cNvPr id="83" name="文本框 1"/>
          <p:cNvSpPr txBox="1"/>
          <p:nvPr/>
        </p:nvSpPr>
        <p:spPr>
          <a:xfrm>
            <a:off x="9331938" y="4367254"/>
            <a:ext cx="270513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4" name="išļîďè"/>
          <p:cNvSpPr txBox="1"/>
          <p:nvPr/>
        </p:nvSpPr>
        <p:spPr bwMode="auto">
          <a:xfrm>
            <a:off x="9316055" y="4022430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Text here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86" name="组合 8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8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119" name="直接连接符 118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圆角矩形 120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22" name="圆角矩形 121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23" name="圆角矩形 122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124" name="圆角矩形 123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70482" y="1985273"/>
            <a:ext cx="4045050" cy="3841815"/>
            <a:chOff x="3057718" y="1341267"/>
            <a:chExt cx="5300788" cy="5034462"/>
          </a:xfrm>
        </p:grpSpPr>
        <p:sp>
          <p:nvSpPr>
            <p:cNvPr id="42" name="任意多边形 41"/>
            <p:cNvSpPr/>
            <p:nvPr/>
          </p:nvSpPr>
          <p:spPr>
            <a:xfrm>
              <a:off x="6023589" y="1933055"/>
              <a:ext cx="2334917" cy="656566"/>
            </a:xfrm>
            <a:custGeom>
              <a:avLst/>
              <a:gdLst>
                <a:gd name="connsiteX0" fmla="*/ 0 w 2334917"/>
                <a:gd name="connsiteY0" fmla="*/ 0 h 656566"/>
                <a:gd name="connsiteX1" fmla="*/ 13988 w 2334917"/>
                <a:gd name="connsiteY1" fmla="*/ 0 h 656566"/>
                <a:gd name="connsiteX2" fmla="*/ 604396 w 2334917"/>
                <a:gd name="connsiteY2" fmla="*/ 0 h 656566"/>
                <a:gd name="connsiteX3" fmla="*/ 634527 w 2334917"/>
                <a:gd name="connsiteY3" fmla="*/ 25188 h 656566"/>
                <a:gd name="connsiteX4" fmla="*/ 804433 w 2334917"/>
                <a:gd name="connsiteY4" fmla="*/ 141551 h 656566"/>
                <a:gd name="connsiteX5" fmla="*/ 973432 w 2334917"/>
                <a:gd name="connsiteY5" fmla="*/ 96489 h 656566"/>
                <a:gd name="connsiteX6" fmla="*/ 910526 w 2334917"/>
                <a:gd name="connsiteY6" fmla="*/ 547 h 656566"/>
                <a:gd name="connsiteX7" fmla="*/ 909878 w 2334917"/>
                <a:gd name="connsiteY7" fmla="*/ 0 h 656566"/>
                <a:gd name="connsiteX8" fmla="*/ 1032124 w 2334917"/>
                <a:gd name="connsiteY8" fmla="*/ 0 h 656566"/>
                <a:gd name="connsiteX9" fmla="*/ 1032125 w 2334917"/>
                <a:gd name="connsiteY9" fmla="*/ 0 h 656566"/>
                <a:gd name="connsiteX10" fmla="*/ 2334917 w 2334917"/>
                <a:gd name="connsiteY10" fmla="*/ 617856 h 656566"/>
                <a:gd name="connsiteX11" fmla="*/ 1226467 w 2334917"/>
                <a:gd name="connsiteY11" fmla="*/ 656566 h 656566"/>
                <a:gd name="connsiteX12" fmla="*/ 1223676 w 2334917"/>
                <a:gd name="connsiteY12" fmla="*/ 655072 h 656566"/>
                <a:gd name="connsiteX13" fmla="*/ 1236806 w 2334917"/>
                <a:gd name="connsiteY13" fmla="*/ 654613 h 656566"/>
                <a:gd name="connsiteX14" fmla="*/ 654502 w 2334917"/>
                <a:gd name="connsiteY14" fmla="*/ 342887 h 656566"/>
                <a:gd name="connsiteX15" fmla="*/ 649764 w 2334917"/>
                <a:gd name="connsiteY15" fmla="*/ 347839 h 656566"/>
                <a:gd name="connsiteX16" fmla="*/ 339953 w 2334917"/>
                <a:gd name="connsiteY16" fmla="*/ 181987 h 656566"/>
                <a:gd name="connsiteX17" fmla="*/ 349097 w 2334917"/>
                <a:gd name="connsiteY17" fmla="*/ 179394 h 656566"/>
                <a:gd name="connsiteX18" fmla="*/ 15939 w 2334917"/>
                <a:gd name="connsiteY18" fmla="*/ 1044 h 656566"/>
                <a:gd name="connsiteX19" fmla="*/ 1951 w 2334917"/>
                <a:gd name="connsiteY19" fmla="*/ 1044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34917" h="656566">
                  <a:moveTo>
                    <a:pt x="0" y="0"/>
                  </a:moveTo>
                  <a:lnTo>
                    <a:pt x="13988" y="0"/>
                  </a:lnTo>
                  <a:lnTo>
                    <a:pt x="604396" y="0"/>
                  </a:lnTo>
                  <a:lnTo>
                    <a:pt x="634527" y="25188"/>
                  </a:lnTo>
                  <a:cubicBezTo>
                    <a:pt x="691075" y="71002"/>
                    <a:pt x="756987" y="119589"/>
                    <a:pt x="804433" y="141551"/>
                  </a:cubicBezTo>
                  <a:cubicBezTo>
                    <a:pt x="923991" y="195140"/>
                    <a:pt x="1000928" y="175828"/>
                    <a:pt x="973432" y="96489"/>
                  </a:cubicBezTo>
                  <a:cubicBezTo>
                    <a:pt x="963991" y="67359"/>
                    <a:pt x="941392" y="33863"/>
                    <a:pt x="910526" y="547"/>
                  </a:cubicBezTo>
                  <a:lnTo>
                    <a:pt x="909878" y="0"/>
                  </a:lnTo>
                  <a:lnTo>
                    <a:pt x="1032124" y="0"/>
                  </a:lnTo>
                  <a:lnTo>
                    <a:pt x="1032125" y="0"/>
                  </a:lnTo>
                  <a:lnTo>
                    <a:pt x="2334917" y="617856"/>
                  </a:lnTo>
                  <a:lnTo>
                    <a:pt x="1226467" y="656566"/>
                  </a:lnTo>
                  <a:lnTo>
                    <a:pt x="1223676" y="655072"/>
                  </a:lnTo>
                  <a:lnTo>
                    <a:pt x="1236806" y="654613"/>
                  </a:lnTo>
                  <a:lnTo>
                    <a:pt x="654502" y="342887"/>
                  </a:lnTo>
                  <a:lnTo>
                    <a:pt x="649764" y="347839"/>
                  </a:lnTo>
                  <a:lnTo>
                    <a:pt x="339953" y="181987"/>
                  </a:lnTo>
                  <a:lnTo>
                    <a:pt x="349097" y="179394"/>
                  </a:lnTo>
                  <a:lnTo>
                    <a:pt x="15939" y="1044"/>
                  </a:lnTo>
                  <a:lnTo>
                    <a:pt x="1951" y="1044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 bwMode="auto">
            <a:xfrm rot="12304448" flipH="1" flipV="1">
              <a:off x="4691205" y="1869385"/>
              <a:ext cx="2580823" cy="812933"/>
            </a:xfrm>
            <a:custGeom>
              <a:avLst/>
              <a:gdLst>
                <a:gd name="connsiteX0" fmla="*/ 1027045 w 2580823"/>
                <a:gd name="connsiteY0" fmla="*/ 0 h 812933"/>
                <a:gd name="connsiteX1" fmla="*/ 1027201 w 2580823"/>
                <a:gd name="connsiteY1" fmla="*/ 56 h 812933"/>
                <a:gd name="connsiteX2" fmla="*/ 1015053 w 2580823"/>
                <a:gd name="connsiteY2" fmla="*/ 16174 h 812933"/>
                <a:gd name="connsiteX3" fmla="*/ 438820 w 2580823"/>
                <a:gd name="connsiteY3" fmla="*/ 206712 h 812933"/>
                <a:gd name="connsiteX4" fmla="*/ 620815 w 2580823"/>
                <a:gd name="connsiteY4" fmla="*/ 193463 h 812933"/>
                <a:gd name="connsiteX5" fmla="*/ 712486 w 2580823"/>
                <a:gd name="connsiteY5" fmla="*/ 278888 h 812933"/>
                <a:gd name="connsiteX6" fmla="*/ 730564 w 2580823"/>
                <a:gd name="connsiteY6" fmla="*/ 291101 h 812933"/>
                <a:gd name="connsiteX7" fmla="*/ 1198034 w 2580823"/>
                <a:gd name="connsiteY7" fmla="*/ 72380 h 812933"/>
                <a:gd name="connsiteX8" fmla="*/ 2580823 w 2580823"/>
                <a:gd name="connsiteY8" fmla="*/ 146964 h 812933"/>
                <a:gd name="connsiteX9" fmla="*/ 1277958 w 2580823"/>
                <a:gd name="connsiteY9" fmla="*/ 812933 h 812933"/>
                <a:gd name="connsiteX10" fmla="*/ 1276363 w 2580823"/>
                <a:gd name="connsiteY10" fmla="*/ 803641 h 812933"/>
                <a:gd name="connsiteX11" fmla="*/ 9105 w 2580823"/>
                <a:gd name="connsiteY11" fmla="*/ 628662 h 812933"/>
                <a:gd name="connsiteX12" fmla="*/ 10209 w 2580823"/>
                <a:gd name="connsiteY12" fmla="*/ 635634 h 812933"/>
                <a:gd name="connsiteX13" fmla="*/ 229 w 2580823"/>
                <a:gd name="connsiteY13" fmla="*/ 634256 h 812933"/>
                <a:gd name="connsiteX14" fmla="*/ 0 w 2580823"/>
                <a:gd name="connsiteY14" fmla="*/ 632920 h 812933"/>
                <a:gd name="connsiteX15" fmla="*/ 493455 w 2580823"/>
                <a:gd name="connsiteY15" fmla="*/ 402040 h 812933"/>
                <a:gd name="connsiteX16" fmla="*/ 468029 w 2580823"/>
                <a:gd name="connsiteY16" fmla="*/ 399488 h 812933"/>
                <a:gd name="connsiteX17" fmla="*/ 397927 w 2580823"/>
                <a:gd name="connsiteY17" fmla="*/ 242456 h 812933"/>
                <a:gd name="connsiteX18" fmla="*/ 438820 w 2580823"/>
                <a:gd name="connsiteY18" fmla="*/ 206712 h 8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80823" h="812933">
                  <a:moveTo>
                    <a:pt x="1027045" y="0"/>
                  </a:moveTo>
                  <a:lnTo>
                    <a:pt x="1027201" y="56"/>
                  </a:lnTo>
                  <a:lnTo>
                    <a:pt x="1015053" y="16174"/>
                  </a:lnTo>
                  <a:close/>
                  <a:moveTo>
                    <a:pt x="438820" y="206712"/>
                  </a:moveTo>
                  <a:cubicBezTo>
                    <a:pt x="488363" y="177917"/>
                    <a:pt x="560149" y="170850"/>
                    <a:pt x="620815" y="193463"/>
                  </a:cubicBezTo>
                  <a:cubicBezTo>
                    <a:pt x="692714" y="218588"/>
                    <a:pt x="701701" y="253763"/>
                    <a:pt x="712486" y="278888"/>
                  </a:cubicBezTo>
                  <a:lnTo>
                    <a:pt x="730564" y="291101"/>
                  </a:lnTo>
                  <a:lnTo>
                    <a:pt x="1198034" y="72380"/>
                  </a:lnTo>
                  <a:lnTo>
                    <a:pt x="2580823" y="146964"/>
                  </a:lnTo>
                  <a:lnTo>
                    <a:pt x="1277958" y="812933"/>
                  </a:lnTo>
                  <a:lnTo>
                    <a:pt x="1276363" y="803641"/>
                  </a:lnTo>
                  <a:lnTo>
                    <a:pt x="9105" y="628662"/>
                  </a:lnTo>
                  <a:lnTo>
                    <a:pt x="10209" y="635634"/>
                  </a:lnTo>
                  <a:lnTo>
                    <a:pt x="229" y="634256"/>
                  </a:lnTo>
                  <a:lnTo>
                    <a:pt x="0" y="632920"/>
                  </a:lnTo>
                  <a:lnTo>
                    <a:pt x="493455" y="402040"/>
                  </a:lnTo>
                  <a:lnTo>
                    <a:pt x="468029" y="399488"/>
                  </a:lnTo>
                  <a:cubicBezTo>
                    <a:pt x="387143" y="369338"/>
                    <a:pt x="354788" y="298988"/>
                    <a:pt x="397927" y="242456"/>
                  </a:cubicBezTo>
                  <a:cubicBezTo>
                    <a:pt x="408263" y="228324"/>
                    <a:pt x="422305" y="216311"/>
                    <a:pt x="438820" y="206712"/>
                  </a:cubicBez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 bwMode="auto">
            <a:xfrm rot="13709735" flipV="1">
              <a:off x="3148017" y="1624210"/>
              <a:ext cx="1930252" cy="1491476"/>
            </a:xfrm>
            <a:custGeom>
              <a:avLst/>
              <a:gdLst>
                <a:gd name="connsiteX0" fmla="*/ 1930252 w 1930252"/>
                <a:gd name="connsiteY0" fmla="*/ 288375 h 1491476"/>
                <a:gd name="connsiteX1" fmla="*/ 894612 w 1930252"/>
                <a:gd name="connsiteY1" fmla="*/ 0 h 1491476"/>
                <a:gd name="connsiteX2" fmla="*/ 464794 w 1930252"/>
                <a:gd name="connsiteY2" fmla="*/ 657887 h 1491476"/>
                <a:gd name="connsiteX3" fmla="*/ 463622 w 1930252"/>
                <a:gd name="connsiteY3" fmla="*/ 657208 h 1491476"/>
                <a:gd name="connsiteX4" fmla="*/ 447307 w 1930252"/>
                <a:gd name="connsiteY4" fmla="*/ 633535 h 1491476"/>
                <a:gd name="connsiteX5" fmla="*/ 324437 w 1930252"/>
                <a:gd name="connsiteY5" fmla="*/ 479359 h 1491476"/>
                <a:gd name="connsiteX6" fmla="*/ 25695 w 1930252"/>
                <a:gd name="connsiteY6" fmla="*/ 567783 h 1491476"/>
                <a:gd name="connsiteX7" fmla="*/ 119655 w 1930252"/>
                <a:gd name="connsiteY7" fmla="*/ 851193 h 1491476"/>
                <a:gd name="connsiteX8" fmla="*/ 293456 w 1930252"/>
                <a:gd name="connsiteY8" fmla="*/ 859802 h 1491476"/>
                <a:gd name="connsiteX9" fmla="*/ 338437 w 1930252"/>
                <a:gd name="connsiteY9" fmla="*/ 851291 h 1491476"/>
                <a:gd name="connsiteX10" fmla="*/ 42198 w 1930252"/>
                <a:gd name="connsiteY10" fmla="*/ 1304719 h 1491476"/>
                <a:gd name="connsiteX11" fmla="*/ 562480 w 1930252"/>
                <a:gd name="connsiteY11" fmla="*/ 1387608 h 1491476"/>
                <a:gd name="connsiteX12" fmla="*/ 567511 w 1930252"/>
                <a:gd name="connsiteY12" fmla="*/ 1364161 h 1491476"/>
                <a:gd name="connsiteX13" fmla="*/ 626800 w 1930252"/>
                <a:gd name="connsiteY13" fmla="*/ 1118366 h 1491476"/>
                <a:gd name="connsiteX14" fmla="*/ 893441 w 1930252"/>
                <a:gd name="connsiteY14" fmla="*/ 1079048 h 1491476"/>
                <a:gd name="connsiteX15" fmla="*/ 889792 w 1930252"/>
                <a:gd name="connsiteY15" fmla="*/ 1414736 h 1491476"/>
                <a:gd name="connsiteX16" fmla="*/ 870602 w 1930252"/>
                <a:gd name="connsiteY16" fmla="*/ 1436696 h 1491476"/>
                <a:gd name="connsiteX17" fmla="*/ 1150847 w 1930252"/>
                <a:gd name="connsiteY17" fmla="*/ 1481344 h 1491476"/>
                <a:gd name="connsiteX18" fmla="*/ 1144228 w 1930252"/>
                <a:gd name="connsiteY18" fmla="*/ 1491476 h 1491476"/>
                <a:gd name="connsiteX19" fmla="*/ 1144229 w 1930252"/>
                <a:gd name="connsiteY19" fmla="*/ 1491476 h 149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30252" h="1491476">
                  <a:moveTo>
                    <a:pt x="1930252" y="288375"/>
                  </a:moveTo>
                  <a:lnTo>
                    <a:pt x="894612" y="0"/>
                  </a:lnTo>
                  <a:lnTo>
                    <a:pt x="464794" y="657887"/>
                  </a:lnTo>
                  <a:lnTo>
                    <a:pt x="463622" y="657208"/>
                  </a:lnTo>
                  <a:cubicBezTo>
                    <a:pt x="456172" y="650512"/>
                    <a:pt x="450469" y="642462"/>
                    <a:pt x="447307" y="633535"/>
                  </a:cubicBezTo>
                  <a:cubicBezTo>
                    <a:pt x="432853" y="588189"/>
                    <a:pt x="420806" y="524705"/>
                    <a:pt x="324437" y="479359"/>
                  </a:cubicBezTo>
                  <a:cubicBezTo>
                    <a:pt x="216023" y="424944"/>
                    <a:pt x="81107" y="465755"/>
                    <a:pt x="25695" y="567783"/>
                  </a:cubicBezTo>
                  <a:cubicBezTo>
                    <a:pt x="-32125" y="669811"/>
                    <a:pt x="11240" y="796779"/>
                    <a:pt x="119655" y="851193"/>
                  </a:cubicBezTo>
                  <a:cubicBezTo>
                    <a:pt x="163020" y="871599"/>
                    <a:pt x="232134" y="869048"/>
                    <a:pt x="293456" y="859802"/>
                  </a:cubicBezTo>
                  <a:lnTo>
                    <a:pt x="338437" y="851291"/>
                  </a:lnTo>
                  <a:lnTo>
                    <a:pt x="42198" y="1304719"/>
                  </a:lnTo>
                  <a:lnTo>
                    <a:pt x="562480" y="1387608"/>
                  </a:lnTo>
                  <a:lnTo>
                    <a:pt x="567511" y="1364161"/>
                  </a:lnTo>
                  <a:cubicBezTo>
                    <a:pt x="572466" y="1286678"/>
                    <a:pt x="588284" y="1173902"/>
                    <a:pt x="626800" y="1118366"/>
                  </a:cubicBezTo>
                  <a:cubicBezTo>
                    <a:pt x="701918" y="1014962"/>
                    <a:pt x="821710" y="995997"/>
                    <a:pt x="893441" y="1079048"/>
                  </a:cubicBezTo>
                  <a:cubicBezTo>
                    <a:pt x="965810" y="1159542"/>
                    <a:pt x="964910" y="1311331"/>
                    <a:pt x="889792" y="1414736"/>
                  </a:cubicBezTo>
                  <a:lnTo>
                    <a:pt x="870602" y="1436696"/>
                  </a:lnTo>
                  <a:lnTo>
                    <a:pt x="1150847" y="1481344"/>
                  </a:lnTo>
                  <a:lnTo>
                    <a:pt x="1144228" y="1491476"/>
                  </a:lnTo>
                  <a:lnTo>
                    <a:pt x="1144229" y="1491476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733767" y="3263703"/>
              <a:ext cx="1768095" cy="2758270"/>
            </a:xfrm>
            <a:custGeom>
              <a:avLst/>
              <a:gdLst>
                <a:gd name="connsiteX0" fmla="*/ 576982 w 1768095"/>
                <a:gd name="connsiteY0" fmla="*/ 180015 h 2758270"/>
                <a:gd name="connsiteX1" fmla="*/ 576983 w 1768095"/>
                <a:gd name="connsiteY1" fmla="*/ 180015 h 2758270"/>
                <a:gd name="connsiteX2" fmla="*/ 576982 w 1768095"/>
                <a:gd name="connsiteY2" fmla="*/ 180016 h 2758270"/>
                <a:gd name="connsiteX3" fmla="*/ 982401 w 1768095"/>
                <a:gd name="connsiteY3" fmla="*/ 513548 h 2758270"/>
                <a:gd name="connsiteX4" fmla="*/ 952988 w 1768095"/>
                <a:gd name="connsiteY4" fmla="*/ 526716 h 2758270"/>
                <a:gd name="connsiteX5" fmla="*/ 843363 w 1768095"/>
                <a:gd name="connsiteY5" fmla="*/ 672533 h 2758270"/>
                <a:gd name="connsiteX6" fmla="*/ 925979 w 1768095"/>
                <a:gd name="connsiteY6" fmla="*/ 1064538 h 2758270"/>
                <a:gd name="connsiteX7" fmla="*/ 1190774 w 1768095"/>
                <a:gd name="connsiteY7" fmla="*/ 941246 h 2758270"/>
                <a:gd name="connsiteX8" fmla="*/ 1198817 w 1768095"/>
                <a:gd name="connsiteY8" fmla="*/ 713186 h 2758270"/>
                <a:gd name="connsiteX9" fmla="*/ 1195545 w 1768095"/>
                <a:gd name="connsiteY9" fmla="*/ 688898 h 2758270"/>
                <a:gd name="connsiteX10" fmla="*/ 1610349 w 1768095"/>
                <a:gd name="connsiteY10" fmla="*/ 1030150 h 2758270"/>
                <a:gd name="connsiteX11" fmla="*/ 1768095 w 1768095"/>
                <a:gd name="connsiteY11" fmla="*/ 455017 h 2758270"/>
                <a:gd name="connsiteX12" fmla="*/ 1768095 w 1768095"/>
                <a:gd name="connsiteY12" fmla="*/ 455018 h 2758270"/>
                <a:gd name="connsiteX13" fmla="*/ 1136365 w 1768095"/>
                <a:gd name="connsiteY13" fmla="*/ 2758270 h 2758270"/>
                <a:gd name="connsiteX14" fmla="*/ 154157 w 1768095"/>
                <a:gd name="connsiteY14" fmla="*/ 1721612 h 2758270"/>
                <a:gd name="connsiteX15" fmla="*/ 315332 w 1768095"/>
                <a:gd name="connsiteY15" fmla="*/ 1133977 h 2758270"/>
                <a:gd name="connsiteX16" fmla="*/ 296985 w 1768095"/>
                <a:gd name="connsiteY16" fmla="*/ 1113355 h 2758270"/>
                <a:gd name="connsiteX17" fmla="*/ 267907 w 1768095"/>
                <a:gd name="connsiteY17" fmla="*/ 1100547 h 2758270"/>
                <a:gd name="connsiteX18" fmla="*/ 72810 w 1768095"/>
                <a:gd name="connsiteY18" fmla="*/ 997222 h 2758270"/>
                <a:gd name="connsiteX19" fmla="*/ 57649 w 1768095"/>
                <a:gd name="connsiteY19" fmla="*/ 614116 h 2758270"/>
                <a:gd name="connsiteX20" fmla="*/ 370891 w 1768095"/>
                <a:gd name="connsiteY20" fmla="*/ 646011 h 2758270"/>
                <a:gd name="connsiteX21" fmla="*/ 401578 w 1768095"/>
                <a:gd name="connsiteY21" fmla="*/ 702962 h 2758270"/>
                <a:gd name="connsiteX22" fmla="*/ 418594 w 1768095"/>
                <a:gd name="connsiteY22" fmla="*/ 757490 h 2758270"/>
                <a:gd name="connsiteX23" fmla="*/ 626356 w 1768095"/>
                <a:gd name="connsiteY23" fmla="*/ 0 h 2758270"/>
                <a:gd name="connsiteX24" fmla="*/ 626356 w 1768095"/>
                <a:gd name="connsiteY24" fmla="*/ 0 h 2758270"/>
                <a:gd name="connsiteX25" fmla="*/ 588409 w 1768095"/>
                <a:gd name="connsiteY25" fmla="*/ 138356 h 275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8095" h="2758270">
                  <a:moveTo>
                    <a:pt x="576982" y="180015"/>
                  </a:moveTo>
                  <a:lnTo>
                    <a:pt x="576983" y="180015"/>
                  </a:lnTo>
                  <a:lnTo>
                    <a:pt x="576982" y="180016"/>
                  </a:lnTo>
                  <a:lnTo>
                    <a:pt x="982401" y="513548"/>
                  </a:lnTo>
                  <a:lnTo>
                    <a:pt x="952988" y="526716"/>
                  </a:lnTo>
                  <a:cubicBezTo>
                    <a:pt x="916446" y="545091"/>
                    <a:pt x="875138" y="577693"/>
                    <a:pt x="843363" y="672533"/>
                  </a:cubicBezTo>
                  <a:cubicBezTo>
                    <a:pt x="792522" y="814792"/>
                    <a:pt x="830652" y="991827"/>
                    <a:pt x="925979" y="1064538"/>
                  </a:cubicBezTo>
                  <a:cubicBezTo>
                    <a:pt x="1021305" y="1140410"/>
                    <a:pt x="1139934" y="1083505"/>
                    <a:pt x="1190774" y="941246"/>
                  </a:cubicBezTo>
                  <a:cubicBezTo>
                    <a:pt x="1209840" y="884342"/>
                    <a:pt x="1207456" y="793651"/>
                    <a:pt x="1198817" y="713186"/>
                  </a:cubicBezTo>
                  <a:lnTo>
                    <a:pt x="1195545" y="688898"/>
                  </a:lnTo>
                  <a:lnTo>
                    <a:pt x="1610349" y="1030150"/>
                  </a:lnTo>
                  <a:lnTo>
                    <a:pt x="1768095" y="455017"/>
                  </a:lnTo>
                  <a:lnTo>
                    <a:pt x="1768095" y="455018"/>
                  </a:lnTo>
                  <a:lnTo>
                    <a:pt x="1136365" y="2758270"/>
                  </a:lnTo>
                  <a:lnTo>
                    <a:pt x="154157" y="1721612"/>
                  </a:lnTo>
                  <a:lnTo>
                    <a:pt x="315332" y="1133977"/>
                  </a:lnTo>
                  <a:lnTo>
                    <a:pt x="296985" y="1113355"/>
                  </a:lnTo>
                  <a:cubicBezTo>
                    <a:pt x="287785" y="1106335"/>
                    <a:pt x="277843" y="1101794"/>
                    <a:pt x="267907" y="1100547"/>
                  </a:cubicBezTo>
                  <a:cubicBezTo>
                    <a:pt x="217987" y="1096137"/>
                    <a:pt x="150918" y="1099776"/>
                    <a:pt x="72810" y="997222"/>
                  </a:cubicBezTo>
                  <a:cubicBezTo>
                    <a:pt x="-18432" y="882818"/>
                    <a:pt x="-24409" y="709552"/>
                    <a:pt x="57649" y="614116"/>
                  </a:cubicBezTo>
                  <a:cubicBezTo>
                    <a:pt x="138879" y="515794"/>
                    <a:pt x="279649" y="531607"/>
                    <a:pt x="370891" y="646011"/>
                  </a:cubicBezTo>
                  <a:cubicBezTo>
                    <a:pt x="382607" y="661394"/>
                    <a:pt x="392780" y="680931"/>
                    <a:pt x="401578" y="702962"/>
                  </a:cubicBezTo>
                  <a:lnTo>
                    <a:pt x="418594" y="757490"/>
                  </a:lnTo>
                  <a:close/>
                  <a:moveTo>
                    <a:pt x="626356" y="0"/>
                  </a:moveTo>
                  <a:lnTo>
                    <a:pt x="626356" y="0"/>
                  </a:lnTo>
                  <a:lnTo>
                    <a:pt x="588409" y="138356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rot="920267" flipH="1">
              <a:off x="5596207" y="2431342"/>
              <a:ext cx="1797584" cy="2152241"/>
            </a:xfrm>
            <a:custGeom>
              <a:avLst/>
              <a:gdLst>
                <a:gd name="connsiteX0" fmla="*/ 1790501 w 1797584"/>
                <a:gd name="connsiteY0" fmla="*/ 2083402 h 2152241"/>
                <a:gd name="connsiteX1" fmla="*/ 1790476 w 1797584"/>
                <a:gd name="connsiteY1" fmla="*/ 2083642 h 2152241"/>
                <a:gd name="connsiteX2" fmla="*/ 1774113 w 1797584"/>
                <a:gd name="connsiteY2" fmla="*/ 2079825 h 2152241"/>
                <a:gd name="connsiteX3" fmla="*/ 1758353 w 1797584"/>
                <a:gd name="connsiteY3" fmla="*/ 2076148 h 2152241"/>
                <a:gd name="connsiteX4" fmla="*/ 1758421 w 1797584"/>
                <a:gd name="connsiteY4" fmla="*/ 2076164 h 2152241"/>
                <a:gd name="connsiteX5" fmla="*/ 1758353 w 1797584"/>
                <a:gd name="connsiteY5" fmla="*/ 2076148 h 2152241"/>
                <a:gd name="connsiteX6" fmla="*/ 1789209 w 1797584"/>
                <a:gd name="connsiteY6" fmla="*/ 2083110 h 2152241"/>
                <a:gd name="connsiteX7" fmla="*/ 1790501 w 1797584"/>
                <a:gd name="connsiteY7" fmla="*/ 2083402 h 2152241"/>
                <a:gd name="connsiteX8" fmla="*/ 1790501 w 1797584"/>
                <a:gd name="connsiteY8" fmla="*/ 2083402 h 2152241"/>
                <a:gd name="connsiteX9" fmla="*/ 398126 w 1797584"/>
                <a:gd name="connsiteY9" fmla="*/ 0 h 2152241"/>
                <a:gd name="connsiteX10" fmla="*/ 398126 w 1797584"/>
                <a:gd name="connsiteY10" fmla="*/ 656295 h 2152241"/>
                <a:gd name="connsiteX11" fmla="*/ 372507 w 1797584"/>
                <a:gd name="connsiteY11" fmla="*/ 631536 h 2152241"/>
                <a:gd name="connsiteX12" fmla="*/ 217516 w 1797584"/>
                <a:gd name="connsiteY12" fmla="*/ 528621 h 2152241"/>
                <a:gd name="connsiteX13" fmla="*/ 11 w 1797584"/>
                <a:gd name="connsiteY13" fmla="*/ 658650 h 2152241"/>
                <a:gd name="connsiteX14" fmla="*/ 216908 w 1797584"/>
                <a:gd name="connsiteY14" fmla="*/ 904297 h 2152241"/>
                <a:gd name="connsiteX15" fmla="*/ 397516 w 1797584"/>
                <a:gd name="connsiteY15" fmla="*/ 878419 h 2152241"/>
                <a:gd name="connsiteX16" fmla="*/ 398126 w 1797584"/>
                <a:gd name="connsiteY16" fmla="*/ 878285 h 2152241"/>
                <a:gd name="connsiteX17" fmla="*/ 398126 w 1797584"/>
                <a:gd name="connsiteY17" fmla="*/ 1554966 h 2152241"/>
                <a:gd name="connsiteX18" fmla="*/ 964245 w 1797584"/>
                <a:gd name="connsiteY18" fmla="*/ 1796580 h 2152241"/>
                <a:gd name="connsiteX19" fmla="*/ 962122 w 1797584"/>
                <a:gd name="connsiteY19" fmla="*/ 1790828 h 2152241"/>
                <a:gd name="connsiteX20" fmla="*/ 959184 w 1797584"/>
                <a:gd name="connsiteY20" fmla="*/ 1782869 h 2152241"/>
                <a:gd name="connsiteX21" fmla="*/ 955056 w 1797584"/>
                <a:gd name="connsiteY21" fmla="*/ 1775103 h 2152241"/>
                <a:gd name="connsiteX22" fmla="*/ 930442 w 1797584"/>
                <a:gd name="connsiteY22" fmla="*/ 1728793 h 2152241"/>
                <a:gd name="connsiteX23" fmla="*/ 881797 w 1797584"/>
                <a:gd name="connsiteY23" fmla="*/ 1552805 h 2152241"/>
                <a:gd name="connsiteX24" fmla="*/ 931568 w 1797584"/>
                <a:gd name="connsiteY24" fmla="*/ 1434322 h 2152241"/>
                <a:gd name="connsiteX25" fmla="*/ 931568 w 1797584"/>
                <a:gd name="connsiteY25" fmla="*/ 1434322 h 2152241"/>
                <a:gd name="connsiteX26" fmla="*/ 931569 w 1797584"/>
                <a:gd name="connsiteY26" fmla="*/ 1434321 h 2152241"/>
                <a:gd name="connsiteX27" fmla="*/ 1112519 w 1797584"/>
                <a:gd name="connsiteY27" fmla="*/ 1373793 h 2152241"/>
                <a:gd name="connsiteX28" fmla="*/ 1168740 w 1797584"/>
                <a:gd name="connsiteY28" fmla="*/ 1399439 h 2152241"/>
                <a:gd name="connsiteX29" fmla="*/ 1189844 w 1797584"/>
                <a:gd name="connsiteY29" fmla="*/ 1409066 h 2152241"/>
                <a:gd name="connsiteX30" fmla="*/ 1291306 w 1797584"/>
                <a:gd name="connsiteY30" fmla="*/ 1645238 h 2152241"/>
                <a:gd name="connsiteX31" fmla="*/ 1189154 w 1797584"/>
                <a:gd name="connsiteY31" fmla="*/ 1814209 h 2152241"/>
                <a:gd name="connsiteX32" fmla="*/ 1174711 w 1797584"/>
                <a:gd name="connsiteY32" fmla="*/ 1834672 h 2152241"/>
                <a:gd name="connsiteX33" fmla="*/ 1172638 w 1797584"/>
                <a:gd name="connsiteY33" fmla="*/ 1837609 h 2152241"/>
                <a:gd name="connsiteX34" fmla="*/ 1171852 w 1797584"/>
                <a:gd name="connsiteY34" fmla="*/ 1842013 h 2152241"/>
                <a:gd name="connsiteX35" fmla="*/ 1167031 w 1797584"/>
                <a:gd name="connsiteY35" fmla="*/ 1869020 h 2152241"/>
                <a:gd name="connsiteX36" fmla="*/ 1168202 w 1797584"/>
                <a:gd name="connsiteY36" fmla="*/ 1875210 h 2152241"/>
                <a:gd name="connsiteX37" fmla="*/ 1169934 w 1797584"/>
                <a:gd name="connsiteY37" fmla="*/ 1884366 h 2152241"/>
                <a:gd name="connsiteX38" fmla="*/ 1218618 w 1797584"/>
                <a:gd name="connsiteY38" fmla="*/ 1905145 h 2152241"/>
                <a:gd name="connsiteX39" fmla="*/ 1401601 w 1797584"/>
                <a:gd name="connsiteY39" fmla="*/ 1983239 h 2152241"/>
                <a:gd name="connsiteX40" fmla="*/ 1591372 w 1797584"/>
                <a:gd name="connsiteY40" fmla="*/ 2064232 h 2152241"/>
                <a:gd name="connsiteX41" fmla="*/ 1796957 w 1797584"/>
                <a:gd name="connsiteY41" fmla="*/ 2151973 h 2152241"/>
                <a:gd name="connsiteX42" fmla="*/ 1796970 w 1797584"/>
                <a:gd name="connsiteY42" fmla="*/ 2151979 h 2152241"/>
                <a:gd name="connsiteX43" fmla="*/ 1797388 w 1797584"/>
                <a:gd name="connsiteY43" fmla="*/ 2152158 h 2152241"/>
                <a:gd name="connsiteX44" fmla="*/ 1797584 w 1797584"/>
                <a:gd name="connsiteY44" fmla="*/ 2152241 h 2152241"/>
                <a:gd name="connsiteX45" fmla="*/ 1797584 w 1797584"/>
                <a:gd name="connsiteY45" fmla="*/ 436896 h 215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97584" h="2152241">
                  <a:moveTo>
                    <a:pt x="1790501" y="2083402"/>
                  </a:moveTo>
                  <a:lnTo>
                    <a:pt x="1790476" y="2083642"/>
                  </a:lnTo>
                  <a:lnTo>
                    <a:pt x="1774113" y="2079825"/>
                  </a:lnTo>
                  <a:lnTo>
                    <a:pt x="1758353" y="2076148"/>
                  </a:lnTo>
                  <a:lnTo>
                    <a:pt x="1758421" y="2076164"/>
                  </a:lnTo>
                  <a:lnTo>
                    <a:pt x="1758353" y="2076148"/>
                  </a:lnTo>
                  <a:lnTo>
                    <a:pt x="1789209" y="2083110"/>
                  </a:lnTo>
                  <a:lnTo>
                    <a:pt x="1790501" y="2083402"/>
                  </a:lnTo>
                  <a:lnTo>
                    <a:pt x="1790501" y="2083402"/>
                  </a:lnTo>
                  <a:close/>
                  <a:moveTo>
                    <a:pt x="398126" y="0"/>
                  </a:moveTo>
                  <a:lnTo>
                    <a:pt x="398126" y="656295"/>
                  </a:lnTo>
                  <a:lnTo>
                    <a:pt x="372507" y="631536"/>
                  </a:lnTo>
                  <a:cubicBezTo>
                    <a:pt x="323714" y="587043"/>
                    <a:pt x="264946" y="542139"/>
                    <a:pt x="217516" y="528621"/>
                  </a:cubicBezTo>
                  <a:cubicBezTo>
                    <a:pt x="97309" y="497091"/>
                    <a:pt x="-1237" y="554549"/>
                    <a:pt x="11" y="658650"/>
                  </a:cubicBezTo>
                  <a:cubicBezTo>
                    <a:pt x="-831" y="761245"/>
                    <a:pt x="96701" y="872768"/>
                    <a:pt x="216908" y="904297"/>
                  </a:cubicBezTo>
                  <a:cubicBezTo>
                    <a:pt x="322308" y="934338"/>
                    <a:pt x="363217" y="899585"/>
                    <a:pt x="397516" y="878419"/>
                  </a:cubicBezTo>
                  <a:lnTo>
                    <a:pt x="398126" y="878285"/>
                  </a:lnTo>
                  <a:lnTo>
                    <a:pt x="398126" y="1554966"/>
                  </a:lnTo>
                  <a:lnTo>
                    <a:pt x="964245" y="1796580"/>
                  </a:lnTo>
                  <a:lnTo>
                    <a:pt x="962122" y="1790828"/>
                  </a:lnTo>
                  <a:lnTo>
                    <a:pt x="959184" y="1782869"/>
                  </a:lnTo>
                  <a:lnTo>
                    <a:pt x="955056" y="1775103"/>
                  </a:lnTo>
                  <a:lnTo>
                    <a:pt x="930442" y="1728793"/>
                  </a:lnTo>
                  <a:cubicBezTo>
                    <a:pt x="901953" y="1670395"/>
                    <a:pt x="877100" y="1602209"/>
                    <a:pt x="881797" y="1552805"/>
                  </a:cubicBezTo>
                  <a:cubicBezTo>
                    <a:pt x="887375" y="1506105"/>
                    <a:pt x="905339" y="1465461"/>
                    <a:pt x="931568" y="1434322"/>
                  </a:cubicBezTo>
                  <a:lnTo>
                    <a:pt x="931568" y="1434322"/>
                  </a:lnTo>
                  <a:lnTo>
                    <a:pt x="931569" y="1434321"/>
                  </a:lnTo>
                  <a:cubicBezTo>
                    <a:pt x="975284" y="1382423"/>
                    <a:pt x="1041959" y="1356925"/>
                    <a:pt x="1112519" y="1373793"/>
                  </a:cubicBezTo>
                  <a:lnTo>
                    <a:pt x="1168740" y="1399439"/>
                  </a:lnTo>
                  <a:lnTo>
                    <a:pt x="1189844" y="1409066"/>
                  </a:lnTo>
                  <a:cubicBezTo>
                    <a:pt x="1259380" y="1459679"/>
                    <a:pt x="1302463" y="1551837"/>
                    <a:pt x="1291306" y="1645238"/>
                  </a:cubicBezTo>
                  <a:cubicBezTo>
                    <a:pt x="1280869" y="1755026"/>
                    <a:pt x="1226258" y="1786145"/>
                    <a:pt x="1189154" y="1814209"/>
                  </a:cubicBezTo>
                  <a:lnTo>
                    <a:pt x="1174711" y="1834672"/>
                  </a:lnTo>
                  <a:lnTo>
                    <a:pt x="1172638" y="1837609"/>
                  </a:lnTo>
                  <a:lnTo>
                    <a:pt x="1171852" y="1842013"/>
                  </a:lnTo>
                  <a:lnTo>
                    <a:pt x="1167031" y="1869020"/>
                  </a:lnTo>
                  <a:lnTo>
                    <a:pt x="1168202" y="1875210"/>
                  </a:lnTo>
                  <a:lnTo>
                    <a:pt x="1169934" y="1884366"/>
                  </a:lnTo>
                  <a:lnTo>
                    <a:pt x="1218618" y="1905145"/>
                  </a:lnTo>
                  <a:lnTo>
                    <a:pt x="1401601" y="1983239"/>
                  </a:lnTo>
                  <a:lnTo>
                    <a:pt x="1591372" y="2064232"/>
                  </a:lnTo>
                  <a:lnTo>
                    <a:pt x="1796957" y="2151973"/>
                  </a:lnTo>
                  <a:lnTo>
                    <a:pt x="1796970" y="2151979"/>
                  </a:lnTo>
                  <a:lnTo>
                    <a:pt x="1797388" y="2152158"/>
                  </a:lnTo>
                  <a:lnTo>
                    <a:pt x="1797584" y="2152241"/>
                  </a:lnTo>
                  <a:lnTo>
                    <a:pt x="1797584" y="436896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920267" flipH="1">
              <a:off x="6272462" y="3742242"/>
              <a:ext cx="1462418" cy="1929499"/>
            </a:xfrm>
            <a:custGeom>
              <a:avLst/>
              <a:gdLst>
                <a:gd name="connsiteX0" fmla="*/ 0 w 1462418"/>
                <a:gd name="connsiteY0" fmla="*/ 0 h 1929499"/>
                <a:gd name="connsiteX1" fmla="*/ 0 w 1462418"/>
                <a:gd name="connsiteY1" fmla="*/ 1289914 h 1929499"/>
                <a:gd name="connsiteX2" fmla="*/ 1047605 w 1462418"/>
                <a:gd name="connsiteY2" fmla="*/ 1929499 h 1929499"/>
                <a:gd name="connsiteX3" fmla="*/ 1047605 w 1462418"/>
                <a:gd name="connsiteY3" fmla="*/ 1462656 h 1929499"/>
                <a:gd name="connsiteX4" fmla="*/ 1090247 w 1462418"/>
                <a:gd name="connsiteY4" fmla="*/ 1523589 h 1929499"/>
                <a:gd name="connsiteX5" fmla="*/ 1136761 w 1462418"/>
                <a:gd name="connsiteY5" fmla="*/ 1568551 h 1929499"/>
                <a:gd name="connsiteX6" fmla="*/ 1444923 w 1462418"/>
                <a:gd name="connsiteY6" fmla="*/ 1503946 h 1929499"/>
                <a:gd name="connsiteX7" fmla="*/ 1314289 w 1462418"/>
                <a:gd name="connsiteY7" fmla="*/ 1143481 h 1929499"/>
                <a:gd name="connsiteX8" fmla="*/ 1097045 w 1462418"/>
                <a:gd name="connsiteY8" fmla="*/ 1104190 h 1929499"/>
                <a:gd name="connsiteX9" fmla="*/ 1065451 w 1462418"/>
                <a:gd name="connsiteY9" fmla="*/ 1100803 h 1929499"/>
                <a:gd name="connsiteX10" fmla="*/ 1047605 w 1462418"/>
                <a:gd name="connsiteY10" fmla="*/ 1090213 h 1929499"/>
                <a:gd name="connsiteX11" fmla="*/ 1047605 w 1462418"/>
                <a:gd name="connsiteY11" fmla="*/ 447107 h 1929499"/>
                <a:gd name="connsiteX12" fmla="*/ 1047604 w 1462418"/>
                <a:gd name="connsiteY12" fmla="*/ 447107 h 1929499"/>
                <a:gd name="connsiteX13" fmla="*/ 1047604 w 1462418"/>
                <a:gd name="connsiteY13" fmla="*/ 447108 h 1929499"/>
                <a:gd name="connsiteX14" fmla="*/ 564467 w 1462418"/>
                <a:gd name="connsiteY14" fmla="*/ 240910 h 1929499"/>
                <a:gd name="connsiteX15" fmla="*/ 570022 w 1462418"/>
                <a:gd name="connsiteY15" fmla="*/ 272275 h 1929499"/>
                <a:gd name="connsiteX16" fmla="*/ 603419 w 1462418"/>
                <a:gd name="connsiteY16" fmla="*/ 493332 h 1929499"/>
                <a:gd name="connsiteX17" fmla="*/ 398428 w 1462418"/>
                <a:gd name="connsiteY17" fmla="*/ 614399 h 1929499"/>
                <a:gd name="connsiteX18" fmla="*/ 289572 w 1462418"/>
                <a:gd name="connsiteY18" fmla="*/ 338266 h 1929499"/>
                <a:gd name="connsiteX19" fmla="*/ 391266 w 1462418"/>
                <a:gd name="connsiteY19" fmla="*/ 203745 h 1929499"/>
                <a:gd name="connsiteX20" fmla="*/ 407231 w 1462418"/>
                <a:gd name="connsiteY20" fmla="*/ 185531 h 1929499"/>
                <a:gd name="connsiteX21" fmla="*/ 410375 w 1462418"/>
                <a:gd name="connsiteY21" fmla="*/ 175145 h 192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62418" h="1929499">
                  <a:moveTo>
                    <a:pt x="0" y="0"/>
                  </a:moveTo>
                  <a:lnTo>
                    <a:pt x="0" y="1289914"/>
                  </a:lnTo>
                  <a:lnTo>
                    <a:pt x="1047605" y="1929499"/>
                  </a:lnTo>
                  <a:lnTo>
                    <a:pt x="1047605" y="1462656"/>
                  </a:lnTo>
                  <a:lnTo>
                    <a:pt x="1090247" y="1523589"/>
                  </a:lnTo>
                  <a:cubicBezTo>
                    <a:pt x="1105312" y="1541914"/>
                    <a:pt x="1120931" y="1557445"/>
                    <a:pt x="1136761" y="1568551"/>
                  </a:cubicBezTo>
                  <a:cubicBezTo>
                    <a:pt x="1258401" y="1649896"/>
                    <a:pt x="1397337" y="1622272"/>
                    <a:pt x="1444923" y="1503946"/>
                  </a:cubicBezTo>
                  <a:cubicBezTo>
                    <a:pt x="1494173" y="1388118"/>
                    <a:pt x="1435930" y="1224825"/>
                    <a:pt x="1314289" y="1143481"/>
                  </a:cubicBezTo>
                  <a:cubicBezTo>
                    <a:pt x="1208758" y="1069445"/>
                    <a:pt x="1145951" y="1093253"/>
                    <a:pt x="1097045" y="1104190"/>
                  </a:cubicBezTo>
                  <a:cubicBezTo>
                    <a:pt x="1087198" y="1106015"/>
                    <a:pt x="1076347" y="1104703"/>
                    <a:pt x="1065451" y="1100803"/>
                  </a:cubicBezTo>
                  <a:lnTo>
                    <a:pt x="1047605" y="1090213"/>
                  </a:lnTo>
                  <a:lnTo>
                    <a:pt x="1047605" y="447107"/>
                  </a:lnTo>
                  <a:lnTo>
                    <a:pt x="1047604" y="447107"/>
                  </a:lnTo>
                  <a:lnTo>
                    <a:pt x="1047604" y="447108"/>
                  </a:lnTo>
                  <a:lnTo>
                    <a:pt x="564467" y="240910"/>
                  </a:lnTo>
                  <a:lnTo>
                    <a:pt x="570022" y="272275"/>
                  </a:lnTo>
                  <a:cubicBezTo>
                    <a:pt x="591785" y="337383"/>
                    <a:pt x="616420" y="435014"/>
                    <a:pt x="603419" y="493332"/>
                  </a:cubicBezTo>
                  <a:cubicBezTo>
                    <a:pt x="576430" y="603053"/>
                    <a:pt x="484768" y="658507"/>
                    <a:pt x="398428" y="614399"/>
                  </a:cubicBezTo>
                  <a:cubicBezTo>
                    <a:pt x="312418" y="572595"/>
                    <a:pt x="262583" y="447986"/>
                    <a:pt x="289572" y="338266"/>
                  </a:cubicBezTo>
                  <a:cubicBezTo>
                    <a:pt x="311238" y="241069"/>
                    <a:pt x="358388" y="222562"/>
                    <a:pt x="391266" y="203745"/>
                  </a:cubicBezTo>
                  <a:cubicBezTo>
                    <a:pt x="397696" y="199738"/>
                    <a:pt x="403103" y="193396"/>
                    <a:pt x="407231" y="185531"/>
                  </a:cubicBezTo>
                  <a:lnTo>
                    <a:pt x="410375" y="175145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920267" flipH="1">
              <a:off x="7046556" y="2373947"/>
              <a:ext cx="1047605" cy="2102116"/>
            </a:xfrm>
            <a:custGeom>
              <a:avLst/>
              <a:gdLst>
                <a:gd name="connsiteX0" fmla="*/ 0 w 1047605"/>
                <a:gd name="connsiteY0" fmla="*/ 0 h 2102116"/>
                <a:gd name="connsiteX1" fmla="*/ 0 w 1047605"/>
                <a:gd name="connsiteY1" fmla="*/ 1472528 h 2102116"/>
                <a:gd name="connsiteX2" fmla="*/ 410376 w 1047605"/>
                <a:gd name="connsiteY2" fmla="*/ 1647673 h 2102116"/>
                <a:gd name="connsiteX3" fmla="*/ 407232 w 1047605"/>
                <a:gd name="connsiteY3" fmla="*/ 1658059 h 2102116"/>
                <a:gd name="connsiteX4" fmla="*/ 391267 w 1047605"/>
                <a:gd name="connsiteY4" fmla="*/ 1676273 h 2102116"/>
                <a:gd name="connsiteX5" fmla="*/ 289573 w 1047605"/>
                <a:gd name="connsiteY5" fmla="*/ 1810794 h 2102116"/>
                <a:gd name="connsiteX6" fmla="*/ 398429 w 1047605"/>
                <a:gd name="connsiteY6" fmla="*/ 2086927 h 2102116"/>
                <a:gd name="connsiteX7" fmla="*/ 603420 w 1047605"/>
                <a:gd name="connsiteY7" fmla="*/ 1965860 h 2102116"/>
                <a:gd name="connsiteX8" fmla="*/ 570023 w 1047605"/>
                <a:gd name="connsiteY8" fmla="*/ 1744803 h 2102116"/>
                <a:gd name="connsiteX9" fmla="*/ 564468 w 1047605"/>
                <a:gd name="connsiteY9" fmla="*/ 1713438 h 2102116"/>
                <a:gd name="connsiteX10" fmla="*/ 1047605 w 1047605"/>
                <a:gd name="connsiteY10" fmla="*/ 1919636 h 2102116"/>
                <a:gd name="connsiteX11" fmla="*/ 1047605 w 1047605"/>
                <a:gd name="connsiteY11" fmla="*/ 1897802 h 2102116"/>
                <a:gd name="connsiteX12" fmla="*/ 1038384 w 1047605"/>
                <a:gd name="connsiteY12" fmla="*/ 1893866 h 2102116"/>
                <a:gd name="connsiteX13" fmla="*/ 1038385 w 1047605"/>
                <a:gd name="connsiteY13" fmla="*/ 1217186 h 2102116"/>
                <a:gd name="connsiteX14" fmla="*/ 1037774 w 1047605"/>
                <a:gd name="connsiteY14" fmla="*/ 1217319 h 2102116"/>
                <a:gd name="connsiteX15" fmla="*/ 857166 w 1047605"/>
                <a:gd name="connsiteY15" fmla="*/ 1243197 h 2102116"/>
                <a:gd name="connsiteX16" fmla="*/ 640269 w 1047605"/>
                <a:gd name="connsiteY16" fmla="*/ 997551 h 2102116"/>
                <a:gd name="connsiteX17" fmla="*/ 857775 w 1047605"/>
                <a:gd name="connsiteY17" fmla="*/ 867521 h 2102116"/>
                <a:gd name="connsiteX18" fmla="*/ 1012765 w 1047605"/>
                <a:gd name="connsiteY18" fmla="*/ 970436 h 2102116"/>
                <a:gd name="connsiteX19" fmla="*/ 1038384 w 1047605"/>
                <a:gd name="connsiteY19" fmla="*/ 995195 h 2102116"/>
                <a:gd name="connsiteX20" fmla="*/ 1038384 w 1047605"/>
                <a:gd name="connsiteY20" fmla="*/ 338901 h 2102116"/>
                <a:gd name="connsiteX21" fmla="*/ 1047605 w 1047605"/>
                <a:gd name="connsiteY21" fmla="*/ 341779 h 2102116"/>
                <a:gd name="connsiteX22" fmla="*/ 1047605 w 1047605"/>
                <a:gd name="connsiteY22" fmla="*/ 327052 h 210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7605" h="2102116">
                  <a:moveTo>
                    <a:pt x="0" y="0"/>
                  </a:moveTo>
                  <a:lnTo>
                    <a:pt x="0" y="1472528"/>
                  </a:lnTo>
                  <a:lnTo>
                    <a:pt x="410376" y="1647673"/>
                  </a:lnTo>
                  <a:lnTo>
                    <a:pt x="407232" y="1658059"/>
                  </a:lnTo>
                  <a:cubicBezTo>
                    <a:pt x="403104" y="1665924"/>
                    <a:pt x="397697" y="1672266"/>
                    <a:pt x="391267" y="1676273"/>
                  </a:cubicBezTo>
                  <a:cubicBezTo>
                    <a:pt x="358389" y="1695090"/>
                    <a:pt x="311239" y="1713597"/>
                    <a:pt x="289573" y="1810794"/>
                  </a:cubicBezTo>
                  <a:cubicBezTo>
                    <a:pt x="262583" y="1920514"/>
                    <a:pt x="312419" y="2045123"/>
                    <a:pt x="398429" y="2086927"/>
                  </a:cubicBezTo>
                  <a:cubicBezTo>
                    <a:pt x="484769" y="2131035"/>
                    <a:pt x="576431" y="2075581"/>
                    <a:pt x="603420" y="1965860"/>
                  </a:cubicBezTo>
                  <a:cubicBezTo>
                    <a:pt x="616421" y="1907542"/>
                    <a:pt x="591786" y="1809911"/>
                    <a:pt x="570023" y="1744803"/>
                  </a:cubicBezTo>
                  <a:lnTo>
                    <a:pt x="564468" y="1713438"/>
                  </a:lnTo>
                  <a:lnTo>
                    <a:pt x="1047605" y="1919636"/>
                  </a:lnTo>
                  <a:lnTo>
                    <a:pt x="1047605" y="1897802"/>
                  </a:lnTo>
                  <a:lnTo>
                    <a:pt x="1038384" y="1893866"/>
                  </a:lnTo>
                  <a:lnTo>
                    <a:pt x="1038385" y="1217186"/>
                  </a:lnTo>
                  <a:lnTo>
                    <a:pt x="1037774" y="1217319"/>
                  </a:lnTo>
                  <a:cubicBezTo>
                    <a:pt x="1003475" y="1238485"/>
                    <a:pt x="962567" y="1273239"/>
                    <a:pt x="857166" y="1243197"/>
                  </a:cubicBezTo>
                  <a:cubicBezTo>
                    <a:pt x="736960" y="1211668"/>
                    <a:pt x="639428" y="1100146"/>
                    <a:pt x="640269" y="997551"/>
                  </a:cubicBezTo>
                  <a:cubicBezTo>
                    <a:pt x="639022" y="893450"/>
                    <a:pt x="737567" y="835991"/>
                    <a:pt x="857775" y="867521"/>
                  </a:cubicBezTo>
                  <a:cubicBezTo>
                    <a:pt x="905204" y="881039"/>
                    <a:pt x="963972" y="925944"/>
                    <a:pt x="1012765" y="970436"/>
                  </a:cubicBezTo>
                  <a:lnTo>
                    <a:pt x="1038384" y="995195"/>
                  </a:lnTo>
                  <a:lnTo>
                    <a:pt x="1038384" y="338901"/>
                  </a:lnTo>
                  <a:lnTo>
                    <a:pt x="1047605" y="341779"/>
                  </a:lnTo>
                  <a:lnTo>
                    <a:pt x="1047605" y="327052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057718" y="2644498"/>
              <a:ext cx="1252675" cy="2338584"/>
            </a:xfrm>
            <a:custGeom>
              <a:avLst/>
              <a:gdLst>
                <a:gd name="connsiteX0" fmla="*/ 853312 w 1252675"/>
                <a:gd name="connsiteY0" fmla="*/ 12 h 2338584"/>
                <a:gd name="connsiteX1" fmla="*/ 1000563 w 1252675"/>
                <a:gd name="connsiteY1" fmla="*/ 225756 h 2338584"/>
                <a:gd name="connsiteX2" fmla="*/ 855776 w 1252675"/>
                <a:gd name="connsiteY2" fmla="*/ 433041 h 2338584"/>
                <a:gd name="connsiteX3" fmla="*/ 841550 w 1252675"/>
                <a:gd name="connsiteY3" fmla="*/ 452346 h 2338584"/>
                <a:gd name="connsiteX4" fmla="*/ 1252675 w 1252675"/>
                <a:gd name="connsiteY4" fmla="*/ 790572 h 2338584"/>
                <a:gd name="connsiteX5" fmla="*/ 1093191 w 1252675"/>
                <a:gd name="connsiteY5" fmla="*/ 1372042 h 2338584"/>
                <a:gd name="connsiteX6" fmla="*/ 1077627 w 1252675"/>
                <a:gd name="connsiteY6" fmla="*/ 1322167 h 2338584"/>
                <a:gd name="connsiteX7" fmla="*/ 1046940 w 1252675"/>
                <a:gd name="connsiteY7" fmla="*/ 1265216 h 2338584"/>
                <a:gd name="connsiteX8" fmla="*/ 733698 w 1252675"/>
                <a:gd name="connsiteY8" fmla="*/ 1233321 h 2338584"/>
                <a:gd name="connsiteX9" fmla="*/ 748859 w 1252675"/>
                <a:gd name="connsiteY9" fmla="*/ 1616427 h 2338584"/>
                <a:gd name="connsiteX10" fmla="*/ 943956 w 1252675"/>
                <a:gd name="connsiteY10" fmla="*/ 1719752 h 2338584"/>
                <a:gd name="connsiteX11" fmla="*/ 973034 w 1252675"/>
                <a:gd name="connsiteY11" fmla="*/ 1732560 h 2338584"/>
                <a:gd name="connsiteX12" fmla="*/ 989296 w 1252675"/>
                <a:gd name="connsiteY12" fmla="*/ 1750838 h 2338584"/>
                <a:gd name="connsiteX13" fmla="*/ 828090 w 1252675"/>
                <a:gd name="connsiteY13" fmla="*/ 2338584 h 2338584"/>
                <a:gd name="connsiteX14" fmla="*/ 0 w 1252675"/>
                <a:gd name="connsiteY14" fmla="*/ 1464588 h 2338584"/>
                <a:gd name="connsiteX15" fmla="*/ 381453 w 1252675"/>
                <a:gd name="connsiteY15" fmla="*/ 73832 h 2338584"/>
                <a:gd name="connsiteX16" fmla="*/ 600602 w 1252675"/>
                <a:gd name="connsiteY16" fmla="*/ 254122 h 2338584"/>
                <a:gd name="connsiteX17" fmla="*/ 604332 w 1252675"/>
                <a:gd name="connsiteY17" fmla="*/ 225198 h 2338584"/>
                <a:gd name="connsiteX18" fmla="*/ 853312 w 1252675"/>
                <a:gd name="connsiteY18" fmla="*/ 12 h 233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52675" h="2338584">
                  <a:moveTo>
                    <a:pt x="853312" y="12"/>
                  </a:moveTo>
                  <a:cubicBezTo>
                    <a:pt x="963043" y="-1304"/>
                    <a:pt x="1028224" y="100976"/>
                    <a:pt x="1000563" y="225756"/>
                  </a:cubicBezTo>
                  <a:cubicBezTo>
                    <a:pt x="984496" y="291403"/>
                    <a:pt x="910520" y="377984"/>
                    <a:pt x="855776" y="433041"/>
                  </a:cubicBezTo>
                  <a:lnTo>
                    <a:pt x="841550" y="452346"/>
                  </a:lnTo>
                  <a:lnTo>
                    <a:pt x="1252675" y="790572"/>
                  </a:lnTo>
                  <a:lnTo>
                    <a:pt x="1093191" y="1372042"/>
                  </a:lnTo>
                  <a:lnTo>
                    <a:pt x="1077627" y="1322167"/>
                  </a:lnTo>
                  <a:cubicBezTo>
                    <a:pt x="1068829" y="1300136"/>
                    <a:pt x="1058656" y="1280599"/>
                    <a:pt x="1046940" y="1265216"/>
                  </a:cubicBezTo>
                  <a:cubicBezTo>
                    <a:pt x="955698" y="1150812"/>
                    <a:pt x="814928" y="1134999"/>
                    <a:pt x="733698" y="1233321"/>
                  </a:cubicBezTo>
                  <a:cubicBezTo>
                    <a:pt x="651640" y="1328757"/>
                    <a:pt x="657617" y="1502023"/>
                    <a:pt x="748859" y="1616427"/>
                  </a:cubicBezTo>
                  <a:cubicBezTo>
                    <a:pt x="826967" y="1718981"/>
                    <a:pt x="894036" y="1715342"/>
                    <a:pt x="943956" y="1719752"/>
                  </a:cubicBezTo>
                  <a:cubicBezTo>
                    <a:pt x="953892" y="1720999"/>
                    <a:pt x="963834" y="1725540"/>
                    <a:pt x="973034" y="1732560"/>
                  </a:cubicBezTo>
                  <a:lnTo>
                    <a:pt x="989296" y="1750838"/>
                  </a:lnTo>
                  <a:lnTo>
                    <a:pt x="828090" y="2338584"/>
                  </a:lnTo>
                  <a:lnTo>
                    <a:pt x="0" y="1464588"/>
                  </a:lnTo>
                  <a:lnTo>
                    <a:pt x="381453" y="73832"/>
                  </a:lnTo>
                  <a:lnTo>
                    <a:pt x="600602" y="254122"/>
                  </a:lnTo>
                  <a:lnTo>
                    <a:pt x="604332" y="225198"/>
                  </a:lnTo>
                  <a:cubicBezTo>
                    <a:pt x="631993" y="100418"/>
                    <a:pt x="745072" y="-843"/>
                    <a:pt x="853312" y="12"/>
                  </a:cubicBez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952367" y="1443297"/>
              <a:ext cx="2103346" cy="661526"/>
            </a:xfrm>
            <a:custGeom>
              <a:avLst/>
              <a:gdLst>
                <a:gd name="connsiteX0" fmla="*/ 0 w 2103346"/>
                <a:gd name="connsiteY0" fmla="*/ 0 h 661526"/>
                <a:gd name="connsiteX1" fmla="*/ 1373397 w 2103346"/>
                <a:gd name="connsiteY1" fmla="*/ 143576 h 661526"/>
                <a:gd name="connsiteX2" fmla="*/ 2103346 w 2103346"/>
                <a:gd name="connsiteY2" fmla="*/ 489758 h 661526"/>
                <a:gd name="connsiteX3" fmla="*/ 1981100 w 2103346"/>
                <a:gd name="connsiteY3" fmla="*/ 489758 h 661526"/>
                <a:gd name="connsiteX4" fmla="*/ 1981748 w 2103346"/>
                <a:gd name="connsiteY4" fmla="*/ 490305 h 661526"/>
                <a:gd name="connsiteX5" fmla="*/ 2044654 w 2103346"/>
                <a:gd name="connsiteY5" fmla="*/ 586247 h 661526"/>
                <a:gd name="connsiteX6" fmla="*/ 1875655 w 2103346"/>
                <a:gd name="connsiteY6" fmla="*/ 631309 h 661526"/>
                <a:gd name="connsiteX7" fmla="*/ 1705749 w 2103346"/>
                <a:gd name="connsiteY7" fmla="*/ 514946 h 661526"/>
                <a:gd name="connsiteX8" fmla="*/ 1675618 w 2103346"/>
                <a:gd name="connsiteY8" fmla="*/ 489758 h 661526"/>
                <a:gd name="connsiteX9" fmla="*/ 1085210 w 2103346"/>
                <a:gd name="connsiteY9" fmla="*/ 489758 h 661526"/>
                <a:gd name="connsiteX10" fmla="*/ 790310 w 2103346"/>
                <a:gd name="connsiteY10" fmla="*/ 331888 h 661526"/>
                <a:gd name="connsiteX11" fmla="*/ 867103 w 2103346"/>
                <a:gd name="connsiteY11" fmla="*/ 302098 h 661526"/>
                <a:gd name="connsiteX12" fmla="*/ 755795 w 2103346"/>
                <a:gd name="connsiteY12" fmla="*/ 167185 h 661526"/>
                <a:gd name="connsiteX13" fmla="*/ 624152 w 2103346"/>
                <a:gd name="connsiteY13" fmla="*/ 160034 h 661526"/>
                <a:gd name="connsiteX14" fmla="*/ 484381 w 2103346"/>
                <a:gd name="connsiteY14" fmla="*/ 168115 h 661526"/>
                <a:gd name="connsiteX15" fmla="*/ 220765 w 2103346"/>
                <a:gd name="connsiteY15" fmla="*/ 26993 h 661526"/>
                <a:gd name="connsiteX16" fmla="*/ 0 w 2103346"/>
                <a:gd name="connsiteY16" fmla="*/ 3914 h 66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03346" h="661526">
                  <a:moveTo>
                    <a:pt x="0" y="0"/>
                  </a:moveTo>
                  <a:lnTo>
                    <a:pt x="1373397" y="143576"/>
                  </a:lnTo>
                  <a:lnTo>
                    <a:pt x="2103346" y="489758"/>
                  </a:lnTo>
                  <a:lnTo>
                    <a:pt x="1981100" y="489758"/>
                  </a:lnTo>
                  <a:lnTo>
                    <a:pt x="1981748" y="490305"/>
                  </a:lnTo>
                  <a:cubicBezTo>
                    <a:pt x="2012614" y="523621"/>
                    <a:pt x="2035213" y="557117"/>
                    <a:pt x="2044654" y="586247"/>
                  </a:cubicBezTo>
                  <a:cubicBezTo>
                    <a:pt x="2072150" y="665586"/>
                    <a:pt x="1995213" y="684898"/>
                    <a:pt x="1875655" y="631309"/>
                  </a:cubicBezTo>
                  <a:cubicBezTo>
                    <a:pt x="1828209" y="609347"/>
                    <a:pt x="1762297" y="560760"/>
                    <a:pt x="1705749" y="514946"/>
                  </a:cubicBezTo>
                  <a:lnTo>
                    <a:pt x="1675618" y="489758"/>
                  </a:lnTo>
                  <a:lnTo>
                    <a:pt x="1085210" y="489758"/>
                  </a:lnTo>
                  <a:lnTo>
                    <a:pt x="790310" y="331888"/>
                  </a:lnTo>
                  <a:lnTo>
                    <a:pt x="867103" y="302098"/>
                  </a:lnTo>
                  <a:cubicBezTo>
                    <a:pt x="935600" y="253529"/>
                    <a:pt x="884227" y="193088"/>
                    <a:pt x="755795" y="167185"/>
                  </a:cubicBezTo>
                  <a:cubicBezTo>
                    <a:pt x="721547" y="160709"/>
                    <a:pt x="673741" y="159089"/>
                    <a:pt x="624152" y="160034"/>
                  </a:cubicBezTo>
                  <a:lnTo>
                    <a:pt x="484381" y="168115"/>
                  </a:lnTo>
                  <a:lnTo>
                    <a:pt x="220765" y="26993"/>
                  </a:lnTo>
                  <a:lnTo>
                    <a:pt x="0" y="3914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814404" y="1341267"/>
              <a:ext cx="2239191" cy="606900"/>
            </a:xfrm>
            <a:custGeom>
              <a:avLst/>
              <a:gdLst>
                <a:gd name="connsiteX0" fmla="*/ 4036 w 2239191"/>
                <a:gd name="connsiteY0" fmla="*/ 0 h 606900"/>
                <a:gd name="connsiteX1" fmla="*/ 1372796 w 2239191"/>
                <a:gd name="connsiteY1" fmla="*/ 143091 h 606900"/>
                <a:gd name="connsiteX2" fmla="*/ 1610693 w 2239191"/>
                <a:gd name="connsiteY2" fmla="*/ 270445 h 606900"/>
                <a:gd name="connsiteX3" fmla="*/ 1619770 w 2239191"/>
                <a:gd name="connsiteY3" fmla="*/ 270294 h 606900"/>
                <a:gd name="connsiteX4" fmla="*/ 1893758 w 2239191"/>
                <a:gd name="connsiteY4" fmla="*/ 269215 h 606900"/>
                <a:gd name="connsiteX5" fmla="*/ 2005066 w 2239191"/>
                <a:gd name="connsiteY5" fmla="*/ 404128 h 606900"/>
                <a:gd name="connsiteX6" fmla="*/ 1921192 w 2239191"/>
                <a:gd name="connsiteY6" fmla="*/ 436665 h 606900"/>
                <a:gd name="connsiteX7" fmla="*/ 2239191 w 2239191"/>
                <a:gd name="connsiteY7" fmla="*/ 606900 h 606900"/>
                <a:gd name="connsiteX8" fmla="*/ 916508 w 2239191"/>
                <a:gd name="connsiteY8" fmla="*/ 606900 h 606900"/>
                <a:gd name="connsiteX9" fmla="*/ 918023 w 2239191"/>
                <a:gd name="connsiteY9" fmla="*/ 601374 h 606900"/>
                <a:gd name="connsiteX10" fmla="*/ 15762 w 2239191"/>
                <a:gd name="connsiteY10" fmla="*/ 16878 h 606900"/>
                <a:gd name="connsiteX11" fmla="*/ 13888 w 2239191"/>
                <a:gd name="connsiteY11" fmla="*/ 23711 h 606900"/>
                <a:gd name="connsiteX12" fmla="*/ 0 w 2239191"/>
                <a:gd name="connsiteY12" fmla="*/ 14715 h 60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9191" h="606900">
                  <a:moveTo>
                    <a:pt x="4036" y="0"/>
                  </a:moveTo>
                  <a:lnTo>
                    <a:pt x="1372796" y="143091"/>
                  </a:lnTo>
                  <a:lnTo>
                    <a:pt x="1610693" y="270445"/>
                  </a:lnTo>
                  <a:lnTo>
                    <a:pt x="1619770" y="270294"/>
                  </a:lnTo>
                  <a:cubicBezTo>
                    <a:pt x="1702537" y="262738"/>
                    <a:pt x="1825261" y="256262"/>
                    <a:pt x="1893758" y="269215"/>
                  </a:cubicBezTo>
                  <a:cubicBezTo>
                    <a:pt x="2022190" y="295118"/>
                    <a:pt x="2073563" y="355559"/>
                    <a:pt x="2005066" y="404128"/>
                  </a:cubicBezTo>
                  <a:lnTo>
                    <a:pt x="1921192" y="436665"/>
                  </a:lnTo>
                  <a:lnTo>
                    <a:pt x="2239191" y="606900"/>
                  </a:lnTo>
                  <a:lnTo>
                    <a:pt x="916508" y="606900"/>
                  </a:lnTo>
                  <a:lnTo>
                    <a:pt x="918023" y="601374"/>
                  </a:lnTo>
                  <a:lnTo>
                    <a:pt x="15762" y="16878"/>
                  </a:lnTo>
                  <a:lnTo>
                    <a:pt x="13888" y="23711"/>
                  </a:lnTo>
                  <a:lnTo>
                    <a:pt x="0" y="14715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310749" y="1934099"/>
              <a:ext cx="1489823" cy="2427858"/>
            </a:xfrm>
            <a:custGeom>
              <a:avLst/>
              <a:gdLst>
                <a:gd name="connsiteX0" fmla="*/ 416145 w 1489823"/>
                <a:gd name="connsiteY0" fmla="*/ 0 h 2427858"/>
                <a:gd name="connsiteX1" fmla="*/ 1489823 w 1489823"/>
                <a:gd name="connsiteY1" fmla="*/ 695541 h 2427858"/>
                <a:gd name="connsiteX2" fmla="*/ 1033367 w 1489823"/>
                <a:gd name="connsiteY2" fmla="*/ 2359753 h 2427858"/>
                <a:gd name="connsiteX3" fmla="*/ 618563 w 1489823"/>
                <a:gd name="connsiteY3" fmla="*/ 2018500 h 2427858"/>
                <a:gd name="connsiteX4" fmla="*/ 621835 w 1489823"/>
                <a:gd name="connsiteY4" fmla="*/ 2042790 h 2427858"/>
                <a:gd name="connsiteX5" fmla="*/ 613792 w 1489823"/>
                <a:gd name="connsiteY5" fmla="*/ 2270850 h 2427858"/>
                <a:gd name="connsiteX6" fmla="*/ 348997 w 1489823"/>
                <a:gd name="connsiteY6" fmla="*/ 2394142 h 2427858"/>
                <a:gd name="connsiteX7" fmla="*/ 266381 w 1489823"/>
                <a:gd name="connsiteY7" fmla="*/ 2002137 h 2427858"/>
                <a:gd name="connsiteX8" fmla="*/ 376006 w 1489823"/>
                <a:gd name="connsiteY8" fmla="*/ 1856320 h 2427858"/>
                <a:gd name="connsiteX9" fmla="*/ 405420 w 1489823"/>
                <a:gd name="connsiteY9" fmla="*/ 1843151 h 2427858"/>
                <a:gd name="connsiteX10" fmla="*/ 0 w 1489823"/>
                <a:gd name="connsiteY10" fmla="*/ 1509619 h 2427858"/>
                <a:gd name="connsiteX11" fmla="*/ 146732 w 1489823"/>
                <a:gd name="connsiteY11" fmla="*/ 974643 h 2427858"/>
                <a:gd name="connsiteX12" fmla="*/ 162072 w 1489823"/>
                <a:gd name="connsiteY12" fmla="*/ 1000386 h 2427858"/>
                <a:gd name="connsiteX13" fmla="*/ 283693 w 1489823"/>
                <a:gd name="connsiteY13" fmla="*/ 1124841 h 2427858"/>
                <a:gd name="connsiteX14" fmla="*/ 558206 w 1489823"/>
                <a:gd name="connsiteY14" fmla="*/ 1007399 h 2427858"/>
                <a:gd name="connsiteX15" fmla="*/ 426457 w 1489823"/>
                <a:gd name="connsiteY15" fmla="*/ 725073 h 2427858"/>
                <a:gd name="connsiteX16" fmla="*/ 229571 w 1489823"/>
                <a:gd name="connsiteY16" fmla="*/ 735224 h 2427858"/>
                <a:gd name="connsiteX17" fmla="*/ 211807 w 1489823"/>
                <a:gd name="connsiteY17" fmla="*/ 737383 h 2427858"/>
                <a:gd name="connsiteX18" fmla="*/ 372641 w 1489823"/>
                <a:gd name="connsiteY18" fmla="*/ 150991 h 24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89823" h="2427858">
                  <a:moveTo>
                    <a:pt x="416145" y="0"/>
                  </a:moveTo>
                  <a:lnTo>
                    <a:pt x="1489823" y="695541"/>
                  </a:lnTo>
                  <a:lnTo>
                    <a:pt x="1033367" y="2359753"/>
                  </a:lnTo>
                  <a:lnTo>
                    <a:pt x="618563" y="2018500"/>
                  </a:lnTo>
                  <a:lnTo>
                    <a:pt x="621835" y="2042790"/>
                  </a:lnTo>
                  <a:cubicBezTo>
                    <a:pt x="630474" y="2123255"/>
                    <a:pt x="632858" y="2213946"/>
                    <a:pt x="613792" y="2270850"/>
                  </a:cubicBezTo>
                  <a:cubicBezTo>
                    <a:pt x="562952" y="2413109"/>
                    <a:pt x="444323" y="2470014"/>
                    <a:pt x="348997" y="2394142"/>
                  </a:cubicBezTo>
                  <a:cubicBezTo>
                    <a:pt x="253670" y="2321431"/>
                    <a:pt x="215540" y="2144396"/>
                    <a:pt x="266381" y="2002137"/>
                  </a:cubicBezTo>
                  <a:cubicBezTo>
                    <a:pt x="298156" y="1907297"/>
                    <a:pt x="339464" y="1874695"/>
                    <a:pt x="376006" y="1856320"/>
                  </a:cubicBezTo>
                  <a:lnTo>
                    <a:pt x="405420" y="1843151"/>
                  </a:lnTo>
                  <a:lnTo>
                    <a:pt x="0" y="1509619"/>
                  </a:lnTo>
                  <a:lnTo>
                    <a:pt x="146732" y="974643"/>
                  </a:lnTo>
                  <a:lnTo>
                    <a:pt x="162072" y="1000386"/>
                  </a:lnTo>
                  <a:cubicBezTo>
                    <a:pt x="195784" y="1052437"/>
                    <a:pt x="239674" y="1105887"/>
                    <a:pt x="283693" y="1124841"/>
                  </a:cubicBezTo>
                  <a:cubicBezTo>
                    <a:pt x="396288" y="1169975"/>
                    <a:pt x="520112" y="1118312"/>
                    <a:pt x="558206" y="1007399"/>
                  </a:cubicBezTo>
                  <a:cubicBezTo>
                    <a:pt x="597895" y="898289"/>
                    <a:pt x="539052" y="770205"/>
                    <a:pt x="426457" y="725073"/>
                  </a:cubicBezTo>
                  <a:cubicBezTo>
                    <a:pt x="328636" y="682951"/>
                    <a:pt x="273109" y="715999"/>
                    <a:pt x="229571" y="735224"/>
                  </a:cubicBezTo>
                  <a:lnTo>
                    <a:pt x="211807" y="737383"/>
                  </a:lnTo>
                  <a:lnTo>
                    <a:pt x="372641" y="150991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 bwMode="auto">
            <a:xfrm rot="18181813" flipH="1">
              <a:off x="4482796" y="4220878"/>
              <a:ext cx="2683051" cy="1626651"/>
            </a:xfrm>
            <a:custGeom>
              <a:avLst/>
              <a:gdLst>
                <a:gd name="connsiteX0" fmla="*/ 926593 w 2683051"/>
                <a:gd name="connsiteY0" fmla="*/ 0 h 1626651"/>
                <a:gd name="connsiteX1" fmla="*/ 909913 w 2683051"/>
                <a:gd name="connsiteY1" fmla="*/ 28423 h 1626651"/>
                <a:gd name="connsiteX2" fmla="*/ 926814 w 2683051"/>
                <a:gd name="connsiteY2" fmla="*/ 97 h 1626651"/>
                <a:gd name="connsiteX3" fmla="*/ 44504 w 2683051"/>
                <a:gd name="connsiteY3" fmla="*/ 430259 h 1626651"/>
                <a:gd name="connsiteX4" fmla="*/ 144931 w 2683051"/>
                <a:gd name="connsiteY4" fmla="*/ 704471 h 1626651"/>
                <a:gd name="connsiteX5" fmla="*/ 387631 w 2683051"/>
                <a:gd name="connsiteY5" fmla="*/ 700663 h 1626651"/>
                <a:gd name="connsiteX6" fmla="*/ 402233 w 2683051"/>
                <a:gd name="connsiteY6" fmla="*/ 700008 h 1626651"/>
                <a:gd name="connsiteX7" fmla="*/ 335820 w 2683051"/>
                <a:gd name="connsiteY7" fmla="*/ 776935 h 1626651"/>
                <a:gd name="connsiteX8" fmla="*/ 220282 w 2683051"/>
                <a:gd name="connsiteY8" fmla="*/ 910765 h 1626651"/>
                <a:gd name="connsiteX9" fmla="*/ 0 w 2683051"/>
                <a:gd name="connsiteY9" fmla="*/ 1165921 h 1626651"/>
                <a:gd name="connsiteX10" fmla="*/ 20800 w 2683051"/>
                <a:gd name="connsiteY10" fmla="*/ 1172556 h 1626651"/>
                <a:gd name="connsiteX11" fmla="*/ 27351 w 2683051"/>
                <a:gd name="connsiteY11" fmla="*/ 1164968 h 1626651"/>
                <a:gd name="connsiteX12" fmla="*/ 640039 w 2683051"/>
                <a:gd name="connsiteY12" fmla="*/ 1360413 h 1626651"/>
                <a:gd name="connsiteX13" fmla="*/ 655551 w 2683051"/>
                <a:gd name="connsiteY13" fmla="*/ 1346629 h 1626651"/>
                <a:gd name="connsiteX14" fmla="*/ 668380 w 2683051"/>
                <a:gd name="connsiteY14" fmla="*/ 1317559 h 1626651"/>
                <a:gd name="connsiteX15" fmla="*/ 771834 w 2683051"/>
                <a:gd name="connsiteY15" fmla="*/ 1122531 h 1626651"/>
                <a:gd name="connsiteX16" fmla="*/ 1154951 w 2683051"/>
                <a:gd name="connsiteY16" fmla="*/ 1107624 h 1626651"/>
                <a:gd name="connsiteX17" fmla="*/ 1122847 w 2683051"/>
                <a:gd name="connsiteY17" fmla="*/ 1420844 h 1626651"/>
                <a:gd name="connsiteX18" fmla="*/ 1065876 w 2683051"/>
                <a:gd name="connsiteY18" fmla="*/ 1451494 h 1626651"/>
                <a:gd name="connsiteX19" fmla="*/ 994866 w 2683051"/>
                <a:gd name="connsiteY19" fmla="*/ 1473601 h 1626651"/>
                <a:gd name="connsiteX20" fmla="*/ 1439628 w 2683051"/>
                <a:gd name="connsiteY20" fmla="*/ 1615478 h 1626651"/>
                <a:gd name="connsiteX21" fmla="*/ 1431463 w 2683051"/>
                <a:gd name="connsiteY21" fmla="*/ 1622551 h 1626651"/>
                <a:gd name="connsiteX22" fmla="*/ 1444316 w 2683051"/>
                <a:gd name="connsiteY22" fmla="*/ 1626651 h 1626651"/>
                <a:gd name="connsiteX23" fmla="*/ 2683051 w 2683051"/>
                <a:gd name="connsiteY23" fmla="*/ 553527 h 1626651"/>
                <a:gd name="connsiteX24" fmla="*/ 994375 w 2683051"/>
                <a:gd name="connsiteY24" fmla="*/ 14846 h 1626651"/>
                <a:gd name="connsiteX25" fmla="*/ 994303 w 2683051"/>
                <a:gd name="connsiteY25" fmla="*/ 14203 h 1626651"/>
                <a:gd name="connsiteX26" fmla="*/ 994243 w 2683051"/>
                <a:gd name="connsiteY26" fmla="*/ 14273 h 1626651"/>
                <a:gd name="connsiteX27" fmla="*/ 993883 w 2683051"/>
                <a:gd name="connsiteY27" fmla="*/ 14689 h 1626651"/>
                <a:gd name="connsiteX28" fmla="*/ 712979 w 2683051"/>
                <a:gd name="connsiteY28" fmla="*/ 340065 h 1626651"/>
                <a:gd name="connsiteX29" fmla="*/ 565431 w 2683051"/>
                <a:gd name="connsiteY29" fmla="*/ 510973 h 1626651"/>
                <a:gd name="connsiteX30" fmla="*/ 548377 w 2683051"/>
                <a:gd name="connsiteY30" fmla="*/ 530727 h 1626651"/>
                <a:gd name="connsiteX31" fmla="*/ 532874 w 2683051"/>
                <a:gd name="connsiteY31" fmla="*/ 528829 h 1626651"/>
                <a:gd name="connsiteX32" fmla="*/ 487379 w 2683051"/>
                <a:gd name="connsiteY32" fmla="*/ 491095 h 1626651"/>
                <a:gd name="connsiteX33" fmla="*/ 357444 w 2683051"/>
                <a:gd name="connsiteY33" fmla="*/ 342423 h 1626651"/>
                <a:gd name="connsiteX34" fmla="*/ 44504 w 2683051"/>
                <a:gd name="connsiteY34" fmla="*/ 430259 h 162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83051" h="1626651">
                  <a:moveTo>
                    <a:pt x="926593" y="0"/>
                  </a:moveTo>
                  <a:lnTo>
                    <a:pt x="909913" y="28423"/>
                  </a:lnTo>
                  <a:lnTo>
                    <a:pt x="926814" y="97"/>
                  </a:lnTo>
                  <a:close/>
                  <a:moveTo>
                    <a:pt x="44504" y="430259"/>
                  </a:moveTo>
                  <a:cubicBezTo>
                    <a:pt x="-15518" y="529614"/>
                    <a:pt x="30808" y="652452"/>
                    <a:pt x="144931" y="704471"/>
                  </a:cubicBezTo>
                  <a:cubicBezTo>
                    <a:pt x="205784" y="730456"/>
                    <a:pt x="314413" y="716542"/>
                    <a:pt x="387631" y="700663"/>
                  </a:cubicBezTo>
                  <a:lnTo>
                    <a:pt x="402233" y="700008"/>
                  </a:lnTo>
                  <a:lnTo>
                    <a:pt x="335820" y="776935"/>
                  </a:lnTo>
                  <a:lnTo>
                    <a:pt x="220282" y="910765"/>
                  </a:lnTo>
                  <a:lnTo>
                    <a:pt x="0" y="1165921"/>
                  </a:lnTo>
                  <a:lnTo>
                    <a:pt x="20800" y="1172556"/>
                  </a:lnTo>
                  <a:lnTo>
                    <a:pt x="27351" y="1164968"/>
                  </a:lnTo>
                  <a:lnTo>
                    <a:pt x="640039" y="1360413"/>
                  </a:lnTo>
                  <a:lnTo>
                    <a:pt x="655551" y="1346629"/>
                  </a:lnTo>
                  <a:cubicBezTo>
                    <a:pt x="662578" y="1337434"/>
                    <a:pt x="667126" y="1327495"/>
                    <a:pt x="668380" y="1317559"/>
                  </a:cubicBezTo>
                  <a:cubicBezTo>
                    <a:pt x="672823" y="1267642"/>
                    <a:pt x="669229" y="1200570"/>
                    <a:pt x="771834" y="1122531"/>
                  </a:cubicBezTo>
                  <a:cubicBezTo>
                    <a:pt x="886299" y="1031365"/>
                    <a:pt x="1059568" y="1025502"/>
                    <a:pt x="1154951" y="1107624"/>
                  </a:cubicBezTo>
                  <a:cubicBezTo>
                    <a:pt x="1253218" y="1188919"/>
                    <a:pt x="1237312" y="1329679"/>
                    <a:pt x="1122847" y="1420844"/>
                  </a:cubicBezTo>
                  <a:cubicBezTo>
                    <a:pt x="1107456" y="1432550"/>
                    <a:pt x="1087913" y="1442711"/>
                    <a:pt x="1065876" y="1451494"/>
                  </a:cubicBezTo>
                  <a:lnTo>
                    <a:pt x="994866" y="1473601"/>
                  </a:lnTo>
                  <a:lnTo>
                    <a:pt x="1439628" y="1615478"/>
                  </a:lnTo>
                  <a:lnTo>
                    <a:pt x="1431463" y="1622551"/>
                  </a:lnTo>
                  <a:lnTo>
                    <a:pt x="1444316" y="1626651"/>
                  </a:lnTo>
                  <a:lnTo>
                    <a:pt x="2683051" y="553527"/>
                  </a:lnTo>
                  <a:lnTo>
                    <a:pt x="994375" y="14846"/>
                  </a:lnTo>
                  <a:lnTo>
                    <a:pt x="994303" y="14203"/>
                  </a:lnTo>
                  <a:lnTo>
                    <a:pt x="994243" y="14273"/>
                  </a:lnTo>
                  <a:lnTo>
                    <a:pt x="993883" y="14689"/>
                  </a:lnTo>
                  <a:lnTo>
                    <a:pt x="712979" y="340065"/>
                  </a:lnTo>
                  <a:lnTo>
                    <a:pt x="565431" y="510973"/>
                  </a:lnTo>
                  <a:lnTo>
                    <a:pt x="548377" y="530727"/>
                  </a:lnTo>
                  <a:lnTo>
                    <a:pt x="532874" y="528829"/>
                  </a:lnTo>
                  <a:cubicBezTo>
                    <a:pt x="511526" y="522167"/>
                    <a:pt x="494131" y="508367"/>
                    <a:pt x="487379" y="491095"/>
                  </a:cubicBezTo>
                  <a:cubicBezTo>
                    <a:pt x="471918" y="447217"/>
                    <a:pt x="458868" y="385731"/>
                    <a:pt x="357444" y="342423"/>
                  </a:cubicBezTo>
                  <a:cubicBezTo>
                    <a:pt x="243321" y="290403"/>
                    <a:pt x="101999" y="330922"/>
                    <a:pt x="44504" y="430259"/>
                  </a:cubicBez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685624" y="1985273"/>
            <a:ext cx="293226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400" dirty="0" smtClean="0">
              <a:solidFill>
                <a:srgbClr val="FCFCFC"/>
              </a:solidFill>
              <a:latin typeface="方正兰亭超细黑简体" panose="02000000000000000000" pitchFamily="2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49709" y="5026220"/>
            <a:ext cx="3140433" cy="10618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100" dirty="0" smtClean="0">
              <a:solidFill>
                <a:srgbClr val="FCFCFC"/>
              </a:solidFill>
            </a:endParaRPr>
          </a:p>
          <a:p>
            <a:endParaRPr lang="en-US" altLang="zh-CN" sz="14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20513" y="2000198"/>
            <a:ext cx="2893310" cy="12464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100" dirty="0" smtClean="0">
              <a:solidFill>
                <a:srgbClr val="FCFCFC"/>
              </a:solidFill>
            </a:endParaRPr>
          </a:p>
          <a:p>
            <a:endParaRPr lang="en-US" altLang="zh-CN" sz="14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84598" y="5041145"/>
            <a:ext cx="2929225" cy="12618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200" dirty="0" smtClean="0">
              <a:solidFill>
                <a:srgbClr val="FCFCFC"/>
              </a:solidFill>
            </a:endParaRPr>
          </a:p>
          <a:p>
            <a:endParaRPr lang="en-US" altLang="zh-CN" sz="14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31" name="组合 3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5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2047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1508109" y="351440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100" dirty="0" smtClean="0">
              <a:solidFill>
                <a:srgbClr val="FCFCFC"/>
              </a:solidFill>
            </a:endParaRPr>
          </a:p>
          <a:p>
            <a:endParaRPr lang="en-US" altLang="zh-CN" sz="14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69247" y="2978367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100" dirty="0" smtClean="0">
              <a:solidFill>
                <a:srgbClr val="FCFCFC"/>
              </a:solidFill>
            </a:endParaRPr>
          </a:p>
          <a:p>
            <a:endParaRPr lang="en-US" altLang="zh-CN" sz="14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46826" y="246597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100" dirty="0" smtClean="0">
              <a:solidFill>
                <a:srgbClr val="FCFCFC"/>
              </a:solidFill>
            </a:endParaRPr>
          </a:p>
          <a:p>
            <a:endParaRPr lang="en-US" altLang="zh-CN" sz="14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27853" y="1985615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100" dirty="0" smtClean="0">
              <a:solidFill>
                <a:srgbClr val="FCFCFC"/>
              </a:solidFill>
            </a:endParaRPr>
          </a:p>
          <a:p>
            <a:endParaRPr lang="en-US" altLang="zh-CN" sz="14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62709" y="4478590"/>
            <a:ext cx="3264204" cy="1094282"/>
            <a:chOff x="1062709" y="4478590"/>
            <a:chExt cx="3264204" cy="1094282"/>
          </a:xfrm>
        </p:grpSpPr>
        <p:sp>
          <p:nvSpPr>
            <p:cNvPr id="38" name="矩形 37"/>
            <p:cNvSpPr/>
            <p:nvPr/>
          </p:nvSpPr>
          <p:spPr>
            <a:xfrm>
              <a:off x="1062709" y="5083501"/>
              <a:ext cx="2361466" cy="489371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062993" y="4478590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8905918">
              <a:off x="3124763" y="4848262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54647" y="5139343"/>
              <a:ext cx="1257075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   01</a:t>
              </a:r>
              <a:endParaRPr lang="en-US" altLang="zh-CN" sz="20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24176" y="3989219"/>
            <a:ext cx="3264204" cy="1090936"/>
            <a:chOff x="3424176" y="3989219"/>
            <a:chExt cx="3264204" cy="1090936"/>
          </a:xfrm>
        </p:grpSpPr>
        <p:sp>
          <p:nvSpPr>
            <p:cNvPr id="33" name="任意多边形 32"/>
            <p:cNvSpPr/>
            <p:nvPr/>
          </p:nvSpPr>
          <p:spPr>
            <a:xfrm>
              <a:off x="3424460" y="3989219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8905918">
              <a:off x="5486230" y="4358891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3424176" y="4594130"/>
              <a:ext cx="2361466" cy="486025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915685" y="4646626"/>
              <a:ext cx="1257075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   02</a:t>
              </a:r>
              <a:endParaRPr lang="en-US" altLang="zh-CN" sz="20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85642" y="3499848"/>
            <a:ext cx="3264204" cy="1090936"/>
            <a:chOff x="5785642" y="3499848"/>
            <a:chExt cx="3264204" cy="1090936"/>
          </a:xfrm>
        </p:grpSpPr>
        <p:sp>
          <p:nvSpPr>
            <p:cNvPr id="30" name="任意多边形 29"/>
            <p:cNvSpPr/>
            <p:nvPr/>
          </p:nvSpPr>
          <p:spPr>
            <a:xfrm>
              <a:off x="5785926" y="3499848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rot="18905918">
              <a:off x="7847696" y="3869520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785642" y="4104759"/>
              <a:ext cx="2361466" cy="486025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294723" y="4163943"/>
              <a:ext cx="1257075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   03</a:t>
              </a:r>
              <a:endParaRPr lang="en-US" altLang="zh-CN" sz="20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47108" y="3010477"/>
            <a:ext cx="3264204" cy="1097281"/>
            <a:chOff x="8147108" y="3010477"/>
            <a:chExt cx="3264204" cy="1097281"/>
          </a:xfrm>
        </p:grpSpPr>
        <p:sp>
          <p:nvSpPr>
            <p:cNvPr id="22" name="任意多边形 21"/>
            <p:cNvSpPr/>
            <p:nvPr/>
          </p:nvSpPr>
          <p:spPr>
            <a:xfrm>
              <a:off x="8147392" y="3010477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solidFill>
              <a:srgbClr val="DAB9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147108" y="3615388"/>
              <a:ext cx="2361468" cy="492370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646510" y="3667884"/>
              <a:ext cx="1257075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   04</a:t>
              </a:r>
              <a:endParaRPr lang="en-US" altLang="zh-CN" sz="20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8905918">
              <a:off x="10209162" y="3380149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2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57" name="圆角矩形 56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28045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7729" y="4487091"/>
            <a:ext cx="2526601" cy="1534248"/>
            <a:chOff x="1557729" y="4487091"/>
            <a:chExt cx="2526601" cy="1534248"/>
          </a:xfrm>
        </p:grpSpPr>
        <p:sp>
          <p:nvSpPr>
            <p:cNvPr id="18" name="Freeform 8"/>
            <p:cNvSpPr/>
            <p:nvPr/>
          </p:nvSpPr>
          <p:spPr bwMode="auto">
            <a:xfrm rot="19800000">
              <a:off x="1557729" y="5269955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 rot="19800000">
              <a:off x="2314074" y="4487091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noFill/>
            <a:ln>
              <a:solidFill>
                <a:srgbClr val="DAB96E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 rot="19800000">
              <a:off x="1637984" y="5294924"/>
              <a:ext cx="662454" cy="726415"/>
            </a:xfrm>
            <a:custGeom>
              <a:avLst/>
              <a:gdLst>
                <a:gd name="T0" fmla="*/ 852 w 879"/>
                <a:gd name="T1" fmla="*/ 0 h 962"/>
                <a:gd name="T2" fmla="*/ 852 w 879"/>
                <a:gd name="T3" fmla="*/ 822 h 962"/>
                <a:gd name="T4" fmla="*/ 494 w 879"/>
                <a:gd name="T5" fmla="*/ 900 h 962"/>
                <a:gd name="T6" fmla="*/ 0 w 879"/>
                <a:gd name="T7" fmla="*/ 701 h 962"/>
                <a:gd name="T8" fmla="*/ 533 w 879"/>
                <a:gd name="T9" fmla="*/ 962 h 962"/>
                <a:gd name="T10" fmla="*/ 879 w 879"/>
                <a:gd name="T11" fmla="*/ 887 h 962"/>
                <a:gd name="T12" fmla="*/ 879 w 879"/>
                <a:gd name="T13" fmla="*/ 6 h 962"/>
                <a:gd name="T14" fmla="*/ 852 w 879"/>
                <a:gd name="T1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9" h="962">
                  <a:moveTo>
                    <a:pt x="852" y="0"/>
                  </a:moveTo>
                  <a:cubicBezTo>
                    <a:pt x="852" y="822"/>
                    <a:pt x="852" y="822"/>
                    <a:pt x="852" y="822"/>
                  </a:cubicBezTo>
                  <a:cubicBezTo>
                    <a:pt x="494" y="900"/>
                    <a:pt x="494" y="900"/>
                    <a:pt x="494" y="900"/>
                  </a:cubicBezTo>
                  <a:cubicBezTo>
                    <a:pt x="295" y="900"/>
                    <a:pt x="117" y="823"/>
                    <a:pt x="0" y="701"/>
                  </a:cubicBezTo>
                  <a:cubicBezTo>
                    <a:pt x="106" y="857"/>
                    <a:pt x="305" y="962"/>
                    <a:pt x="533" y="962"/>
                  </a:cubicBezTo>
                  <a:cubicBezTo>
                    <a:pt x="879" y="887"/>
                    <a:pt x="879" y="887"/>
                    <a:pt x="879" y="887"/>
                  </a:cubicBezTo>
                  <a:cubicBezTo>
                    <a:pt x="879" y="6"/>
                    <a:pt x="879" y="6"/>
                    <a:pt x="879" y="6"/>
                  </a:cubicBezTo>
                  <a:cubicBezTo>
                    <a:pt x="852" y="0"/>
                    <a:pt x="852" y="0"/>
                    <a:pt x="852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solidFill>
                <a:srgbClr val="DAB96E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 rot="19800000">
              <a:off x="2460937" y="4991030"/>
              <a:ext cx="1623393" cy="388335"/>
            </a:xfrm>
            <a:custGeom>
              <a:avLst/>
              <a:gdLst>
                <a:gd name="T0" fmla="*/ 2153 w 2153"/>
                <a:gd name="T1" fmla="*/ 0 h 515"/>
                <a:gd name="T2" fmla="*/ 845 w 2153"/>
                <a:gd name="T3" fmla="*/ 456 h 515"/>
                <a:gd name="T4" fmla="*/ 0 w 2153"/>
                <a:gd name="T5" fmla="*/ 280 h 515"/>
                <a:gd name="T6" fmla="*/ 0 w 2153"/>
                <a:gd name="T7" fmla="*/ 342 h 515"/>
                <a:gd name="T8" fmla="*/ 832 w 2153"/>
                <a:gd name="T9" fmla="*/ 515 h 515"/>
                <a:gd name="T10" fmla="*/ 2153 w 2153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3" h="515">
                  <a:moveTo>
                    <a:pt x="2153" y="0"/>
                  </a:moveTo>
                  <a:cubicBezTo>
                    <a:pt x="1893" y="263"/>
                    <a:pt x="1133" y="456"/>
                    <a:pt x="845" y="45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832" y="515"/>
                    <a:pt x="832" y="515"/>
                    <a:pt x="832" y="515"/>
                  </a:cubicBezTo>
                  <a:cubicBezTo>
                    <a:pt x="1137" y="515"/>
                    <a:pt x="1988" y="292"/>
                    <a:pt x="2153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solidFill>
                <a:srgbClr val="DAB96E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678371" y="5404614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latin typeface="Impact" panose="020B0806030902050204" pitchFamily="34" charset="0"/>
                  <a:ea typeface="方正姚体" panose="02010601030101010101" pitchFamily="2" charset="-122"/>
                </a:rPr>
                <a:t>01</a:t>
              </a:r>
              <a:endParaRPr lang="zh-CN" altLang="en-US" sz="12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02438" y="4090962"/>
            <a:ext cx="2526601" cy="1534248"/>
            <a:chOff x="4502438" y="4090962"/>
            <a:chExt cx="2526601" cy="1534248"/>
          </a:xfrm>
        </p:grpSpPr>
        <p:sp>
          <p:nvSpPr>
            <p:cNvPr id="22" name="Freeform 8"/>
            <p:cNvSpPr/>
            <p:nvPr/>
          </p:nvSpPr>
          <p:spPr bwMode="auto">
            <a:xfrm rot="19800000">
              <a:off x="4502438" y="4873826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"/>
            <p:cNvSpPr/>
            <p:nvPr/>
          </p:nvSpPr>
          <p:spPr bwMode="auto">
            <a:xfrm rot="19800000">
              <a:off x="5258783" y="4090962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"/>
            <p:cNvSpPr/>
            <p:nvPr/>
          </p:nvSpPr>
          <p:spPr bwMode="auto">
            <a:xfrm rot="19800000">
              <a:off x="4582693" y="4898795"/>
              <a:ext cx="662454" cy="726415"/>
            </a:xfrm>
            <a:custGeom>
              <a:avLst/>
              <a:gdLst>
                <a:gd name="T0" fmla="*/ 852 w 879"/>
                <a:gd name="T1" fmla="*/ 0 h 962"/>
                <a:gd name="T2" fmla="*/ 852 w 879"/>
                <a:gd name="T3" fmla="*/ 822 h 962"/>
                <a:gd name="T4" fmla="*/ 494 w 879"/>
                <a:gd name="T5" fmla="*/ 900 h 962"/>
                <a:gd name="T6" fmla="*/ 0 w 879"/>
                <a:gd name="T7" fmla="*/ 701 h 962"/>
                <a:gd name="T8" fmla="*/ 533 w 879"/>
                <a:gd name="T9" fmla="*/ 962 h 962"/>
                <a:gd name="T10" fmla="*/ 879 w 879"/>
                <a:gd name="T11" fmla="*/ 887 h 962"/>
                <a:gd name="T12" fmla="*/ 879 w 879"/>
                <a:gd name="T13" fmla="*/ 6 h 962"/>
                <a:gd name="T14" fmla="*/ 852 w 879"/>
                <a:gd name="T1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9" h="962">
                  <a:moveTo>
                    <a:pt x="852" y="0"/>
                  </a:moveTo>
                  <a:cubicBezTo>
                    <a:pt x="852" y="822"/>
                    <a:pt x="852" y="822"/>
                    <a:pt x="852" y="822"/>
                  </a:cubicBezTo>
                  <a:cubicBezTo>
                    <a:pt x="494" y="900"/>
                    <a:pt x="494" y="900"/>
                    <a:pt x="494" y="900"/>
                  </a:cubicBezTo>
                  <a:cubicBezTo>
                    <a:pt x="295" y="900"/>
                    <a:pt x="117" y="823"/>
                    <a:pt x="0" y="701"/>
                  </a:cubicBezTo>
                  <a:cubicBezTo>
                    <a:pt x="106" y="857"/>
                    <a:pt x="305" y="962"/>
                    <a:pt x="533" y="962"/>
                  </a:cubicBezTo>
                  <a:cubicBezTo>
                    <a:pt x="879" y="887"/>
                    <a:pt x="879" y="887"/>
                    <a:pt x="879" y="887"/>
                  </a:cubicBezTo>
                  <a:cubicBezTo>
                    <a:pt x="879" y="6"/>
                    <a:pt x="879" y="6"/>
                    <a:pt x="879" y="6"/>
                  </a:cubicBezTo>
                  <a:cubicBezTo>
                    <a:pt x="852" y="0"/>
                    <a:pt x="852" y="0"/>
                    <a:pt x="852" y="0"/>
                  </a:cubicBezTo>
                </a:path>
              </a:pathLst>
            </a:custGeom>
            <a:solidFill>
              <a:srgbClr val="DAB96E"/>
            </a:solidFill>
            <a:ln w="12700">
              <a:solidFill>
                <a:srgbClr val="DAB96E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9"/>
            <p:cNvSpPr/>
            <p:nvPr/>
          </p:nvSpPr>
          <p:spPr bwMode="auto">
            <a:xfrm rot="19800000">
              <a:off x="5405646" y="4594901"/>
              <a:ext cx="1623393" cy="388335"/>
            </a:xfrm>
            <a:custGeom>
              <a:avLst/>
              <a:gdLst>
                <a:gd name="T0" fmla="*/ 2153 w 2153"/>
                <a:gd name="T1" fmla="*/ 0 h 515"/>
                <a:gd name="T2" fmla="*/ 845 w 2153"/>
                <a:gd name="T3" fmla="*/ 456 h 515"/>
                <a:gd name="T4" fmla="*/ 0 w 2153"/>
                <a:gd name="T5" fmla="*/ 280 h 515"/>
                <a:gd name="T6" fmla="*/ 0 w 2153"/>
                <a:gd name="T7" fmla="*/ 342 h 515"/>
                <a:gd name="T8" fmla="*/ 832 w 2153"/>
                <a:gd name="T9" fmla="*/ 515 h 515"/>
                <a:gd name="T10" fmla="*/ 2153 w 2153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3" h="515">
                  <a:moveTo>
                    <a:pt x="2153" y="0"/>
                  </a:moveTo>
                  <a:cubicBezTo>
                    <a:pt x="1893" y="263"/>
                    <a:pt x="1133" y="456"/>
                    <a:pt x="845" y="45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832" y="515"/>
                    <a:pt x="832" y="515"/>
                    <a:pt x="832" y="515"/>
                  </a:cubicBezTo>
                  <a:cubicBezTo>
                    <a:pt x="1137" y="515"/>
                    <a:pt x="1988" y="292"/>
                    <a:pt x="2153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solidFill>
                <a:srgbClr val="DAB96E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642405" y="4997307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latin typeface="Impact" panose="020B0806030902050204" pitchFamily="34" charset="0"/>
                  <a:ea typeface="方正姚体" panose="02010601030101010101" pitchFamily="2" charset="-122"/>
                </a:rPr>
                <a:t>02</a:t>
              </a:r>
              <a:endParaRPr lang="zh-CN" altLang="en-US" sz="12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5844" y="2289045"/>
            <a:ext cx="2517076" cy="1534248"/>
            <a:chOff x="4395844" y="2289045"/>
            <a:chExt cx="2517076" cy="1534248"/>
          </a:xfrm>
        </p:grpSpPr>
        <p:sp>
          <p:nvSpPr>
            <p:cNvPr id="26" name="Freeform 8"/>
            <p:cNvSpPr/>
            <p:nvPr/>
          </p:nvSpPr>
          <p:spPr bwMode="auto">
            <a:xfrm rot="19800000">
              <a:off x="4395844" y="3071909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466574" y="2289045"/>
              <a:ext cx="2446346" cy="1534248"/>
              <a:chOff x="4466574" y="2289045"/>
              <a:chExt cx="2446346" cy="1534248"/>
            </a:xfrm>
          </p:grpSpPr>
          <p:sp>
            <p:nvSpPr>
              <p:cNvPr id="29" name="Freeform 10"/>
              <p:cNvSpPr/>
              <p:nvPr/>
            </p:nvSpPr>
            <p:spPr bwMode="auto">
              <a:xfrm rot="19800000">
                <a:off x="5142664" y="2289045"/>
                <a:ext cx="1644713" cy="881749"/>
              </a:xfrm>
              <a:custGeom>
                <a:avLst/>
                <a:gdLst>
                  <a:gd name="T0" fmla="*/ 832 w 2181"/>
                  <a:gd name="T1" fmla="*/ 0 h 1168"/>
                  <a:gd name="T2" fmla="*/ 0 w 2181"/>
                  <a:gd name="T3" fmla="*/ 173 h 1168"/>
                  <a:gd name="T4" fmla="*/ 0 w 2181"/>
                  <a:gd name="T5" fmla="*/ 992 h 1168"/>
                  <a:gd name="T6" fmla="*/ 845 w 2181"/>
                  <a:gd name="T7" fmla="*/ 1168 h 1168"/>
                  <a:gd name="T8" fmla="*/ 2153 w 2181"/>
                  <a:gd name="T9" fmla="*/ 712 h 1168"/>
                  <a:gd name="T10" fmla="*/ 2181 w 2181"/>
                  <a:gd name="T11" fmla="*/ 613 h 1168"/>
                  <a:gd name="T12" fmla="*/ 832 w 2181"/>
                  <a:gd name="T13" fmla="*/ 0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1" h="1168">
                    <a:moveTo>
                      <a:pt x="832" y="0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845" y="1168"/>
                      <a:pt x="845" y="1168"/>
                      <a:pt x="845" y="1168"/>
                    </a:cubicBezTo>
                    <a:cubicBezTo>
                      <a:pt x="1133" y="1168"/>
                      <a:pt x="1893" y="975"/>
                      <a:pt x="2153" y="712"/>
                    </a:cubicBezTo>
                    <a:cubicBezTo>
                      <a:pt x="2171" y="680"/>
                      <a:pt x="2181" y="647"/>
                      <a:pt x="2181" y="613"/>
                    </a:cubicBezTo>
                    <a:cubicBezTo>
                      <a:pt x="2181" y="275"/>
                      <a:pt x="1170" y="0"/>
                      <a:pt x="832" y="0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7200000" scaled="0"/>
                </a:gra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7"/>
              <p:cNvSpPr/>
              <p:nvPr/>
            </p:nvSpPr>
            <p:spPr bwMode="auto">
              <a:xfrm rot="19800000">
                <a:off x="4466574" y="3096878"/>
                <a:ext cx="662454" cy="726415"/>
              </a:xfrm>
              <a:custGeom>
                <a:avLst/>
                <a:gdLst>
                  <a:gd name="T0" fmla="*/ 852 w 879"/>
                  <a:gd name="T1" fmla="*/ 0 h 962"/>
                  <a:gd name="T2" fmla="*/ 852 w 879"/>
                  <a:gd name="T3" fmla="*/ 822 h 962"/>
                  <a:gd name="T4" fmla="*/ 494 w 879"/>
                  <a:gd name="T5" fmla="*/ 900 h 962"/>
                  <a:gd name="T6" fmla="*/ 0 w 879"/>
                  <a:gd name="T7" fmla="*/ 701 h 962"/>
                  <a:gd name="T8" fmla="*/ 533 w 879"/>
                  <a:gd name="T9" fmla="*/ 962 h 962"/>
                  <a:gd name="T10" fmla="*/ 879 w 879"/>
                  <a:gd name="T11" fmla="*/ 887 h 962"/>
                  <a:gd name="T12" fmla="*/ 879 w 879"/>
                  <a:gd name="T13" fmla="*/ 6 h 962"/>
                  <a:gd name="T14" fmla="*/ 852 w 879"/>
                  <a:gd name="T15" fmla="*/ 0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9" h="962">
                    <a:moveTo>
                      <a:pt x="852" y="0"/>
                    </a:moveTo>
                    <a:cubicBezTo>
                      <a:pt x="852" y="822"/>
                      <a:pt x="852" y="822"/>
                      <a:pt x="852" y="822"/>
                    </a:cubicBezTo>
                    <a:cubicBezTo>
                      <a:pt x="494" y="900"/>
                      <a:pt x="494" y="900"/>
                      <a:pt x="494" y="900"/>
                    </a:cubicBezTo>
                    <a:cubicBezTo>
                      <a:pt x="295" y="900"/>
                      <a:pt x="117" y="823"/>
                      <a:pt x="0" y="701"/>
                    </a:cubicBezTo>
                    <a:cubicBezTo>
                      <a:pt x="106" y="857"/>
                      <a:pt x="305" y="962"/>
                      <a:pt x="533" y="962"/>
                    </a:cubicBezTo>
                    <a:cubicBezTo>
                      <a:pt x="879" y="887"/>
                      <a:pt x="879" y="887"/>
                      <a:pt x="879" y="887"/>
                    </a:cubicBezTo>
                    <a:cubicBezTo>
                      <a:pt x="879" y="6"/>
                      <a:pt x="879" y="6"/>
                      <a:pt x="879" y="6"/>
                    </a:cubicBezTo>
                    <a:cubicBezTo>
                      <a:pt x="852" y="0"/>
                      <a:pt x="852" y="0"/>
                      <a:pt x="852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9"/>
              <p:cNvSpPr/>
              <p:nvPr/>
            </p:nvSpPr>
            <p:spPr bwMode="auto">
              <a:xfrm rot="19800000">
                <a:off x="5289527" y="2792984"/>
                <a:ext cx="1623393" cy="388335"/>
              </a:xfrm>
              <a:custGeom>
                <a:avLst/>
                <a:gdLst>
                  <a:gd name="T0" fmla="*/ 2153 w 2153"/>
                  <a:gd name="T1" fmla="*/ 0 h 515"/>
                  <a:gd name="T2" fmla="*/ 845 w 2153"/>
                  <a:gd name="T3" fmla="*/ 456 h 515"/>
                  <a:gd name="T4" fmla="*/ 0 w 2153"/>
                  <a:gd name="T5" fmla="*/ 280 h 515"/>
                  <a:gd name="T6" fmla="*/ 0 w 2153"/>
                  <a:gd name="T7" fmla="*/ 342 h 515"/>
                  <a:gd name="T8" fmla="*/ 832 w 2153"/>
                  <a:gd name="T9" fmla="*/ 515 h 515"/>
                  <a:gd name="T10" fmla="*/ 2153 w 2153"/>
                  <a:gd name="T11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3" h="515">
                    <a:moveTo>
                      <a:pt x="2153" y="0"/>
                    </a:moveTo>
                    <a:cubicBezTo>
                      <a:pt x="1893" y="263"/>
                      <a:pt x="1133" y="456"/>
                      <a:pt x="845" y="456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832" y="515"/>
                      <a:pt x="832" y="515"/>
                      <a:pt x="832" y="515"/>
                    </a:cubicBezTo>
                    <a:cubicBezTo>
                      <a:pt x="1137" y="515"/>
                      <a:pt x="1988" y="292"/>
                      <a:pt x="2153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solidFill>
                  <a:srgbClr val="DAB96E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530190" y="3202631"/>
                <a:ext cx="51328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 smtClean="0">
                    <a:gradFill>
                      <a:gsLst>
                        <a:gs pos="0">
                          <a:srgbClr val="FDFA75"/>
                        </a:gs>
                        <a:gs pos="100000">
                          <a:srgbClr val="D79E11"/>
                        </a:gs>
                      </a:gsLst>
                      <a:lin ang="2700000" scaled="1"/>
                    </a:gradFill>
                    <a:latin typeface="Impact" panose="020B0806030902050204" pitchFamily="34" charset="0"/>
                    <a:ea typeface="方正姚体" panose="02010601030101010101" pitchFamily="2" charset="-122"/>
                  </a:rPr>
                  <a:t>03</a:t>
                </a:r>
                <a:endParaRPr lang="zh-CN" altLang="en-US" sz="1200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442488" y="2037336"/>
            <a:ext cx="2526601" cy="1534248"/>
            <a:chOff x="7442488" y="2037336"/>
            <a:chExt cx="2526601" cy="1534248"/>
          </a:xfrm>
        </p:grpSpPr>
        <p:sp>
          <p:nvSpPr>
            <p:cNvPr id="31" name="Freeform 8"/>
            <p:cNvSpPr/>
            <p:nvPr/>
          </p:nvSpPr>
          <p:spPr bwMode="auto">
            <a:xfrm rot="19800000">
              <a:off x="7442488" y="2820200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522743" y="2037336"/>
              <a:ext cx="2446346" cy="1534248"/>
              <a:chOff x="7522743" y="2037336"/>
              <a:chExt cx="2446346" cy="1534248"/>
            </a:xfrm>
          </p:grpSpPr>
          <p:sp>
            <p:nvSpPr>
              <p:cNvPr id="30" name="Freeform 7"/>
              <p:cNvSpPr/>
              <p:nvPr/>
            </p:nvSpPr>
            <p:spPr bwMode="auto">
              <a:xfrm rot="19800000">
                <a:off x="7522743" y="2845169"/>
                <a:ext cx="662454" cy="726415"/>
              </a:xfrm>
              <a:custGeom>
                <a:avLst/>
                <a:gdLst>
                  <a:gd name="T0" fmla="*/ 852 w 879"/>
                  <a:gd name="T1" fmla="*/ 0 h 962"/>
                  <a:gd name="T2" fmla="*/ 852 w 879"/>
                  <a:gd name="T3" fmla="*/ 822 h 962"/>
                  <a:gd name="T4" fmla="*/ 494 w 879"/>
                  <a:gd name="T5" fmla="*/ 900 h 962"/>
                  <a:gd name="T6" fmla="*/ 0 w 879"/>
                  <a:gd name="T7" fmla="*/ 701 h 962"/>
                  <a:gd name="T8" fmla="*/ 533 w 879"/>
                  <a:gd name="T9" fmla="*/ 962 h 962"/>
                  <a:gd name="T10" fmla="*/ 879 w 879"/>
                  <a:gd name="T11" fmla="*/ 887 h 962"/>
                  <a:gd name="T12" fmla="*/ 879 w 879"/>
                  <a:gd name="T13" fmla="*/ 6 h 962"/>
                  <a:gd name="T14" fmla="*/ 852 w 879"/>
                  <a:gd name="T15" fmla="*/ 0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9" h="962">
                    <a:moveTo>
                      <a:pt x="852" y="0"/>
                    </a:moveTo>
                    <a:cubicBezTo>
                      <a:pt x="852" y="822"/>
                      <a:pt x="852" y="822"/>
                      <a:pt x="852" y="822"/>
                    </a:cubicBezTo>
                    <a:cubicBezTo>
                      <a:pt x="494" y="900"/>
                      <a:pt x="494" y="900"/>
                      <a:pt x="494" y="900"/>
                    </a:cubicBezTo>
                    <a:cubicBezTo>
                      <a:pt x="295" y="900"/>
                      <a:pt x="117" y="823"/>
                      <a:pt x="0" y="701"/>
                    </a:cubicBezTo>
                    <a:cubicBezTo>
                      <a:pt x="106" y="857"/>
                      <a:pt x="305" y="962"/>
                      <a:pt x="533" y="962"/>
                    </a:cubicBezTo>
                    <a:cubicBezTo>
                      <a:pt x="879" y="887"/>
                      <a:pt x="879" y="887"/>
                      <a:pt x="879" y="887"/>
                    </a:cubicBezTo>
                    <a:cubicBezTo>
                      <a:pt x="879" y="6"/>
                      <a:pt x="879" y="6"/>
                      <a:pt x="879" y="6"/>
                    </a:cubicBezTo>
                    <a:cubicBezTo>
                      <a:pt x="852" y="0"/>
                      <a:pt x="852" y="0"/>
                      <a:pt x="852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9"/>
              <p:cNvSpPr/>
              <p:nvPr/>
            </p:nvSpPr>
            <p:spPr bwMode="auto">
              <a:xfrm rot="19800000">
                <a:off x="8345696" y="2541275"/>
                <a:ext cx="1623393" cy="388335"/>
              </a:xfrm>
              <a:custGeom>
                <a:avLst/>
                <a:gdLst>
                  <a:gd name="T0" fmla="*/ 2153 w 2153"/>
                  <a:gd name="T1" fmla="*/ 0 h 515"/>
                  <a:gd name="T2" fmla="*/ 845 w 2153"/>
                  <a:gd name="T3" fmla="*/ 456 h 515"/>
                  <a:gd name="T4" fmla="*/ 0 w 2153"/>
                  <a:gd name="T5" fmla="*/ 280 h 515"/>
                  <a:gd name="T6" fmla="*/ 0 w 2153"/>
                  <a:gd name="T7" fmla="*/ 342 h 515"/>
                  <a:gd name="T8" fmla="*/ 832 w 2153"/>
                  <a:gd name="T9" fmla="*/ 515 h 515"/>
                  <a:gd name="T10" fmla="*/ 2153 w 2153"/>
                  <a:gd name="T11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3" h="515">
                    <a:moveTo>
                      <a:pt x="2153" y="0"/>
                    </a:moveTo>
                    <a:cubicBezTo>
                      <a:pt x="1893" y="263"/>
                      <a:pt x="1133" y="456"/>
                      <a:pt x="845" y="456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832" y="515"/>
                      <a:pt x="832" y="515"/>
                      <a:pt x="832" y="515"/>
                    </a:cubicBezTo>
                    <a:cubicBezTo>
                      <a:pt x="1137" y="515"/>
                      <a:pt x="1988" y="292"/>
                      <a:pt x="2153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solidFill>
                  <a:srgbClr val="DAB96E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10"/>
              <p:cNvSpPr/>
              <p:nvPr/>
            </p:nvSpPr>
            <p:spPr bwMode="auto">
              <a:xfrm rot="19800000">
                <a:off x="8198833" y="2037336"/>
                <a:ext cx="1644713" cy="881749"/>
              </a:xfrm>
              <a:custGeom>
                <a:avLst/>
                <a:gdLst>
                  <a:gd name="T0" fmla="*/ 832 w 2181"/>
                  <a:gd name="T1" fmla="*/ 0 h 1168"/>
                  <a:gd name="T2" fmla="*/ 0 w 2181"/>
                  <a:gd name="T3" fmla="*/ 173 h 1168"/>
                  <a:gd name="T4" fmla="*/ 0 w 2181"/>
                  <a:gd name="T5" fmla="*/ 992 h 1168"/>
                  <a:gd name="T6" fmla="*/ 845 w 2181"/>
                  <a:gd name="T7" fmla="*/ 1168 h 1168"/>
                  <a:gd name="T8" fmla="*/ 2153 w 2181"/>
                  <a:gd name="T9" fmla="*/ 712 h 1168"/>
                  <a:gd name="T10" fmla="*/ 2181 w 2181"/>
                  <a:gd name="T11" fmla="*/ 613 h 1168"/>
                  <a:gd name="T12" fmla="*/ 832 w 2181"/>
                  <a:gd name="T13" fmla="*/ 0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1" h="1168">
                    <a:moveTo>
                      <a:pt x="832" y="0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845" y="1168"/>
                      <a:pt x="845" y="1168"/>
                      <a:pt x="845" y="1168"/>
                    </a:cubicBezTo>
                    <a:cubicBezTo>
                      <a:pt x="1133" y="1168"/>
                      <a:pt x="1893" y="975"/>
                      <a:pt x="2153" y="712"/>
                    </a:cubicBezTo>
                    <a:cubicBezTo>
                      <a:pt x="2171" y="680"/>
                      <a:pt x="2181" y="647"/>
                      <a:pt x="2181" y="613"/>
                    </a:cubicBezTo>
                    <a:cubicBezTo>
                      <a:pt x="2181" y="275"/>
                      <a:pt x="1170" y="0"/>
                      <a:pt x="832" y="0"/>
                    </a:cubicBezTo>
                  </a:path>
                </a:pathLst>
              </a:custGeom>
              <a:noFill/>
              <a:ln>
                <a:solidFill>
                  <a:srgbClr val="DAB96E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560877" y="2944982"/>
                <a:ext cx="50366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 smtClean="0">
                    <a:gradFill>
                      <a:gsLst>
                        <a:gs pos="0">
                          <a:srgbClr val="FDFA75"/>
                        </a:gs>
                        <a:gs pos="100000">
                          <a:srgbClr val="D79E11"/>
                        </a:gs>
                      </a:gsLst>
                      <a:lin ang="2700000" scaled="1"/>
                    </a:gradFill>
                    <a:latin typeface="Impact" panose="020B0806030902050204" pitchFamily="34" charset="0"/>
                    <a:ea typeface="方正姚体" panose="02010601030101010101" pitchFamily="2" charset="-122"/>
                  </a:rPr>
                  <a:t>04</a:t>
                </a:r>
                <a:endParaRPr lang="zh-CN" altLang="en-US" sz="1200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endParaRPr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2867282" y="2007212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200" dirty="0" smtClean="0">
              <a:solidFill>
                <a:srgbClr val="FCFCFC"/>
              </a:solidFill>
            </a:endParaRPr>
          </a:p>
          <a:p>
            <a:endParaRPr lang="en-US" altLang="zh-CN" sz="16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1498" y="3925876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200" dirty="0" smtClean="0">
              <a:solidFill>
                <a:srgbClr val="FCFCFC"/>
              </a:solidFill>
            </a:endParaRPr>
          </a:p>
          <a:p>
            <a:endParaRPr lang="en-US" altLang="zh-CN" sz="16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468988" y="307629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200" dirty="0" smtClean="0">
              <a:solidFill>
                <a:srgbClr val="FCFCFC"/>
              </a:solidFill>
            </a:endParaRPr>
          </a:p>
          <a:p>
            <a:endParaRPr lang="en-US" altLang="zh-CN" sz="16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864348" y="542094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CFCF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200" dirty="0" smtClean="0">
              <a:solidFill>
                <a:srgbClr val="FCFCFC"/>
              </a:solidFill>
            </a:endParaRPr>
          </a:p>
          <a:p>
            <a:endParaRPr lang="en-US" altLang="zh-CN" sz="16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98786" y="249708"/>
            <a:ext cx="670385" cy="604428"/>
            <a:chOff x="5424755" y="1340768"/>
            <a:chExt cx="670560" cy="604586"/>
          </a:xfrm>
        </p:grpSpPr>
        <p:grpSp>
          <p:nvGrpSpPr>
            <p:cNvPr id="43" name="组合 4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7" name="文本框 9"/>
          <p:cNvSpPr txBox="1"/>
          <p:nvPr/>
        </p:nvSpPr>
        <p:spPr>
          <a:xfrm>
            <a:off x="1115790" y="36845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DAB9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1187780" y="714687"/>
            <a:ext cx="10686636" cy="13717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126"/>
          <p:cNvSpPr>
            <a:spLocks noChangeAspect="1" noEditPoints="1"/>
          </p:cNvSpPr>
          <p:nvPr/>
        </p:nvSpPr>
        <p:spPr bwMode="auto">
          <a:xfrm>
            <a:off x="602883" y="41069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DAB96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7145107" y="32192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DAB96E"/>
          </a:solidFill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8476010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9730713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10985416" y="328518"/>
            <a:ext cx="889000" cy="3048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DAB9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dirty="0">
              <a:solidFill>
                <a:schemeClr val="bg1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49225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theme/theme1.xml><?xml version="1.0" encoding="utf-8"?>
<a:theme xmlns:a="http://schemas.openxmlformats.org/drawingml/2006/main" name="专注毕业答辩类PPT排版设计，定制QQ:418157732">
  <a:themeElements>
    <a:clrScheme name="黑金">
      <a:dk1>
        <a:sysClr val="windowText" lastClr="000000"/>
      </a:dk1>
      <a:lt1>
        <a:sysClr val="window" lastClr="FFFFFF"/>
      </a:lt1>
      <a:dk2>
        <a:srgbClr val="120E03"/>
      </a:dk2>
      <a:lt2>
        <a:srgbClr val="FFFFFF"/>
      </a:lt2>
      <a:accent1>
        <a:srgbClr val="DAB96E"/>
      </a:accent1>
      <a:accent2>
        <a:srgbClr val="120E0D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常用3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4052</Words>
  <Application>Microsoft Office PowerPoint</Application>
  <PresentationFormat>宽屏</PresentationFormat>
  <Paragraphs>512</Paragraphs>
  <Slides>34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Dotum</vt:lpstr>
      <vt:lpstr>Gill Sans</vt:lpstr>
      <vt:lpstr>Haettenschweiler</vt:lpstr>
      <vt:lpstr>Microsoft YaHei UI</vt:lpstr>
      <vt:lpstr>Open Sans</vt:lpstr>
      <vt:lpstr>方正兰亭超细黑简体</vt:lpstr>
      <vt:lpstr>方正兰亭黑_GBK</vt:lpstr>
      <vt:lpstr>方正姚体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Tahoma</vt:lpstr>
      <vt:lpstr>Wingdings</vt:lpstr>
      <vt:lpstr>专注毕业答辩类PPT排版设计，定制QQ:418157732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阳光 男孩</cp:lastModifiedBy>
  <cp:revision>13</cp:revision>
  <dcterms:created xsi:type="dcterms:W3CDTF">2019-04-16T10:43:00Z</dcterms:created>
  <dcterms:modified xsi:type="dcterms:W3CDTF">2020-05-25T13:27:34Z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