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11088029" r:id="rId2"/>
    <p:sldId id="11088030" r:id="rId3"/>
    <p:sldId id="740" r:id="rId4"/>
    <p:sldId id="741" r:id="rId5"/>
    <p:sldId id="744" r:id="rId6"/>
    <p:sldId id="11088023" r:id="rId7"/>
    <p:sldId id="746" r:id="rId8"/>
    <p:sldId id="11088024" r:id="rId9"/>
    <p:sldId id="11088004" r:id="rId10"/>
    <p:sldId id="11088026" r:id="rId11"/>
    <p:sldId id="11088025" r:id="rId12"/>
    <p:sldId id="11088027" r:id="rId13"/>
    <p:sldId id="11088028" r:id="rId14"/>
    <p:sldId id="1108803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0" userDrawn="1">
          <p15:clr>
            <a:srgbClr val="A4A3A4"/>
          </p15:clr>
        </p15:guide>
        <p15:guide id="4" pos="1118" userDrawn="1">
          <p15:clr>
            <a:srgbClr val="A4A3A4"/>
          </p15:clr>
        </p15:guide>
        <p15:guide id="5" pos="143" userDrawn="1">
          <p15:clr>
            <a:srgbClr val="A4A3A4"/>
          </p15:clr>
        </p15:guide>
        <p15:guide id="6" pos="74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36"/>
    <a:srgbClr val="346BF7"/>
    <a:srgbClr val="43A0F4"/>
    <a:srgbClr val="154A47"/>
    <a:srgbClr val="131A20"/>
    <a:srgbClr val="49026C"/>
    <a:srgbClr val="21FFF5"/>
    <a:srgbClr val="E80199"/>
    <a:srgbClr val="7F31FF"/>
    <a:srgbClr val="153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11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8" y="126"/>
      </p:cViewPr>
      <p:guideLst>
        <p:guide pos="3840"/>
        <p:guide orient="horz" pos="210"/>
        <p:guide pos="1118"/>
        <p:guide pos="143"/>
        <p:guide pos="749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FF7B5-31EF-4B31-8B3A-C6D7134586D2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7D241-3767-41B5-B8D1-FAD1F98440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781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4D6E517-F1C5-4107-A082-36744F956C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D83A2108-787B-47F1-BC79-1B755D1B73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0DAD1A0-0D00-4E82-87D0-A0B2CE6E0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819757D-4260-4D01-BAC5-F9B31E9C0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C7F14F4-80ED-4CDC-A1E7-F0E8A11AA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088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91934B9-4213-4B71-87F9-43C818289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718093D-26F2-4157-A18D-8ECB6F87FA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F53C3BF-8350-4344-B19E-775CA39F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9DB063F-FE0A-4FC8-8661-4DC183387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1175A7C-7AC8-4106-8EF5-BDF120C31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050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028D46F6-817F-4E40-BA88-C8F7FBDEBA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1D14619-026D-4E0E-958E-6573FD4270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F9921F8-378B-4AFD-B8FC-277FE0D5A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FF53DC8-E5BB-4B1E-A001-BAF011C0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F019700-CB95-409A-B82D-EE0478168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7318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0359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D1FEE97-6C9C-4546-BC52-9002AA7FF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445CAA7-11C9-4FB6-BABE-CC4DCDB2AE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2F49057-99CC-4DEF-B5E7-A794652C9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0169578-183B-4E73-B247-FF8B2D6A2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CC88DB1-CB93-483A-A063-0369C5563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03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1BE6301-89F4-4FC9-B6F1-8B98604E5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9CADAE9-3954-405E-B9B9-99F0E0A462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4FCC5A1-DF85-4FEE-A879-F8B944660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4FF64F8-6F89-4E05-99F5-5E1B752C7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05E52A4-36D7-4E20-BD7D-CA612637D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321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8F51E18-D76F-427D-B2D1-05475D52F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11DF093-1A87-4C6B-8818-4014950A6A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72CA54A-4528-4B05-9E82-1EA0C0EF6A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F04FE83-B1FC-40A7-9CD7-AD8C131D9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2517D91-5A0B-408F-A5C9-D34EA7B53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1497AA1-64B5-4150-B8B8-AD21C33E1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422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DE3DA1E-59B3-46EB-9000-DF458E15F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CA68A1C-6CE7-4603-BAF9-5956138DB6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A13FCB1-32AC-41E5-871C-FDE800721F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D9C3A172-8E4F-461A-8E2D-EDDA9A7B96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6DFA768F-AF15-4BBA-8E42-F94C9A9D4D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C07728AB-27BB-40D8-BB8C-AECED8821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759FF320-7E2E-4A29-8EF0-7E67A6CCB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2C7C794F-9CAA-4BBF-A2DA-12F1FBAA4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10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DAB4AED-3D0B-418E-AC82-0C1C40F98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DA0B7F49-F9B5-4A9B-88E1-8BC9F8EC3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80FBC7BC-A1E1-4321-9892-31FF415C9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4250B00-A248-4071-9EE4-037EB872D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09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092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8420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ED8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791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E738F10D-1B07-4FC6-8D98-94FA850C0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7BBC8C9-704E-40C5-BC7A-30B0A8782D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ADA03B6-C40B-4550-9583-EF7A16D86E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067E4-9DEC-4E15-AF80-4751BC6A0EE0}" type="datetimeFigureOut">
              <a:rPr lang="zh-CN" altLang="en-US" smtClean="0"/>
              <a:t>2020/5/26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630DADA-020A-483D-9D56-DF87032E94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1F36F4B-5BB6-4F4C-AF4D-8E48AC8AA2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971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0" Type="http://schemas.openxmlformats.org/officeDocument/2006/relationships/image" Target="../media/image4.svg"/><Relationship Id="rId4" Type="http://schemas.openxmlformats.org/officeDocument/2006/relationships/tags" Target="../tags/tag4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dawendonggeP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任意多边形 1">
            <a:extLst>
              <a:ext uri="{FF2B5EF4-FFF2-40B4-BE49-F238E27FC236}">
                <a16:creationId xmlns="" xmlns:a16="http://schemas.microsoft.com/office/drawing/2014/main" id="{ECA68CB5-BECB-4343-81C9-4957F02356D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FA858B7-56F8-47FE-BA52-56DD84C1070F}"/>
              </a:ext>
            </a:extLst>
          </p:cNvPr>
          <p:cNvSpPr/>
          <p:nvPr/>
        </p:nvSpPr>
        <p:spPr>
          <a:xfrm>
            <a:off x="-17788" y="0"/>
            <a:ext cx="12202195" cy="6858000"/>
          </a:xfrm>
          <a:prstGeom prst="rect">
            <a:avLst/>
          </a:prstGeom>
          <a:gradFill>
            <a:gsLst>
              <a:gs pos="0">
                <a:srgbClr val="007136">
                  <a:alpha val="78000"/>
                </a:srgbClr>
              </a:gs>
              <a:gs pos="100000">
                <a:srgbClr val="0071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31E77BF-5A55-495D-9763-51EDC5800E51}"/>
              </a:ext>
            </a:extLst>
          </p:cNvPr>
          <p:cNvSpPr txBox="1"/>
          <p:nvPr/>
        </p:nvSpPr>
        <p:spPr>
          <a:xfrm>
            <a:off x="2313997" y="2649135"/>
            <a:ext cx="763702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en-US" altLang="zh-CN" sz="72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10</a:t>
            </a:r>
            <a:r>
              <a:rPr lang="zh-CN" altLang="en-US" sz="72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种炫酷科技封面</a:t>
            </a:r>
            <a:endParaRPr lang="en-US" altLang="zh-CN" sz="7200" dirty="0">
              <a:solidFill>
                <a:prstClr val="white"/>
              </a:solidFill>
              <a:effectLst>
                <a:outerShdw blurRad="63500" dist="101600" dir="2700000" algn="tl" rotWithShape="0">
                  <a:prstClr val="black">
                    <a:alpha val="2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algn="ctr" defTabSz="685800"/>
            <a:r>
              <a:rPr lang="en-US" altLang="zh-CN" sz="60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PPT</a:t>
            </a:r>
            <a:r>
              <a:rPr lang="zh-CN" altLang="en-US" sz="60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模板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38E5F291-C845-40B1-84E2-723D7C9E6732}"/>
              </a:ext>
            </a:extLst>
          </p:cNvPr>
          <p:cNvGrpSpPr/>
          <p:nvPr/>
        </p:nvGrpSpPr>
        <p:grpSpPr>
          <a:xfrm>
            <a:off x="4768084" y="1277967"/>
            <a:ext cx="2728858" cy="1189014"/>
            <a:chOff x="3211014" y="782861"/>
            <a:chExt cx="5842998" cy="2545903"/>
          </a:xfrm>
        </p:grpSpPr>
        <p:sp>
          <p:nvSpPr>
            <p:cNvPr id="7" name="PA-文本框 38">
              <a:extLst>
                <a:ext uri="{FF2B5EF4-FFF2-40B4-BE49-F238E27FC236}">
                  <a16:creationId xmlns="" xmlns:a16="http://schemas.microsoft.com/office/drawing/2014/main" id="{B90F571D-45E3-4FA6-BB6E-7240C0DCA725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642056" y="1972939"/>
              <a:ext cx="1360799" cy="257049"/>
            </a:xfrm>
            <a:custGeom>
              <a:avLst/>
              <a:gdLst/>
              <a:ahLst/>
              <a:cxnLst/>
              <a:rect l="l" t="t" r="r" b="b"/>
              <a:pathLst>
                <a:path w="976322" h="184423">
                  <a:moveTo>
                    <a:pt x="451456" y="140417"/>
                  </a:moveTo>
                  <a:lnTo>
                    <a:pt x="458257" y="151619"/>
                  </a:lnTo>
                  <a:cubicBezTo>
                    <a:pt x="455056" y="153752"/>
                    <a:pt x="451056" y="156153"/>
                    <a:pt x="446255" y="158820"/>
                  </a:cubicBezTo>
                  <a:cubicBezTo>
                    <a:pt x="441455" y="161487"/>
                    <a:pt x="436454" y="164087"/>
                    <a:pt x="431253" y="166621"/>
                  </a:cubicBezTo>
                  <a:cubicBezTo>
                    <a:pt x="426053" y="169154"/>
                    <a:pt x="420952" y="171521"/>
                    <a:pt x="415951" y="173721"/>
                  </a:cubicBezTo>
                  <a:cubicBezTo>
                    <a:pt x="410951" y="175922"/>
                    <a:pt x="406717" y="177622"/>
                    <a:pt x="403250" y="178822"/>
                  </a:cubicBezTo>
                  <a:lnTo>
                    <a:pt x="397449" y="166821"/>
                  </a:lnTo>
                  <a:cubicBezTo>
                    <a:pt x="400783" y="165620"/>
                    <a:pt x="404917" y="163987"/>
                    <a:pt x="409851" y="161920"/>
                  </a:cubicBezTo>
                  <a:cubicBezTo>
                    <a:pt x="414785" y="159853"/>
                    <a:pt x="419819" y="157553"/>
                    <a:pt x="424953" y="155019"/>
                  </a:cubicBezTo>
                  <a:cubicBezTo>
                    <a:pt x="430087" y="152486"/>
                    <a:pt x="435021" y="149952"/>
                    <a:pt x="439754" y="147418"/>
                  </a:cubicBezTo>
                  <a:cubicBezTo>
                    <a:pt x="444488" y="144885"/>
                    <a:pt x="448389" y="142551"/>
                    <a:pt x="451456" y="140417"/>
                  </a:cubicBezTo>
                  <a:close/>
                  <a:moveTo>
                    <a:pt x="518064" y="140017"/>
                  </a:moveTo>
                  <a:cubicBezTo>
                    <a:pt x="521665" y="141217"/>
                    <a:pt x="526099" y="142918"/>
                    <a:pt x="531366" y="145118"/>
                  </a:cubicBezTo>
                  <a:cubicBezTo>
                    <a:pt x="536633" y="147318"/>
                    <a:pt x="542034" y="149685"/>
                    <a:pt x="547568" y="152219"/>
                  </a:cubicBezTo>
                  <a:cubicBezTo>
                    <a:pt x="553102" y="154752"/>
                    <a:pt x="558403" y="157319"/>
                    <a:pt x="563470" y="159920"/>
                  </a:cubicBezTo>
                  <a:cubicBezTo>
                    <a:pt x="568537" y="162520"/>
                    <a:pt x="572804" y="164887"/>
                    <a:pt x="576272" y="167021"/>
                  </a:cubicBezTo>
                  <a:lnTo>
                    <a:pt x="571071" y="180222"/>
                  </a:lnTo>
                  <a:cubicBezTo>
                    <a:pt x="566537" y="177422"/>
                    <a:pt x="561570" y="174555"/>
                    <a:pt x="556169" y="171621"/>
                  </a:cubicBezTo>
                  <a:cubicBezTo>
                    <a:pt x="550768" y="168688"/>
                    <a:pt x="545401" y="165921"/>
                    <a:pt x="540067" y="163320"/>
                  </a:cubicBezTo>
                  <a:cubicBezTo>
                    <a:pt x="534733" y="160720"/>
                    <a:pt x="529599" y="158420"/>
                    <a:pt x="524665" y="156419"/>
                  </a:cubicBezTo>
                  <a:cubicBezTo>
                    <a:pt x="519731" y="154419"/>
                    <a:pt x="515464" y="152819"/>
                    <a:pt x="511864" y="151619"/>
                  </a:cubicBezTo>
                  <a:close/>
                  <a:moveTo>
                    <a:pt x="477259" y="77409"/>
                  </a:moveTo>
                  <a:lnTo>
                    <a:pt x="480860" y="81210"/>
                  </a:lnTo>
                  <a:cubicBezTo>
                    <a:pt x="476992" y="84010"/>
                    <a:pt x="473159" y="86477"/>
                    <a:pt x="469358" y="88611"/>
                  </a:cubicBezTo>
                  <a:cubicBezTo>
                    <a:pt x="465558" y="90744"/>
                    <a:pt x="461524" y="92945"/>
                    <a:pt x="457257" y="95212"/>
                  </a:cubicBezTo>
                  <a:cubicBezTo>
                    <a:pt x="459790" y="95078"/>
                    <a:pt x="462924" y="94978"/>
                    <a:pt x="466658" y="94912"/>
                  </a:cubicBezTo>
                  <a:cubicBezTo>
                    <a:pt x="470392" y="94845"/>
                    <a:pt x="474259" y="94745"/>
                    <a:pt x="478259" y="94612"/>
                  </a:cubicBezTo>
                  <a:cubicBezTo>
                    <a:pt x="482260" y="94478"/>
                    <a:pt x="486160" y="94378"/>
                    <a:pt x="489961" y="94312"/>
                  </a:cubicBezTo>
                  <a:cubicBezTo>
                    <a:pt x="493761" y="94245"/>
                    <a:pt x="497062" y="94212"/>
                    <a:pt x="499862" y="94212"/>
                  </a:cubicBezTo>
                  <a:cubicBezTo>
                    <a:pt x="505463" y="91145"/>
                    <a:pt x="510563" y="88177"/>
                    <a:pt x="515164" y="85310"/>
                  </a:cubicBezTo>
                  <a:cubicBezTo>
                    <a:pt x="519765" y="82443"/>
                    <a:pt x="523932" y="79810"/>
                    <a:pt x="527665" y="77409"/>
                  </a:cubicBezTo>
                  <a:close/>
                  <a:moveTo>
                    <a:pt x="250031" y="46006"/>
                  </a:moveTo>
                  <a:cubicBezTo>
                    <a:pt x="254031" y="60674"/>
                    <a:pt x="259132" y="73676"/>
                    <a:pt x="265333" y="85010"/>
                  </a:cubicBezTo>
                  <a:cubicBezTo>
                    <a:pt x="271533" y="96345"/>
                    <a:pt x="279168" y="106546"/>
                    <a:pt x="288236" y="115614"/>
                  </a:cubicBezTo>
                  <a:cubicBezTo>
                    <a:pt x="297037" y="106413"/>
                    <a:pt x="304238" y="96178"/>
                    <a:pt x="309838" y="84910"/>
                  </a:cubicBezTo>
                  <a:cubicBezTo>
                    <a:pt x="315439" y="73642"/>
                    <a:pt x="319973" y="60674"/>
                    <a:pt x="323440" y="46006"/>
                  </a:cubicBezTo>
                  <a:close/>
                  <a:moveTo>
                    <a:pt x="887310" y="37404"/>
                  </a:moveTo>
                  <a:lnTo>
                    <a:pt x="901712" y="41205"/>
                  </a:lnTo>
                  <a:cubicBezTo>
                    <a:pt x="900512" y="44005"/>
                    <a:pt x="899212" y="46906"/>
                    <a:pt x="897812" y="49906"/>
                  </a:cubicBezTo>
                  <a:cubicBezTo>
                    <a:pt x="896412" y="52906"/>
                    <a:pt x="894978" y="55940"/>
                    <a:pt x="893511" y="59007"/>
                  </a:cubicBezTo>
                  <a:lnTo>
                    <a:pt x="966920" y="59007"/>
                  </a:lnTo>
                  <a:lnTo>
                    <a:pt x="966920" y="72609"/>
                  </a:lnTo>
                  <a:lnTo>
                    <a:pt x="886710" y="72609"/>
                  </a:lnTo>
                  <a:cubicBezTo>
                    <a:pt x="883643" y="78343"/>
                    <a:pt x="880610" y="83910"/>
                    <a:pt x="877609" y="89311"/>
                  </a:cubicBezTo>
                  <a:cubicBezTo>
                    <a:pt x="874609" y="94712"/>
                    <a:pt x="871708" y="99679"/>
                    <a:pt x="868908" y="104213"/>
                  </a:cubicBezTo>
                  <a:lnTo>
                    <a:pt x="902512" y="104213"/>
                  </a:lnTo>
                  <a:lnTo>
                    <a:pt x="902512" y="80410"/>
                  </a:lnTo>
                  <a:lnTo>
                    <a:pt x="917314" y="80810"/>
                  </a:lnTo>
                  <a:lnTo>
                    <a:pt x="917314" y="104213"/>
                  </a:lnTo>
                  <a:lnTo>
                    <a:pt x="962920" y="104213"/>
                  </a:lnTo>
                  <a:lnTo>
                    <a:pt x="962920" y="117414"/>
                  </a:lnTo>
                  <a:lnTo>
                    <a:pt x="917314" y="117414"/>
                  </a:lnTo>
                  <a:lnTo>
                    <a:pt x="917314" y="138817"/>
                  </a:lnTo>
                  <a:lnTo>
                    <a:pt x="976322" y="138817"/>
                  </a:lnTo>
                  <a:lnTo>
                    <a:pt x="976322" y="152419"/>
                  </a:lnTo>
                  <a:lnTo>
                    <a:pt x="917314" y="152419"/>
                  </a:lnTo>
                  <a:lnTo>
                    <a:pt x="917314" y="182823"/>
                  </a:lnTo>
                  <a:lnTo>
                    <a:pt x="902512" y="182823"/>
                  </a:lnTo>
                  <a:lnTo>
                    <a:pt x="902512" y="152419"/>
                  </a:lnTo>
                  <a:lnTo>
                    <a:pt x="837904" y="152419"/>
                  </a:lnTo>
                  <a:lnTo>
                    <a:pt x="837904" y="138817"/>
                  </a:lnTo>
                  <a:lnTo>
                    <a:pt x="902512" y="138817"/>
                  </a:lnTo>
                  <a:lnTo>
                    <a:pt x="902512" y="117414"/>
                  </a:lnTo>
                  <a:lnTo>
                    <a:pt x="852506" y="117414"/>
                  </a:lnTo>
                  <a:lnTo>
                    <a:pt x="852506" y="104213"/>
                  </a:lnTo>
                  <a:cubicBezTo>
                    <a:pt x="855440" y="99679"/>
                    <a:pt x="858440" y="94712"/>
                    <a:pt x="861507" y="89311"/>
                  </a:cubicBezTo>
                  <a:cubicBezTo>
                    <a:pt x="864574" y="83910"/>
                    <a:pt x="867641" y="78343"/>
                    <a:pt x="870708" y="72609"/>
                  </a:cubicBezTo>
                  <a:lnTo>
                    <a:pt x="842105" y="72609"/>
                  </a:lnTo>
                  <a:lnTo>
                    <a:pt x="842105" y="59007"/>
                  </a:lnTo>
                  <a:lnTo>
                    <a:pt x="877509" y="59007"/>
                  </a:lnTo>
                  <a:cubicBezTo>
                    <a:pt x="879376" y="55140"/>
                    <a:pt x="881143" y="51406"/>
                    <a:pt x="882810" y="47806"/>
                  </a:cubicBezTo>
                  <a:cubicBezTo>
                    <a:pt x="884477" y="44205"/>
                    <a:pt x="885977" y="40738"/>
                    <a:pt x="887310" y="37404"/>
                  </a:cubicBezTo>
                  <a:close/>
                  <a:moveTo>
                    <a:pt x="79009" y="3000"/>
                  </a:moveTo>
                  <a:lnTo>
                    <a:pt x="95211" y="3800"/>
                  </a:lnTo>
                  <a:lnTo>
                    <a:pt x="95211" y="50006"/>
                  </a:lnTo>
                  <a:lnTo>
                    <a:pt x="169821" y="50006"/>
                  </a:lnTo>
                  <a:lnTo>
                    <a:pt x="169821" y="65208"/>
                  </a:lnTo>
                  <a:lnTo>
                    <a:pt x="94011" y="65208"/>
                  </a:lnTo>
                  <a:lnTo>
                    <a:pt x="94011" y="66808"/>
                  </a:lnTo>
                  <a:cubicBezTo>
                    <a:pt x="96412" y="79876"/>
                    <a:pt x="100445" y="91645"/>
                    <a:pt x="106113" y="102113"/>
                  </a:cubicBezTo>
                  <a:cubicBezTo>
                    <a:pt x="111780" y="112581"/>
                    <a:pt x="118414" y="121915"/>
                    <a:pt x="126015" y="130116"/>
                  </a:cubicBezTo>
                  <a:cubicBezTo>
                    <a:pt x="133616" y="138317"/>
                    <a:pt x="141784" y="145551"/>
                    <a:pt x="150518" y="151819"/>
                  </a:cubicBezTo>
                  <a:cubicBezTo>
                    <a:pt x="159253" y="158086"/>
                    <a:pt x="167887" y="163487"/>
                    <a:pt x="176422" y="168021"/>
                  </a:cubicBezTo>
                  <a:lnTo>
                    <a:pt x="166020" y="182423"/>
                  </a:lnTo>
                  <a:cubicBezTo>
                    <a:pt x="146151" y="170421"/>
                    <a:pt x="129616" y="156919"/>
                    <a:pt x="116414" y="141918"/>
                  </a:cubicBezTo>
                  <a:cubicBezTo>
                    <a:pt x="103212" y="126916"/>
                    <a:pt x="93811" y="111947"/>
                    <a:pt x="88211" y="97012"/>
                  </a:cubicBezTo>
                  <a:cubicBezTo>
                    <a:pt x="85143" y="105413"/>
                    <a:pt x="81076" y="113514"/>
                    <a:pt x="76009" y="121315"/>
                  </a:cubicBezTo>
                  <a:cubicBezTo>
                    <a:pt x="70942" y="129116"/>
                    <a:pt x="65074" y="136550"/>
                    <a:pt x="58407" y="143618"/>
                  </a:cubicBezTo>
                  <a:cubicBezTo>
                    <a:pt x="51739" y="150685"/>
                    <a:pt x="44405" y="157453"/>
                    <a:pt x="36404" y="163920"/>
                  </a:cubicBezTo>
                  <a:cubicBezTo>
                    <a:pt x="28403" y="170388"/>
                    <a:pt x="20002" y="176555"/>
                    <a:pt x="11201" y="182423"/>
                  </a:cubicBezTo>
                  <a:lnTo>
                    <a:pt x="0" y="168021"/>
                  </a:lnTo>
                  <a:cubicBezTo>
                    <a:pt x="10001" y="162287"/>
                    <a:pt x="19635" y="155819"/>
                    <a:pt x="28903" y="148618"/>
                  </a:cubicBezTo>
                  <a:cubicBezTo>
                    <a:pt x="38171" y="141417"/>
                    <a:pt x="46439" y="133550"/>
                    <a:pt x="53706" y="125015"/>
                  </a:cubicBezTo>
                  <a:cubicBezTo>
                    <a:pt x="60974" y="116481"/>
                    <a:pt x="66875" y="107213"/>
                    <a:pt x="71408" y="97212"/>
                  </a:cubicBezTo>
                  <a:cubicBezTo>
                    <a:pt x="75942" y="87211"/>
                    <a:pt x="78476" y="76543"/>
                    <a:pt x="79009" y="65208"/>
                  </a:cubicBezTo>
                  <a:lnTo>
                    <a:pt x="7000" y="65208"/>
                  </a:lnTo>
                  <a:lnTo>
                    <a:pt x="7000" y="50006"/>
                  </a:lnTo>
                  <a:lnTo>
                    <a:pt x="79009" y="50006"/>
                  </a:lnTo>
                  <a:close/>
                  <a:moveTo>
                    <a:pt x="734891" y="2600"/>
                  </a:moveTo>
                  <a:lnTo>
                    <a:pt x="749893" y="3200"/>
                  </a:lnTo>
                  <a:lnTo>
                    <a:pt x="749893" y="40605"/>
                  </a:lnTo>
                  <a:lnTo>
                    <a:pt x="775696" y="40605"/>
                  </a:lnTo>
                  <a:lnTo>
                    <a:pt x="775696" y="55207"/>
                  </a:lnTo>
                  <a:lnTo>
                    <a:pt x="749893" y="55207"/>
                  </a:lnTo>
                  <a:lnTo>
                    <a:pt x="749893" y="154219"/>
                  </a:lnTo>
                  <a:cubicBezTo>
                    <a:pt x="749893" y="158753"/>
                    <a:pt x="749460" y="162553"/>
                    <a:pt x="748593" y="165620"/>
                  </a:cubicBezTo>
                  <a:cubicBezTo>
                    <a:pt x="747726" y="168688"/>
                    <a:pt x="746159" y="171155"/>
                    <a:pt x="743893" y="173021"/>
                  </a:cubicBezTo>
                  <a:cubicBezTo>
                    <a:pt x="741626" y="174888"/>
                    <a:pt x="738525" y="176322"/>
                    <a:pt x="734591" y="177322"/>
                  </a:cubicBezTo>
                  <a:cubicBezTo>
                    <a:pt x="730658" y="178322"/>
                    <a:pt x="725557" y="179022"/>
                    <a:pt x="719289" y="179422"/>
                  </a:cubicBezTo>
                  <a:lnTo>
                    <a:pt x="706688" y="180222"/>
                  </a:lnTo>
                  <a:lnTo>
                    <a:pt x="701487" y="165020"/>
                  </a:lnTo>
                  <a:lnTo>
                    <a:pt x="716689" y="164220"/>
                  </a:lnTo>
                  <a:cubicBezTo>
                    <a:pt x="720556" y="164087"/>
                    <a:pt x="723690" y="163720"/>
                    <a:pt x="726090" y="163120"/>
                  </a:cubicBezTo>
                  <a:cubicBezTo>
                    <a:pt x="728491" y="162520"/>
                    <a:pt x="730324" y="161653"/>
                    <a:pt x="731591" y="160520"/>
                  </a:cubicBezTo>
                  <a:cubicBezTo>
                    <a:pt x="732858" y="159386"/>
                    <a:pt x="733725" y="157886"/>
                    <a:pt x="734191" y="156019"/>
                  </a:cubicBezTo>
                  <a:cubicBezTo>
                    <a:pt x="734658" y="154152"/>
                    <a:pt x="734891" y="151752"/>
                    <a:pt x="734891" y="148818"/>
                  </a:cubicBezTo>
                  <a:lnTo>
                    <a:pt x="734891" y="71609"/>
                  </a:lnTo>
                  <a:cubicBezTo>
                    <a:pt x="726490" y="87611"/>
                    <a:pt x="716622" y="102846"/>
                    <a:pt x="705288" y="117314"/>
                  </a:cubicBezTo>
                  <a:cubicBezTo>
                    <a:pt x="693953" y="131783"/>
                    <a:pt x="681085" y="144885"/>
                    <a:pt x="666683" y="156619"/>
                  </a:cubicBezTo>
                  <a:lnTo>
                    <a:pt x="655481" y="145618"/>
                  </a:lnTo>
                  <a:cubicBezTo>
                    <a:pt x="672150" y="132550"/>
                    <a:pt x="686385" y="118415"/>
                    <a:pt x="698187" y="103213"/>
                  </a:cubicBezTo>
                  <a:cubicBezTo>
                    <a:pt x="709988" y="88011"/>
                    <a:pt x="719823" y="72009"/>
                    <a:pt x="727690" y="55207"/>
                  </a:cubicBezTo>
                  <a:lnTo>
                    <a:pt x="681685" y="55207"/>
                  </a:lnTo>
                  <a:lnTo>
                    <a:pt x="681685" y="40605"/>
                  </a:lnTo>
                  <a:lnTo>
                    <a:pt x="734891" y="40605"/>
                  </a:lnTo>
                  <a:close/>
                  <a:moveTo>
                    <a:pt x="632479" y="2200"/>
                  </a:moveTo>
                  <a:lnTo>
                    <a:pt x="647480" y="3000"/>
                  </a:lnTo>
                  <a:lnTo>
                    <a:pt x="647480" y="39405"/>
                  </a:lnTo>
                  <a:lnTo>
                    <a:pt x="675484" y="39405"/>
                  </a:lnTo>
                  <a:lnTo>
                    <a:pt x="675484" y="53807"/>
                  </a:lnTo>
                  <a:lnTo>
                    <a:pt x="647480" y="53807"/>
                  </a:lnTo>
                  <a:lnTo>
                    <a:pt x="647480" y="75209"/>
                  </a:lnTo>
                  <a:lnTo>
                    <a:pt x="652281" y="70609"/>
                  </a:lnTo>
                  <a:cubicBezTo>
                    <a:pt x="653748" y="72075"/>
                    <a:pt x="655648" y="73942"/>
                    <a:pt x="657982" y="76209"/>
                  </a:cubicBezTo>
                  <a:cubicBezTo>
                    <a:pt x="660315" y="78476"/>
                    <a:pt x="662782" y="81010"/>
                    <a:pt x="665383" y="83810"/>
                  </a:cubicBezTo>
                  <a:cubicBezTo>
                    <a:pt x="667983" y="86611"/>
                    <a:pt x="670650" y="89511"/>
                    <a:pt x="673384" y="92511"/>
                  </a:cubicBezTo>
                  <a:cubicBezTo>
                    <a:pt x="676117" y="95512"/>
                    <a:pt x="678618" y="98345"/>
                    <a:pt x="680885" y="101012"/>
                  </a:cubicBezTo>
                  <a:lnTo>
                    <a:pt x="671283" y="112814"/>
                  </a:lnTo>
                  <a:cubicBezTo>
                    <a:pt x="667550" y="107480"/>
                    <a:pt x="663482" y="102146"/>
                    <a:pt x="659082" y="96812"/>
                  </a:cubicBezTo>
                  <a:cubicBezTo>
                    <a:pt x="654681" y="91478"/>
                    <a:pt x="650814" y="87011"/>
                    <a:pt x="647480" y="83410"/>
                  </a:cubicBezTo>
                  <a:lnTo>
                    <a:pt x="647480" y="182823"/>
                  </a:lnTo>
                  <a:lnTo>
                    <a:pt x="632479" y="182823"/>
                  </a:lnTo>
                  <a:lnTo>
                    <a:pt x="632479" y="84610"/>
                  </a:lnTo>
                  <a:cubicBezTo>
                    <a:pt x="628211" y="94212"/>
                    <a:pt x="623611" y="103346"/>
                    <a:pt x="618677" y="112014"/>
                  </a:cubicBezTo>
                  <a:cubicBezTo>
                    <a:pt x="613743" y="120682"/>
                    <a:pt x="608876" y="128282"/>
                    <a:pt x="604075" y="134817"/>
                  </a:cubicBezTo>
                  <a:lnTo>
                    <a:pt x="593474" y="124815"/>
                  </a:lnTo>
                  <a:cubicBezTo>
                    <a:pt x="597074" y="120415"/>
                    <a:pt x="600675" y="115414"/>
                    <a:pt x="604275" y="109814"/>
                  </a:cubicBezTo>
                  <a:cubicBezTo>
                    <a:pt x="607875" y="104213"/>
                    <a:pt x="611343" y="98279"/>
                    <a:pt x="614676" y="92011"/>
                  </a:cubicBezTo>
                  <a:cubicBezTo>
                    <a:pt x="618010" y="85744"/>
                    <a:pt x="621177" y="79376"/>
                    <a:pt x="624178" y="72909"/>
                  </a:cubicBezTo>
                  <a:cubicBezTo>
                    <a:pt x="627178" y="66441"/>
                    <a:pt x="629878" y="60074"/>
                    <a:pt x="632279" y="53807"/>
                  </a:cubicBezTo>
                  <a:lnTo>
                    <a:pt x="602275" y="53807"/>
                  </a:lnTo>
                  <a:lnTo>
                    <a:pt x="602275" y="39405"/>
                  </a:lnTo>
                  <a:lnTo>
                    <a:pt x="632479" y="39405"/>
                  </a:lnTo>
                  <a:close/>
                  <a:moveTo>
                    <a:pt x="480460" y="1400"/>
                  </a:moveTo>
                  <a:lnTo>
                    <a:pt x="495461" y="2200"/>
                  </a:lnTo>
                  <a:lnTo>
                    <a:pt x="495461" y="16802"/>
                  </a:lnTo>
                  <a:lnTo>
                    <a:pt x="566470" y="16802"/>
                  </a:lnTo>
                  <a:lnTo>
                    <a:pt x="566470" y="28003"/>
                  </a:lnTo>
                  <a:lnTo>
                    <a:pt x="495461" y="28003"/>
                  </a:lnTo>
                  <a:lnTo>
                    <a:pt x="495461" y="41405"/>
                  </a:lnTo>
                  <a:lnTo>
                    <a:pt x="557269" y="41405"/>
                  </a:lnTo>
                  <a:lnTo>
                    <a:pt x="557269" y="52806"/>
                  </a:lnTo>
                  <a:lnTo>
                    <a:pt x="495461" y="52806"/>
                  </a:lnTo>
                  <a:lnTo>
                    <a:pt x="495461" y="66208"/>
                  </a:lnTo>
                  <a:lnTo>
                    <a:pt x="574871" y="66208"/>
                  </a:lnTo>
                  <a:lnTo>
                    <a:pt x="574871" y="77409"/>
                  </a:lnTo>
                  <a:lnTo>
                    <a:pt x="528066" y="77409"/>
                  </a:lnTo>
                  <a:lnTo>
                    <a:pt x="536267" y="87811"/>
                  </a:lnTo>
                  <a:cubicBezTo>
                    <a:pt x="523865" y="95412"/>
                    <a:pt x="511897" y="102213"/>
                    <a:pt x="500362" y="108213"/>
                  </a:cubicBezTo>
                  <a:cubicBezTo>
                    <a:pt x="488827" y="114214"/>
                    <a:pt x="476659" y="119548"/>
                    <a:pt x="463857" y="124215"/>
                  </a:cubicBezTo>
                  <a:cubicBezTo>
                    <a:pt x="467858" y="124082"/>
                    <a:pt x="472725" y="123915"/>
                    <a:pt x="478459" y="123715"/>
                  </a:cubicBezTo>
                  <a:cubicBezTo>
                    <a:pt x="484193" y="123515"/>
                    <a:pt x="490228" y="123282"/>
                    <a:pt x="496562" y="123015"/>
                  </a:cubicBezTo>
                  <a:cubicBezTo>
                    <a:pt x="502896" y="122748"/>
                    <a:pt x="509163" y="122515"/>
                    <a:pt x="515364" y="122315"/>
                  </a:cubicBezTo>
                  <a:cubicBezTo>
                    <a:pt x="521565" y="122115"/>
                    <a:pt x="527132" y="121882"/>
                    <a:pt x="532066" y="121615"/>
                  </a:cubicBezTo>
                  <a:cubicBezTo>
                    <a:pt x="529399" y="119615"/>
                    <a:pt x="526899" y="117748"/>
                    <a:pt x="524565" y="116014"/>
                  </a:cubicBezTo>
                  <a:cubicBezTo>
                    <a:pt x="522231" y="114281"/>
                    <a:pt x="520131" y="112814"/>
                    <a:pt x="518264" y="111614"/>
                  </a:cubicBezTo>
                  <a:lnTo>
                    <a:pt x="526865" y="102013"/>
                  </a:lnTo>
                  <a:cubicBezTo>
                    <a:pt x="529532" y="103746"/>
                    <a:pt x="532733" y="106013"/>
                    <a:pt x="536467" y="108813"/>
                  </a:cubicBezTo>
                  <a:cubicBezTo>
                    <a:pt x="540200" y="111614"/>
                    <a:pt x="543968" y="114581"/>
                    <a:pt x="547768" y="117715"/>
                  </a:cubicBezTo>
                  <a:cubicBezTo>
                    <a:pt x="551568" y="120848"/>
                    <a:pt x="555202" y="123982"/>
                    <a:pt x="558669" y="127116"/>
                  </a:cubicBezTo>
                  <a:cubicBezTo>
                    <a:pt x="562136" y="130249"/>
                    <a:pt x="565004" y="132950"/>
                    <a:pt x="567270" y="135217"/>
                  </a:cubicBezTo>
                  <a:lnTo>
                    <a:pt x="558669" y="146218"/>
                  </a:lnTo>
                  <a:cubicBezTo>
                    <a:pt x="557203" y="144351"/>
                    <a:pt x="555402" y="142384"/>
                    <a:pt x="553269" y="140317"/>
                  </a:cubicBezTo>
                  <a:cubicBezTo>
                    <a:pt x="551135" y="138250"/>
                    <a:pt x="548868" y="136083"/>
                    <a:pt x="546468" y="133817"/>
                  </a:cubicBezTo>
                  <a:cubicBezTo>
                    <a:pt x="541534" y="133817"/>
                    <a:pt x="534566" y="133917"/>
                    <a:pt x="525565" y="134117"/>
                  </a:cubicBezTo>
                  <a:cubicBezTo>
                    <a:pt x="516564" y="134317"/>
                    <a:pt x="506996" y="134550"/>
                    <a:pt x="496862" y="134817"/>
                  </a:cubicBezTo>
                  <a:lnTo>
                    <a:pt x="496862" y="158820"/>
                  </a:lnTo>
                  <a:cubicBezTo>
                    <a:pt x="496862" y="162820"/>
                    <a:pt x="496462" y="166154"/>
                    <a:pt x="495661" y="168821"/>
                  </a:cubicBezTo>
                  <a:cubicBezTo>
                    <a:pt x="494861" y="171488"/>
                    <a:pt x="493495" y="173621"/>
                    <a:pt x="491561" y="175222"/>
                  </a:cubicBezTo>
                  <a:cubicBezTo>
                    <a:pt x="489627" y="176822"/>
                    <a:pt x="486994" y="178022"/>
                    <a:pt x="483660" y="178822"/>
                  </a:cubicBezTo>
                  <a:cubicBezTo>
                    <a:pt x="480326" y="179622"/>
                    <a:pt x="476126" y="180156"/>
                    <a:pt x="471058" y="180422"/>
                  </a:cubicBezTo>
                  <a:lnTo>
                    <a:pt x="460857" y="181222"/>
                  </a:lnTo>
                  <a:lnTo>
                    <a:pt x="456057" y="167021"/>
                  </a:lnTo>
                  <a:lnTo>
                    <a:pt x="467658" y="166221"/>
                  </a:lnTo>
                  <a:cubicBezTo>
                    <a:pt x="470592" y="166087"/>
                    <a:pt x="472959" y="165787"/>
                    <a:pt x="474759" y="165320"/>
                  </a:cubicBezTo>
                  <a:cubicBezTo>
                    <a:pt x="476559" y="164854"/>
                    <a:pt x="477993" y="164220"/>
                    <a:pt x="479059" y="163420"/>
                  </a:cubicBezTo>
                  <a:cubicBezTo>
                    <a:pt x="480126" y="162620"/>
                    <a:pt x="480860" y="161520"/>
                    <a:pt x="481260" y="160120"/>
                  </a:cubicBezTo>
                  <a:cubicBezTo>
                    <a:pt x="481660" y="158720"/>
                    <a:pt x="481860" y="156886"/>
                    <a:pt x="481860" y="154619"/>
                  </a:cubicBezTo>
                  <a:lnTo>
                    <a:pt x="481860" y="135217"/>
                  </a:lnTo>
                  <a:cubicBezTo>
                    <a:pt x="476659" y="135350"/>
                    <a:pt x="471659" y="135517"/>
                    <a:pt x="466858" y="135717"/>
                  </a:cubicBezTo>
                  <a:cubicBezTo>
                    <a:pt x="462057" y="135917"/>
                    <a:pt x="457557" y="136117"/>
                    <a:pt x="453356" y="136317"/>
                  </a:cubicBezTo>
                  <a:cubicBezTo>
                    <a:pt x="449156" y="136517"/>
                    <a:pt x="445422" y="136717"/>
                    <a:pt x="442155" y="136917"/>
                  </a:cubicBezTo>
                  <a:cubicBezTo>
                    <a:pt x="438888" y="137117"/>
                    <a:pt x="436254" y="137284"/>
                    <a:pt x="434254" y="137417"/>
                  </a:cubicBezTo>
                  <a:cubicBezTo>
                    <a:pt x="431453" y="137684"/>
                    <a:pt x="428186" y="137917"/>
                    <a:pt x="424453" y="138117"/>
                  </a:cubicBezTo>
                  <a:cubicBezTo>
                    <a:pt x="420719" y="138317"/>
                    <a:pt x="416852" y="138550"/>
                    <a:pt x="412851" y="138817"/>
                  </a:cubicBezTo>
                  <a:lnTo>
                    <a:pt x="410851" y="126216"/>
                  </a:lnTo>
                  <a:cubicBezTo>
                    <a:pt x="414318" y="125949"/>
                    <a:pt x="417685" y="125682"/>
                    <a:pt x="420952" y="125415"/>
                  </a:cubicBezTo>
                  <a:cubicBezTo>
                    <a:pt x="424219" y="125149"/>
                    <a:pt x="427053" y="124682"/>
                    <a:pt x="429453" y="124015"/>
                  </a:cubicBezTo>
                  <a:cubicBezTo>
                    <a:pt x="438121" y="121748"/>
                    <a:pt x="446655" y="118981"/>
                    <a:pt x="455056" y="115714"/>
                  </a:cubicBezTo>
                  <a:cubicBezTo>
                    <a:pt x="463457" y="112447"/>
                    <a:pt x="471592" y="108880"/>
                    <a:pt x="479459" y="105013"/>
                  </a:cubicBezTo>
                  <a:cubicBezTo>
                    <a:pt x="475459" y="105013"/>
                    <a:pt x="471325" y="105080"/>
                    <a:pt x="467058" y="105213"/>
                  </a:cubicBezTo>
                  <a:cubicBezTo>
                    <a:pt x="462791" y="105346"/>
                    <a:pt x="458690" y="105446"/>
                    <a:pt x="454756" y="105513"/>
                  </a:cubicBezTo>
                  <a:cubicBezTo>
                    <a:pt x="450823" y="105580"/>
                    <a:pt x="447289" y="105680"/>
                    <a:pt x="444155" y="105813"/>
                  </a:cubicBezTo>
                  <a:cubicBezTo>
                    <a:pt x="441021" y="105946"/>
                    <a:pt x="438654" y="106080"/>
                    <a:pt x="437054" y="106213"/>
                  </a:cubicBezTo>
                  <a:cubicBezTo>
                    <a:pt x="435454" y="106213"/>
                    <a:pt x="433087" y="106313"/>
                    <a:pt x="429953" y="106513"/>
                  </a:cubicBezTo>
                  <a:cubicBezTo>
                    <a:pt x="426820" y="106713"/>
                    <a:pt x="424053" y="106946"/>
                    <a:pt x="421652" y="107213"/>
                  </a:cubicBezTo>
                  <a:lnTo>
                    <a:pt x="419852" y="96412"/>
                  </a:lnTo>
                  <a:cubicBezTo>
                    <a:pt x="424119" y="96012"/>
                    <a:pt x="427320" y="95612"/>
                    <a:pt x="429453" y="95212"/>
                  </a:cubicBezTo>
                  <a:cubicBezTo>
                    <a:pt x="431587" y="94812"/>
                    <a:pt x="433454" y="94278"/>
                    <a:pt x="435054" y="93611"/>
                  </a:cubicBezTo>
                  <a:cubicBezTo>
                    <a:pt x="439588" y="91478"/>
                    <a:pt x="444488" y="89011"/>
                    <a:pt x="449756" y="86211"/>
                  </a:cubicBezTo>
                  <a:cubicBezTo>
                    <a:pt x="455023" y="83410"/>
                    <a:pt x="460190" y="80477"/>
                    <a:pt x="465258" y="77409"/>
                  </a:cubicBezTo>
                  <a:lnTo>
                    <a:pt x="400450" y="77409"/>
                  </a:lnTo>
                  <a:lnTo>
                    <a:pt x="400450" y="66208"/>
                  </a:lnTo>
                  <a:lnTo>
                    <a:pt x="480460" y="66208"/>
                  </a:lnTo>
                  <a:lnTo>
                    <a:pt x="480460" y="52806"/>
                  </a:lnTo>
                  <a:lnTo>
                    <a:pt x="418052" y="52806"/>
                  </a:lnTo>
                  <a:lnTo>
                    <a:pt x="418052" y="41405"/>
                  </a:lnTo>
                  <a:lnTo>
                    <a:pt x="480460" y="41405"/>
                  </a:lnTo>
                  <a:lnTo>
                    <a:pt x="480460" y="28003"/>
                  </a:lnTo>
                  <a:lnTo>
                    <a:pt x="408851" y="28003"/>
                  </a:lnTo>
                  <a:lnTo>
                    <a:pt x="408851" y="16802"/>
                  </a:lnTo>
                  <a:lnTo>
                    <a:pt x="480460" y="16802"/>
                  </a:lnTo>
                  <a:close/>
                  <a:moveTo>
                    <a:pt x="287435" y="800"/>
                  </a:moveTo>
                  <a:cubicBezTo>
                    <a:pt x="288102" y="2400"/>
                    <a:pt x="288869" y="4500"/>
                    <a:pt x="289736" y="7101"/>
                  </a:cubicBezTo>
                  <a:cubicBezTo>
                    <a:pt x="290602" y="9701"/>
                    <a:pt x="291503" y="12435"/>
                    <a:pt x="292436" y="15302"/>
                  </a:cubicBezTo>
                  <a:cubicBezTo>
                    <a:pt x="293370" y="18169"/>
                    <a:pt x="294270" y="21036"/>
                    <a:pt x="295136" y="23903"/>
                  </a:cubicBezTo>
                  <a:cubicBezTo>
                    <a:pt x="296003" y="26770"/>
                    <a:pt x="296837" y="29337"/>
                    <a:pt x="297637" y="31604"/>
                  </a:cubicBezTo>
                  <a:lnTo>
                    <a:pt x="371046" y="31604"/>
                  </a:lnTo>
                  <a:lnTo>
                    <a:pt x="371046" y="46006"/>
                  </a:lnTo>
                  <a:lnTo>
                    <a:pt x="339642" y="46006"/>
                  </a:lnTo>
                  <a:cubicBezTo>
                    <a:pt x="335508" y="62941"/>
                    <a:pt x="330241" y="77843"/>
                    <a:pt x="323840" y="90711"/>
                  </a:cubicBezTo>
                  <a:cubicBezTo>
                    <a:pt x="317439" y="103579"/>
                    <a:pt x="309305" y="115214"/>
                    <a:pt x="299437" y="125615"/>
                  </a:cubicBezTo>
                  <a:cubicBezTo>
                    <a:pt x="309305" y="133616"/>
                    <a:pt x="320706" y="140817"/>
                    <a:pt x="333641" y="147218"/>
                  </a:cubicBezTo>
                  <a:cubicBezTo>
                    <a:pt x="346576" y="153619"/>
                    <a:pt x="361511" y="159620"/>
                    <a:pt x="378447" y="165220"/>
                  </a:cubicBezTo>
                  <a:lnTo>
                    <a:pt x="371246" y="181222"/>
                  </a:lnTo>
                  <a:cubicBezTo>
                    <a:pt x="354177" y="174822"/>
                    <a:pt x="338842" y="167987"/>
                    <a:pt x="325240" y="160720"/>
                  </a:cubicBezTo>
                  <a:cubicBezTo>
                    <a:pt x="311638" y="153452"/>
                    <a:pt x="299437" y="145218"/>
                    <a:pt x="288636" y="136017"/>
                  </a:cubicBezTo>
                  <a:cubicBezTo>
                    <a:pt x="278234" y="144951"/>
                    <a:pt x="266233" y="153119"/>
                    <a:pt x="252631" y="160520"/>
                  </a:cubicBezTo>
                  <a:cubicBezTo>
                    <a:pt x="239029" y="167921"/>
                    <a:pt x="223227" y="175088"/>
                    <a:pt x="205225" y="182023"/>
                  </a:cubicBezTo>
                  <a:lnTo>
                    <a:pt x="196824" y="166621"/>
                  </a:lnTo>
                  <a:cubicBezTo>
                    <a:pt x="214560" y="160487"/>
                    <a:pt x="230028" y="154086"/>
                    <a:pt x="243230" y="147418"/>
                  </a:cubicBezTo>
                  <a:cubicBezTo>
                    <a:pt x="256432" y="140751"/>
                    <a:pt x="267833" y="133483"/>
                    <a:pt x="277434" y="125615"/>
                  </a:cubicBezTo>
                  <a:cubicBezTo>
                    <a:pt x="267166" y="115214"/>
                    <a:pt x="258465" y="103513"/>
                    <a:pt x="251331" y="90511"/>
                  </a:cubicBezTo>
                  <a:cubicBezTo>
                    <a:pt x="244197" y="77509"/>
                    <a:pt x="238363" y="62674"/>
                    <a:pt x="233829" y="46006"/>
                  </a:cubicBezTo>
                  <a:lnTo>
                    <a:pt x="203225" y="46006"/>
                  </a:lnTo>
                  <a:lnTo>
                    <a:pt x="203225" y="31604"/>
                  </a:lnTo>
                  <a:lnTo>
                    <a:pt x="280835" y="31604"/>
                  </a:lnTo>
                  <a:cubicBezTo>
                    <a:pt x="280168" y="29203"/>
                    <a:pt x="279434" y="26736"/>
                    <a:pt x="278634" y="24203"/>
                  </a:cubicBezTo>
                  <a:cubicBezTo>
                    <a:pt x="277834" y="21669"/>
                    <a:pt x="277034" y="19169"/>
                    <a:pt x="276234" y="16702"/>
                  </a:cubicBezTo>
                  <a:cubicBezTo>
                    <a:pt x="275434" y="14235"/>
                    <a:pt x="274634" y="11935"/>
                    <a:pt x="273834" y="9801"/>
                  </a:cubicBezTo>
                  <a:cubicBezTo>
                    <a:pt x="273034" y="7667"/>
                    <a:pt x="272367" y="5800"/>
                    <a:pt x="271834" y="4200"/>
                  </a:cubicBezTo>
                  <a:close/>
                  <a:moveTo>
                    <a:pt x="899112" y="0"/>
                  </a:moveTo>
                  <a:cubicBezTo>
                    <a:pt x="899645" y="1200"/>
                    <a:pt x="900279" y="2767"/>
                    <a:pt x="901012" y="4700"/>
                  </a:cubicBezTo>
                  <a:cubicBezTo>
                    <a:pt x="901746" y="6634"/>
                    <a:pt x="902446" y="8634"/>
                    <a:pt x="903112" y="10701"/>
                  </a:cubicBezTo>
                  <a:cubicBezTo>
                    <a:pt x="903779" y="12768"/>
                    <a:pt x="904479" y="14902"/>
                    <a:pt x="905213" y="17102"/>
                  </a:cubicBezTo>
                  <a:cubicBezTo>
                    <a:pt x="905946" y="19302"/>
                    <a:pt x="906579" y="21336"/>
                    <a:pt x="907113" y="23203"/>
                  </a:cubicBezTo>
                  <a:lnTo>
                    <a:pt x="973921" y="23203"/>
                  </a:lnTo>
                  <a:lnTo>
                    <a:pt x="973921" y="36204"/>
                  </a:lnTo>
                  <a:lnTo>
                    <a:pt x="834104" y="36204"/>
                  </a:lnTo>
                  <a:lnTo>
                    <a:pt x="834104" y="84010"/>
                  </a:lnTo>
                  <a:cubicBezTo>
                    <a:pt x="834104" y="96545"/>
                    <a:pt x="833704" y="107347"/>
                    <a:pt x="832904" y="116414"/>
                  </a:cubicBezTo>
                  <a:cubicBezTo>
                    <a:pt x="832104" y="125482"/>
                    <a:pt x="830737" y="133750"/>
                    <a:pt x="828803" y="141217"/>
                  </a:cubicBezTo>
                  <a:cubicBezTo>
                    <a:pt x="826870" y="148685"/>
                    <a:pt x="824403" y="155786"/>
                    <a:pt x="821402" y="162520"/>
                  </a:cubicBezTo>
                  <a:cubicBezTo>
                    <a:pt x="818402" y="169254"/>
                    <a:pt x="814701" y="176555"/>
                    <a:pt x="810301" y="184423"/>
                  </a:cubicBezTo>
                  <a:lnTo>
                    <a:pt x="796299" y="177622"/>
                  </a:lnTo>
                  <a:cubicBezTo>
                    <a:pt x="800700" y="169621"/>
                    <a:pt x="804433" y="162320"/>
                    <a:pt x="807500" y="155719"/>
                  </a:cubicBezTo>
                  <a:cubicBezTo>
                    <a:pt x="810567" y="149118"/>
                    <a:pt x="813001" y="142351"/>
                    <a:pt x="814801" y="135417"/>
                  </a:cubicBezTo>
                  <a:cubicBezTo>
                    <a:pt x="816602" y="128483"/>
                    <a:pt x="817902" y="121048"/>
                    <a:pt x="818702" y="113114"/>
                  </a:cubicBezTo>
                  <a:cubicBezTo>
                    <a:pt x="819502" y="105180"/>
                    <a:pt x="819902" y="95945"/>
                    <a:pt x="819902" y="85410"/>
                  </a:cubicBezTo>
                  <a:lnTo>
                    <a:pt x="819902" y="23203"/>
                  </a:lnTo>
                  <a:lnTo>
                    <a:pt x="891111" y="23203"/>
                  </a:lnTo>
                  <a:cubicBezTo>
                    <a:pt x="890044" y="19602"/>
                    <a:pt x="888877" y="15902"/>
                    <a:pt x="887610" y="12101"/>
                  </a:cubicBezTo>
                  <a:cubicBezTo>
                    <a:pt x="886344" y="8301"/>
                    <a:pt x="885244" y="5200"/>
                    <a:pt x="884310" y="28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4E5DDCD8-C6DD-4294-8063-A9AD7C1E956B}"/>
                </a:ext>
              </a:extLst>
            </p:cNvPr>
            <p:cNvSpPr/>
            <p:nvPr/>
          </p:nvSpPr>
          <p:spPr>
            <a:xfrm flipV="1">
              <a:off x="5081653" y="1988710"/>
              <a:ext cx="315380" cy="2718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/>
            </a:p>
          </p:txBody>
        </p:sp>
        <p:grpSp>
          <p:nvGrpSpPr>
            <p:cNvPr id="9" name="图形 99">
              <a:extLst>
                <a:ext uri="{FF2B5EF4-FFF2-40B4-BE49-F238E27FC236}">
                  <a16:creationId xmlns="" xmlns:a16="http://schemas.microsoft.com/office/drawing/2014/main" id="{57033701-61CD-485F-94F3-99187389E02F}"/>
                </a:ext>
              </a:extLst>
            </p:cNvPr>
            <p:cNvGrpSpPr/>
            <p:nvPr/>
          </p:nvGrpSpPr>
          <p:grpSpPr>
            <a:xfrm rot="20278073">
              <a:off x="6559418" y="782861"/>
              <a:ext cx="465770" cy="543427"/>
              <a:chOff x="-2303557" y="725264"/>
              <a:chExt cx="1804943" cy="2105877"/>
            </a:xfrm>
            <a:solidFill>
              <a:schemeClr val="accent1"/>
            </a:solidFill>
          </p:grpSpPr>
          <p:grpSp>
            <p:nvGrpSpPr>
              <p:cNvPr id="19" name="图形 99">
                <a:extLst>
                  <a:ext uri="{FF2B5EF4-FFF2-40B4-BE49-F238E27FC236}">
                    <a16:creationId xmlns="" xmlns:a16="http://schemas.microsoft.com/office/drawing/2014/main" id="{1D33150E-093F-4CD9-A332-7A6920F6F351}"/>
                  </a:ext>
                </a:extLst>
              </p:cNvPr>
              <p:cNvGrpSpPr/>
              <p:nvPr/>
            </p:nvGrpSpPr>
            <p:grpSpPr>
              <a:xfrm>
                <a:off x="-2303557" y="725264"/>
                <a:ext cx="1804943" cy="1904313"/>
                <a:chOff x="-2303557" y="725264"/>
                <a:chExt cx="1804943" cy="1904313"/>
              </a:xfrm>
              <a:solidFill>
                <a:schemeClr val="accent1"/>
              </a:solidFill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="" xmlns:a16="http://schemas.microsoft.com/office/drawing/2014/main" id="{4A5D49AF-B473-4C68-A48A-8CBA7E061D42}"/>
                    </a:ext>
                  </a:extLst>
                </p:cNvPr>
                <p:cNvSpPr/>
                <p:nvPr/>
              </p:nvSpPr>
              <p:spPr>
                <a:xfrm>
                  <a:off x="-2252974" y="926571"/>
                  <a:ext cx="1703004" cy="1703006"/>
                </a:xfrm>
                <a:custGeom>
                  <a:avLst/>
                  <a:gdLst>
                    <a:gd name="connsiteX0" fmla="*/ 0 w 1703004"/>
                    <a:gd name="connsiteY0" fmla="*/ 851504 h 1703006"/>
                    <a:gd name="connsiteX1" fmla="*/ 851502 w 1703004"/>
                    <a:gd name="connsiteY1" fmla="*/ 1703007 h 1703006"/>
                    <a:gd name="connsiteX2" fmla="*/ 1703005 w 1703004"/>
                    <a:gd name="connsiteY2" fmla="*/ 851504 h 1703006"/>
                    <a:gd name="connsiteX3" fmla="*/ 851502 w 1703004"/>
                    <a:gd name="connsiteY3" fmla="*/ 0 h 1703006"/>
                    <a:gd name="connsiteX4" fmla="*/ 0 w 1703004"/>
                    <a:gd name="connsiteY4" fmla="*/ 851504 h 1703006"/>
                    <a:gd name="connsiteX5" fmla="*/ 0 w 1703004"/>
                    <a:gd name="connsiteY5" fmla="*/ 851504 h 170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03004" h="1703006">
                      <a:moveTo>
                        <a:pt x="0" y="851504"/>
                      </a:moveTo>
                      <a:cubicBezTo>
                        <a:pt x="0" y="1321733"/>
                        <a:pt x="381274" y="1703007"/>
                        <a:pt x="851502" y="1703007"/>
                      </a:cubicBezTo>
                      <a:cubicBezTo>
                        <a:pt x="1321731" y="1703007"/>
                        <a:pt x="1703005" y="1321733"/>
                        <a:pt x="1703005" y="851504"/>
                      </a:cubicBezTo>
                      <a:cubicBezTo>
                        <a:pt x="1703005" y="381274"/>
                        <a:pt x="1321731" y="0"/>
                        <a:pt x="851502" y="0"/>
                      </a:cubicBezTo>
                      <a:cubicBezTo>
                        <a:pt x="381274" y="0"/>
                        <a:pt x="0" y="381274"/>
                        <a:pt x="0" y="851504"/>
                      </a:cubicBezTo>
                      <a:lnTo>
                        <a:pt x="0" y="851504"/>
                      </a:lnTo>
                      <a:close/>
                    </a:path>
                  </a:pathLst>
                </a:custGeom>
                <a:solidFill>
                  <a:srgbClr val="F0C48A"/>
                </a:solidFill>
                <a:ln w="25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="" xmlns:a16="http://schemas.microsoft.com/office/drawing/2014/main" id="{6ACECC32-3BD2-435A-B6CD-0F18A2A39079}"/>
                    </a:ext>
                  </a:extLst>
                </p:cNvPr>
                <p:cNvSpPr/>
                <p:nvPr/>
              </p:nvSpPr>
              <p:spPr>
                <a:xfrm>
                  <a:off x="-2303557" y="725264"/>
                  <a:ext cx="1804943" cy="613432"/>
                </a:xfrm>
                <a:custGeom>
                  <a:avLst/>
                  <a:gdLst>
                    <a:gd name="connsiteX0" fmla="*/ 904143 w 1804943"/>
                    <a:gd name="connsiteY0" fmla="*/ 333454 h 613432"/>
                    <a:gd name="connsiteX1" fmla="*/ 879976 w 1804943"/>
                    <a:gd name="connsiteY1" fmla="*/ 309287 h 613432"/>
                    <a:gd name="connsiteX2" fmla="*/ 879976 w 1804943"/>
                    <a:gd name="connsiteY2" fmla="*/ 24167 h 613432"/>
                    <a:gd name="connsiteX3" fmla="*/ 904143 w 1804943"/>
                    <a:gd name="connsiteY3" fmla="*/ 0 h 613432"/>
                    <a:gd name="connsiteX4" fmla="*/ 928310 w 1804943"/>
                    <a:gd name="connsiteY4" fmla="*/ 24167 h 613432"/>
                    <a:gd name="connsiteX5" fmla="*/ 928310 w 1804943"/>
                    <a:gd name="connsiteY5" fmla="*/ 309544 h 613432"/>
                    <a:gd name="connsiteX6" fmla="*/ 904143 w 1804943"/>
                    <a:gd name="connsiteY6" fmla="*/ 333454 h 613432"/>
                    <a:gd name="connsiteX7" fmla="*/ 904143 w 1804943"/>
                    <a:gd name="connsiteY7" fmla="*/ 333454 h 613432"/>
                    <a:gd name="connsiteX8" fmla="*/ 1578506 w 1804943"/>
                    <a:gd name="connsiteY8" fmla="*/ 613432 h 613432"/>
                    <a:gd name="connsiteX9" fmla="*/ 1561538 w 1804943"/>
                    <a:gd name="connsiteY9" fmla="*/ 606491 h 613432"/>
                    <a:gd name="connsiteX10" fmla="*/ 1561538 w 1804943"/>
                    <a:gd name="connsiteY10" fmla="*/ 572297 h 613432"/>
                    <a:gd name="connsiteX11" fmla="*/ 1763615 w 1804943"/>
                    <a:gd name="connsiteY11" fmla="*/ 370219 h 613432"/>
                    <a:gd name="connsiteX12" fmla="*/ 1797809 w 1804943"/>
                    <a:gd name="connsiteY12" fmla="*/ 370219 h 613432"/>
                    <a:gd name="connsiteX13" fmla="*/ 1797809 w 1804943"/>
                    <a:gd name="connsiteY13" fmla="*/ 404413 h 613432"/>
                    <a:gd name="connsiteX14" fmla="*/ 1595732 w 1804943"/>
                    <a:gd name="connsiteY14" fmla="*/ 606491 h 613432"/>
                    <a:gd name="connsiteX15" fmla="*/ 1578506 w 1804943"/>
                    <a:gd name="connsiteY15" fmla="*/ 613432 h 613432"/>
                    <a:gd name="connsiteX16" fmla="*/ 1578506 w 1804943"/>
                    <a:gd name="connsiteY16" fmla="*/ 613432 h 613432"/>
                    <a:gd name="connsiteX17" fmla="*/ 225923 w 1804943"/>
                    <a:gd name="connsiteY17" fmla="*/ 613432 h 613432"/>
                    <a:gd name="connsiteX18" fmla="*/ 208955 w 1804943"/>
                    <a:gd name="connsiteY18" fmla="*/ 606491 h 613432"/>
                    <a:gd name="connsiteX19" fmla="*/ 7134 w 1804943"/>
                    <a:gd name="connsiteY19" fmla="*/ 404670 h 613432"/>
                    <a:gd name="connsiteX20" fmla="*/ 7134 w 1804943"/>
                    <a:gd name="connsiteY20" fmla="*/ 370476 h 613432"/>
                    <a:gd name="connsiteX21" fmla="*/ 41328 w 1804943"/>
                    <a:gd name="connsiteY21" fmla="*/ 370476 h 613432"/>
                    <a:gd name="connsiteX22" fmla="*/ 243406 w 1804943"/>
                    <a:gd name="connsiteY22" fmla="*/ 572554 h 613432"/>
                    <a:gd name="connsiteX23" fmla="*/ 243406 w 1804943"/>
                    <a:gd name="connsiteY23" fmla="*/ 606748 h 613432"/>
                    <a:gd name="connsiteX24" fmla="*/ 225923 w 1804943"/>
                    <a:gd name="connsiteY24" fmla="*/ 613432 h 613432"/>
                    <a:gd name="connsiteX25" fmla="*/ 225923 w 1804943"/>
                    <a:gd name="connsiteY25" fmla="*/ 613432 h 61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804943" h="613432">
                      <a:moveTo>
                        <a:pt x="904143" y="333454"/>
                      </a:moveTo>
                      <a:cubicBezTo>
                        <a:pt x="891031" y="333454"/>
                        <a:pt x="879976" y="322656"/>
                        <a:pt x="879976" y="309287"/>
                      </a:cubicBezTo>
                      <a:lnTo>
                        <a:pt x="879976" y="24167"/>
                      </a:lnTo>
                      <a:cubicBezTo>
                        <a:pt x="879976" y="11055"/>
                        <a:pt x="890774" y="0"/>
                        <a:pt x="904143" y="0"/>
                      </a:cubicBezTo>
                      <a:cubicBezTo>
                        <a:pt x="917255" y="0"/>
                        <a:pt x="928310" y="10798"/>
                        <a:pt x="928310" y="24167"/>
                      </a:cubicBezTo>
                      <a:lnTo>
                        <a:pt x="928310" y="309544"/>
                      </a:lnTo>
                      <a:cubicBezTo>
                        <a:pt x="928567" y="322656"/>
                        <a:pt x="917255" y="333454"/>
                        <a:pt x="904143" y="333454"/>
                      </a:cubicBezTo>
                      <a:lnTo>
                        <a:pt x="904143" y="333454"/>
                      </a:lnTo>
                      <a:close/>
                      <a:moveTo>
                        <a:pt x="1578506" y="613432"/>
                      </a:moveTo>
                      <a:cubicBezTo>
                        <a:pt x="1572336" y="613432"/>
                        <a:pt x="1566166" y="610861"/>
                        <a:pt x="1561538" y="606491"/>
                      </a:cubicBezTo>
                      <a:cubicBezTo>
                        <a:pt x="1552025" y="596978"/>
                        <a:pt x="1552025" y="581809"/>
                        <a:pt x="1561538" y="572297"/>
                      </a:cubicBezTo>
                      <a:lnTo>
                        <a:pt x="1763615" y="370219"/>
                      </a:lnTo>
                      <a:cubicBezTo>
                        <a:pt x="1773128" y="360706"/>
                        <a:pt x="1788297" y="360706"/>
                        <a:pt x="1797809" y="370219"/>
                      </a:cubicBezTo>
                      <a:cubicBezTo>
                        <a:pt x="1807322" y="379732"/>
                        <a:pt x="1807322" y="394900"/>
                        <a:pt x="1797809" y="404413"/>
                      </a:cubicBezTo>
                      <a:lnTo>
                        <a:pt x="1595732" y="606491"/>
                      </a:lnTo>
                      <a:cubicBezTo>
                        <a:pt x="1590847" y="611118"/>
                        <a:pt x="1584677" y="613432"/>
                        <a:pt x="1578506" y="613432"/>
                      </a:cubicBezTo>
                      <a:lnTo>
                        <a:pt x="1578506" y="613432"/>
                      </a:lnTo>
                      <a:close/>
                      <a:moveTo>
                        <a:pt x="225923" y="613432"/>
                      </a:moveTo>
                      <a:cubicBezTo>
                        <a:pt x="219753" y="613432"/>
                        <a:pt x="213583" y="610861"/>
                        <a:pt x="208955" y="606491"/>
                      </a:cubicBezTo>
                      <a:lnTo>
                        <a:pt x="7134" y="404670"/>
                      </a:lnTo>
                      <a:cubicBezTo>
                        <a:pt x="-2378" y="395157"/>
                        <a:pt x="-2378" y="379989"/>
                        <a:pt x="7134" y="370476"/>
                      </a:cubicBezTo>
                      <a:cubicBezTo>
                        <a:pt x="16647" y="360963"/>
                        <a:pt x="31816" y="360963"/>
                        <a:pt x="41328" y="370476"/>
                      </a:cubicBezTo>
                      <a:lnTo>
                        <a:pt x="243406" y="572554"/>
                      </a:lnTo>
                      <a:cubicBezTo>
                        <a:pt x="252918" y="582066"/>
                        <a:pt x="252918" y="597235"/>
                        <a:pt x="243406" y="606748"/>
                      </a:cubicBezTo>
                      <a:cubicBezTo>
                        <a:pt x="238264" y="611118"/>
                        <a:pt x="232094" y="613432"/>
                        <a:pt x="225923" y="613432"/>
                      </a:cubicBezTo>
                      <a:lnTo>
                        <a:pt x="225923" y="613432"/>
                      </a:lnTo>
                      <a:close/>
                    </a:path>
                  </a:pathLst>
                </a:custGeom>
                <a:solidFill>
                  <a:srgbClr val="4C4372"/>
                </a:solidFill>
                <a:ln w="25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F3F5BA23-C5EA-4A0F-BB5F-D843932B2ACF}"/>
                  </a:ext>
                </a:extLst>
              </p:cNvPr>
              <p:cNvSpPr/>
              <p:nvPr/>
            </p:nvSpPr>
            <p:spPr>
              <a:xfrm>
                <a:off x="-1979166" y="1184952"/>
                <a:ext cx="1155647" cy="1622022"/>
              </a:xfrm>
              <a:custGeom>
                <a:avLst/>
                <a:gdLst>
                  <a:gd name="connsiteX0" fmla="*/ 1155647 w 1155647"/>
                  <a:gd name="connsiteY0" fmla="*/ 577954 h 1622022"/>
                  <a:gd name="connsiteX1" fmla="*/ 578466 w 1155647"/>
                  <a:gd name="connsiteY1" fmla="*/ 1 h 1622022"/>
                  <a:gd name="connsiteX2" fmla="*/ 0 w 1155647"/>
                  <a:gd name="connsiteY2" fmla="*/ 577954 h 1622022"/>
                  <a:gd name="connsiteX3" fmla="*/ 360706 w 1155647"/>
                  <a:gd name="connsiteY3" fmla="*/ 1113486 h 1622022"/>
                  <a:gd name="connsiteX4" fmla="*/ 360706 w 1155647"/>
                  <a:gd name="connsiteY4" fmla="*/ 1497331 h 1622022"/>
                  <a:gd name="connsiteX5" fmla="*/ 485398 w 1155647"/>
                  <a:gd name="connsiteY5" fmla="*/ 1622022 h 1622022"/>
                  <a:gd name="connsiteX6" fmla="*/ 669993 w 1155647"/>
                  <a:gd name="connsiteY6" fmla="*/ 1622022 h 1622022"/>
                  <a:gd name="connsiteX7" fmla="*/ 794684 w 1155647"/>
                  <a:gd name="connsiteY7" fmla="*/ 1497331 h 1622022"/>
                  <a:gd name="connsiteX8" fmla="*/ 794684 w 1155647"/>
                  <a:gd name="connsiteY8" fmla="*/ 1113486 h 1622022"/>
                  <a:gd name="connsiteX9" fmla="*/ 1155647 w 1155647"/>
                  <a:gd name="connsiteY9" fmla="*/ 577954 h 1622022"/>
                  <a:gd name="connsiteX10" fmla="*/ 1155647 w 1155647"/>
                  <a:gd name="connsiteY10" fmla="*/ 577954 h 162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5647" h="1622022">
                    <a:moveTo>
                      <a:pt x="1155647" y="577954"/>
                    </a:moveTo>
                    <a:cubicBezTo>
                      <a:pt x="1155647" y="259154"/>
                      <a:pt x="897266" y="515"/>
                      <a:pt x="578466" y="1"/>
                    </a:cubicBezTo>
                    <a:cubicBezTo>
                      <a:pt x="259667" y="-513"/>
                      <a:pt x="0" y="259154"/>
                      <a:pt x="0" y="577954"/>
                    </a:cubicBezTo>
                    <a:cubicBezTo>
                      <a:pt x="0" y="820139"/>
                      <a:pt x="149373" y="1027615"/>
                      <a:pt x="360706" y="1113486"/>
                    </a:cubicBezTo>
                    <a:lnTo>
                      <a:pt x="360706" y="1497331"/>
                    </a:lnTo>
                    <a:cubicBezTo>
                      <a:pt x="360706" y="1566490"/>
                      <a:pt x="416753" y="1622022"/>
                      <a:pt x="485398" y="1622022"/>
                    </a:cubicBezTo>
                    <a:lnTo>
                      <a:pt x="669993" y="1622022"/>
                    </a:lnTo>
                    <a:cubicBezTo>
                      <a:pt x="739152" y="1622022"/>
                      <a:pt x="794684" y="1565975"/>
                      <a:pt x="794684" y="1497331"/>
                    </a:cubicBezTo>
                    <a:lnTo>
                      <a:pt x="794684" y="1113486"/>
                    </a:lnTo>
                    <a:cubicBezTo>
                      <a:pt x="1006274" y="1027873"/>
                      <a:pt x="1155647" y="820139"/>
                      <a:pt x="1155647" y="577954"/>
                    </a:cubicBezTo>
                    <a:lnTo>
                      <a:pt x="1155647" y="577954"/>
                    </a:lnTo>
                    <a:close/>
                  </a:path>
                </a:pathLst>
              </a:custGeom>
              <a:solidFill>
                <a:srgbClr val="FFFFFF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20AA3E8C-37D2-4673-A423-8DFC0EC647FC}"/>
                  </a:ext>
                </a:extLst>
              </p:cNvPr>
              <p:cNvSpPr/>
              <p:nvPr/>
            </p:nvSpPr>
            <p:spPr>
              <a:xfrm>
                <a:off x="-1401471" y="1185467"/>
                <a:ext cx="577952" cy="1298337"/>
              </a:xfrm>
              <a:custGeom>
                <a:avLst/>
                <a:gdLst>
                  <a:gd name="connsiteX0" fmla="*/ 0 w 577952"/>
                  <a:gd name="connsiteY0" fmla="*/ 0 h 1298337"/>
                  <a:gd name="connsiteX1" fmla="*/ 474342 w 577952"/>
                  <a:gd name="connsiteY1" fmla="*/ 574611 h 1298337"/>
                  <a:gd name="connsiteX2" fmla="*/ 172512 w 577952"/>
                  <a:gd name="connsiteY2" fmla="*/ 1017331 h 1298337"/>
                  <a:gd name="connsiteX3" fmla="*/ 112865 w 577952"/>
                  <a:gd name="connsiteY3" fmla="*/ 1100887 h 1298337"/>
                  <a:gd name="connsiteX4" fmla="*/ 112865 w 577952"/>
                  <a:gd name="connsiteY4" fmla="*/ 1298337 h 1298337"/>
                  <a:gd name="connsiteX5" fmla="*/ 217246 w 577952"/>
                  <a:gd name="connsiteY5" fmla="*/ 1298337 h 1298337"/>
                  <a:gd name="connsiteX6" fmla="*/ 217246 w 577952"/>
                  <a:gd name="connsiteY6" fmla="*/ 1113228 h 1298337"/>
                  <a:gd name="connsiteX7" fmla="*/ 577952 w 577952"/>
                  <a:gd name="connsiteY7" fmla="*/ 577696 h 1298337"/>
                  <a:gd name="connsiteX8" fmla="*/ 0 w 577952"/>
                  <a:gd name="connsiteY8" fmla="*/ 0 h 1298337"/>
                  <a:gd name="connsiteX9" fmla="*/ 0 w 577952"/>
                  <a:gd name="connsiteY9" fmla="*/ 0 h 129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952" h="1298337">
                    <a:moveTo>
                      <a:pt x="0" y="0"/>
                    </a:moveTo>
                    <a:cubicBezTo>
                      <a:pt x="8227" y="2828"/>
                      <a:pt x="474342" y="172255"/>
                      <a:pt x="474342" y="574611"/>
                    </a:cubicBezTo>
                    <a:cubicBezTo>
                      <a:pt x="474342" y="875671"/>
                      <a:pt x="275350" y="982366"/>
                      <a:pt x="172512" y="1017331"/>
                    </a:cubicBezTo>
                    <a:cubicBezTo>
                      <a:pt x="136775" y="1029671"/>
                      <a:pt x="112865" y="1063094"/>
                      <a:pt x="112865" y="1100887"/>
                    </a:cubicBezTo>
                    <a:lnTo>
                      <a:pt x="112865" y="1298337"/>
                    </a:lnTo>
                    <a:lnTo>
                      <a:pt x="217246" y="1298337"/>
                    </a:lnTo>
                    <a:lnTo>
                      <a:pt x="217246" y="1113228"/>
                    </a:lnTo>
                    <a:cubicBezTo>
                      <a:pt x="428579" y="1027358"/>
                      <a:pt x="577952" y="819881"/>
                      <a:pt x="577952" y="577696"/>
                    </a:cubicBezTo>
                    <a:cubicBezTo>
                      <a:pt x="577952" y="258639"/>
                      <a:pt x="319313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E6F8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="" xmlns:a16="http://schemas.microsoft.com/office/drawing/2014/main" id="{08977232-224B-4781-9FE9-0AE17FBAA5B4}"/>
                  </a:ext>
                </a:extLst>
              </p:cNvPr>
              <p:cNvSpPr/>
              <p:nvPr/>
            </p:nvSpPr>
            <p:spPr>
              <a:xfrm>
                <a:off x="-1618460" y="2483290"/>
                <a:ext cx="433979" cy="325741"/>
              </a:xfrm>
              <a:custGeom>
                <a:avLst/>
                <a:gdLst>
                  <a:gd name="connsiteX0" fmla="*/ 301831 w 433979"/>
                  <a:gd name="connsiteY0" fmla="*/ 325741 h 325741"/>
                  <a:gd name="connsiteX1" fmla="*/ 132405 w 433979"/>
                  <a:gd name="connsiteY1" fmla="*/ 325741 h 325741"/>
                  <a:gd name="connsiteX2" fmla="*/ 0 w 433979"/>
                  <a:gd name="connsiteY2" fmla="*/ 193336 h 325741"/>
                  <a:gd name="connsiteX3" fmla="*/ 0 w 433979"/>
                  <a:gd name="connsiteY3" fmla="*/ 0 h 325741"/>
                  <a:gd name="connsiteX4" fmla="*/ 433978 w 433979"/>
                  <a:gd name="connsiteY4" fmla="*/ 0 h 325741"/>
                  <a:gd name="connsiteX5" fmla="*/ 433978 w 433979"/>
                  <a:gd name="connsiteY5" fmla="*/ 193336 h 325741"/>
                  <a:gd name="connsiteX6" fmla="*/ 301831 w 433979"/>
                  <a:gd name="connsiteY6" fmla="*/ 325741 h 325741"/>
                  <a:gd name="connsiteX7" fmla="*/ 301831 w 433979"/>
                  <a:gd name="connsiteY7" fmla="*/ 325741 h 325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3979" h="325741">
                    <a:moveTo>
                      <a:pt x="301831" y="325741"/>
                    </a:moveTo>
                    <a:lnTo>
                      <a:pt x="132405" y="325741"/>
                    </a:lnTo>
                    <a:cubicBezTo>
                      <a:pt x="59132" y="325741"/>
                      <a:pt x="0" y="266609"/>
                      <a:pt x="0" y="193336"/>
                    </a:cubicBezTo>
                    <a:lnTo>
                      <a:pt x="0" y="0"/>
                    </a:lnTo>
                    <a:lnTo>
                      <a:pt x="433978" y="0"/>
                    </a:lnTo>
                    <a:lnTo>
                      <a:pt x="433978" y="193336"/>
                    </a:lnTo>
                    <a:cubicBezTo>
                      <a:pt x="434235" y="266352"/>
                      <a:pt x="375103" y="325741"/>
                      <a:pt x="301831" y="325741"/>
                    </a:cubicBezTo>
                    <a:lnTo>
                      <a:pt x="301831" y="325741"/>
                    </a:lnTo>
                    <a:close/>
                  </a:path>
                </a:pathLst>
              </a:custGeom>
              <a:solidFill>
                <a:srgbClr val="A4CFF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id="{05292392-3A4A-4FB4-A318-7429084B859D}"/>
                  </a:ext>
                </a:extLst>
              </p:cNvPr>
              <p:cNvSpPr/>
              <p:nvPr/>
            </p:nvSpPr>
            <p:spPr>
              <a:xfrm>
                <a:off x="-1288606" y="2483290"/>
                <a:ext cx="104381" cy="322913"/>
              </a:xfrm>
              <a:custGeom>
                <a:avLst/>
                <a:gdLst>
                  <a:gd name="connsiteX0" fmla="*/ 0 w 104381"/>
                  <a:gd name="connsiteY0" fmla="*/ 322913 h 322913"/>
                  <a:gd name="connsiteX1" fmla="*/ 104381 w 104381"/>
                  <a:gd name="connsiteY1" fmla="*/ 193336 h 322913"/>
                  <a:gd name="connsiteX2" fmla="*/ 104381 w 104381"/>
                  <a:gd name="connsiteY2" fmla="*/ 0 h 322913"/>
                  <a:gd name="connsiteX3" fmla="*/ 0 w 104381"/>
                  <a:gd name="connsiteY3" fmla="*/ 0 h 322913"/>
                  <a:gd name="connsiteX4" fmla="*/ 0 w 104381"/>
                  <a:gd name="connsiteY4" fmla="*/ 322913 h 32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381" h="322913">
                    <a:moveTo>
                      <a:pt x="0" y="322913"/>
                    </a:moveTo>
                    <a:cubicBezTo>
                      <a:pt x="59646" y="310058"/>
                      <a:pt x="104381" y="257096"/>
                      <a:pt x="104381" y="193336"/>
                    </a:cubicBezTo>
                    <a:lnTo>
                      <a:pt x="104381" y="0"/>
                    </a:lnTo>
                    <a:lnTo>
                      <a:pt x="0" y="0"/>
                    </a:lnTo>
                    <a:lnTo>
                      <a:pt x="0" y="322913"/>
                    </a:lnTo>
                    <a:close/>
                  </a:path>
                </a:pathLst>
              </a:custGeom>
              <a:solidFill>
                <a:srgbClr val="7BABF1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23460657-F050-4D7E-B104-7E3A27DF0776}"/>
                  </a:ext>
                </a:extLst>
              </p:cNvPr>
              <p:cNvSpPr/>
              <p:nvPr/>
            </p:nvSpPr>
            <p:spPr>
              <a:xfrm>
                <a:off x="-1743152" y="1417882"/>
                <a:ext cx="683618" cy="683876"/>
              </a:xfrm>
              <a:custGeom>
                <a:avLst/>
                <a:gdLst>
                  <a:gd name="connsiteX0" fmla="*/ 683619 w 683618"/>
                  <a:gd name="connsiteY0" fmla="*/ 391558 h 683876"/>
                  <a:gd name="connsiteX1" fmla="*/ 683619 w 683618"/>
                  <a:gd name="connsiteY1" fmla="*/ 292319 h 683876"/>
                  <a:gd name="connsiteX2" fmla="*/ 595949 w 683618"/>
                  <a:gd name="connsiteY2" fmla="*/ 292319 h 683876"/>
                  <a:gd name="connsiteX3" fmla="*/ 556356 w 683618"/>
                  <a:gd name="connsiteY3" fmla="*/ 196936 h 683876"/>
                  <a:gd name="connsiteX4" fmla="*/ 618059 w 683618"/>
                  <a:gd name="connsiteY4" fmla="*/ 135233 h 683876"/>
                  <a:gd name="connsiteX5" fmla="*/ 548129 w 683618"/>
                  <a:gd name="connsiteY5" fmla="*/ 65302 h 683876"/>
                  <a:gd name="connsiteX6" fmla="*/ 486426 w 683618"/>
                  <a:gd name="connsiteY6" fmla="*/ 127006 h 683876"/>
                  <a:gd name="connsiteX7" fmla="*/ 391043 w 683618"/>
                  <a:gd name="connsiteY7" fmla="*/ 87413 h 683876"/>
                  <a:gd name="connsiteX8" fmla="*/ 391043 w 683618"/>
                  <a:gd name="connsiteY8" fmla="*/ 0 h 683876"/>
                  <a:gd name="connsiteX9" fmla="*/ 292318 w 683618"/>
                  <a:gd name="connsiteY9" fmla="*/ 0 h 683876"/>
                  <a:gd name="connsiteX10" fmla="*/ 292318 w 683618"/>
                  <a:gd name="connsiteY10" fmla="*/ 87413 h 683876"/>
                  <a:gd name="connsiteX11" fmla="*/ 196936 w 683618"/>
                  <a:gd name="connsiteY11" fmla="*/ 127006 h 683876"/>
                  <a:gd name="connsiteX12" fmla="*/ 135233 w 683618"/>
                  <a:gd name="connsiteY12" fmla="*/ 65302 h 683876"/>
                  <a:gd name="connsiteX13" fmla="*/ 65302 w 683618"/>
                  <a:gd name="connsiteY13" fmla="*/ 135233 h 683876"/>
                  <a:gd name="connsiteX14" fmla="*/ 127005 w 683618"/>
                  <a:gd name="connsiteY14" fmla="*/ 196936 h 683876"/>
                  <a:gd name="connsiteX15" fmla="*/ 87413 w 683618"/>
                  <a:gd name="connsiteY15" fmla="*/ 292319 h 683876"/>
                  <a:gd name="connsiteX16" fmla="*/ 0 w 683618"/>
                  <a:gd name="connsiteY16" fmla="*/ 292319 h 683876"/>
                  <a:gd name="connsiteX17" fmla="*/ 0 w 683618"/>
                  <a:gd name="connsiteY17" fmla="*/ 391558 h 683876"/>
                  <a:gd name="connsiteX18" fmla="*/ 87413 w 683618"/>
                  <a:gd name="connsiteY18" fmla="*/ 391558 h 683876"/>
                  <a:gd name="connsiteX19" fmla="*/ 127005 w 683618"/>
                  <a:gd name="connsiteY19" fmla="*/ 486941 h 683876"/>
                  <a:gd name="connsiteX20" fmla="*/ 65302 w 683618"/>
                  <a:gd name="connsiteY20" fmla="*/ 548644 h 683876"/>
                  <a:gd name="connsiteX21" fmla="*/ 135233 w 683618"/>
                  <a:gd name="connsiteY21" fmla="*/ 618574 h 683876"/>
                  <a:gd name="connsiteX22" fmla="*/ 196936 w 683618"/>
                  <a:gd name="connsiteY22" fmla="*/ 556871 h 683876"/>
                  <a:gd name="connsiteX23" fmla="*/ 292318 w 683618"/>
                  <a:gd name="connsiteY23" fmla="*/ 596464 h 683876"/>
                  <a:gd name="connsiteX24" fmla="*/ 292318 w 683618"/>
                  <a:gd name="connsiteY24" fmla="*/ 683877 h 683876"/>
                  <a:gd name="connsiteX25" fmla="*/ 391043 w 683618"/>
                  <a:gd name="connsiteY25" fmla="*/ 683877 h 683876"/>
                  <a:gd name="connsiteX26" fmla="*/ 391043 w 683618"/>
                  <a:gd name="connsiteY26" fmla="*/ 596464 h 683876"/>
                  <a:gd name="connsiteX27" fmla="*/ 486426 w 683618"/>
                  <a:gd name="connsiteY27" fmla="*/ 556871 h 683876"/>
                  <a:gd name="connsiteX28" fmla="*/ 548129 w 683618"/>
                  <a:gd name="connsiteY28" fmla="*/ 618574 h 683876"/>
                  <a:gd name="connsiteX29" fmla="*/ 618059 w 683618"/>
                  <a:gd name="connsiteY29" fmla="*/ 548644 h 683876"/>
                  <a:gd name="connsiteX30" fmla="*/ 556356 w 683618"/>
                  <a:gd name="connsiteY30" fmla="*/ 486941 h 683876"/>
                  <a:gd name="connsiteX31" fmla="*/ 595949 w 683618"/>
                  <a:gd name="connsiteY31" fmla="*/ 391558 h 683876"/>
                  <a:gd name="connsiteX32" fmla="*/ 683619 w 683618"/>
                  <a:gd name="connsiteY32" fmla="*/ 391558 h 683876"/>
                  <a:gd name="connsiteX33" fmla="*/ 340138 w 683618"/>
                  <a:gd name="connsiteY33" fmla="*/ 468944 h 683876"/>
                  <a:gd name="connsiteX34" fmla="*/ 213390 w 683618"/>
                  <a:gd name="connsiteY34" fmla="*/ 342195 h 683876"/>
                  <a:gd name="connsiteX35" fmla="*/ 340138 w 683618"/>
                  <a:gd name="connsiteY35" fmla="*/ 215447 h 683876"/>
                  <a:gd name="connsiteX36" fmla="*/ 466887 w 683618"/>
                  <a:gd name="connsiteY36" fmla="*/ 342195 h 683876"/>
                  <a:gd name="connsiteX37" fmla="*/ 340138 w 683618"/>
                  <a:gd name="connsiteY37" fmla="*/ 468944 h 683876"/>
                  <a:gd name="connsiteX38" fmla="*/ 340138 w 683618"/>
                  <a:gd name="connsiteY38" fmla="*/ 468944 h 683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83618" h="683876">
                    <a:moveTo>
                      <a:pt x="683619" y="391558"/>
                    </a:moveTo>
                    <a:lnTo>
                      <a:pt x="683619" y="292319"/>
                    </a:lnTo>
                    <a:lnTo>
                      <a:pt x="595949" y="292319"/>
                    </a:lnTo>
                    <a:cubicBezTo>
                      <a:pt x="589264" y="257868"/>
                      <a:pt x="575895" y="225217"/>
                      <a:pt x="556356" y="196936"/>
                    </a:cubicBezTo>
                    <a:lnTo>
                      <a:pt x="618059" y="135233"/>
                    </a:lnTo>
                    <a:lnTo>
                      <a:pt x="548129" y="65302"/>
                    </a:lnTo>
                    <a:lnTo>
                      <a:pt x="486426" y="127006"/>
                    </a:lnTo>
                    <a:cubicBezTo>
                      <a:pt x="458145" y="107981"/>
                      <a:pt x="426008" y="94611"/>
                      <a:pt x="391043" y="87413"/>
                    </a:cubicBezTo>
                    <a:lnTo>
                      <a:pt x="391043" y="0"/>
                    </a:lnTo>
                    <a:lnTo>
                      <a:pt x="292318" y="0"/>
                    </a:lnTo>
                    <a:lnTo>
                      <a:pt x="292318" y="87413"/>
                    </a:lnTo>
                    <a:cubicBezTo>
                      <a:pt x="257867" y="94097"/>
                      <a:pt x="225216" y="107466"/>
                      <a:pt x="196936" y="127006"/>
                    </a:cubicBezTo>
                    <a:lnTo>
                      <a:pt x="135233" y="65302"/>
                    </a:lnTo>
                    <a:lnTo>
                      <a:pt x="65302" y="135233"/>
                    </a:lnTo>
                    <a:lnTo>
                      <a:pt x="127005" y="196936"/>
                    </a:lnTo>
                    <a:cubicBezTo>
                      <a:pt x="107980" y="225217"/>
                      <a:pt x="94611" y="257354"/>
                      <a:pt x="87413" y="292319"/>
                    </a:cubicBezTo>
                    <a:lnTo>
                      <a:pt x="0" y="292319"/>
                    </a:lnTo>
                    <a:lnTo>
                      <a:pt x="0" y="391558"/>
                    </a:lnTo>
                    <a:lnTo>
                      <a:pt x="87413" y="391558"/>
                    </a:lnTo>
                    <a:cubicBezTo>
                      <a:pt x="94097" y="426009"/>
                      <a:pt x="107466" y="458660"/>
                      <a:pt x="127005" y="486941"/>
                    </a:cubicBezTo>
                    <a:lnTo>
                      <a:pt x="65302" y="548644"/>
                    </a:lnTo>
                    <a:lnTo>
                      <a:pt x="135233" y="618574"/>
                    </a:lnTo>
                    <a:lnTo>
                      <a:pt x="196936" y="556871"/>
                    </a:lnTo>
                    <a:cubicBezTo>
                      <a:pt x="225216" y="575896"/>
                      <a:pt x="257353" y="589265"/>
                      <a:pt x="292318" y="596464"/>
                    </a:cubicBezTo>
                    <a:lnTo>
                      <a:pt x="292318" y="683877"/>
                    </a:lnTo>
                    <a:lnTo>
                      <a:pt x="391043" y="683877"/>
                    </a:lnTo>
                    <a:lnTo>
                      <a:pt x="391043" y="596464"/>
                    </a:lnTo>
                    <a:cubicBezTo>
                      <a:pt x="425494" y="589779"/>
                      <a:pt x="458145" y="576410"/>
                      <a:pt x="486426" y="556871"/>
                    </a:cubicBezTo>
                    <a:lnTo>
                      <a:pt x="548129" y="618574"/>
                    </a:lnTo>
                    <a:lnTo>
                      <a:pt x="618059" y="548644"/>
                    </a:lnTo>
                    <a:lnTo>
                      <a:pt x="556356" y="486941"/>
                    </a:lnTo>
                    <a:cubicBezTo>
                      <a:pt x="575381" y="458660"/>
                      <a:pt x="588750" y="426523"/>
                      <a:pt x="595949" y="391558"/>
                    </a:cubicBezTo>
                    <a:lnTo>
                      <a:pt x="683619" y="391558"/>
                    </a:lnTo>
                    <a:close/>
                    <a:moveTo>
                      <a:pt x="340138" y="468944"/>
                    </a:moveTo>
                    <a:cubicBezTo>
                      <a:pt x="270208" y="468944"/>
                      <a:pt x="213390" y="412126"/>
                      <a:pt x="213390" y="342195"/>
                    </a:cubicBezTo>
                    <a:cubicBezTo>
                      <a:pt x="213390" y="272265"/>
                      <a:pt x="270208" y="215447"/>
                      <a:pt x="340138" y="215447"/>
                    </a:cubicBezTo>
                    <a:cubicBezTo>
                      <a:pt x="410068" y="215447"/>
                      <a:pt x="466887" y="272265"/>
                      <a:pt x="466887" y="342195"/>
                    </a:cubicBezTo>
                    <a:cubicBezTo>
                      <a:pt x="466887" y="412126"/>
                      <a:pt x="410068" y="468944"/>
                      <a:pt x="340138" y="468944"/>
                    </a:cubicBezTo>
                    <a:lnTo>
                      <a:pt x="340138" y="468944"/>
                    </a:lnTo>
                    <a:close/>
                  </a:path>
                </a:pathLst>
              </a:custGeom>
              <a:solidFill>
                <a:srgbClr val="FD919E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="" xmlns:a16="http://schemas.microsoft.com/office/drawing/2014/main" id="{1C484BD5-668F-471E-B75A-287C7F44B799}"/>
                  </a:ext>
                </a:extLst>
              </p:cNvPr>
              <p:cNvSpPr/>
              <p:nvPr/>
            </p:nvSpPr>
            <p:spPr>
              <a:xfrm>
                <a:off x="-1553929" y="1609162"/>
                <a:ext cx="301830" cy="301831"/>
              </a:xfrm>
              <a:custGeom>
                <a:avLst/>
                <a:gdLst>
                  <a:gd name="connsiteX0" fmla="*/ 150915 w 301830"/>
                  <a:gd name="connsiteY0" fmla="*/ 301831 h 301831"/>
                  <a:gd name="connsiteX1" fmla="*/ 0 w 301830"/>
                  <a:gd name="connsiteY1" fmla="*/ 150916 h 301831"/>
                  <a:gd name="connsiteX2" fmla="*/ 150915 w 301830"/>
                  <a:gd name="connsiteY2" fmla="*/ 0 h 301831"/>
                  <a:gd name="connsiteX3" fmla="*/ 301831 w 301830"/>
                  <a:gd name="connsiteY3" fmla="*/ 150916 h 301831"/>
                  <a:gd name="connsiteX4" fmla="*/ 150915 w 301830"/>
                  <a:gd name="connsiteY4" fmla="*/ 301831 h 301831"/>
                  <a:gd name="connsiteX5" fmla="*/ 150915 w 301830"/>
                  <a:gd name="connsiteY5" fmla="*/ 301831 h 301831"/>
                  <a:gd name="connsiteX6" fmla="*/ 150915 w 301830"/>
                  <a:gd name="connsiteY6" fmla="*/ 48334 h 301831"/>
                  <a:gd name="connsiteX7" fmla="*/ 48591 w 301830"/>
                  <a:gd name="connsiteY7" fmla="*/ 150659 h 301831"/>
                  <a:gd name="connsiteX8" fmla="*/ 150915 w 301830"/>
                  <a:gd name="connsiteY8" fmla="*/ 252983 h 301831"/>
                  <a:gd name="connsiteX9" fmla="*/ 253240 w 301830"/>
                  <a:gd name="connsiteY9" fmla="*/ 150659 h 301831"/>
                  <a:gd name="connsiteX10" fmla="*/ 150915 w 301830"/>
                  <a:gd name="connsiteY10" fmla="*/ 48334 h 301831"/>
                  <a:gd name="connsiteX11" fmla="*/ 150915 w 301830"/>
                  <a:gd name="connsiteY11" fmla="*/ 48334 h 30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1830" h="301831">
                    <a:moveTo>
                      <a:pt x="150915" y="301831"/>
                    </a:moveTo>
                    <a:cubicBezTo>
                      <a:pt x="67873" y="301831"/>
                      <a:pt x="0" y="233958"/>
                      <a:pt x="0" y="150916"/>
                    </a:cubicBezTo>
                    <a:cubicBezTo>
                      <a:pt x="0" y="67873"/>
                      <a:pt x="67873" y="0"/>
                      <a:pt x="150915" y="0"/>
                    </a:cubicBezTo>
                    <a:cubicBezTo>
                      <a:pt x="233958" y="0"/>
                      <a:pt x="301831" y="67873"/>
                      <a:pt x="301831" y="150916"/>
                    </a:cubicBezTo>
                    <a:cubicBezTo>
                      <a:pt x="301831" y="233958"/>
                      <a:pt x="233958" y="301831"/>
                      <a:pt x="150915" y="301831"/>
                    </a:cubicBezTo>
                    <a:lnTo>
                      <a:pt x="150915" y="301831"/>
                    </a:lnTo>
                    <a:close/>
                    <a:moveTo>
                      <a:pt x="150915" y="48334"/>
                    </a:moveTo>
                    <a:cubicBezTo>
                      <a:pt x="94097" y="48334"/>
                      <a:pt x="48591" y="94354"/>
                      <a:pt x="48591" y="150659"/>
                    </a:cubicBezTo>
                    <a:cubicBezTo>
                      <a:pt x="48591" y="207477"/>
                      <a:pt x="94611" y="252983"/>
                      <a:pt x="150915" y="252983"/>
                    </a:cubicBezTo>
                    <a:cubicBezTo>
                      <a:pt x="207734" y="252983"/>
                      <a:pt x="253240" y="206963"/>
                      <a:pt x="253240" y="150659"/>
                    </a:cubicBezTo>
                    <a:cubicBezTo>
                      <a:pt x="253240" y="94612"/>
                      <a:pt x="207734" y="48334"/>
                      <a:pt x="150915" y="48334"/>
                    </a:cubicBezTo>
                    <a:lnTo>
                      <a:pt x="150915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="" xmlns:a16="http://schemas.microsoft.com/office/drawing/2014/main" id="{14DD3BC1-2008-4ED5-B561-5667FF99D324}"/>
                  </a:ext>
                </a:extLst>
              </p:cNvPr>
              <p:cNvSpPr/>
              <p:nvPr/>
            </p:nvSpPr>
            <p:spPr>
              <a:xfrm>
                <a:off x="-1767319" y="1394229"/>
                <a:ext cx="731695" cy="1112456"/>
              </a:xfrm>
              <a:custGeom>
                <a:avLst/>
                <a:gdLst>
                  <a:gd name="connsiteX0" fmla="*/ 415210 w 731695"/>
                  <a:gd name="connsiteY0" fmla="*/ 731439 h 1112456"/>
                  <a:gd name="connsiteX1" fmla="*/ 316485 w 731695"/>
                  <a:gd name="connsiteY1" fmla="*/ 731439 h 1112456"/>
                  <a:gd name="connsiteX2" fmla="*/ 292318 w 731695"/>
                  <a:gd name="connsiteY2" fmla="*/ 707273 h 1112456"/>
                  <a:gd name="connsiteX3" fmla="*/ 292318 w 731695"/>
                  <a:gd name="connsiteY3" fmla="*/ 638885 h 1112456"/>
                  <a:gd name="connsiteX4" fmla="*/ 224959 w 731695"/>
                  <a:gd name="connsiteY4" fmla="*/ 610861 h 1112456"/>
                  <a:gd name="connsiteX5" fmla="*/ 176368 w 731695"/>
                  <a:gd name="connsiteY5" fmla="*/ 659452 h 1112456"/>
                  <a:gd name="connsiteX6" fmla="*/ 159400 w 731695"/>
                  <a:gd name="connsiteY6" fmla="*/ 666394 h 1112456"/>
                  <a:gd name="connsiteX7" fmla="*/ 142431 w 731695"/>
                  <a:gd name="connsiteY7" fmla="*/ 659452 h 1112456"/>
                  <a:gd name="connsiteX8" fmla="*/ 72501 w 731695"/>
                  <a:gd name="connsiteY8" fmla="*/ 589522 h 1112456"/>
                  <a:gd name="connsiteX9" fmla="*/ 72501 w 731695"/>
                  <a:gd name="connsiteY9" fmla="*/ 555328 h 1112456"/>
                  <a:gd name="connsiteX10" fmla="*/ 120578 w 731695"/>
                  <a:gd name="connsiteY10" fmla="*/ 507251 h 1112456"/>
                  <a:gd name="connsiteX11" fmla="*/ 92555 w 731695"/>
                  <a:gd name="connsiteY11" fmla="*/ 439892 h 1112456"/>
                  <a:gd name="connsiteX12" fmla="*/ 24167 w 731695"/>
                  <a:gd name="connsiteY12" fmla="*/ 439892 h 1112456"/>
                  <a:gd name="connsiteX13" fmla="*/ 0 w 731695"/>
                  <a:gd name="connsiteY13" fmla="*/ 415725 h 1112456"/>
                  <a:gd name="connsiteX14" fmla="*/ 0 w 731695"/>
                  <a:gd name="connsiteY14" fmla="*/ 316486 h 1112456"/>
                  <a:gd name="connsiteX15" fmla="*/ 24167 w 731695"/>
                  <a:gd name="connsiteY15" fmla="*/ 292319 h 1112456"/>
                  <a:gd name="connsiteX16" fmla="*/ 92555 w 731695"/>
                  <a:gd name="connsiteY16" fmla="*/ 292319 h 1112456"/>
                  <a:gd name="connsiteX17" fmla="*/ 120578 w 731695"/>
                  <a:gd name="connsiteY17" fmla="*/ 224959 h 1112456"/>
                  <a:gd name="connsiteX18" fmla="*/ 72501 w 731695"/>
                  <a:gd name="connsiteY18" fmla="*/ 176882 h 1112456"/>
                  <a:gd name="connsiteX19" fmla="*/ 72501 w 731695"/>
                  <a:gd name="connsiteY19" fmla="*/ 142689 h 1112456"/>
                  <a:gd name="connsiteX20" fmla="*/ 142431 w 731695"/>
                  <a:gd name="connsiteY20" fmla="*/ 72501 h 1112456"/>
                  <a:gd name="connsiteX21" fmla="*/ 176625 w 731695"/>
                  <a:gd name="connsiteY21" fmla="*/ 72501 h 1112456"/>
                  <a:gd name="connsiteX22" fmla="*/ 224702 w 731695"/>
                  <a:gd name="connsiteY22" fmla="*/ 120578 h 1112456"/>
                  <a:gd name="connsiteX23" fmla="*/ 292061 w 731695"/>
                  <a:gd name="connsiteY23" fmla="*/ 92555 h 1112456"/>
                  <a:gd name="connsiteX24" fmla="*/ 292061 w 731695"/>
                  <a:gd name="connsiteY24" fmla="*/ 24167 h 1112456"/>
                  <a:gd name="connsiteX25" fmla="*/ 316228 w 731695"/>
                  <a:gd name="connsiteY25" fmla="*/ 0 h 1112456"/>
                  <a:gd name="connsiteX26" fmla="*/ 414953 w 731695"/>
                  <a:gd name="connsiteY26" fmla="*/ 0 h 1112456"/>
                  <a:gd name="connsiteX27" fmla="*/ 439120 w 731695"/>
                  <a:gd name="connsiteY27" fmla="*/ 24167 h 1112456"/>
                  <a:gd name="connsiteX28" fmla="*/ 439120 w 731695"/>
                  <a:gd name="connsiteY28" fmla="*/ 92555 h 1112456"/>
                  <a:gd name="connsiteX29" fmla="*/ 506479 w 731695"/>
                  <a:gd name="connsiteY29" fmla="*/ 120578 h 1112456"/>
                  <a:gd name="connsiteX30" fmla="*/ 554556 w 731695"/>
                  <a:gd name="connsiteY30" fmla="*/ 72501 h 1112456"/>
                  <a:gd name="connsiteX31" fmla="*/ 588750 w 731695"/>
                  <a:gd name="connsiteY31" fmla="*/ 72501 h 1112456"/>
                  <a:gd name="connsiteX32" fmla="*/ 658680 w 731695"/>
                  <a:gd name="connsiteY32" fmla="*/ 142432 h 1112456"/>
                  <a:gd name="connsiteX33" fmla="*/ 665622 w 731695"/>
                  <a:gd name="connsiteY33" fmla="*/ 159400 h 1112456"/>
                  <a:gd name="connsiteX34" fmla="*/ 658680 w 731695"/>
                  <a:gd name="connsiteY34" fmla="*/ 176368 h 1112456"/>
                  <a:gd name="connsiteX35" fmla="*/ 611118 w 731695"/>
                  <a:gd name="connsiteY35" fmla="*/ 224188 h 1112456"/>
                  <a:gd name="connsiteX36" fmla="*/ 639141 w 731695"/>
                  <a:gd name="connsiteY36" fmla="*/ 291547 h 1112456"/>
                  <a:gd name="connsiteX37" fmla="*/ 707529 w 731695"/>
                  <a:gd name="connsiteY37" fmla="*/ 291547 h 1112456"/>
                  <a:gd name="connsiteX38" fmla="*/ 731696 w 731695"/>
                  <a:gd name="connsiteY38" fmla="*/ 315715 h 1112456"/>
                  <a:gd name="connsiteX39" fmla="*/ 731696 w 731695"/>
                  <a:gd name="connsiteY39" fmla="*/ 414954 h 1112456"/>
                  <a:gd name="connsiteX40" fmla="*/ 707529 w 731695"/>
                  <a:gd name="connsiteY40" fmla="*/ 439121 h 1112456"/>
                  <a:gd name="connsiteX41" fmla="*/ 639141 w 731695"/>
                  <a:gd name="connsiteY41" fmla="*/ 439121 h 1112456"/>
                  <a:gd name="connsiteX42" fmla="*/ 611118 w 731695"/>
                  <a:gd name="connsiteY42" fmla="*/ 506480 h 1112456"/>
                  <a:gd name="connsiteX43" fmla="*/ 659195 w 731695"/>
                  <a:gd name="connsiteY43" fmla="*/ 554557 h 1112456"/>
                  <a:gd name="connsiteX44" fmla="*/ 666136 w 731695"/>
                  <a:gd name="connsiteY44" fmla="*/ 571526 h 1112456"/>
                  <a:gd name="connsiteX45" fmla="*/ 659195 w 731695"/>
                  <a:gd name="connsiteY45" fmla="*/ 588494 h 1112456"/>
                  <a:gd name="connsiteX46" fmla="*/ 589264 w 731695"/>
                  <a:gd name="connsiteY46" fmla="*/ 658681 h 1112456"/>
                  <a:gd name="connsiteX47" fmla="*/ 572296 w 731695"/>
                  <a:gd name="connsiteY47" fmla="*/ 665623 h 1112456"/>
                  <a:gd name="connsiteX48" fmla="*/ 555328 w 731695"/>
                  <a:gd name="connsiteY48" fmla="*/ 658681 h 1112456"/>
                  <a:gd name="connsiteX49" fmla="*/ 507508 w 731695"/>
                  <a:gd name="connsiteY49" fmla="*/ 610604 h 1112456"/>
                  <a:gd name="connsiteX50" fmla="*/ 440149 w 731695"/>
                  <a:gd name="connsiteY50" fmla="*/ 638628 h 1112456"/>
                  <a:gd name="connsiteX51" fmla="*/ 440149 w 731695"/>
                  <a:gd name="connsiteY51" fmla="*/ 707015 h 1112456"/>
                  <a:gd name="connsiteX52" fmla="*/ 415210 w 731695"/>
                  <a:gd name="connsiteY52" fmla="*/ 731439 h 1112456"/>
                  <a:gd name="connsiteX53" fmla="*/ 415210 w 731695"/>
                  <a:gd name="connsiteY53" fmla="*/ 731439 h 1112456"/>
                  <a:gd name="connsiteX54" fmla="*/ 340395 w 731695"/>
                  <a:gd name="connsiteY54" fmla="*/ 683362 h 1112456"/>
                  <a:gd name="connsiteX55" fmla="*/ 391043 w 731695"/>
                  <a:gd name="connsiteY55" fmla="*/ 683362 h 1112456"/>
                  <a:gd name="connsiteX56" fmla="*/ 391043 w 731695"/>
                  <a:gd name="connsiteY56" fmla="*/ 620117 h 1112456"/>
                  <a:gd name="connsiteX57" fmla="*/ 410840 w 731695"/>
                  <a:gd name="connsiteY57" fmla="*/ 596207 h 1112456"/>
                  <a:gd name="connsiteX58" fmla="*/ 497224 w 731695"/>
                  <a:gd name="connsiteY58" fmla="*/ 560470 h 1112456"/>
                  <a:gd name="connsiteX59" fmla="*/ 527561 w 731695"/>
                  <a:gd name="connsiteY59" fmla="*/ 563298 h 1112456"/>
                  <a:gd name="connsiteX60" fmla="*/ 572296 w 731695"/>
                  <a:gd name="connsiteY60" fmla="*/ 608033 h 1112456"/>
                  <a:gd name="connsiteX61" fmla="*/ 608032 w 731695"/>
                  <a:gd name="connsiteY61" fmla="*/ 572297 h 1112456"/>
                  <a:gd name="connsiteX62" fmla="*/ 563298 w 731695"/>
                  <a:gd name="connsiteY62" fmla="*/ 527562 h 1112456"/>
                  <a:gd name="connsiteX63" fmla="*/ 560470 w 731695"/>
                  <a:gd name="connsiteY63" fmla="*/ 497225 h 1112456"/>
                  <a:gd name="connsiteX64" fmla="*/ 596206 w 731695"/>
                  <a:gd name="connsiteY64" fmla="*/ 410840 h 1112456"/>
                  <a:gd name="connsiteX65" fmla="*/ 620116 w 731695"/>
                  <a:gd name="connsiteY65" fmla="*/ 391044 h 1112456"/>
                  <a:gd name="connsiteX66" fmla="*/ 683362 w 731695"/>
                  <a:gd name="connsiteY66" fmla="*/ 391044 h 1112456"/>
                  <a:gd name="connsiteX67" fmla="*/ 683362 w 731695"/>
                  <a:gd name="connsiteY67" fmla="*/ 340396 h 1112456"/>
                  <a:gd name="connsiteX68" fmla="*/ 620116 w 731695"/>
                  <a:gd name="connsiteY68" fmla="*/ 340396 h 1112456"/>
                  <a:gd name="connsiteX69" fmla="*/ 596206 w 731695"/>
                  <a:gd name="connsiteY69" fmla="*/ 320599 h 1112456"/>
                  <a:gd name="connsiteX70" fmla="*/ 560470 w 731695"/>
                  <a:gd name="connsiteY70" fmla="*/ 234215 h 1112456"/>
                  <a:gd name="connsiteX71" fmla="*/ 563298 w 731695"/>
                  <a:gd name="connsiteY71" fmla="*/ 203878 h 1112456"/>
                  <a:gd name="connsiteX72" fmla="*/ 608032 w 731695"/>
                  <a:gd name="connsiteY72" fmla="*/ 159143 h 1112456"/>
                  <a:gd name="connsiteX73" fmla="*/ 572296 w 731695"/>
                  <a:gd name="connsiteY73" fmla="*/ 123406 h 1112456"/>
                  <a:gd name="connsiteX74" fmla="*/ 527561 w 731695"/>
                  <a:gd name="connsiteY74" fmla="*/ 168141 h 1112456"/>
                  <a:gd name="connsiteX75" fmla="*/ 497224 w 731695"/>
                  <a:gd name="connsiteY75" fmla="*/ 170969 h 1112456"/>
                  <a:gd name="connsiteX76" fmla="*/ 410840 w 731695"/>
                  <a:gd name="connsiteY76" fmla="*/ 135233 h 1112456"/>
                  <a:gd name="connsiteX77" fmla="*/ 391043 w 731695"/>
                  <a:gd name="connsiteY77" fmla="*/ 111323 h 1112456"/>
                  <a:gd name="connsiteX78" fmla="*/ 391043 w 731695"/>
                  <a:gd name="connsiteY78" fmla="*/ 48077 h 1112456"/>
                  <a:gd name="connsiteX79" fmla="*/ 340395 w 731695"/>
                  <a:gd name="connsiteY79" fmla="*/ 48077 h 1112456"/>
                  <a:gd name="connsiteX80" fmla="*/ 340395 w 731695"/>
                  <a:gd name="connsiteY80" fmla="*/ 111066 h 1112456"/>
                  <a:gd name="connsiteX81" fmla="*/ 320599 w 731695"/>
                  <a:gd name="connsiteY81" fmla="*/ 134976 h 1112456"/>
                  <a:gd name="connsiteX82" fmla="*/ 234215 w 731695"/>
                  <a:gd name="connsiteY82" fmla="*/ 170712 h 1112456"/>
                  <a:gd name="connsiteX83" fmla="*/ 203877 w 731695"/>
                  <a:gd name="connsiteY83" fmla="*/ 167884 h 1112456"/>
                  <a:gd name="connsiteX84" fmla="*/ 159143 w 731695"/>
                  <a:gd name="connsiteY84" fmla="*/ 123149 h 1112456"/>
                  <a:gd name="connsiteX85" fmla="*/ 123406 w 731695"/>
                  <a:gd name="connsiteY85" fmla="*/ 158886 h 1112456"/>
                  <a:gd name="connsiteX86" fmla="*/ 168141 w 731695"/>
                  <a:gd name="connsiteY86" fmla="*/ 203620 h 1112456"/>
                  <a:gd name="connsiteX87" fmla="*/ 170969 w 731695"/>
                  <a:gd name="connsiteY87" fmla="*/ 233958 h 1112456"/>
                  <a:gd name="connsiteX88" fmla="*/ 135233 w 731695"/>
                  <a:gd name="connsiteY88" fmla="*/ 320342 h 1112456"/>
                  <a:gd name="connsiteX89" fmla="*/ 111323 w 731695"/>
                  <a:gd name="connsiteY89" fmla="*/ 340139 h 1112456"/>
                  <a:gd name="connsiteX90" fmla="*/ 48077 w 731695"/>
                  <a:gd name="connsiteY90" fmla="*/ 340139 h 1112456"/>
                  <a:gd name="connsiteX91" fmla="*/ 48077 w 731695"/>
                  <a:gd name="connsiteY91" fmla="*/ 390787 h 1112456"/>
                  <a:gd name="connsiteX92" fmla="*/ 111323 w 731695"/>
                  <a:gd name="connsiteY92" fmla="*/ 390787 h 1112456"/>
                  <a:gd name="connsiteX93" fmla="*/ 135233 w 731695"/>
                  <a:gd name="connsiteY93" fmla="*/ 410583 h 1112456"/>
                  <a:gd name="connsiteX94" fmla="*/ 170969 w 731695"/>
                  <a:gd name="connsiteY94" fmla="*/ 496968 h 1112456"/>
                  <a:gd name="connsiteX95" fmla="*/ 168141 w 731695"/>
                  <a:gd name="connsiteY95" fmla="*/ 527305 h 1112456"/>
                  <a:gd name="connsiteX96" fmla="*/ 123406 w 731695"/>
                  <a:gd name="connsiteY96" fmla="*/ 572040 h 1112456"/>
                  <a:gd name="connsiteX97" fmla="*/ 159143 w 731695"/>
                  <a:gd name="connsiteY97" fmla="*/ 607776 h 1112456"/>
                  <a:gd name="connsiteX98" fmla="*/ 203877 w 731695"/>
                  <a:gd name="connsiteY98" fmla="*/ 563041 h 1112456"/>
                  <a:gd name="connsiteX99" fmla="*/ 234215 w 731695"/>
                  <a:gd name="connsiteY99" fmla="*/ 560213 h 1112456"/>
                  <a:gd name="connsiteX100" fmla="*/ 320599 w 731695"/>
                  <a:gd name="connsiteY100" fmla="*/ 595950 h 1112456"/>
                  <a:gd name="connsiteX101" fmla="*/ 340395 w 731695"/>
                  <a:gd name="connsiteY101" fmla="*/ 619860 h 1112456"/>
                  <a:gd name="connsiteX102" fmla="*/ 340395 w 731695"/>
                  <a:gd name="connsiteY102" fmla="*/ 683362 h 1112456"/>
                  <a:gd name="connsiteX103" fmla="*/ 583094 w 731695"/>
                  <a:gd name="connsiteY103" fmla="*/ 1112457 h 1112456"/>
                  <a:gd name="connsiteX104" fmla="*/ 148602 w 731695"/>
                  <a:gd name="connsiteY104" fmla="*/ 1112457 h 1112456"/>
                  <a:gd name="connsiteX105" fmla="*/ 124435 w 731695"/>
                  <a:gd name="connsiteY105" fmla="*/ 1088289 h 1112456"/>
                  <a:gd name="connsiteX106" fmla="*/ 148602 w 731695"/>
                  <a:gd name="connsiteY106" fmla="*/ 1064122 h 1112456"/>
                  <a:gd name="connsiteX107" fmla="*/ 582580 w 731695"/>
                  <a:gd name="connsiteY107" fmla="*/ 1064122 h 1112456"/>
                  <a:gd name="connsiteX108" fmla="*/ 606747 w 731695"/>
                  <a:gd name="connsiteY108" fmla="*/ 1088289 h 1112456"/>
                  <a:gd name="connsiteX109" fmla="*/ 583094 w 731695"/>
                  <a:gd name="connsiteY109" fmla="*/ 1112457 h 1112456"/>
                  <a:gd name="connsiteX110" fmla="*/ 583094 w 731695"/>
                  <a:gd name="connsiteY110" fmla="*/ 1112457 h 1112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731695" h="1112456">
                    <a:moveTo>
                      <a:pt x="415210" y="731439"/>
                    </a:moveTo>
                    <a:lnTo>
                      <a:pt x="316485" y="731439"/>
                    </a:lnTo>
                    <a:cubicBezTo>
                      <a:pt x="303373" y="731439"/>
                      <a:pt x="292318" y="720641"/>
                      <a:pt x="292318" y="707273"/>
                    </a:cubicBezTo>
                    <a:lnTo>
                      <a:pt x="292318" y="638885"/>
                    </a:lnTo>
                    <a:cubicBezTo>
                      <a:pt x="268408" y="632714"/>
                      <a:pt x="245784" y="623202"/>
                      <a:pt x="224959" y="610861"/>
                    </a:cubicBezTo>
                    <a:lnTo>
                      <a:pt x="176368" y="659452"/>
                    </a:lnTo>
                    <a:cubicBezTo>
                      <a:pt x="171740" y="664080"/>
                      <a:pt x="165570" y="666394"/>
                      <a:pt x="159400" y="666394"/>
                    </a:cubicBezTo>
                    <a:cubicBezTo>
                      <a:pt x="152715" y="666394"/>
                      <a:pt x="147059" y="663823"/>
                      <a:pt x="142431" y="659452"/>
                    </a:cubicBezTo>
                    <a:lnTo>
                      <a:pt x="72501" y="589522"/>
                    </a:lnTo>
                    <a:cubicBezTo>
                      <a:pt x="62989" y="580010"/>
                      <a:pt x="62989" y="564841"/>
                      <a:pt x="72501" y="555328"/>
                    </a:cubicBezTo>
                    <a:lnTo>
                      <a:pt x="120578" y="507251"/>
                    </a:lnTo>
                    <a:cubicBezTo>
                      <a:pt x="108237" y="485912"/>
                      <a:pt x="98725" y="463288"/>
                      <a:pt x="92555" y="439892"/>
                    </a:cubicBezTo>
                    <a:lnTo>
                      <a:pt x="24167" y="439892"/>
                    </a:lnTo>
                    <a:cubicBezTo>
                      <a:pt x="11055" y="439892"/>
                      <a:pt x="0" y="429094"/>
                      <a:pt x="0" y="415725"/>
                    </a:cubicBezTo>
                    <a:lnTo>
                      <a:pt x="0" y="316486"/>
                    </a:lnTo>
                    <a:cubicBezTo>
                      <a:pt x="0" y="303374"/>
                      <a:pt x="10798" y="292319"/>
                      <a:pt x="24167" y="292319"/>
                    </a:cubicBezTo>
                    <a:lnTo>
                      <a:pt x="92555" y="292319"/>
                    </a:lnTo>
                    <a:cubicBezTo>
                      <a:pt x="98725" y="268409"/>
                      <a:pt x="108237" y="245784"/>
                      <a:pt x="120578" y="224959"/>
                    </a:cubicBezTo>
                    <a:lnTo>
                      <a:pt x="72501" y="176882"/>
                    </a:lnTo>
                    <a:cubicBezTo>
                      <a:pt x="62989" y="167370"/>
                      <a:pt x="62989" y="152201"/>
                      <a:pt x="72501" y="142689"/>
                    </a:cubicBezTo>
                    <a:lnTo>
                      <a:pt x="142431" y="72501"/>
                    </a:lnTo>
                    <a:cubicBezTo>
                      <a:pt x="151944" y="62989"/>
                      <a:pt x="167113" y="62989"/>
                      <a:pt x="176625" y="72501"/>
                    </a:cubicBezTo>
                    <a:lnTo>
                      <a:pt x="224702" y="120578"/>
                    </a:lnTo>
                    <a:cubicBezTo>
                      <a:pt x="246041" y="108238"/>
                      <a:pt x="268665" y="98725"/>
                      <a:pt x="292061" y="92555"/>
                    </a:cubicBezTo>
                    <a:lnTo>
                      <a:pt x="292061" y="24167"/>
                    </a:lnTo>
                    <a:cubicBezTo>
                      <a:pt x="292061" y="11055"/>
                      <a:pt x="302859" y="0"/>
                      <a:pt x="316228" y="0"/>
                    </a:cubicBezTo>
                    <a:lnTo>
                      <a:pt x="414953" y="0"/>
                    </a:lnTo>
                    <a:cubicBezTo>
                      <a:pt x="428065" y="0"/>
                      <a:pt x="439120" y="10798"/>
                      <a:pt x="439120" y="24167"/>
                    </a:cubicBezTo>
                    <a:lnTo>
                      <a:pt x="439120" y="92555"/>
                    </a:lnTo>
                    <a:cubicBezTo>
                      <a:pt x="463030" y="98725"/>
                      <a:pt x="485655" y="108238"/>
                      <a:pt x="506479" y="120578"/>
                    </a:cubicBezTo>
                    <a:lnTo>
                      <a:pt x="554556" y="72501"/>
                    </a:lnTo>
                    <a:cubicBezTo>
                      <a:pt x="564069" y="62989"/>
                      <a:pt x="579238" y="62989"/>
                      <a:pt x="588750" y="72501"/>
                    </a:cubicBezTo>
                    <a:lnTo>
                      <a:pt x="658680" y="142432"/>
                    </a:lnTo>
                    <a:cubicBezTo>
                      <a:pt x="663308" y="147059"/>
                      <a:pt x="665622" y="153230"/>
                      <a:pt x="665622" y="159400"/>
                    </a:cubicBezTo>
                    <a:cubicBezTo>
                      <a:pt x="665622" y="166084"/>
                      <a:pt x="663051" y="171740"/>
                      <a:pt x="658680" y="176368"/>
                    </a:cubicBezTo>
                    <a:lnTo>
                      <a:pt x="611118" y="224188"/>
                    </a:lnTo>
                    <a:cubicBezTo>
                      <a:pt x="623458" y="245527"/>
                      <a:pt x="632971" y="268152"/>
                      <a:pt x="639141" y="291547"/>
                    </a:cubicBezTo>
                    <a:lnTo>
                      <a:pt x="707529" y="291547"/>
                    </a:lnTo>
                    <a:cubicBezTo>
                      <a:pt x="720641" y="291547"/>
                      <a:pt x="731696" y="302345"/>
                      <a:pt x="731696" y="315715"/>
                    </a:cubicBezTo>
                    <a:lnTo>
                      <a:pt x="731696" y="414954"/>
                    </a:lnTo>
                    <a:cubicBezTo>
                      <a:pt x="731696" y="428066"/>
                      <a:pt x="720898" y="439121"/>
                      <a:pt x="707529" y="439121"/>
                    </a:cubicBezTo>
                    <a:lnTo>
                      <a:pt x="639141" y="439121"/>
                    </a:lnTo>
                    <a:cubicBezTo>
                      <a:pt x="632971" y="463031"/>
                      <a:pt x="623458" y="485655"/>
                      <a:pt x="611118" y="506480"/>
                    </a:cubicBezTo>
                    <a:lnTo>
                      <a:pt x="659195" y="554557"/>
                    </a:lnTo>
                    <a:cubicBezTo>
                      <a:pt x="663822" y="559185"/>
                      <a:pt x="666136" y="565355"/>
                      <a:pt x="666136" y="571526"/>
                    </a:cubicBezTo>
                    <a:cubicBezTo>
                      <a:pt x="666136" y="578210"/>
                      <a:pt x="663565" y="583866"/>
                      <a:pt x="659195" y="588494"/>
                    </a:cubicBezTo>
                    <a:lnTo>
                      <a:pt x="589264" y="658681"/>
                    </a:lnTo>
                    <a:cubicBezTo>
                      <a:pt x="584637" y="663309"/>
                      <a:pt x="578466" y="665623"/>
                      <a:pt x="572296" y="665623"/>
                    </a:cubicBezTo>
                    <a:cubicBezTo>
                      <a:pt x="565612" y="665623"/>
                      <a:pt x="559955" y="663052"/>
                      <a:pt x="555328" y="658681"/>
                    </a:cubicBezTo>
                    <a:lnTo>
                      <a:pt x="507508" y="610604"/>
                    </a:lnTo>
                    <a:cubicBezTo>
                      <a:pt x="486169" y="622945"/>
                      <a:pt x="463544" y="632457"/>
                      <a:pt x="440149" y="638628"/>
                    </a:cubicBezTo>
                    <a:lnTo>
                      <a:pt x="440149" y="707015"/>
                    </a:lnTo>
                    <a:cubicBezTo>
                      <a:pt x="439634" y="720899"/>
                      <a:pt x="428836" y="731439"/>
                      <a:pt x="415210" y="731439"/>
                    </a:cubicBezTo>
                    <a:lnTo>
                      <a:pt x="415210" y="731439"/>
                    </a:lnTo>
                    <a:close/>
                    <a:moveTo>
                      <a:pt x="340395" y="683362"/>
                    </a:moveTo>
                    <a:lnTo>
                      <a:pt x="391043" y="683362"/>
                    </a:lnTo>
                    <a:lnTo>
                      <a:pt x="391043" y="620117"/>
                    </a:lnTo>
                    <a:cubicBezTo>
                      <a:pt x="391043" y="608547"/>
                      <a:pt x="399270" y="598778"/>
                      <a:pt x="410840" y="596207"/>
                    </a:cubicBezTo>
                    <a:cubicBezTo>
                      <a:pt x="442205" y="590036"/>
                      <a:pt x="471000" y="578210"/>
                      <a:pt x="497224" y="560470"/>
                    </a:cubicBezTo>
                    <a:cubicBezTo>
                      <a:pt x="506737" y="553786"/>
                      <a:pt x="519334" y="555071"/>
                      <a:pt x="527561" y="563298"/>
                    </a:cubicBezTo>
                    <a:lnTo>
                      <a:pt x="572296" y="608033"/>
                    </a:lnTo>
                    <a:lnTo>
                      <a:pt x="608032" y="572297"/>
                    </a:lnTo>
                    <a:lnTo>
                      <a:pt x="563298" y="527562"/>
                    </a:lnTo>
                    <a:cubicBezTo>
                      <a:pt x="555071" y="519335"/>
                      <a:pt x="553785" y="506480"/>
                      <a:pt x="560470" y="497225"/>
                    </a:cubicBezTo>
                    <a:cubicBezTo>
                      <a:pt x="578209" y="471001"/>
                      <a:pt x="590036" y="442206"/>
                      <a:pt x="596206" y="410840"/>
                    </a:cubicBezTo>
                    <a:cubicBezTo>
                      <a:pt x="598263" y="399271"/>
                      <a:pt x="608547" y="391044"/>
                      <a:pt x="620116" y="391044"/>
                    </a:cubicBezTo>
                    <a:lnTo>
                      <a:pt x="683362" y="391044"/>
                    </a:lnTo>
                    <a:lnTo>
                      <a:pt x="683362" y="340396"/>
                    </a:lnTo>
                    <a:lnTo>
                      <a:pt x="620116" y="340396"/>
                    </a:lnTo>
                    <a:cubicBezTo>
                      <a:pt x="608547" y="340396"/>
                      <a:pt x="598777" y="332169"/>
                      <a:pt x="596206" y="320599"/>
                    </a:cubicBezTo>
                    <a:cubicBezTo>
                      <a:pt x="590036" y="289234"/>
                      <a:pt x="578209" y="260439"/>
                      <a:pt x="560470" y="234215"/>
                    </a:cubicBezTo>
                    <a:cubicBezTo>
                      <a:pt x="553785" y="224702"/>
                      <a:pt x="555071" y="212105"/>
                      <a:pt x="563298" y="203878"/>
                    </a:cubicBezTo>
                    <a:lnTo>
                      <a:pt x="608032" y="159143"/>
                    </a:lnTo>
                    <a:lnTo>
                      <a:pt x="572296" y="123406"/>
                    </a:lnTo>
                    <a:lnTo>
                      <a:pt x="527561" y="168141"/>
                    </a:lnTo>
                    <a:cubicBezTo>
                      <a:pt x="519334" y="176368"/>
                      <a:pt x="506479" y="177654"/>
                      <a:pt x="497224" y="170969"/>
                    </a:cubicBezTo>
                    <a:cubicBezTo>
                      <a:pt x="471000" y="153230"/>
                      <a:pt x="442205" y="141403"/>
                      <a:pt x="410840" y="135233"/>
                    </a:cubicBezTo>
                    <a:cubicBezTo>
                      <a:pt x="399270" y="133176"/>
                      <a:pt x="391043" y="122892"/>
                      <a:pt x="391043" y="111323"/>
                    </a:cubicBezTo>
                    <a:lnTo>
                      <a:pt x="391043" y="48077"/>
                    </a:lnTo>
                    <a:lnTo>
                      <a:pt x="340395" y="48077"/>
                    </a:lnTo>
                    <a:lnTo>
                      <a:pt x="340395" y="111066"/>
                    </a:lnTo>
                    <a:cubicBezTo>
                      <a:pt x="340395" y="122635"/>
                      <a:pt x="332168" y="132405"/>
                      <a:pt x="320599" y="134976"/>
                    </a:cubicBezTo>
                    <a:cubicBezTo>
                      <a:pt x="289233" y="141146"/>
                      <a:pt x="260438" y="152972"/>
                      <a:pt x="234215" y="170712"/>
                    </a:cubicBezTo>
                    <a:cubicBezTo>
                      <a:pt x="224702" y="177397"/>
                      <a:pt x="212104" y="176111"/>
                      <a:pt x="203877" y="167884"/>
                    </a:cubicBezTo>
                    <a:lnTo>
                      <a:pt x="159143" y="123149"/>
                    </a:lnTo>
                    <a:lnTo>
                      <a:pt x="123406" y="158886"/>
                    </a:lnTo>
                    <a:lnTo>
                      <a:pt x="168141" y="203620"/>
                    </a:lnTo>
                    <a:cubicBezTo>
                      <a:pt x="176368" y="211848"/>
                      <a:pt x="177653" y="224702"/>
                      <a:pt x="170969" y="233958"/>
                    </a:cubicBezTo>
                    <a:cubicBezTo>
                      <a:pt x="153229" y="260182"/>
                      <a:pt x="141403" y="288977"/>
                      <a:pt x="135233" y="320342"/>
                    </a:cubicBezTo>
                    <a:cubicBezTo>
                      <a:pt x="133176" y="331912"/>
                      <a:pt x="122892" y="340139"/>
                      <a:pt x="111323" y="340139"/>
                    </a:cubicBezTo>
                    <a:lnTo>
                      <a:pt x="48077" y="340139"/>
                    </a:lnTo>
                    <a:lnTo>
                      <a:pt x="48077" y="390787"/>
                    </a:lnTo>
                    <a:lnTo>
                      <a:pt x="111323" y="390787"/>
                    </a:lnTo>
                    <a:cubicBezTo>
                      <a:pt x="122892" y="390787"/>
                      <a:pt x="132662" y="399014"/>
                      <a:pt x="135233" y="410583"/>
                    </a:cubicBezTo>
                    <a:cubicBezTo>
                      <a:pt x="141403" y="441949"/>
                      <a:pt x="153229" y="470744"/>
                      <a:pt x="170969" y="496968"/>
                    </a:cubicBezTo>
                    <a:cubicBezTo>
                      <a:pt x="177653" y="506480"/>
                      <a:pt x="176368" y="519078"/>
                      <a:pt x="168141" y="527305"/>
                    </a:cubicBezTo>
                    <a:lnTo>
                      <a:pt x="123406" y="572040"/>
                    </a:lnTo>
                    <a:lnTo>
                      <a:pt x="159143" y="607776"/>
                    </a:lnTo>
                    <a:lnTo>
                      <a:pt x="203877" y="563041"/>
                    </a:lnTo>
                    <a:cubicBezTo>
                      <a:pt x="212104" y="554814"/>
                      <a:pt x="224959" y="553529"/>
                      <a:pt x="234215" y="560213"/>
                    </a:cubicBezTo>
                    <a:cubicBezTo>
                      <a:pt x="260438" y="577953"/>
                      <a:pt x="289233" y="589779"/>
                      <a:pt x="320599" y="595950"/>
                    </a:cubicBezTo>
                    <a:cubicBezTo>
                      <a:pt x="332168" y="598006"/>
                      <a:pt x="340395" y="608290"/>
                      <a:pt x="340395" y="619860"/>
                    </a:cubicBezTo>
                    <a:lnTo>
                      <a:pt x="340395" y="683362"/>
                    </a:lnTo>
                    <a:close/>
                    <a:moveTo>
                      <a:pt x="583094" y="1112457"/>
                    </a:moveTo>
                    <a:lnTo>
                      <a:pt x="148602" y="1112457"/>
                    </a:lnTo>
                    <a:cubicBezTo>
                      <a:pt x="135490" y="1112457"/>
                      <a:pt x="124435" y="1101658"/>
                      <a:pt x="124435" y="1088289"/>
                    </a:cubicBezTo>
                    <a:cubicBezTo>
                      <a:pt x="124435" y="1075178"/>
                      <a:pt x="135233" y="1064122"/>
                      <a:pt x="148602" y="1064122"/>
                    </a:cubicBezTo>
                    <a:lnTo>
                      <a:pt x="582580" y="1064122"/>
                    </a:lnTo>
                    <a:cubicBezTo>
                      <a:pt x="595692" y="1064122"/>
                      <a:pt x="606747" y="1074920"/>
                      <a:pt x="606747" y="1088289"/>
                    </a:cubicBezTo>
                    <a:cubicBezTo>
                      <a:pt x="607004" y="1101658"/>
                      <a:pt x="596206" y="1112457"/>
                      <a:pt x="583094" y="1112457"/>
                    </a:cubicBezTo>
                    <a:lnTo>
                      <a:pt x="583094" y="1112457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D7110478-5576-451D-B588-B6CB9B5A923C}"/>
                  </a:ext>
                </a:extLst>
              </p:cNvPr>
              <p:cNvSpPr/>
              <p:nvPr/>
            </p:nvSpPr>
            <p:spPr>
              <a:xfrm>
                <a:off x="-1642884" y="2276584"/>
                <a:ext cx="482316" cy="341424"/>
              </a:xfrm>
              <a:custGeom>
                <a:avLst/>
                <a:gdLst>
                  <a:gd name="connsiteX0" fmla="*/ 241413 w 482316"/>
                  <a:gd name="connsiteY0" fmla="*/ 230101 h 341424"/>
                  <a:gd name="connsiteX1" fmla="*/ 217246 w 482316"/>
                  <a:gd name="connsiteY1" fmla="*/ 205934 h 341424"/>
                  <a:gd name="connsiteX2" fmla="*/ 217246 w 482316"/>
                  <a:gd name="connsiteY2" fmla="*/ 24167 h 341424"/>
                  <a:gd name="connsiteX3" fmla="*/ 241413 w 482316"/>
                  <a:gd name="connsiteY3" fmla="*/ 0 h 341424"/>
                  <a:gd name="connsiteX4" fmla="*/ 265580 w 482316"/>
                  <a:gd name="connsiteY4" fmla="*/ 24167 h 341424"/>
                  <a:gd name="connsiteX5" fmla="*/ 265580 w 482316"/>
                  <a:gd name="connsiteY5" fmla="*/ 206448 h 341424"/>
                  <a:gd name="connsiteX6" fmla="*/ 241413 w 482316"/>
                  <a:gd name="connsiteY6" fmla="*/ 230101 h 341424"/>
                  <a:gd name="connsiteX7" fmla="*/ 241413 w 482316"/>
                  <a:gd name="connsiteY7" fmla="*/ 230101 h 341424"/>
                  <a:gd name="connsiteX8" fmla="*/ 458660 w 482316"/>
                  <a:gd name="connsiteY8" fmla="*/ 341424 h 341424"/>
                  <a:gd name="connsiteX9" fmla="*/ 24167 w 482316"/>
                  <a:gd name="connsiteY9" fmla="*/ 341424 h 341424"/>
                  <a:gd name="connsiteX10" fmla="*/ 0 w 482316"/>
                  <a:gd name="connsiteY10" fmla="*/ 317257 h 341424"/>
                  <a:gd name="connsiteX11" fmla="*/ 24167 w 482316"/>
                  <a:gd name="connsiteY11" fmla="*/ 293090 h 341424"/>
                  <a:gd name="connsiteX12" fmla="*/ 458145 w 482316"/>
                  <a:gd name="connsiteY12" fmla="*/ 293090 h 341424"/>
                  <a:gd name="connsiteX13" fmla="*/ 482312 w 482316"/>
                  <a:gd name="connsiteY13" fmla="*/ 317257 h 341424"/>
                  <a:gd name="connsiteX14" fmla="*/ 458660 w 482316"/>
                  <a:gd name="connsiteY14" fmla="*/ 341424 h 341424"/>
                  <a:gd name="connsiteX15" fmla="*/ 458660 w 482316"/>
                  <a:gd name="connsiteY15" fmla="*/ 341424 h 34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2316" h="341424">
                    <a:moveTo>
                      <a:pt x="241413" y="230101"/>
                    </a:moveTo>
                    <a:cubicBezTo>
                      <a:pt x="228301" y="230101"/>
                      <a:pt x="217246" y="219303"/>
                      <a:pt x="217246" y="205934"/>
                    </a:cubicBezTo>
                    <a:lnTo>
                      <a:pt x="217246" y="24167"/>
                    </a:lnTo>
                    <a:cubicBezTo>
                      <a:pt x="217246" y="11055"/>
                      <a:pt x="228044" y="0"/>
                      <a:pt x="241413" y="0"/>
                    </a:cubicBezTo>
                    <a:cubicBezTo>
                      <a:pt x="254525" y="0"/>
                      <a:pt x="265580" y="10798"/>
                      <a:pt x="265580" y="24167"/>
                    </a:cubicBezTo>
                    <a:lnTo>
                      <a:pt x="265580" y="206448"/>
                    </a:lnTo>
                    <a:cubicBezTo>
                      <a:pt x="265837" y="219303"/>
                      <a:pt x="254525" y="230101"/>
                      <a:pt x="241413" y="230101"/>
                    </a:cubicBezTo>
                    <a:lnTo>
                      <a:pt x="241413" y="230101"/>
                    </a:lnTo>
                    <a:close/>
                    <a:moveTo>
                      <a:pt x="458660" y="341424"/>
                    </a:moveTo>
                    <a:lnTo>
                      <a:pt x="24167" y="341424"/>
                    </a:lnTo>
                    <a:cubicBezTo>
                      <a:pt x="11055" y="341424"/>
                      <a:pt x="0" y="330626"/>
                      <a:pt x="0" y="317257"/>
                    </a:cubicBezTo>
                    <a:cubicBezTo>
                      <a:pt x="0" y="304145"/>
                      <a:pt x="10798" y="293090"/>
                      <a:pt x="24167" y="293090"/>
                    </a:cubicBezTo>
                    <a:lnTo>
                      <a:pt x="458145" y="293090"/>
                    </a:lnTo>
                    <a:cubicBezTo>
                      <a:pt x="471257" y="293090"/>
                      <a:pt x="482312" y="303888"/>
                      <a:pt x="482312" y="317257"/>
                    </a:cubicBezTo>
                    <a:cubicBezTo>
                      <a:pt x="482570" y="330883"/>
                      <a:pt x="471771" y="341424"/>
                      <a:pt x="458660" y="341424"/>
                    </a:cubicBezTo>
                    <a:lnTo>
                      <a:pt x="458660" y="34142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="" xmlns:a16="http://schemas.microsoft.com/office/drawing/2014/main" id="{03D8D7DA-7B9E-40FF-9D10-E4B6D6FE9553}"/>
                  </a:ext>
                </a:extLst>
              </p:cNvPr>
              <p:cNvSpPr/>
              <p:nvPr/>
            </p:nvSpPr>
            <p:spPr>
              <a:xfrm>
                <a:off x="-1638771" y="2674312"/>
                <a:ext cx="474599" cy="48334"/>
              </a:xfrm>
              <a:custGeom>
                <a:avLst/>
                <a:gdLst>
                  <a:gd name="connsiteX0" fmla="*/ 450432 w 474599"/>
                  <a:gd name="connsiteY0" fmla="*/ 48334 h 48334"/>
                  <a:gd name="connsiteX1" fmla="*/ 24167 w 474599"/>
                  <a:gd name="connsiteY1" fmla="*/ 48334 h 48334"/>
                  <a:gd name="connsiteX2" fmla="*/ 0 w 474599"/>
                  <a:gd name="connsiteY2" fmla="*/ 24167 h 48334"/>
                  <a:gd name="connsiteX3" fmla="*/ 24167 w 474599"/>
                  <a:gd name="connsiteY3" fmla="*/ 0 h 48334"/>
                  <a:gd name="connsiteX4" fmla="*/ 450432 w 474599"/>
                  <a:gd name="connsiteY4" fmla="*/ 0 h 48334"/>
                  <a:gd name="connsiteX5" fmla="*/ 474600 w 474599"/>
                  <a:gd name="connsiteY5" fmla="*/ 24167 h 48334"/>
                  <a:gd name="connsiteX6" fmla="*/ 450432 w 474599"/>
                  <a:gd name="connsiteY6" fmla="*/ 48334 h 48334"/>
                  <a:gd name="connsiteX7" fmla="*/ 450432 w 474599"/>
                  <a:gd name="connsiteY7" fmla="*/ 48334 h 4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4599" h="48334">
                    <a:moveTo>
                      <a:pt x="450432" y="48334"/>
                    </a:moveTo>
                    <a:lnTo>
                      <a:pt x="24167" y="48334"/>
                    </a:lnTo>
                    <a:cubicBezTo>
                      <a:pt x="11055" y="48334"/>
                      <a:pt x="0" y="37536"/>
                      <a:pt x="0" y="24167"/>
                    </a:cubicBezTo>
                    <a:cubicBezTo>
                      <a:pt x="0" y="11055"/>
                      <a:pt x="10798" y="0"/>
                      <a:pt x="24167" y="0"/>
                    </a:cubicBezTo>
                    <a:lnTo>
                      <a:pt x="450432" y="0"/>
                    </a:lnTo>
                    <a:cubicBezTo>
                      <a:pt x="463544" y="0"/>
                      <a:pt x="474600" y="10798"/>
                      <a:pt x="474600" y="24167"/>
                    </a:cubicBezTo>
                    <a:cubicBezTo>
                      <a:pt x="474600" y="37536"/>
                      <a:pt x="463544" y="48334"/>
                      <a:pt x="450432" y="48334"/>
                    </a:cubicBezTo>
                    <a:lnTo>
                      <a:pt x="450432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="" xmlns:a16="http://schemas.microsoft.com/office/drawing/2014/main" id="{F9A40746-822E-40AE-B9BA-149CD60ABF02}"/>
                  </a:ext>
                </a:extLst>
              </p:cNvPr>
              <p:cNvSpPr/>
              <p:nvPr/>
            </p:nvSpPr>
            <p:spPr>
              <a:xfrm>
                <a:off x="-2003590" y="1161043"/>
                <a:ext cx="1203981" cy="1670098"/>
              </a:xfrm>
              <a:custGeom>
                <a:avLst/>
                <a:gdLst>
                  <a:gd name="connsiteX0" fmla="*/ 694417 w 1203981"/>
                  <a:gd name="connsiteY0" fmla="*/ 1670099 h 1670098"/>
                  <a:gd name="connsiteX1" fmla="*/ 509822 w 1203981"/>
                  <a:gd name="connsiteY1" fmla="*/ 1670099 h 1670098"/>
                  <a:gd name="connsiteX2" fmla="*/ 360963 w 1203981"/>
                  <a:gd name="connsiteY2" fmla="*/ 1521240 h 1670098"/>
                  <a:gd name="connsiteX3" fmla="*/ 360963 w 1203981"/>
                  <a:gd name="connsiteY3" fmla="*/ 1153592 h 1670098"/>
                  <a:gd name="connsiteX4" fmla="*/ 105409 w 1203981"/>
                  <a:gd name="connsiteY4" fmla="*/ 942259 h 1670098"/>
                  <a:gd name="connsiteX5" fmla="*/ 0 w 1203981"/>
                  <a:gd name="connsiteY5" fmla="*/ 602120 h 1670098"/>
                  <a:gd name="connsiteX6" fmla="*/ 176882 w 1203981"/>
                  <a:gd name="connsiteY6" fmla="*/ 176368 h 1670098"/>
                  <a:gd name="connsiteX7" fmla="*/ 602633 w 1203981"/>
                  <a:gd name="connsiteY7" fmla="*/ 0 h 1670098"/>
                  <a:gd name="connsiteX8" fmla="*/ 1203981 w 1203981"/>
                  <a:gd name="connsiteY8" fmla="*/ 601349 h 1670098"/>
                  <a:gd name="connsiteX9" fmla="*/ 1098572 w 1203981"/>
                  <a:gd name="connsiteY9" fmla="*/ 941487 h 1670098"/>
                  <a:gd name="connsiteX10" fmla="*/ 843018 w 1203981"/>
                  <a:gd name="connsiteY10" fmla="*/ 1152821 h 1670098"/>
                  <a:gd name="connsiteX11" fmla="*/ 843018 w 1203981"/>
                  <a:gd name="connsiteY11" fmla="*/ 1520469 h 1670098"/>
                  <a:gd name="connsiteX12" fmla="*/ 694417 w 1203981"/>
                  <a:gd name="connsiteY12" fmla="*/ 1670099 h 1670098"/>
                  <a:gd name="connsiteX13" fmla="*/ 694417 w 1203981"/>
                  <a:gd name="connsiteY13" fmla="*/ 1670099 h 1670098"/>
                  <a:gd name="connsiteX14" fmla="*/ 602119 w 1203981"/>
                  <a:gd name="connsiteY14" fmla="*/ 48077 h 1670098"/>
                  <a:gd name="connsiteX15" fmla="*/ 210819 w 1203981"/>
                  <a:gd name="connsiteY15" fmla="*/ 210048 h 1670098"/>
                  <a:gd name="connsiteX16" fmla="*/ 48334 w 1203981"/>
                  <a:gd name="connsiteY16" fmla="*/ 601606 h 1670098"/>
                  <a:gd name="connsiteX17" fmla="*/ 145002 w 1203981"/>
                  <a:gd name="connsiteY17" fmla="*/ 914235 h 1670098"/>
                  <a:gd name="connsiteX18" fmla="*/ 393871 w 1203981"/>
                  <a:gd name="connsiteY18" fmla="*/ 1114513 h 1670098"/>
                  <a:gd name="connsiteX19" fmla="*/ 409040 w 1203981"/>
                  <a:gd name="connsiteY19" fmla="*/ 1136624 h 1670098"/>
                  <a:gd name="connsiteX20" fmla="*/ 409040 w 1203981"/>
                  <a:gd name="connsiteY20" fmla="*/ 1520469 h 1670098"/>
                  <a:gd name="connsiteX21" fmla="*/ 509822 w 1203981"/>
                  <a:gd name="connsiteY21" fmla="*/ 1621250 h 1670098"/>
                  <a:gd name="connsiteX22" fmla="*/ 694417 w 1203981"/>
                  <a:gd name="connsiteY22" fmla="*/ 1621250 h 1670098"/>
                  <a:gd name="connsiteX23" fmla="*/ 795198 w 1203981"/>
                  <a:gd name="connsiteY23" fmla="*/ 1520469 h 1670098"/>
                  <a:gd name="connsiteX24" fmla="*/ 795198 w 1203981"/>
                  <a:gd name="connsiteY24" fmla="*/ 1137138 h 1670098"/>
                  <a:gd name="connsiteX25" fmla="*/ 810367 w 1203981"/>
                  <a:gd name="connsiteY25" fmla="*/ 1115027 h 1670098"/>
                  <a:gd name="connsiteX26" fmla="*/ 1059236 w 1203981"/>
                  <a:gd name="connsiteY26" fmla="*/ 914749 h 1670098"/>
                  <a:gd name="connsiteX27" fmla="*/ 1155904 w 1203981"/>
                  <a:gd name="connsiteY27" fmla="*/ 602120 h 1670098"/>
                  <a:gd name="connsiteX28" fmla="*/ 602633 w 1203981"/>
                  <a:gd name="connsiteY28" fmla="*/ 48334 h 1670098"/>
                  <a:gd name="connsiteX29" fmla="*/ 602119 w 1203981"/>
                  <a:gd name="connsiteY29" fmla="*/ 48334 h 1670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203981" h="1670098">
                    <a:moveTo>
                      <a:pt x="694417" y="1670099"/>
                    </a:moveTo>
                    <a:lnTo>
                      <a:pt x="509822" y="1670099"/>
                    </a:lnTo>
                    <a:cubicBezTo>
                      <a:pt x="427551" y="1670099"/>
                      <a:pt x="360963" y="1603511"/>
                      <a:pt x="360963" y="1521240"/>
                    </a:cubicBezTo>
                    <a:lnTo>
                      <a:pt x="360963" y="1153592"/>
                    </a:lnTo>
                    <a:cubicBezTo>
                      <a:pt x="257610" y="1108343"/>
                      <a:pt x="169683" y="1035585"/>
                      <a:pt x="105409" y="942259"/>
                    </a:cubicBezTo>
                    <a:cubicBezTo>
                      <a:pt x="36765" y="841991"/>
                      <a:pt x="0" y="724241"/>
                      <a:pt x="0" y="602120"/>
                    </a:cubicBezTo>
                    <a:cubicBezTo>
                      <a:pt x="0" y="441692"/>
                      <a:pt x="62989" y="290262"/>
                      <a:pt x="176882" y="176368"/>
                    </a:cubicBezTo>
                    <a:cubicBezTo>
                      <a:pt x="290776" y="62474"/>
                      <a:pt x="441691" y="0"/>
                      <a:pt x="602633" y="0"/>
                    </a:cubicBezTo>
                    <a:cubicBezTo>
                      <a:pt x="934030" y="0"/>
                      <a:pt x="1203981" y="269951"/>
                      <a:pt x="1203981" y="601349"/>
                    </a:cubicBezTo>
                    <a:cubicBezTo>
                      <a:pt x="1203981" y="723469"/>
                      <a:pt x="1167474" y="841220"/>
                      <a:pt x="1098572" y="941487"/>
                    </a:cubicBezTo>
                    <a:cubicBezTo>
                      <a:pt x="1034298" y="1034813"/>
                      <a:pt x="946371" y="1107572"/>
                      <a:pt x="843018" y="1152821"/>
                    </a:cubicBezTo>
                    <a:lnTo>
                      <a:pt x="843018" y="1520469"/>
                    </a:lnTo>
                    <a:cubicBezTo>
                      <a:pt x="843275" y="1603511"/>
                      <a:pt x="776687" y="1670099"/>
                      <a:pt x="694417" y="1670099"/>
                    </a:cubicBezTo>
                    <a:lnTo>
                      <a:pt x="694417" y="1670099"/>
                    </a:lnTo>
                    <a:close/>
                    <a:moveTo>
                      <a:pt x="602119" y="48077"/>
                    </a:moveTo>
                    <a:cubicBezTo>
                      <a:pt x="454546" y="48077"/>
                      <a:pt x="315714" y="105667"/>
                      <a:pt x="210819" y="210048"/>
                    </a:cubicBezTo>
                    <a:cubicBezTo>
                      <a:pt x="105924" y="314943"/>
                      <a:pt x="48334" y="454032"/>
                      <a:pt x="48334" y="601606"/>
                    </a:cubicBezTo>
                    <a:cubicBezTo>
                      <a:pt x="48334" y="713957"/>
                      <a:pt x="81757" y="822195"/>
                      <a:pt x="145002" y="914235"/>
                    </a:cubicBezTo>
                    <a:cubicBezTo>
                      <a:pt x="206705" y="1004219"/>
                      <a:pt x="293090" y="1073892"/>
                      <a:pt x="393871" y="1114513"/>
                    </a:cubicBezTo>
                    <a:cubicBezTo>
                      <a:pt x="402870" y="1118113"/>
                      <a:pt x="409040" y="1126854"/>
                      <a:pt x="409040" y="1136624"/>
                    </a:cubicBezTo>
                    <a:lnTo>
                      <a:pt x="409040" y="1520469"/>
                    </a:lnTo>
                    <a:cubicBezTo>
                      <a:pt x="409040" y="1576001"/>
                      <a:pt x="454289" y="1621250"/>
                      <a:pt x="509822" y="1621250"/>
                    </a:cubicBezTo>
                    <a:lnTo>
                      <a:pt x="694417" y="1621250"/>
                    </a:lnTo>
                    <a:cubicBezTo>
                      <a:pt x="749950" y="1621250"/>
                      <a:pt x="795198" y="1576001"/>
                      <a:pt x="795198" y="1520469"/>
                    </a:cubicBezTo>
                    <a:lnTo>
                      <a:pt x="795198" y="1137138"/>
                    </a:lnTo>
                    <a:cubicBezTo>
                      <a:pt x="795198" y="1127368"/>
                      <a:pt x="800855" y="1118627"/>
                      <a:pt x="810367" y="1115027"/>
                    </a:cubicBezTo>
                    <a:cubicBezTo>
                      <a:pt x="911149" y="1073892"/>
                      <a:pt x="997533" y="1004733"/>
                      <a:pt x="1059236" y="914749"/>
                    </a:cubicBezTo>
                    <a:cubicBezTo>
                      <a:pt x="1122482" y="822709"/>
                      <a:pt x="1155904" y="714471"/>
                      <a:pt x="1155904" y="602120"/>
                    </a:cubicBezTo>
                    <a:cubicBezTo>
                      <a:pt x="1155904" y="297204"/>
                      <a:pt x="907807" y="48848"/>
                      <a:pt x="602633" y="48334"/>
                    </a:cubicBezTo>
                    <a:lnTo>
                      <a:pt x="602119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4887EE88-F275-45F6-8D7A-D566E2183690}"/>
                </a:ext>
              </a:extLst>
            </p:cNvPr>
            <p:cNvGrpSpPr/>
            <p:nvPr/>
          </p:nvGrpSpPr>
          <p:grpSpPr>
            <a:xfrm>
              <a:off x="6877706" y="1034798"/>
              <a:ext cx="1327345" cy="1125365"/>
              <a:chOff x="861281" y="225383"/>
              <a:chExt cx="2489811" cy="2110940"/>
            </a:xfrm>
          </p:grpSpPr>
          <p:sp>
            <p:nvSpPr>
              <p:cNvPr id="16" name="椭圆 15">
                <a:extLst>
                  <a:ext uri="{FF2B5EF4-FFF2-40B4-BE49-F238E27FC236}">
                    <a16:creationId xmlns="" xmlns:a16="http://schemas.microsoft.com/office/drawing/2014/main" id="{A38F7001-E05B-4C91-AEF0-465CB2CFC75D}"/>
                  </a:ext>
                </a:extLst>
              </p:cNvPr>
              <p:cNvSpPr/>
              <p:nvPr/>
            </p:nvSpPr>
            <p:spPr>
              <a:xfrm rot="5400000">
                <a:off x="1708216" y="689418"/>
                <a:ext cx="795941" cy="248981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7" name="图片 16">
                <a:extLst>
                  <a:ext uri="{FF2B5EF4-FFF2-40B4-BE49-F238E27FC236}">
                    <a16:creationId xmlns="" xmlns:a16="http://schemas.microsoft.com/office/drawing/2014/main" id="{CC3884D8-4C2E-45E5-B54D-EF63E9E4E0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52910" b="6545"/>
              <a:stretch>
                <a:fillRect/>
              </a:stretch>
            </p:blipFill>
            <p:spPr>
              <a:xfrm>
                <a:off x="1359567" y="1540381"/>
                <a:ext cx="1566808" cy="795942"/>
              </a:xfrm>
              <a:custGeom>
                <a:avLst/>
                <a:gdLst>
                  <a:gd name="connsiteX0" fmla="*/ 747742 w 1566808"/>
                  <a:gd name="connsiteY0" fmla="*/ 0 h 795942"/>
                  <a:gd name="connsiteX1" fmla="*/ 1443781 w 1566808"/>
                  <a:gd name="connsiteY1" fmla="*/ 67967 h 795942"/>
                  <a:gd name="connsiteX2" fmla="*/ 1566808 w 1566808"/>
                  <a:gd name="connsiteY2" fmla="*/ 100417 h 795942"/>
                  <a:gd name="connsiteX3" fmla="*/ 1566808 w 1566808"/>
                  <a:gd name="connsiteY3" fmla="*/ 695525 h 795942"/>
                  <a:gd name="connsiteX4" fmla="*/ 1443781 w 1566808"/>
                  <a:gd name="connsiteY4" fmla="*/ 727975 h 795942"/>
                  <a:gd name="connsiteX5" fmla="*/ 747742 w 1566808"/>
                  <a:gd name="connsiteY5" fmla="*/ 795942 h 795942"/>
                  <a:gd name="connsiteX6" fmla="*/ 51703 w 1566808"/>
                  <a:gd name="connsiteY6" fmla="*/ 727975 h 795942"/>
                  <a:gd name="connsiteX7" fmla="*/ 0 w 1566808"/>
                  <a:gd name="connsiteY7" fmla="*/ 714338 h 795942"/>
                  <a:gd name="connsiteX8" fmla="*/ 0 w 1566808"/>
                  <a:gd name="connsiteY8" fmla="*/ 81605 h 795942"/>
                  <a:gd name="connsiteX9" fmla="*/ 51703 w 1566808"/>
                  <a:gd name="connsiteY9" fmla="*/ 67967 h 795942"/>
                  <a:gd name="connsiteX10" fmla="*/ 747742 w 1566808"/>
                  <a:gd name="connsiteY10" fmla="*/ 0 h 795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66808" h="795942">
                    <a:moveTo>
                      <a:pt x="747742" y="0"/>
                    </a:moveTo>
                    <a:cubicBezTo>
                      <a:pt x="1005571" y="0"/>
                      <a:pt x="1245093" y="25056"/>
                      <a:pt x="1443781" y="67967"/>
                    </a:cubicBezTo>
                    <a:lnTo>
                      <a:pt x="1566808" y="100417"/>
                    </a:lnTo>
                    <a:lnTo>
                      <a:pt x="1566808" y="695525"/>
                    </a:lnTo>
                    <a:lnTo>
                      <a:pt x="1443781" y="727975"/>
                    </a:lnTo>
                    <a:cubicBezTo>
                      <a:pt x="1245093" y="770886"/>
                      <a:pt x="1005571" y="795942"/>
                      <a:pt x="747742" y="795942"/>
                    </a:cubicBezTo>
                    <a:cubicBezTo>
                      <a:pt x="489913" y="795942"/>
                      <a:pt x="250391" y="770886"/>
                      <a:pt x="51703" y="727975"/>
                    </a:cubicBezTo>
                    <a:lnTo>
                      <a:pt x="0" y="714338"/>
                    </a:lnTo>
                    <a:lnTo>
                      <a:pt x="0" y="81605"/>
                    </a:lnTo>
                    <a:lnTo>
                      <a:pt x="51703" y="67967"/>
                    </a:lnTo>
                    <a:cubicBezTo>
                      <a:pt x="250391" y="25056"/>
                      <a:pt x="489913" y="0"/>
                      <a:pt x="747742" y="0"/>
                    </a:cubicBezTo>
                    <a:close/>
                  </a:path>
                </a:pathLst>
              </a:custGeom>
            </p:spPr>
          </p:pic>
          <p:pic>
            <p:nvPicPr>
              <p:cNvPr id="18" name="图片 17">
                <a:extLst>
                  <a:ext uri="{FF2B5EF4-FFF2-40B4-BE49-F238E27FC236}">
                    <a16:creationId xmlns="" xmlns:a16="http://schemas.microsoft.com/office/drawing/2014/main" id="{EF4C7371-BFF9-40AA-9A75-C746B0FE3C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574" t="-14272" r="-574" b="14272"/>
              <a:stretch/>
            </p:blipFill>
            <p:spPr>
              <a:xfrm>
                <a:off x="1367309" y="225383"/>
                <a:ext cx="1566808" cy="1963082"/>
              </a:xfrm>
              <a:prstGeom prst="rect">
                <a:avLst/>
              </a:prstGeom>
            </p:spPr>
          </p:pic>
        </p:grp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2E5AED05-41A3-4094-8F5F-E2170B7D0359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211014" y="2360592"/>
              <a:ext cx="1187158" cy="827325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13863 w 618876"/>
                <a:gd name="connsiteY6" fmla="*/ 284988 h 431292"/>
                <a:gd name="connsiteX7" fmla="*/ 346873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6715 w 618876"/>
                <a:gd name="connsiteY12" fmla="*/ 211836 h 431292"/>
                <a:gd name="connsiteX13" fmla="*/ 263705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13863" y="284988"/>
                  </a:lnTo>
                  <a:lnTo>
                    <a:pt x="346873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6715" y="211836"/>
                  </a:lnTo>
                  <a:lnTo>
                    <a:pt x="263705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3614F338-12BE-4EB0-87E0-9A0D14F7EF6F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304248" y="2360592"/>
              <a:ext cx="1187158" cy="827325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09400 w 618876"/>
                <a:gd name="connsiteY6" fmla="*/ 284988 h 431292"/>
                <a:gd name="connsiteX7" fmla="*/ 342410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2251 w 618876"/>
                <a:gd name="connsiteY12" fmla="*/ 211836 h 431292"/>
                <a:gd name="connsiteX13" fmla="*/ 259242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09400" y="284988"/>
                  </a:lnTo>
                  <a:lnTo>
                    <a:pt x="342410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2251" y="211836"/>
                  </a:lnTo>
                  <a:lnTo>
                    <a:pt x="259242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8C03F3C9-F8AF-4578-B227-87AF31E7E4FF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630967" y="2360589"/>
              <a:ext cx="904473" cy="968175"/>
            </a:xfrm>
            <a:custGeom>
              <a:avLst/>
              <a:gdLst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4470 w 483500"/>
                <a:gd name="connsiteY5" fmla="*/ 0 h 431292"/>
                <a:gd name="connsiteX6" fmla="*/ 359133 w 483500"/>
                <a:gd name="connsiteY6" fmla="*/ 0 h 431292"/>
                <a:gd name="connsiteX7" fmla="*/ 326124 w 483500"/>
                <a:gd name="connsiteY7" fmla="*/ 73152 h 431292"/>
                <a:gd name="connsiteX8" fmla="*/ 319075 w 483500"/>
                <a:gd name="connsiteY8" fmla="*/ 73152 h 431292"/>
                <a:gd name="connsiteX9" fmla="*/ 146304 w 483500"/>
                <a:gd name="connsiteY9" fmla="*/ 431292 h 431292"/>
                <a:gd name="connsiteX10" fmla="*/ 0 w 483500"/>
                <a:gd name="connsiteY10" fmla="*/ 431292 h 431292"/>
                <a:gd name="connsiteX11" fmla="*/ 172771 w 483500"/>
                <a:gd name="connsiteY11" fmla="*/ 73152 h 431292"/>
                <a:gd name="connsiteX12" fmla="*/ 11990 w 483500"/>
                <a:gd name="connsiteY12" fmla="*/ 73152 h 431292"/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09292 w 483500"/>
                <a:gd name="connsiteY5" fmla="*/ 0 h 431292"/>
                <a:gd name="connsiteX6" fmla="*/ 44470 w 483500"/>
                <a:gd name="connsiteY6" fmla="*/ 0 h 431292"/>
                <a:gd name="connsiteX7" fmla="*/ 359133 w 483500"/>
                <a:gd name="connsiteY7" fmla="*/ 0 h 431292"/>
                <a:gd name="connsiteX8" fmla="*/ 326124 w 483500"/>
                <a:gd name="connsiteY8" fmla="*/ 73152 h 431292"/>
                <a:gd name="connsiteX9" fmla="*/ 322535 w 483500"/>
                <a:gd name="connsiteY9" fmla="*/ 76612 h 431292"/>
                <a:gd name="connsiteX10" fmla="*/ 146304 w 483500"/>
                <a:gd name="connsiteY10" fmla="*/ 431292 h 431292"/>
                <a:gd name="connsiteX11" fmla="*/ 0 w 483500"/>
                <a:gd name="connsiteY11" fmla="*/ 431292 h 431292"/>
                <a:gd name="connsiteX12" fmla="*/ 172771 w 483500"/>
                <a:gd name="connsiteY12" fmla="*/ 73152 h 431292"/>
                <a:gd name="connsiteX13" fmla="*/ 11990 w 483500"/>
                <a:gd name="connsiteY13" fmla="*/ 73152 h 431292"/>
                <a:gd name="connsiteX14" fmla="*/ 44470 w 483500"/>
                <a:gd name="connsiteY14" fmla="*/ 0 h 431292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326247 w 663443"/>
                <a:gd name="connsiteY10" fmla="*/ 431292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201671 w 663443"/>
                <a:gd name="connsiteY10" fmla="*/ 656220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0 w 590774"/>
                <a:gd name="connsiteY11" fmla="*/ 670063 h 670063"/>
                <a:gd name="connsiteX12" fmla="*/ 280045 w 590774"/>
                <a:gd name="connsiteY12" fmla="*/ 73152 h 670063"/>
                <a:gd name="connsiteX13" fmla="*/ 119264 w 590774"/>
                <a:gd name="connsiteY13" fmla="*/ 73152 h 670063"/>
                <a:gd name="connsiteX14" fmla="*/ 151744 w 590774"/>
                <a:gd name="connsiteY14" fmla="*/ 0 h 670063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62334 w 590774"/>
                <a:gd name="connsiteY11" fmla="*/ 658708 h 670063"/>
                <a:gd name="connsiteX12" fmla="*/ 0 w 590774"/>
                <a:gd name="connsiteY12" fmla="*/ 670063 h 670063"/>
                <a:gd name="connsiteX13" fmla="*/ 280045 w 590774"/>
                <a:gd name="connsiteY13" fmla="*/ 73152 h 670063"/>
                <a:gd name="connsiteX14" fmla="*/ 119264 w 590774"/>
                <a:gd name="connsiteY14" fmla="*/ 73152 h 670063"/>
                <a:gd name="connsiteX15" fmla="*/ 151744 w 590774"/>
                <a:gd name="connsiteY15" fmla="*/ 0 h 670063"/>
                <a:gd name="connsiteX0" fmla="*/ 516566 w 590774"/>
                <a:gd name="connsiteY0" fmla="*/ 0 h 714075"/>
                <a:gd name="connsiteX1" fmla="*/ 590774 w 590774"/>
                <a:gd name="connsiteY1" fmla="*/ 0 h 714075"/>
                <a:gd name="connsiteX2" fmla="*/ 590774 w 590774"/>
                <a:gd name="connsiteY2" fmla="*/ 53625 h 714075"/>
                <a:gd name="connsiteX3" fmla="*/ 580273 w 590774"/>
                <a:gd name="connsiteY3" fmla="*/ 73152 h 714075"/>
                <a:gd name="connsiteX4" fmla="*/ 483556 w 590774"/>
                <a:gd name="connsiteY4" fmla="*/ 73152 h 714075"/>
                <a:gd name="connsiteX5" fmla="*/ 516566 w 590774"/>
                <a:gd name="connsiteY5" fmla="*/ 0 h 714075"/>
                <a:gd name="connsiteX6" fmla="*/ 151744 w 590774"/>
                <a:gd name="connsiteY6" fmla="*/ 0 h 714075"/>
                <a:gd name="connsiteX7" fmla="*/ 466407 w 590774"/>
                <a:gd name="connsiteY7" fmla="*/ 0 h 714075"/>
                <a:gd name="connsiteX8" fmla="*/ 433398 w 590774"/>
                <a:gd name="connsiteY8" fmla="*/ 73152 h 714075"/>
                <a:gd name="connsiteX9" fmla="*/ 429809 w 590774"/>
                <a:gd name="connsiteY9" fmla="*/ 76612 h 714075"/>
                <a:gd name="connsiteX10" fmla="*/ 129002 w 590774"/>
                <a:gd name="connsiteY10" fmla="*/ 656220 h 714075"/>
                <a:gd name="connsiteX11" fmla="*/ 58873 w 590774"/>
                <a:gd name="connsiteY11" fmla="*/ 714075 h 714075"/>
                <a:gd name="connsiteX12" fmla="*/ 0 w 590774"/>
                <a:gd name="connsiteY12" fmla="*/ 670063 h 714075"/>
                <a:gd name="connsiteX13" fmla="*/ 280045 w 590774"/>
                <a:gd name="connsiteY13" fmla="*/ 73152 h 714075"/>
                <a:gd name="connsiteX14" fmla="*/ 119264 w 590774"/>
                <a:gd name="connsiteY14" fmla="*/ 73152 h 714075"/>
                <a:gd name="connsiteX15" fmla="*/ 151744 w 590774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87477 w 549249"/>
                <a:gd name="connsiteY10" fmla="*/ 656220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141114 w 549249"/>
                <a:gd name="connsiteY10" fmla="*/ 554137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41114 w 549249"/>
                <a:gd name="connsiteY10" fmla="*/ 554137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16891 w 549249"/>
                <a:gd name="connsiteY10" fmla="*/ 599123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  <a:gd name="connsiteX0" fmla="*/ 475041 w 549249"/>
                <a:gd name="connsiteY0" fmla="*/ 0 h 599123"/>
                <a:gd name="connsiteX1" fmla="*/ 549249 w 549249"/>
                <a:gd name="connsiteY1" fmla="*/ 0 h 599123"/>
                <a:gd name="connsiteX2" fmla="*/ 549249 w 549249"/>
                <a:gd name="connsiteY2" fmla="*/ 53625 h 599123"/>
                <a:gd name="connsiteX3" fmla="*/ 538748 w 549249"/>
                <a:gd name="connsiteY3" fmla="*/ 73152 h 599123"/>
                <a:gd name="connsiteX4" fmla="*/ 442031 w 549249"/>
                <a:gd name="connsiteY4" fmla="*/ 73152 h 599123"/>
                <a:gd name="connsiteX5" fmla="*/ 475041 w 549249"/>
                <a:gd name="connsiteY5" fmla="*/ 0 h 599123"/>
                <a:gd name="connsiteX6" fmla="*/ 110219 w 549249"/>
                <a:gd name="connsiteY6" fmla="*/ 0 h 599123"/>
                <a:gd name="connsiteX7" fmla="*/ 424882 w 549249"/>
                <a:gd name="connsiteY7" fmla="*/ 0 h 599123"/>
                <a:gd name="connsiteX8" fmla="*/ 391873 w 549249"/>
                <a:gd name="connsiteY8" fmla="*/ 73152 h 599123"/>
                <a:gd name="connsiteX9" fmla="*/ 388284 w 549249"/>
                <a:gd name="connsiteY9" fmla="*/ 76612 h 599123"/>
                <a:gd name="connsiteX10" fmla="*/ 116891 w 549249"/>
                <a:gd name="connsiteY10" fmla="*/ 599123 h 599123"/>
                <a:gd name="connsiteX11" fmla="*/ 98669 w 549249"/>
                <a:gd name="connsiteY11" fmla="*/ 504719 h 599123"/>
                <a:gd name="connsiteX12" fmla="*/ 0 w 549249"/>
                <a:gd name="connsiteY12" fmla="*/ 585283 h 599123"/>
                <a:gd name="connsiteX13" fmla="*/ 238520 w 549249"/>
                <a:gd name="connsiteY13" fmla="*/ 73152 h 599123"/>
                <a:gd name="connsiteX14" fmla="*/ 77739 w 549249"/>
                <a:gd name="connsiteY14" fmla="*/ 73152 h 599123"/>
                <a:gd name="connsiteX15" fmla="*/ 110219 w 549249"/>
                <a:gd name="connsiteY15" fmla="*/ 0 h 599123"/>
                <a:gd name="connsiteX0" fmla="*/ 475041 w 549249"/>
                <a:gd name="connsiteY0" fmla="*/ 0 h 585283"/>
                <a:gd name="connsiteX1" fmla="*/ 549249 w 549249"/>
                <a:gd name="connsiteY1" fmla="*/ 0 h 585283"/>
                <a:gd name="connsiteX2" fmla="*/ 549249 w 549249"/>
                <a:gd name="connsiteY2" fmla="*/ 53625 h 585283"/>
                <a:gd name="connsiteX3" fmla="*/ 538748 w 549249"/>
                <a:gd name="connsiteY3" fmla="*/ 73152 h 585283"/>
                <a:gd name="connsiteX4" fmla="*/ 442031 w 549249"/>
                <a:gd name="connsiteY4" fmla="*/ 73152 h 585283"/>
                <a:gd name="connsiteX5" fmla="*/ 475041 w 549249"/>
                <a:gd name="connsiteY5" fmla="*/ 0 h 585283"/>
                <a:gd name="connsiteX6" fmla="*/ 110219 w 549249"/>
                <a:gd name="connsiteY6" fmla="*/ 0 h 585283"/>
                <a:gd name="connsiteX7" fmla="*/ 424882 w 549249"/>
                <a:gd name="connsiteY7" fmla="*/ 0 h 585283"/>
                <a:gd name="connsiteX8" fmla="*/ 391873 w 549249"/>
                <a:gd name="connsiteY8" fmla="*/ 73152 h 585283"/>
                <a:gd name="connsiteX9" fmla="*/ 388284 w 549249"/>
                <a:gd name="connsiteY9" fmla="*/ 76612 h 585283"/>
                <a:gd name="connsiteX10" fmla="*/ 170528 w 549249"/>
                <a:gd name="connsiteY10" fmla="*/ 491849 h 585283"/>
                <a:gd name="connsiteX11" fmla="*/ 98669 w 549249"/>
                <a:gd name="connsiteY11" fmla="*/ 504719 h 585283"/>
                <a:gd name="connsiteX12" fmla="*/ 0 w 549249"/>
                <a:gd name="connsiteY12" fmla="*/ 585283 h 585283"/>
                <a:gd name="connsiteX13" fmla="*/ 238520 w 549249"/>
                <a:gd name="connsiteY13" fmla="*/ 73152 h 585283"/>
                <a:gd name="connsiteX14" fmla="*/ 77739 w 549249"/>
                <a:gd name="connsiteY14" fmla="*/ 73152 h 585283"/>
                <a:gd name="connsiteX15" fmla="*/ 110219 w 549249"/>
                <a:gd name="connsiteY15" fmla="*/ 0 h 585283"/>
                <a:gd name="connsiteX0" fmla="*/ 412753 w 486961"/>
                <a:gd name="connsiteY0" fmla="*/ 0 h 504719"/>
                <a:gd name="connsiteX1" fmla="*/ 486961 w 486961"/>
                <a:gd name="connsiteY1" fmla="*/ 0 h 504719"/>
                <a:gd name="connsiteX2" fmla="*/ 486961 w 486961"/>
                <a:gd name="connsiteY2" fmla="*/ 53625 h 504719"/>
                <a:gd name="connsiteX3" fmla="*/ 476460 w 486961"/>
                <a:gd name="connsiteY3" fmla="*/ 73152 h 504719"/>
                <a:gd name="connsiteX4" fmla="*/ 379743 w 486961"/>
                <a:gd name="connsiteY4" fmla="*/ 73152 h 504719"/>
                <a:gd name="connsiteX5" fmla="*/ 412753 w 486961"/>
                <a:gd name="connsiteY5" fmla="*/ 0 h 504719"/>
                <a:gd name="connsiteX6" fmla="*/ 47931 w 486961"/>
                <a:gd name="connsiteY6" fmla="*/ 0 h 504719"/>
                <a:gd name="connsiteX7" fmla="*/ 362594 w 486961"/>
                <a:gd name="connsiteY7" fmla="*/ 0 h 504719"/>
                <a:gd name="connsiteX8" fmla="*/ 329585 w 486961"/>
                <a:gd name="connsiteY8" fmla="*/ 73152 h 504719"/>
                <a:gd name="connsiteX9" fmla="*/ 325996 w 486961"/>
                <a:gd name="connsiteY9" fmla="*/ 76612 h 504719"/>
                <a:gd name="connsiteX10" fmla="*/ 108240 w 486961"/>
                <a:gd name="connsiteY10" fmla="*/ 491849 h 504719"/>
                <a:gd name="connsiteX11" fmla="*/ 36381 w 486961"/>
                <a:gd name="connsiteY11" fmla="*/ 504719 h 504719"/>
                <a:gd name="connsiteX12" fmla="*/ 0 w 486961"/>
                <a:gd name="connsiteY12" fmla="*/ 448595 h 504719"/>
                <a:gd name="connsiteX13" fmla="*/ 176232 w 486961"/>
                <a:gd name="connsiteY13" fmla="*/ 73152 h 504719"/>
                <a:gd name="connsiteX14" fmla="*/ 15451 w 486961"/>
                <a:gd name="connsiteY14" fmla="*/ 73152 h 504719"/>
                <a:gd name="connsiteX15" fmla="*/ 47931 w 486961"/>
                <a:gd name="connsiteY15" fmla="*/ 0 h 504719"/>
                <a:gd name="connsiteX0" fmla="*/ 412753 w 486961"/>
                <a:gd name="connsiteY0" fmla="*/ 0 h 504719"/>
                <a:gd name="connsiteX1" fmla="*/ 486961 w 486961"/>
                <a:gd name="connsiteY1" fmla="*/ 0 h 504719"/>
                <a:gd name="connsiteX2" fmla="*/ 486961 w 486961"/>
                <a:gd name="connsiteY2" fmla="*/ 53625 h 504719"/>
                <a:gd name="connsiteX3" fmla="*/ 476460 w 486961"/>
                <a:gd name="connsiteY3" fmla="*/ 73152 h 504719"/>
                <a:gd name="connsiteX4" fmla="*/ 379743 w 486961"/>
                <a:gd name="connsiteY4" fmla="*/ 73152 h 504719"/>
                <a:gd name="connsiteX5" fmla="*/ 412753 w 486961"/>
                <a:gd name="connsiteY5" fmla="*/ 0 h 504719"/>
                <a:gd name="connsiteX6" fmla="*/ 47931 w 486961"/>
                <a:gd name="connsiteY6" fmla="*/ 0 h 504719"/>
                <a:gd name="connsiteX7" fmla="*/ 362594 w 486961"/>
                <a:gd name="connsiteY7" fmla="*/ 0 h 504719"/>
                <a:gd name="connsiteX8" fmla="*/ 329585 w 486961"/>
                <a:gd name="connsiteY8" fmla="*/ 73152 h 504719"/>
                <a:gd name="connsiteX9" fmla="*/ 325996 w 486961"/>
                <a:gd name="connsiteY9" fmla="*/ 76612 h 504719"/>
                <a:gd name="connsiteX10" fmla="*/ 142845 w 486961"/>
                <a:gd name="connsiteY10" fmla="*/ 431291 h 504719"/>
                <a:gd name="connsiteX11" fmla="*/ 36381 w 486961"/>
                <a:gd name="connsiteY11" fmla="*/ 504719 h 504719"/>
                <a:gd name="connsiteX12" fmla="*/ 0 w 486961"/>
                <a:gd name="connsiteY12" fmla="*/ 448595 h 504719"/>
                <a:gd name="connsiteX13" fmla="*/ 176232 w 486961"/>
                <a:gd name="connsiteY13" fmla="*/ 73152 h 504719"/>
                <a:gd name="connsiteX14" fmla="*/ 15451 w 486961"/>
                <a:gd name="connsiteY14" fmla="*/ 73152 h 504719"/>
                <a:gd name="connsiteX15" fmla="*/ 47931 w 486961"/>
                <a:gd name="connsiteY15" fmla="*/ 0 h 504719"/>
                <a:gd name="connsiteX0" fmla="*/ 397302 w 471510"/>
                <a:gd name="connsiteY0" fmla="*/ 0 h 504719"/>
                <a:gd name="connsiteX1" fmla="*/ 471510 w 471510"/>
                <a:gd name="connsiteY1" fmla="*/ 0 h 504719"/>
                <a:gd name="connsiteX2" fmla="*/ 471510 w 471510"/>
                <a:gd name="connsiteY2" fmla="*/ 53625 h 504719"/>
                <a:gd name="connsiteX3" fmla="*/ 461009 w 471510"/>
                <a:gd name="connsiteY3" fmla="*/ 73152 h 504719"/>
                <a:gd name="connsiteX4" fmla="*/ 364292 w 471510"/>
                <a:gd name="connsiteY4" fmla="*/ 73152 h 504719"/>
                <a:gd name="connsiteX5" fmla="*/ 397302 w 471510"/>
                <a:gd name="connsiteY5" fmla="*/ 0 h 504719"/>
                <a:gd name="connsiteX6" fmla="*/ 32480 w 471510"/>
                <a:gd name="connsiteY6" fmla="*/ 0 h 504719"/>
                <a:gd name="connsiteX7" fmla="*/ 347143 w 471510"/>
                <a:gd name="connsiteY7" fmla="*/ 0 h 504719"/>
                <a:gd name="connsiteX8" fmla="*/ 314134 w 471510"/>
                <a:gd name="connsiteY8" fmla="*/ 73152 h 504719"/>
                <a:gd name="connsiteX9" fmla="*/ 310545 w 471510"/>
                <a:gd name="connsiteY9" fmla="*/ 76612 h 504719"/>
                <a:gd name="connsiteX10" fmla="*/ 127394 w 471510"/>
                <a:gd name="connsiteY10" fmla="*/ 431291 h 504719"/>
                <a:gd name="connsiteX11" fmla="*/ 20930 w 471510"/>
                <a:gd name="connsiteY11" fmla="*/ 504719 h 504719"/>
                <a:gd name="connsiteX12" fmla="*/ 5312 w 471510"/>
                <a:gd name="connsiteY12" fmla="*/ 413990 h 504719"/>
                <a:gd name="connsiteX13" fmla="*/ 160781 w 471510"/>
                <a:gd name="connsiteY13" fmla="*/ 73152 h 504719"/>
                <a:gd name="connsiteX14" fmla="*/ 0 w 471510"/>
                <a:gd name="connsiteY14" fmla="*/ 73152 h 504719"/>
                <a:gd name="connsiteX15" fmla="*/ 32480 w 471510"/>
                <a:gd name="connsiteY15" fmla="*/ 0 h 50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1510" h="504719">
                  <a:moveTo>
                    <a:pt x="397302" y="0"/>
                  </a:moveTo>
                  <a:lnTo>
                    <a:pt x="471510" y="0"/>
                  </a:lnTo>
                  <a:lnTo>
                    <a:pt x="471510" y="53625"/>
                  </a:lnTo>
                  <a:lnTo>
                    <a:pt x="461009" y="73152"/>
                  </a:lnTo>
                  <a:lnTo>
                    <a:pt x="364292" y="73152"/>
                  </a:lnTo>
                  <a:lnTo>
                    <a:pt x="397302" y="0"/>
                  </a:lnTo>
                  <a:close/>
                  <a:moveTo>
                    <a:pt x="32480" y="0"/>
                  </a:moveTo>
                  <a:lnTo>
                    <a:pt x="347143" y="0"/>
                  </a:lnTo>
                  <a:lnTo>
                    <a:pt x="314134" y="73152"/>
                  </a:lnTo>
                  <a:lnTo>
                    <a:pt x="310545" y="76612"/>
                  </a:lnTo>
                  <a:lnTo>
                    <a:pt x="127394" y="431291"/>
                  </a:lnTo>
                  <a:lnTo>
                    <a:pt x="20930" y="504719"/>
                  </a:lnTo>
                  <a:lnTo>
                    <a:pt x="5312" y="413990"/>
                  </a:lnTo>
                  <a:lnTo>
                    <a:pt x="160781" y="73152"/>
                  </a:lnTo>
                  <a:lnTo>
                    <a:pt x="0" y="73152"/>
                  </a:lnTo>
                  <a:lnTo>
                    <a:pt x="324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E98625AA-A9B2-4C91-8B55-CEF044B9C807}"/>
                </a:ext>
              </a:extLst>
            </p:cNvPr>
            <p:cNvSpPr txBox="1"/>
            <p:nvPr/>
          </p:nvSpPr>
          <p:spPr>
            <a:xfrm>
              <a:off x="6309718" y="2337926"/>
              <a:ext cx="1446089" cy="937500"/>
            </a:xfrm>
            <a:custGeom>
              <a:avLst/>
              <a:gdLst>
                <a:gd name="connsiteX0" fmla="*/ 560727 w 1037514"/>
                <a:gd name="connsiteY0" fmla="*/ 439682 h 672621"/>
                <a:gd name="connsiteX1" fmla="*/ 699180 w 1037514"/>
                <a:gd name="connsiteY1" fmla="*/ 439682 h 672621"/>
                <a:gd name="connsiteX2" fmla="*/ 671611 w 1037514"/>
                <a:gd name="connsiteY2" fmla="*/ 460263 h 672621"/>
                <a:gd name="connsiteX3" fmla="*/ 862451 w 1037514"/>
                <a:gd name="connsiteY3" fmla="*/ 460263 h 672621"/>
                <a:gd name="connsiteX4" fmla="*/ 820720 w 1037514"/>
                <a:gd name="connsiteY4" fmla="*/ 547264 h 672621"/>
                <a:gd name="connsiteX5" fmla="*/ 688816 w 1037514"/>
                <a:gd name="connsiteY5" fmla="*/ 547264 h 672621"/>
                <a:gd name="connsiteX6" fmla="*/ 762208 w 1037514"/>
                <a:gd name="connsiteY6" fmla="*/ 672621 h 672621"/>
                <a:gd name="connsiteX7" fmla="*/ 615336 w 1037514"/>
                <a:gd name="connsiteY7" fmla="*/ 672621 h 672621"/>
                <a:gd name="connsiteX8" fmla="*/ 549077 w 1037514"/>
                <a:gd name="connsiteY8" fmla="*/ 553813 h 672621"/>
                <a:gd name="connsiteX9" fmla="*/ 392688 w 1037514"/>
                <a:gd name="connsiteY9" fmla="*/ 672621 h 672621"/>
                <a:gd name="connsiteX10" fmla="*/ 250494 w 1037514"/>
                <a:gd name="connsiteY10" fmla="*/ 672621 h 672621"/>
                <a:gd name="connsiteX11" fmla="*/ 417523 w 1037514"/>
                <a:gd name="connsiteY11" fmla="*/ 547264 h 672621"/>
                <a:gd name="connsiteX12" fmla="*/ 313683 w 1037514"/>
                <a:gd name="connsiteY12" fmla="*/ 547264 h 672621"/>
                <a:gd name="connsiteX13" fmla="*/ 355414 w 1037514"/>
                <a:gd name="connsiteY13" fmla="*/ 460263 h 672621"/>
                <a:gd name="connsiteX14" fmla="*/ 533159 w 1037514"/>
                <a:gd name="connsiteY14" fmla="*/ 460263 h 672621"/>
                <a:gd name="connsiteX15" fmla="*/ 573356 w 1037514"/>
                <a:gd name="connsiteY15" fmla="*/ 319940 h 672621"/>
                <a:gd name="connsiteX16" fmla="*/ 557555 w 1037514"/>
                <a:gd name="connsiteY16" fmla="*/ 352681 h 672621"/>
                <a:gd name="connsiteX17" fmla="*/ 762428 w 1037514"/>
                <a:gd name="connsiteY17" fmla="*/ 352681 h 672621"/>
                <a:gd name="connsiteX18" fmla="*/ 778228 w 1037514"/>
                <a:gd name="connsiteY18" fmla="*/ 319940 h 672621"/>
                <a:gd name="connsiteX19" fmla="*/ 616359 w 1037514"/>
                <a:gd name="connsiteY19" fmla="*/ 229198 h 672621"/>
                <a:gd name="connsiteX20" fmla="*/ 599915 w 1037514"/>
                <a:gd name="connsiteY20" fmla="*/ 263810 h 672621"/>
                <a:gd name="connsiteX21" fmla="*/ 804788 w 1037514"/>
                <a:gd name="connsiteY21" fmla="*/ 263810 h 672621"/>
                <a:gd name="connsiteX22" fmla="*/ 821233 w 1037514"/>
                <a:gd name="connsiteY22" fmla="*/ 229198 h 672621"/>
                <a:gd name="connsiteX23" fmla="*/ 402233 w 1037514"/>
                <a:gd name="connsiteY23" fmla="*/ 212358 h 672621"/>
                <a:gd name="connsiteX24" fmla="*/ 453686 w 1037514"/>
                <a:gd name="connsiteY24" fmla="*/ 212358 h 672621"/>
                <a:gd name="connsiteX25" fmla="*/ 288484 w 1037514"/>
                <a:gd name="connsiteY25" fmla="*/ 585620 h 672621"/>
                <a:gd name="connsiteX26" fmla="*/ 236095 w 1037514"/>
                <a:gd name="connsiteY26" fmla="*/ 585620 h 672621"/>
                <a:gd name="connsiteX27" fmla="*/ 218876 w 1037514"/>
                <a:gd name="connsiteY27" fmla="*/ 212358 h 672621"/>
                <a:gd name="connsiteX28" fmla="*/ 270329 w 1037514"/>
                <a:gd name="connsiteY28" fmla="*/ 212358 h 672621"/>
                <a:gd name="connsiteX29" fmla="*/ 52387 w 1037514"/>
                <a:gd name="connsiteY29" fmla="*/ 638943 h 672621"/>
                <a:gd name="connsiteX30" fmla="*/ 0 w 1037514"/>
                <a:gd name="connsiteY30" fmla="*/ 638943 h 672621"/>
                <a:gd name="connsiteX31" fmla="*/ 520456 w 1037514"/>
                <a:gd name="connsiteY31" fmla="*/ 159035 h 672621"/>
                <a:gd name="connsiteX32" fmla="*/ 984462 w 1037514"/>
                <a:gd name="connsiteY32" fmla="*/ 159035 h 672621"/>
                <a:gd name="connsiteX33" fmla="*/ 856751 w 1037514"/>
                <a:gd name="connsiteY33" fmla="*/ 424715 h 672621"/>
                <a:gd name="connsiteX34" fmla="*/ 392747 w 1037514"/>
                <a:gd name="connsiteY34" fmla="*/ 424715 h 672621"/>
                <a:gd name="connsiteX35" fmla="*/ 569292 w 1037514"/>
                <a:gd name="connsiteY35" fmla="*/ 34614 h 672621"/>
                <a:gd name="connsiteX36" fmla="*/ 623089 w 1037514"/>
                <a:gd name="connsiteY36" fmla="*/ 34614 h 672621"/>
                <a:gd name="connsiteX37" fmla="*/ 581960 w 1037514"/>
                <a:gd name="connsiteY37" fmla="*/ 114131 h 672621"/>
                <a:gd name="connsiteX38" fmla="*/ 531039 w 1037514"/>
                <a:gd name="connsiteY38" fmla="*/ 114131 h 672621"/>
                <a:gd name="connsiteX39" fmla="*/ 360253 w 1037514"/>
                <a:gd name="connsiteY39" fmla="*/ 2808 h 672621"/>
                <a:gd name="connsiteX40" fmla="*/ 492157 w 1037514"/>
                <a:gd name="connsiteY40" fmla="*/ 2808 h 672621"/>
                <a:gd name="connsiteX41" fmla="*/ 442547 w 1037514"/>
                <a:gd name="connsiteY41" fmla="*/ 104776 h 672621"/>
                <a:gd name="connsiteX42" fmla="*/ 511774 w 1037514"/>
                <a:gd name="connsiteY42" fmla="*/ 104776 h 672621"/>
                <a:gd name="connsiteX43" fmla="*/ 469399 w 1037514"/>
                <a:gd name="connsiteY43" fmla="*/ 193648 h 672621"/>
                <a:gd name="connsiteX44" fmla="*/ 400172 w 1037514"/>
                <a:gd name="connsiteY44" fmla="*/ 193648 h 672621"/>
                <a:gd name="connsiteX45" fmla="*/ 170041 w 1037514"/>
                <a:gd name="connsiteY45" fmla="*/ 672621 h 672621"/>
                <a:gd name="connsiteX46" fmla="*/ 58718 w 1037514"/>
                <a:gd name="connsiteY46" fmla="*/ 672621 h 672621"/>
                <a:gd name="connsiteX47" fmla="*/ 288849 w 1037514"/>
                <a:gd name="connsiteY47" fmla="*/ 193648 h 672621"/>
                <a:gd name="connsiteX48" fmla="*/ 221492 w 1037514"/>
                <a:gd name="connsiteY48" fmla="*/ 193648 h 672621"/>
                <a:gd name="connsiteX49" fmla="*/ 263867 w 1037514"/>
                <a:gd name="connsiteY49" fmla="*/ 104776 h 672621"/>
                <a:gd name="connsiteX50" fmla="*/ 332160 w 1037514"/>
                <a:gd name="connsiteY50" fmla="*/ 104776 h 672621"/>
                <a:gd name="connsiteX51" fmla="*/ 367884 w 1037514"/>
                <a:gd name="connsiteY51" fmla="*/ 29937 h 672621"/>
                <a:gd name="connsiteX52" fmla="*/ 679115 w 1037514"/>
                <a:gd name="connsiteY52" fmla="*/ 0 h 672621"/>
                <a:gd name="connsiteX53" fmla="*/ 790608 w 1037514"/>
                <a:gd name="connsiteY53" fmla="*/ 0 h 672621"/>
                <a:gd name="connsiteX54" fmla="*/ 773230 w 1037514"/>
                <a:gd name="connsiteY54" fmla="*/ 34614 h 672621"/>
                <a:gd name="connsiteX55" fmla="*/ 846198 w 1037514"/>
                <a:gd name="connsiteY55" fmla="*/ 34614 h 672621"/>
                <a:gd name="connsiteX56" fmla="*/ 863578 w 1037514"/>
                <a:gd name="connsiteY56" fmla="*/ 0 h 672621"/>
                <a:gd name="connsiteX57" fmla="*/ 984256 w 1037514"/>
                <a:gd name="connsiteY57" fmla="*/ 0 h 672621"/>
                <a:gd name="connsiteX58" fmla="*/ 966878 w 1037514"/>
                <a:gd name="connsiteY58" fmla="*/ 34614 h 672621"/>
                <a:gd name="connsiteX59" fmla="*/ 1037514 w 1037514"/>
                <a:gd name="connsiteY59" fmla="*/ 34614 h 672621"/>
                <a:gd name="connsiteX60" fmla="*/ 1037514 w 1037514"/>
                <a:gd name="connsiteY60" fmla="*/ 95854 h 672621"/>
                <a:gd name="connsiteX61" fmla="*/ 1028721 w 1037514"/>
                <a:gd name="connsiteY61" fmla="*/ 114131 h 672621"/>
                <a:gd name="connsiteX62" fmla="*/ 928624 w 1037514"/>
                <a:gd name="connsiteY62" fmla="*/ 114131 h 672621"/>
                <a:gd name="connsiteX63" fmla="*/ 915352 w 1037514"/>
                <a:gd name="connsiteY63" fmla="*/ 142196 h 672621"/>
                <a:gd name="connsiteX64" fmla="*/ 794672 w 1037514"/>
                <a:gd name="connsiteY64" fmla="*/ 142196 h 672621"/>
                <a:gd name="connsiteX65" fmla="*/ 807944 w 1037514"/>
                <a:gd name="connsiteY65" fmla="*/ 114131 h 672621"/>
                <a:gd name="connsiteX66" fmla="*/ 734976 w 1037514"/>
                <a:gd name="connsiteY66" fmla="*/ 114131 h 672621"/>
                <a:gd name="connsiteX67" fmla="*/ 721705 w 1037514"/>
                <a:gd name="connsiteY67" fmla="*/ 142196 h 672621"/>
                <a:gd name="connsiteX68" fmla="*/ 601961 w 1037514"/>
                <a:gd name="connsiteY68" fmla="*/ 142196 h 672621"/>
                <a:gd name="connsiteX69" fmla="*/ 605799 w 1037514"/>
                <a:gd name="connsiteY69" fmla="*/ 134079 h 672621"/>
                <a:gd name="connsiteX70" fmla="*/ 609764 w 1037514"/>
                <a:gd name="connsiteY70" fmla="*/ 134079 h 672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37514" h="672621">
                  <a:moveTo>
                    <a:pt x="560727" y="439682"/>
                  </a:moveTo>
                  <a:lnTo>
                    <a:pt x="699180" y="439682"/>
                  </a:lnTo>
                  <a:lnTo>
                    <a:pt x="671611" y="460263"/>
                  </a:lnTo>
                  <a:lnTo>
                    <a:pt x="862451" y="460263"/>
                  </a:lnTo>
                  <a:lnTo>
                    <a:pt x="820720" y="547264"/>
                  </a:lnTo>
                  <a:lnTo>
                    <a:pt x="688816" y="547264"/>
                  </a:lnTo>
                  <a:lnTo>
                    <a:pt x="762208" y="672621"/>
                  </a:lnTo>
                  <a:lnTo>
                    <a:pt x="615336" y="672621"/>
                  </a:lnTo>
                  <a:lnTo>
                    <a:pt x="549077" y="553813"/>
                  </a:lnTo>
                  <a:lnTo>
                    <a:pt x="392688" y="672621"/>
                  </a:lnTo>
                  <a:lnTo>
                    <a:pt x="250494" y="672621"/>
                  </a:lnTo>
                  <a:lnTo>
                    <a:pt x="417523" y="547264"/>
                  </a:lnTo>
                  <a:lnTo>
                    <a:pt x="313683" y="547264"/>
                  </a:lnTo>
                  <a:lnTo>
                    <a:pt x="355414" y="460263"/>
                  </a:lnTo>
                  <a:lnTo>
                    <a:pt x="533159" y="460263"/>
                  </a:lnTo>
                  <a:close/>
                  <a:moveTo>
                    <a:pt x="573356" y="319940"/>
                  </a:moveTo>
                  <a:lnTo>
                    <a:pt x="557555" y="352681"/>
                  </a:lnTo>
                  <a:lnTo>
                    <a:pt x="762428" y="352681"/>
                  </a:lnTo>
                  <a:lnTo>
                    <a:pt x="778228" y="319940"/>
                  </a:lnTo>
                  <a:close/>
                  <a:moveTo>
                    <a:pt x="616359" y="229198"/>
                  </a:moveTo>
                  <a:lnTo>
                    <a:pt x="599915" y="263810"/>
                  </a:lnTo>
                  <a:lnTo>
                    <a:pt x="804788" y="263810"/>
                  </a:lnTo>
                  <a:lnTo>
                    <a:pt x="821233" y="229198"/>
                  </a:lnTo>
                  <a:close/>
                  <a:moveTo>
                    <a:pt x="402233" y="212358"/>
                  </a:moveTo>
                  <a:lnTo>
                    <a:pt x="453686" y="212358"/>
                  </a:lnTo>
                  <a:lnTo>
                    <a:pt x="288484" y="585620"/>
                  </a:lnTo>
                  <a:lnTo>
                    <a:pt x="236095" y="585620"/>
                  </a:lnTo>
                  <a:close/>
                  <a:moveTo>
                    <a:pt x="218876" y="212358"/>
                  </a:moveTo>
                  <a:lnTo>
                    <a:pt x="270329" y="212358"/>
                  </a:lnTo>
                  <a:lnTo>
                    <a:pt x="52387" y="638943"/>
                  </a:lnTo>
                  <a:lnTo>
                    <a:pt x="0" y="638943"/>
                  </a:lnTo>
                  <a:close/>
                  <a:moveTo>
                    <a:pt x="520456" y="159035"/>
                  </a:moveTo>
                  <a:lnTo>
                    <a:pt x="984462" y="159035"/>
                  </a:lnTo>
                  <a:lnTo>
                    <a:pt x="856751" y="424715"/>
                  </a:lnTo>
                  <a:lnTo>
                    <a:pt x="392747" y="424715"/>
                  </a:lnTo>
                  <a:close/>
                  <a:moveTo>
                    <a:pt x="569292" y="34614"/>
                  </a:moveTo>
                  <a:lnTo>
                    <a:pt x="623089" y="34614"/>
                  </a:lnTo>
                  <a:lnTo>
                    <a:pt x="581960" y="114131"/>
                  </a:lnTo>
                  <a:lnTo>
                    <a:pt x="531039" y="114131"/>
                  </a:lnTo>
                  <a:close/>
                  <a:moveTo>
                    <a:pt x="360253" y="2808"/>
                  </a:moveTo>
                  <a:lnTo>
                    <a:pt x="492157" y="2808"/>
                  </a:lnTo>
                  <a:lnTo>
                    <a:pt x="442547" y="104776"/>
                  </a:lnTo>
                  <a:lnTo>
                    <a:pt x="511774" y="104776"/>
                  </a:lnTo>
                  <a:lnTo>
                    <a:pt x="469399" y="193648"/>
                  </a:lnTo>
                  <a:lnTo>
                    <a:pt x="400172" y="193648"/>
                  </a:lnTo>
                  <a:lnTo>
                    <a:pt x="170041" y="672621"/>
                  </a:lnTo>
                  <a:lnTo>
                    <a:pt x="58718" y="672621"/>
                  </a:lnTo>
                  <a:lnTo>
                    <a:pt x="288849" y="193648"/>
                  </a:lnTo>
                  <a:lnTo>
                    <a:pt x="221492" y="193648"/>
                  </a:lnTo>
                  <a:lnTo>
                    <a:pt x="263867" y="104776"/>
                  </a:lnTo>
                  <a:lnTo>
                    <a:pt x="332160" y="104776"/>
                  </a:lnTo>
                  <a:lnTo>
                    <a:pt x="367884" y="29937"/>
                  </a:lnTo>
                  <a:close/>
                  <a:moveTo>
                    <a:pt x="679115" y="0"/>
                  </a:moveTo>
                  <a:lnTo>
                    <a:pt x="790608" y="0"/>
                  </a:lnTo>
                  <a:lnTo>
                    <a:pt x="773230" y="34614"/>
                  </a:lnTo>
                  <a:lnTo>
                    <a:pt x="846198" y="34614"/>
                  </a:lnTo>
                  <a:lnTo>
                    <a:pt x="863578" y="0"/>
                  </a:lnTo>
                  <a:lnTo>
                    <a:pt x="984256" y="0"/>
                  </a:lnTo>
                  <a:lnTo>
                    <a:pt x="966878" y="34614"/>
                  </a:lnTo>
                  <a:lnTo>
                    <a:pt x="1037514" y="34614"/>
                  </a:lnTo>
                  <a:lnTo>
                    <a:pt x="1037514" y="95854"/>
                  </a:lnTo>
                  <a:lnTo>
                    <a:pt x="1028721" y="114131"/>
                  </a:lnTo>
                  <a:lnTo>
                    <a:pt x="928624" y="114131"/>
                  </a:lnTo>
                  <a:lnTo>
                    <a:pt x="915352" y="142196"/>
                  </a:lnTo>
                  <a:lnTo>
                    <a:pt x="794672" y="142196"/>
                  </a:lnTo>
                  <a:lnTo>
                    <a:pt x="807944" y="114131"/>
                  </a:lnTo>
                  <a:lnTo>
                    <a:pt x="734976" y="114131"/>
                  </a:lnTo>
                  <a:lnTo>
                    <a:pt x="721705" y="142196"/>
                  </a:lnTo>
                  <a:lnTo>
                    <a:pt x="601961" y="142196"/>
                  </a:lnTo>
                  <a:lnTo>
                    <a:pt x="605799" y="134079"/>
                  </a:lnTo>
                  <a:lnTo>
                    <a:pt x="609764" y="134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defRPr sz="6000" i="1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CA6542C5-5A41-469E-A505-B3040B1C56A4}"/>
                </a:ext>
              </a:extLst>
            </p:cNvPr>
            <p:cNvSpPr txBox="1"/>
            <p:nvPr/>
          </p:nvSpPr>
          <p:spPr>
            <a:xfrm>
              <a:off x="7615745" y="2336624"/>
              <a:ext cx="1438267" cy="938804"/>
            </a:xfrm>
            <a:custGeom>
              <a:avLst/>
              <a:gdLst>
                <a:gd name="connsiteX0" fmla="*/ 431453 w 1031902"/>
                <a:gd name="connsiteY0" fmla="*/ 229196 h 673556"/>
                <a:gd name="connsiteX1" fmla="*/ 490389 w 1031902"/>
                <a:gd name="connsiteY1" fmla="*/ 229196 h 673556"/>
                <a:gd name="connsiteX2" fmla="*/ 334323 w 1031902"/>
                <a:gd name="connsiteY2" fmla="*/ 586555 h 673556"/>
                <a:gd name="connsiteX3" fmla="*/ 275387 w 1031902"/>
                <a:gd name="connsiteY3" fmla="*/ 586555 h 673556"/>
                <a:gd name="connsiteX4" fmla="*/ 214112 w 1031902"/>
                <a:gd name="connsiteY4" fmla="*/ 227324 h 673556"/>
                <a:gd name="connsiteX5" fmla="*/ 273048 w 1031902"/>
                <a:gd name="connsiteY5" fmla="*/ 227324 h 673556"/>
                <a:gd name="connsiteX6" fmla="*/ 58936 w 1031902"/>
                <a:gd name="connsiteY6" fmla="*/ 639878 h 673556"/>
                <a:gd name="connsiteX7" fmla="*/ 0 w 1031902"/>
                <a:gd name="connsiteY7" fmla="*/ 639878 h 673556"/>
                <a:gd name="connsiteX8" fmla="*/ 850727 w 1031902"/>
                <a:gd name="connsiteY8" fmla="*/ 10995 h 673556"/>
                <a:gd name="connsiteX9" fmla="*/ 803237 w 1031902"/>
                <a:gd name="connsiteY9" fmla="*/ 102810 h 673556"/>
                <a:gd name="connsiteX10" fmla="*/ 734421 w 1031902"/>
                <a:gd name="connsiteY10" fmla="*/ 105711 h 673556"/>
                <a:gd name="connsiteX11" fmla="*/ 688963 w 1031902"/>
                <a:gd name="connsiteY11" fmla="*/ 189905 h 673556"/>
                <a:gd name="connsiteX12" fmla="*/ 976159 w 1031902"/>
                <a:gd name="connsiteY12" fmla="*/ 189905 h 673556"/>
                <a:gd name="connsiteX13" fmla="*/ 898075 w 1031902"/>
                <a:gd name="connsiteY13" fmla="*/ 353615 h 673556"/>
                <a:gd name="connsiteX14" fmla="*/ 776943 w 1031902"/>
                <a:gd name="connsiteY14" fmla="*/ 470554 h 673556"/>
                <a:gd name="connsiteX15" fmla="*/ 803385 w 1031902"/>
                <a:gd name="connsiteY15" fmla="*/ 670749 h 673556"/>
                <a:gd name="connsiteX16" fmla="*/ 675222 w 1031902"/>
                <a:gd name="connsiteY16" fmla="*/ 670749 h 673556"/>
                <a:gd name="connsiteX17" fmla="*/ 654641 w 1031902"/>
                <a:gd name="connsiteY17" fmla="*/ 577200 h 673556"/>
                <a:gd name="connsiteX18" fmla="*/ 563591 w 1031902"/>
                <a:gd name="connsiteY18" fmla="*/ 671685 h 673556"/>
                <a:gd name="connsiteX19" fmla="*/ 429817 w 1031902"/>
                <a:gd name="connsiteY19" fmla="*/ 671685 h 673556"/>
                <a:gd name="connsiteX20" fmla="*/ 608714 w 1031902"/>
                <a:gd name="connsiteY20" fmla="*/ 494876 h 673556"/>
                <a:gd name="connsiteX21" fmla="*/ 597927 w 1031902"/>
                <a:gd name="connsiteY21" fmla="*/ 377939 h 673556"/>
                <a:gd name="connsiteX22" fmla="*/ 629222 w 1031902"/>
                <a:gd name="connsiteY22" fmla="*/ 313390 h 673556"/>
                <a:gd name="connsiteX23" fmla="*/ 739610 w 1031902"/>
                <a:gd name="connsiteY23" fmla="*/ 313390 h 673556"/>
                <a:gd name="connsiteX24" fmla="*/ 726966 w 1031902"/>
                <a:gd name="connsiteY24" fmla="*/ 339584 h 673556"/>
                <a:gd name="connsiteX25" fmla="*/ 732229 w 1031902"/>
                <a:gd name="connsiteY25" fmla="*/ 392907 h 673556"/>
                <a:gd name="connsiteX26" fmla="*/ 778069 w 1031902"/>
                <a:gd name="connsiteY26" fmla="*/ 346133 h 673556"/>
                <a:gd name="connsiteX27" fmla="*/ 811585 w 1031902"/>
                <a:gd name="connsiteY27" fmla="*/ 275034 h 673556"/>
                <a:gd name="connsiteX28" fmla="*/ 643197 w 1031902"/>
                <a:gd name="connsiteY28" fmla="*/ 275034 h 673556"/>
                <a:gd name="connsiteX29" fmla="*/ 429817 w 1031902"/>
                <a:gd name="connsiteY29" fmla="*/ 671685 h 673556"/>
                <a:gd name="connsiteX30" fmla="*/ 302588 w 1031902"/>
                <a:gd name="connsiteY30" fmla="*/ 671685 h 673556"/>
                <a:gd name="connsiteX31" fmla="*/ 652362 w 1031902"/>
                <a:gd name="connsiteY31" fmla="*/ 16837 h 673556"/>
                <a:gd name="connsiteX32" fmla="*/ 1031902 w 1031902"/>
                <a:gd name="connsiteY32" fmla="*/ 5660 h 673556"/>
                <a:gd name="connsiteX33" fmla="*/ 1031902 w 1031902"/>
                <a:gd name="connsiteY33" fmla="*/ 74741 h 673556"/>
                <a:gd name="connsiteX34" fmla="*/ 1022935 w 1031902"/>
                <a:gd name="connsiteY34" fmla="*/ 93549 h 673556"/>
                <a:gd name="connsiteX35" fmla="*/ 842209 w 1031902"/>
                <a:gd name="connsiteY35" fmla="*/ 101167 h 673556"/>
                <a:gd name="connsiteX36" fmla="*/ 889438 w 1031902"/>
                <a:gd name="connsiteY36" fmla="*/ 9855 h 673556"/>
                <a:gd name="connsiteX37" fmla="*/ 369009 w 1031902"/>
                <a:gd name="connsiteY37" fmla="*/ 0 h 673556"/>
                <a:gd name="connsiteX38" fmla="*/ 530850 w 1031902"/>
                <a:gd name="connsiteY38" fmla="*/ 0 h 673556"/>
                <a:gd name="connsiteX39" fmla="*/ 477761 w 1031902"/>
                <a:gd name="connsiteY39" fmla="*/ 109452 h 673556"/>
                <a:gd name="connsiteX40" fmla="*/ 552600 w 1031902"/>
                <a:gd name="connsiteY40" fmla="*/ 109452 h 673556"/>
                <a:gd name="connsiteX41" fmla="*/ 510225 w 1031902"/>
                <a:gd name="connsiteY41" fmla="*/ 198323 h 673556"/>
                <a:gd name="connsiteX42" fmla="*/ 435386 w 1031902"/>
                <a:gd name="connsiteY42" fmla="*/ 198323 h 673556"/>
                <a:gd name="connsiteX43" fmla="*/ 206525 w 1031902"/>
                <a:gd name="connsiteY43" fmla="*/ 673556 h 673556"/>
                <a:gd name="connsiteX44" fmla="*/ 69008 w 1031902"/>
                <a:gd name="connsiteY44" fmla="*/ 673556 h 673556"/>
                <a:gd name="connsiteX45" fmla="*/ 297868 w 1031902"/>
                <a:gd name="connsiteY45" fmla="*/ 198323 h 673556"/>
                <a:gd name="connsiteX46" fmla="*/ 211803 w 1031902"/>
                <a:gd name="connsiteY46" fmla="*/ 198323 h 673556"/>
                <a:gd name="connsiteX47" fmla="*/ 254178 w 1031902"/>
                <a:gd name="connsiteY47" fmla="*/ 109452 h 673556"/>
                <a:gd name="connsiteX48" fmla="*/ 340243 w 1031902"/>
                <a:gd name="connsiteY48" fmla="*/ 109452 h 673556"/>
                <a:gd name="connsiteX49" fmla="*/ 380382 w 1031902"/>
                <a:gd name="connsiteY49" fmla="*/ 27128 h 67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031902" h="673556">
                  <a:moveTo>
                    <a:pt x="431453" y="229196"/>
                  </a:moveTo>
                  <a:lnTo>
                    <a:pt x="490389" y="229196"/>
                  </a:lnTo>
                  <a:lnTo>
                    <a:pt x="334323" y="586555"/>
                  </a:lnTo>
                  <a:lnTo>
                    <a:pt x="275387" y="586555"/>
                  </a:lnTo>
                  <a:close/>
                  <a:moveTo>
                    <a:pt x="214112" y="227324"/>
                  </a:moveTo>
                  <a:lnTo>
                    <a:pt x="273048" y="227324"/>
                  </a:lnTo>
                  <a:lnTo>
                    <a:pt x="58936" y="639878"/>
                  </a:lnTo>
                  <a:lnTo>
                    <a:pt x="0" y="639878"/>
                  </a:lnTo>
                  <a:close/>
                  <a:moveTo>
                    <a:pt x="850727" y="10995"/>
                  </a:moveTo>
                  <a:lnTo>
                    <a:pt x="803237" y="102810"/>
                  </a:lnTo>
                  <a:lnTo>
                    <a:pt x="734421" y="105711"/>
                  </a:lnTo>
                  <a:lnTo>
                    <a:pt x="688963" y="189905"/>
                  </a:lnTo>
                  <a:lnTo>
                    <a:pt x="976159" y="189905"/>
                  </a:lnTo>
                  <a:lnTo>
                    <a:pt x="898075" y="353615"/>
                  </a:lnTo>
                  <a:lnTo>
                    <a:pt x="776943" y="470554"/>
                  </a:lnTo>
                  <a:lnTo>
                    <a:pt x="803385" y="670749"/>
                  </a:lnTo>
                  <a:lnTo>
                    <a:pt x="675222" y="670749"/>
                  </a:lnTo>
                  <a:lnTo>
                    <a:pt x="654641" y="577200"/>
                  </a:lnTo>
                  <a:lnTo>
                    <a:pt x="563591" y="671685"/>
                  </a:lnTo>
                  <a:lnTo>
                    <a:pt x="429817" y="671685"/>
                  </a:lnTo>
                  <a:lnTo>
                    <a:pt x="608714" y="494876"/>
                  </a:lnTo>
                  <a:lnTo>
                    <a:pt x="597927" y="377939"/>
                  </a:lnTo>
                  <a:lnTo>
                    <a:pt x="629222" y="313390"/>
                  </a:lnTo>
                  <a:lnTo>
                    <a:pt x="739610" y="313390"/>
                  </a:lnTo>
                  <a:lnTo>
                    <a:pt x="726966" y="339584"/>
                  </a:lnTo>
                  <a:lnTo>
                    <a:pt x="732229" y="392907"/>
                  </a:lnTo>
                  <a:lnTo>
                    <a:pt x="778069" y="346133"/>
                  </a:lnTo>
                  <a:lnTo>
                    <a:pt x="811585" y="275034"/>
                  </a:lnTo>
                  <a:lnTo>
                    <a:pt x="643197" y="275034"/>
                  </a:lnTo>
                  <a:lnTo>
                    <a:pt x="429817" y="671685"/>
                  </a:lnTo>
                  <a:lnTo>
                    <a:pt x="302588" y="671685"/>
                  </a:lnTo>
                  <a:lnTo>
                    <a:pt x="652362" y="16837"/>
                  </a:lnTo>
                  <a:close/>
                  <a:moveTo>
                    <a:pt x="1031902" y="5660"/>
                  </a:moveTo>
                  <a:lnTo>
                    <a:pt x="1031902" y="74741"/>
                  </a:lnTo>
                  <a:lnTo>
                    <a:pt x="1022935" y="93549"/>
                  </a:lnTo>
                  <a:lnTo>
                    <a:pt x="842209" y="101167"/>
                  </a:lnTo>
                  <a:lnTo>
                    <a:pt x="889438" y="9855"/>
                  </a:lnTo>
                  <a:close/>
                  <a:moveTo>
                    <a:pt x="369009" y="0"/>
                  </a:moveTo>
                  <a:lnTo>
                    <a:pt x="530850" y="0"/>
                  </a:lnTo>
                  <a:lnTo>
                    <a:pt x="477761" y="109452"/>
                  </a:lnTo>
                  <a:lnTo>
                    <a:pt x="552600" y="109452"/>
                  </a:lnTo>
                  <a:lnTo>
                    <a:pt x="510225" y="198323"/>
                  </a:lnTo>
                  <a:lnTo>
                    <a:pt x="435386" y="198323"/>
                  </a:lnTo>
                  <a:lnTo>
                    <a:pt x="206525" y="673556"/>
                  </a:lnTo>
                  <a:lnTo>
                    <a:pt x="69008" y="673556"/>
                  </a:lnTo>
                  <a:lnTo>
                    <a:pt x="297868" y="198323"/>
                  </a:lnTo>
                  <a:lnTo>
                    <a:pt x="211803" y="198323"/>
                  </a:lnTo>
                  <a:lnTo>
                    <a:pt x="254178" y="109452"/>
                  </a:lnTo>
                  <a:lnTo>
                    <a:pt x="340243" y="109452"/>
                  </a:lnTo>
                  <a:lnTo>
                    <a:pt x="380382" y="27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defRPr sz="6000" i="1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B2C2A225-B783-412D-8E21-4E5BE4160A21}"/>
              </a:ext>
            </a:extLst>
          </p:cNvPr>
          <p:cNvSpPr/>
          <p:nvPr/>
        </p:nvSpPr>
        <p:spPr>
          <a:xfrm>
            <a:off x="5135399" y="6132224"/>
            <a:ext cx="1922322" cy="246221"/>
          </a:xfrm>
          <a:prstGeom prst="rect">
            <a:avLst/>
          </a:prstGeom>
          <a:noFill/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lang="en-US" altLang="zh-CN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  <p:grpSp>
        <p:nvGrpSpPr>
          <p:cNvPr id="33" name="Group 19">
            <a:extLst>
              <a:ext uri="{FF2B5EF4-FFF2-40B4-BE49-F238E27FC236}">
                <a16:creationId xmlns="" xmlns:a16="http://schemas.microsoft.com/office/drawing/2014/main" id="{D94B046B-CFA5-4097-9E4D-571B37437F66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chemeClr val="bg1"/>
          </a:solidFill>
        </p:grpSpPr>
        <p:sp>
          <p:nvSpPr>
            <p:cNvPr id="34" name="Rectangle 20">
              <a:extLst>
                <a:ext uri="{FF2B5EF4-FFF2-40B4-BE49-F238E27FC236}">
                  <a16:creationId xmlns="" xmlns:a16="http://schemas.microsoft.com/office/drawing/2014/main" id="{7B6D207C-C15A-40EF-8F4D-4BC734CE026F}"/>
                </a:ext>
              </a:extLst>
            </p:cNvPr>
            <p:cNvSpPr/>
            <p:nvPr userDrawn="1"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21">
              <a:extLst>
                <a:ext uri="{FF2B5EF4-FFF2-40B4-BE49-F238E27FC236}">
                  <a16:creationId xmlns="" xmlns:a16="http://schemas.microsoft.com/office/drawing/2014/main" id="{B52867C1-62F3-4203-8841-90A97C910DBE}"/>
                </a:ext>
              </a:extLst>
            </p:cNvPr>
            <p:cNvSpPr/>
            <p:nvPr userDrawn="1"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22">
              <a:extLst>
                <a:ext uri="{FF2B5EF4-FFF2-40B4-BE49-F238E27FC236}">
                  <a16:creationId xmlns="" xmlns:a16="http://schemas.microsoft.com/office/drawing/2014/main" id="{9BA28B4D-3B2F-4F94-87F1-B3227433ABA6}"/>
                </a:ext>
              </a:extLst>
            </p:cNvPr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23">
              <a:extLst>
                <a:ext uri="{FF2B5EF4-FFF2-40B4-BE49-F238E27FC236}">
                  <a16:creationId xmlns="" xmlns:a16="http://schemas.microsoft.com/office/drawing/2014/main" id="{0CB7D00E-F202-41EC-89C8-99F24F39AA9C}"/>
                </a:ext>
              </a:extLst>
            </p:cNvPr>
            <p:cNvSpPr/>
            <p:nvPr userDrawn="1"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24">
              <a:extLst>
                <a:ext uri="{FF2B5EF4-FFF2-40B4-BE49-F238E27FC236}">
                  <a16:creationId xmlns="" xmlns:a16="http://schemas.microsoft.com/office/drawing/2014/main" id="{EB8C5C92-42B9-498B-AFC1-52EF0BBE195B}"/>
                </a:ext>
              </a:extLst>
            </p:cNvPr>
            <p:cNvSpPr/>
            <p:nvPr userDrawn="1"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25">
              <a:extLst>
                <a:ext uri="{FF2B5EF4-FFF2-40B4-BE49-F238E27FC236}">
                  <a16:creationId xmlns="" xmlns:a16="http://schemas.microsoft.com/office/drawing/2014/main" id="{BF7F5BF9-C698-4D2C-8CEF-55009B14769B}"/>
                </a:ext>
              </a:extLst>
            </p:cNvPr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26">
              <a:extLst>
                <a:ext uri="{FF2B5EF4-FFF2-40B4-BE49-F238E27FC236}">
                  <a16:creationId xmlns="" xmlns:a16="http://schemas.microsoft.com/office/drawing/2014/main" id="{590C1833-341F-4678-810E-0DAF10BF9A63}"/>
                </a:ext>
              </a:extLst>
            </p:cNvPr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A8A1A33D-1E60-44B4-8DB5-D9BF6DD93DCC}"/>
              </a:ext>
            </a:extLst>
          </p:cNvPr>
          <p:cNvGrpSpPr/>
          <p:nvPr/>
        </p:nvGrpSpPr>
        <p:grpSpPr>
          <a:xfrm>
            <a:off x="298450" y="662930"/>
            <a:ext cx="520031" cy="99172"/>
            <a:chOff x="4117648" y="2844191"/>
            <a:chExt cx="1400502" cy="267082"/>
          </a:xfrm>
          <a:solidFill>
            <a:schemeClr val="bg1"/>
          </a:solidFill>
        </p:grpSpPr>
        <p:pic>
          <p:nvPicPr>
            <p:cNvPr id="42" name="图形 41">
              <a:extLst>
                <a:ext uri="{FF2B5EF4-FFF2-40B4-BE49-F238E27FC236}">
                  <a16:creationId xmlns="" xmlns:a16="http://schemas.microsoft.com/office/drawing/2014/main" id="{F8DB2107-2E72-4C62-825F-22D899C0106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117648" y="2882291"/>
              <a:ext cx="1278038" cy="228982"/>
            </a:xfrm>
            <a:prstGeom prst="rect">
              <a:avLst/>
            </a:prstGeom>
          </p:spPr>
        </p:pic>
        <p:sp>
          <p:nvSpPr>
            <p:cNvPr id="43" name="圆: 空心 42">
              <a:extLst>
                <a:ext uri="{FF2B5EF4-FFF2-40B4-BE49-F238E27FC236}">
                  <a16:creationId xmlns="" xmlns:a16="http://schemas.microsoft.com/office/drawing/2014/main" id="{B6771A0D-F99F-4AFB-A219-D44DCA86A7C7}"/>
                </a:ext>
              </a:extLst>
            </p:cNvPr>
            <p:cNvSpPr/>
            <p:nvPr/>
          </p:nvSpPr>
          <p:spPr>
            <a:xfrm>
              <a:off x="5441950" y="2844191"/>
              <a:ext cx="76200" cy="76200"/>
            </a:xfrm>
            <a:prstGeom prst="donut">
              <a:avLst>
                <a:gd name="adj" fmla="val 200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5C37818E-73E3-4832-B381-C1E3303C630A}"/>
              </a:ext>
            </a:extLst>
          </p:cNvPr>
          <p:cNvGrpSpPr/>
          <p:nvPr/>
        </p:nvGrpSpPr>
        <p:grpSpPr>
          <a:xfrm>
            <a:off x="11430965" y="414321"/>
            <a:ext cx="504230" cy="525512"/>
            <a:chOff x="10934699" y="399891"/>
            <a:chExt cx="672307" cy="700682"/>
          </a:xfrm>
        </p:grpSpPr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0536B089-DBCB-42C4-8A35-13D0C337AFD8}"/>
                </a:ext>
              </a:extLst>
            </p:cNvPr>
            <p:cNvSpPr/>
            <p:nvPr/>
          </p:nvSpPr>
          <p:spPr>
            <a:xfrm>
              <a:off x="10934700" y="399891"/>
              <a:ext cx="672306" cy="672306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9201F348-A984-465D-9310-C6C56DC59EAE}"/>
                </a:ext>
              </a:extLst>
            </p:cNvPr>
            <p:cNvSpPr txBox="1"/>
            <p:nvPr/>
          </p:nvSpPr>
          <p:spPr>
            <a:xfrm>
              <a:off x="10934700" y="399891"/>
              <a:ext cx="5135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050" dirty="0">
                  <a:solidFill>
                    <a:prstClr val="white"/>
                  </a:solidFill>
                  <a:latin typeface="苹方 常规"/>
                  <a:ea typeface="苹方 常规"/>
                </a:rPr>
                <a:t>Vol.</a:t>
              </a:r>
              <a:endParaRPr lang="zh-CN" altLang="en-US" sz="1050" dirty="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7786DC12-0F7C-4CC1-9AF6-56F21631FCC6}"/>
                </a:ext>
              </a:extLst>
            </p:cNvPr>
            <p:cNvSpPr txBox="1"/>
            <p:nvPr/>
          </p:nvSpPr>
          <p:spPr>
            <a:xfrm>
              <a:off x="10934699" y="700464"/>
              <a:ext cx="672306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US" altLang="zh-CN" sz="1350" dirty="0">
                  <a:solidFill>
                    <a:prstClr val="white"/>
                  </a:solidFill>
                  <a:latin typeface="苹方 常规"/>
                  <a:ea typeface="苹方 常规"/>
                </a:rPr>
                <a:t>05</a:t>
              </a:r>
              <a:endParaRPr lang="zh-CN" altLang="en-US" sz="1350" dirty="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47463623-B68E-496F-A223-71278A3CE2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34700" y="698320"/>
              <a:ext cx="672306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65836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>
            <a:extLst>
              <a:ext uri="{FF2B5EF4-FFF2-40B4-BE49-F238E27FC236}">
                <a16:creationId xmlns="" xmlns:a16="http://schemas.microsoft.com/office/drawing/2014/main" id="{71A0D1D3-4474-4685-8EEF-19241C5370D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9559" y="-132644"/>
            <a:ext cx="12514914" cy="711074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9AE5F05-6774-4C79-A195-E6773CF957E1}"/>
              </a:ext>
            </a:extLst>
          </p:cNvPr>
          <p:cNvSpPr/>
          <p:nvPr/>
        </p:nvSpPr>
        <p:spPr>
          <a:xfrm>
            <a:off x="-868680" y="0"/>
            <a:ext cx="14188440" cy="685800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396196D7-377F-4D92-94DA-B52EA118758F}"/>
              </a:ext>
            </a:extLst>
          </p:cNvPr>
          <p:cNvGrpSpPr/>
          <p:nvPr/>
        </p:nvGrpSpPr>
        <p:grpSpPr>
          <a:xfrm>
            <a:off x="3519715" y="1554995"/>
            <a:ext cx="5152571" cy="3748010"/>
            <a:chOff x="3497943" y="1926092"/>
            <a:chExt cx="5152571" cy="3748010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883F6D3C-1364-4845-A642-AFC580D5548D}"/>
                </a:ext>
              </a:extLst>
            </p:cNvPr>
            <p:cNvSpPr txBox="1"/>
            <p:nvPr/>
          </p:nvSpPr>
          <p:spPr>
            <a:xfrm>
              <a:off x="3497943" y="2056493"/>
              <a:ext cx="5152571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智能时代</a:t>
              </a:r>
              <a:endParaRPr lang="en-US" altLang="zh-CN" sz="72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  <a:p>
              <a:pPr algn="ctr"/>
              <a:r>
                <a:rPr lang="zh-CN" altLang="en-US" sz="72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引领变革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A2141A46-E3FC-4A86-A393-74BFA450CE86}"/>
                </a:ext>
              </a:extLst>
            </p:cNvPr>
            <p:cNvSpPr/>
            <p:nvPr/>
          </p:nvSpPr>
          <p:spPr>
            <a:xfrm>
              <a:off x="3795019" y="4596884"/>
              <a:ext cx="4601965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DINPro-Bold" panose="02000503030000020004" pitchFamily="50" charset="0"/>
                  <a:ea typeface="思源黑体 CN Heavy" panose="020B0A00000000000000" pitchFamily="34" charset="-122"/>
                </a:rPr>
                <a:t>The Age Of Intelligence,</a:t>
              </a:r>
            </a:p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DINPro-Bold" panose="02000503030000020004" pitchFamily="50" charset="0"/>
                  <a:ea typeface="思源黑体 CN Heavy" panose="020B0A00000000000000" pitchFamily="34" charset="-122"/>
                </a:rPr>
                <a:t> Leads To Change</a:t>
              </a: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10423993-18BD-4AF0-B679-DBFBBB059FA8}"/>
                </a:ext>
              </a:extLst>
            </p:cNvPr>
            <p:cNvSpPr/>
            <p:nvPr/>
          </p:nvSpPr>
          <p:spPr>
            <a:xfrm rot="5400000">
              <a:off x="4030227" y="1930382"/>
              <a:ext cx="379375" cy="370795"/>
            </a:xfrm>
            <a:custGeom>
              <a:avLst/>
              <a:gdLst>
                <a:gd name="connsiteX0" fmla="*/ 0 w 551543"/>
                <a:gd name="connsiteY0" fmla="*/ 0 h 667657"/>
                <a:gd name="connsiteX1" fmla="*/ 0 w 551543"/>
                <a:gd name="connsiteY1" fmla="*/ 667657 h 667657"/>
                <a:gd name="connsiteX2" fmla="*/ 551543 w 551543"/>
                <a:gd name="connsiteY2" fmla="*/ 667657 h 667657"/>
                <a:gd name="connsiteX0" fmla="*/ 0 w 551543"/>
                <a:gd name="connsiteY0" fmla="*/ 0 h 539069"/>
                <a:gd name="connsiteX1" fmla="*/ 0 w 551543"/>
                <a:gd name="connsiteY1" fmla="*/ 539069 h 539069"/>
                <a:gd name="connsiteX2" fmla="*/ 551543 w 551543"/>
                <a:gd name="connsiteY2" fmla="*/ 539069 h 53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1543" h="539069">
                  <a:moveTo>
                    <a:pt x="0" y="0"/>
                  </a:moveTo>
                  <a:lnTo>
                    <a:pt x="0" y="539069"/>
                  </a:lnTo>
                  <a:lnTo>
                    <a:pt x="551543" y="539069"/>
                  </a:lnTo>
                </a:path>
              </a:pathLst>
            </a:custGeom>
            <a:noFill/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1D0F4078-72E7-4624-9F4A-9F5462448070}"/>
                </a:ext>
              </a:extLst>
            </p:cNvPr>
            <p:cNvSpPr/>
            <p:nvPr/>
          </p:nvSpPr>
          <p:spPr>
            <a:xfrm rot="16200000">
              <a:off x="7779267" y="3888722"/>
              <a:ext cx="379375" cy="370795"/>
            </a:xfrm>
            <a:custGeom>
              <a:avLst/>
              <a:gdLst>
                <a:gd name="connsiteX0" fmla="*/ 0 w 551543"/>
                <a:gd name="connsiteY0" fmla="*/ 0 h 667657"/>
                <a:gd name="connsiteX1" fmla="*/ 0 w 551543"/>
                <a:gd name="connsiteY1" fmla="*/ 667657 h 667657"/>
                <a:gd name="connsiteX2" fmla="*/ 551543 w 551543"/>
                <a:gd name="connsiteY2" fmla="*/ 667657 h 667657"/>
                <a:gd name="connsiteX0" fmla="*/ 0 w 551543"/>
                <a:gd name="connsiteY0" fmla="*/ 0 h 539069"/>
                <a:gd name="connsiteX1" fmla="*/ 0 w 551543"/>
                <a:gd name="connsiteY1" fmla="*/ 539069 h 539069"/>
                <a:gd name="connsiteX2" fmla="*/ 551543 w 551543"/>
                <a:gd name="connsiteY2" fmla="*/ 539069 h 53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1543" h="539069">
                  <a:moveTo>
                    <a:pt x="0" y="0"/>
                  </a:moveTo>
                  <a:lnTo>
                    <a:pt x="0" y="539069"/>
                  </a:lnTo>
                  <a:lnTo>
                    <a:pt x="551543" y="539069"/>
                  </a:lnTo>
                </a:path>
              </a:pathLst>
            </a:custGeom>
            <a:noFill/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772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任意多边形 2">
            <a:extLst>
              <a:ext uri="{FF2B5EF4-FFF2-40B4-BE49-F238E27FC236}">
                <a16:creationId xmlns="" xmlns:a16="http://schemas.microsoft.com/office/drawing/2014/main" id="{85132321-4D5D-48D2-8763-0CDB60EF169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" descr="Picture">
            <a:extLst>
              <a:ext uri="{FF2B5EF4-FFF2-40B4-BE49-F238E27FC236}">
                <a16:creationId xmlns="" xmlns:a16="http://schemas.microsoft.com/office/drawing/2014/main" id="{BD16746F-6A08-4AD0-B84B-394E0EA7B2B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4844" y="4237258"/>
            <a:ext cx="1600823" cy="389030"/>
          </a:xfrm>
          <a:prstGeom prst="rect">
            <a:avLst/>
          </a:prstGeom>
        </p:spPr>
      </p:pic>
      <p:pic>
        <p:nvPicPr>
          <p:cNvPr id="5" name="Picture" descr="Picture">
            <a:extLst>
              <a:ext uri="{FF2B5EF4-FFF2-40B4-BE49-F238E27FC236}">
                <a16:creationId xmlns="" xmlns:a16="http://schemas.microsoft.com/office/drawing/2014/main" id="{6484BB7E-A445-4331-91B5-5BB77AB8C73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734" y="3918113"/>
            <a:ext cx="5735084" cy="25174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BC520EF-451F-4306-BBF1-860799CFA841}"/>
              </a:ext>
            </a:extLst>
          </p:cNvPr>
          <p:cNvSpPr txBox="1"/>
          <p:nvPr/>
        </p:nvSpPr>
        <p:spPr>
          <a:xfrm>
            <a:off x="1178778" y="3044087"/>
            <a:ext cx="7239762" cy="769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5400" b="1" spc="300" dirty="0">
                <a:solidFill>
                  <a:schemeClr val="bg1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变革之力  成就未来</a:t>
            </a:r>
            <a:endParaRPr lang="zh-CN" altLang="en-US" sz="3600" b="1" spc="300" dirty="0">
              <a:solidFill>
                <a:schemeClr val="bg1"/>
              </a:solidFill>
              <a:latin typeface="DINPro-Bold" panose="02000503030000020004" pitchFamily="50" charset="0"/>
              <a:ea typeface="思源黑体 CN Heavy" panose="020B0A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7DF00928-B612-4299-B270-DA558ABB15F1}"/>
              </a:ext>
            </a:extLst>
          </p:cNvPr>
          <p:cNvSpPr/>
          <p:nvPr/>
        </p:nvSpPr>
        <p:spPr>
          <a:xfrm>
            <a:off x="1576088" y="2463083"/>
            <a:ext cx="2435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年终汇报 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&amp;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工作计划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AB64903C-43E4-495A-855D-111C67FEF743}"/>
              </a:ext>
            </a:extLst>
          </p:cNvPr>
          <p:cNvSpPr txBox="1"/>
          <p:nvPr/>
        </p:nvSpPr>
        <p:spPr>
          <a:xfrm>
            <a:off x="1709734" y="4237258"/>
            <a:ext cx="1600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汇报人：大文</a:t>
            </a:r>
          </a:p>
        </p:txBody>
      </p:sp>
    </p:spTree>
    <p:extLst>
      <p:ext uri="{BB962C8B-B14F-4D97-AF65-F5344CB8AC3E}">
        <p14:creationId xmlns:p14="http://schemas.microsoft.com/office/powerpoint/2010/main" val="255516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A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-任意多边形 5">
            <a:extLst>
              <a:ext uri="{FF2B5EF4-FFF2-40B4-BE49-F238E27FC236}">
                <a16:creationId xmlns="" xmlns:a16="http://schemas.microsoft.com/office/drawing/2014/main" id="{F697075F-8CB0-4834-9002-749AE73ED79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5A351D1-FD9F-4043-95D5-DB5A34FB6E66}"/>
              </a:ext>
            </a:extLst>
          </p:cNvPr>
          <p:cNvSpPr txBox="1"/>
          <p:nvPr/>
        </p:nvSpPr>
        <p:spPr>
          <a:xfrm>
            <a:off x="1151301" y="2053403"/>
            <a:ext cx="1888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6DFBBA"/>
                </a:solidFill>
                <a:latin typeface="腾祥凌黑简" panose="01010104010101010101" pitchFamily="2" charset="-122"/>
                <a:ea typeface="腾祥凌黑简" panose="01010104010101010101" pitchFamily="2" charset="-122"/>
              </a:rPr>
              <a:t>2020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9A0E455-32A1-48A6-9F46-681AC9478790}"/>
              </a:ext>
            </a:extLst>
          </p:cNvPr>
          <p:cNvSpPr/>
          <p:nvPr/>
        </p:nvSpPr>
        <p:spPr>
          <a:xfrm>
            <a:off x="1151301" y="2761289"/>
            <a:ext cx="31518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154A47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ARTIFICIAL INTELLIGENCE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B2CB2D6-B1D8-4AD9-9EE4-EF0996DC5C57}"/>
              </a:ext>
            </a:extLst>
          </p:cNvPr>
          <p:cNvSpPr/>
          <p:nvPr/>
        </p:nvSpPr>
        <p:spPr>
          <a:xfrm>
            <a:off x="1278301" y="4345518"/>
            <a:ext cx="1173480" cy="262872"/>
          </a:xfrm>
          <a:prstGeom prst="rect">
            <a:avLst/>
          </a:prstGeom>
          <a:solidFill>
            <a:srgbClr val="D4FF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200" dirty="0">
                <a:solidFill>
                  <a:schemeClr val="tx1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2020.5.26</a:t>
            </a:r>
            <a:endParaRPr lang="zh-CN" altLang="en-US" sz="1200" dirty="0">
              <a:solidFill>
                <a:schemeClr val="tx1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52A150E-DD25-4BEB-88BD-A291C1F6512B}"/>
              </a:ext>
            </a:extLst>
          </p:cNvPr>
          <p:cNvSpPr txBox="1"/>
          <p:nvPr/>
        </p:nvSpPr>
        <p:spPr>
          <a:xfrm>
            <a:off x="1151301" y="3130621"/>
            <a:ext cx="49446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互联网产品差异化之路</a:t>
            </a:r>
            <a:endParaRPr lang="en-US" altLang="zh-CN" sz="2800" dirty="0">
              <a:solidFill>
                <a:schemeClr val="bg1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综述部分</a:t>
            </a:r>
            <a:endParaRPr lang="en-US" altLang="zh-CN" sz="3200" dirty="0">
              <a:solidFill>
                <a:schemeClr val="bg1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124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任意多边形 2">
            <a:extLst>
              <a:ext uri="{FF2B5EF4-FFF2-40B4-BE49-F238E27FC236}">
                <a16:creationId xmlns="" xmlns:a16="http://schemas.microsoft.com/office/drawing/2014/main" id="{117192A4-F8DA-4A9A-8405-FD063FCCC42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23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65859" y="3244334"/>
            <a:ext cx="572772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大文懂个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b="1" u="sng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345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A-任意多边形 21">
            <a:extLst>
              <a:ext uri="{FF2B5EF4-FFF2-40B4-BE49-F238E27FC236}">
                <a16:creationId xmlns="" xmlns:a16="http://schemas.microsoft.com/office/drawing/2014/main" id="{42075C5E-83B6-40BA-9E73-FA61C542491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03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8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9" name="组合 518">
            <a:extLst>
              <a:ext uri="{FF2B5EF4-FFF2-40B4-BE49-F238E27FC236}">
                <a16:creationId xmlns="" xmlns:a16="http://schemas.microsoft.com/office/drawing/2014/main" id="{0A34D484-3497-4CAF-BF32-08E2D8F9870A}"/>
              </a:ext>
            </a:extLst>
          </p:cNvPr>
          <p:cNvGrpSpPr/>
          <p:nvPr/>
        </p:nvGrpSpPr>
        <p:grpSpPr>
          <a:xfrm>
            <a:off x="1439110" y="-3544968"/>
            <a:ext cx="11762540" cy="12383961"/>
            <a:chOff x="2753560" y="-1990267"/>
            <a:chExt cx="9701686" cy="10214231"/>
          </a:xfrm>
        </p:grpSpPr>
        <p:sp>
          <p:nvSpPr>
            <p:cNvPr id="3" name="等腰三角形 2">
              <a:extLst>
                <a:ext uri="{FF2B5EF4-FFF2-40B4-BE49-F238E27FC236}">
                  <a16:creationId xmlns="" xmlns:a16="http://schemas.microsoft.com/office/drawing/2014/main" id="{B382F820-229F-424B-9F4C-63B7EFB979E6}"/>
                </a:ext>
              </a:extLst>
            </p:cNvPr>
            <p:cNvSpPr/>
            <p:nvPr/>
          </p:nvSpPr>
          <p:spPr>
            <a:xfrm rot="21184778">
              <a:off x="7003742" y="2081212"/>
              <a:ext cx="3063945" cy="2910198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solidFill>
              <a:srgbClr val="00001C"/>
            </a:solidFill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89" name="等腰三角形 2">
              <a:extLst>
                <a:ext uri="{FF2B5EF4-FFF2-40B4-BE49-F238E27FC236}">
                  <a16:creationId xmlns="" xmlns:a16="http://schemas.microsoft.com/office/drawing/2014/main" id="{20465B02-069B-4C95-911F-2C16A296ABB2}"/>
                </a:ext>
              </a:extLst>
            </p:cNvPr>
            <p:cNvSpPr/>
            <p:nvPr/>
          </p:nvSpPr>
          <p:spPr>
            <a:xfrm rot="21018038">
              <a:off x="6858373" y="1958141"/>
              <a:ext cx="3294599" cy="3129278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90" name="等腰三角形 2">
              <a:extLst>
                <a:ext uri="{FF2B5EF4-FFF2-40B4-BE49-F238E27FC236}">
                  <a16:creationId xmlns="" xmlns:a16="http://schemas.microsoft.com/office/drawing/2014/main" id="{8EFE37B2-B118-4963-BD4B-4269C56AA12A}"/>
                </a:ext>
              </a:extLst>
            </p:cNvPr>
            <p:cNvSpPr/>
            <p:nvPr/>
          </p:nvSpPr>
          <p:spPr>
            <a:xfrm rot="20851300">
              <a:off x="6713003" y="1835070"/>
              <a:ext cx="3525254" cy="3348358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91" name="等腰三角形 2">
              <a:extLst>
                <a:ext uri="{FF2B5EF4-FFF2-40B4-BE49-F238E27FC236}">
                  <a16:creationId xmlns="" xmlns:a16="http://schemas.microsoft.com/office/drawing/2014/main" id="{645B3705-0F29-43BC-8A3A-97D3160941A9}"/>
                </a:ext>
              </a:extLst>
            </p:cNvPr>
            <p:cNvSpPr/>
            <p:nvPr/>
          </p:nvSpPr>
          <p:spPr>
            <a:xfrm rot="20684561">
              <a:off x="6567634" y="1711998"/>
              <a:ext cx="3755908" cy="3567439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92" name="等腰三角形 2">
              <a:extLst>
                <a:ext uri="{FF2B5EF4-FFF2-40B4-BE49-F238E27FC236}">
                  <a16:creationId xmlns="" xmlns:a16="http://schemas.microsoft.com/office/drawing/2014/main" id="{B9B9B97B-F593-42A4-991B-BCCABE894CC7}"/>
                </a:ext>
              </a:extLst>
            </p:cNvPr>
            <p:cNvSpPr/>
            <p:nvPr/>
          </p:nvSpPr>
          <p:spPr>
            <a:xfrm rot="20517823">
              <a:off x="6422264" y="1588927"/>
              <a:ext cx="3986562" cy="3786519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93" name="等腰三角形 2">
              <a:extLst>
                <a:ext uri="{FF2B5EF4-FFF2-40B4-BE49-F238E27FC236}">
                  <a16:creationId xmlns="" xmlns:a16="http://schemas.microsoft.com/office/drawing/2014/main" id="{53746E13-1841-417E-A39D-096027C32E8A}"/>
                </a:ext>
              </a:extLst>
            </p:cNvPr>
            <p:cNvSpPr/>
            <p:nvPr/>
          </p:nvSpPr>
          <p:spPr>
            <a:xfrm rot="20351083">
              <a:off x="6276895" y="1465856"/>
              <a:ext cx="4217217" cy="4005599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94" name="等腰三角形 2">
              <a:extLst>
                <a:ext uri="{FF2B5EF4-FFF2-40B4-BE49-F238E27FC236}">
                  <a16:creationId xmlns="" xmlns:a16="http://schemas.microsoft.com/office/drawing/2014/main" id="{F05ED219-5621-4B1D-87B8-D3582F0ADEAB}"/>
                </a:ext>
              </a:extLst>
            </p:cNvPr>
            <p:cNvSpPr/>
            <p:nvPr/>
          </p:nvSpPr>
          <p:spPr>
            <a:xfrm rot="20184344">
              <a:off x="6131525" y="1342785"/>
              <a:ext cx="4447871" cy="4224679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95" name="等腰三角形 2">
              <a:extLst>
                <a:ext uri="{FF2B5EF4-FFF2-40B4-BE49-F238E27FC236}">
                  <a16:creationId xmlns="" xmlns:a16="http://schemas.microsoft.com/office/drawing/2014/main" id="{7C449A43-7276-41AF-935D-510AD7F9FD50}"/>
                </a:ext>
              </a:extLst>
            </p:cNvPr>
            <p:cNvSpPr/>
            <p:nvPr/>
          </p:nvSpPr>
          <p:spPr>
            <a:xfrm rot="20017606">
              <a:off x="5986156" y="1219714"/>
              <a:ext cx="4678526" cy="4443760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96" name="等腰三角形 2">
              <a:extLst>
                <a:ext uri="{FF2B5EF4-FFF2-40B4-BE49-F238E27FC236}">
                  <a16:creationId xmlns="" xmlns:a16="http://schemas.microsoft.com/office/drawing/2014/main" id="{E47AE3ED-916A-41A0-88AF-CB51D904AFFC}"/>
                </a:ext>
              </a:extLst>
            </p:cNvPr>
            <p:cNvSpPr/>
            <p:nvPr/>
          </p:nvSpPr>
          <p:spPr>
            <a:xfrm rot="19850867">
              <a:off x="5840786" y="1096643"/>
              <a:ext cx="4909180" cy="4662840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97" name="等腰三角形 2">
              <a:extLst>
                <a:ext uri="{FF2B5EF4-FFF2-40B4-BE49-F238E27FC236}">
                  <a16:creationId xmlns="" xmlns:a16="http://schemas.microsoft.com/office/drawing/2014/main" id="{5CEDA74D-6D49-4FDB-AFA0-F8E093CFF1DC}"/>
                </a:ext>
              </a:extLst>
            </p:cNvPr>
            <p:cNvSpPr/>
            <p:nvPr/>
          </p:nvSpPr>
          <p:spPr>
            <a:xfrm rot="19684127">
              <a:off x="5695417" y="973571"/>
              <a:ext cx="5139834" cy="4881920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98" name="等腰三角形 2">
              <a:extLst>
                <a:ext uri="{FF2B5EF4-FFF2-40B4-BE49-F238E27FC236}">
                  <a16:creationId xmlns="" xmlns:a16="http://schemas.microsoft.com/office/drawing/2014/main" id="{F644517B-51CA-4E54-A1A0-04D5F7D2C9FC}"/>
                </a:ext>
              </a:extLst>
            </p:cNvPr>
            <p:cNvSpPr/>
            <p:nvPr/>
          </p:nvSpPr>
          <p:spPr>
            <a:xfrm rot="19517390">
              <a:off x="5550047" y="850500"/>
              <a:ext cx="5370489" cy="5101001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99" name="等腰三角形 2">
              <a:extLst>
                <a:ext uri="{FF2B5EF4-FFF2-40B4-BE49-F238E27FC236}">
                  <a16:creationId xmlns="" xmlns:a16="http://schemas.microsoft.com/office/drawing/2014/main" id="{46BE5CC8-1A75-4E63-83EA-8C55E852C037}"/>
                </a:ext>
              </a:extLst>
            </p:cNvPr>
            <p:cNvSpPr/>
            <p:nvPr/>
          </p:nvSpPr>
          <p:spPr>
            <a:xfrm rot="19350650">
              <a:off x="5404677" y="727429"/>
              <a:ext cx="5601143" cy="5320081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00" name="等腰三角形 2">
              <a:extLst>
                <a:ext uri="{FF2B5EF4-FFF2-40B4-BE49-F238E27FC236}">
                  <a16:creationId xmlns="" xmlns:a16="http://schemas.microsoft.com/office/drawing/2014/main" id="{2A9CD7FB-06B0-42E0-93D8-4879304F68C1}"/>
                </a:ext>
              </a:extLst>
            </p:cNvPr>
            <p:cNvSpPr/>
            <p:nvPr/>
          </p:nvSpPr>
          <p:spPr>
            <a:xfrm rot="19183912">
              <a:off x="5259308" y="604358"/>
              <a:ext cx="5831798" cy="5539161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01" name="等腰三角形 2">
              <a:extLst>
                <a:ext uri="{FF2B5EF4-FFF2-40B4-BE49-F238E27FC236}">
                  <a16:creationId xmlns="" xmlns:a16="http://schemas.microsoft.com/office/drawing/2014/main" id="{32701DBF-1ED1-4AC0-8288-61FE3BDCA2FB}"/>
                </a:ext>
              </a:extLst>
            </p:cNvPr>
            <p:cNvSpPr/>
            <p:nvPr/>
          </p:nvSpPr>
          <p:spPr>
            <a:xfrm rot="19017173">
              <a:off x="5113938" y="481287"/>
              <a:ext cx="6062452" cy="5758242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02" name="等腰三角形 2">
              <a:extLst>
                <a:ext uri="{FF2B5EF4-FFF2-40B4-BE49-F238E27FC236}">
                  <a16:creationId xmlns="" xmlns:a16="http://schemas.microsoft.com/office/drawing/2014/main" id="{78B2CB72-D50D-45B6-93E0-20ABA207ED61}"/>
                </a:ext>
              </a:extLst>
            </p:cNvPr>
            <p:cNvSpPr/>
            <p:nvPr/>
          </p:nvSpPr>
          <p:spPr>
            <a:xfrm rot="18850433">
              <a:off x="4968569" y="358216"/>
              <a:ext cx="6293106" cy="5977322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03" name="等腰三角形 2">
              <a:extLst>
                <a:ext uri="{FF2B5EF4-FFF2-40B4-BE49-F238E27FC236}">
                  <a16:creationId xmlns="" xmlns:a16="http://schemas.microsoft.com/office/drawing/2014/main" id="{E90BB3C9-CE1B-408C-B587-259A511B478C}"/>
                </a:ext>
              </a:extLst>
            </p:cNvPr>
            <p:cNvSpPr/>
            <p:nvPr/>
          </p:nvSpPr>
          <p:spPr>
            <a:xfrm rot="18683696">
              <a:off x="4823199" y="235145"/>
              <a:ext cx="6523761" cy="6196402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04" name="等腰三角形 2">
              <a:extLst>
                <a:ext uri="{FF2B5EF4-FFF2-40B4-BE49-F238E27FC236}">
                  <a16:creationId xmlns="" xmlns:a16="http://schemas.microsoft.com/office/drawing/2014/main" id="{E743DA41-7FAB-4FCE-BA26-10029DEEEBF5}"/>
                </a:ext>
              </a:extLst>
            </p:cNvPr>
            <p:cNvSpPr/>
            <p:nvPr/>
          </p:nvSpPr>
          <p:spPr>
            <a:xfrm rot="18516956">
              <a:off x="4677830" y="112073"/>
              <a:ext cx="6754415" cy="6415482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05" name="等腰三角形 2">
              <a:extLst>
                <a:ext uri="{FF2B5EF4-FFF2-40B4-BE49-F238E27FC236}">
                  <a16:creationId xmlns="" xmlns:a16="http://schemas.microsoft.com/office/drawing/2014/main" id="{7AE158A7-07EF-454A-B908-142AEE71B37E}"/>
                </a:ext>
              </a:extLst>
            </p:cNvPr>
            <p:cNvSpPr/>
            <p:nvPr/>
          </p:nvSpPr>
          <p:spPr>
            <a:xfrm rot="18350219">
              <a:off x="4532460" y="-10998"/>
              <a:ext cx="6985070" cy="6634562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06" name="等腰三角形 2">
              <a:extLst>
                <a:ext uri="{FF2B5EF4-FFF2-40B4-BE49-F238E27FC236}">
                  <a16:creationId xmlns="" xmlns:a16="http://schemas.microsoft.com/office/drawing/2014/main" id="{34D408DE-D2BA-4687-9F0D-BAD0610EA091}"/>
                </a:ext>
              </a:extLst>
            </p:cNvPr>
            <p:cNvSpPr/>
            <p:nvPr/>
          </p:nvSpPr>
          <p:spPr>
            <a:xfrm rot="18183479">
              <a:off x="4387091" y="-134069"/>
              <a:ext cx="7215724" cy="6853643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07" name="等腰三角形 2">
              <a:extLst>
                <a:ext uri="{FF2B5EF4-FFF2-40B4-BE49-F238E27FC236}">
                  <a16:creationId xmlns="" xmlns:a16="http://schemas.microsoft.com/office/drawing/2014/main" id="{A9373EA7-9DEA-49AD-8331-AD87F0BBE9D1}"/>
                </a:ext>
              </a:extLst>
            </p:cNvPr>
            <p:cNvSpPr/>
            <p:nvPr/>
          </p:nvSpPr>
          <p:spPr>
            <a:xfrm rot="18016740">
              <a:off x="4241721" y="-257140"/>
              <a:ext cx="7446378" cy="7072723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08" name="等腰三角形 2">
              <a:extLst>
                <a:ext uri="{FF2B5EF4-FFF2-40B4-BE49-F238E27FC236}">
                  <a16:creationId xmlns="" xmlns:a16="http://schemas.microsoft.com/office/drawing/2014/main" id="{671E6360-AB54-4915-8B8D-F1F9FBF09577}"/>
                </a:ext>
              </a:extLst>
            </p:cNvPr>
            <p:cNvSpPr/>
            <p:nvPr/>
          </p:nvSpPr>
          <p:spPr>
            <a:xfrm rot="17850002">
              <a:off x="4096352" y="-380211"/>
              <a:ext cx="7677033" cy="7291803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09" name="等腰三角形 2">
              <a:extLst>
                <a:ext uri="{FF2B5EF4-FFF2-40B4-BE49-F238E27FC236}">
                  <a16:creationId xmlns="" xmlns:a16="http://schemas.microsoft.com/office/drawing/2014/main" id="{67E03B3E-2C74-484E-99DA-4710A4F8EEE2}"/>
                </a:ext>
              </a:extLst>
            </p:cNvPr>
            <p:cNvSpPr/>
            <p:nvPr/>
          </p:nvSpPr>
          <p:spPr>
            <a:xfrm rot="17683262">
              <a:off x="3950982" y="-503282"/>
              <a:ext cx="7907687" cy="7510883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10" name="等腰三角形 2">
              <a:extLst>
                <a:ext uri="{FF2B5EF4-FFF2-40B4-BE49-F238E27FC236}">
                  <a16:creationId xmlns="" xmlns:a16="http://schemas.microsoft.com/office/drawing/2014/main" id="{CBFDC614-0DB3-42FB-BEAB-DC15E946B608}"/>
                </a:ext>
              </a:extLst>
            </p:cNvPr>
            <p:cNvSpPr/>
            <p:nvPr/>
          </p:nvSpPr>
          <p:spPr>
            <a:xfrm rot="17516525">
              <a:off x="3805613" y="-626354"/>
              <a:ext cx="8138341" cy="7729964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11" name="等腰三角形 2">
              <a:extLst>
                <a:ext uri="{FF2B5EF4-FFF2-40B4-BE49-F238E27FC236}">
                  <a16:creationId xmlns="" xmlns:a16="http://schemas.microsoft.com/office/drawing/2014/main" id="{6C0460CF-53A8-4D0F-AC6B-E98956743C2F}"/>
                </a:ext>
              </a:extLst>
            </p:cNvPr>
            <p:cNvSpPr/>
            <p:nvPr/>
          </p:nvSpPr>
          <p:spPr>
            <a:xfrm rot="17349785">
              <a:off x="3660243" y="-749425"/>
              <a:ext cx="8368995" cy="7949044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12" name="等腰三角形 2">
              <a:extLst>
                <a:ext uri="{FF2B5EF4-FFF2-40B4-BE49-F238E27FC236}">
                  <a16:creationId xmlns="" xmlns:a16="http://schemas.microsoft.com/office/drawing/2014/main" id="{325624E6-9AD3-4D47-9BF9-38F9D30DD455}"/>
                </a:ext>
              </a:extLst>
            </p:cNvPr>
            <p:cNvSpPr/>
            <p:nvPr/>
          </p:nvSpPr>
          <p:spPr>
            <a:xfrm rot="17183046">
              <a:off x="3514873" y="-872496"/>
              <a:ext cx="8599650" cy="8168124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13" name="等腰三角形 2">
              <a:extLst>
                <a:ext uri="{FF2B5EF4-FFF2-40B4-BE49-F238E27FC236}">
                  <a16:creationId xmlns="" xmlns:a16="http://schemas.microsoft.com/office/drawing/2014/main" id="{F4706F27-B15F-4CD6-B658-D8A06D0360B9}"/>
                </a:ext>
              </a:extLst>
            </p:cNvPr>
            <p:cNvSpPr/>
            <p:nvPr/>
          </p:nvSpPr>
          <p:spPr>
            <a:xfrm rot="17016308">
              <a:off x="3369504" y="-995567"/>
              <a:ext cx="8830304" cy="8387204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14" name="等腰三角形 2">
              <a:extLst>
                <a:ext uri="{FF2B5EF4-FFF2-40B4-BE49-F238E27FC236}">
                  <a16:creationId xmlns="" xmlns:a16="http://schemas.microsoft.com/office/drawing/2014/main" id="{1677633A-E5E3-41E3-A644-F0611DF41F89}"/>
                </a:ext>
              </a:extLst>
            </p:cNvPr>
            <p:cNvSpPr/>
            <p:nvPr/>
          </p:nvSpPr>
          <p:spPr>
            <a:xfrm rot="16849568">
              <a:off x="3224135" y="-1118638"/>
              <a:ext cx="9060959" cy="8606285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15" name="等腰三角形 2">
              <a:extLst>
                <a:ext uri="{FF2B5EF4-FFF2-40B4-BE49-F238E27FC236}">
                  <a16:creationId xmlns="" xmlns:a16="http://schemas.microsoft.com/office/drawing/2014/main" id="{31286F06-4D00-4AC7-A51E-4D9E3341E9F5}"/>
                </a:ext>
              </a:extLst>
            </p:cNvPr>
            <p:cNvSpPr/>
            <p:nvPr/>
          </p:nvSpPr>
          <p:spPr>
            <a:xfrm rot="16682829">
              <a:off x="3078765" y="-1241709"/>
              <a:ext cx="9291613" cy="8825365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16" name="等腰三角形 2">
              <a:extLst>
                <a:ext uri="{FF2B5EF4-FFF2-40B4-BE49-F238E27FC236}">
                  <a16:creationId xmlns="" xmlns:a16="http://schemas.microsoft.com/office/drawing/2014/main" id="{7FF32BF1-D02D-42AE-90C9-3E31B216EF97}"/>
                </a:ext>
              </a:extLst>
            </p:cNvPr>
            <p:cNvSpPr/>
            <p:nvPr/>
          </p:nvSpPr>
          <p:spPr>
            <a:xfrm rot="16516091">
              <a:off x="2933396" y="-1364780"/>
              <a:ext cx="9522268" cy="9044446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17" name="等腰三角形 2">
              <a:extLst>
                <a:ext uri="{FF2B5EF4-FFF2-40B4-BE49-F238E27FC236}">
                  <a16:creationId xmlns="" xmlns:a16="http://schemas.microsoft.com/office/drawing/2014/main" id="{2DBB447B-DFF9-4809-A73F-E25C63FB9112}"/>
                </a:ext>
              </a:extLst>
            </p:cNvPr>
            <p:cNvSpPr/>
            <p:nvPr/>
          </p:nvSpPr>
          <p:spPr>
            <a:xfrm rot="16349352">
              <a:off x="2788026" y="-1487852"/>
              <a:ext cx="9752922" cy="9263525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518" name="等腰三角形 2">
              <a:extLst>
                <a:ext uri="{FF2B5EF4-FFF2-40B4-BE49-F238E27FC236}">
                  <a16:creationId xmlns="" xmlns:a16="http://schemas.microsoft.com/office/drawing/2014/main" id="{06AE9B6E-A0CA-43B9-9D95-DA72440A8DC7}"/>
                </a:ext>
              </a:extLst>
            </p:cNvPr>
            <p:cNvSpPr/>
            <p:nvPr/>
          </p:nvSpPr>
          <p:spPr>
            <a:xfrm rot="16182614">
              <a:off x="2642657" y="-1610923"/>
              <a:ext cx="9983577" cy="9482606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59" name="等腰三角形 2">
              <a:extLst>
                <a:ext uri="{FF2B5EF4-FFF2-40B4-BE49-F238E27FC236}">
                  <a16:creationId xmlns="" xmlns:a16="http://schemas.microsoft.com/office/drawing/2014/main" id="{2131E70B-117B-4F3B-8A17-547C565B7E96}"/>
                </a:ext>
              </a:extLst>
            </p:cNvPr>
            <p:cNvSpPr/>
            <p:nvPr/>
          </p:nvSpPr>
          <p:spPr>
            <a:xfrm rot="21018038">
              <a:off x="6858373" y="1958141"/>
              <a:ext cx="3294599" cy="3129278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60" name="等腰三角形 2">
              <a:extLst>
                <a:ext uri="{FF2B5EF4-FFF2-40B4-BE49-F238E27FC236}">
                  <a16:creationId xmlns="" xmlns:a16="http://schemas.microsoft.com/office/drawing/2014/main" id="{78744902-E7F7-4B4B-8F00-62CCDB91C2CB}"/>
                </a:ext>
              </a:extLst>
            </p:cNvPr>
            <p:cNvSpPr/>
            <p:nvPr/>
          </p:nvSpPr>
          <p:spPr>
            <a:xfrm rot="20851300">
              <a:off x="6713003" y="1835070"/>
              <a:ext cx="3525254" cy="3348358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61" name="等腰三角形 2">
              <a:extLst>
                <a:ext uri="{FF2B5EF4-FFF2-40B4-BE49-F238E27FC236}">
                  <a16:creationId xmlns="" xmlns:a16="http://schemas.microsoft.com/office/drawing/2014/main" id="{062E9384-5C25-47F1-9F7E-10110CC99130}"/>
                </a:ext>
              </a:extLst>
            </p:cNvPr>
            <p:cNvSpPr/>
            <p:nvPr/>
          </p:nvSpPr>
          <p:spPr>
            <a:xfrm rot="20684561">
              <a:off x="6567634" y="1711998"/>
              <a:ext cx="3755908" cy="3567439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62" name="等腰三角形 2">
              <a:extLst>
                <a:ext uri="{FF2B5EF4-FFF2-40B4-BE49-F238E27FC236}">
                  <a16:creationId xmlns="" xmlns:a16="http://schemas.microsoft.com/office/drawing/2014/main" id="{9849C848-B0D7-4B80-877A-8382140A4F83}"/>
                </a:ext>
              </a:extLst>
            </p:cNvPr>
            <p:cNvSpPr/>
            <p:nvPr/>
          </p:nvSpPr>
          <p:spPr>
            <a:xfrm rot="20517823">
              <a:off x="6422264" y="1588927"/>
              <a:ext cx="3986562" cy="3786519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63" name="等腰三角形 2">
              <a:extLst>
                <a:ext uri="{FF2B5EF4-FFF2-40B4-BE49-F238E27FC236}">
                  <a16:creationId xmlns="" xmlns:a16="http://schemas.microsoft.com/office/drawing/2014/main" id="{F249860E-965E-4545-98D2-B417E628B6C4}"/>
                </a:ext>
              </a:extLst>
            </p:cNvPr>
            <p:cNvSpPr/>
            <p:nvPr/>
          </p:nvSpPr>
          <p:spPr>
            <a:xfrm rot="20351083">
              <a:off x="6276895" y="1465856"/>
              <a:ext cx="4217217" cy="4005599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64" name="等腰三角形 2">
              <a:extLst>
                <a:ext uri="{FF2B5EF4-FFF2-40B4-BE49-F238E27FC236}">
                  <a16:creationId xmlns="" xmlns:a16="http://schemas.microsoft.com/office/drawing/2014/main" id="{EDA522B5-06A6-4C33-8F67-28E6A89AE7CF}"/>
                </a:ext>
              </a:extLst>
            </p:cNvPr>
            <p:cNvSpPr/>
            <p:nvPr/>
          </p:nvSpPr>
          <p:spPr>
            <a:xfrm rot="20184344">
              <a:off x="6131525" y="1342785"/>
              <a:ext cx="4447871" cy="4224679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65" name="等腰三角形 2">
              <a:extLst>
                <a:ext uri="{FF2B5EF4-FFF2-40B4-BE49-F238E27FC236}">
                  <a16:creationId xmlns="" xmlns:a16="http://schemas.microsoft.com/office/drawing/2014/main" id="{26592E0C-0846-4249-AF7F-1F418C7529F5}"/>
                </a:ext>
              </a:extLst>
            </p:cNvPr>
            <p:cNvSpPr/>
            <p:nvPr/>
          </p:nvSpPr>
          <p:spPr>
            <a:xfrm rot="20017606">
              <a:off x="5986156" y="1219714"/>
              <a:ext cx="4678526" cy="4443760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66" name="等腰三角形 2">
              <a:extLst>
                <a:ext uri="{FF2B5EF4-FFF2-40B4-BE49-F238E27FC236}">
                  <a16:creationId xmlns="" xmlns:a16="http://schemas.microsoft.com/office/drawing/2014/main" id="{47FBB346-72C2-42C7-A5E1-184D9050AEFA}"/>
                </a:ext>
              </a:extLst>
            </p:cNvPr>
            <p:cNvSpPr/>
            <p:nvPr/>
          </p:nvSpPr>
          <p:spPr>
            <a:xfrm rot="19850867">
              <a:off x="5840786" y="1096643"/>
              <a:ext cx="4909180" cy="4662840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67" name="等腰三角形 2">
              <a:extLst>
                <a:ext uri="{FF2B5EF4-FFF2-40B4-BE49-F238E27FC236}">
                  <a16:creationId xmlns="" xmlns:a16="http://schemas.microsoft.com/office/drawing/2014/main" id="{3590B61B-12B2-4119-8B69-4F1C239FB147}"/>
                </a:ext>
              </a:extLst>
            </p:cNvPr>
            <p:cNvSpPr/>
            <p:nvPr/>
          </p:nvSpPr>
          <p:spPr>
            <a:xfrm rot="19684127">
              <a:off x="5695417" y="973571"/>
              <a:ext cx="5139834" cy="4881920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68" name="等腰三角形 2">
              <a:extLst>
                <a:ext uri="{FF2B5EF4-FFF2-40B4-BE49-F238E27FC236}">
                  <a16:creationId xmlns="" xmlns:a16="http://schemas.microsoft.com/office/drawing/2014/main" id="{E45A0F01-34C0-4B4F-BBEE-00820A607C8D}"/>
                </a:ext>
              </a:extLst>
            </p:cNvPr>
            <p:cNvSpPr/>
            <p:nvPr/>
          </p:nvSpPr>
          <p:spPr>
            <a:xfrm rot="19517390">
              <a:off x="5550047" y="850500"/>
              <a:ext cx="5370489" cy="5101001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69" name="等腰三角形 2">
              <a:extLst>
                <a:ext uri="{FF2B5EF4-FFF2-40B4-BE49-F238E27FC236}">
                  <a16:creationId xmlns="" xmlns:a16="http://schemas.microsoft.com/office/drawing/2014/main" id="{6BA4E9C6-44E9-48C5-9DDF-13E97606507C}"/>
                </a:ext>
              </a:extLst>
            </p:cNvPr>
            <p:cNvSpPr/>
            <p:nvPr/>
          </p:nvSpPr>
          <p:spPr>
            <a:xfrm rot="19350650">
              <a:off x="5404677" y="727429"/>
              <a:ext cx="5601143" cy="5320081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70" name="等腰三角形 2">
              <a:extLst>
                <a:ext uri="{FF2B5EF4-FFF2-40B4-BE49-F238E27FC236}">
                  <a16:creationId xmlns="" xmlns:a16="http://schemas.microsoft.com/office/drawing/2014/main" id="{704C9E2E-CE16-4038-B7F5-F6ED07265DE7}"/>
                </a:ext>
              </a:extLst>
            </p:cNvPr>
            <p:cNvSpPr/>
            <p:nvPr/>
          </p:nvSpPr>
          <p:spPr>
            <a:xfrm rot="19183912">
              <a:off x="5259308" y="604358"/>
              <a:ext cx="5831798" cy="5539161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71" name="等腰三角形 2">
              <a:extLst>
                <a:ext uri="{FF2B5EF4-FFF2-40B4-BE49-F238E27FC236}">
                  <a16:creationId xmlns="" xmlns:a16="http://schemas.microsoft.com/office/drawing/2014/main" id="{F734350B-3D29-419E-9FE4-1A47A23F2173}"/>
                </a:ext>
              </a:extLst>
            </p:cNvPr>
            <p:cNvSpPr/>
            <p:nvPr/>
          </p:nvSpPr>
          <p:spPr>
            <a:xfrm rot="19017173">
              <a:off x="5113938" y="481287"/>
              <a:ext cx="6062452" cy="5758242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72" name="等腰三角形 2">
              <a:extLst>
                <a:ext uri="{FF2B5EF4-FFF2-40B4-BE49-F238E27FC236}">
                  <a16:creationId xmlns="" xmlns:a16="http://schemas.microsoft.com/office/drawing/2014/main" id="{4DEDE77D-5C65-4F31-9CB4-7A8D1B44EDCC}"/>
                </a:ext>
              </a:extLst>
            </p:cNvPr>
            <p:cNvSpPr/>
            <p:nvPr/>
          </p:nvSpPr>
          <p:spPr>
            <a:xfrm rot="18850433">
              <a:off x="4968569" y="358216"/>
              <a:ext cx="6293106" cy="5977322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73" name="等腰三角形 2">
              <a:extLst>
                <a:ext uri="{FF2B5EF4-FFF2-40B4-BE49-F238E27FC236}">
                  <a16:creationId xmlns="" xmlns:a16="http://schemas.microsoft.com/office/drawing/2014/main" id="{CCED9096-8471-439E-B555-E078AAC6F0F2}"/>
                </a:ext>
              </a:extLst>
            </p:cNvPr>
            <p:cNvSpPr/>
            <p:nvPr/>
          </p:nvSpPr>
          <p:spPr>
            <a:xfrm rot="18683696">
              <a:off x="4823199" y="235145"/>
              <a:ext cx="6523761" cy="6196402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74" name="等腰三角形 2">
              <a:extLst>
                <a:ext uri="{FF2B5EF4-FFF2-40B4-BE49-F238E27FC236}">
                  <a16:creationId xmlns="" xmlns:a16="http://schemas.microsoft.com/office/drawing/2014/main" id="{7CAC3550-50FE-4441-B4A2-DFAE5E9DEB1A}"/>
                </a:ext>
              </a:extLst>
            </p:cNvPr>
            <p:cNvSpPr/>
            <p:nvPr/>
          </p:nvSpPr>
          <p:spPr>
            <a:xfrm rot="18516956">
              <a:off x="4677830" y="112073"/>
              <a:ext cx="6754415" cy="6415482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75" name="等腰三角形 2">
              <a:extLst>
                <a:ext uri="{FF2B5EF4-FFF2-40B4-BE49-F238E27FC236}">
                  <a16:creationId xmlns="" xmlns:a16="http://schemas.microsoft.com/office/drawing/2014/main" id="{54FAA882-8191-41A8-B410-5EADEBDB607E}"/>
                </a:ext>
              </a:extLst>
            </p:cNvPr>
            <p:cNvSpPr/>
            <p:nvPr/>
          </p:nvSpPr>
          <p:spPr>
            <a:xfrm rot="18350219">
              <a:off x="4532460" y="-10998"/>
              <a:ext cx="6985070" cy="6634562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76" name="等腰三角形 2">
              <a:extLst>
                <a:ext uri="{FF2B5EF4-FFF2-40B4-BE49-F238E27FC236}">
                  <a16:creationId xmlns="" xmlns:a16="http://schemas.microsoft.com/office/drawing/2014/main" id="{1DC4EC05-3015-420B-84C7-85362FA57B31}"/>
                </a:ext>
              </a:extLst>
            </p:cNvPr>
            <p:cNvSpPr/>
            <p:nvPr/>
          </p:nvSpPr>
          <p:spPr>
            <a:xfrm rot="18183479">
              <a:off x="4387091" y="-134069"/>
              <a:ext cx="7215724" cy="6853643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77" name="等腰三角形 2">
              <a:extLst>
                <a:ext uri="{FF2B5EF4-FFF2-40B4-BE49-F238E27FC236}">
                  <a16:creationId xmlns="" xmlns:a16="http://schemas.microsoft.com/office/drawing/2014/main" id="{502BC2D5-183C-4882-9146-2BBC83D5490E}"/>
                </a:ext>
              </a:extLst>
            </p:cNvPr>
            <p:cNvSpPr/>
            <p:nvPr/>
          </p:nvSpPr>
          <p:spPr>
            <a:xfrm rot="18016740">
              <a:off x="4241721" y="-257140"/>
              <a:ext cx="7446378" cy="7072723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78" name="等腰三角形 2">
              <a:extLst>
                <a:ext uri="{FF2B5EF4-FFF2-40B4-BE49-F238E27FC236}">
                  <a16:creationId xmlns="" xmlns:a16="http://schemas.microsoft.com/office/drawing/2014/main" id="{6BE552FD-853C-4606-87B7-CBD9423A2022}"/>
                </a:ext>
              </a:extLst>
            </p:cNvPr>
            <p:cNvSpPr/>
            <p:nvPr/>
          </p:nvSpPr>
          <p:spPr>
            <a:xfrm rot="17850002">
              <a:off x="4096352" y="-380211"/>
              <a:ext cx="7677033" cy="7291803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79" name="等腰三角形 2">
              <a:extLst>
                <a:ext uri="{FF2B5EF4-FFF2-40B4-BE49-F238E27FC236}">
                  <a16:creationId xmlns="" xmlns:a16="http://schemas.microsoft.com/office/drawing/2014/main" id="{DC09F0AD-7968-43E5-AC92-B90FA8788F7F}"/>
                </a:ext>
              </a:extLst>
            </p:cNvPr>
            <p:cNvSpPr/>
            <p:nvPr/>
          </p:nvSpPr>
          <p:spPr>
            <a:xfrm rot="17683262">
              <a:off x="3950982" y="-503282"/>
              <a:ext cx="7907687" cy="7510883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80" name="等腰三角形 2">
              <a:extLst>
                <a:ext uri="{FF2B5EF4-FFF2-40B4-BE49-F238E27FC236}">
                  <a16:creationId xmlns="" xmlns:a16="http://schemas.microsoft.com/office/drawing/2014/main" id="{0B12A949-2A17-4E6E-A581-F4872DD2D041}"/>
                </a:ext>
              </a:extLst>
            </p:cNvPr>
            <p:cNvSpPr/>
            <p:nvPr/>
          </p:nvSpPr>
          <p:spPr>
            <a:xfrm rot="17516525">
              <a:off x="3805613" y="-626354"/>
              <a:ext cx="8138341" cy="7729964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81" name="等腰三角形 2">
              <a:extLst>
                <a:ext uri="{FF2B5EF4-FFF2-40B4-BE49-F238E27FC236}">
                  <a16:creationId xmlns="" xmlns:a16="http://schemas.microsoft.com/office/drawing/2014/main" id="{64D50D5F-CABA-4AFD-87A3-287F0ECC73E0}"/>
                </a:ext>
              </a:extLst>
            </p:cNvPr>
            <p:cNvSpPr/>
            <p:nvPr/>
          </p:nvSpPr>
          <p:spPr>
            <a:xfrm rot="17349785">
              <a:off x="3660243" y="-749425"/>
              <a:ext cx="8368995" cy="7949044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82" name="等腰三角形 2">
              <a:extLst>
                <a:ext uri="{FF2B5EF4-FFF2-40B4-BE49-F238E27FC236}">
                  <a16:creationId xmlns="" xmlns:a16="http://schemas.microsoft.com/office/drawing/2014/main" id="{15D9A249-A491-4852-A9BB-85E02B483613}"/>
                </a:ext>
              </a:extLst>
            </p:cNvPr>
            <p:cNvSpPr/>
            <p:nvPr/>
          </p:nvSpPr>
          <p:spPr>
            <a:xfrm rot="17183046">
              <a:off x="3514873" y="-872496"/>
              <a:ext cx="8599650" cy="8168124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83" name="等腰三角形 2">
              <a:extLst>
                <a:ext uri="{FF2B5EF4-FFF2-40B4-BE49-F238E27FC236}">
                  <a16:creationId xmlns="" xmlns:a16="http://schemas.microsoft.com/office/drawing/2014/main" id="{809F2152-9B61-4C34-869B-4F36C5D3B9B6}"/>
                </a:ext>
              </a:extLst>
            </p:cNvPr>
            <p:cNvSpPr/>
            <p:nvPr/>
          </p:nvSpPr>
          <p:spPr>
            <a:xfrm rot="17016308">
              <a:off x="3369504" y="-995567"/>
              <a:ext cx="8830304" cy="8387204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84" name="等腰三角形 2">
              <a:extLst>
                <a:ext uri="{FF2B5EF4-FFF2-40B4-BE49-F238E27FC236}">
                  <a16:creationId xmlns="" xmlns:a16="http://schemas.microsoft.com/office/drawing/2014/main" id="{13E26A9C-1F12-4A18-A379-D7000FD837DF}"/>
                </a:ext>
              </a:extLst>
            </p:cNvPr>
            <p:cNvSpPr/>
            <p:nvPr/>
          </p:nvSpPr>
          <p:spPr>
            <a:xfrm rot="16849568">
              <a:off x="3224135" y="-1118638"/>
              <a:ext cx="9060959" cy="8606285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85" name="等腰三角形 2">
              <a:extLst>
                <a:ext uri="{FF2B5EF4-FFF2-40B4-BE49-F238E27FC236}">
                  <a16:creationId xmlns="" xmlns:a16="http://schemas.microsoft.com/office/drawing/2014/main" id="{97B5C730-3B0D-4B4F-9282-7198317819C2}"/>
                </a:ext>
              </a:extLst>
            </p:cNvPr>
            <p:cNvSpPr/>
            <p:nvPr/>
          </p:nvSpPr>
          <p:spPr>
            <a:xfrm rot="16682829">
              <a:off x="3078765" y="-1241709"/>
              <a:ext cx="9291613" cy="8825365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86" name="等腰三角形 2">
              <a:extLst>
                <a:ext uri="{FF2B5EF4-FFF2-40B4-BE49-F238E27FC236}">
                  <a16:creationId xmlns="" xmlns:a16="http://schemas.microsoft.com/office/drawing/2014/main" id="{08103B63-0610-4675-A939-E85A4B15DB7A}"/>
                </a:ext>
              </a:extLst>
            </p:cNvPr>
            <p:cNvSpPr/>
            <p:nvPr/>
          </p:nvSpPr>
          <p:spPr>
            <a:xfrm rot="16516091">
              <a:off x="2933396" y="-1364780"/>
              <a:ext cx="9522268" cy="9044446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87" name="等腰三角形 2">
              <a:extLst>
                <a:ext uri="{FF2B5EF4-FFF2-40B4-BE49-F238E27FC236}">
                  <a16:creationId xmlns="" xmlns:a16="http://schemas.microsoft.com/office/drawing/2014/main" id="{B4AC4DD4-CC6A-45BA-A329-6A115CC06BD3}"/>
                </a:ext>
              </a:extLst>
            </p:cNvPr>
            <p:cNvSpPr/>
            <p:nvPr/>
          </p:nvSpPr>
          <p:spPr>
            <a:xfrm rot="16349352">
              <a:off x="2788026" y="-1487852"/>
              <a:ext cx="9752922" cy="9263525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88" name="等腰三角形 2">
              <a:extLst>
                <a:ext uri="{FF2B5EF4-FFF2-40B4-BE49-F238E27FC236}">
                  <a16:creationId xmlns="" xmlns:a16="http://schemas.microsoft.com/office/drawing/2014/main" id="{EE7EEED6-2CD1-45BC-B2C4-B00C8A17D641}"/>
                </a:ext>
              </a:extLst>
            </p:cNvPr>
            <p:cNvSpPr/>
            <p:nvPr/>
          </p:nvSpPr>
          <p:spPr>
            <a:xfrm rot="16182614">
              <a:off x="2642657" y="-1610923"/>
              <a:ext cx="9983577" cy="9482606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358" name="等腰三角形 2">
              <a:extLst>
                <a:ext uri="{FF2B5EF4-FFF2-40B4-BE49-F238E27FC236}">
                  <a16:creationId xmlns="" xmlns:a16="http://schemas.microsoft.com/office/drawing/2014/main" id="{B1037C8A-9110-4F6B-A09B-8ECA9D1C9420}"/>
                </a:ext>
              </a:extLst>
            </p:cNvPr>
            <p:cNvSpPr/>
            <p:nvPr/>
          </p:nvSpPr>
          <p:spPr>
            <a:xfrm rot="16015875">
              <a:off x="2497287" y="-1733994"/>
              <a:ext cx="10214231" cy="9701686"/>
            </a:xfrm>
            <a:custGeom>
              <a:avLst/>
              <a:gdLst>
                <a:gd name="connsiteX0" fmla="*/ 0 w 3058363"/>
                <a:gd name="connsiteY0" fmla="*/ 2636520 h 2636520"/>
                <a:gd name="connsiteX1" fmla="*/ 1529182 w 3058363"/>
                <a:gd name="connsiteY1" fmla="*/ 0 h 2636520"/>
                <a:gd name="connsiteX2" fmla="*/ 3058363 w 3058363"/>
                <a:gd name="connsiteY2" fmla="*/ 2636520 h 2636520"/>
                <a:gd name="connsiteX3" fmla="*/ 0 w 3058363"/>
                <a:gd name="connsiteY3" fmla="*/ 2636520 h 2636520"/>
                <a:gd name="connsiteX0" fmla="*/ 33327 w 3125018"/>
                <a:gd name="connsiteY0" fmla="*/ 2636520 h 2636520"/>
                <a:gd name="connsiteX1" fmla="*/ 1562509 w 3125018"/>
                <a:gd name="connsiteY1" fmla="*/ 0 h 2636520"/>
                <a:gd name="connsiteX2" fmla="*/ 3091690 w 3125018"/>
                <a:gd name="connsiteY2" fmla="*/ 2636520 h 2636520"/>
                <a:gd name="connsiteX3" fmla="*/ 33327 w 3125018"/>
                <a:gd name="connsiteY3" fmla="*/ 2636520 h 2636520"/>
                <a:gd name="connsiteX0" fmla="*/ 33327 w 3125018"/>
                <a:gd name="connsiteY0" fmla="*/ 2636520 h 2831817"/>
                <a:gd name="connsiteX1" fmla="*/ 1562509 w 3125018"/>
                <a:gd name="connsiteY1" fmla="*/ 0 h 2831817"/>
                <a:gd name="connsiteX2" fmla="*/ 3091690 w 3125018"/>
                <a:gd name="connsiteY2" fmla="*/ 2636520 h 2831817"/>
                <a:gd name="connsiteX3" fmla="*/ 33327 w 3125018"/>
                <a:gd name="connsiteY3" fmla="*/ 2636520 h 2831817"/>
                <a:gd name="connsiteX0" fmla="*/ 33327 w 3373204"/>
                <a:gd name="connsiteY0" fmla="*/ 2636520 h 2831817"/>
                <a:gd name="connsiteX1" fmla="*/ 1562509 w 3373204"/>
                <a:gd name="connsiteY1" fmla="*/ 0 h 2831817"/>
                <a:gd name="connsiteX2" fmla="*/ 3091690 w 3373204"/>
                <a:gd name="connsiteY2" fmla="*/ 2636520 h 2831817"/>
                <a:gd name="connsiteX3" fmla="*/ 33327 w 3373204"/>
                <a:gd name="connsiteY3" fmla="*/ 2636520 h 2831817"/>
                <a:gd name="connsiteX0" fmla="*/ 33327 w 3364552"/>
                <a:gd name="connsiteY0" fmla="*/ 2636520 h 2910180"/>
                <a:gd name="connsiteX1" fmla="*/ 1562509 w 3364552"/>
                <a:gd name="connsiteY1" fmla="*/ 0 h 2910180"/>
                <a:gd name="connsiteX2" fmla="*/ 3091690 w 3364552"/>
                <a:gd name="connsiteY2" fmla="*/ 2636520 h 2910180"/>
                <a:gd name="connsiteX3" fmla="*/ 33327 w 3364552"/>
                <a:gd name="connsiteY3" fmla="*/ 2636520 h 2910180"/>
                <a:gd name="connsiteX0" fmla="*/ 46185 w 3422269"/>
                <a:gd name="connsiteY0" fmla="*/ 2636538 h 2910198"/>
                <a:gd name="connsiteX1" fmla="*/ 1575367 w 3422269"/>
                <a:gd name="connsiteY1" fmla="*/ 18 h 2910198"/>
                <a:gd name="connsiteX2" fmla="*/ 3104548 w 3422269"/>
                <a:gd name="connsiteY2" fmla="*/ 2636538 h 2910198"/>
                <a:gd name="connsiteX3" fmla="*/ 46185 w 3422269"/>
                <a:gd name="connsiteY3" fmla="*/ 2636538 h 291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2269" h="2910198">
                  <a:moveTo>
                    <a:pt x="46185" y="2636538"/>
                  </a:moveTo>
                  <a:cubicBezTo>
                    <a:pt x="-208678" y="2197118"/>
                    <a:pt x="631572" y="7638"/>
                    <a:pt x="1575367" y="18"/>
                  </a:cubicBezTo>
                  <a:cubicBezTo>
                    <a:pt x="2519162" y="-7602"/>
                    <a:pt x="4101142" y="2354598"/>
                    <a:pt x="3104548" y="2636538"/>
                  </a:cubicBezTo>
                  <a:cubicBezTo>
                    <a:pt x="2107954" y="2918478"/>
                    <a:pt x="301048" y="3075958"/>
                    <a:pt x="46185" y="2636538"/>
                  </a:cubicBezTo>
                  <a:close/>
                </a:path>
              </a:pathLst>
            </a:custGeom>
            <a:noFill/>
            <a:ln w="17050" cap="flat">
              <a:gradFill flip="none" rotWithShape="1">
                <a:gsLst>
                  <a:gs pos="18000">
                    <a:srgbClr val="0C558E"/>
                  </a:gs>
                  <a:gs pos="8000">
                    <a:srgbClr val="083D66"/>
                  </a:gs>
                  <a:gs pos="100000">
                    <a:srgbClr val="51B0D9"/>
                  </a:gs>
                  <a:gs pos="25000">
                    <a:srgbClr val="51B0D9">
                      <a:alpha val="0"/>
                    </a:srgbClr>
                  </a:gs>
                </a:gsLst>
                <a:lin ang="8100000" scaled="1"/>
                <a:tileRect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520" name="矩形 519">
            <a:extLst>
              <a:ext uri="{FF2B5EF4-FFF2-40B4-BE49-F238E27FC236}">
                <a16:creationId xmlns="" xmlns:a16="http://schemas.microsoft.com/office/drawing/2014/main" id="{AAA40707-20BE-4A23-9E50-705ACE14BFDD}"/>
              </a:ext>
            </a:extLst>
          </p:cNvPr>
          <p:cNvSpPr/>
          <p:nvPr/>
        </p:nvSpPr>
        <p:spPr>
          <a:xfrm>
            <a:off x="0" y="0"/>
            <a:ext cx="6505104" cy="6852371"/>
          </a:xfrm>
          <a:prstGeom prst="rect">
            <a:avLst/>
          </a:prstGeom>
          <a:gradFill flip="none" rotWithShape="1">
            <a:gsLst>
              <a:gs pos="0">
                <a:srgbClr val="0C1232"/>
              </a:gs>
              <a:gs pos="100000">
                <a:srgbClr val="0C1232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1" name="矩形 520">
            <a:extLst>
              <a:ext uri="{FF2B5EF4-FFF2-40B4-BE49-F238E27FC236}">
                <a16:creationId xmlns="" xmlns:a16="http://schemas.microsoft.com/office/drawing/2014/main" id="{EA6F235B-3BCE-4DC5-9CBE-E08E05F9224B}"/>
              </a:ext>
            </a:extLst>
          </p:cNvPr>
          <p:cNvSpPr/>
          <p:nvPr/>
        </p:nvSpPr>
        <p:spPr>
          <a:xfrm flipH="1">
            <a:off x="7621164" y="7559"/>
            <a:ext cx="4592448" cy="6852371"/>
          </a:xfrm>
          <a:prstGeom prst="rect">
            <a:avLst/>
          </a:prstGeom>
          <a:gradFill flip="none" rotWithShape="1">
            <a:gsLst>
              <a:gs pos="0">
                <a:srgbClr val="0C1232"/>
              </a:gs>
              <a:gs pos="100000">
                <a:srgbClr val="0C1232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22" name="图片 521">
            <a:extLst>
              <a:ext uri="{FF2B5EF4-FFF2-40B4-BE49-F238E27FC236}">
                <a16:creationId xmlns="" xmlns:a16="http://schemas.microsoft.com/office/drawing/2014/main" id="{B13817BC-C871-414B-901A-2267408DB5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rgbClr val="51B0D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878221">
            <a:off x="3630526" y="1637005"/>
            <a:ext cx="6988410" cy="1315208"/>
          </a:xfrm>
          <a:prstGeom prst="rect">
            <a:avLst/>
          </a:prstGeom>
        </p:spPr>
      </p:pic>
      <p:grpSp>
        <p:nvGrpSpPr>
          <p:cNvPr id="527" name="组合 526">
            <a:extLst>
              <a:ext uri="{FF2B5EF4-FFF2-40B4-BE49-F238E27FC236}">
                <a16:creationId xmlns="" xmlns:a16="http://schemas.microsoft.com/office/drawing/2014/main" id="{6B70A189-8F1B-454F-9FB2-9A90DF0F283B}"/>
              </a:ext>
            </a:extLst>
          </p:cNvPr>
          <p:cNvGrpSpPr/>
          <p:nvPr/>
        </p:nvGrpSpPr>
        <p:grpSpPr>
          <a:xfrm>
            <a:off x="7254932" y="2368775"/>
            <a:ext cx="2332745" cy="2021579"/>
            <a:chOff x="7264381" y="2017699"/>
            <a:chExt cx="2332745" cy="2021579"/>
          </a:xfrm>
        </p:grpSpPr>
        <p:sp>
          <p:nvSpPr>
            <p:cNvPr id="523" name="文本框 522">
              <a:extLst>
                <a:ext uri="{FF2B5EF4-FFF2-40B4-BE49-F238E27FC236}">
                  <a16:creationId xmlns="" xmlns:a16="http://schemas.microsoft.com/office/drawing/2014/main" id="{045EAAC1-6B2E-413C-A757-EA5D2CD1B144}"/>
                </a:ext>
              </a:extLst>
            </p:cNvPr>
            <p:cNvSpPr txBox="1"/>
            <p:nvPr/>
          </p:nvSpPr>
          <p:spPr>
            <a:xfrm>
              <a:off x="7611771" y="2017699"/>
              <a:ext cx="198535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精匠</a:t>
              </a:r>
              <a:endParaRPr lang="en-US" altLang="zh-CN" sz="5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5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之夜</a:t>
              </a:r>
            </a:p>
          </p:txBody>
        </p:sp>
        <p:sp>
          <p:nvSpPr>
            <p:cNvPr id="524" name="文本框 523">
              <a:extLst>
                <a:ext uri="{FF2B5EF4-FFF2-40B4-BE49-F238E27FC236}">
                  <a16:creationId xmlns="" xmlns:a16="http://schemas.microsoft.com/office/drawing/2014/main" id="{A5DBB7F7-D82E-4520-B867-56666562D304}"/>
                </a:ext>
              </a:extLst>
            </p:cNvPr>
            <p:cNvSpPr txBox="1"/>
            <p:nvPr/>
          </p:nvSpPr>
          <p:spPr>
            <a:xfrm>
              <a:off x="7264381" y="3700724"/>
              <a:ext cx="22025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51B0D9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阿里巴巴普惠体 B" panose="00020600040101010101" pitchFamily="18" charset="-122"/>
                </a:rPr>
                <a:t>DAWENPPT</a:t>
              </a:r>
            </a:p>
          </p:txBody>
        </p:sp>
      </p:grpSp>
      <p:sp>
        <p:nvSpPr>
          <p:cNvPr id="526" name="图形 524">
            <a:extLst>
              <a:ext uri="{FF2B5EF4-FFF2-40B4-BE49-F238E27FC236}">
                <a16:creationId xmlns="" xmlns:a16="http://schemas.microsoft.com/office/drawing/2014/main" id="{50D31E0A-B796-447F-9041-B878C2482902}"/>
              </a:ext>
            </a:extLst>
          </p:cNvPr>
          <p:cNvSpPr/>
          <p:nvPr/>
        </p:nvSpPr>
        <p:spPr>
          <a:xfrm rot="9865144">
            <a:off x="8965086" y="2231789"/>
            <a:ext cx="357069" cy="443610"/>
          </a:xfrm>
          <a:custGeom>
            <a:avLst/>
            <a:gdLst>
              <a:gd name="connsiteX0" fmla="*/ 1892863 w 1932145"/>
              <a:gd name="connsiteY0" fmla="*/ 434021 h 2400430"/>
              <a:gd name="connsiteX1" fmla="*/ 1834239 w 1932145"/>
              <a:gd name="connsiteY1" fmla="*/ 1351762 h 2400430"/>
              <a:gd name="connsiteX2" fmla="*/ 1771428 w 1932145"/>
              <a:gd name="connsiteY2" fmla="*/ 2104798 h 2400430"/>
              <a:gd name="connsiteX3" fmla="*/ 1070037 w 1932145"/>
              <a:gd name="connsiteY3" fmla="*/ 2367907 h 2400430"/>
              <a:gd name="connsiteX4" fmla="*/ 192774 w 1932145"/>
              <a:gd name="connsiteY4" fmla="*/ 2272294 h 2400430"/>
              <a:gd name="connsiteX5" fmla="*/ 27371 w 1932145"/>
              <a:gd name="connsiteY5" fmla="*/ 1441791 h 2400430"/>
              <a:gd name="connsiteX6" fmla="*/ 429363 w 1932145"/>
              <a:gd name="connsiteY6" fmla="*/ 624548 h 2400430"/>
              <a:gd name="connsiteX7" fmla="*/ 1159368 w 1932145"/>
              <a:gd name="connsiteY7" fmla="*/ 6905 h 2400430"/>
              <a:gd name="connsiteX8" fmla="*/ 1892863 w 1932145"/>
              <a:gd name="connsiteY8" fmla="*/ 434021 h 2400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32145" h="2400430">
                <a:moveTo>
                  <a:pt x="1892863" y="434021"/>
                </a:moveTo>
                <a:cubicBezTo>
                  <a:pt x="1996850" y="704807"/>
                  <a:pt x="1864947" y="1043289"/>
                  <a:pt x="1834239" y="1351762"/>
                </a:cubicBezTo>
                <a:cubicBezTo>
                  <a:pt x="1804229" y="1660235"/>
                  <a:pt x="1874718" y="1938697"/>
                  <a:pt x="1771428" y="2104798"/>
                </a:cubicBezTo>
                <a:cubicBezTo>
                  <a:pt x="1668139" y="2270899"/>
                  <a:pt x="1389676" y="2326033"/>
                  <a:pt x="1070037" y="2367907"/>
                </a:cubicBezTo>
                <a:cubicBezTo>
                  <a:pt x="749700" y="2409781"/>
                  <a:pt x="388187" y="2439093"/>
                  <a:pt x="192774" y="2272294"/>
                </a:cubicBezTo>
                <a:cubicBezTo>
                  <a:pt x="-2638" y="2106194"/>
                  <a:pt x="-31950" y="1744681"/>
                  <a:pt x="27371" y="1441791"/>
                </a:cubicBezTo>
                <a:cubicBezTo>
                  <a:pt x="86693" y="1138902"/>
                  <a:pt x="233950" y="895334"/>
                  <a:pt x="429363" y="624548"/>
                </a:cubicBezTo>
                <a:cubicBezTo>
                  <a:pt x="624775" y="353762"/>
                  <a:pt x="868343" y="55061"/>
                  <a:pt x="1159368" y="6905"/>
                </a:cubicBezTo>
                <a:cubicBezTo>
                  <a:pt x="1451091" y="-40552"/>
                  <a:pt x="1789573" y="162537"/>
                  <a:pt x="1892863" y="434021"/>
                </a:cubicBezTo>
                <a:close/>
              </a:path>
            </a:pathLst>
          </a:custGeom>
          <a:solidFill>
            <a:srgbClr val="ED0071"/>
          </a:solidFill>
          <a:ln w="69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9" name="文本框 528">
            <a:extLst>
              <a:ext uri="{FF2B5EF4-FFF2-40B4-BE49-F238E27FC236}">
                <a16:creationId xmlns="" xmlns:a16="http://schemas.microsoft.com/office/drawing/2014/main" id="{EEC9CCE6-9CB4-4301-A3C0-B67F9FC285A5}"/>
              </a:ext>
            </a:extLst>
          </p:cNvPr>
          <p:cNvSpPr txBox="1"/>
          <p:nvPr/>
        </p:nvSpPr>
        <p:spPr>
          <a:xfrm>
            <a:off x="8799272" y="2245845"/>
            <a:ext cx="6809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00001C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B" panose="00020600040101010101" pitchFamily="18" charset="-122"/>
              </a:rPr>
              <a:t>大</a:t>
            </a:r>
            <a:endParaRPr lang="en-US" altLang="zh-CN" sz="1050" dirty="0">
              <a:solidFill>
                <a:srgbClr val="00001C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B" panose="00020600040101010101" pitchFamily="18" charset="-122"/>
            </a:endParaRPr>
          </a:p>
          <a:p>
            <a:pPr algn="ctr"/>
            <a:r>
              <a:rPr lang="zh-CN" altLang="en-US" sz="1050" dirty="0">
                <a:solidFill>
                  <a:srgbClr val="00001C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阿里巴巴普惠体 B" panose="00020600040101010101" pitchFamily="18" charset="-122"/>
              </a:rPr>
              <a:t>文</a:t>
            </a:r>
            <a:endParaRPr lang="en-US" altLang="zh-CN" sz="1050" dirty="0">
              <a:solidFill>
                <a:srgbClr val="00001C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530" name="组合 529">
            <a:extLst>
              <a:ext uri="{FF2B5EF4-FFF2-40B4-BE49-F238E27FC236}">
                <a16:creationId xmlns="" xmlns:a16="http://schemas.microsoft.com/office/drawing/2014/main" id="{27AEDC8A-93FA-47F3-A0C8-511EDE8E3DEB}"/>
              </a:ext>
            </a:extLst>
          </p:cNvPr>
          <p:cNvGrpSpPr/>
          <p:nvPr/>
        </p:nvGrpSpPr>
        <p:grpSpPr>
          <a:xfrm>
            <a:off x="733327" y="5103182"/>
            <a:ext cx="2061568" cy="864300"/>
            <a:chOff x="2408189" y="3998666"/>
            <a:chExt cx="2061568" cy="864300"/>
          </a:xfrm>
        </p:grpSpPr>
        <p:sp>
          <p:nvSpPr>
            <p:cNvPr id="531" name="文本框 530">
              <a:extLst>
                <a:ext uri="{FF2B5EF4-FFF2-40B4-BE49-F238E27FC236}">
                  <a16:creationId xmlns="" xmlns:a16="http://schemas.microsoft.com/office/drawing/2014/main" id="{5B81ACB0-1A11-46C6-90BB-990F0A8927BE}"/>
                </a:ext>
              </a:extLst>
            </p:cNvPr>
            <p:cNvSpPr txBox="1"/>
            <p:nvPr/>
          </p:nvSpPr>
          <p:spPr>
            <a:xfrm>
              <a:off x="2408189" y="3998666"/>
              <a:ext cx="12843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51B0D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DATE         </a:t>
              </a:r>
              <a:endParaRPr lang="zh-CN" altLang="en-US" dirty="0">
                <a:solidFill>
                  <a:srgbClr val="51B0D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532" name="文本框 531">
              <a:extLst>
                <a:ext uri="{FF2B5EF4-FFF2-40B4-BE49-F238E27FC236}">
                  <a16:creationId xmlns="" xmlns:a16="http://schemas.microsoft.com/office/drawing/2014/main" id="{0F6AC7F8-E2C6-4DFD-8AB5-BD8EFB79F261}"/>
                </a:ext>
              </a:extLst>
            </p:cNvPr>
            <p:cNvSpPr txBox="1"/>
            <p:nvPr/>
          </p:nvSpPr>
          <p:spPr>
            <a:xfrm>
              <a:off x="3259410" y="3998666"/>
              <a:ext cx="6896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51B0D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TIME</a:t>
              </a:r>
              <a:endParaRPr lang="zh-CN" altLang="en-US" dirty="0">
                <a:solidFill>
                  <a:srgbClr val="51B0D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535" name="文本框 534">
              <a:extLst>
                <a:ext uri="{FF2B5EF4-FFF2-40B4-BE49-F238E27FC236}">
                  <a16:creationId xmlns="" xmlns:a16="http://schemas.microsoft.com/office/drawing/2014/main" id="{49A8CE10-F63B-4A37-95D9-DA189D303327}"/>
                </a:ext>
              </a:extLst>
            </p:cNvPr>
            <p:cNvSpPr txBox="1"/>
            <p:nvPr/>
          </p:nvSpPr>
          <p:spPr>
            <a:xfrm>
              <a:off x="2414974" y="4339746"/>
              <a:ext cx="20547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51B0D9"/>
                  </a:solidFill>
                </a:rPr>
                <a:t>4/23  19 :00</a:t>
              </a:r>
              <a:endParaRPr lang="zh-CN" altLang="en-US" sz="2800" dirty="0">
                <a:solidFill>
                  <a:srgbClr val="51B0D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173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26575E1-8A4F-450E-A2D2-BCC99AAE2C0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" y="0"/>
            <a:ext cx="12190326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C324134A-D182-4146-A601-D2599EEE80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70000">
                <a:schemeClr val="tx1">
                  <a:lumMod val="95000"/>
                  <a:lumOff val="5000"/>
                  <a:alpha val="9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04936F63-D644-454C-8430-0F3E112EB1AA}"/>
              </a:ext>
            </a:extLst>
          </p:cNvPr>
          <p:cNvGrpSpPr/>
          <p:nvPr/>
        </p:nvGrpSpPr>
        <p:grpSpPr>
          <a:xfrm>
            <a:off x="2365119" y="462350"/>
            <a:ext cx="5147003" cy="6482613"/>
            <a:chOff x="6098359" y="482322"/>
            <a:chExt cx="5147003" cy="6482613"/>
          </a:xfrm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FF305A55-3FA4-4A96-A34C-B216D837363F}"/>
                </a:ext>
              </a:extLst>
            </p:cNvPr>
            <p:cNvSpPr/>
            <p:nvPr/>
          </p:nvSpPr>
          <p:spPr>
            <a:xfrm>
              <a:off x="7684477" y="1648557"/>
              <a:ext cx="3560885" cy="3560885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0">
                    <a:schemeClr val="bg1"/>
                  </a:gs>
                  <a:gs pos="5100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AC8E35DF-3D65-48AD-BD9D-4E4D64589C6D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13521">
              <a:off x="6098359" y="482322"/>
              <a:ext cx="3273836" cy="6482613"/>
            </a:xfrm>
            <a:prstGeom prst="rect">
              <a:avLst/>
            </a:prstGeom>
            <a:effectLst>
              <a:softEdge rad="1219200"/>
            </a:effectLst>
          </p:spPr>
        </p:pic>
      </p:grp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37BF5CB6-A73A-472C-8061-A911A0627059}"/>
              </a:ext>
            </a:extLst>
          </p:cNvPr>
          <p:cNvSpPr txBox="1"/>
          <p:nvPr/>
        </p:nvSpPr>
        <p:spPr>
          <a:xfrm>
            <a:off x="1563009" y="2747307"/>
            <a:ext cx="670390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ight">
                <a:rot lat="0" lon="0" rev="0"/>
              </a:camera>
              <a:lightRig rig="threePt" dir="t"/>
            </a:scene3d>
            <a:sp3d extrusionH="165100"/>
          </a:bodyPr>
          <a:lstStyle/>
          <a:p>
            <a:pPr algn="ctr"/>
            <a:r>
              <a:rPr lang="zh-CN" altLang="en-US" sz="8000" dirty="0">
                <a:ln w="22225">
                  <a:noFill/>
                </a:ln>
                <a:blipFill>
                  <a:blip r:embed="rId4"/>
                  <a:stretch>
                    <a:fillRect/>
                  </a:stretch>
                </a:blip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创   享未来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448665D7-408E-4B24-BF88-3D5C55267297}"/>
              </a:ext>
            </a:extLst>
          </p:cNvPr>
          <p:cNvSpPr txBox="1"/>
          <p:nvPr/>
        </p:nvSpPr>
        <p:spPr>
          <a:xfrm>
            <a:off x="7498116" y="3028890"/>
            <a:ext cx="2913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n w="22225"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>
                  <a:outerShdw blurRad="152400" sx="101000" sy="101000" algn="ctr" rotWithShape="0">
                    <a:schemeClr val="bg1">
                      <a:alpha val="64000"/>
                    </a:scheme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DAWEN 2020</a:t>
            </a:r>
            <a:endParaRPr lang="zh-CN" altLang="en-US" sz="2000" dirty="0">
              <a:ln w="22225">
                <a:noFill/>
              </a:ln>
              <a:blipFill>
                <a:blip r:embed="rId4"/>
                <a:stretch>
                  <a:fillRect/>
                </a:stretch>
              </a:blipFill>
              <a:effectLst>
                <a:outerShdw blurRad="152400" sx="101000" sy="101000" algn="ctr" rotWithShape="0">
                  <a:schemeClr val="bg1">
                    <a:alpha val="64000"/>
                  </a:schemeClr>
                </a:outerShdw>
              </a:effectLst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8C3B460C-7D01-422F-BCE4-F631F16EE27C}"/>
              </a:ext>
            </a:extLst>
          </p:cNvPr>
          <p:cNvSpPr txBox="1"/>
          <p:nvPr/>
        </p:nvSpPr>
        <p:spPr>
          <a:xfrm>
            <a:off x="7460225" y="3437640"/>
            <a:ext cx="2913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n w="22225"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>
                  <a:outerShdw blurRad="152400" sx="102000" sy="102000" algn="ctr" rotWithShape="0">
                    <a:schemeClr val="bg1">
                      <a:alpha val="53000"/>
                    </a:scheme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夏季新品发布会</a:t>
            </a:r>
          </a:p>
        </p:txBody>
      </p:sp>
    </p:spTree>
    <p:extLst>
      <p:ext uri="{BB962C8B-B14F-4D97-AF65-F5344CB8AC3E}">
        <p14:creationId xmlns:p14="http://schemas.microsoft.com/office/powerpoint/2010/main" val="366926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9FC5FD0-9725-41F5-885E-50ED1CF866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29" y="1485603"/>
            <a:ext cx="12193057" cy="537239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03591E66-284C-4141-94B8-EC00EE56EC8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8184" y="666191"/>
            <a:ext cx="13168368" cy="731575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BE6728A-CB3D-49F8-A24A-204CB196FCCC}"/>
              </a:ext>
            </a:extLst>
          </p:cNvPr>
          <p:cNvSpPr txBox="1"/>
          <p:nvPr/>
        </p:nvSpPr>
        <p:spPr>
          <a:xfrm>
            <a:off x="1880733" y="2155549"/>
            <a:ext cx="84305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扬帆起航 展望未来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E6512D8E-2D11-4A1A-B237-939A21E3BF3D}"/>
              </a:ext>
            </a:extLst>
          </p:cNvPr>
          <p:cNvGrpSpPr/>
          <p:nvPr/>
        </p:nvGrpSpPr>
        <p:grpSpPr>
          <a:xfrm>
            <a:off x="4555570" y="1476675"/>
            <a:ext cx="3079512" cy="646331"/>
            <a:chOff x="2591594" y="5575056"/>
            <a:chExt cx="2330259" cy="646331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3757BFC7-7D80-48F6-8024-5F93C0CB724A}"/>
                </a:ext>
              </a:extLst>
            </p:cNvPr>
            <p:cNvSpPr txBox="1"/>
            <p:nvPr/>
          </p:nvSpPr>
          <p:spPr>
            <a:xfrm>
              <a:off x="3512526" y="5779129"/>
              <a:ext cx="14093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n w="22225">
                    <a:noFill/>
                  </a:ln>
                  <a:solidFill>
                    <a:schemeClr val="bg1"/>
                  </a:solidFill>
                  <a:effectLst>
                    <a:outerShdw blurRad="152400" sx="102000" sy="102000" algn="ctr" rotWithShape="0">
                      <a:schemeClr val="bg1">
                        <a:alpha val="53000"/>
                      </a:schemeClr>
                    </a:outerShdw>
                  </a:effectLst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年会圆满结束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ADDB0C87-82E9-42FA-A445-BDE71C6B0695}"/>
                </a:ext>
              </a:extLst>
            </p:cNvPr>
            <p:cNvSpPr txBox="1"/>
            <p:nvPr/>
          </p:nvSpPr>
          <p:spPr>
            <a:xfrm>
              <a:off x="2591594" y="5575056"/>
              <a:ext cx="12755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n w="22225">
                    <a:noFill/>
                  </a:ln>
                  <a:solidFill>
                    <a:srgbClr val="4ACBF7"/>
                  </a:solidFill>
                  <a:effectLst>
                    <a:outerShdw blurRad="152400" sx="102000" sy="102000" algn="ctr" rotWithShape="0">
                      <a:schemeClr val="bg1">
                        <a:alpha val="53000"/>
                      </a:schemeClr>
                    </a:outerShdw>
                  </a:effectLst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2020</a:t>
              </a:r>
              <a:endParaRPr lang="zh-CN" altLang="en-US" sz="3600" dirty="0">
                <a:ln w="22225">
                  <a:noFill/>
                </a:ln>
                <a:solidFill>
                  <a:srgbClr val="4ACBF7"/>
                </a:solidFill>
                <a:effectLst>
                  <a:outerShdw blurRad="152400" sx="102000" sy="102000" algn="ctr" rotWithShape="0">
                    <a:schemeClr val="bg1">
                      <a:alpha val="53000"/>
                    </a:scheme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68873743-77F2-4F5B-BCE8-3B14C64AF6CC}"/>
              </a:ext>
            </a:extLst>
          </p:cNvPr>
          <p:cNvGrpSpPr/>
          <p:nvPr/>
        </p:nvGrpSpPr>
        <p:grpSpPr>
          <a:xfrm>
            <a:off x="4110573" y="3765584"/>
            <a:ext cx="3970853" cy="276999"/>
            <a:chOff x="4119047" y="3533972"/>
            <a:chExt cx="3970853" cy="276999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4B924ECA-D651-4502-9B6C-A293C6DC58F9}"/>
                </a:ext>
              </a:extLst>
            </p:cNvPr>
            <p:cNvSpPr/>
            <p:nvPr/>
          </p:nvSpPr>
          <p:spPr>
            <a:xfrm>
              <a:off x="4917952" y="3533972"/>
              <a:ext cx="235609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alpha val="76000"/>
                    </a:schemeClr>
                  </a:solidFill>
                </a:rPr>
                <a:t>DAWEN PPTDASIGN</a:t>
              </a:r>
              <a:endParaRPr lang="zh-CN" altLang="en-US" sz="1200" dirty="0">
                <a:solidFill>
                  <a:schemeClr val="bg1">
                    <a:alpha val="76000"/>
                  </a:schemeClr>
                </a:solidFill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C95EA5C3-3D0D-4798-A009-CC2042C54556}"/>
                </a:ext>
              </a:extLst>
            </p:cNvPr>
            <p:cNvCxnSpPr>
              <a:cxnSpLocks/>
            </p:cNvCxnSpPr>
            <p:nvPr/>
          </p:nvCxnSpPr>
          <p:spPr>
            <a:xfrm>
              <a:off x="7274047" y="3672471"/>
              <a:ext cx="81585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231A7B73-A1D2-40A2-99EF-C14BAC34F5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19047" y="3668292"/>
              <a:ext cx="81585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8262EB0F-D7E8-47CA-A872-BE3D741DBB3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9835" y="2259669"/>
            <a:ext cx="3028950" cy="16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77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rgbClr val="383838"/>
            </a:gs>
            <a:gs pos="100000">
              <a:srgbClr val="28282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>
            <a:extLst>
              <a:ext uri="{FF2B5EF4-FFF2-40B4-BE49-F238E27FC236}">
                <a16:creationId xmlns="" xmlns:a16="http://schemas.microsoft.com/office/drawing/2014/main" id="{546F563F-9A17-47FA-9AA9-E52E178BF25D}"/>
              </a:ext>
            </a:extLst>
          </p:cNvPr>
          <p:cNvSpPr/>
          <p:nvPr/>
        </p:nvSpPr>
        <p:spPr>
          <a:xfrm>
            <a:off x="2822494" y="3867113"/>
            <a:ext cx="555851" cy="523221"/>
          </a:xfrm>
          <a:custGeom>
            <a:avLst/>
            <a:gdLst>
              <a:gd name="connsiteX0" fmla="*/ 1125803 w 1545531"/>
              <a:gd name="connsiteY0" fmla="*/ 73 h 1454804"/>
              <a:gd name="connsiteX1" fmla="*/ 31294 w 1545531"/>
              <a:gd name="connsiteY1" fmla="*/ 291018 h 1454804"/>
              <a:gd name="connsiteX2" fmla="*/ 405366 w 1545531"/>
              <a:gd name="connsiteY2" fmla="*/ 1454800 h 1454804"/>
              <a:gd name="connsiteX3" fmla="*/ 1513730 w 1545531"/>
              <a:gd name="connsiteY3" fmla="*/ 304873 h 1454804"/>
              <a:gd name="connsiteX4" fmla="*/ 1125803 w 1545531"/>
              <a:gd name="connsiteY4" fmla="*/ 73 h 1454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5531" h="1454804">
                <a:moveTo>
                  <a:pt x="1125803" y="73"/>
                </a:moveTo>
                <a:cubicBezTo>
                  <a:pt x="878730" y="-2236"/>
                  <a:pt x="151367" y="48564"/>
                  <a:pt x="31294" y="291018"/>
                </a:cubicBezTo>
                <a:cubicBezTo>
                  <a:pt x="-88779" y="533472"/>
                  <a:pt x="158293" y="1452491"/>
                  <a:pt x="405366" y="1454800"/>
                </a:cubicBezTo>
                <a:cubicBezTo>
                  <a:pt x="652439" y="1457109"/>
                  <a:pt x="1389039" y="547328"/>
                  <a:pt x="1513730" y="304873"/>
                </a:cubicBezTo>
                <a:cubicBezTo>
                  <a:pt x="1638421" y="62418"/>
                  <a:pt x="1372876" y="2382"/>
                  <a:pt x="1125803" y="73"/>
                </a:cubicBezTo>
                <a:close/>
              </a:path>
            </a:pathLst>
          </a:custGeom>
          <a:gradFill>
            <a:gsLst>
              <a:gs pos="23000">
                <a:srgbClr val="ED33FD"/>
              </a:gs>
              <a:gs pos="100000">
                <a:srgbClr val="5A4BFE"/>
              </a:gs>
            </a:gsLst>
            <a:lin ang="5400000" scaled="1"/>
          </a:gradFill>
          <a:ln>
            <a:noFill/>
          </a:ln>
          <a:effectLst>
            <a:outerShdw blurRad="139700" dist="101600" dir="5400000" algn="t" rotWithShape="0">
              <a:srgbClr val="ED33FD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="" xmlns:a16="http://schemas.microsoft.com/office/drawing/2014/main" id="{7B76CEB1-8535-47D8-9914-5B257DB2ABF4}"/>
              </a:ext>
            </a:extLst>
          </p:cNvPr>
          <p:cNvSpPr/>
          <p:nvPr/>
        </p:nvSpPr>
        <p:spPr>
          <a:xfrm rot="1046830">
            <a:off x="3101252" y="3977144"/>
            <a:ext cx="985365" cy="1014450"/>
          </a:xfrm>
          <a:custGeom>
            <a:avLst/>
            <a:gdLst>
              <a:gd name="connsiteX0" fmla="*/ 602937 w 2395510"/>
              <a:gd name="connsiteY0" fmla="*/ 2037411 h 2466217"/>
              <a:gd name="connsiteX1" fmla="*/ 76465 w 2395510"/>
              <a:gd name="connsiteY1" fmla="*/ 139338 h 2466217"/>
              <a:gd name="connsiteX2" fmla="*/ 2376319 w 2395510"/>
              <a:gd name="connsiteY2" fmla="*/ 388720 h 2466217"/>
              <a:gd name="connsiteX3" fmla="*/ 1143265 w 2395510"/>
              <a:gd name="connsiteY3" fmla="*/ 2342211 h 2466217"/>
              <a:gd name="connsiteX4" fmla="*/ 602937 w 2395510"/>
              <a:gd name="connsiteY4" fmla="*/ 2037411 h 246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5510" h="2466217">
                <a:moveTo>
                  <a:pt x="602937" y="2037411"/>
                </a:moveTo>
                <a:cubicBezTo>
                  <a:pt x="425137" y="1670266"/>
                  <a:pt x="-219099" y="414120"/>
                  <a:pt x="76465" y="139338"/>
                </a:cubicBezTo>
                <a:cubicBezTo>
                  <a:pt x="372029" y="-135444"/>
                  <a:pt x="2198519" y="21575"/>
                  <a:pt x="2376319" y="388720"/>
                </a:cubicBezTo>
                <a:cubicBezTo>
                  <a:pt x="2554119" y="755865"/>
                  <a:pt x="1445756" y="2069738"/>
                  <a:pt x="1143265" y="2342211"/>
                </a:cubicBezTo>
                <a:cubicBezTo>
                  <a:pt x="840774" y="2614684"/>
                  <a:pt x="780737" y="2404556"/>
                  <a:pt x="602937" y="2037411"/>
                </a:cubicBezTo>
                <a:close/>
              </a:path>
            </a:pathLst>
          </a:custGeom>
          <a:gradFill>
            <a:gsLst>
              <a:gs pos="23000">
                <a:srgbClr val="FCAF39"/>
              </a:gs>
              <a:gs pos="100000">
                <a:srgbClr val="FF646C"/>
              </a:gs>
            </a:gsLst>
            <a:lin ang="5400000" scaled="1"/>
          </a:gradFill>
          <a:ln>
            <a:noFill/>
          </a:ln>
          <a:effectLst>
            <a:outerShdw blurRad="317500" dist="101600" dir="8100000" algn="tr" rotWithShape="0">
              <a:srgbClr val="FE775F">
                <a:alpha val="8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BE864EEF-17ED-4944-BF10-57894BE4309B}"/>
              </a:ext>
            </a:extLst>
          </p:cNvPr>
          <p:cNvSpPr/>
          <p:nvPr/>
        </p:nvSpPr>
        <p:spPr>
          <a:xfrm>
            <a:off x="9151843" y="842821"/>
            <a:ext cx="1525147" cy="1525147"/>
          </a:xfrm>
          <a:prstGeom prst="ellipse">
            <a:avLst/>
          </a:prstGeom>
          <a:gradFill>
            <a:gsLst>
              <a:gs pos="23000">
                <a:srgbClr val="A54FFE"/>
              </a:gs>
              <a:gs pos="100000">
                <a:srgbClr val="EF75FE"/>
              </a:gs>
            </a:gsLst>
            <a:lin ang="5400000" scaled="1"/>
          </a:gradFill>
          <a:ln>
            <a:noFill/>
          </a:ln>
          <a:effectLst>
            <a:glow rad="381000">
              <a:srgbClr val="A54FFE">
                <a:alpha val="1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="" xmlns:a16="http://schemas.microsoft.com/office/drawing/2014/main" id="{B8D54C28-FCCA-43A3-8B43-C2408DD11A21}"/>
              </a:ext>
            </a:extLst>
          </p:cNvPr>
          <p:cNvSpPr/>
          <p:nvPr/>
        </p:nvSpPr>
        <p:spPr>
          <a:xfrm>
            <a:off x="8869827" y="1485217"/>
            <a:ext cx="924412" cy="924412"/>
          </a:xfrm>
          <a:prstGeom prst="ellipse">
            <a:avLst/>
          </a:prstGeom>
          <a:gradFill>
            <a:gsLst>
              <a:gs pos="23000">
                <a:srgbClr val="FE45B2"/>
              </a:gs>
              <a:gs pos="100000">
                <a:srgbClr val="EF75FE"/>
              </a:gs>
            </a:gsLst>
            <a:lin ang="5400000" scaled="1"/>
          </a:gradFill>
          <a:ln>
            <a:noFill/>
          </a:ln>
          <a:effectLst>
            <a:glow rad="381000">
              <a:srgbClr val="FE45B2">
                <a:alpha val="1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F5E3D28E-872F-4BE1-BFB8-26BE018B5635}"/>
              </a:ext>
            </a:extLst>
          </p:cNvPr>
          <p:cNvGrpSpPr/>
          <p:nvPr/>
        </p:nvGrpSpPr>
        <p:grpSpPr>
          <a:xfrm>
            <a:off x="2020446" y="4754474"/>
            <a:ext cx="454794" cy="655320"/>
            <a:chOff x="9421495" y="5158740"/>
            <a:chExt cx="454794" cy="655320"/>
          </a:xfrm>
        </p:grpSpPr>
        <p:sp>
          <p:nvSpPr>
            <p:cNvPr id="4" name="等腰三角形 3">
              <a:extLst>
                <a:ext uri="{FF2B5EF4-FFF2-40B4-BE49-F238E27FC236}">
                  <a16:creationId xmlns="" xmlns:a16="http://schemas.microsoft.com/office/drawing/2014/main" id="{20875E5B-9C29-481B-843C-CFFDBE3482AD}"/>
                </a:ext>
              </a:extLst>
            </p:cNvPr>
            <p:cNvSpPr/>
            <p:nvPr/>
          </p:nvSpPr>
          <p:spPr>
            <a:xfrm>
              <a:off x="9421495" y="5539740"/>
              <a:ext cx="454794" cy="274320"/>
            </a:xfrm>
            <a:prstGeom prst="triangle">
              <a:avLst/>
            </a:prstGeom>
            <a:noFill/>
            <a:ln w="38100">
              <a:solidFill>
                <a:schemeClr val="bg1">
                  <a:lumMod val="75000"/>
                  <a:alpha val="1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="" xmlns:a16="http://schemas.microsoft.com/office/drawing/2014/main" id="{39743F45-5F4F-4FB8-94A5-E5102FBBCB6E}"/>
                </a:ext>
              </a:extLst>
            </p:cNvPr>
            <p:cNvSpPr/>
            <p:nvPr/>
          </p:nvSpPr>
          <p:spPr>
            <a:xfrm flipV="1">
              <a:off x="9421495" y="5158740"/>
              <a:ext cx="454794" cy="274320"/>
            </a:xfrm>
            <a:prstGeom prst="triangle">
              <a:avLst/>
            </a:prstGeom>
            <a:noFill/>
            <a:ln w="38100">
              <a:solidFill>
                <a:schemeClr val="bg1">
                  <a:lumMod val="75000"/>
                  <a:alpha val="1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A00557EB-9413-4486-9F30-06616C628D3D}"/>
              </a:ext>
            </a:extLst>
          </p:cNvPr>
          <p:cNvGrpSpPr/>
          <p:nvPr/>
        </p:nvGrpSpPr>
        <p:grpSpPr>
          <a:xfrm>
            <a:off x="1298864" y="1205056"/>
            <a:ext cx="876877" cy="876877"/>
            <a:chOff x="4003964" y="3243406"/>
            <a:chExt cx="876877" cy="876877"/>
          </a:xfrm>
        </p:grpSpPr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84B3BBF9-D023-4D1E-99AD-BB5D27C79547}"/>
                </a:ext>
              </a:extLst>
            </p:cNvPr>
            <p:cNvGrpSpPr/>
            <p:nvPr/>
          </p:nvGrpSpPr>
          <p:grpSpPr>
            <a:xfrm>
              <a:off x="4003964" y="3272533"/>
              <a:ext cx="876877" cy="841112"/>
              <a:chOff x="4003964" y="3272533"/>
              <a:chExt cx="876877" cy="841112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="" xmlns:a16="http://schemas.microsoft.com/office/drawing/2014/main" id="{B866B9C6-4526-4184-9720-6A774DC6FB61}"/>
                  </a:ext>
                </a:extLst>
              </p:cNvPr>
              <p:cNvCxnSpPr/>
              <p:nvPr/>
            </p:nvCxnSpPr>
            <p:spPr>
              <a:xfrm>
                <a:off x="4003964" y="3272533"/>
                <a:ext cx="387927" cy="371212"/>
              </a:xfrm>
              <a:prstGeom prst="line">
                <a:avLst/>
              </a:prstGeom>
              <a:ln w="38100">
                <a:solidFill>
                  <a:schemeClr val="bg1">
                    <a:lumMod val="65000"/>
                    <a:alpha val="1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="" xmlns:a16="http://schemas.microsoft.com/office/drawing/2014/main" id="{F516A9D5-F426-4DB9-B138-F48DDE8B8C40}"/>
                  </a:ext>
                </a:extLst>
              </p:cNvPr>
              <p:cNvCxnSpPr/>
              <p:nvPr/>
            </p:nvCxnSpPr>
            <p:spPr>
              <a:xfrm>
                <a:off x="4492914" y="3742433"/>
                <a:ext cx="387927" cy="371212"/>
              </a:xfrm>
              <a:prstGeom prst="line">
                <a:avLst/>
              </a:prstGeom>
              <a:ln w="38100">
                <a:solidFill>
                  <a:schemeClr val="bg1">
                    <a:lumMod val="65000"/>
                    <a:alpha val="1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7569990E-E7DF-4CBF-9754-7F5D3C5D6A66}"/>
                </a:ext>
              </a:extLst>
            </p:cNvPr>
            <p:cNvGrpSpPr/>
            <p:nvPr/>
          </p:nvGrpSpPr>
          <p:grpSpPr>
            <a:xfrm rot="3914224">
              <a:off x="4016376" y="3261289"/>
              <a:ext cx="876877" cy="841112"/>
              <a:chOff x="4003964" y="3272533"/>
              <a:chExt cx="876877" cy="841112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="" xmlns:a16="http://schemas.microsoft.com/office/drawing/2014/main" id="{2313034F-76FA-4C3D-967D-E0701704A683}"/>
                  </a:ext>
                </a:extLst>
              </p:cNvPr>
              <p:cNvCxnSpPr/>
              <p:nvPr/>
            </p:nvCxnSpPr>
            <p:spPr>
              <a:xfrm>
                <a:off x="4003964" y="3272533"/>
                <a:ext cx="387927" cy="371212"/>
              </a:xfrm>
              <a:prstGeom prst="line">
                <a:avLst/>
              </a:prstGeom>
              <a:ln w="38100">
                <a:solidFill>
                  <a:schemeClr val="bg1">
                    <a:lumMod val="65000"/>
                    <a:alpha val="1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="" xmlns:a16="http://schemas.microsoft.com/office/drawing/2014/main" id="{0D139A55-A010-4B99-9BE8-49BE54C32A8F}"/>
                  </a:ext>
                </a:extLst>
              </p:cNvPr>
              <p:cNvCxnSpPr/>
              <p:nvPr/>
            </p:nvCxnSpPr>
            <p:spPr>
              <a:xfrm>
                <a:off x="4492914" y="3742433"/>
                <a:ext cx="387927" cy="371212"/>
              </a:xfrm>
              <a:prstGeom prst="line">
                <a:avLst/>
              </a:prstGeom>
              <a:ln w="38100">
                <a:solidFill>
                  <a:schemeClr val="bg1">
                    <a:lumMod val="65000"/>
                    <a:alpha val="1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8C9AEA13-D843-4685-86CC-5B9A9741671E}"/>
              </a:ext>
            </a:extLst>
          </p:cNvPr>
          <p:cNvGrpSpPr/>
          <p:nvPr/>
        </p:nvGrpSpPr>
        <p:grpSpPr>
          <a:xfrm>
            <a:off x="1071467" y="3172149"/>
            <a:ext cx="454794" cy="655320"/>
            <a:chOff x="10108314" y="3453737"/>
            <a:chExt cx="454794" cy="655320"/>
          </a:xfrm>
          <a:solidFill>
            <a:schemeClr val="bg1">
              <a:lumMod val="65000"/>
              <a:alpha val="10000"/>
            </a:schemeClr>
          </a:solidFill>
        </p:grpSpPr>
        <p:sp>
          <p:nvSpPr>
            <p:cNvPr id="13" name="等腰三角形 12">
              <a:extLst>
                <a:ext uri="{FF2B5EF4-FFF2-40B4-BE49-F238E27FC236}">
                  <a16:creationId xmlns="" xmlns:a16="http://schemas.microsoft.com/office/drawing/2014/main" id="{B8D725C0-6565-4726-B0AC-3D649A35CAC4}"/>
                </a:ext>
              </a:extLst>
            </p:cNvPr>
            <p:cNvSpPr/>
            <p:nvPr/>
          </p:nvSpPr>
          <p:spPr>
            <a:xfrm>
              <a:off x="10108314" y="3834737"/>
              <a:ext cx="454794" cy="274320"/>
            </a:xfrm>
            <a:prstGeom prst="triangl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>
              <a:extLst>
                <a:ext uri="{FF2B5EF4-FFF2-40B4-BE49-F238E27FC236}">
                  <a16:creationId xmlns="" xmlns:a16="http://schemas.microsoft.com/office/drawing/2014/main" id="{1806E9C1-8B0E-4EE2-8FD4-ECAEC5D15028}"/>
                </a:ext>
              </a:extLst>
            </p:cNvPr>
            <p:cNvSpPr/>
            <p:nvPr/>
          </p:nvSpPr>
          <p:spPr>
            <a:xfrm flipV="1">
              <a:off x="10108314" y="3453737"/>
              <a:ext cx="454794" cy="274320"/>
            </a:xfrm>
            <a:prstGeom prst="triangl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A5EA262A-FCC8-417F-8B14-8905DE9DA793}"/>
              </a:ext>
            </a:extLst>
          </p:cNvPr>
          <p:cNvGrpSpPr/>
          <p:nvPr/>
        </p:nvGrpSpPr>
        <p:grpSpPr>
          <a:xfrm>
            <a:off x="7705963" y="3893375"/>
            <a:ext cx="454794" cy="655320"/>
            <a:chOff x="9421495" y="5158740"/>
            <a:chExt cx="454794" cy="655320"/>
          </a:xfrm>
        </p:grpSpPr>
        <p:sp>
          <p:nvSpPr>
            <p:cNvPr id="25" name="等腰三角形 24">
              <a:extLst>
                <a:ext uri="{FF2B5EF4-FFF2-40B4-BE49-F238E27FC236}">
                  <a16:creationId xmlns="" xmlns:a16="http://schemas.microsoft.com/office/drawing/2014/main" id="{AC44B0E3-32C7-47F4-BA74-31295270C8E7}"/>
                </a:ext>
              </a:extLst>
            </p:cNvPr>
            <p:cNvSpPr/>
            <p:nvPr/>
          </p:nvSpPr>
          <p:spPr>
            <a:xfrm>
              <a:off x="9421495" y="5539740"/>
              <a:ext cx="454794" cy="274320"/>
            </a:xfrm>
            <a:prstGeom prst="triangle">
              <a:avLst/>
            </a:prstGeom>
            <a:noFill/>
            <a:ln w="38100">
              <a:solidFill>
                <a:schemeClr val="bg1">
                  <a:lumMod val="75000"/>
                  <a:alpha val="1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="" xmlns:a16="http://schemas.microsoft.com/office/drawing/2014/main" id="{5EA008B8-744F-4F9A-A130-81A8F9032C1C}"/>
                </a:ext>
              </a:extLst>
            </p:cNvPr>
            <p:cNvSpPr/>
            <p:nvPr/>
          </p:nvSpPr>
          <p:spPr>
            <a:xfrm flipV="1">
              <a:off x="9421495" y="5158740"/>
              <a:ext cx="454794" cy="274320"/>
            </a:xfrm>
            <a:prstGeom prst="triangle">
              <a:avLst/>
            </a:prstGeom>
            <a:noFill/>
            <a:ln w="38100">
              <a:solidFill>
                <a:schemeClr val="bg1">
                  <a:lumMod val="75000"/>
                  <a:alpha val="1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8182F7E0-E195-4EAA-891F-F6A670A61673}"/>
              </a:ext>
            </a:extLst>
          </p:cNvPr>
          <p:cNvGrpSpPr/>
          <p:nvPr/>
        </p:nvGrpSpPr>
        <p:grpSpPr>
          <a:xfrm>
            <a:off x="10586868" y="5022280"/>
            <a:ext cx="876877" cy="876877"/>
            <a:chOff x="4003964" y="3243406"/>
            <a:chExt cx="876877" cy="876877"/>
          </a:xfrm>
        </p:grpSpPr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7C97AE82-3AE1-47C6-8BA9-9551349F5CE3}"/>
                </a:ext>
              </a:extLst>
            </p:cNvPr>
            <p:cNvGrpSpPr/>
            <p:nvPr/>
          </p:nvGrpSpPr>
          <p:grpSpPr>
            <a:xfrm>
              <a:off x="4003964" y="3272533"/>
              <a:ext cx="876877" cy="841112"/>
              <a:chOff x="4003964" y="3272533"/>
              <a:chExt cx="876877" cy="841112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5A5AD370-9AC6-40BE-8652-D7EF4D0A1CA7}"/>
                  </a:ext>
                </a:extLst>
              </p:cNvPr>
              <p:cNvCxnSpPr/>
              <p:nvPr/>
            </p:nvCxnSpPr>
            <p:spPr>
              <a:xfrm>
                <a:off x="4003964" y="3272533"/>
                <a:ext cx="387927" cy="371212"/>
              </a:xfrm>
              <a:prstGeom prst="line">
                <a:avLst/>
              </a:prstGeom>
              <a:ln w="38100">
                <a:solidFill>
                  <a:schemeClr val="bg1">
                    <a:lumMod val="65000"/>
                    <a:alpha val="1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="" xmlns:a16="http://schemas.microsoft.com/office/drawing/2014/main" id="{09DC41D4-9C16-41AA-9FBB-A6AADE5A1F85}"/>
                  </a:ext>
                </a:extLst>
              </p:cNvPr>
              <p:cNvCxnSpPr/>
              <p:nvPr/>
            </p:nvCxnSpPr>
            <p:spPr>
              <a:xfrm>
                <a:off x="4492914" y="3742433"/>
                <a:ext cx="387927" cy="371212"/>
              </a:xfrm>
              <a:prstGeom prst="line">
                <a:avLst/>
              </a:prstGeom>
              <a:ln w="38100">
                <a:solidFill>
                  <a:schemeClr val="bg1">
                    <a:lumMod val="65000"/>
                    <a:alpha val="1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0E08D30C-B04C-40E8-8BEA-4B3B5C9DFCF7}"/>
                </a:ext>
              </a:extLst>
            </p:cNvPr>
            <p:cNvGrpSpPr/>
            <p:nvPr/>
          </p:nvGrpSpPr>
          <p:grpSpPr>
            <a:xfrm rot="3914224">
              <a:off x="4016376" y="3261289"/>
              <a:ext cx="876877" cy="841112"/>
              <a:chOff x="4003964" y="3272533"/>
              <a:chExt cx="876877" cy="841112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E6A644EE-F1F0-492C-A793-D52888615C7C}"/>
                  </a:ext>
                </a:extLst>
              </p:cNvPr>
              <p:cNvCxnSpPr/>
              <p:nvPr/>
            </p:nvCxnSpPr>
            <p:spPr>
              <a:xfrm>
                <a:off x="4003964" y="3272533"/>
                <a:ext cx="387927" cy="371212"/>
              </a:xfrm>
              <a:prstGeom prst="line">
                <a:avLst/>
              </a:prstGeom>
              <a:ln w="38100">
                <a:solidFill>
                  <a:schemeClr val="bg1">
                    <a:lumMod val="65000"/>
                    <a:alpha val="1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DED027CF-C7A8-4305-93BF-B333FB67F601}"/>
                  </a:ext>
                </a:extLst>
              </p:cNvPr>
              <p:cNvCxnSpPr/>
              <p:nvPr/>
            </p:nvCxnSpPr>
            <p:spPr>
              <a:xfrm>
                <a:off x="4492914" y="3742433"/>
                <a:ext cx="387927" cy="371212"/>
              </a:xfrm>
              <a:prstGeom prst="line">
                <a:avLst/>
              </a:prstGeom>
              <a:ln w="38100">
                <a:solidFill>
                  <a:schemeClr val="bg1">
                    <a:lumMod val="65000"/>
                    <a:alpha val="1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63FBF85C-B68B-4881-9EFD-329654BBDCB0}"/>
              </a:ext>
            </a:extLst>
          </p:cNvPr>
          <p:cNvGrpSpPr/>
          <p:nvPr/>
        </p:nvGrpSpPr>
        <p:grpSpPr>
          <a:xfrm>
            <a:off x="10520001" y="2785816"/>
            <a:ext cx="454794" cy="655320"/>
            <a:chOff x="10108314" y="3453737"/>
            <a:chExt cx="454794" cy="655320"/>
          </a:xfrm>
          <a:solidFill>
            <a:schemeClr val="bg1">
              <a:lumMod val="65000"/>
              <a:alpha val="10000"/>
            </a:schemeClr>
          </a:solidFill>
        </p:grpSpPr>
        <p:sp>
          <p:nvSpPr>
            <p:cNvPr id="35" name="等腰三角形 34">
              <a:extLst>
                <a:ext uri="{FF2B5EF4-FFF2-40B4-BE49-F238E27FC236}">
                  <a16:creationId xmlns="" xmlns:a16="http://schemas.microsoft.com/office/drawing/2014/main" id="{947523DF-A547-4115-B010-E6DD82A2201C}"/>
                </a:ext>
              </a:extLst>
            </p:cNvPr>
            <p:cNvSpPr/>
            <p:nvPr/>
          </p:nvSpPr>
          <p:spPr>
            <a:xfrm>
              <a:off x="10108314" y="3834737"/>
              <a:ext cx="454794" cy="274320"/>
            </a:xfrm>
            <a:prstGeom prst="triangl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>
              <a:extLst>
                <a:ext uri="{FF2B5EF4-FFF2-40B4-BE49-F238E27FC236}">
                  <a16:creationId xmlns="" xmlns:a16="http://schemas.microsoft.com/office/drawing/2014/main" id="{D525EB07-526B-4A2F-AFDA-6A33C03B3E19}"/>
                </a:ext>
              </a:extLst>
            </p:cNvPr>
            <p:cNvSpPr/>
            <p:nvPr/>
          </p:nvSpPr>
          <p:spPr>
            <a:xfrm flipV="1">
              <a:off x="10108314" y="3453737"/>
              <a:ext cx="454794" cy="274320"/>
            </a:xfrm>
            <a:prstGeom prst="triangl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FE3E85EC-26CF-45C3-8F5B-EE9C4D947059}"/>
              </a:ext>
            </a:extLst>
          </p:cNvPr>
          <p:cNvGrpSpPr/>
          <p:nvPr/>
        </p:nvGrpSpPr>
        <p:grpSpPr>
          <a:xfrm>
            <a:off x="4470614" y="1003643"/>
            <a:ext cx="454794" cy="655320"/>
            <a:chOff x="9421495" y="5158740"/>
            <a:chExt cx="454794" cy="655320"/>
          </a:xfrm>
        </p:grpSpPr>
        <p:sp>
          <p:nvSpPr>
            <p:cNvPr id="38" name="等腰三角形 37">
              <a:extLst>
                <a:ext uri="{FF2B5EF4-FFF2-40B4-BE49-F238E27FC236}">
                  <a16:creationId xmlns="" xmlns:a16="http://schemas.microsoft.com/office/drawing/2014/main" id="{1291102E-8D49-442D-A333-FEB30E2ED605}"/>
                </a:ext>
              </a:extLst>
            </p:cNvPr>
            <p:cNvSpPr/>
            <p:nvPr/>
          </p:nvSpPr>
          <p:spPr>
            <a:xfrm>
              <a:off x="9421495" y="5539740"/>
              <a:ext cx="454794" cy="274320"/>
            </a:xfrm>
            <a:prstGeom prst="triangle">
              <a:avLst/>
            </a:prstGeom>
            <a:noFill/>
            <a:ln w="38100">
              <a:solidFill>
                <a:schemeClr val="bg1">
                  <a:lumMod val="75000"/>
                  <a:alpha val="1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>
              <a:extLst>
                <a:ext uri="{FF2B5EF4-FFF2-40B4-BE49-F238E27FC236}">
                  <a16:creationId xmlns="" xmlns:a16="http://schemas.microsoft.com/office/drawing/2014/main" id="{6BCF43A8-70F7-443E-AA08-35FEE86A54EC}"/>
                </a:ext>
              </a:extLst>
            </p:cNvPr>
            <p:cNvSpPr/>
            <p:nvPr/>
          </p:nvSpPr>
          <p:spPr>
            <a:xfrm flipV="1">
              <a:off x="9421495" y="5158740"/>
              <a:ext cx="454794" cy="274320"/>
            </a:xfrm>
            <a:prstGeom prst="triangle">
              <a:avLst/>
            </a:prstGeom>
            <a:noFill/>
            <a:ln w="38100">
              <a:solidFill>
                <a:schemeClr val="bg1">
                  <a:lumMod val="75000"/>
                  <a:alpha val="1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EB13EB1E-C030-4761-BB95-82EB8819BF1D}"/>
              </a:ext>
            </a:extLst>
          </p:cNvPr>
          <p:cNvGrpSpPr/>
          <p:nvPr/>
        </p:nvGrpSpPr>
        <p:grpSpPr>
          <a:xfrm>
            <a:off x="5118347" y="5060380"/>
            <a:ext cx="876877" cy="876877"/>
            <a:chOff x="4003964" y="3243406"/>
            <a:chExt cx="876877" cy="876877"/>
          </a:xfrm>
        </p:grpSpPr>
        <p:grpSp>
          <p:nvGrpSpPr>
            <p:cNvPr id="41" name="组合 40">
              <a:extLst>
                <a:ext uri="{FF2B5EF4-FFF2-40B4-BE49-F238E27FC236}">
                  <a16:creationId xmlns="" xmlns:a16="http://schemas.microsoft.com/office/drawing/2014/main" id="{71642118-1CCA-4385-80C8-91CECC00C301}"/>
                </a:ext>
              </a:extLst>
            </p:cNvPr>
            <p:cNvGrpSpPr/>
            <p:nvPr/>
          </p:nvGrpSpPr>
          <p:grpSpPr>
            <a:xfrm>
              <a:off x="4003964" y="3272533"/>
              <a:ext cx="876877" cy="841112"/>
              <a:chOff x="4003964" y="3272533"/>
              <a:chExt cx="876877" cy="841112"/>
            </a:xfrm>
          </p:grpSpPr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A5F44D00-662D-4606-B9C5-0C3502A44929}"/>
                  </a:ext>
                </a:extLst>
              </p:cNvPr>
              <p:cNvCxnSpPr/>
              <p:nvPr/>
            </p:nvCxnSpPr>
            <p:spPr>
              <a:xfrm>
                <a:off x="4003964" y="3272533"/>
                <a:ext cx="387927" cy="371212"/>
              </a:xfrm>
              <a:prstGeom prst="line">
                <a:avLst/>
              </a:prstGeom>
              <a:ln w="38100">
                <a:solidFill>
                  <a:schemeClr val="bg1">
                    <a:lumMod val="65000"/>
                    <a:alpha val="1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B50E6BAD-A17E-4B61-9AA4-774F9B62CAB1}"/>
                  </a:ext>
                </a:extLst>
              </p:cNvPr>
              <p:cNvCxnSpPr/>
              <p:nvPr/>
            </p:nvCxnSpPr>
            <p:spPr>
              <a:xfrm>
                <a:off x="4492914" y="3742433"/>
                <a:ext cx="387927" cy="371212"/>
              </a:xfrm>
              <a:prstGeom prst="line">
                <a:avLst/>
              </a:prstGeom>
              <a:ln w="38100">
                <a:solidFill>
                  <a:schemeClr val="bg1">
                    <a:lumMod val="65000"/>
                    <a:alpha val="1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AD99BCA0-9BFA-4D86-9F96-760601F1BC88}"/>
                </a:ext>
              </a:extLst>
            </p:cNvPr>
            <p:cNvGrpSpPr/>
            <p:nvPr/>
          </p:nvGrpSpPr>
          <p:grpSpPr>
            <a:xfrm rot="3914224">
              <a:off x="4016376" y="3261289"/>
              <a:ext cx="876877" cy="841112"/>
              <a:chOff x="4003964" y="3272533"/>
              <a:chExt cx="876877" cy="841112"/>
            </a:xfrm>
          </p:grpSpPr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9151D220-C75E-40B8-8353-900A1C5E19FB}"/>
                  </a:ext>
                </a:extLst>
              </p:cNvPr>
              <p:cNvCxnSpPr/>
              <p:nvPr/>
            </p:nvCxnSpPr>
            <p:spPr>
              <a:xfrm>
                <a:off x="4003964" y="3272533"/>
                <a:ext cx="387927" cy="371212"/>
              </a:xfrm>
              <a:prstGeom prst="line">
                <a:avLst/>
              </a:prstGeom>
              <a:ln w="38100">
                <a:solidFill>
                  <a:schemeClr val="bg1">
                    <a:lumMod val="65000"/>
                    <a:alpha val="1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F3C6922E-E167-4355-8200-736859E066B7}"/>
                  </a:ext>
                </a:extLst>
              </p:cNvPr>
              <p:cNvCxnSpPr/>
              <p:nvPr/>
            </p:nvCxnSpPr>
            <p:spPr>
              <a:xfrm>
                <a:off x="4492914" y="3742433"/>
                <a:ext cx="387927" cy="371212"/>
              </a:xfrm>
              <a:prstGeom prst="line">
                <a:avLst/>
              </a:prstGeom>
              <a:ln w="38100">
                <a:solidFill>
                  <a:schemeClr val="bg1">
                    <a:lumMod val="65000"/>
                    <a:alpha val="11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EBB1D885-50E0-444F-814B-D078512FC416}"/>
              </a:ext>
            </a:extLst>
          </p:cNvPr>
          <p:cNvGrpSpPr/>
          <p:nvPr/>
        </p:nvGrpSpPr>
        <p:grpSpPr>
          <a:xfrm>
            <a:off x="11378550" y="485826"/>
            <a:ext cx="454794" cy="655320"/>
            <a:chOff x="10108314" y="3453737"/>
            <a:chExt cx="454794" cy="655320"/>
          </a:xfrm>
          <a:solidFill>
            <a:schemeClr val="bg1">
              <a:lumMod val="65000"/>
              <a:alpha val="10000"/>
            </a:schemeClr>
          </a:solidFill>
        </p:grpSpPr>
        <p:sp>
          <p:nvSpPr>
            <p:cNvPr id="48" name="等腰三角形 47">
              <a:extLst>
                <a:ext uri="{FF2B5EF4-FFF2-40B4-BE49-F238E27FC236}">
                  <a16:creationId xmlns="" xmlns:a16="http://schemas.microsoft.com/office/drawing/2014/main" id="{9DF1776A-BD35-4CED-AEC5-F233A95BE2AD}"/>
                </a:ext>
              </a:extLst>
            </p:cNvPr>
            <p:cNvSpPr/>
            <p:nvPr/>
          </p:nvSpPr>
          <p:spPr>
            <a:xfrm>
              <a:off x="10108314" y="3834737"/>
              <a:ext cx="454794" cy="274320"/>
            </a:xfrm>
            <a:prstGeom prst="triangl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="" xmlns:a16="http://schemas.microsoft.com/office/drawing/2014/main" id="{09307C80-03EC-4079-9CFA-82CE012C7869}"/>
                </a:ext>
              </a:extLst>
            </p:cNvPr>
            <p:cNvSpPr/>
            <p:nvPr/>
          </p:nvSpPr>
          <p:spPr>
            <a:xfrm flipV="1">
              <a:off x="10108314" y="3453737"/>
              <a:ext cx="454794" cy="274320"/>
            </a:xfrm>
            <a:prstGeom prst="triangl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613BBDBB-2312-4C2F-9EA7-55199DAF7208}"/>
              </a:ext>
            </a:extLst>
          </p:cNvPr>
          <p:cNvSpPr/>
          <p:nvPr/>
        </p:nvSpPr>
        <p:spPr>
          <a:xfrm>
            <a:off x="4827206" y="3553149"/>
            <a:ext cx="2534023" cy="31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685800">
              <a:lnSpc>
                <a:spcPct val="11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Segoe UI Light" panose="020B0502040204020203" pitchFamily="34" charset="0"/>
              </a:rPr>
              <a:t>MAKE PPT </a:t>
            </a:r>
            <a:r>
              <a:rPr lang="en-US" altLang="zh-CN" sz="1400" dirty="0">
                <a:solidFill>
                  <a:srgbClr val="F859D2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Segoe UI Light" panose="020B0502040204020203" pitchFamily="34" charset="0"/>
              </a:rPr>
              <a:t>EASIER</a:t>
            </a:r>
            <a:endParaRPr lang="zh-CN" altLang="en-US" sz="1400" dirty="0">
              <a:solidFill>
                <a:srgbClr val="F859D2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Segoe UI Light" panose="020B0502040204020203" pitchFamily="34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BEF13B5F-D0FF-499D-8002-A2986A58B651}"/>
              </a:ext>
            </a:extLst>
          </p:cNvPr>
          <p:cNvSpPr txBox="1"/>
          <p:nvPr/>
        </p:nvSpPr>
        <p:spPr>
          <a:xfrm>
            <a:off x="4511530" y="5932375"/>
            <a:ext cx="3168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微信订阅：大文懂个</a:t>
            </a:r>
            <a:r>
              <a:rPr lang="en-US" altLang="zh-CN" sz="20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</a:t>
            </a:r>
            <a:endParaRPr lang="zh-CN" altLang="en-US" sz="20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25A270F6-1BC6-43EE-9BE5-C0DD45F2C386}"/>
              </a:ext>
            </a:extLst>
          </p:cNvPr>
          <p:cNvSpPr txBox="1"/>
          <p:nvPr/>
        </p:nvSpPr>
        <p:spPr>
          <a:xfrm>
            <a:off x="2435485" y="2649255"/>
            <a:ext cx="736579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4800" b="1" spc="300" dirty="0">
                <a:solidFill>
                  <a:schemeClr val="bg1"/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互联网产品差异化之路</a:t>
            </a:r>
            <a:endParaRPr lang="zh-CN" altLang="en-US" sz="3200" b="1" spc="300" dirty="0">
              <a:solidFill>
                <a:schemeClr val="bg1"/>
              </a:solidFill>
              <a:latin typeface="思源宋体" panose="02020400000000000000" pitchFamily="18" charset="-122"/>
              <a:ea typeface="思源宋体" panose="02020400000000000000" pitchFamily="18" charset="-122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2945289E-498A-4639-91A5-D6D209D188F4}"/>
              </a:ext>
            </a:extLst>
          </p:cNvPr>
          <p:cNvSpPr/>
          <p:nvPr/>
        </p:nvSpPr>
        <p:spPr>
          <a:xfrm>
            <a:off x="4925947" y="2006358"/>
            <a:ext cx="2435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年终汇报 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&amp;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工作计划 </a:t>
            </a:r>
          </a:p>
        </p:txBody>
      </p:sp>
    </p:spTree>
    <p:extLst>
      <p:ext uri="{BB962C8B-B14F-4D97-AF65-F5344CB8AC3E}">
        <p14:creationId xmlns:p14="http://schemas.microsoft.com/office/powerpoint/2010/main" val="346073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>
            <a:extLst>
              <a:ext uri="{FF2B5EF4-FFF2-40B4-BE49-F238E27FC236}">
                <a16:creationId xmlns="" xmlns:a16="http://schemas.microsoft.com/office/drawing/2014/main" id="{A94FEE1F-29AE-4B6E-B8A9-DD7A5F11D19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-12478"/>
            <a:ext cx="12204700" cy="689565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25B9214-DA0F-44E6-AB2C-43901368E640}"/>
              </a:ext>
            </a:extLst>
          </p:cNvPr>
          <p:cNvSpPr/>
          <p:nvPr/>
        </p:nvSpPr>
        <p:spPr>
          <a:xfrm>
            <a:off x="4902133" y="4217448"/>
            <a:ext cx="2435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年终汇报 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&amp;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工作计划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428B9B8-69A3-440D-81A5-1BFE967CA4C5}"/>
              </a:ext>
            </a:extLst>
          </p:cNvPr>
          <p:cNvSpPr/>
          <p:nvPr/>
        </p:nvSpPr>
        <p:spPr>
          <a:xfrm>
            <a:off x="2679700" y="1683656"/>
            <a:ext cx="6832600" cy="3338287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AEDDA50-05EE-4FD1-8A69-093D4B19AF6A}"/>
              </a:ext>
            </a:extLst>
          </p:cNvPr>
          <p:cNvSpPr txBox="1"/>
          <p:nvPr/>
        </p:nvSpPr>
        <p:spPr>
          <a:xfrm>
            <a:off x="2413104" y="2093790"/>
            <a:ext cx="73657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3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互联网产品</a:t>
            </a:r>
            <a:endParaRPr lang="en-US" altLang="zh-CN" sz="6600" spc="3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algn="ctr"/>
            <a:r>
              <a:rPr lang="zh-CN" altLang="en-US" sz="6600" spc="3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差异化之路</a:t>
            </a:r>
            <a:endParaRPr lang="zh-CN" altLang="en-US" sz="4400" spc="3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413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08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="" xmlns:a16="http://schemas.microsoft.com/office/drawing/2014/main" id="{8FCC8BCD-F440-4E05-8445-EFD3BEA7C9FA}"/>
              </a:ext>
            </a:extLst>
          </p:cNvPr>
          <p:cNvSpPr/>
          <p:nvPr/>
        </p:nvSpPr>
        <p:spPr>
          <a:xfrm>
            <a:off x="3606880" y="-1"/>
            <a:ext cx="1596571" cy="4376057"/>
          </a:xfrm>
          <a:prstGeom prst="parallelogram">
            <a:avLst>
              <a:gd name="adj" fmla="val 459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="" xmlns:a16="http://schemas.microsoft.com/office/drawing/2014/main" id="{12B56F04-1750-4E47-9D6B-EEF0E7D4F601}"/>
              </a:ext>
            </a:extLst>
          </p:cNvPr>
          <p:cNvSpPr/>
          <p:nvPr/>
        </p:nvSpPr>
        <p:spPr>
          <a:xfrm>
            <a:off x="2140457" y="-1"/>
            <a:ext cx="2510971" cy="6858000"/>
          </a:xfrm>
          <a:prstGeom prst="parallelogram">
            <a:avLst>
              <a:gd name="adj" fmla="val 45909"/>
            </a:avLst>
          </a:prstGeom>
          <a:solidFill>
            <a:srgbClr val="E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D9ACFF66-8ED3-469B-817A-C3E855540A58}"/>
              </a:ext>
            </a:extLst>
          </p:cNvPr>
          <p:cNvSpPr/>
          <p:nvPr/>
        </p:nvSpPr>
        <p:spPr>
          <a:xfrm>
            <a:off x="885716" y="0"/>
            <a:ext cx="2510971" cy="6858000"/>
          </a:xfrm>
          <a:prstGeom prst="parallelogram">
            <a:avLst>
              <a:gd name="adj" fmla="val 45909"/>
            </a:avLst>
          </a:prstGeom>
          <a:solidFill>
            <a:srgbClr val="E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="" xmlns:a16="http://schemas.microsoft.com/office/drawing/2014/main" id="{E0588F42-19CA-47DD-A8E1-B0AF873D1CD1}"/>
              </a:ext>
            </a:extLst>
          </p:cNvPr>
          <p:cNvSpPr/>
          <p:nvPr/>
        </p:nvSpPr>
        <p:spPr>
          <a:xfrm>
            <a:off x="273957" y="2481942"/>
            <a:ext cx="1596571" cy="4376057"/>
          </a:xfrm>
          <a:prstGeom prst="parallelogram">
            <a:avLst>
              <a:gd name="adj" fmla="val 459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>
            <a:extLst>
              <a:ext uri="{FF2B5EF4-FFF2-40B4-BE49-F238E27FC236}">
                <a16:creationId xmlns="" xmlns:a16="http://schemas.microsoft.com/office/drawing/2014/main" id="{0F7C327D-BB98-4D98-BDF0-7B99E234C6AF}"/>
              </a:ext>
            </a:extLst>
          </p:cNvPr>
          <p:cNvSpPr/>
          <p:nvPr/>
        </p:nvSpPr>
        <p:spPr>
          <a:xfrm>
            <a:off x="544631" y="3178627"/>
            <a:ext cx="817898" cy="3679372"/>
          </a:xfrm>
          <a:prstGeom prst="parallelogram">
            <a:avLst>
              <a:gd name="adj" fmla="val 74302"/>
            </a:avLst>
          </a:prstGeom>
          <a:solidFill>
            <a:srgbClr val="D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>
            <a:extLst>
              <a:ext uri="{FF2B5EF4-FFF2-40B4-BE49-F238E27FC236}">
                <a16:creationId xmlns="" xmlns:a16="http://schemas.microsoft.com/office/drawing/2014/main" id="{3D4B3DA1-82A2-4FFF-BD45-C24C675D06C0}"/>
              </a:ext>
            </a:extLst>
          </p:cNvPr>
          <p:cNvSpPr/>
          <p:nvPr/>
        </p:nvSpPr>
        <p:spPr>
          <a:xfrm>
            <a:off x="2141201" y="-1"/>
            <a:ext cx="542299" cy="2876550"/>
          </a:xfrm>
          <a:prstGeom prst="parallelogram">
            <a:avLst>
              <a:gd name="adj" fmla="val 8492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>
            <a:extLst>
              <a:ext uri="{FF2B5EF4-FFF2-40B4-BE49-F238E27FC236}">
                <a16:creationId xmlns="" xmlns:a16="http://schemas.microsoft.com/office/drawing/2014/main" id="{3FB38DBC-2652-4490-A71B-0D3F1D5CEA72}"/>
              </a:ext>
            </a:extLst>
          </p:cNvPr>
          <p:cNvSpPr/>
          <p:nvPr/>
        </p:nvSpPr>
        <p:spPr>
          <a:xfrm>
            <a:off x="1798626" y="2481941"/>
            <a:ext cx="683662" cy="4376059"/>
          </a:xfrm>
          <a:prstGeom prst="parallelogram">
            <a:avLst>
              <a:gd name="adj" fmla="val 947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>
            <a:extLst>
              <a:ext uri="{FF2B5EF4-FFF2-40B4-BE49-F238E27FC236}">
                <a16:creationId xmlns="" xmlns:a16="http://schemas.microsoft.com/office/drawing/2014/main" id="{C7F958F4-D785-4F86-93FF-7138F204A5CB}"/>
              </a:ext>
            </a:extLst>
          </p:cNvPr>
          <p:cNvSpPr/>
          <p:nvPr/>
        </p:nvSpPr>
        <p:spPr>
          <a:xfrm>
            <a:off x="2953429" y="-1"/>
            <a:ext cx="817898" cy="3679372"/>
          </a:xfrm>
          <a:prstGeom prst="parallelogram">
            <a:avLst>
              <a:gd name="adj" fmla="val 74302"/>
            </a:avLst>
          </a:prstGeom>
          <a:solidFill>
            <a:srgbClr val="A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D04CC12-E587-4EE8-908F-A0E82D6EC673}"/>
              </a:ext>
            </a:extLst>
          </p:cNvPr>
          <p:cNvSpPr/>
          <p:nvPr/>
        </p:nvSpPr>
        <p:spPr>
          <a:xfrm>
            <a:off x="6102710" y="1762350"/>
            <a:ext cx="2435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年终汇报 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&amp;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工作计划 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3B7D3ABE-9CC7-4511-9212-C594766FB1A9}"/>
              </a:ext>
            </a:extLst>
          </p:cNvPr>
          <p:cNvSpPr txBox="1"/>
          <p:nvPr/>
        </p:nvSpPr>
        <p:spPr>
          <a:xfrm>
            <a:off x="4651428" y="2297210"/>
            <a:ext cx="73657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3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互联网产品</a:t>
            </a:r>
            <a:endParaRPr lang="en-US" altLang="zh-CN" sz="6600" spc="3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algn="ctr"/>
            <a:r>
              <a:rPr lang="zh-CN" altLang="en-US" sz="6600" spc="3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差异化之路</a:t>
            </a:r>
            <a:endParaRPr lang="zh-CN" altLang="en-US" sz="4400" spc="3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AFA8BC3F-9435-4060-B598-F455795F13BB}"/>
              </a:ext>
            </a:extLst>
          </p:cNvPr>
          <p:cNvSpPr/>
          <p:nvPr/>
        </p:nvSpPr>
        <p:spPr>
          <a:xfrm>
            <a:off x="6305706" y="4725530"/>
            <a:ext cx="1173480" cy="262872"/>
          </a:xfrm>
          <a:prstGeom prst="rect">
            <a:avLst/>
          </a:prstGeom>
          <a:solidFill>
            <a:srgbClr val="DCF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>
                <a:solidFill>
                  <a:srgbClr val="E00000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2020.11.5</a:t>
            </a:r>
            <a:endParaRPr lang="zh-CN" altLang="en-US" sz="1200" dirty="0">
              <a:solidFill>
                <a:srgbClr val="E00000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9B09054C-37FA-47F1-BE11-C64EE3CD5C4A}"/>
              </a:ext>
            </a:extLst>
          </p:cNvPr>
          <p:cNvSpPr/>
          <p:nvPr/>
        </p:nvSpPr>
        <p:spPr>
          <a:xfrm>
            <a:off x="6200849" y="5612267"/>
            <a:ext cx="23371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200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汇报人</a:t>
            </a:r>
            <a:r>
              <a:rPr lang="en-US" altLang="zh-CN" sz="1400" spc="200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I</a:t>
            </a:r>
            <a:r>
              <a:rPr lang="zh-CN" altLang="en-US" sz="1400" spc="200" dirty="0">
                <a:solidFill>
                  <a:schemeClr val="bg1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大文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F9F63A38-3670-4777-84FB-D4993BF88904}"/>
              </a:ext>
            </a:extLst>
          </p:cNvPr>
          <p:cNvSpPr/>
          <p:nvPr/>
        </p:nvSpPr>
        <p:spPr>
          <a:xfrm>
            <a:off x="6242851" y="5352510"/>
            <a:ext cx="90922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Rapporteur</a:t>
            </a:r>
          </a:p>
        </p:txBody>
      </p:sp>
    </p:spTree>
    <p:extLst>
      <p:ext uri="{BB962C8B-B14F-4D97-AF65-F5344CB8AC3E}">
        <p14:creationId xmlns:p14="http://schemas.microsoft.com/office/powerpoint/2010/main" val="307022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email">
            <a:alphaModFix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1570" y="-76521"/>
            <a:ext cx="12397054" cy="6970793"/>
          </a:xfrm>
          <a:prstGeom prst="rect">
            <a:avLst/>
          </a:prstGeom>
        </p:spPr>
      </p:pic>
      <p:pic>
        <p:nvPicPr>
          <p:cNvPr id="1404" name="Picture" descr="Picture"/>
          <p:cNvPicPr>
            <a:picLocks noChangeAspect="1"/>
          </p:cNvPicPr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6738" y="3660458"/>
            <a:ext cx="8698523" cy="67583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74F6832-C4EC-418F-A5AA-88C2003F90D3}"/>
              </a:ext>
            </a:extLst>
          </p:cNvPr>
          <p:cNvSpPr txBox="1"/>
          <p:nvPr/>
        </p:nvSpPr>
        <p:spPr>
          <a:xfrm>
            <a:off x="2476118" y="2778921"/>
            <a:ext cx="7239762" cy="769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5400" b="1" spc="300" dirty="0">
                <a:gradFill flip="none" rotWithShape="1">
                  <a:gsLst>
                    <a:gs pos="31000">
                      <a:srgbClr val="F9D18A"/>
                    </a:gs>
                    <a:gs pos="100000">
                      <a:srgbClr val="94662F"/>
                    </a:gs>
                  </a:gsLst>
                  <a:lin ang="0" scaled="1"/>
                  <a:tileRect/>
                </a:gradFill>
                <a:latin typeface="苹方 特粗" panose="020B0800000000000000" pitchFamily="34" charset="-122"/>
                <a:ea typeface="苹方 特粗" panose="020B0800000000000000" pitchFamily="34" charset="-122"/>
              </a:rPr>
              <a:t>变革之力  成就未来</a:t>
            </a:r>
            <a:endParaRPr lang="zh-CN" altLang="en-US" sz="3600" b="1" spc="300" dirty="0">
              <a:gradFill flip="none" rotWithShape="1">
                <a:gsLst>
                  <a:gs pos="31000">
                    <a:srgbClr val="F9D18A"/>
                  </a:gs>
                  <a:gs pos="100000">
                    <a:srgbClr val="94662F"/>
                  </a:gs>
                </a:gsLst>
                <a:lin ang="0" scaled="1"/>
                <a:tileRect/>
              </a:gradFill>
              <a:latin typeface="DINPro-Bold" panose="02000503030000020004" pitchFamily="50" charset="0"/>
              <a:ea typeface="思源黑体 CN Heavy" panose="020B0A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79DFF03-B583-456C-8705-CD184414F79D}"/>
              </a:ext>
            </a:extLst>
          </p:cNvPr>
          <p:cNvSpPr/>
          <p:nvPr/>
        </p:nvSpPr>
        <p:spPr>
          <a:xfrm>
            <a:off x="4878358" y="2237443"/>
            <a:ext cx="2435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年终汇报 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&amp;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工作计划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27D363C-5289-4CE6-9F6E-D495ACB528D3}"/>
              </a:ext>
            </a:extLst>
          </p:cNvPr>
          <p:cNvSpPr/>
          <p:nvPr/>
        </p:nvSpPr>
        <p:spPr>
          <a:xfrm>
            <a:off x="5529261" y="4935376"/>
            <a:ext cx="1547814" cy="408862"/>
          </a:xfrm>
          <a:prstGeom prst="rect">
            <a:avLst/>
          </a:prstGeom>
          <a:gradFill>
            <a:gsLst>
              <a:gs pos="31000">
                <a:srgbClr val="F9D18A"/>
              </a:gs>
              <a:gs pos="100000">
                <a:srgbClr val="94662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84AAB3C-9242-4472-A806-BFC8D3F8AB4C}"/>
              </a:ext>
            </a:extLst>
          </p:cNvPr>
          <p:cNvSpPr txBox="1"/>
          <p:nvPr/>
        </p:nvSpPr>
        <p:spPr>
          <a:xfrm>
            <a:off x="5529261" y="4955141"/>
            <a:ext cx="1600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汇报人：大文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4167</TotalTime>
  <Words>246</Words>
  <Application>Microsoft Office PowerPoint</Application>
  <PresentationFormat>宽屏</PresentationFormat>
  <Paragraphs>54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5" baseType="lpstr">
      <vt:lpstr>DINPro-Bold</vt:lpstr>
      <vt:lpstr>阿里巴巴普惠体 B</vt:lpstr>
      <vt:lpstr>阿里巴巴普惠体 L</vt:lpstr>
      <vt:lpstr>阿里巴巴普惠体 R</vt:lpstr>
      <vt:lpstr>等线</vt:lpstr>
      <vt:lpstr>等线 Light</vt:lpstr>
      <vt:lpstr>方正兰亭黑简体</vt:lpstr>
      <vt:lpstr>方正清刻本悦宋简体</vt:lpstr>
      <vt:lpstr>楷体</vt:lpstr>
      <vt:lpstr>苹方 常规</vt:lpstr>
      <vt:lpstr>苹方 特粗</vt:lpstr>
      <vt:lpstr>思源黑体 CN Heavy</vt:lpstr>
      <vt:lpstr>思源宋体</vt:lpstr>
      <vt:lpstr>思源宋体 CN</vt:lpstr>
      <vt:lpstr>思源宋体 Heavy</vt:lpstr>
      <vt:lpstr>腾祥凌黑简</vt:lpstr>
      <vt:lpstr>微软雅黑</vt:lpstr>
      <vt:lpstr>优设标题黑</vt:lpstr>
      <vt:lpstr>Arial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大文懂个P</dc:creator>
  <cp:keywords>51PPT模板网</cp:keywords>
  <dc:description>www.51pptmoban.com</dc:description>
  <cp:lastModifiedBy>YANGs</cp:lastModifiedBy>
  <cp:revision>270</cp:revision>
  <dcterms:created xsi:type="dcterms:W3CDTF">2019-07-24T01:41:26Z</dcterms:created>
  <dcterms:modified xsi:type="dcterms:W3CDTF">2020-05-26T15:09:23Z</dcterms:modified>
</cp:coreProperties>
</file>