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6" r:id="rId2"/>
    <p:sldId id="294" r:id="rId3"/>
    <p:sldId id="262" r:id="rId4"/>
    <p:sldId id="295" r:id="rId5"/>
    <p:sldId id="296" r:id="rId6"/>
    <p:sldId id="297" r:id="rId7"/>
    <p:sldId id="298" r:id="rId8"/>
    <p:sldId id="312" r:id="rId9"/>
    <p:sldId id="309" r:id="rId10"/>
    <p:sldId id="310" r:id="rId11"/>
    <p:sldId id="307" r:id="rId12"/>
    <p:sldId id="308" r:id="rId13"/>
    <p:sldId id="313" r:id="rId14"/>
    <p:sldId id="305" r:id="rId15"/>
    <p:sldId id="306" r:id="rId16"/>
    <p:sldId id="302" r:id="rId17"/>
    <p:sldId id="303" r:id="rId18"/>
    <p:sldId id="314" r:id="rId19"/>
    <p:sldId id="304" r:id="rId20"/>
    <p:sldId id="300" r:id="rId21"/>
    <p:sldId id="301" r:id="rId22"/>
    <p:sldId id="299" r:id="rId23"/>
    <p:sldId id="311" r:id="rId24"/>
    <p:sldId id="317" r:id="rId25"/>
    <p:sldId id="31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00"/>
    <a:srgbClr val="8BB643"/>
    <a:srgbClr val="FC8B60"/>
    <a:srgbClr val="C5F67D"/>
    <a:srgbClr val="9CEBD0"/>
    <a:srgbClr val="1265AE"/>
    <a:srgbClr val="FFF568"/>
    <a:srgbClr val="5DDEC7"/>
    <a:srgbClr val="B58B6F"/>
    <a:srgbClr val="B0DA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3252" autoAdjust="0"/>
  </p:normalViewPr>
  <p:slideViewPr>
    <p:cSldViewPr snapToGrid="0">
      <p:cViewPr varScale="1">
        <p:scale>
          <a:sx n="102" d="100"/>
          <a:sy n="102" d="100"/>
        </p:scale>
        <p:origin x="8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63A5-427B-9140-552B26870810}"/>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63A5-427B-9140-552B26870810}"/>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63A5-427B-9140-552B26870810}"/>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63A5-427B-9140-552B26870810}"/>
              </c:ext>
            </c:extLst>
          </c:dPt>
          <c:dPt>
            <c:idx val="4"/>
            <c:bubble3D val="0"/>
            <c:spPr>
              <a:solidFill>
                <a:schemeClr val="tx2"/>
              </a:solidFill>
              <a:ln w="19050">
                <a:solidFill>
                  <a:schemeClr val="lt1"/>
                </a:solidFill>
              </a:ln>
              <a:effectLst/>
            </c:spPr>
            <c:extLst xmlns:c16r2="http://schemas.microsoft.com/office/drawing/2015/06/chart">
              <c:ext xmlns:c16="http://schemas.microsoft.com/office/drawing/2014/chart" uri="{C3380CC4-5D6E-409C-BE32-E72D297353CC}">
                <c16:uniqueId val="{00000009-63A5-427B-9140-552B26870810}"/>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8.1999999999999993</c:v>
                </c:pt>
                <c:pt idx="1">
                  <c:v>3.2</c:v>
                </c:pt>
                <c:pt idx="2">
                  <c:v>2.6</c:v>
                </c:pt>
                <c:pt idx="3">
                  <c:v>2.2000000000000002</c:v>
                </c:pt>
                <c:pt idx="4">
                  <c:v>2.2999999999999998</c:v>
                </c:pt>
              </c:numCache>
            </c:numRef>
          </c:val>
          <c:extLst xmlns:c16r2="http://schemas.microsoft.com/office/drawing/2015/06/chart">
            <c:ext xmlns:c16="http://schemas.microsoft.com/office/drawing/2014/chart" uri="{C3380CC4-5D6E-409C-BE32-E72D297353CC}">
              <c16:uniqueId val="{0000000A-63A5-427B-9140-552B26870810}"/>
            </c:ext>
          </c:extLst>
        </c:ser>
        <c:dLbls>
          <c:showLegendKey val="0"/>
          <c:showVal val="0"/>
          <c:showCatName val="0"/>
          <c:showSerName val="0"/>
          <c:showPercent val="0"/>
          <c:showBubbleSize val="0"/>
          <c:showLeaderLines val="1"/>
        </c:dLbls>
        <c:firstSliceAng val="0"/>
        <c:holeSize val="5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spPr>
            <a:ln w="19050"/>
          </c:spPr>
          <c:marker>
            <c:symbol val="circle"/>
            <c:size val="5"/>
            <c:spPr>
              <a:ln w="19050"/>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Sheet1!$B$2:$B$9</c:f>
              <c:numCache>
                <c:formatCode>General</c:formatCode>
                <c:ptCount val="8"/>
                <c:pt idx="0">
                  <c:v>0</c:v>
                </c:pt>
                <c:pt idx="1">
                  <c:v>1</c:v>
                </c:pt>
                <c:pt idx="2">
                  <c:v>2</c:v>
                </c:pt>
                <c:pt idx="3">
                  <c:v>1</c:v>
                </c:pt>
                <c:pt idx="4">
                  <c:v>4</c:v>
                </c:pt>
                <c:pt idx="5">
                  <c:v>2</c:v>
                </c:pt>
                <c:pt idx="6">
                  <c:v>3</c:v>
                </c:pt>
                <c:pt idx="7">
                  <c:v>5</c:v>
                </c:pt>
              </c:numCache>
            </c:numRef>
          </c:val>
          <c:smooth val="0"/>
          <c:extLst xmlns:c16r2="http://schemas.microsoft.com/office/drawing/2015/06/chart">
            <c:ext xmlns:c16="http://schemas.microsoft.com/office/drawing/2014/chart" uri="{C3380CC4-5D6E-409C-BE32-E72D297353CC}">
              <c16:uniqueId val="{00000000-6DB9-4D7E-8DFE-2D9594A39259}"/>
            </c:ext>
          </c:extLst>
        </c:ser>
        <c:ser>
          <c:idx val="1"/>
          <c:order val="1"/>
          <c:tx>
            <c:strRef>
              <c:f>Sheet1!$C$1</c:f>
              <c:strCache>
                <c:ptCount val="1"/>
                <c:pt idx="0">
                  <c:v>Series 2</c:v>
                </c:pt>
              </c:strCache>
            </c:strRef>
          </c:tx>
          <c:spPr>
            <a:ln w="19050"/>
          </c:spPr>
          <c:marker>
            <c:symbol val="circle"/>
            <c:size val="5"/>
            <c:spPr>
              <a:ln w="19050"/>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Sheet1!$C$2:$C$9</c:f>
              <c:numCache>
                <c:formatCode>General</c:formatCode>
                <c:ptCount val="8"/>
                <c:pt idx="0">
                  <c:v>1.2</c:v>
                </c:pt>
                <c:pt idx="1">
                  <c:v>2</c:v>
                </c:pt>
                <c:pt idx="2">
                  <c:v>2.5</c:v>
                </c:pt>
                <c:pt idx="3">
                  <c:v>3</c:v>
                </c:pt>
                <c:pt idx="4">
                  <c:v>2.5</c:v>
                </c:pt>
                <c:pt idx="5">
                  <c:v>4</c:v>
                </c:pt>
                <c:pt idx="6">
                  <c:v>2</c:v>
                </c:pt>
                <c:pt idx="7">
                  <c:v>6</c:v>
                </c:pt>
              </c:numCache>
            </c:numRef>
          </c:val>
          <c:smooth val="0"/>
          <c:extLst xmlns:c16r2="http://schemas.microsoft.com/office/drawing/2015/06/chart">
            <c:ext xmlns:c16="http://schemas.microsoft.com/office/drawing/2014/chart" uri="{C3380CC4-5D6E-409C-BE32-E72D297353CC}">
              <c16:uniqueId val="{00000001-6DB9-4D7E-8DFE-2D9594A39259}"/>
            </c:ext>
          </c:extLst>
        </c:ser>
        <c:ser>
          <c:idx val="2"/>
          <c:order val="2"/>
          <c:tx>
            <c:strRef>
              <c:f>Sheet1!$D$1</c:f>
              <c:strCache>
                <c:ptCount val="1"/>
                <c:pt idx="0">
                  <c:v>Series 3</c:v>
                </c:pt>
              </c:strCache>
            </c:strRef>
          </c:tx>
          <c:spPr>
            <a:ln w="19050"/>
          </c:spPr>
          <c:marker>
            <c:symbol val="circle"/>
            <c:size val="5"/>
            <c:spPr>
              <a:ln w="19050"/>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Sheet1!$D$2:$D$9</c:f>
              <c:numCache>
                <c:formatCode>General</c:formatCode>
                <c:ptCount val="8"/>
                <c:pt idx="0">
                  <c:v>2.2999999999999998</c:v>
                </c:pt>
                <c:pt idx="1">
                  <c:v>3</c:v>
                </c:pt>
                <c:pt idx="2">
                  <c:v>3.5</c:v>
                </c:pt>
                <c:pt idx="3">
                  <c:v>3.5</c:v>
                </c:pt>
                <c:pt idx="4">
                  <c:v>4.5</c:v>
                </c:pt>
                <c:pt idx="5">
                  <c:v>4.5</c:v>
                </c:pt>
                <c:pt idx="6">
                  <c:v>5</c:v>
                </c:pt>
                <c:pt idx="7">
                  <c:v>6.5</c:v>
                </c:pt>
              </c:numCache>
            </c:numRef>
          </c:val>
          <c:smooth val="0"/>
          <c:extLst xmlns:c16r2="http://schemas.microsoft.com/office/drawing/2015/06/chart">
            <c:ext xmlns:c16="http://schemas.microsoft.com/office/drawing/2014/chart" uri="{C3380CC4-5D6E-409C-BE32-E72D297353CC}">
              <c16:uniqueId val="{00000002-6DB9-4D7E-8DFE-2D9594A39259}"/>
            </c:ext>
          </c:extLst>
        </c:ser>
        <c:ser>
          <c:idx val="3"/>
          <c:order val="3"/>
          <c:tx>
            <c:strRef>
              <c:f>Sheet1!$E$1</c:f>
              <c:strCache>
                <c:ptCount val="1"/>
                <c:pt idx="0">
                  <c:v>Series 4</c:v>
                </c:pt>
              </c:strCache>
            </c:strRef>
          </c:tx>
          <c:spPr>
            <a:ln w="19050"/>
          </c:spPr>
          <c:marker>
            <c:symbol val="circle"/>
            <c:size val="5"/>
            <c:spPr>
              <a:ln w="19050"/>
            </c:spPr>
          </c:marker>
          <c:cat>
            <c:numRef>
              <c:f>Sheet1!$A$2:$A$9</c:f>
              <c:numCache>
                <c:formatCode>General</c:formatCode>
                <c:ptCount val="8"/>
                <c:pt idx="0">
                  <c:v>1</c:v>
                </c:pt>
                <c:pt idx="1">
                  <c:v>2</c:v>
                </c:pt>
                <c:pt idx="2">
                  <c:v>3</c:v>
                </c:pt>
                <c:pt idx="3">
                  <c:v>4</c:v>
                </c:pt>
                <c:pt idx="4">
                  <c:v>5</c:v>
                </c:pt>
                <c:pt idx="5">
                  <c:v>6</c:v>
                </c:pt>
                <c:pt idx="6">
                  <c:v>7</c:v>
                </c:pt>
                <c:pt idx="7">
                  <c:v>8</c:v>
                </c:pt>
              </c:numCache>
            </c:numRef>
          </c:cat>
          <c:val>
            <c:numRef>
              <c:f>Sheet1!$E$2:$E$9</c:f>
              <c:numCache>
                <c:formatCode>General</c:formatCode>
                <c:ptCount val="8"/>
                <c:pt idx="0">
                  <c:v>2</c:v>
                </c:pt>
                <c:pt idx="1">
                  <c:v>3.5</c:v>
                </c:pt>
                <c:pt idx="2">
                  <c:v>4</c:v>
                </c:pt>
                <c:pt idx="3">
                  <c:v>6</c:v>
                </c:pt>
                <c:pt idx="4">
                  <c:v>5</c:v>
                </c:pt>
                <c:pt idx="5">
                  <c:v>3.5</c:v>
                </c:pt>
                <c:pt idx="6">
                  <c:v>6.5</c:v>
                </c:pt>
                <c:pt idx="7">
                  <c:v>7</c:v>
                </c:pt>
              </c:numCache>
            </c:numRef>
          </c:val>
          <c:smooth val="0"/>
          <c:extLst xmlns:c16r2="http://schemas.microsoft.com/office/drawing/2015/06/chart">
            <c:ext xmlns:c16="http://schemas.microsoft.com/office/drawing/2014/chart" uri="{C3380CC4-5D6E-409C-BE32-E72D297353CC}">
              <c16:uniqueId val="{00000003-6DB9-4D7E-8DFE-2D9594A39259}"/>
            </c:ext>
          </c:extLst>
        </c:ser>
        <c:dLbls>
          <c:showLegendKey val="0"/>
          <c:showVal val="0"/>
          <c:showCatName val="0"/>
          <c:showSerName val="0"/>
          <c:showPercent val="0"/>
          <c:showBubbleSize val="0"/>
        </c:dLbls>
        <c:marker val="1"/>
        <c:smooth val="0"/>
        <c:axId val="-75948080"/>
        <c:axId val="-75944272"/>
      </c:lineChart>
      <c:catAx>
        <c:axId val="-75948080"/>
        <c:scaling>
          <c:orientation val="minMax"/>
        </c:scaling>
        <c:delete val="0"/>
        <c:axPos val="b"/>
        <c:numFmt formatCode="#\ ?/?" sourceLinked="0"/>
        <c:majorTickMark val="out"/>
        <c:minorTickMark val="none"/>
        <c:tickLblPos val="low"/>
        <c:crossAx val="-75944272"/>
        <c:crosses val="autoZero"/>
        <c:auto val="1"/>
        <c:lblAlgn val="ctr"/>
        <c:lblOffset val="100"/>
        <c:noMultiLvlLbl val="0"/>
      </c:catAx>
      <c:valAx>
        <c:axId val="-75944272"/>
        <c:scaling>
          <c:orientation val="minMax"/>
        </c:scaling>
        <c:delete val="0"/>
        <c:axPos val="l"/>
        <c:majorGridlines>
          <c:spPr>
            <a:ln>
              <a:solidFill>
                <a:schemeClr val="bg1">
                  <a:lumMod val="95000"/>
                </a:schemeClr>
              </a:solidFill>
            </a:ln>
          </c:spPr>
        </c:majorGridlines>
        <c:numFmt formatCode="General" sourceLinked="1"/>
        <c:majorTickMark val="out"/>
        <c:minorTickMark val="none"/>
        <c:tickLblPos val="nextTo"/>
        <c:crossAx val="-75948080"/>
        <c:crosses val="autoZero"/>
        <c:crossBetween val="between"/>
      </c:valAx>
      <c:spPr>
        <a:ln w="12700"/>
      </c:spPr>
    </c:plotArea>
    <c:plotVisOnly val="1"/>
    <c:dispBlanksAs val="gap"/>
    <c:showDLblsOverMax val="0"/>
  </c:chart>
  <c:txPr>
    <a:bodyPr/>
    <a:lstStyle/>
    <a:p>
      <a:pPr>
        <a:defRPr sz="1000">
          <a:solidFill>
            <a:schemeClr val="bg1">
              <a:lumMod val="65000"/>
            </a:schemeClr>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0C4E77-E992-4235-A950-C217C8D7D802}" type="datetimeFigureOut">
              <a:rPr lang="zh-CN" altLang="en-US" smtClean="0"/>
              <a:t>2020/5/26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DA94B-A13E-4115-8706-9FA1282D603C}" type="slidenum">
              <a:rPr lang="zh-CN" altLang="en-US" smtClean="0"/>
              <a:t>‹#›</a:t>
            </a:fld>
            <a:endParaRPr lang="zh-CN" altLang="en-US"/>
          </a:p>
        </p:txBody>
      </p:sp>
    </p:spTree>
    <p:extLst>
      <p:ext uri="{BB962C8B-B14F-4D97-AF65-F5344CB8AC3E}">
        <p14:creationId xmlns:p14="http://schemas.microsoft.com/office/powerpoint/2010/main" val="1623818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617DA94B-A13E-4115-8706-9FA1282D603C}" type="slidenum">
              <a:rPr lang="zh-CN" altLang="en-US" smtClean="0"/>
              <a:t>1</a:t>
            </a:fld>
            <a:endParaRPr lang="zh-CN" altLang="en-US"/>
          </a:p>
        </p:txBody>
      </p:sp>
    </p:spTree>
    <p:extLst>
      <p:ext uri="{BB962C8B-B14F-4D97-AF65-F5344CB8AC3E}">
        <p14:creationId xmlns:p14="http://schemas.microsoft.com/office/powerpoint/2010/main" val="4029177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463005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172620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697807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3994617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459580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701885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2419611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617DA94B-A13E-4115-8706-9FA1282D603C}" type="slidenum">
              <a:rPr lang="zh-CN" altLang="en-US" smtClean="0"/>
              <a:t>24</a:t>
            </a:fld>
            <a:endParaRPr lang="zh-CN" altLang="en-US"/>
          </a:p>
        </p:txBody>
      </p:sp>
    </p:spTree>
    <p:extLst>
      <p:ext uri="{BB962C8B-B14F-4D97-AF65-F5344CB8AC3E}">
        <p14:creationId xmlns:p14="http://schemas.microsoft.com/office/powerpoint/2010/main" val="2128125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707054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13574" y="5053263"/>
            <a:ext cx="1949116" cy="1949116"/>
          </a:xfrm>
          <a:prstGeom prst="rect">
            <a:avLst/>
          </a:prstGeom>
        </p:spPr>
      </p:pic>
    </p:spTree>
    <p:extLst>
      <p:ext uri="{BB962C8B-B14F-4D97-AF65-F5344CB8AC3E}">
        <p14:creationId xmlns:p14="http://schemas.microsoft.com/office/powerpoint/2010/main" val="3694103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13574" y="5053263"/>
            <a:ext cx="1949116" cy="1949116"/>
          </a:xfrm>
          <a:prstGeom prst="rect">
            <a:avLst/>
          </a:prstGeom>
        </p:spPr>
      </p:pic>
    </p:spTree>
    <p:extLst>
      <p:ext uri="{BB962C8B-B14F-4D97-AF65-F5344CB8AC3E}">
        <p14:creationId xmlns:p14="http://schemas.microsoft.com/office/powerpoint/2010/main" val="480472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13574" y="5053263"/>
            <a:ext cx="1949116" cy="1949116"/>
          </a:xfrm>
          <a:prstGeom prst="rect">
            <a:avLst/>
          </a:prstGeom>
        </p:spPr>
      </p:pic>
    </p:spTree>
    <p:extLst>
      <p:ext uri="{BB962C8B-B14F-4D97-AF65-F5344CB8AC3E}">
        <p14:creationId xmlns:p14="http://schemas.microsoft.com/office/powerpoint/2010/main" val="1774249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26647901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1531550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276019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998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3425082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325223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874883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1686355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3378838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8041AE-4545-4426-A31C-0BDF7506602D}" type="datetimeFigureOut">
              <a:rPr lang="zh-CN" altLang="en-US" smtClean="0"/>
              <a:t>2020/5/26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44A59A-A464-4761-A868-D343F36836B9}" type="slidenum">
              <a:rPr lang="zh-CN" altLang="en-US" smtClean="0"/>
              <a:t>‹#›</a:t>
            </a:fld>
            <a:endParaRPr lang="zh-CN" altLang="en-US"/>
          </a:p>
        </p:txBody>
      </p:sp>
    </p:spTree>
    <p:extLst>
      <p:ext uri="{BB962C8B-B14F-4D97-AF65-F5344CB8AC3E}">
        <p14:creationId xmlns:p14="http://schemas.microsoft.com/office/powerpoint/2010/main" val="579018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l="937" r="521" b="24245"/>
          <a:stretch/>
        </p:blipFill>
        <p:spPr>
          <a:xfrm>
            <a:off x="0" y="4599015"/>
            <a:ext cx="12192000" cy="2258985"/>
          </a:xfrm>
          <a:prstGeom prst="rect">
            <a:avLst/>
          </a:prstGeom>
        </p:spPr>
      </p:pic>
      <p:pic>
        <p:nvPicPr>
          <p:cNvPr id="5" name="图片 4"/>
          <p:cNvPicPr>
            <a:picLocks noChangeAspect="1"/>
          </p:cNvPicPr>
          <p:nvPr userDrawn="1"/>
        </p:nvPicPr>
        <p:blipFill>
          <a:blip r:embed="rId3"/>
          <a:stretch>
            <a:fillRect/>
          </a:stretch>
        </p:blipFill>
        <p:spPr>
          <a:xfrm>
            <a:off x="759785" y="693261"/>
            <a:ext cx="6693988" cy="5535648"/>
          </a:xfrm>
          <a:prstGeom prst="rect">
            <a:avLst/>
          </a:prstGeom>
        </p:spPr>
      </p:pic>
      <p:sp>
        <p:nvSpPr>
          <p:cNvPr id="3" name="文本占位符 2"/>
          <p:cNvSpPr>
            <a:spLocks noGrp="1"/>
          </p:cNvSpPr>
          <p:nvPr>
            <p:ph type="body" sz="quarter" idx="10" hasCustomPrompt="1"/>
          </p:nvPr>
        </p:nvSpPr>
        <p:spPr>
          <a:xfrm>
            <a:off x="1565776" y="3015809"/>
            <a:ext cx="6051216" cy="939800"/>
          </a:xfrm>
        </p:spPr>
        <p:txBody>
          <a:bodyPr>
            <a:noAutofit/>
          </a:bodyPr>
          <a:lstStyle>
            <a:lvl1pPr marL="0" indent="0" algn="ctr">
              <a:buNone/>
              <a:defRPr sz="6600" b="1">
                <a:solidFill>
                  <a:srgbClr val="1265AE"/>
                </a:solidFill>
                <a:latin typeface="微软雅黑" panose="020B0503020204020204" pitchFamily="34" charset="-122"/>
                <a:ea typeface="微软雅黑" panose="020B0503020204020204" pitchFamily="34" charset="-122"/>
              </a:defRPr>
            </a:lvl1pPr>
          </a:lstStyle>
          <a:p>
            <a:pPr lvl="0"/>
            <a:r>
              <a:rPr lang="en-US" altLang="zh-CN" dirty="0"/>
              <a:t>ONE</a:t>
            </a:r>
          </a:p>
        </p:txBody>
      </p:sp>
      <p:sp>
        <p:nvSpPr>
          <p:cNvPr id="8" name="文本占位符 2"/>
          <p:cNvSpPr>
            <a:spLocks noGrp="1"/>
          </p:cNvSpPr>
          <p:nvPr>
            <p:ph type="body" sz="quarter" idx="11" hasCustomPrompt="1"/>
          </p:nvPr>
        </p:nvSpPr>
        <p:spPr>
          <a:xfrm>
            <a:off x="5397375" y="3015809"/>
            <a:ext cx="6051216" cy="939800"/>
          </a:xfrm>
        </p:spPr>
        <p:txBody>
          <a:bodyPr/>
          <a:lstStyle>
            <a:lvl1pPr marL="0" indent="0" algn="ctr">
              <a:buNone/>
              <a:defRPr sz="6600" b="1" baseline="0">
                <a:solidFill>
                  <a:srgbClr val="1265AE"/>
                </a:solidFill>
                <a:effectLst>
                  <a:innerShdw blurRad="63500" dist="292100" dir="13500000">
                    <a:prstClr val="black">
                      <a:alpha val="50000"/>
                    </a:prstClr>
                  </a:innerShdw>
                </a:effectLst>
                <a:latin typeface="站酷快乐体2016修订版" panose="02010600030101010101" pitchFamily="2" charset="-122"/>
                <a:ea typeface="站酷快乐体2016修订版" panose="02010600030101010101" pitchFamily="2" charset="-122"/>
              </a:defRPr>
            </a:lvl1pPr>
          </a:lstStyle>
          <a:p>
            <a:pPr lvl="0"/>
            <a:r>
              <a:rPr lang="zh-CN" altLang="en-US" dirty="0"/>
              <a:t>标题</a:t>
            </a:r>
            <a:endParaRPr lang="en-US" altLang="zh-CN" dirty="0"/>
          </a:p>
        </p:txBody>
      </p:sp>
    </p:spTree>
    <p:extLst>
      <p:ext uri="{BB962C8B-B14F-4D97-AF65-F5344CB8AC3E}">
        <p14:creationId xmlns:p14="http://schemas.microsoft.com/office/powerpoint/2010/main" val="2073704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0513574" y="5053263"/>
            <a:ext cx="1949116" cy="1949116"/>
          </a:xfrm>
          <a:prstGeom prst="rect">
            <a:avLst/>
          </a:prstGeom>
        </p:spPr>
      </p:pic>
    </p:spTree>
    <p:extLst>
      <p:ext uri="{BB962C8B-B14F-4D97-AF65-F5344CB8AC3E}">
        <p14:creationId xmlns:p14="http://schemas.microsoft.com/office/powerpoint/2010/main" val="2242024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CCEFFC"/>
            </a:gs>
            <a:gs pos="0">
              <a:schemeClr val="bg1"/>
            </a:gs>
          </a:gsLst>
          <a:lin ang="540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8041AE-4545-4426-A31C-0BDF7506602D}" type="datetimeFigureOut">
              <a:rPr lang="zh-CN" altLang="en-US" smtClean="0"/>
              <a:t>2020/5/26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4A59A-A464-4761-A868-D343F36836B9}" type="slidenum">
              <a:rPr lang="zh-CN" altLang="en-US" smtClean="0"/>
              <a:t>‹#›</a:t>
            </a:fld>
            <a:endParaRPr lang="zh-CN" altLang="en-US"/>
          </a:p>
        </p:txBody>
      </p:sp>
      <p:pic>
        <p:nvPicPr>
          <p:cNvPr id="7" name="图片 6"/>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95717" y="179343"/>
            <a:ext cx="1096056" cy="1026964"/>
          </a:xfrm>
          <a:prstGeom prst="rect">
            <a:avLst/>
          </a:prstGeom>
        </p:spPr>
      </p:pic>
    </p:spTree>
    <p:extLst>
      <p:ext uri="{BB962C8B-B14F-4D97-AF65-F5344CB8AC3E}">
        <p14:creationId xmlns:p14="http://schemas.microsoft.com/office/powerpoint/2010/main" val="42314280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63" r:id="rId10"/>
    <p:sldLayoutId id="2147483664" r:id="rId11"/>
    <p:sldLayoutId id="2147483665" r:id="rId12"/>
    <p:sldLayoutId id="2147483657" r:id="rId13"/>
    <p:sldLayoutId id="2147483658" r:id="rId14"/>
    <p:sldLayoutId id="2147483659" r:id="rId15"/>
    <p:sldLayoutId id="2147483666"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emf"/><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emf"/><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100000">
              <a:srgbClr val="8DDCF8"/>
            </a:gs>
            <a:gs pos="0">
              <a:schemeClr val="bg1"/>
            </a:gs>
          </a:gsLst>
          <a:lin ang="5400000" scaled="1"/>
        </a:gradFill>
        <a:effectLst/>
      </p:bgPr>
    </p:bg>
    <p:spTree>
      <p:nvGrpSpPr>
        <p:cNvPr id="1" name=""/>
        <p:cNvGrpSpPr/>
        <p:nvPr/>
      </p:nvGrpSpPr>
      <p:grpSpPr>
        <a:xfrm>
          <a:off x="0" y="0"/>
          <a:ext cx="0" cy="0"/>
          <a:chOff x="0" y="0"/>
          <a:chExt cx="0" cy="0"/>
        </a:xfrm>
      </p:grpSpPr>
      <p:sp>
        <p:nvSpPr>
          <p:cNvPr id="7" name="文本框 6"/>
          <p:cNvSpPr txBox="1"/>
          <p:nvPr/>
        </p:nvSpPr>
        <p:spPr>
          <a:xfrm>
            <a:off x="1407552" y="2010835"/>
            <a:ext cx="9376895" cy="1107996"/>
          </a:xfrm>
          <a:prstGeom prst="rect">
            <a:avLst/>
          </a:prstGeom>
          <a:noFill/>
        </p:spPr>
        <p:txBody>
          <a:bodyPr wrap="square" rtlCol="0">
            <a:spAutoFit/>
          </a:bodyPr>
          <a:lstStyle/>
          <a:p>
            <a:pPr algn="ctr"/>
            <a:r>
              <a:rPr lang="zh-CN" altLang="en-US" sz="6600" dirty="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儿童教</a:t>
            </a:r>
            <a:r>
              <a:rPr lang="zh-CN" altLang="en-US" sz="6600" dirty="0" smtClean="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育</a:t>
            </a:r>
            <a:r>
              <a:rPr lang="zh-CN" altLang="en-US" sz="6600" dirty="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汇报</a:t>
            </a:r>
            <a:r>
              <a:rPr lang="zh-CN" altLang="en-US" sz="6600" dirty="0" smtClean="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通</a:t>
            </a:r>
            <a:r>
              <a:rPr lang="zh-CN" altLang="en-US" sz="6600" dirty="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用模板</a:t>
            </a:r>
          </a:p>
        </p:txBody>
      </p:sp>
      <p:sp>
        <p:nvSpPr>
          <p:cNvPr id="8" name="文本框 7"/>
          <p:cNvSpPr txBox="1"/>
          <p:nvPr/>
        </p:nvSpPr>
        <p:spPr>
          <a:xfrm>
            <a:off x="3914614" y="3176323"/>
            <a:ext cx="4361024" cy="584775"/>
          </a:xfrm>
          <a:prstGeom prst="rect">
            <a:avLst/>
          </a:prstGeom>
          <a:noFill/>
        </p:spPr>
        <p:txBody>
          <a:bodyPr wrap="square" rtlCol="0">
            <a:spAutoFit/>
          </a:bodyPr>
          <a:lstStyle/>
          <a:p>
            <a:pPr algn="ctr"/>
            <a:r>
              <a:rPr lang="zh-CN" altLang="en-US" sz="3200" dirty="0">
                <a:solidFill>
                  <a:srgbClr val="1265AE"/>
                </a:solidFill>
                <a:latin typeface="站酷快乐体2016修订版" panose="02010600030101010101" pitchFamily="2" charset="-122"/>
                <a:ea typeface="站酷快乐体2016修订版" panose="02010600030101010101" pitchFamily="2" charset="-122"/>
              </a:rPr>
              <a:t>汇报人</a:t>
            </a:r>
            <a:r>
              <a:rPr lang="zh-CN" altLang="en-US" sz="3200" dirty="0" smtClean="0">
                <a:solidFill>
                  <a:srgbClr val="1265AE"/>
                </a:solidFill>
                <a:latin typeface="站酷快乐体2016修订版" panose="02010600030101010101" pitchFamily="2" charset="-122"/>
                <a:ea typeface="站酷快乐体2016修订版" panose="02010600030101010101" pitchFamily="2" charset="-122"/>
              </a:rPr>
              <a:t>：</a:t>
            </a:r>
            <a:r>
              <a:rPr lang="en-US" altLang="zh-CN" sz="3200" dirty="0" smtClean="0">
                <a:solidFill>
                  <a:srgbClr val="1265AE"/>
                </a:solidFill>
                <a:latin typeface="站酷快乐体2016修订版" panose="02010600030101010101" pitchFamily="2" charset="-122"/>
                <a:ea typeface="站酷快乐体2016修订版" panose="02010600030101010101" pitchFamily="2" charset="-122"/>
              </a:rPr>
              <a:t>sunny</a:t>
            </a:r>
            <a:endParaRPr lang="zh-CN" altLang="en-US" sz="3200" dirty="0">
              <a:solidFill>
                <a:srgbClr val="1265AE"/>
              </a:solidFill>
              <a:latin typeface="站酷快乐体2016修订版" panose="02010600030101010101" pitchFamily="2" charset="-122"/>
              <a:ea typeface="站酷快乐体2016修订版" panose="02010600030101010101" pitchFamily="2" charset="-122"/>
            </a:endParaRPr>
          </a:p>
        </p:txBody>
      </p:sp>
      <p:pic>
        <p:nvPicPr>
          <p:cNvPr id="14" name="图片 13"/>
          <p:cNvPicPr>
            <a:picLocks noChangeAspect="1"/>
          </p:cNvPicPr>
          <p:nvPr/>
        </p:nvPicPr>
        <p:blipFill>
          <a:blip r:embed="rId3"/>
          <a:stretch>
            <a:fillRect/>
          </a:stretch>
        </p:blipFill>
        <p:spPr>
          <a:xfrm rot="908800">
            <a:off x="3247689" y="3953626"/>
            <a:ext cx="4027500" cy="1867500"/>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937" r="521" b="24245"/>
          <a:stretch/>
        </p:blipFill>
        <p:spPr>
          <a:xfrm>
            <a:off x="0" y="4599015"/>
            <a:ext cx="12192000" cy="225898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710" y="3429000"/>
            <a:ext cx="3224669" cy="2668091"/>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7274" y="3976540"/>
            <a:ext cx="4178300" cy="1830493"/>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34965" y="11165"/>
            <a:ext cx="2139950" cy="2139950"/>
          </a:xfrm>
          <a:prstGeom prst="rect">
            <a:avLst/>
          </a:prstGeom>
        </p:spPr>
      </p:pic>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b="61021"/>
          <a:stretch/>
        </p:blipFill>
        <p:spPr>
          <a:xfrm>
            <a:off x="2776903" y="626063"/>
            <a:ext cx="6364848" cy="1753885"/>
          </a:xfrm>
          <a:prstGeom prst="rect">
            <a:avLst/>
          </a:prstGeom>
        </p:spPr>
      </p:pic>
    </p:spTree>
    <p:extLst>
      <p:ext uri="{BB962C8B-B14F-4D97-AF65-F5344CB8AC3E}">
        <p14:creationId xmlns:p14="http://schemas.microsoft.com/office/powerpoint/2010/main" val="56829974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Freeform 9"/>
          <p:cNvSpPr>
            <a:spLocks/>
          </p:cNvSpPr>
          <p:nvPr/>
        </p:nvSpPr>
        <p:spPr bwMode="auto">
          <a:xfrm>
            <a:off x="3716869" y="1811797"/>
            <a:ext cx="4762500" cy="5046204"/>
          </a:xfrm>
          <a:custGeom>
            <a:avLst/>
            <a:gdLst>
              <a:gd name="connsiteX0" fmla="*/ 2953 w 10000"/>
              <a:gd name="connsiteY0" fmla="*/ 1410 h 9051"/>
              <a:gd name="connsiteX1" fmla="*/ 3446 w 10000"/>
              <a:gd name="connsiteY1" fmla="*/ 1622 h 9051"/>
              <a:gd name="connsiteX2" fmla="*/ 3451 w 10000"/>
              <a:gd name="connsiteY2" fmla="*/ 1622 h 9051"/>
              <a:gd name="connsiteX3" fmla="*/ 3455 w 10000"/>
              <a:gd name="connsiteY3" fmla="*/ 1625 h 9051"/>
              <a:gd name="connsiteX4" fmla="*/ 3835 w 10000"/>
              <a:gd name="connsiteY4" fmla="*/ 1897 h 9051"/>
              <a:gd name="connsiteX5" fmla="*/ 3885 w 10000"/>
              <a:gd name="connsiteY5" fmla="*/ 1957 h 9051"/>
              <a:gd name="connsiteX6" fmla="*/ 3890 w 10000"/>
              <a:gd name="connsiteY6" fmla="*/ 1957 h 9051"/>
              <a:gd name="connsiteX7" fmla="*/ 4337 w 10000"/>
              <a:gd name="connsiteY7" fmla="*/ 2704 h 9051"/>
              <a:gd name="connsiteX8" fmla="*/ 4342 w 10000"/>
              <a:gd name="connsiteY8" fmla="*/ 2718 h 9051"/>
              <a:gd name="connsiteX9" fmla="*/ 4414 w 10000"/>
              <a:gd name="connsiteY9" fmla="*/ 2919 h 9051"/>
              <a:gd name="connsiteX10" fmla="*/ 4414 w 10000"/>
              <a:gd name="connsiteY10" fmla="*/ 2919 h 9051"/>
              <a:gd name="connsiteX11" fmla="*/ 4763 w 10000"/>
              <a:gd name="connsiteY11" fmla="*/ 4217 h 9051"/>
              <a:gd name="connsiteX12" fmla="*/ 4853 w 10000"/>
              <a:gd name="connsiteY12" fmla="*/ 4756 h 9051"/>
              <a:gd name="connsiteX13" fmla="*/ 4996 w 10000"/>
              <a:gd name="connsiteY13" fmla="*/ 0 h 9051"/>
              <a:gd name="connsiteX14" fmla="*/ 5152 w 10000"/>
              <a:gd name="connsiteY14" fmla="*/ 4756 h 9051"/>
              <a:gd name="connsiteX15" fmla="*/ 5242 w 10000"/>
              <a:gd name="connsiteY15" fmla="*/ 4217 h 9051"/>
              <a:gd name="connsiteX16" fmla="*/ 5590 w 10000"/>
              <a:gd name="connsiteY16" fmla="*/ 2919 h 9051"/>
              <a:gd name="connsiteX17" fmla="*/ 5590 w 10000"/>
              <a:gd name="connsiteY17" fmla="*/ 2919 h 9051"/>
              <a:gd name="connsiteX18" fmla="*/ 5663 w 10000"/>
              <a:gd name="connsiteY18" fmla="*/ 2718 h 9051"/>
              <a:gd name="connsiteX19" fmla="*/ 5667 w 10000"/>
              <a:gd name="connsiteY19" fmla="*/ 2704 h 9051"/>
              <a:gd name="connsiteX20" fmla="*/ 6115 w 10000"/>
              <a:gd name="connsiteY20" fmla="*/ 1957 h 9051"/>
              <a:gd name="connsiteX21" fmla="*/ 6115 w 10000"/>
              <a:gd name="connsiteY21" fmla="*/ 1957 h 9051"/>
              <a:gd name="connsiteX22" fmla="*/ 6119 w 10000"/>
              <a:gd name="connsiteY22" fmla="*/ 1953 h 9051"/>
              <a:gd name="connsiteX23" fmla="*/ 6128 w 10000"/>
              <a:gd name="connsiteY23" fmla="*/ 1939 h 9051"/>
              <a:gd name="connsiteX24" fmla="*/ 6169 w 10000"/>
              <a:gd name="connsiteY24" fmla="*/ 1897 h 9051"/>
              <a:gd name="connsiteX25" fmla="*/ 7051 w 10000"/>
              <a:gd name="connsiteY25" fmla="*/ 1410 h 9051"/>
              <a:gd name="connsiteX26" fmla="*/ 7056 w 10000"/>
              <a:gd name="connsiteY26" fmla="*/ 1410 h 9051"/>
              <a:gd name="connsiteX27" fmla="*/ 7399 w 10000"/>
              <a:gd name="connsiteY27" fmla="*/ 1361 h 9051"/>
              <a:gd name="connsiteX28" fmla="*/ 7417 w 10000"/>
              <a:gd name="connsiteY28" fmla="*/ 1361 h 9051"/>
              <a:gd name="connsiteX29" fmla="*/ 7544 w 10000"/>
              <a:gd name="connsiteY29" fmla="*/ 1354 h 9051"/>
              <a:gd name="connsiteX30" fmla="*/ 8824 w 10000"/>
              <a:gd name="connsiteY30" fmla="*/ 698 h 9051"/>
              <a:gd name="connsiteX31" fmla="*/ 7562 w 10000"/>
              <a:gd name="connsiteY31" fmla="*/ 1424 h 9051"/>
              <a:gd name="connsiteX32" fmla="*/ 7558 w 10000"/>
              <a:gd name="connsiteY32" fmla="*/ 1424 h 9051"/>
              <a:gd name="connsiteX33" fmla="*/ 7553 w 10000"/>
              <a:gd name="connsiteY33" fmla="*/ 1424 h 9051"/>
              <a:gd name="connsiteX34" fmla="*/ 7540 w 10000"/>
              <a:gd name="connsiteY34" fmla="*/ 1428 h 9051"/>
              <a:gd name="connsiteX35" fmla="*/ 7531 w 10000"/>
              <a:gd name="connsiteY35" fmla="*/ 1428 h 9051"/>
              <a:gd name="connsiteX36" fmla="*/ 7526 w 10000"/>
              <a:gd name="connsiteY36" fmla="*/ 1428 h 9051"/>
              <a:gd name="connsiteX37" fmla="*/ 7521 w 10000"/>
              <a:gd name="connsiteY37" fmla="*/ 1428 h 9051"/>
              <a:gd name="connsiteX38" fmla="*/ 7517 w 10000"/>
              <a:gd name="connsiteY38" fmla="*/ 1428 h 9051"/>
              <a:gd name="connsiteX39" fmla="*/ 7508 w 10000"/>
              <a:gd name="connsiteY39" fmla="*/ 1431 h 9051"/>
              <a:gd name="connsiteX40" fmla="*/ 7503 w 10000"/>
              <a:gd name="connsiteY40" fmla="*/ 1431 h 9051"/>
              <a:gd name="connsiteX41" fmla="*/ 7422 w 10000"/>
              <a:gd name="connsiteY41" fmla="*/ 1442 h 9051"/>
              <a:gd name="connsiteX42" fmla="*/ 6232 w 10000"/>
              <a:gd name="connsiteY42" fmla="*/ 2016 h 9051"/>
              <a:gd name="connsiteX43" fmla="*/ 5753 w 10000"/>
              <a:gd name="connsiteY43" fmla="*/ 2951 h 9051"/>
              <a:gd name="connsiteX44" fmla="*/ 5355 w 10000"/>
              <a:gd name="connsiteY44" fmla="*/ 4799 h 9051"/>
              <a:gd name="connsiteX45" fmla="*/ 6395 w 10000"/>
              <a:gd name="connsiteY45" fmla="*/ 3177 h 9051"/>
              <a:gd name="connsiteX46" fmla="*/ 6395 w 10000"/>
              <a:gd name="connsiteY46" fmla="*/ 3177 h 9051"/>
              <a:gd name="connsiteX47" fmla="*/ 6400 w 10000"/>
              <a:gd name="connsiteY47" fmla="*/ 3173 h 9051"/>
              <a:gd name="connsiteX48" fmla="*/ 6563 w 10000"/>
              <a:gd name="connsiteY48" fmla="*/ 3071 h 9051"/>
              <a:gd name="connsiteX49" fmla="*/ 7065 w 10000"/>
              <a:gd name="connsiteY49" fmla="*/ 2849 h 9051"/>
              <a:gd name="connsiteX50" fmla="*/ 7983 w 10000"/>
              <a:gd name="connsiteY50" fmla="*/ 2824 h 9051"/>
              <a:gd name="connsiteX51" fmla="*/ 7983 w 10000"/>
              <a:gd name="connsiteY51" fmla="*/ 2824 h 9051"/>
              <a:gd name="connsiteX52" fmla="*/ 8024 w 10000"/>
              <a:gd name="connsiteY52" fmla="*/ 2831 h 9051"/>
              <a:gd name="connsiteX53" fmla="*/ 10000 w 10000"/>
              <a:gd name="connsiteY53" fmla="*/ 2464 h 9051"/>
              <a:gd name="connsiteX54" fmla="*/ 8114 w 10000"/>
              <a:gd name="connsiteY54" fmla="*/ 2919 h 9051"/>
              <a:gd name="connsiteX55" fmla="*/ 8005 w 10000"/>
              <a:gd name="connsiteY55" fmla="*/ 2905 h 9051"/>
              <a:gd name="connsiteX56" fmla="*/ 7965 w 10000"/>
              <a:gd name="connsiteY56" fmla="*/ 2898 h 9051"/>
              <a:gd name="connsiteX57" fmla="*/ 7155 w 10000"/>
              <a:gd name="connsiteY57" fmla="*/ 2937 h 9051"/>
              <a:gd name="connsiteX58" fmla="*/ 6630 w 10000"/>
              <a:gd name="connsiteY58" fmla="*/ 3152 h 9051"/>
              <a:gd name="connsiteX59" fmla="*/ 6481 w 10000"/>
              <a:gd name="connsiteY59" fmla="*/ 3251 h 9051"/>
              <a:gd name="connsiteX60" fmla="*/ 5473 w 10000"/>
              <a:gd name="connsiteY60" fmla="*/ 5303 h 9051"/>
              <a:gd name="connsiteX61" fmla="*/ 5427 w 10000"/>
              <a:gd name="connsiteY61" fmla="*/ 6304 h 9051"/>
              <a:gd name="connsiteX62" fmla="*/ 6811 w 10000"/>
              <a:gd name="connsiteY62" fmla="*/ 4079 h 9051"/>
              <a:gd name="connsiteX63" fmla="*/ 6870 w 10000"/>
              <a:gd name="connsiteY63" fmla="*/ 4037 h 9051"/>
              <a:gd name="connsiteX64" fmla="*/ 6870 w 10000"/>
              <a:gd name="connsiteY64" fmla="*/ 4037 h 9051"/>
              <a:gd name="connsiteX65" fmla="*/ 9091 w 10000"/>
              <a:gd name="connsiteY65" fmla="*/ 3755 h 9051"/>
              <a:gd name="connsiteX66" fmla="*/ 6979 w 10000"/>
              <a:gd name="connsiteY66" fmla="*/ 4118 h 9051"/>
              <a:gd name="connsiteX67" fmla="*/ 6974 w 10000"/>
              <a:gd name="connsiteY67" fmla="*/ 4122 h 9051"/>
              <a:gd name="connsiteX68" fmla="*/ 6938 w 10000"/>
              <a:gd name="connsiteY68" fmla="*/ 4160 h 9051"/>
              <a:gd name="connsiteX69" fmla="*/ 5785 w 10000"/>
              <a:gd name="connsiteY69" fmla="*/ 8148 h 9051"/>
              <a:gd name="connsiteX70" fmla="*/ 6160 w 10000"/>
              <a:gd name="connsiteY70" fmla="*/ 9051 h 9051"/>
              <a:gd name="connsiteX71" fmla="*/ 3844 w 10000"/>
              <a:gd name="connsiteY71" fmla="*/ 9051 h 9051"/>
              <a:gd name="connsiteX72" fmla="*/ 4215 w 10000"/>
              <a:gd name="connsiteY72" fmla="*/ 8148 h 9051"/>
              <a:gd name="connsiteX73" fmla="*/ 3066 w 10000"/>
              <a:gd name="connsiteY73" fmla="*/ 4160 h 9051"/>
              <a:gd name="connsiteX74" fmla="*/ 3057 w 10000"/>
              <a:gd name="connsiteY74" fmla="*/ 4150 h 9051"/>
              <a:gd name="connsiteX75" fmla="*/ 3048 w 10000"/>
              <a:gd name="connsiteY75" fmla="*/ 4143 h 9051"/>
              <a:gd name="connsiteX76" fmla="*/ 3035 w 10000"/>
              <a:gd name="connsiteY76" fmla="*/ 4129 h 9051"/>
              <a:gd name="connsiteX77" fmla="*/ 3026 w 10000"/>
              <a:gd name="connsiteY77" fmla="*/ 4122 h 9051"/>
              <a:gd name="connsiteX78" fmla="*/ 3021 w 10000"/>
              <a:gd name="connsiteY78" fmla="*/ 4118 h 9051"/>
              <a:gd name="connsiteX79" fmla="*/ 914 w 10000"/>
              <a:gd name="connsiteY79" fmla="*/ 3755 h 9051"/>
              <a:gd name="connsiteX80" fmla="*/ 3130 w 10000"/>
              <a:gd name="connsiteY80" fmla="*/ 4033 h 9051"/>
              <a:gd name="connsiteX81" fmla="*/ 3130 w 10000"/>
              <a:gd name="connsiteY81" fmla="*/ 4033 h 9051"/>
              <a:gd name="connsiteX82" fmla="*/ 3134 w 10000"/>
              <a:gd name="connsiteY82" fmla="*/ 4037 h 9051"/>
              <a:gd name="connsiteX83" fmla="*/ 3134 w 10000"/>
              <a:gd name="connsiteY83" fmla="*/ 4037 h 9051"/>
              <a:gd name="connsiteX84" fmla="*/ 3180 w 10000"/>
              <a:gd name="connsiteY84" fmla="*/ 4072 h 9051"/>
              <a:gd name="connsiteX85" fmla="*/ 3180 w 10000"/>
              <a:gd name="connsiteY85" fmla="*/ 4072 h 9051"/>
              <a:gd name="connsiteX86" fmla="*/ 3189 w 10000"/>
              <a:gd name="connsiteY86" fmla="*/ 4079 h 9051"/>
              <a:gd name="connsiteX87" fmla="*/ 4573 w 10000"/>
              <a:gd name="connsiteY87" fmla="*/ 6304 h 9051"/>
              <a:gd name="connsiteX88" fmla="*/ 4532 w 10000"/>
              <a:gd name="connsiteY88" fmla="*/ 5303 h 9051"/>
              <a:gd name="connsiteX89" fmla="*/ 3523 w 10000"/>
              <a:gd name="connsiteY89" fmla="*/ 3251 h 9051"/>
              <a:gd name="connsiteX90" fmla="*/ 3370 w 10000"/>
              <a:gd name="connsiteY90" fmla="*/ 3152 h 9051"/>
              <a:gd name="connsiteX91" fmla="*/ 2845 w 10000"/>
              <a:gd name="connsiteY91" fmla="*/ 2937 h 9051"/>
              <a:gd name="connsiteX92" fmla="*/ 2035 w 10000"/>
              <a:gd name="connsiteY92" fmla="*/ 2898 h 9051"/>
              <a:gd name="connsiteX93" fmla="*/ 1999 w 10000"/>
              <a:gd name="connsiteY93" fmla="*/ 2905 h 9051"/>
              <a:gd name="connsiteX94" fmla="*/ 1891 w 10000"/>
              <a:gd name="connsiteY94" fmla="*/ 2919 h 9051"/>
              <a:gd name="connsiteX95" fmla="*/ 0 w 10000"/>
              <a:gd name="connsiteY95" fmla="*/ 2464 h 9051"/>
              <a:gd name="connsiteX96" fmla="*/ 1981 w 10000"/>
              <a:gd name="connsiteY96" fmla="*/ 2831 h 9051"/>
              <a:gd name="connsiteX97" fmla="*/ 2017 w 10000"/>
              <a:gd name="connsiteY97" fmla="*/ 2824 h 9051"/>
              <a:gd name="connsiteX98" fmla="*/ 2022 w 10000"/>
              <a:gd name="connsiteY98" fmla="*/ 2824 h 9051"/>
              <a:gd name="connsiteX99" fmla="*/ 2022 w 10000"/>
              <a:gd name="connsiteY99" fmla="*/ 2824 h 9051"/>
              <a:gd name="connsiteX100" fmla="*/ 2935 w 10000"/>
              <a:gd name="connsiteY100" fmla="*/ 2849 h 9051"/>
              <a:gd name="connsiteX101" fmla="*/ 3442 w 10000"/>
              <a:gd name="connsiteY101" fmla="*/ 3071 h 9051"/>
              <a:gd name="connsiteX102" fmla="*/ 3605 w 10000"/>
              <a:gd name="connsiteY102" fmla="*/ 3173 h 9051"/>
              <a:gd name="connsiteX103" fmla="*/ 3609 w 10000"/>
              <a:gd name="connsiteY103" fmla="*/ 3177 h 9051"/>
              <a:gd name="connsiteX104" fmla="*/ 3609 w 10000"/>
              <a:gd name="connsiteY104" fmla="*/ 3177 h 9051"/>
              <a:gd name="connsiteX105" fmla="*/ 4649 w 10000"/>
              <a:gd name="connsiteY105" fmla="*/ 4799 h 9051"/>
              <a:gd name="connsiteX106" fmla="*/ 4251 w 10000"/>
              <a:gd name="connsiteY106" fmla="*/ 2951 h 9051"/>
              <a:gd name="connsiteX107" fmla="*/ 3772 w 10000"/>
              <a:gd name="connsiteY107" fmla="*/ 2016 h 9051"/>
              <a:gd name="connsiteX108" fmla="*/ 3379 w 10000"/>
              <a:gd name="connsiteY108" fmla="*/ 1699 h 9051"/>
              <a:gd name="connsiteX109" fmla="*/ 2583 w 10000"/>
              <a:gd name="connsiteY109" fmla="*/ 1442 h 9051"/>
              <a:gd name="connsiteX110" fmla="*/ 2492 w 10000"/>
              <a:gd name="connsiteY110" fmla="*/ 1431 h 9051"/>
              <a:gd name="connsiteX111" fmla="*/ 2488 w 10000"/>
              <a:gd name="connsiteY111" fmla="*/ 1428 h 9051"/>
              <a:gd name="connsiteX112" fmla="*/ 2474 w 10000"/>
              <a:gd name="connsiteY112" fmla="*/ 1428 h 9051"/>
              <a:gd name="connsiteX113" fmla="*/ 2465 w 10000"/>
              <a:gd name="connsiteY113" fmla="*/ 1428 h 9051"/>
              <a:gd name="connsiteX114" fmla="*/ 2460 w 10000"/>
              <a:gd name="connsiteY114" fmla="*/ 1428 h 9051"/>
              <a:gd name="connsiteX115" fmla="*/ 2460 w 10000"/>
              <a:gd name="connsiteY115" fmla="*/ 1424 h 9051"/>
              <a:gd name="connsiteX116" fmla="*/ 2447 w 10000"/>
              <a:gd name="connsiteY116" fmla="*/ 1424 h 9051"/>
              <a:gd name="connsiteX117" fmla="*/ 2442 w 10000"/>
              <a:gd name="connsiteY117" fmla="*/ 1424 h 9051"/>
              <a:gd name="connsiteX118" fmla="*/ 2442 w 10000"/>
              <a:gd name="connsiteY118" fmla="*/ 1424 h 9051"/>
              <a:gd name="connsiteX119" fmla="*/ 1180 w 10000"/>
              <a:gd name="connsiteY119" fmla="*/ 698 h 9051"/>
              <a:gd name="connsiteX120" fmla="*/ 2456 w 10000"/>
              <a:gd name="connsiteY120" fmla="*/ 1354 h 9051"/>
              <a:gd name="connsiteX121" fmla="*/ 2587 w 10000"/>
              <a:gd name="connsiteY121" fmla="*/ 1361 h 9051"/>
              <a:gd name="connsiteX122" fmla="*/ 2601 w 10000"/>
              <a:gd name="connsiteY122" fmla="*/ 1361 h 9051"/>
              <a:gd name="connsiteX123" fmla="*/ 2949 w 10000"/>
              <a:gd name="connsiteY123" fmla="*/ 1410 h 9051"/>
              <a:gd name="connsiteX124" fmla="*/ 2953 w 10000"/>
              <a:gd name="connsiteY124" fmla="*/ 1410 h 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0000" h="9051">
                <a:moveTo>
                  <a:pt x="2953" y="1410"/>
                </a:moveTo>
                <a:cubicBezTo>
                  <a:pt x="3121" y="1456"/>
                  <a:pt x="3288" y="1526"/>
                  <a:pt x="3446" y="1622"/>
                </a:cubicBezTo>
                <a:lnTo>
                  <a:pt x="3451" y="1622"/>
                </a:lnTo>
                <a:lnTo>
                  <a:pt x="3455" y="1625"/>
                </a:lnTo>
                <a:cubicBezTo>
                  <a:pt x="3582" y="1699"/>
                  <a:pt x="3709" y="1791"/>
                  <a:pt x="3835" y="1897"/>
                </a:cubicBezTo>
                <a:cubicBezTo>
                  <a:pt x="3853" y="1918"/>
                  <a:pt x="3867" y="1935"/>
                  <a:pt x="3885" y="1957"/>
                </a:cubicBezTo>
                <a:lnTo>
                  <a:pt x="3890" y="1957"/>
                </a:lnTo>
                <a:cubicBezTo>
                  <a:pt x="4102" y="2200"/>
                  <a:pt x="4251" y="2450"/>
                  <a:pt x="4337" y="2704"/>
                </a:cubicBezTo>
                <a:cubicBezTo>
                  <a:pt x="4337" y="2708"/>
                  <a:pt x="4337" y="2711"/>
                  <a:pt x="4342" y="2718"/>
                </a:cubicBezTo>
                <a:cubicBezTo>
                  <a:pt x="4365" y="2785"/>
                  <a:pt x="4387" y="2852"/>
                  <a:pt x="4414" y="2919"/>
                </a:cubicBezTo>
                <a:lnTo>
                  <a:pt x="4414" y="2919"/>
                </a:lnTo>
                <a:cubicBezTo>
                  <a:pt x="4582" y="3409"/>
                  <a:pt x="4699" y="3839"/>
                  <a:pt x="4763" y="4217"/>
                </a:cubicBezTo>
                <a:lnTo>
                  <a:pt x="4853" y="4756"/>
                </a:lnTo>
                <a:cubicBezTo>
                  <a:pt x="4901" y="3171"/>
                  <a:pt x="4948" y="1585"/>
                  <a:pt x="4996" y="0"/>
                </a:cubicBezTo>
                <a:lnTo>
                  <a:pt x="5152" y="4756"/>
                </a:lnTo>
                <a:lnTo>
                  <a:pt x="5242" y="4217"/>
                </a:lnTo>
                <a:cubicBezTo>
                  <a:pt x="5305" y="3839"/>
                  <a:pt x="5423" y="3409"/>
                  <a:pt x="5590" y="2919"/>
                </a:cubicBezTo>
                <a:lnTo>
                  <a:pt x="5590" y="2919"/>
                </a:lnTo>
                <a:cubicBezTo>
                  <a:pt x="5613" y="2852"/>
                  <a:pt x="5635" y="2785"/>
                  <a:pt x="5663" y="2718"/>
                </a:cubicBezTo>
                <a:cubicBezTo>
                  <a:pt x="5663" y="2711"/>
                  <a:pt x="5667" y="2708"/>
                  <a:pt x="5667" y="2704"/>
                </a:cubicBezTo>
                <a:cubicBezTo>
                  <a:pt x="5753" y="2450"/>
                  <a:pt x="5902" y="2200"/>
                  <a:pt x="6115" y="1957"/>
                </a:cubicBezTo>
                <a:lnTo>
                  <a:pt x="6115" y="1957"/>
                </a:lnTo>
                <a:cubicBezTo>
                  <a:pt x="6115" y="1957"/>
                  <a:pt x="6119" y="1957"/>
                  <a:pt x="6119" y="1953"/>
                </a:cubicBezTo>
                <a:cubicBezTo>
                  <a:pt x="6124" y="1949"/>
                  <a:pt x="6124" y="1946"/>
                  <a:pt x="6128" y="1939"/>
                </a:cubicBezTo>
                <a:lnTo>
                  <a:pt x="6169" y="1897"/>
                </a:lnTo>
                <a:cubicBezTo>
                  <a:pt x="6450" y="1657"/>
                  <a:pt x="6744" y="1495"/>
                  <a:pt x="7051" y="1410"/>
                </a:cubicBezTo>
                <a:lnTo>
                  <a:pt x="7056" y="1410"/>
                </a:lnTo>
                <a:cubicBezTo>
                  <a:pt x="7173" y="1378"/>
                  <a:pt x="7291" y="1361"/>
                  <a:pt x="7399" y="1361"/>
                </a:cubicBezTo>
                <a:lnTo>
                  <a:pt x="7417" y="1361"/>
                </a:lnTo>
                <a:cubicBezTo>
                  <a:pt x="7458" y="1357"/>
                  <a:pt x="7503" y="1357"/>
                  <a:pt x="7544" y="1354"/>
                </a:cubicBezTo>
                <a:cubicBezTo>
                  <a:pt x="8064" y="1315"/>
                  <a:pt x="8489" y="1096"/>
                  <a:pt x="8824" y="698"/>
                </a:cubicBezTo>
                <a:cubicBezTo>
                  <a:pt x="8598" y="1107"/>
                  <a:pt x="8177" y="1350"/>
                  <a:pt x="7562" y="1424"/>
                </a:cubicBezTo>
                <a:lnTo>
                  <a:pt x="7558" y="1424"/>
                </a:lnTo>
                <a:lnTo>
                  <a:pt x="7553" y="1424"/>
                </a:lnTo>
                <a:cubicBezTo>
                  <a:pt x="7549" y="1424"/>
                  <a:pt x="7544" y="1424"/>
                  <a:pt x="7540" y="1428"/>
                </a:cubicBezTo>
                <a:lnTo>
                  <a:pt x="7531" y="1428"/>
                </a:lnTo>
                <a:lnTo>
                  <a:pt x="7526" y="1428"/>
                </a:lnTo>
                <a:lnTo>
                  <a:pt x="7521" y="1428"/>
                </a:lnTo>
                <a:lnTo>
                  <a:pt x="7517" y="1428"/>
                </a:lnTo>
                <a:lnTo>
                  <a:pt x="7508" y="1431"/>
                </a:lnTo>
                <a:lnTo>
                  <a:pt x="7503" y="1431"/>
                </a:lnTo>
                <a:cubicBezTo>
                  <a:pt x="7476" y="1435"/>
                  <a:pt x="7449" y="1435"/>
                  <a:pt x="7422" y="1442"/>
                </a:cubicBezTo>
                <a:cubicBezTo>
                  <a:pt x="6906" y="1509"/>
                  <a:pt x="6508" y="1703"/>
                  <a:pt x="6232" y="2016"/>
                </a:cubicBezTo>
                <a:cubicBezTo>
                  <a:pt x="6047" y="2256"/>
                  <a:pt x="5889" y="2567"/>
                  <a:pt x="5753" y="2951"/>
                </a:cubicBezTo>
                <a:cubicBezTo>
                  <a:pt x="5577" y="3448"/>
                  <a:pt x="5445" y="4062"/>
                  <a:pt x="5355" y="4799"/>
                </a:cubicBezTo>
                <a:cubicBezTo>
                  <a:pt x="5522" y="4076"/>
                  <a:pt x="5871" y="3533"/>
                  <a:pt x="6395" y="3177"/>
                </a:cubicBezTo>
                <a:lnTo>
                  <a:pt x="6395" y="3177"/>
                </a:lnTo>
                <a:cubicBezTo>
                  <a:pt x="6395" y="3173"/>
                  <a:pt x="6400" y="3173"/>
                  <a:pt x="6400" y="3173"/>
                </a:cubicBezTo>
                <a:cubicBezTo>
                  <a:pt x="6450" y="3138"/>
                  <a:pt x="6504" y="3102"/>
                  <a:pt x="6563" y="3071"/>
                </a:cubicBezTo>
                <a:cubicBezTo>
                  <a:pt x="6716" y="2983"/>
                  <a:pt x="6884" y="2909"/>
                  <a:pt x="7065" y="2849"/>
                </a:cubicBezTo>
                <a:cubicBezTo>
                  <a:pt x="7295" y="2778"/>
                  <a:pt x="7603" y="2771"/>
                  <a:pt x="7983" y="2824"/>
                </a:cubicBezTo>
                <a:lnTo>
                  <a:pt x="7983" y="2824"/>
                </a:lnTo>
                <a:cubicBezTo>
                  <a:pt x="7996" y="2827"/>
                  <a:pt x="8010" y="2827"/>
                  <a:pt x="8024" y="2831"/>
                </a:cubicBezTo>
                <a:cubicBezTo>
                  <a:pt x="8797" y="2926"/>
                  <a:pt x="9457" y="2803"/>
                  <a:pt x="10000" y="2464"/>
                </a:cubicBezTo>
                <a:cubicBezTo>
                  <a:pt x="9512" y="2859"/>
                  <a:pt x="8878" y="3011"/>
                  <a:pt x="8114" y="2919"/>
                </a:cubicBezTo>
                <a:cubicBezTo>
                  <a:pt x="8078" y="2912"/>
                  <a:pt x="8042" y="2909"/>
                  <a:pt x="8005" y="2905"/>
                </a:cubicBezTo>
                <a:cubicBezTo>
                  <a:pt x="7992" y="2901"/>
                  <a:pt x="7978" y="2901"/>
                  <a:pt x="7965" y="2898"/>
                </a:cubicBezTo>
                <a:cubicBezTo>
                  <a:pt x="7635" y="2863"/>
                  <a:pt x="7363" y="2873"/>
                  <a:pt x="7155" y="2937"/>
                </a:cubicBezTo>
                <a:cubicBezTo>
                  <a:pt x="6965" y="2990"/>
                  <a:pt x="6789" y="3064"/>
                  <a:pt x="6630" y="3152"/>
                </a:cubicBezTo>
                <a:cubicBezTo>
                  <a:pt x="6581" y="3184"/>
                  <a:pt x="6526" y="3215"/>
                  <a:pt x="6481" y="3251"/>
                </a:cubicBezTo>
                <a:cubicBezTo>
                  <a:pt x="5889" y="3656"/>
                  <a:pt x="5550" y="4340"/>
                  <a:pt x="5473" y="5303"/>
                </a:cubicBezTo>
                <a:cubicBezTo>
                  <a:pt x="5400" y="5662"/>
                  <a:pt x="5387" y="5997"/>
                  <a:pt x="5427" y="6304"/>
                </a:cubicBezTo>
                <a:cubicBezTo>
                  <a:pt x="5717" y="5324"/>
                  <a:pt x="6178" y="4583"/>
                  <a:pt x="6811" y="4079"/>
                </a:cubicBezTo>
                <a:cubicBezTo>
                  <a:pt x="6829" y="4065"/>
                  <a:pt x="6852" y="4051"/>
                  <a:pt x="6870" y="4037"/>
                </a:cubicBezTo>
                <a:lnTo>
                  <a:pt x="6870" y="4037"/>
                </a:lnTo>
                <a:cubicBezTo>
                  <a:pt x="7494" y="3571"/>
                  <a:pt x="8236" y="3476"/>
                  <a:pt x="9091" y="3755"/>
                </a:cubicBezTo>
                <a:cubicBezTo>
                  <a:pt x="8204" y="3547"/>
                  <a:pt x="7499" y="3670"/>
                  <a:pt x="6979" y="4118"/>
                </a:cubicBezTo>
                <a:cubicBezTo>
                  <a:pt x="6979" y="4122"/>
                  <a:pt x="6979" y="4122"/>
                  <a:pt x="6974" y="4122"/>
                </a:cubicBezTo>
                <a:cubicBezTo>
                  <a:pt x="6961" y="4136"/>
                  <a:pt x="6947" y="4146"/>
                  <a:pt x="6938" y="4160"/>
                </a:cubicBezTo>
                <a:cubicBezTo>
                  <a:pt x="5699" y="5313"/>
                  <a:pt x="5319" y="6643"/>
                  <a:pt x="5785" y="8148"/>
                </a:cubicBezTo>
                <a:cubicBezTo>
                  <a:pt x="5880" y="8445"/>
                  <a:pt x="6002" y="8744"/>
                  <a:pt x="6160" y="9051"/>
                </a:cubicBezTo>
                <a:lnTo>
                  <a:pt x="3844" y="9051"/>
                </a:lnTo>
                <a:cubicBezTo>
                  <a:pt x="4003" y="8744"/>
                  <a:pt x="4125" y="8445"/>
                  <a:pt x="4215" y="8148"/>
                </a:cubicBezTo>
                <a:cubicBezTo>
                  <a:pt x="4686" y="6643"/>
                  <a:pt x="4301" y="5313"/>
                  <a:pt x="3066" y="4160"/>
                </a:cubicBezTo>
                <a:lnTo>
                  <a:pt x="3057" y="4150"/>
                </a:lnTo>
                <a:cubicBezTo>
                  <a:pt x="3053" y="4146"/>
                  <a:pt x="3053" y="4143"/>
                  <a:pt x="3048" y="4143"/>
                </a:cubicBezTo>
                <a:lnTo>
                  <a:pt x="3035" y="4129"/>
                </a:lnTo>
                <a:cubicBezTo>
                  <a:pt x="3030" y="4125"/>
                  <a:pt x="3030" y="4125"/>
                  <a:pt x="3026" y="4122"/>
                </a:cubicBezTo>
                <a:lnTo>
                  <a:pt x="3021" y="4118"/>
                </a:lnTo>
                <a:cubicBezTo>
                  <a:pt x="2506" y="3670"/>
                  <a:pt x="1800" y="3547"/>
                  <a:pt x="914" y="3755"/>
                </a:cubicBezTo>
                <a:cubicBezTo>
                  <a:pt x="1768" y="3480"/>
                  <a:pt x="2506" y="3571"/>
                  <a:pt x="3130" y="4033"/>
                </a:cubicBezTo>
                <a:lnTo>
                  <a:pt x="3130" y="4033"/>
                </a:lnTo>
                <a:lnTo>
                  <a:pt x="3134" y="4037"/>
                </a:lnTo>
                <a:lnTo>
                  <a:pt x="3134" y="4037"/>
                </a:lnTo>
                <a:cubicBezTo>
                  <a:pt x="3148" y="4047"/>
                  <a:pt x="3161" y="4062"/>
                  <a:pt x="3180" y="4072"/>
                </a:cubicBezTo>
                <a:lnTo>
                  <a:pt x="3180" y="4072"/>
                </a:lnTo>
                <a:cubicBezTo>
                  <a:pt x="3184" y="4076"/>
                  <a:pt x="3184" y="4079"/>
                  <a:pt x="3189" y="4079"/>
                </a:cubicBezTo>
                <a:cubicBezTo>
                  <a:pt x="3826" y="4583"/>
                  <a:pt x="4288" y="5324"/>
                  <a:pt x="4573" y="6304"/>
                </a:cubicBezTo>
                <a:cubicBezTo>
                  <a:pt x="4618" y="5997"/>
                  <a:pt x="4604" y="5662"/>
                  <a:pt x="4532" y="5303"/>
                </a:cubicBezTo>
                <a:cubicBezTo>
                  <a:pt x="4450" y="4340"/>
                  <a:pt x="4116" y="3656"/>
                  <a:pt x="3523" y="3251"/>
                </a:cubicBezTo>
                <a:cubicBezTo>
                  <a:pt x="3474" y="3215"/>
                  <a:pt x="3424" y="3184"/>
                  <a:pt x="3370" y="3152"/>
                </a:cubicBezTo>
                <a:cubicBezTo>
                  <a:pt x="3211" y="3064"/>
                  <a:pt x="3039" y="2990"/>
                  <a:pt x="2845" y="2937"/>
                </a:cubicBezTo>
                <a:cubicBezTo>
                  <a:pt x="2637" y="2873"/>
                  <a:pt x="2365" y="2863"/>
                  <a:pt x="2035" y="2898"/>
                </a:cubicBezTo>
                <a:cubicBezTo>
                  <a:pt x="2022" y="2901"/>
                  <a:pt x="2013" y="2901"/>
                  <a:pt x="1999" y="2905"/>
                </a:cubicBezTo>
                <a:cubicBezTo>
                  <a:pt x="1963" y="2909"/>
                  <a:pt x="1927" y="2912"/>
                  <a:pt x="1891" y="2919"/>
                </a:cubicBezTo>
                <a:cubicBezTo>
                  <a:pt x="1122" y="3011"/>
                  <a:pt x="493" y="2859"/>
                  <a:pt x="0" y="2464"/>
                </a:cubicBezTo>
                <a:cubicBezTo>
                  <a:pt x="543" y="2803"/>
                  <a:pt x="1203" y="2926"/>
                  <a:pt x="1981" y="2831"/>
                </a:cubicBezTo>
                <a:cubicBezTo>
                  <a:pt x="1995" y="2827"/>
                  <a:pt x="2008" y="2827"/>
                  <a:pt x="2017" y="2824"/>
                </a:cubicBezTo>
                <a:lnTo>
                  <a:pt x="2022" y="2824"/>
                </a:lnTo>
                <a:lnTo>
                  <a:pt x="2022" y="2824"/>
                </a:lnTo>
                <a:cubicBezTo>
                  <a:pt x="2402" y="2771"/>
                  <a:pt x="2705" y="2778"/>
                  <a:pt x="2935" y="2849"/>
                </a:cubicBezTo>
                <a:cubicBezTo>
                  <a:pt x="3121" y="2909"/>
                  <a:pt x="3288" y="2983"/>
                  <a:pt x="3442" y="3071"/>
                </a:cubicBezTo>
                <a:cubicBezTo>
                  <a:pt x="3501" y="3102"/>
                  <a:pt x="3555" y="3138"/>
                  <a:pt x="3605" y="3173"/>
                </a:cubicBezTo>
                <a:cubicBezTo>
                  <a:pt x="3605" y="3173"/>
                  <a:pt x="3609" y="3173"/>
                  <a:pt x="3609" y="3177"/>
                </a:cubicBezTo>
                <a:lnTo>
                  <a:pt x="3609" y="3177"/>
                </a:lnTo>
                <a:cubicBezTo>
                  <a:pt x="4134" y="3533"/>
                  <a:pt x="4478" y="4076"/>
                  <a:pt x="4649" y="4799"/>
                </a:cubicBezTo>
                <a:cubicBezTo>
                  <a:pt x="4559" y="4062"/>
                  <a:pt x="4423" y="3448"/>
                  <a:pt x="4251" y="2951"/>
                </a:cubicBezTo>
                <a:cubicBezTo>
                  <a:pt x="4116" y="2567"/>
                  <a:pt x="3957" y="2256"/>
                  <a:pt x="3772" y="2016"/>
                </a:cubicBezTo>
                <a:cubicBezTo>
                  <a:pt x="3659" y="1890"/>
                  <a:pt x="3528" y="1784"/>
                  <a:pt x="3379" y="1699"/>
                </a:cubicBezTo>
                <a:cubicBezTo>
                  <a:pt x="3157" y="1569"/>
                  <a:pt x="2890" y="1480"/>
                  <a:pt x="2583" y="1442"/>
                </a:cubicBezTo>
                <a:cubicBezTo>
                  <a:pt x="2551" y="1435"/>
                  <a:pt x="2524" y="1431"/>
                  <a:pt x="2492" y="1431"/>
                </a:cubicBezTo>
                <a:lnTo>
                  <a:pt x="2488" y="1428"/>
                </a:lnTo>
                <a:lnTo>
                  <a:pt x="2474" y="1428"/>
                </a:lnTo>
                <a:lnTo>
                  <a:pt x="2465" y="1428"/>
                </a:lnTo>
                <a:lnTo>
                  <a:pt x="2460" y="1428"/>
                </a:lnTo>
                <a:lnTo>
                  <a:pt x="2460" y="1424"/>
                </a:lnTo>
                <a:lnTo>
                  <a:pt x="2447" y="1424"/>
                </a:lnTo>
                <a:lnTo>
                  <a:pt x="2442" y="1424"/>
                </a:lnTo>
                <a:lnTo>
                  <a:pt x="2442" y="1424"/>
                </a:lnTo>
                <a:cubicBezTo>
                  <a:pt x="1823" y="1350"/>
                  <a:pt x="1407" y="1107"/>
                  <a:pt x="1180" y="698"/>
                </a:cubicBezTo>
                <a:cubicBezTo>
                  <a:pt x="1511" y="1096"/>
                  <a:pt x="1940" y="1315"/>
                  <a:pt x="2456" y="1354"/>
                </a:cubicBezTo>
                <a:cubicBezTo>
                  <a:pt x="2501" y="1357"/>
                  <a:pt x="2542" y="1357"/>
                  <a:pt x="2587" y="1361"/>
                </a:cubicBezTo>
                <a:lnTo>
                  <a:pt x="2601" y="1361"/>
                </a:lnTo>
                <a:cubicBezTo>
                  <a:pt x="2714" y="1361"/>
                  <a:pt x="2827" y="1378"/>
                  <a:pt x="2949" y="1410"/>
                </a:cubicBezTo>
                <a:lnTo>
                  <a:pt x="2953" y="1410"/>
                </a:lnTo>
                <a:close/>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 name="Slide Number Placeholder 2"/>
          <p:cNvSpPr>
            <a:spLocks noGrp="1"/>
          </p:cNvSpPr>
          <p:nvPr>
            <p:ph type="sldNum" sz="quarter" idx="4294967295"/>
          </p:nvPr>
        </p:nvSpPr>
        <p:spPr>
          <a:xfrm>
            <a:off x="9448800" y="6356350"/>
            <a:ext cx="2743200" cy="365125"/>
          </a:xfrm>
        </p:spPr>
        <p:txBody>
          <a:bodyPr/>
          <a:lstStyle/>
          <a:p>
            <a:fld id="{C136B7D2-B98C-44FD-8D04-7EC62A564975}" type="slidenum">
              <a:rPr lang="en-US" smtClean="0"/>
              <a:pPr/>
              <a:t>10</a:t>
            </a:fld>
            <a:endParaRPr lang="en-US" dirty="0"/>
          </a:p>
        </p:txBody>
      </p:sp>
      <p:sp>
        <p:nvSpPr>
          <p:cNvPr id="64" name="Teardrop 63"/>
          <p:cNvSpPr/>
          <p:nvPr/>
        </p:nvSpPr>
        <p:spPr>
          <a:xfrm>
            <a:off x="5481526" y="1587940"/>
            <a:ext cx="1228953" cy="1228949"/>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rgbClr val="FFC000"/>
              </a:solidFill>
            </a:endParaRPr>
          </a:p>
        </p:txBody>
      </p:sp>
      <p:sp>
        <p:nvSpPr>
          <p:cNvPr id="66" name="Teardrop 65"/>
          <p:cNvSpPr/>
          <p:nvPr/>
        </p:nvSpPr>
        <p:spPr>
          <a:xfrm flipH="1">
            <a:off x="7324950" y="1909191"/>
            <a:ext cx="907703" cy="907699"/>
          </a:xfrm>
          <a:prstGeom prst="teardrop">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p>
        </p:txBody>
      </p:sp>
      <p:sp>
        <p:nvSpPr>
          <p:cNvPr id="69" name="Teardrop 68"/>
          <p:cNvSpPr/>
          <p:nvPr/>
        </p:nvSpPr>
        <p:spPr>
          <a:xfrm>
            <a:off x="3352803" y="2800661"/>
            <a:ext cx="814069" cy="814067"/>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333" dirty="0">
              <a:solidFill>
                <a:srgbClr val="92D050"/>
              </a:solidFill>
              <a:latin typeface="FontAwesome" pitchFamily="2" charset="0"/>
            </a:endParaRPr>
          </a:p>
        </p:txBody>
      </p:sp>
      <p:sp>
        <p:nvSpPr>
          <p:cNvPr id="72" name="Teardrop 71"/>
          <p:cNvSpPr/>
          <p:nvPr/>
        </p:nvSpPr>
        <p:spPr>
          <a:xfrm>
            <a:off x="4022149" y="1909191"/>
            <a:ext cx="907703" cy="907699"/>
          </a:xfrm>
          <a:prstGeom prst="teardrop">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p>
        </p:txBody>
      </p:sp>
      <p:sp>
        <p:nvSpPr>
          <p:cNvPr id="73" name="Teardrop 72"/>
          <p:cNvSpPr/>
          <p:nvPr/>
        </p:nvSpPr>
        <p:spPr>
          <a:xfrm flipH="1">
            <a:off x="8025134" y="2851461"/>
            <a:ext cx="814069" cy="814067"/>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200" dirty="0">
              <a:solidFill>
                <a:srgbClr val="9DDFBE"/>
              </a:solidFill>
              <a:latin typeface="FontAwesome" pitchFamily="2" charset="0"/>
            </a:endParaRPr>
          </a:p>
        </p:txBody>
      </p:sp>
      <p:sp>
        <p:nvSpPr>
          <p:cNvPr id="74" name="Teardrop 73"/>
          <p:cNvSpPr/>
          <p:nvPr/>
        </p:nvSpPr>
        <p:spPr>
          <a:xfrm>
            <a:off x="3982418" y="3614729"/>
            <a:ext cx="629615" cy="629612"/>
          </a:xfrm>
          <a:prstGeom prst="teardrop">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sz="2400" dirty="0">
              <a:solidFill>
                <a:srgbClr val="00B050"/>
              </a:solidFill>
              <a:latin typeface="FontAwesome" pitchFamily="2" charset="0"/>
            </a:endParaRPr>
          </a:p>
        </p:txBody>
      </p:sp>
      <p:sp>
        <p:nvSpPr>
          <p:cNvPr id="75" name="Teardrop 74"/>
          <p:cNvSpPr/>
          <p:nvPr/>
        </p:nvSpPr>
        <p:spPr>
          <a:xfrm flipH="1">
            <a:off x="7603038" y="3614729"/>
            <a:ext cx="629615" cy="629612"/>
          </a:xfrm>
          <a:prstGeom prst="teardrop">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sz="2400" dirty="0">
              <a:solidFill>
                <a:srgbClr val="FF66FF"/>
              </a:solidFill>
              <a:latin typeface="FontAwesome" pitchFamily="2" charset="0"/>
            </a:endParaRPr>
          </a:p>
        </p:txBody>
      </p:sp>
      <p:sp>
        <p:nvSpPr>
          <p:cNvPr id="76" name="Teardrop 75"/>
          <p:cNvSpPr/>
          <p:nvPr/>
        </p:nvSpPr>
        <p:spPr>
          <a:xfrm>
            <a:off x="5558332" y="3505809"/>
            <a:ext cx="1075336" cy="1075331"/>
          </a:xfrm>
          <a:prstGeom prst="teardrop">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267" dirty="0">
              <a:solidFill>
                <a:srgbClr val="FFC000"/>
              </a:solidFill>
            </a:endParaRPr>
          </a:p>
        </p:txBody>
      </p:sp>
      <p:sp>
        <p:nvSpPr>
          <p:cNvPr id="22" name="Freeform 24"/>
          <p:cNvSpPr>
            <a:spLocks noEditPoints="1"/>
          </p:cNvSpPr>
          <p:nvPr/>
        </p:nvSpPr>
        <p:spPr bwMode="auto">
          <a:xfrm>
            <a:off x="4291316" y="2099032"/>
            <a:ext cx="406139" cy="44104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5"/>
          <p:cNvSpPr>
            <a:spLocks noEditPoints="1"/>
          </p:cNvSpPr>
          <p:nvPr/>
        </p:nvSpPr>
        <p:spPr bwMode="auto">
          <a:xfrm>
            <a:off x="5794004" y="1861913"/>
            <a:ext cx="606323" cy="60632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 name="Freeform 56"/>
          <p:cNvSpPr>
            <a:spLocks noEditPoints="1"/>
          </p:cNvSpPr>
          <p:nvPr/>
        </p:nvSpPr>
        <p:spPr bwMode="auto">
          <a:xfrm>
            <a:off x="7557149" y="2104423"/>
            <a:ext cx="481684" cy="481684"/>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126"/>
          <p:cNvSpPr>
            <a:spLocks/>
          </p:cNvSpPr>
          <p:nvPr/>
        </p:nvSpPr>
        <p:spPr bwMode="auto">
          <a:xfrm>
            <a:off x="5855973" y="3673585"/>
            <a:ext cx="516785" cy="665123"/>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127"/>
          <p:cNvSpPr>
            <a:spLocks/>
          </p:cNvSpPr>
          <p:nvPr/>
        </p:nvSpPr>
        <p:spPr bwMode="auto">
          <a:xfrm>
            <a:off x="8232652" y="3010478"/>
            <a:ext cx="393728" cy="433831"/>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66"/>
          <p:cNvSpPr>
            <a:spLocks noEditPoints="1"/>
          </p:cNvSpPr>
          <p:nvPr/>
        </p:nvSpPr>
        <p:spPr bwMode="auto">
          <a:xfrm>
            <a:off x="3551768" y="3036488"/>
            <a:ext cx="440555" cy="34171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74"/>
          <p:cNvSpPr>
            <a:spLocks noEditPoints="1"/>
          </p:cNvSpPr>
          <p:nvPr/>
        </p:nvSpPr>
        <p:spPr bwMode="auto">
          <a:xfrm>
            <a:off x="4141472" y="3800347"/>
            <a:ext cx="330200" cy="256117"/>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152"/>
          <p:cNvSpPr>
            <a:spLocks noEditPoints="1"/>
          </p:cNvSpPr>
          <p:nvPr/>
        </p:nvSpPr>
        <p:spPr bwMode="auto">
          <a:xfrm>
            <a:off x="7756316" y="3762486"/>
            <a:ext cx="306917" cy="28363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Freeform 45"/>
          <p:cNvSpPr>
            <a:spLocks noEditPoints="1"/>
          </p:cNvSpPr>
          <p:nvPr/>
        </p:nvSpPr>
        <p:spPr bwMode="auto">
          <a:xfrm>
            <a:off x="6772147" y="5487715"/>
            <a:ext cx="552803" cy="55280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1" name="Freeform 45"/>
          <p:cNvSpPr>
            <a:spLocks noEditPoints="1"/>
          </p:cNvSpPr>
          <p:nvPr/>
        </p:nvSpPr>
        <p:spPr bwMode="auto">
          <a:xfrm>
            <a:off x="4929851" y="5537127"/>
            <a:ext cx="552803" cy="55280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TextBox 31"/>
          <p:cNvSpPr txBox="1"/>
          <p:nvPr/>
        </p:nvSpPr>
        <p:spPr>
          <a:xfrm>
            <a:off x="2336800" y="2942216"/>
            <a:ext cx="853336" cy="420564"/>
          </a:xfrm>
          <a:prstGeom prst="rect">
            <a:avLst/>
          </a:prstGeom>
          <a:noFill/>
        </p:spPr>
        <p:txBody>
          <a:bodyPr wrap="square" rtlCol="0" anchor="ctr">
            <a:spAutoFit/>
          </a:bodyPr>
          <a:lstStyle/>
          <a:p>
            <a:pPr algn="ctr"/>
            <a:r>
              <a:rPr lang="en-US" sz="2133" b="1" dirty="0">
                <a:solidFill>
                  <a:schemeClr val="accent1"/>
                </a:solidFill>
              </a:rPr>
              <a:t>80%</a:t>
            </a:r>
            <a:endParaRPr lang="en-US" sz="1600" b="1" dirty="0">
              <a:solidFill>
                <a:schemeClr val="accent1"/>
              </a:solidFill>
            </a:endParaRPr>
          </a:p>
        </p:txBody>
      </p:sp>
      <p:sp>
        <p:nvSpPr>
          <p:cNvPr id="33" name="TextBox 32"/>
          <p:cNvSpPr txBox="1"/>
          <p:nvPr/>
        </p:nvSpPr>
        <p:spPr>
          <a:xfrm>
            <a:off x="3125100" y="2032252"/>
            <a:ext cx="853336" cy="420564"/>
          </a:xfrm>
          <a:prstGeom prst="rect">
            <a:avLst/>
          </a:prstGeom>
          <a:noFill/>
        </p:spPr>
        <p:txBody>
          <a:bodyPr wrap="square" rtlCol="0" anchor="ctr">
            <a:spAutoFit/>
          </a:bodyPr>
          <a:lstStyle/>
          <a:p>
            <a:pPr algn="ctr"/>
            <a:r>
              <a:rPr lang="en-US" sz="2133" b="1" dirty="0">
                <a:solidFill>
                  <a:schemeClr val="accent2"/>
                </a:solidFill>
              </a:rPr>
              <a:t>60%</a:t>
            </a:r>
          </a:p>
        </p:txBody>
      </p:sp>
      <p:sp>
        <p:nvSpPr>
          <p:cNvPr id="34" name="TextBox 33"/>
          <p:cNvSpPr txBox="1"/>
          <p:nvPr/>
        </p:nvSpPr>
        <p:spPr>
          <a:xfrm>
            <a:off x="8315037" y="2061854"/>
            <a:ext cx="853336" cy="420564"/>
          </a:xfrm>
          <a:prstGeom prst="rect">
            <a:avLst/>
          </a:prstGeom>
          <a:noFill/>
        </p:spPr>
        <p:txBody>
          <a:bodyPr wrap="square" rtlCol="0" anchor="ctr">
            <a:spAutoFit/>
          </a:bodyPr>
          <a:lstStyle/>
          <a:p>
            <a:pPr algn="ctr"/>
            <a:r>
              <a:rPr lang="en-US" sz="2133" b="1" dirty="0">
                <a:solidFill>
                  <a:schemeClr val="accent3"/>
                </a:solidFill>
              </a:rPr>
              <a:t>90%</a:t>
            </a:r>
            <a:endParaRPr lang="en-US" sz="1600" b="1" dirty="0">
              <a:solidFill>
                <a:schemeClr val="accent3"/>
              </a:solidFill>
            </a:endParaRPr>
          </a:p>
        </p:txBody>
      </p:sp>
      <p:sp>
        <p:nvSpPr>
          <p:cNvPr id="35" name="TextBox 34"/>
          <p:cNvSpPr txBox="1"/>
          <p:nvPr/>
        </p:nvSpPr>
        <p:spPr>
          <a:xfrm>
            <a:off x="8895448" y="2993016"/>
            <a:ext cx="959752" cy="420564"/>
          </a:xfrm>
          <a:prstGeom prst="rect">
            <a:avLst/>
          </a:prstGeom>
          <a:noFill/>
        </p:spPr>
        <p:txBody>
          <a:bodyPr wrap="square" rtlCol="0" anchor="ctr">
            <a:spAutoFit/>
          </a:bodyPr>
          <a:lstStyle/>
          <a:p>
            <a:pPr algn="ctr"/>
            <a:r>
              <a:rPr lang="en-US" sz="2133" b="1" dirty="0">
                <a:solidFill>
                  <a:schemeClr val="accent4"/>
                </a:solidFill>
              </a:rPr>
              <a:t>40%</a:t>
            </a:r>
            <a:endParaRPr lang="en-US" sz="1600" b="1" dirty="0">
              <a:solidFill>
                <a:schemeClr val="accent4"/>
              </a:solidFill>
            </a:endParaRPr>
          </a:p>
        </p:txBody>
      </p:sp>
      <p:sp>
        <p:nvSpPr>
          <p:cNvPr id="36" name="TextBox 35"/>
          <p:cNvSpPr txBox="1"/>
          <p:nvPr/>
        </p:nvSpPr>
        <p:spPr>
          <a:xfrm>
            <a:off x="6790277" y="4519752"/>
            <a:ext cx="812760" cy="420564"/>
          </a:xfrm>
          <a:prstGeom prst="rect">
            <a:avLst/>
          </a:prstGeom>
          <a:noFill/>
        </p:spPr>
        <p:txBody>
          <a:bodyPr wrap="square" rtlCol="0" anchor="ctr">
            <a:spAutoFit/>
          </a:bodyPr>
          <a:lstStyle/>
          <a:p>
            <a:pPr algn="ctr"/>
            <a:r>
              <a:rPr lang="en-US" sz="2133" b="1" dirty="0">
                <a:solidFill>
                  <a:schemeClr val="accent5"/>
                </a:solidFill>
              </a:rPr>
              <a:t>80%</a:t>
            </a:r>
            <a:endParaRPr lang="en-US" sz="1600" b="1" dirty="0">
              <a:solidFill>
                <a:schemeClr val="accent5"/>
              </a:solidFill>
            </a:endParaRPr>
          </a:p>
        </p:txBody>
      </p:sp>
      <p:sp>
        <p:nvSpPr>
          <p:cNvPr id="37" name="TextBox 36"/>
          <p:cNvSpPr txBox="1"/>
          <p:nvPr/>
        </p:nvSpPr>
        <p:spPr>
          <a:xfrm>
            <a:off x="3100436" y="3751659"/>
            <a:ext cx="853336" cy="420564"/>
          </a:xfrm>
          <a:prstGeom prst="rect">
            <a:avLst/>
          </a:prstGeom>
          <a:noFill/>
        </p:spPr>
        <p:txBody>
          <a:bodyPr wrap="square" rtlCol="0" anchor="ctr">
            <a:spAutoFit/>
          </a:bodyPr>
          <a:lstStyle/>
          <a:p>
            <a:pPr algn="ctr"/>
            <a:r>
              <a:rPr lang="en-US" sz="2133" b="1" dirty="0">
                <a:solidFill>
                  <a:schemeClr val="accent6"/>
                </a:solidFill>
              </a:rPr>
              <a:t>80%</a:t>
            </a:r>
            <a:endParaRPr lang="en-US" sz="1600" b="1" dirty="0">
              <a:solidFill>
                <a:schemeClr val="accent6"/>
              </a:solidFill>
            </a:endParaRPr>
          </a:p>
        </p:txBody>
      </p:sp>
      <p:sp>
        <p:nvSpPr>
          <p:cNvPr id="39" name="TextBox 38"/>
          <p:cNvSpPr txBox="1"/>
          <p:nvPr/>
        </p:nvSpPr>
        <p:spPr>
          <a:xfrm>
            <a:off x="8315037" y="3751659"/>
            <a:ext cx="853336" cy="420564"/>
          </a:xfrm>
          <a:prstGeom prst="rect">
            <a:avLst/>
          </a:prstGeom>
          <a:noFill/>
        </p:spPr>
        <p:txBody>
          <a:bodyPr wrap="square" rtlCol="0" anchor="ctr">
            <a:spAutoFit/>
          </a:bodyPr>
          <a:lstStyle/>
          <a:p>
            <a:pPr algn="ctr"/>
            <a:r>
              <a:rPr lang="en-US" sz="2133" b="1" dirty="0">
                <a:solidFill>
                  <a:schemeClr val="accent6"/>
                </a:solidFill>
              </a:rPr>
              <a:t>80%</a:t>
            </a:r>
            <a:endParaRPr lang="en-US" sz="1600" b="1" dirty="0">
              <a:solidFill>
                <a:schemeClr val="accent6"/>
              </a:solidFill>
            </a:endParaRPr>
          </a:p>
        </p:txBody>
      </p:sp>
      <p:sp>
        <p:nvSpPr>
          <p:cNvPr id="40" name="TextBox 39"/>
          <p:cNvSpPr txBox="1"/>
          <p:nvPr/>
        </p:nvSpPr>
        <p:spPr>
          <a:xfrm>
            <a:off x="6660801" y="1432039"/>
            <a:ext cx="853336" cy="420564"/>
          </a:xfrm>
          <a:prstGeom prst="rect">
            <a:avLst/>
          </a:prstGeom>
          <a:noFill/>
        </p:spPr>
        <p:txBody>
          <a:bodyPr wrap="square" rtlCol="0" anchor="ctr">
            <a:spAutoFit/>
          </a:bodyPr>
          <a:lstStyle/>
          <a:p>
            <a:pPr algn="ctr"/>
            <a:r>
              <a:rPr lang="en-US" sz="2133" b="1" dirty="0">
                <a:solidFill>
                  <a:schemeClr val="accent1"/>
                </a:solidFill>
              </a:rPr>
              <a:t>80%</a:t>
            </a:r>
            <a:endParaRPr lang="en-US" sz="1600" b="1" dirty="0">
              <a:solidFill>
                <a:schemeClr val="accent1"/>
              </a:solidFill>
            </a:endParaRPr>
          </a:p>
        </p:txBody>
      </p:sp>
      <p:sp>
        <p:nvSpPr>
          <p:cNvPr id="38" name="矩形 37"/>
          <p:cNvSpPr/>
          <p:nvPr/>
        </p:nvSpPr>
        <p:spPr>
          <a:xfrm>
            <a:off x="7656858" y="5258933"/>
            <a:ext cx="2169693"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1" name="矩形 40"/>
          <p:cNvSpPr/>
          <p:nvPr/>
        </p:nvSpPr>
        <p:spPr>
          <a:xfrm>
            <a:off x="2628927" y="5258932"/>
            <a:ext cx="2169693"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2" name="矩形 41"/>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学设计</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30967157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wipe(down)">
                                      <p:cBhvr>
                                        <p:cTn id="7" dur="1000"/>
                                        <p:tgtEl>
                                          <p:spTgt spid="1033"/>
                                        </p:tgtEl>
                                      </p:cBhvr>
                                    </p:animEffect>
                                  </p:childTnLst>
                                </p:cTn>
                              </p:par>
                            </p:childTnLst>
                          </p:cTn>
                        </p:par>
                        <p:par>
                          <p:cTn id="8" fill="hold">
                            <p:stCondLst>
                              <p:cond delay="1000"/>
                            </p:stCondLst>
                            <p:childTnLst>
                              <p:par>
                                <p:cTn id="9" presetID="53"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childTnLst>
                          </p:cTn>
                        </p:par>
                        <p:par>
                          <p:cTn id="25" fill="hold">
                            <p:stCondLst>
                              <p:cond delay="2000"/>
                            </p:stCondLst>
                            <p:childTnLst>
                              <p:par>
                                <p:cTn id="26" presetID="53" presetClass="entr" presetSubtype="0" fill="hold" grpId="0"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53"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3000"/>
                            </p:stCondLst>
                            <p:childTnLst>
                              <p:par>
                                <p:cTn id="43" presetID="53" presetClass="entr" presetSubtype="0" fill="hold" grpId="0"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childTnLst>
                          </p:cTn>
                        </p:par>
                        <p:par>
                          <p:cTn id="48" fill="hold">
                            <p:stCondLst>
                              <p:cond delay="3500"/>
                            </p:stCondLst>
                            <p:childTnLst>
                              <p:par>
                                <p:cTn id="49" presetID="53"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par>
                                <p:cTn id="54" presetID="53"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4000"/>
                            </p:stCondLst>
                            <p:childTnLst>
                              <p:par>
                                <p:cTn id="60" presetID="53" presetClass="entr" presetSubtype="0" fill="hold" grpId="0"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p:cTn id="62" dur="500" fill="hold"/>
                                        <p:tgtEl>
                                          <p:spTgt spid="73"/>
                                        </p:tgtEl>
                                        <p:attrNameLst>
                                          <p:attrName>ppt_w</p:attrName>
                                        </p:attrNameLst>
                                      </p:cBhvr>
                                      <p:tavLst>
                                        <p:tav tm="0">
                                          <p:val>
                                            <p:fltVal val="0"/>
                                          </p:val>
                                        </p:tav>
                                        <p:tav tm="100000">
                                          <p:val>
                                            <p:strVal val="#ppt_w"/>
                                          </p:val>
                                        </p:tav>
                                      </p:tavLst>
                                    </p:anim>
                                    <p:anim calcmode="lin" valueType="num">
                                      <p:cBhvr>
                                        <p:cTn id="63" dur="500" fill="hold"/>
                                        <p:tgtEl>
                                          <p:spTgt spid="73"/>
                                        </p:tgtEl>
                                        <p:attrNameLst>
                                          <p:attrName>ppt_h</p:attrName>
                                        </p:attrNameLst>
                                      </p:cBhvr>
                                      <p:tavLst>
                                        <p:tav tm="0">
                                          <p:val>
                                            <p:fltVal val="0"/>
                                          </p:val>
                                        </p:tav>
                                        <p:tav tm="100000">
                                          <p:val>
                                            <p:strVal val="#ppt_h"/>
                                          </p:val>
                                        </p:tav>
                                      </p:tavLst>
                                    </p:anim>
                                    <p:animEffect transition="in" filter="fade">
                                      <p:cBhvr>
                                        <p:cTn id="64" dur="500"/>
                                        <p:tgtEl>
                                          <p:spTgt spid="73"/>
                                        </p:tgtEl>
                                      </p:cBhvr>
                                    </p:animEffect>
                                  </p:childTnLst>
                                </p:cTn>
                              </p:par>
                            </p:childTnLst>
                          </p:cTn>
                        </p:par>
                        <p:par>
                          <p:cTn id="65" fill="hold">
                            <p:stCondLst>
                              <p:cond delay="4500"/>
                            </p:stCondLst>
                            <p:childTnLst>
                              <p:par>
                                <p:cTn id="66" presetID="53"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500" fill="hold"/>
                                        <p:tgtEl>
                                          <p:spTgt spid="26"/>
                                        </p:tgtEl>
                                        <p:attrNameLst>
                                          <p:attrName>ppt_w</p:attrName>
                                        </p:attrNameLst>
                                      </p:cBhvr>
                                      <p:tavLst>
                                        <p:tav tm="0">
                                          <p:val>
                                            <p:fltVal val="0"/>
                                          </p:val>
                                        </p:tav>
                                        <p:tav tm="100000">
                                          <p:val>
                                            <p:strVal val="#ppt_w"/>
                                          </p:val>
                                        </p:tav>
                                      </p:tavLst>
                                    </p:anim>
                                    <p:anim calcmode="lin" valueType="num">
                                      <p:cBhvr>
                                        <p:cTn id="69" dur="500" fill="hold"/>
                                        <p:tgtEl>
                                          <p:spTgt spid="26"/>
                                        </p:tgtEl>
                                        <p:attrNameLst>
                                          <p:attrName>ppt_h</p:attrName>
                                        </p:attrNameLst>
                                      </p:cBhvr>
                                      <p:tavLst>
                                        <p:tav tm="0">
                                          <p:val>
                                            <p:fltVal val="0"/>
                                          </p:val>
                                        </p:tav>
                                        <p:tav tm="100000">
                                          <p:val>
                                            <p:strVal val="#ppt_h"/>
                                          </p:val>
                                        </p:tav>
                                      </p:tavLst>
                                    </p:anim>
                                    <p:animEffect transition="in" filter="fade">
                                      <p:cBhvr>
                                        <p:cTn id="70" dur="500"/>
                                        <p:tgtEl>
                                          <p:spTgt spid="26"/>
                                        </p:tgtEl>
                                      </p:cBhvr>
                                    </p:animEffect>
                                  </p:childTnLst>
                                </p:cTn>
                              </p:par>
                              <p:par>
                                <p:cTn id="71" presetID="53"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childTnLst>
                                </p:cTn>
                              </p:par>
                            </p:childTnLst>
                          </p:cTn>
                        </p:par>
                        <p:par>
                          <p:cTn id="76" fill="hold">
                            <p:stCondLst>
                              <p:cond delay="5000"/>
                            </p:stCondLst>
                            <p:childTnLst>
                              <p:par>
                                <p:cTn id="77" presetID="53" presetClass="entr" presetSubtype="0"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ppt_w</p:attrName>
                                        </p:attrNameLst>
                                      </p:cBhvr>
                                      <p:tavLst>
                                        <p:tav tm="0">
                                          <p:val>
                                            <p:fltVal val="0"/>
                                          </p:val>
                                        </p:tav>
                                        <p:tav tm="100000">
                                          <p:val>
                                            <p:strVal val="#ppt_w"/>
                                          </p:val>
                                        </p:tav>
                                      </p:tavLst>
                                    </p:anim>
                                    <p:anim calcmode="lin" valueType="num">
                                      <p:cBhvr>
                                        <p:cTn id="80" dur="500" fill="hold"/>
                                        <p:tgtEl>
                                          <p:spTgt spid="69"/>
                                        </p:tgtEl>
                                        <p:attrNameLst>
                                          <p:attrName>ppt_h</p:attrName>
                                        </p:attrNameLst>
                                      </p:cBhvr>
                                      <p:tavLst>
                                        <p:tav tm="0">
                                          <p:val>
                                            <p:fltVal val="0"/>
                                          </p:val>
                                        </p:tav>
                                        <p:tav tm="100000">
                                          <p:val>
                                            <p:strVal val="#ppt_h"/>
                                          </p:val>
                                        </p:tav>
                                      </p:tavLst>
                                    </p:anim>
                                    <p:animEffect transition="in" filter="fade">
                                      <p:cBhvr>
                                        <p:cTn id="81" dur="500"/>
                                        <p:tgtEl>
                                          <p:spTgt spid="69"/>
                                        </p:tgtEl>
                                      </p:cBhvr>
                                    </p:animEffect>
                                  </p:childTnLst>
                                </p:cTn>
                              </p:par>
                            </p:childTnLst>
                          </p:cTn>
                        </p:par>
                        <p:par>
                          <p:cTn id="82" fill="hold">
                            <p:stCondLst>
                              <p:cond delay="5500"/>
                            </p:stCondLst>
                            <p:childTnLst>
                              <p:par>
                                <p:cTn id="83" presetID="53"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childTnLst>
                          </p:cTn>
                        </p:par>
                        <p:par>
                          <p:cTn id="93" fill="hold">
                            <p:stCondLst>
                              <p:cond delay="6000"/>
                            </p:stCondLst>
                            <p:childTnLst>
                              <p:par>
                                <p:cTn id="94" presetID="53" presetClass="entr" presetSubtype="0"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 calcmode="lin" valueType="num">
                                      <p:cBhvr>
                                        <p:cTn id="96" dur="500" fill="hold"/>
                                        <p:tgtEl>
                                          <p:spTgt spid="75"/>
                                        </p:tgtEl>
                                        <p:attrNameLst>
                                          <p:attrName>ppt_w</p:attrName>
                                        </p:attrNameLst>
                                      </p:cBhvr>
                                      <p:tavLst>
                                        <p:tav tm="0">
                                          <p:val>
                                            <p:fltVal val="0"/>
                                          </p:val>
                                        </p:tav>
                                        <p:tav tm="100000">
                                          <p:val>
                                            <p:strVal val="#ppt_w"/>
                                          </p:val>
                                        </p:tav>
                                      </p:tavLst>
                                    </p:anim>
                                    <p:anim calcmode="lin" valueType="num">
                                      <p:cBhvr>
                                        <p:cTn id="97" dur="500" fill="hold"/>
                                        <p:tgtEl>
                                          <p:spTgt spid="75"/>
                                        </p:tgtEl>
                                        <p:attrNameLst>
                                          <p:attrName>ppt_h</p:attrName>
                                        </p:attrNameLst>
                                      </p:cBhvr>
                                      <p:tavLst>
                                        <p:tav tm="0">
                                          <p:val>
                                            <p:fltVal val="0"/>
                                          </p:val>
                                        </p:tav>
                                        <p:tav tm="100000">
                                          <p:val>
                                            <p:strVal val="#ppt_h"/>
                                          </p:val>
                                        </p:tav>
                                      </p:tavLst>
                                    </p:anim>
                                    <p:animEffect transition="in" filter="fade">
                                      <p:cBhvr>
                                        <p:cTn id="98" dur="500"/>
                                        <p:tgtEl>
                                          <p:spTgt spid="75"/>
                                        </p:tgtEl>
                                      </p:cBhvr>
                                    </p:animEffect>
                                  </p:childTnLst>
                                </p:cTn>
                              </p:par>
                            </p:childTnLst>
                          </p:cTn>
                        </p:par>
                        <p:par>
                          <p:cTn id="99" fill="hold">
                            <p:stCondLst>
                              <p:cond delay="6500"/>
                            </p:stCondLst>
                            <p:childTnLst>
                              <p:par>
                                <p:cTn id="100" presetID="53" presetClass="entr" presetSubtype="0" fill="hold" grpId="0" nodeType="after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500" fill="hold"/>
                                        <p:tgtEl>
                                          <p:spTgt spid="29"/>
                                        </p:tgtEl>
                                        <p:attrNameLst>
                                          <p:attrName>ppt_w</p:attrName>
                                        </p:attrNameLst>
                                      </p:cBhvr>
                                      <p:tavLst>
                                        <p:tav tm="0">
                                          <p:val>
                                            <p:fltVal val="0"/>
                                          </p:val>
                                        </p:tav>
                                        <p:tav tm="100000">
                                          <p:val>
                                            <p:strVal val="#ppt_w"/>
                                          </p:val>
                                        </p:tav>
                                      </p:tavLst>
                                    </p:anim>
                                    <p:anim calcmode="lin" valueType="num">
                                      <p:cBhvr>
                                        <p:cTn id="103" dur="500" fill="hold"/>
                                        <p:tgtEl>
                                          <p:spTgt spid="29"/>
                                        </p:tgtEl>
                                        <p:attrNameLst>
                                          <p:attrName>ppt_h</p:attrName>
                                        </p:attrNameLst>
                                      </p:cBhvr>
                                      <p:tavLst>
                                        <p:tav tm="0">
                                          <p:val>
                                            <p:fltVal val="0"/>
                                          </p:val>
                                        </p:tav>
                                        <p:tav tm="100000">
                                          <p:val>
                                            <p:strVal val="#ppt_h"/>
                                          </p:val>
                                        </p:tav>
                                      </p:tavLst>
                                    </p:anim>
                                    <p:animEffect transition="in" filter="fade">
                                      <p:cBhvr>
                                        <p:cTn id="104" dur="500"/>
                                        <p:tgtEl>
                                          <p:spTgt spid="29"/>
                                        </p:tgtEl>
                                      </p:cBhvr>
                                    </p:animEffect>
                                  </p:childTnLst>
                                </p:cTn>
                              </p:par>
                              <p:par>
                                <p:cTn id="105" presetID="53" presetClass="entr" presetSubtype="0" fill="hold" grpId="0" nodeType="withEffect">
                                  <p:stCondLst>
                                    <p:cond delay="0"/>
                                  </p:stCondLst>
                                  <p:childTnLst>
                                    <p:set>
                                      <p:cBhvr>
                                        <p:cTn id="106" dur="1" fill="hold">
                                          <p:stCondLst>
                                            <p:cond delay="0"/>
                                          </p:stCondLst>
                                        </p:cTn>
                                        <p:tgtEl>
                                          <p:spTgt spid="39"/>
                                        </p:tgtEl>
                                        <p:attrNameLst>
                                          <p:attrName>style.visibility</p:attrName>
                                        </p:attrNameLst>
                                      </p:cBhvr>
                                      <p:to>
                                        <p:strVal val="visible"/>
                                      </p:to>
                                    </p:set>
                                    <p:anim calcmode="lin" valueType="num">
                                      <p:cBhvr>
                                        <p:cTn id="107" dur="500" fill="hold"/>
                                        <p:tgtEl>
                                          <p:spTgt spid="39"/>
                                        </p:tgtEl>
                                        <p:attrNameLst>
                                          <p:attrName>ppt_w</p:attrName>
                                        </p:attrNameLst>
                                      </p:cBhvr>
                                      <p:tavLst>
                                        <p:tav tm="0">
                                          <p:val>
                                            <p:fltVal val="0"/>
                                          </p:val>
                                        </p:tav>
                                        <p:tav tm="100000">
                                          <p:val>
                                            <p:strVal val="#ppt_w"/>
                                          </p:val>
                                        </p:tav>
                                      </p:tavLst>
                                    </p:anim>
                                    <p:anim calcmode="lin" valueType="num">
                                      <p:cBhvr>
                                        <p:cTn id="108" dur="500" fill="hold"/>
                                        <p:tgtEl>
                                          <p:spTgt spid="39"/>
                                        </p:tgtEl>
                                        <p:attrNameLst>
                                          <p:attrName>ppt_h</p:attrName>
                                        </p:attrNameLst>
                                      </p:cBhvr>
                                      <p:tavLst>
                                        <p:tav tm="0">
                                          <p:val>
                                            <p:fltVal val="0"/>
                                          </p:val>
                                        </p:tav>
                                        <p:tav tm="100000">
                                          <p:val>
                                            <p:strVal val="#ppt_h"/>
                                          </p:val>
                                        </p:tav>
                                      </p:tavLst>
                                    </p:anim>
                                    <p:animEffect transition="in" filter="fade">
                                      <p:cBhvr>
                                        <p:cTn id="109" dur="500"/>
                                        <p:tgtEl>
                                          <p:spTgt spid="39"/>
                                        </p:tgtEl>
                                      </p:cBhvr>
                                    </p:animEffect>
                                  </p:childTnLst>
                                </p:cTn>
                              </p:par>
                            </p:childTnLst>
                          </p:cTn>
                        </p:par>
                        <p:par>
                          <p:cTn id="110" fill="hold">
                            <p:stCondLst>
                              <p:cond delay="7000"/>
                            </p:stCondLst>
                            <p:childTnLst>
                              <p:par>
                                <p:cTn id="111" presetID="53" presetClass="entr" presetSubtype="0" fill="hold" grpId="0" nodeType="afterEffect">
                                  <p:stCondLst>
                                    <p:cond delay="0"/>
                                  </p:stCondLst>
                                  <p:childTnLst>
                                    <p:set>
                                      <p:cBhvr>
                                        <p:cTn id="112" dur="1" fill="hold">
                                          <p:stCondLst>
                                            <p:cond delay="0"/>
                                          </p:stCondLst>
                                        </p:cTn>
                                        <p:tgtEl>
                                          <p:spTgt spid="74"/>
                                        </p:tgtEl>
                                        <p:attrNameLst>
                                          <p:attrName>style.visibility</p:attrName>
                                        </p:attrNameLst>
                                      </p:cBhvr>
                                      <p:to>
                                        <p:strVal val="visible"/>
                                      </p:to>
                                    </p:set>
                                    <p:anim calcmode="lin" valueType="num">
                                      <p:cBhvr>
                                        <p:cTn id="113" dur="500" fill="hold"/>
                                        <p:tgtEl>
                                          <p:spTgt spid="74"/>
                                        </p:tgtEl>
                                        <p:attrNameLst>
                                          <p:attrName>ppt_w</p:attrName>
                                        </p:attrNameLst>
                                      </p:cBhvr>
                                      <p:tavLst>
                                        <p:tav tm="0">
                                          <p:val>
                                            <p:fltVal val="0"/>
                                          </p:val>
                                        </p:tav>
                                        <p:tav tm="100000">
                                          <p:val>
                                            <p:strVal val="#ppt_w"/>
                                          </p:val>
                                        </p:tav>
                                      </p:tavLst>
                                    </p:anim>
                                    <p:anim calcmode="lin" valueType="num">
                                      <p:cBhvr>
                                        <p:cTn id="114" dur="500" fill="hold"/>
                                        <p:tgtEl>
                                          <p:spTgt spid="74"/>
                                        </p:tgtEl>
                                        <p:attrNameLst>
                                          <p:attrName>ppt_h</p:attrName>
                                        </p:attrNameLst>
                                      </p:cBhvr>
                                      <p:tavLst>
                                        <p:tav tm="0">
                                          <p:val>
                                            <p:fltVal val="0"/>
                                          </p:val>
                                        </p:tav>
                                        <p:tav tm="100000">
                                          <p:val>
                                            <p:strVal val="#ppt_h"/>
                                          </p:val>
                                        </p:tav>
                                      </p:tavLst>
                                    </p:anim>
                                    <p:animEffect transition="in" filter="fade">
                                      <p:cBhvr>
                                        <p:cTn id="115" dur="500"/>
                                        <p:tgtEl>
                                          <p:spTgt spid="74"/>
                                        </p:tgtEl>
                                      </p:cBhvr>
                                    </p:animEffect>
                                  </p:childTnLst>
                                </p:cTn>
                              </p:par>
                            </p:childTnLst>
                          </p:cTn>
                        </p:par>
                        <p:par>
                          <p:cTn id="116" fill="hold">
                            <p:stCondLst>
                              <p:cond delay="7500"/>
                            </p:stCondLst>
                            <p:childTnLst>
                              <p:par>
                                <p:cTn id="117" presetID="53"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p:cTn id="119" dur="500" fill="hold"/>
                                        <p:tgtEl>
                                          <p:spTgt spid="28"/>
                                        </p:tgtEl>
                                        <p:attrNameLst>
                                          <p:attrName>ppt_w</p:attrName>
                                        </p:attrNameLst>
                                      </p:cBhvr>
                                      <p:tavLst>
                                        <p:tav tm="0">
                                          <p:val>
                                            <p:fltVal val="0"/>
                                          </p:val>
                                        </p:tav>
                                        <p:tav tm="100000">
                                          <p:val>
                                            <p:strVal val="#ppt_w"/>
                                          </p:val>
                                        </p:tav>
                                      </p:tavLst>
                                    </p:anim>
                                    <p:anim calcmode="lin" valueType="num">
                                      <p:cBhvr>
                                        <p:cTn id="120" dur="500" fill="hold"/>
                                        <p:tgtEl>
                                          <p:spTgt spid="28"/>
                                        </p:tgtEl>
                                        <p:attrNameLst>
                                          <p:attrName>ppt_h</p:attrName>
                                        </p:attrNameLst>
                                      </p:cBhvr>
                                      <p:tavLst>
                                        <p:tav tm="0">
                                          <p:val>
                                            <p:fltVal val="0"/>
                                          </p:val>
                                        </p:tav>
                                        <p:tav tm="100000">
                                          <p:val>
                                            <p:strVal val="#ppt_h"/>
                                          </p:val>
                                        </p:tav>
                                      </p:tavLst>
                                    </p:anim>
                                    <p:animEffect transition="in" filter="fade">
                                      <p:cBhvr>
                                        <p:cTn id="121" dur="500"/>
                                        <p:tgtEl>
                                          <p:spTgt spid="28"/>
                                        </p:tgtEl>
                                      </p:cBhvr>
                                    </p:animEffect>
                                  </p:childTnLst>
                                </p:cTn>
                              </p:par>
                              <p:par>
                                <p:cTn id="122" presetID="53"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 calcmode="lin" valueType="num">
                                      <p:cBhvr>
                                        <p:cTn id="124" dur="500" fill="hold"/>
                                        <p:tgtEl>
                                          <p:spTgt spid="37"/>
                                        </p:tgtEl>
                                        <p:attrNameLst>
                                          <p:attrName>ppt_w</p:attrName>
                                        </p:attrNameLst>
                                      </p:cBhvr>
                                      <p:tavLst>
                                        <p:tav tm="0">
                                          <p:val>
                                            <p:fltVal val="0"/>
                                          </p:val>
                                        </p:tav>
                                        <p:tav tm="100000">
                                          <p:val>
                                            <p:strVal val="#ppt_w"/>
                                          </p:val>
                                        </p:tav>
                                      </p:tavLst>
                                    </p:anim>
                                    <p:anim calcmode="lin" valueType="num">
                                      <p:cBhvr>
                                        <p:cTn id="125" dur="500" fill="hold"/>
                                        <p:tgtEl>
                                          <p:spTgt spid="37"/>
                                        </p:tgtEl>
                                        <p:attrNameLst>
                                          <p:attrName>ppt_h</p:attrName>
                                        </p:attrNameLst>
                                      </p:cBhvr>
                                      <p:tavLst>
                                        <p:tav tm="0">
                                          <p:val>
                                            <p:fltVal val="0"/>
                                          </p:val>
                                        </p:tav>
                                        <p:tav tm="100000">
                                          <p:val>
                                            <p:strVal val="#ppt_h"/>
                                          </p:val>
                                        </p:tav>
                                      </p:tavLst>
                                    </p:anim>
                                    <p:animEffect transition="in" filter="fade">
                                      <p:cBhvr>
                                        <p:cTn id="126" dur="500"/>
                                        <p:tgtEl>
                                          <p:spTgt spid="37"/>
                                        </p:tgtEl>
                                      </p:cBhvr>
                                    </p:animEffect>
                                  </p:childTnLst>
                                </p:cTn>
                              </p:par>
                            </p:childTnLst>
                          </p:cTn>
                        </p:par>
                        <p:par>
                          <p:cTn id="127" fill="hold">
                            <p:stCondLst>
                              <p:cond delay="8000"/>
                            </p:stCondLst>
                            <p:childTnLst>
                              <p:par>
                                <p:cTn id="128" presetID="53" presetClass="entr" presetSubtype="0" fill="hold" grpId="0" nodeType="after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p:cTn id="130" dur="500" fill="hold"/>
                                        <p:tgtEl>
                                          <p:spTgt spid="76"/>
                                        </p:tgtEl>
                                        <p:attrNameLst>
                                          <p:attrName>ppt_w</p:attrName>
                                        </p:attrNameLst>
                                      </p:cBhvr>
                                      <p:tavLst>
                                        <p:tav tm="0">
                                          <p:val>
                                            <p:fltVal val="0"/>
                                          </p:val>
                                        </p:tav>
                                        <p:tav tm="100000">
                                          <p:val>
                                            <p:strVal val="#ppt_w"/>
                                          </p:val>
                                        </p:tav>
                                      </p:tavLst>
                                    </p:anim>
                                    <p:anim calcmode="lin" valueType="num">
                                      <p:cBhvr>
                                        <p:cTn id="131" dur="500" fill="hold"/>
                                        <p:tgtEl>
                                          <p:spTgt spid="76"/>
                                        </p:tgtEl>
                                        <p:attrNameLst>
                                          <p:attrName>ppt_h</p:attrName>
                                        </p:attrNameLst>
                                      </p:cBhvr>
                                      <p:tavLst>
                                        <p:tav tm="0">
                                          <p:val>
                                            <p:fltVal val="0"/>
                                          </p:val>
                                        </p:tav>
                                        <p:tav tm="100000">
                                          <p:val>
                                            <p:strVal val="#ppt_h"/>
                                          </p:val>
                                        </p:tav>
                                      </p:tavLst>
                                    </p:anim>
                                    <p:animEffect transition="in" filter="fade">
                                      <p:cBhvr>
                                        <p:cTn id="132" dur="500"/>
                                        <p:tgtEl>
                                          <p:spTgt spid="76"/>
                                        </p:tgtEl>
                                      </p:cBhvr>
                                    </p:animEffect>
                                  </p:childTnLst>
                                </p:cTn>
                              </p:par>
                            </p:childTnLst>
                          </p:cTn>
                        </p:par>
                        <p:par>
                          <p:cTn id="133" fill="hold">
                            <p:stCondLst>
                              <p:cond delay="8500"/>
                            </p:stCondLst>
                            <p:childTnLst>
                              <p:par>
                                <p:cTn id="134" presetID="53" presetClass="entr" presetSubtype="0" fill="hold" grpId="0" nodeType="afterEffect">
                                  <p:stCondLst>
                                    <p:cond delay="0"/>
                                  </p:stCondLst>
                                  <p:childTnLst>
                                    <p:set>
                                      <p:cBhvr>
                                        <p:cTn id="135" dur="1" fill="hold">
                                          <p:stCondLst>
                                            <p:cond delay="0"/>
                                          </p:stCondLst>
                                        </p:cTn>
                                        <p:tgtEl>
                                          <p:spTgt spid="25"/>
                                        </p:tgtEl>
                                        <p:attrNameLst>
                                          <p:attrName>style.visibility</p:attrName>
                                        </p:attrNameLst>
                                      </p:cBhvr>
                                      <p:to>
                                        <p:strVal val="visible"/>
                                      </p:to>
                                    </p:set>
                                    <p:anim calcmode="lin" valueType="num">
                                      <p:cBhvr>
                                        <p:cTn id="136" dur="500" fill="hold"/>
                                        <p:tgtEl>
                                          <p:spTgt spid="25"/>
                                        </p:tgtEl>
                                        <p:attrNameLst>
                                          <p:attrName>ppt_w</p:attrName>
                                        </p:attrNameLst>
                                      </p:cBhvr>
                                      <p:tavLst>
                                        <p:tav tm="0">
                                          <p:val>
                                            <p:fltVal val="0"/>
                                          </p:val>
                                        </p:tav>
                                        <p:tav tm="100000">
                                          <p:val>
                                            <p:strVal val="#ppt_w"/>
                                          </p:val>
                                        </p:tav>
                                      </p:tavLst>
                                    </p:anim>
                                    <p:anim calcmode="lin" valueType="num">
                                      <p:cBhvr>
                                        <p:cTn id="137" dur="500" fill="hold"/>
                                        <p:tgtEl>
                                          <p:spTgt spid="25"/>
                                        </p:tgtEl>
                                        <p:attrNameLst>
                                          <p:attrName>ppt_h</p:attrName>
                                        </p:attrNameLst>
                                      </p:cBhvr>
                                      <p:tavLst>
                                        <p:tav tm="0">
                                          <p:val>
                                            <p:fltVal val="0"/>
                                          </p:val>
                                        </p:tav>
                                        <p:tav tm="100000">
                                          <p:val>
                                            <p:strVal val="#ppt_h"/>
                                          </p:val>
                                        </p:tav>
                                      </p:tavLst>
                                    </p:anim>
                                    <p:animEffect transition="in" filter="fade">
                                      <p:cBhvr>
                                        <p:cTn id="138" dur="500"/>
                                        <p:tgtEl>
                                          <p:spTgt spid="25"/>
                                        </p:tgtEl>
                                      </p:cBhvr>
                                    </p:animEffect>
                                  </p:childTnLst>
                                </p:cTn>
                              </p:par>
                              <p:par>
                                <p:cTn id="139" presetID="53"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 calcmode="lin" valueType="num">
                                      <p:cBhvr>
                                        <p:cTn id="141" dur="500" fill="hold"/>
                                        <p:tgtEl>
                                          <p:spTgt spid="36"/>
                                        </p:tgtEl>
                                        <p:attrNameLst>
                                          <p:attrName>ppt_w</p:attrName>
                                        </p:attrNameLst>
                                      </p:cBhvr>
                                      <p:tavLst>
                                        <p:tav tm="0">
                                          <p:val>
                                            <p:fltVal val="0"/>
                                          </p:val>
                                        </p:tav>
                                        <p:tav tm="100000">
                                          <p:val>
                                            <p:strVal val="#ppt_w"/>
                                          </p:val>
                                        </p:tav>
                                      </p:tavLst>
                                    </p:anim>
                                    <p:anim calcmode="lin" valueType="num">
                                      <p:cBhvr>
                                        <p:cTn id="142" dur="500" fill="hold"/>
                                        <p:tgtEl>
                                          <p:spTgt spid="36"/>
                                        </p:tgtEl>
                                        <p:attrNameLst>
                                          <p:attrName>ppt_h</p:attrName>
                                        </p:attrNameLst>
                                      </p:cBhvr>
                                      <p:tavLst>
                                        <p:tav tm="0">
                                          <p:val>
                                            <p:fltVal val="0"/>
                                          </p:val>
                                        </p:tav>
                                        <p:tav tm="100000">
                                          <p:val>
                                            <p:strVal val="#ppt_h"/>
                                          </p:val>
                                        </p:tav>
                                      </p:tavLst>
                                    </p:anim>
                                    <p:animEffect transition="in" filter="fade">
                                      <p:cBhvr>
                                        <p:cTn id="143" dur="500"/>
                                        <p:tgtEl>
                                          <p:spTgt spid="36"/>
                                        </p:tgtEl>
                                      </p:cBhvr>
                                    </p:animEffect>
                                  </p:childTnLst>
                                </p:cTn>
                              </p:par>
                            </p:childTnLst>
                          </p:cTn>
                        </p:par>
                        <p:par>
                          <p:cTn id="144" fill="hold">
                            <p:stCondLst>
                              <p:cond delay="9000"/>
                            </p:stCondLst>
                            <p:childTnLst>
                              <p:par>
                                <p:cTn id="145" presetID="53" presetClass="entr" presetSubtype="0" fill="hold" grpId="0"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p:cTn id="147" dur="500" fill="hold"/>
                                        <p:tgtEl>
                                          <p:spTgt spid="30"/>
                                        </p:tgtEl>
                                        <p:attrNameLst>
                                          <p:attrName>ppt_w</p:attrName>
                                        </p:attrNameLst>
                                      </p:cBhvr>
                                      <p:tavLst>
                                        <p:tav tm="0">
                                          <p:val>
                                            <p:fltVal val="0"/>
                                          </p:val>
                                        </p:tav>
                                        <p:tav tm="100000">
                                          <p:val>
                                            <p:strVal val="#ppt_w"/>
                                          </p:val>
                                        </p:tav>
                                      </p:tavLst>
                                    </p:anim>
                                    <p:anim calcmode="lin" valueType="num">
                                      <p:cBhvr>
                                        <p:cTn id="148" dur="500" fill="hold"/>
                                        <p:tgtEl>
                                          <p:spTgt spid="30"/>
                                        </p:tgtEl>
                                        <p:attrNameLst>
                                          <p:attrName>ppt_h</p:attrName>
                                        </p:attrNameLst>
                                      </p:cBhvr>
                                      <p:tavLst>
                                        <p:tav tm="0">
                                          <p:val>
                                            <p:fltVal val="0"/>
                                          </p:val>
                                        </p:tav>
                                        <p:tav tm="100000">
                                          <p:val>
                                            <p:strVal val="#ppt_h"/>
                                          </p:val>
                                        </p:tav>
                                      </p:tavLst>
                                    </p:anim>
                                    <p:animEffect transition="in" filter="fade">
                                      <p:cBhvr>
                                        <p:cTn id="149" dur="500"/>
                                        <p:tgtEl>
                                          <p:spTgt spid="30"/>
                                        </p:tgtEl>
                                      </p:cBhvr>
                                    </p:animEffect>
                                  </p:childTnLst>
                                </p:cTn>
                              </p:par>
                            </p:childTnLst>
                          </p:cTn>
                        </p:par>
                        <p:par>
                          <p:cTn id="150" fill="hold">
                            <p:stCondLst>
                              <p:cond delay="9500"/>
                            </p:stCondLst>
                            <p:childTnLst>
                              <p:par>
                                <p:cTn id="151" presetID="53" presetClass="entr" presetSubtype="0" fill="hold" grpId="0" nodeType="afterEffect">
                                  <p:stCondLst>
                                    <p:cond delay="0"/>
                                  </p:stCondLst>
                                  <p:childTnLst>
                                    <p:set>
                                      <p:cBhvr>
                                        <p:cTn id="152" dur="1" fill="hold">
                                          <p:stCondLst>
                                            <p:cond delay="0"/>
                                          </p:stCondLst>
                                        </p:cTn>
                                        <p:tgtEl>
                                          <p:spTgt spid="31"/>
                                        </p:tgtEl>
                                        <p:attrNameLst>
                                          <p:attrName>style.visibility</p:attrName>
                                        </p:attrNameLst>
                                      </p:cBhvr>
                                      <p:to>
                                        <p:strVal val="visible"/>
                                      </p:to>
                                    </p:set>
                                    <p:anim calcmode="lin" valueType="num">
                                      <p:cBhvr>
                                        <p:cTn id="153" dur="500" fill="hold"/>
                                        <p:tgtEl>
                                          <p:spTgt spid="31"/>
                                        </p:tgtEl>
                                        <p:attrNameLst>
                                          <p:attrName>ppt_w</p:attrName>
                                        </p:attrNameLst>
                                      </p:cBhvr>
                                      <p:tavLst>
                                        <p:tav tm="0">
                                          <p:val>
                                            <p:fltVal val="0"/>
                                          </p:val>
                                        </p:tav>
                                        <p:tav tm="100000">
                                          <p:val>
                                            <p:strVal val="#ppt_w"/>
                                          </p:val>
                                        </p:tav>
                                      </p:tavLst>
                                    </p:anim>
                                    <p:anim calcmode="lin" valueType="num">
                                      <p:cBhvr>
                                        <p:cTn id="154" dur="500" fill="hold"/>
                                        <p:tgtEl>
                                          <p:spTgt spid="31"/>
                                        </p:tgtEl>
                                        <p:attrNameLst>
                                          <p:attrName>ppt_h</p:attrName>
                                        </p:attrNameLst>
                                      </p:cBhvr>
                                      <p:tavLst>
                                        <p:tav tm="0">
                                          <p:val>
                                            <p:fltVal val="0"/>
                                          </p:val>
                                        </p:tav>
                                        <p:tav tm="100000">
                                          <p:val>
                                            <p:strVal val="#ppt_h"/>
                                          </p:val>
                                        </p:tav>
                                      </p:tavLst>
                                    </p:anim>
                                    <p:animEffect transition="in" filter="fade">
                                      <p:cBhvr>
                                        <p:cTn id="155" dur="500"/>
                                        <p:tgtEl>
                                          <p:spTgt spid="31"/>
                                        </p:tgtEl>
                                      </p:cBhvr>
                                    </p:animEffect>
                                  </p:childTnLst>
                                </p:cTn>
                              </p:par>
                            </p:childTnLst>
                          </p:cTn>
                        </p:par>
                        <p:par>
                          <p:cTn id="156" fill="hold">
                            <p:stCondLst>
                              <p:cond delay="10000"/>
                            </p:stCondLst>
                            <p:childTnLst>
                              <p:par>
                                <p:cTn id="157" presetID="10" presetClass="entr" presetSubtype="0"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fade">
                                      <p:cBhvr>
                                        <p:cTn id="159" dur="500"/>
                                        <p:tgtEl>
                                          <p:spTgt spid="41"/>
                                        </p:tgtEl>
                                      </p:cBhvr>
                                    </p:animEffect>
                                  </p:childTnLst>
                                </p:cTn>
                              </p:par>
                            </p:childTnLst>
                          </p:cTn>
                        </p:par>
                        <p:par>
                          <p:cTn id="160" fill="hold">
                            <p:stCondLst>
                              <p:cond delay="10500"/>
                            </p:stCondLst>
                            <p:childTnLst>
                              <p:par>
                                <p:cTn id="161" presetID="10" presetClass="entr" presetSubtype="0" fill="hold" grpId="0" nodeType="afterEffect">
                                  <p:stCondLst>
                                    <p:cond delay="0"/>
                                  </p:stCondLst>
                                  <p:childTnLst>
                                    <p:set>
                                      <p:cBhvr>
                                        <p:cTn id="162" dur="1" fill="hold">
                                          <p:stCondLst>
                                            <p:cond delay="0"/>
                                          </p:stCondLst>
                                        </p:cTn>
                                        <p:tgtEl>
                                          <p:spTgt spid="38"/>
                                        </p:tgtEl>
                                        <p:attrNameLst>
                                          <p:attrName>style.visibility</p:attrName>
                                        </p:attrNameLst>
                                      </p:cBhvr>
                                      <p:to>
                                        <p:strVal val="visible"/>
                                      </p:to>
                                    </p:set>
                                    <p:animEffect transition="in" filter="fade">
                                      <p:cBhvr>
                                        <p:cTn id="16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64" grpId="0" animBg="1"/>
      <p:bldP spid="66" grpId="0" animBg="1"/>
      <p:bldP spid="69" grpId="0" animBg="1"/>
      <p:bldP spid="72" grpId="0" animBg="1"/>
      <p:bldP spid="73" grpId="0" animBg="1"/>
      <p:bldP spid="74" grpId="0" animBg="1"/>
      <p:bldP spid="75" grpId="0" animBg="1"/>
      <p:bldP spid="76"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9" grpId="0"/>
      <p:bldP spid="40" grpId="0"/>
      <p:bldP spid="38" grpId="0"/>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46538" y="1526739"/>
            <a:ext cx="10518996" cy="3184460"/>
            <a:chOff x="720286" y="1775416"/>
            <a:chExt cx="10972067" cy="3321620"/>
          </a:xfrm>
        </p:grpSpPr>
        <p:sp>
          <p:nvSpPr>
            <p:cNvPr id="3" name="Rectangle 4"/>
            <p:cNvSpPr/>
            <p:nvPr/>
          </p:nvSpPr>
          <p:spPr>
            <a:xfrm>
              <a:off x="720286" y="2303583"/>
              <a:ext cx="8942363" cy="174439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4" name="Isosceles Triangle 5"/>
            <p:cNvSpPr/>
            <p:nvPr/>
          </p:nvSpPr>
          <p:spPr>
            <a:xfrm rot="5400000">
              <a:off x="9311013" y="2194803"/>
              <a:ext cx="2800727" cy="1961953"/>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nvGrpSpPr>
            <p:cNvPr id="5" name="Group 6"/>
            <p:cNvGrpSpPr/>
            <p:nvPr/>
          </p:nvGrpSpPr>
          <p:grpSpPr>
            <a:xfrm>
              <a:off x="8305802" y="2818812"/>
              <a:ext cx="2405575" cy="713936"/>
              <a:chOff x="8305802" y="2818812"/>
              <a:chExt cx="2405575" cy="713936"/>
            </a:xfrm>
          </p:grpSpPr>
          <p:sp>
            <p:nvSpPr>
              <p:cNvPr id="26"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Group 13"/>
            <p:cNvGrpSpPr/>
            <p:nvPr/>
          </p:nvGrpSpPr>
          <p:grpSpPr>
            <a:xfrm>
              <a:off x="858128" y="2818811"/>
              <a:ext cx="2405575" cy="713936"/>
              <a:chOff x="858128" y="2818811"/>
              <a:chExt cx="2405575" cy="713936"/>
            </a:xfrm>
          </p:grpSpPr>
          <p:sp>
            <p:nvSpPr>
              <p:cNvPr id="23"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 name="Group 12"/>
            <p:cNvGrpSpPr/>
            <p:nvPr/>
          </p:nvGrpSpPr>
          <p:grpSpPr>
            <a:xfrm>
              <a:off x="3340686" y="2818812"/>
              <a:ext cx="2405575" cy="713936"/>
              <a:chOff x="3340686" y="2818812"/>
              <a:chExt cx="2405575" cy="713936"/>
            </a:xfrm>
          </p:grpSpPr>
          <p:sp>
            <p:nvSpPr>
              <p:cNvPr id="20"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Group 11"/>
            <p:cNvGrpSpPr/>
            <p:nvPr/>
          </p:nvGrpSpPr>
          <p:grpSpPr>
            <a:xfrm>
              <a:off x="5823244" y="2818812"/>
              <a:ext cx="2405575" cy="713936"/>
              <a:chOff x="5823244" y="2818812"/>
              <a:chExt cx="2405575" cy="713936"/>
            </a:xfrm>
          </p:grpSpPr>
          <p:sp>
            <p:nvSpPr>
              <p:cNvPr id="17"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TextBox 27"/>
            <p:cNvSpPr txBox="1"/>
            <p:nvPr/>
          </p:nvSpPr>
          <p:spPr>
            <a:xfrm>
              <a:off x="1645008" y="4813657"/>
              <a:ext cx="831809" cy="2833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accent1"/>
                  </a:solidFill>
                  <a:latin typeface="Arial" panose="020B0604020202020204" pitchFamily="34" charset="0"/>
                  <a:ea typeface="微软雅黑" panose="020B0503020204020204" pitchFamily="34" charset="-122"/>
                  <a:cs typeface="Arial" panose="020B0604020202020204" pitchFamily="34" charset="0"/>
                </a:rPr>
                <a:t>STEP 01</a:t>
              </a:r>
              <a:endParaRPr lang="en-GB" sz="1200" b="1">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TextBox 28"/>
            <p:cNvSpPr txBox="1"/>
            <p:nvPr/>
          </p:nvSpPr>
          <p:spPr>
            <a:xfrm>
              <a:off x="4127565" y="4813657"/>
              <a:ext cx="831809" cy="2833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accent2"/>
                  </a:solidFill>
                  <a:latin typeface="Arial" panose="020B0604020202020204" pitchFamily="34" charset="0"/>
                  <a:ea typeface="微软雅黑" panose="020B0503020204020204" pitchFamily="34" charset="-122"/>
                  <a:cs typeface="Arial" panose="020B0604020202020204" pitchFamily="34" charset="0"/>
                </a:rPr>
                <a:t>STEP 02</a:t>
              </a:r>
              <a:endParaRPr lang="en-GB" sz="1200" b="1">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TextBox 29"/>
            <p:cNvSpPr txBox="1"/>
            <p:nvPr/>
          </p:nvSpPr>
          <p:spPr>
            <a:xfrm>
              <a:off x="6610125" y="4813657"/>
              <a:ext cx="831809" cy="2833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accent3"/>
                  </a:solidFill>
                  <a:latin typeface="Arial" panose="020B0604020202020204" pitchFamily="34" charset="0"/>
                  <a:ea typeface="微软雅黑" panose="020B0503020204020204" pitchFamily="34" charset="-122"/>
                  <a:cs typeface="Arial" panose="020B0604020202020204" pitchFamily="34" charset="0"/>
                </a:rPr>
                <a:t>STEP 03</a:t>
              </a:r>
              <a:endParaRPr lang="en-GB" sz="1200" b="1">
                <a:solidFill>
                  <a:schemeClr val="accent3"/>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Box 30"/>
            <p:cNvSpPr txBox="1"/>
            <p:nvPr/>
          </p:nvSpPr>
          <p:spPr>
            <a:xfrm>
              <a:off x="9092681" y="4813657"/>
              <a:ext cx="831809" cy="28337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accent4"/>
                  </a:solidFill>
                  <a:latin typeface="Arial" panose="020B0604020202020204" pitchFamily="34" charset="0"/>
                  <a:ea typeface="微软雅黑" panose="020B0503020204020204" pitchFamily="34" charset="-122"/>
                  <a:cs typeface="Arial" panose="020B0604020202020204" pitchFamily="34" charset="0"/>
                </a:rPr>
                <a:t>STEP 04</a:t>
              </a:r>
              <a:endParaRPr lang="en-GB" sz="1200" b="1">
                <a:solidFill>
                  <a:schemeClr val="accent4"/>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矩形 28"/>
          <p:cNvSpPr/>
          <p:nvPr/>
        </p:nvSpPr>
        <p:spPr>
          <a:xfrm>
            <a:off x="846536" y="4920324"/>
            <a:ext cx="2296093"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0" name="矩形 29"/>
          <p:cNvSpPr/>
          <p:nvPr/>
        </p:nvSpPr>
        <p:spPr>
          <a:xfrm>
            <a:off x="3296512" y="4920324"/>
            <a:ext cx="2296093"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1" name="矩形 30"/>
          <p:cNvSpPr/>
          <p:nvPr/>
        </p:nvSpPr>
        <p:spPr>
          <a:xfrm>
            <a:off x="5678536" y="4920323"/>
            <a:ext cx="2296093"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32" name="矩形 31"/>
          <p:cNvSpPr/>
          <p:nvPr/>
        </p:nvSpPr>
        <p:spPr>
          <a:xfrm>
            <a:off x="8123896" y="4920323"/>
            <a:ext cx="2296093"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7" name="矩形 26"/>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学设计</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65293455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12652" y="2096081"/>
            <a:ext cx="1914525" cy="571500"/>
            <a:chOff x="5612650" y="2531508"/>
            <a:chExt cx="1914525" cy="571500"/>
          </a:xfrm>
        </p:grpSpPr>
        <p:cxnSp>
          <p:nvCxnSpPr>
            <p:cNvPr id="4" name="MH_Other_1"/>
            <p:cNvCxnSpPr/>
            <p:nvPr>
              <p:custDataLst>
                <p:tags r:id="rId10"/>
              </p:custDataLst>
            </p:nvPr>
          </p:nvCxnSpPr>
          <p:spPr>
            <a:xfrm>
              <a:off x="6530225" y="2734708"/>
              <a:ext cx="558800"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11"/>
              </p:custDataLst>
            </p:nvPr>
          </p:nvSpPr>
          <p:spPr>
            <a:xfrm>
              <a:off x="7120775" y="2531508"/>
              <a:ext cx="406400" cy="406400"/>
            </a:xfrm>
            <a:prstGeom prst="ellipse">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ea typeface="微软雅黑" panose="020B0503020204020204" pitchFamily="34" charset="-122"/>
                </a:rPr>
                <a:t>2</a:t>
              </a:r>
              <a:endParaRPr lang="zh-CN" altLang="en-US" sz="1200" dirty="0">
                <a:solidFill>
                  <a:srgbClr val="FFFFFF"/>
                </a:solidFill>
                <a:ea typeface="微软雅黑" panose="020B0503020204020204" pitchFamily="34" charset="-122"/>
              </a:endParaRPr>
            </a:p>
          </p:txBody>
        </p:sp>
        <p:sp>
          <p:nvSpPr>
            <p:cNvPr id="6" name="MH_Other_7"/>
            <p:cNvSpPr/>
            <p:nvPr>
              <p:custDataLst>
                <p:tags r:id="rId12"/>
              </p:custDataLst>
            </p:nvPr>
          </p:nvSpPr>
          <p:spPr>
            <a:xfrm>
              <a:off x="5612650" y="2537858"/>
              <a:ext cx="1128712" cy="56515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grpSp>
      <p:grpSp>
        <p:nvGrpSpPr>
          <p:cNvPr id="7" name="组合 6"/>
          <p:cNvGrpSpPr/>
          <p:nvPr/>
        </p:nvGrpSpPr>
        <p:grpSpPr>
          <a:xfrm>
            <a:off x="6809629" y="2691393"/>
            <a:ext cx="1306511" cy="1154113"/>
            <a:chOff x="6809626" y="3126820"/>
            <a:chExt cx="1306511" cy="1154113"/>
          </a:xfrm>
        </p:grpSpPr>
        <p:cxnSp>
          <p:nvCxnSpPr>
            <p:cNvPr id="8" name="MH_Other_3"/>
            <p:cNvCxnSpPr/>
            <p:nvPr>
              <p:custDataLst>
                <p:tags r:id="rId7"/>
              </p:custDataLst>
            </p:nvPr>
          </p:nvCxnSpPr>
          <p:spPr>
            <a:xfrm>
              <a:off x="7120775" y="4077733"/>
              <a:ext cx="558800"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9" name="MH_Other_4"/>
            <p:cNvSpPr/>
            <p:nvPr>
              <p:custDataLst>
                <p:tags r:id="rId8"/>
              </p:custDataLst>
            </p:nvPr>
          </p:nvSpPr>
          <p:spPr>
            <a:xfrm>
              <a:off x="7709737" y="3874533"/>
              <a:ext cx="406400" cy="406400"/>
            </a:xfrm>
            <a:prstGeom prst="ellipse">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ea typeface="微软雅黑" panose="020B0503020204020204" pitchFamily="34" charset="-122"/>
                </a:rPr>
                <a:t>3</a:t>
              </a:r>
              <a:endParaRPr lang="zh-CN" altLang="en-US" sz="1200" dirty="0">
                <a:solidFill>
                  <a:srgbClr val="FFFFFF"/>
                </a:solidFill>
                <a:ea typeface="微软雅黑" panose="020B0503020204020204" pitchFamily="34" charset="-122"/>
              </a:endParaRPr>
            </a:p>
          </p:txBody>
        </p:sp>
        <p:sp>
          <p:nvSpPr>
            <p:cNvPr id="10" name="MH_Other_8"/>
            <p:cNvSpPr/>
            <p:nvPr>
              <p:custDataLst>
                <p:tags r:id="rId9"/>
              </p:custDataLst>
            </p:nvPr>
          </p:nvSpPr>
          <p:spPr>
            <a:xfrm rot="5400000">
              <a:off x="6527844" y="3408602"/>
              <a:ext cx="1128713" cy="56515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grpSp>
      <p:grpSp>
        <p:nvGrpSpPr>
          <p:cNvPr id="11" name="组合 10"/>
          <p:cNvGrpSpPr/>
          <p:nvPr/>
        </p:nvGrpSpPr>
        <p:grpSpPr>
          <a:xfrm>
            <a:off x="4145802" y="2640593"/>
            <a:ext cx="1382713" cy="1179513"/>
            <a:chOff x="4145800" y="3076020"/>
            <a:chExt cx="1382713" cy="1179513"/>
          </a:xfrm>
        </p:grpSpPr>
        <p:cxnSp>
          <p:nvCxnSpPr>
            <p:cNvPr id="12" name="MH_Other_5"/>
            <p:cNvCxnSpPr/>
            <p:nvPr>
              <p:custDataLst>
                <p:tags r:id="rId4"/>
              </p:custDataLst>
            </p:nvPr>
          </p:nvCxnSpPr>
          <p:spPr>
            <a:xfrm>
              <a:off x="4615700" y="3269695"/>
              <a:ext cx="558800"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3" name="MH_Other_6"/>
            <p:cNvSpPr/>
            <p:nvPr>
              <p:custDataLst>
                <p:tags r:id="rId5"/>
              </p:custDataLst>
            </p:nvPr>
          </p:nvSpPr>
          <p:spPr>
            <a:xfrm>
              <a:off x="4145800" y="3076020"/>
              <a:ext cx="406400" cy="406400"/>
            </a:xfrm>
            <a:prstGeom prst="ellipse">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ea typeface="微软雅黑" panose="020B0503020204020204" pitchFamily="34" charset="-122"/>
                </a:rPr>
                <a:t>1</a:t>
              </a:r>
              <a:endParaRPr lang="zh-CN" altLang="en-US" sz="1200" dirty="0">
                <a:solidFill>
                  <a:srgbClr val="FFFFFF"/>
                </a:solidFill>
                <a:ea typeface="微软雅黑" panose="020B0503020204020204" pitchFamily="34" charset="-122"/>
              </a:endParaRPr>
            </a:p>
          </p:txBody>
        </p:sp>
        <p:sp>
          <p:nvSpPr>
            <p:cNvPr id="14" name="MH_Other_10"/>
            <p:cNvSpPr/>
            <p:nvPr>
              <p:custDataLst>
                <p:tags r:id="rId6"/>
              </p:custDataLst>
            </p:nvPr>
          </p:nvSpPr>
          <p:spPr>
            <a:xfrm rot="16200000">
              <a:off x="4681581" y="3408602"/>
              <a:ext cx="1128713" cy="56515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grpSp>
      <p:grpSp>
        <p:nvGrpSpPr>
          <p:cNvPr id="15" name="组合 14"/>
          <p:cNvGrpSpPr/>
          <p:nvPr/>
        </p:nvGrpSpPr>
        <p:grpSpPr>
          <a:xfrm>
            <a:off x="4777628" y="3845507"/>
            <a:ext cx="1963737" cy="631825"/>
            <a:chOff x="4777625" y="4280933"/>
            <a:chExt cx="1963737" cy="631825"/>
          </a:xfrm>
        </p:grpSpPr>
        <p:sp>
          <p:nvSpPr>
            <p:cNvPr id="16" name="MH_Other_9"/>
            <p:cNvSpPr/>
            <p:nvPr>
              <p:custDataLst>
                <p:tags r:id="rId1"/>
              </p:custDataLst>
            </p:nvPr>
          </p:nvSpPr>
          <p:spPr>
            <a:xfrm rot="10800000">
              <a:off x="5612650" y="4280933"/>
              <a:ext cx="1128712" cy="565150"/>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cxnSp>
          <p:nvCxnSpPr>
            <p:cNvPr id="17" name="MH_Other_11"/>
            <p:cNvCxnSpPr/>
            <p:nvPr>
              <p:custDataLst>
                <p:tags r:id="rId2"/>
              </p:custDataLst>
            </p:nvPr>
          </p:nvCxnSpPr>
          <p:spPr>
            <a:xfrm>
              <a:off x="5249112" y="4700033"/>
              <a:ext cx="558800" cy="0"/>
            </a:xfrm>
            <a:prstGeom prst="line">
              <a:avLst/>
            </a:prstGeom>
            <a:ln w="3175">
              <a:solidFill>
                <a:srgbClr val="C2C2C2"/>
              </a:solidFill>
              <a:prstDash val="dash"/>
            </a:ln>
          </p:spPr>
          <p:style>
            <a:lnRef idx="1">
              <a:schemeClr val="accent1"/>
            </a:lnRef>
            <a:fillRef idx="0">
              <a:schemeClr val="accent1"/>
            </a:fillRef>
            <a:effectRef idx="0">
              <a:schemeClr val="accent1"/>
            </a:effectRef>
            <a:fontRef idx="minor">
              <a:schemeClr val="tx1"/>
            </a:fontRef>
          </p:style>
        </p:cxnSp>
        <p:sp>
          <p:nvSpPr>
            <p:cNvPr id="18" name="MH_Other_12"/>
            <p:cNvSpPr/>
            <p:nvPr>
              <p:custDataLst>
                <p:tags r:id="rId3"/>
              </p:custDataLst>
            </p:nvPr>
          </p:nvSpPr>
          <p:spPr>
            <a:xfrm>
              <a:off x="4777625" y="4506358"/>
              <a:ext cx="406400" cy="406400"/>
            </a:xfrm>
            <a:prstGeom prst="ellipse">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ea typeface="微软雅黑" panose="020B0503020204020204" pitchFamily="34" charset="-122"/>
                </a:rPr>
                <a:t>4</a:t>
              </a:r>
              <a:endParaRPr lang="zh-CN" altLang="en-US" sz="1200" dirty="0">
                <a:solidFill>
                  <a:srgbClr val="FFFFFF"/>
                </a:solidFill>
                <a:ea typeface="微软雅黑" panose="020B0503020204020204" pitchFamily="34" charset="-122"/>
              </a:endParaRPr>
            </a:p>
          </p:txBody>
        </p:sp>
      </p:grpSp>
      <p:sp>
        <p:nvSpPr>
          <p:cNvPr id="20" name="矩形 19"/>
          <p:cNvSpPr/>
          <p:nvPr/>
        </p:nvSpPr>
        <p:spPr>
          <a:xfrm>
            <a:off x="1716418" y="3046992"/>
            <a:ext cx="1415772" cy="861774"/>
          </a:xfrm>
          <a:prstGeom prst="rect">
            <a:avLst/>
          </a:prstGeom>
        </p:spPr>
        <p:txBody>
          <a:bodyPr wrap="none">
            <a:spAutoFit/>
          </a:bodyPr>
          <a:lstStyle/>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nSpc>
                <a:spcPts val="1500"/>
              </a:lnSpc>
            </a:pP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21" name="矩形 20"/>
          <p:cNvSpPr/>
          <p:nvPr/>
        </p:nvSpPr>
        <p:spPr>
          <a:xfrm>
            <a:off x="1989666" y="4513328"/>
            <a:ext cx="1415772" cy="861774"/>
          </a:xfrm>
          <a:prstGeom prst="rect">
            <a:avLst/>
          </a:prstGeom>
        </p:spPr>
        <p:txBody>
          <a:bodyPr wrap="none">
            <a:spAutoFit/>
          </a:bodyPr>
          <a:lstStyle/>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nSpc>
                <a:spcPts val="1500"/>
              </a:lnSpc>
            </a:pP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22" name="矩形 21"/>
          <p:cNvSpPr/>
          <p:nvPr/>
        </p:nvSpPr>
        <p:spPr>
          <a:xfrm>
            <a:off x="8196094" y="3673965"/>
            <a:ext cx="1415772" cy="861774"/>
          </a:xfrm>
          <a:prstGeom prst="rect">
            <a:avLst/>
          </a:prstGeom>
        </p:spPr>
        <p:txBody>
          <a:bodyPr wrap="none">
            <a:spAutoFit/>
          </a:bodyPr>
          <a:lstStyle/>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nSpc>
                <a:spcPts val="1500"/>
              </a:lnSpc>
            </a:pP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23" name="矩形 22"/>
          <p:cNvSpPr/>
          <p:nvPr/>
        </p:nvSpPr>
        <p:spPr>
          <a:xfrm>
            <a:off x="7658938" y="1726271"/>
            <a:ext cx="1415772" cy="861774"/>
          </a:xfrm>
          <a:prstGeom prst="rect">
            <a:avLst/>
          </a:prstGeom>
        </p:spPr>
        <p:txBody>
          <a:bodyPr wrap="none">
            <a:spAutoFit/>
          </a:bodyPr>
          <a:lstStyle/>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endParaRPr lang="en-US" altLang="zh-CN" sz="1200" dirty="0">
              <a:solidFill>
                <a:srgbClr val="5F5F5F"/>
              </a:solidFill>
              <a:latin typeface="微软雅黑" panose="020B0503020204020204" pitchFamily="34" charset="-122"/>
              <a:ea typeface="微软雅黑" panose="020B0503020204020204" pitchFamily="34" charset="-122"/>
            </a:endParaRPr>
          </a:p>
          <a:p>
            <a:pPr>
              <a:lnSpc>
                <a:spcPts val="1500"/>
              </a:lnSpc>
            </a:pPr>
            <a:r>
              <a:rPr lang="zh-CN" altLang="en-US" sz="1200" dirty="0">
                <a:solidFill>
                  <a:srgbClr val="5F5F5F"/>
                </a:solidFill>
                <a:latin typeface="微软雅黑" panose="020B0503020204020204" pitchFamily="34" charset="-122"/>
                <a:ea typeface="微软雅黑" panose="020B0503020204020204" pitchFamily="34" charset="-122"/>
              </a:rPr>
              <a:t>双击输入替换内容</a:t>
            </a:r>
          </a:p>
          <a:p>
            <a:pPr>
              <a:lnSpc>
                <a:spcPts val="1500"/>
              </a:lnSpc>
            </a:pPr>
            <a:endParaRPr lang="zh-CN" altLang="en-US" sz="1200" dirty="0">
              <a:solidFill>
                <a:srgbClr val="5F5F5F"/>
              </a:solidFill>
              <a:latin typeface="微软雅黑" panose="020B0503020204020204" pitchFamily="34" charset="-122"/>
              <a:ea typeface="微软雅黑" panose="020B0503020204020204" pitchFamily="34" charset="-122"/>
            </a:endParaRPr>
          </a:p>
        </p:txBody>
      </p:sp>
      <p:sp>
        <p:nvSpPr>
          <p:cNvPr id="24" name="矩形 23"/>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学设计</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136035013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NO. 03</a:t>
            </a:r>
            <a:endParaRPr lang="zh-CN" altLang="en-US"/>
          </a:p>
        </p:txBody>
      </p:sp>
      <p:sp>
        <p:nvSpPr>
          <p:cNvPr id="3" name="文本占位符 2"/>
          <p:cNvSpPr>
            <a:spLocks noGrp="1"/>
          </p:cNvSpPr>
          <p:nvPr>
            <p:ph type="body" sz="quarter" idx="11"/>
          </p:nvPr>
        </p:nvSpPr>
        <p:spPr/>
        <p:txBody>
          <a:bodyPr>
            <a:normAutofit lnSpcReduction="10000"/>
          </a:bodyPr>
          <a:lstStyle/>
          <a:p>
            <a:r>
              <a:rPr lang="zh-CN" altLang="en-US"/>
              <a:t>教学过程</a:t>
            </a:r>
          </a:p>
          <a:p>
            <a:endParaRPr lang="zh-CN" altLang="en-US"/>
          </a:p>
        </p:txBody>
      </p:sp>
    </p:spTree>
    <p:extLst>
      <p:ext uri="{BB962C8B-B14F-4D97-AF65-F5344CB8AC3E}">
        <p14:creationId xmlns:p14="http://schemas.microsoft.com/office/powerpoint/2010/main" val="834254110"/>
      </p:ext>
    </p:extLst>
  </p:cSld>
  <p:clrMapOvr>
    <a:masterClrMapping/>
  </p:clrMapOvr>
  <p:transition spd="slow" advClick="0" advTm="0">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p:cNvSpPr>
            <a:spLocks noGrp="1"/>
          </p:cNvSpPr>
          <p:nvPr>
            <p:ph type="sldNum" sz="quarter" idx="4294967295"/>
          </p:nvPr>
        </p:nvSpPr>
        <p:spPr>
          <a:xfrm>
            <a:off x="9448800" y="6356350"/>
            <a:ext cx="2743200" cy="365125"/>
          </a:xfrm>
          <a:prstGeom prst="rect">
            <a:avLst/>
          </a:prstGeom>
        </p:spPr>
        <p:txBody>
          <a:bodyPr/>
          <a:lstStyle/>
          <a:p>
            <a:fld id="{C136B7D2-B98C-44FD-8D04-7EC62A564975}" type="slidenum">
              <a:rPr lang="en-US" smtClean="0"/>
              <a:pPr/>
              <a:t>14</a:t>
            </a:fld>
            <a:endParaRPr lang="en-US" dirty="0"/>
          </a:p>
        </p:txBody>
      </p:sp>
      <p:sp>
        <p:nvSpPr>
          <p:cNvPr id="5" name="Text Placeholder 3"/>
          <p:cNvSpPr txBox="1">
            <a:spLocks/>
          </p:cNvSpPr>
          <p:nvPr/>
        </p:nvSpPr>
        <p:spPr>
          <a:xfrm>
            <a:off x="871068" y="1508767"/>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1"/>
                </a:solidFill>
              </a:rPr>
              <a:t>01</a:t>
            </a:r>
          </a:p>
        </p:txBody>
      </p:sp>
      <p:sp>
        <p:nvSpPr>
          <p:cNvPr id="6" name="Text Placeholder 3"/>
          <p:cNvSpPr txBox="1">
            <a:spLocks/>
          </p:cNvSpPr>
          <p:nvPr/>
        </p:nvSpPr>
        <p:spPr>
          <a:xfrm>
            <a:off x="4458383" y="1508767"/>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2"/>
                </a:solidFill>
              </a:rPr>
              <a:t>02</a:t>
            </a:r>
          </a:p>
        </p:txBody>
      </p:sp>
      <p:sp>
        <p:nvSpPr>
          <p:cNvPr id="9" name="Text Placeholder 3"/>
          <p:cNvSpPr txBox="1">
            <a:spLocks/>
          </p:cNvSpPr>
          <p:nvPr/>
        </p:nvSpPr>
        <p:spPr>
          <a:xfrm>
            <a:off x="8196003" y="1508767"/>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4"/>
                </a:solidFill>
              </a:rPr>
              <a:t>03</a:t>
            </a:r>
          </a:p>
        </p:txBody>
      </p:sp>
      <p:sp>
        <p:nvSpPr>
          <p:cNvPr id="6155" name="Freeform 11"/>
          <p:cNvSpPr>
            <a:spLocks noEditPoints="1"/>
          </p:cNvSpPr>
          <p:nvPr/>
        </p:nvSpPr>
        <p:spPr bwMode="auto">
          <a:xfrm>
            <a:off x="4406195" y="2491594"/>
            <a:ext cx="1130300" cy="1039513"/>
          </a:xfrm>
          <a:custGeom>
            <a:avLst/>
            <a:gdLst/>
            <a:ahLst/>
            <a:cxnLst>
              <a:cxn ang="0">
                <a:pos x="102" y="42"/>
              </a:cxn>
              <a:cxn ang="0">
                <a:pos x="102" y="41"/>
              </a:cxn>
              <a:cxn ang="0">
                <a:pos x="102" y="41"/>
              </a:cxn>
              <a:cxn ang="0">
                <a:pos x="102" y="41"/>
              </a:cxn>
              <a:cxn ang="0">
                <a:pos x="86" y="35"/>
              </a:cxn>
              <a:cxn ang="0">
                <a:pos x="100" y="13"/>
              </a:cxn>
              <a:cxn ang="0">
                <a:pos x="99" y="4"/>
              </a:cxn>
              <a:cxn ang="0">
                <a:pos x="97" y="2"/>
              </a:cxn>
              <a:cxn ang="0">
                <a:pos x="88" y="3"/>
              </a:cxn>
              <a:cxn ang="0">
                <a:pos x="57" y="32"/>
              </a:cxn>
              <a:cxn ang="0">
                <a:pos x="51" y="32"/>
              </a:cxn>
              <a:cxn ang="0">
                <a:pos x="0" y="41"/>
              </a:cxn>
              <a:cxn ang="0">
                <a:pos x="0" y="41"/>
              </a:cxn>
              <a:cxn ang="0">
                <a:pos x="0" y="41"/>
              </a:cxn>
              <a:cxn ang="0">
                <a:pos x="0" y="42"/>
              </a:cxn>
              <a:cxn ang="0">
                <a:pos x="0" y="42"/>
              </a:cxn>
              <a:cxn ang="0">
                <a:pos x="0" y="42"/>
              </a:cxn>
              <a:cxn ang="0">
                <a:pos x="51" y="94"/>
              </a:cxn>
              <a:cxn ang="0">
                <a:pos x="102" y="42"/>
              </a:cxn>
              <a:cxn ang="0">
                <a:pos x="102" y="42"/>
              </a:cxn>
              <a:cxn ang="0">
                <a:pos x="102" y="42"/>
              </a:cxn>
              <a:cxn ang="0">
                <a:pos x="85" y="10"/>
              </a:cxn>
              <a:cxn ang="0">
                <a:pos x="88" y="13"/>
              </a:cxn>
              <a:cxn ang="0">
                <a:pos x="85" y="15"/>
              </a:cxn>
              <a:cxn ang="0">
                <a:pos x="83" y="13"/>
              </a:cxn>
              <a:cxn ang="0">
                <a:pos x="85" y="10"/>
              </a:cxn>
              <a:cxn ang="0">
                <a:pos x="79" y="16"/>
              </a:cxn>
              <a:cxn ang="0">
                <a:pos x="81" y="16"/>
              </a:cxn>
              <a:cxn ang="0">
                <a:pos x="81" y="18"/>
              </a:cxn>
              <a:cxn ang="0">
                <a:pos x="60" y="40"/>
              </a:cxn>
              <a:cxn ang="0">
                <a:pos x="58" y="41"/>
              </a:cxn>
              <a:cxn ang="0">
                <a:pos x="57" y="40"/>
              </a:cxn>
              <a:cxn ang="0">
                <a:pos x="57" y="38"/>
              </a:cxn>
              <a:cxn ang="0">
                <a:pos x="79" y="16"/>
              </a:cxn>
              <a:cxn ang="0">
                <a:pos x="51" y="51"/>
              </a:cxn>
              <a:cxn ang="0">
                <a:pos x="9" y="44"/>
              </a:cxn>
              <a:cxn ang="0">
                <a:pos x="51" y="37"/>
              </a:cxn>
              <a:cxn ang="0">
                <a:pos x="52" y="37"/>
              </a:cxn>
              <a:cxn ang="0">
                <a:pos x="42" y="47"/>
              </a:cxn>
              <a:cxn ang="0">
                <a:pos x="79" y="46"/>
              </a:cxn>
              <a:cxn ang="0">
                <a:pos x="83" y="39"/>
              </a:cxn>
              <a:cxn ang="0">
                <a:pos x="93" y="44"/>
              </a:cxn>
              <a:cxn ang="0">
                <a:pos x="51" y="51"/>
              </a:cxn>
              <a:cxn ang="0">
                <a:pos x="51" y="51"/>
              </a:cxn>
              <a:cxn ang="0">
                <a:pos x="51" y="51"/>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6158" name="Group 14"/>
          <p:cNvGrpSpPr>
            <a:grpSpLocks noChangeAspect="1"/>
          </p:cNvGrpSpPr>
          <p:nvPr/>
        </p:nvGrpSpPr>
        <p:grpSpPr bwMode="auto">
          <a:xfrm>
            <a:off x="868621" y="2568404"/>
            <a:ext cx="1030817" cy="1030817"/>
            <a:chOff x="2761" y="1501"/>
            <a:chExt cx="487" cy="487"/>
          </a:xfrm>
          <a:solidFill>
            <a:schemeClr val="accent1"/>
          </a:solidFill>
        </p:grpSpPr>
        <p:sp>
          <p:nvSpPr>
            <p:cNvPr id="6159" name="Freeform 15"/>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0" name="Freeform 16"/>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6163" name="Group 19"/>
          <p:cNvGrpSpPr>
            <a:grpSpLocks noChangeAspect="1"/>
          </p:cNvGrpSpPr>
          <p:nvPr/>
        </p:nvGrpSpPr>
        <p:grpSpPr bwMode="auto">
          <a:xfrm>
            <a:off x="8169852" y="2658707"/>
            <a:ext cx="990531" cy="985027"/>
            <a:chOff x="3008" y="1466"/>
            <a:chExt cx="540" cy="537"/>
          </a:xfrm>
          <a:solidFill>
            <a:schemeClr val="accent4"/>
          </a:solidFill>
        </p:grpSpPr>
        <p:sp>
          <p:nvSpPr>
            <p:cNvPr id="6164" name="Freeform 20"/>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5" name="Freeform 21"/>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6" name="Freeform 22"/>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7" name="Freeform 23"/>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8" name="Freeform 24"/>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9" name="Freeform 25"/>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0" name="Freeform 26"/>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1" name="Freeform 27"/>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2" name="Freeform 28"/>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3" name="Freeform 29"/>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4" name="Freeform 30"/>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5" name="Freeform 31"/>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6" name="Freeform 32"/>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7" name="Freeform 33"/>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56" name="Text Placeholder 3"/>
          <p:cNvSpPr txBox="1">
            <a:spLocks/>
          </p:cNvSpPr>
          <p:nvPr/>
        </p:nvSpPr>
        <p:spPr>
          <a:xfrm>
            <a:off x="871068" y="3828742"/>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3"/>
                </a:solidFill>
              </a:rPr>
              <a:t>04</a:t>
            </a:r>
          </a:p>
        </p:txBody>
      </p:sp>
      <p:sp>
        <p:nvSpPr>
          <p:cNvPr id="57" name="Text Placeholder 3"/>
          <p:cNvSpPr txBox="1">
            <a:spLocks/>
          </p:cNvSpPr>
          <p:nvPr/>
        </p:nvSpPr>
        <p:spPr>
          <a:xfrm>
            <a:off x="4458383" y="3828742"/>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5"/>
                </a:solidFill>
              </a:rPr>
              <a:t>05</a:t>
            </a:r>
          </a:p>
        </p:txBody>
      </p:sp>
      <p:sp>
        <p:nvSpPr>
          <p:cNvPr id="58" name="Text Placeholder 3"/>
          <p:cNvSpPr txBox="1">
            <a:spLocks/>
          </p:cNvSpPr>
          <p:nvPr/>
        </p:nvSpPr>
        <p:spPr>
          <a:xfrm>
            <a:off x="8196003" y="3828742"/>
            <a:ext cx="1025922" cy="110799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7200" dirty="0">
                <a:solidFill>
                  <a:schemeClr val="accent6"/>
                </a:solidFill>
              </a:rPr>
              <a:t>06</a:t>
            </a:r>
          </a:p>
        </p:txBody>
      </p:sp>
      <p:grpSp>
        <p:nvGrpSpPr>
          <p:cNvPr id="6180" name="Group 36"/>
          <p:cNvGrpSpPr>
            <a:grpSpLocks noChangeAspect="1"/>
          </p:cNvGrpSpPr>
          <p:nvPr/>
        </p:nvGrpSpPr>
        <p:grpSpPr bwMode="auto">
          <a:xfrm>
            <a:off x="952500" y="4871013"/>
            <a:ext cx="1007533" cy="928044"/>
            <a:chOff x="419" y="2309"/>
            <a:chExt cx="507" cy="467"/>
          </a:xfrm>
          <a:solidFill>
            <a:schemeClr val="accent3"/>
          </a:solidFill>
        </p:grpSpPr>
        <p:sp>
          <p:nvSpPr>
            <p:cNvPr id="6181" name="Freeform 37"/>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82" name="Freeform 38"/>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83" name="Freeform 39"/>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6186" name="Group 42"/>
          <p:cNvGrpSpPr>
            <a:grpSpLocks noChangeAspect="1"/>
          </p:cNvGrpSpPr>
          <p:nvPr/>
        </p:nvGrpSpPr>
        <p:grpSpPr bwMode="auto">
          <a:xfrm>
            <a:off x="4468284" y="4878311"/>
            <a:ext cx="1026584" cy="977901"/>
            <a:chOff x="2111" y="2341"/>
            <a:chExt cx="485" cy="462"/>
          </a:xfrm>
          <a:solidFill>
            <a:schemeClr val="accent5"/>
          </a:solidFill>
        </p:grpSpPr>
        <p:sp>
          <p:nvSpPr>
            <p:cNvPr id="6187" name="Freeform 43"/>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88" name="Freeform 44"/>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89" name="Freeform 45"/>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0" name="Freeform 46"/>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1" name="Freeform 47"/>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2" name="Freeform 48"/>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3" name="Freeform 49"/>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4" name="Freeform 50"/>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5" name="Freeform 51"/>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6" name="Freeform 52"/>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97" name="Freeform 53"/>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08" name="Group 107"/>
          <p:cNvGrpSpPr/>
          <p:nvPr/>
        </p:nvGrpSpPr>
        <p:grpSpPr>
          <a:xfrm>
            <a:off x="8261882" y="4956624"/>
            <a:ext cx="894833" cy="899584"/>
            <a:chOff x="7839075" y="1611313"/>
            <a:chExt cx="896938" cy="901700"/>
          </a:xfrm>
          <a:solidFill>
            <a:schemeClr val="accent6"/>
          </a:solidFill>
        </p:grpSpPr>
        <p:sp>
          <p:nvSpPr>
            <p:cNvPr id="109"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0"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67" name="矩形 66"/>
          <p:cNvSpPr/>
          <p:nvPr/>
        </p:nvSpPr>
        <p:spPr>
          <a:xfrm>
            <a:off x="1974191" y="1885773"/>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8" name="矩形 67"/>
          <p:cNvSpPr/>
          <p:nvPr/>
        </p:nvSpPr>
        <p:spPr>
          <a:xfrm>
            <a:off x="5635548" y="1925211"/>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9" name="矩形 68"/>
          <p:cNvSpPr/>
          <p:nvPr/>
        </p:nvSpPr>
        <p:spPr>
          <a:xfrm>
            <a:off x="9296116" y="1925211"/>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0" name="矩形 69"/>
          <p:cNvSpPr/>
          <p:nvPr/>
        </p:nvSpPr>
        <p:spPr>
          <a:xfrm>
            <a:off x="1940211" y="4221496"/>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1" name="矩形 70"/>
          <p:cNvSpPr/>
          <p:nvPr/>
        </p:nvSpPr>
        <p:spPr>
          <a:xfrm>
            <a:off x="5601904" y="4204355"/>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2" name="矩形 71"/>
          <p:cNvSpPr/>
          <p:nvPr/>
        </p:nvSpPr>
        <p:spPr>
          <a:xfrm>
            <a:off x="9380026" y="4336573"/>
            <a:ext cx="2230652" cy="1015663"/>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53" name="矩形 52"/>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学过程</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96228302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6158"/>
                                        </p:tgtEl>
                                        <p:attrNameLst>
                                          <p:attrName>style.visibility</p:attrName>
                                        </p:attrNameLst>
                                      </p:cBhvr>
                                      <p:to>
                                        <p:strVal val="visible"/>
                                      </p:to>
                                    </p:set>
                                    <p:anim calcmode="lin" valueType="num">
                                      <p:cBhvr>
                                        <p:cTn id="12" dur="500" fill="hold"/>
                                        <p:tgtEl>
                                          <p:spTgt spid="6158"/>
                                        </p:tgtEl>
                                        <p:attrNameLst>
                                          <p:attrName>ppt_w</p:attrName>
                                        </p:attrNameLst>
                                      </p:cBhvr>
                                      <p:tavLst>
                                        <p:tav tm="0">
                                          <p:val>
                                            <p:fltVal val="0"/>
                                          </p:val>
                                        </p:tav>
                                        <p:tav tm="100000">
                                          <p:val>
                                            <p:strVal val="#ppt_w"/>
                                          </p:val>
                                        </p:tav>
                                      </p:tavLst>
                                    </p:anim>
                                    <p:anim calcmode="lin" valueType="num">
                                      <p:cBhvr>
                                        <p:cTn id="13" dur="500" fill="hold"/>
                                        <p:tgtEl>
                                          <p:spTgt spid="6158"/>
                                        </p:tgtEl>
                                        <p:attrNameLst>
                                          <p:attrName>ppt_h</p:attrName>
                                        </p:attrNameLst>
                                      </p:cBhvr>
                                      <p:tavLst>
                                        <p:tav tm="0">
                                          <p:val>
                                            <p:fltVal val="0"/>
                                          </p:val>
                                        </p:tav>
                                        <p:tav tm="100000">
                                          <p:val>
                                            <p:strVal val="#ppt_h"/>
                                          </p:val>
                                        </p:tav>
                                      </p:tavLst>
                                    </p:anim>
                                    <p:animEffect transition="in" filter="fade">
                                      <p:cBhvr>
                                        <p:cTn id="14" dur="500"/>
                                        <p:tgtEl>
                                          <p:spTgt spid="6158"/>
                                        </p:tgtEl>
                                      </p:cBhvr>
                                    </p:animEffect>
                                  </p:childTnLst>
                                </p:cTn>
                              </p:par>
                            </p:childTnLst>
                          </p:cTn>
                        </p:par>
                        <p:par>
                          <p:cTn id="15" fill="hold">
                            <p:stCondLst>
                              <p:cond delay="1000"/>
                            </p:stCondLst>
                            <p:childTnLst>
                              <p:par>
                                <p:cTn id="16" presetID="2" presetClass="entr" presetSubtype="4" accel="50000" decel="5000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6155"/>
                                        </p:tgtEl>
                                        <p:attrNameLst>
                                          <p:attrName>style.visibility</p:attrName>
                                        </p:attrNameLst>
                                      </p:cBhvr>
                                      <p:to>
                                        <p:strVal val="visible"/>
                                      </p:to>
                                    </p:set>
                                    <p:anim calcmode="lin" valueType="num">
                                      <p:cBhvr>
                                        <p:cTn id="23" dur="500" fill="hold"/>
                                        <p:tgtEl>
                                          <p:spTgt spid="6155"/>
                                        </p:tgtEl>
                                        <p:attrNameLst>
                                          <p:attrName>ppt_w</p:attrName>
                                        </p:attrNameLst>
                                      </p:cBhvr>
                                      <p:tavLst>
                                        <p:tav tm="0">
                                          <p:val>
                                            <p:fltVal val="0"/>
                                          </p:val>
                                        </p:tav>
                                        <p:tav tm="100000">
                                          <p:val>
                                            <p:strVal val="#ppt_w"/>
                                          </p:val>
                                        </p:tav>
                                      </p:tavLst>
                                    </p:anim>
                                    <p:anim calcmode="lin" valueType="num">
                                      <p:cBhvr>
                                        <p:cTn id="24" dur="500" fill="hold"/>
                                        <p:tgtEl>
                                          <p:spTgt spid="6155"/>
                                        </p:tgtEl>
                                        <p:attrNameLst>
                                          <p:attrName>ppt_h</p:attrName>
                                        </p:attrNameLst>
                                      </p:cBhvr>
                                      <p:tavLst>
                                        <p:tav tm="0">
                                          <p:val>
                                            <p:fltVal val="0"/>
                                          </p:val>
                                        </p:tav>
                                        <p:tav tm="100000">
                                          <p:val>
                                            <p:strVal val="#ppt_h"/>
                                          </p:val>
                                        </p:tav>
                                      </p:tavLst>
                                    </p:anim>
                                    <p:animEffect transition="in" filter="fade">
                                      <p:cBhvr>
                                        <p:cTn id="25" dur="500"/>
                                        <p:tgtEl>
                                          <p:spTgt spid="6155"/>
                                        </p:tgtEl>
                                      </p:cBhvr>
                                    </p:animEffect>
                                  </p:childTnLst>
                                </p:cTn>
                              </p:par>
                            </p:childTnLst>
                          </p:cTn>
                        </p:par>
                        <p:par>
                          <p:cTn id="26" fill="hold">
                            <p:stCondLst>
                              <p:cond delay="2000"/>
                            </p:stCondLst>
                            <p:childTnLst>
                              <p:par>
                                <p:cTn id="27" presetID="2" presetClass="entr" presetSubtype="4" accel="50000" decel="5000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0" fill="hold" nodeType="afterEffect">
                                  <p:stCondLst>
                                    <p:cond delay="0"/>
                                  </p:stCondLst>
                                  <p:childTnLst>
                                    <p:set>
                                      <p:cBhvr>
                                        <p:cTn id="33" dur="1" fill="hold">
                                          <p:stCondLst>
                                            <p:cond delay="0"/>
                                          </p:stCondLst>
                                        </p:cTn>
                                        <p:tgtEl>
                                          <p:spTgt spid="6163"/>
                                        </p:tgtEl>
                                        <p:attrNameLst>
                                          <p:attrName>style.visibility</p:attrName>
                                        </p:attrNameLst>
                                      </p:cBhvr>
                                      <p:to>
                                        <p:strVal val="visible"/>
                                      </p:to>
                                    </p:set>
                                    <p:anim calcmode="lin" valueType="num">
                                      <p:cBhvr>
                                        <p:cTn id="34" dur="500" fill="hold"/>
                                        <p:tgtEl>
                                          <p:spTgt spid="6163"/>
                                        </p:tgtEl>
                                        <p:attrNameLst>
                                          <p:attrName>ppt_w</p:attrName>
                                        </p:attrNameLst>
                                      </p:cBhvr>
                                      <p:tavLst>
                                        <p:tav tm="0">
                                          <p:val>
                                            <p:fltVal val="0"/>
                                          </p:val>
                                        </p:tav>
                                        <p:tav tm="100000">
                                          <p:val>
                                            <p:strVal val="#ppt_w"/>
                                          </p:val>
                                        </p:tav>
                                      </p:tavLst>
                                    </p:anim>
                                    <p:anim calcmode="lin" valueType="num">
                                      <p:cBhvr>
                                        <p:cTn id="35" dur="500" fill="hold"/>
                                        <p:tgtEl>
                                          <p:spTgt spid="6163"/>
                                        </p:tgtEl>
                                        <p:attrNameLst>
                                          <p:attrName>ppt_h</p:attrName>
                                        </p:attrNameLst>
                                      </p:cBhvr>
                                      <p:tavLst>
                                        <p:tav tm="0">
                                          <p:val>
                                            <p:fltVal val="0"/>
                                          </p:val>
                                        </p:tav>
                                        <p:tav tm="100000">
                                          <p:val>
                                            <p:strVal val="#ppt_h"/>
                                          </p:val>
                                        </p:tav>
                                      </p:tavLst>
                                    </p:anim>
                                    <p:animEffect transition="in" filter="fade">
                                      <p:cBhvr>
                                        <p:cTn id="36" dur="500"/>
                                        <p:tgtEl>
                                          <p:spTgt spid="6163"/>
                                        </p:tgtEl>
                                      </p:cBhvr>
                                    </p:animEffect>
                                  </p:childTnLst>
                                </p:cTn>
                              </p:par>
                            </p:childTnLst>
                          </p:cTn>
                        </p:par>
                        <p:par>
                          <p:cTn id="37" fill="hold">
                            <p:stCondLst>
                              <p:cond delay="30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500" fill="hold"/>
                                        <p:tgtEl>
                                          <p:spTgt spid="56"/>
                                        </p:tgtEl>
                                        <p:attrNameLst>
                                          <p:attrName>ppt_x</p:attrName>
                                        </p:attrNameLst>
                                      </p:cBhvr>
                                      <p:tavLst>
                                        <p:tav tm="0">
                                          <p:val>
                                            <p:strVal val="#ppt_x"/>
                                          </p:val>
                                        </p:tav>
                                        <p:tav tm="100000">
                                          <p:val>
                                            <p:strVal val="#ppt_x"/>
                                          </p:val>
                                        </p:tav>
                                      </p:tavLst>
                                    </p:anim>
                                    <p:anim calcmode="lin" valueType="num">
                                      <p:cBhvr additive="base">
                                        <p:cTn id="41" dur="500" fill="hold"/>
                                        <p:tgtEl>
                                          <p:spTgt spid="56"/>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0" fill="hold" nodeType="afterEffect">
                                  <p:stCondLst>
                                    <p:cond delay="0"/>
                                  </p:stCondLst>
                                  <p:childTnLst>
                                    <p:set>
                                      <p:cBhvr>
                                        <p:cTn id="44" dur="1" fill="hold">
                                          <p:stCondLst>
                                            <p:cond delay="0"/>
                                          </p:stCondLst>
                                        </p:cTn>
                                        <p:tgtEl>
                                          <p:spTgt spid="6180"/>
                                        </p:tgtEl>
                                        <p:attrNameLst>
                                          <p:attrName>style.visibility</p:attrName>
                                        </p:attrNameLst>
                                      </p:cBhvr>
                                      <p:to>
                                        <p:strVal val="visible"/>
                                      </p:to>
                                    </p:set>
                                    <p:anim calcmode="lin" valueType="num">
                                      <p:cBhvr>
                                        <p:cTn id="45" dur="500" fill="hold"/>
                                        <p:tgtEl>
                                          <p:spTgt spid="6180"/>
                                        </p:tgtEl>
                                        <p:attrNameLst>
                                          <p:attrName>ppt_w</p:attrName>
                                        </p:attrNameLst>
                                      </p:cBhvr>
                                      <p:tavLst>
                                        <p:tav tm="0">
                                          <p:val>
                                            <p:fltVal val="0"/>
                                          </p:val>
                                        </p:tav>
                                        <p:tav tm="100000">
                                          <p:val>
                                            <p:strVal val="#ppt_w"/>
                                          </p:val>
                                        </p:tav>
                                      </p:tavLst>
                                    </p:anim>
                                    <p:anim calcmode="lin" valueType="num">
                                      <p:cBhvr>
                                        <p:cTn id="46" dur="500" fill="hold"/>
                                        <p:tgtEl>
                                          <p:spTgt spid="6180"/>
                                        </p:tgtEl>
                                        <p:attrNameLst>
                                          <p:attrName>ppt_h</p:attrName>
                                        </p:attrNameLst>
                                      </p:cBhvr>
                                      <p:tavLst>
                                        <p:tav tm="0">
                                          <p:val>
                                            <p:fltVal val="0"/>
                                          </p:val>
                                        </p:tav>
                                        <p:tav tm="100000">
                                          <p:val>
                                            <p:strVal val="#ppt_h"/>
                                          </p:val>
                                        </p:tav>
                                      </p:tavLst>
                                    </p:anim>
                                    <p:animEffect transition="in" filter="fade">
                                      <p:cBhvr>
                                        <p:cTn id="47" dur="500"/>
                                        <p:tgtEl>
                                          <p:spTgt spid="6180"/>
                                        </p:tgtEl>
                                      </p:cBhvr>
                                    </p:animEffect>
                                  </p:childTnLst>
                                </p:cTn>
                              </p:par>
                            </p:childTnLst>
                          </p:cTn>
                        </p:par>
                        <p:par>
                          <p:cTn id="48" fill="hold">
                            <p:stCondLst>
                              <p:cond delay="4000"/>
                            </p:stCondLst>
                            <p:childTnLst>
                              <p:par>
                                <p:cTn id="49" presetID="2" presetClass="entr" presetSubtype="4" accel="50000" decel="50000" fill="hold" grpId="0" nodeType="afterEffect">
                                  <p:stCondLst>
                                    <p:cond delay="0"/>
                                  </p:stCondLst>
                                  <p:childTnLst>
                                    <p:set>
                                      <p:cBhvr>
                                        <p:cTn id="50" dur="1" fill="hold">
                                          <p:stCondLst>
                                            <p:cond delay="0"/>
                                          </p:stCondLst>
                                        </p:cTn>
                                        <p:tgtEl>
                                          <p:spTgt spid="57"/>
                                        </p:tgtEl>
                                        <p:attrNameLst>
                                          <p:attrName>style.visibility</p:attrName>
                                        </p:attrNameLst>
                                      </p:cBhvr>
                                      <p:to>
                                        <p:strVal val="visible"/>
                                      </p:to>
                                    </p:set>
                                    <p:anim calcmode="lin" valueType="num">
                                      <p:cBhvr additive="base">
                                        <p:cTn id="51" dur="500" fill="hold"/>
                                        <p:tgtEl>
                                          <p:spTgt spid="57"/>
                                        </p:tgtEl>
                                        <p:attrNameLst>
                                          <p:attrName>ppt_x</p:attrName>
                                        </p:attrNameLst>
                                      </p:cBhvr>
                                      <p:tavLst>
                                        <p:tav tm="0">
                                          <p:val>
                                            <p:strVal val="#ppt_x"/>
                                          </p:val>
                                        </p:tav>
                                        <p:tav tm="100000">
                                          <p:val>
                                            <p:strVal val="#ppt_x"/>
                                          </p:val>
                                        </p:tav>
                                      </p:tavLst>
                                    </p:anim>
                                    <p:anim calcmode="lin" valueType="num">
                                      <p:cBhvr additive="base">
                                        <p:cTn id="52" dur="500" fill="hold"/>
                                        <p:tgtEl>
                                          <p:spTgt spid="57"/>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53" presetClass="entr" presetSubtype="0" fill="hold" nodeType="afterEffect">
                                  <p:stCondLst>
                                    <p:cond delay="0"/>
                                  </p:stCondLst>
                                  <p:childTnLst>
                                    <p:set>
                                      <p:cBhvr>
                                        <p:cTn id="55" dur="1" fill="hold">
                                          <p:stCondLst>
                                            <p:cond delay="0"/>
                                          </p:stCondLst>
                                        </p:cTn>
                                        <p:tgtEl>
                                          <p:spTgt spid="6186"/>
                                        </p:tgtEl>
                                        <p:attrNameLst>
                                          <p:attrName>style.visibility</p:attrName>
                                        </p:attrNameLst>
                                      </p:cBhvr>
                                      <p:to>
                                        <p:strVal val="visible"/>
                                      </p:to>
                                    </p:set>
                                    <p:anim calcmode="lin" valueType="num">
                                      <p:cBhvr>
                                        <p:cTn id="56" dur="500" fill="hold"/>
                                        <p:tgtEl>
                                          <p:spTgt spid="6186"/>
                                        </p:tgtEl>
                                        <p:attrNameLst>
                                          <p:attrName>ppt_w</p:attrName>
                                        </p:attrNameLst>
                                      </p:cBhvr>
                                      <p:tavLst>
                                        <p:tav tm="0">
                                          <p:val>
                                            <p:fltVal val="0"/>
                                          </p:val>
                                        </p:tav>
                                        <p:tav tm="100000">
                                          <p:val>
                                            <p:strVal val="#ppt_w"/>
                                          </p:val>
                                        </p:tav>
                                      </p:tavLst>
                                    </p:anim>
                                    <p:anim calcmode="lin" valueType="num">
                                      <p:cBhvr>
                                        <p:cTn id="57" dur="500" fill="hold"/>
                                        <p:tgtEl>
                                          <p:spTgt spid="6186"/>
                                        </p:tgtEl>
                                        <p:attrNameLst>
                                          <p:attrName>ppt_h</p:attrName>
                                        </p:attrNameLst>
                                      </p:cBhvr>
                                      <p:tavLst>
                                        <p:tav tm="0">
                                          <p:val>
                                            <p:fltVal val="0"/>
                                          </p:val>
                                        </p:tav>
                                        <p:tav tm="100000">
                                          <p:val>
                                            <p:strVal val="#ppt_h"/>
                                          </p:val>
                                        </p:tav>
                                      </p:tavLst>
                                    </p:anim>
                                    <p:animEffect transition="in" filter="fade">
                                      <p:cBhvr>
                                        <p:cTn id="58" dur="500"/>
                                        <p:tgtEl>
                                          <p:spTgt spid="6186"/>
                                        </p:tgtEl>
                                      </p:cBhvr>
                                    </p:animEffect>
                                  </p:childTnLst>
                                </p:cTn>
                              </p:par>
                            </p:childTnLst>
                          </p:cTn>
                        </p:par>
                        <p:par>
                          <p:cTn id="59" fill="hold">
                            <p:stCondLst>
                              <p:cond delay="5000"/>
                            </p:stCondLst>
                            <p:childTnLst>
                              <p:par>
                                <p:cTn id="60" presetID="2" presetClass="entr" presetSubtype="4" accel="50000" decel="50000"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500" fill="hold"/>
                                        <p:tgtEl>
                                          <p:spTgt spid="58"/>
                                        </p:tgtEl>
                                        <p:attrNameLst>
                                          <p:attrName>ppt_x</p:attrName>
                                        </p:attrNameLst>
                                      </p:cBhvr>
                                      <p:tavLst>
                                        <p:tav tm="0">
                                          <p:val>
                                            <p:strVal val="#ppt_x"/>
                                          </p:val>
                                        </p:tav>
                                        <p:tav tm="100000">
                                          <p:val>
                                            <p:strVal val="#ppt_x"/>
                                          </p:val>
                                        </p:tav>
                                      </p:tavLst>
                                    </p:anim>
                                    <p:anim calcmode="lin" valueType="num">
                                      <p:cBhvr additive="base">
                                        <p:cTn id="63" dur="500" fill="hold"/>
                                        <p:tgtEl>
                                          <p:spTgt spid="58"/>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53" presetClass="entr" presetSubtype="0" fill="hold" nodeType="afterEffect">
                                  <p:stCondLst>
                                    <p:cond delay="0"/>
                                  </p:stCondLst>
                                  <p:childTnLst>
                                    <p:set>
                                      <p:cBhvr>
                                        <p:cTn id="66" dur="1" fill="hold">
                                          <p:stCondLst>
                                            <p:cond delay="0"/>
                                          </p:stCondLst>
                                        </p:cTn>
                                        <p:tgtEl>
                                          <p:spTgt spid="108"/>
                                        </p:tgtEl>
                                        <p:attrNameLst>
                                          <p:attrName>style.visibility</p:attrName>
                                        </p:attrNameLst>
                                      </p:cBhvr>
                                      <p:to>
                                        <p:strVal val="visible"/>
                                      </p:to>
                                    </p:set>
                                    <p:anim calcmode="lin" valueType="num">
                                      <p:cBhvr>
                                        <p:cTn id="67" dur="500" fill="hold"/>
                                        <p:tgtEl>
                                          <p:spTgt spid="108"/>
                                        </p:tgtEl>
                                        <p:attrNameLst>
                                          <p:attrName>ppt_w</p:attrName>
                                        </p:attrNameLst>
                                      </p:cBhvr>
                                      <p:tavLst>
                                        <p:tav tm="0">
                                          <p:val>
                                            <p:fltVal val="0"/>
                                          </p:val>
                                        </p:tav>
                                        <p:tav tm="100000">
                                          <p:val>
                                            <p:strVal val="#ppt_w"/>
                                          </p:val>
                                        </p:tav>
                                      </p:tavLst>
                                    </p:anim>
                                    <p:anim calcmode="lin" valueType="num">
                                      <p:cBhvr>
                                        <p:cTn id="68" dur="500" fill="hold"/>
                                        <p:tgtEl>
                                          <p:spTgt spid="108"/>
                                        </p:tgtEl>
                                        <p:attrNameLst>
                                          <p:attrName>ppt_h</p:attrName>
                                        </p:attrNameLst>
                                      </p:cBhvr>
                                      <p:tavLst>
                                        <p:tav tm="0">
                                          <p:val>
                                            <p:fltVal val="0"/>
                                          </p:val>
                                        </p:tav>
                                        <p:tav tm="100000">
                                          <p:val>
                                            <p:strVal val="#ppt_h"/>
                                          </p:val>
                                        </p:tav>
                                      </p:tavLst>
                                    </p:anim>
                                    <p:animEffect transition="in" filter="fade">
                                      <p:cBhvr>
                                        <p:cTn id="69" dur="500"/>
                                        <p:tgtEl>
                                          <p:spTgt spid="108"/>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500"/>
                                        <p:tgtEl>
                                          <p:spTgt spid="69"/>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fade">
                                      <p:cBhvr>
                                        <p:cTn id="83" dur="500"/>
                                        <p:tgtEl>
                                          <p:spTgt spid="70"/>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500"/>
                                        <p:tgtEl>
                                          <p:spTgt spid="7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6155" grpId="0" animBg="1"/>
      <p:bldP spid="56" grpId="0"/>
      <p:bldP spid="57" grpId="0"/>
      <p:bldP spid="58" grpId="0"/>
      <p:bldP spid="67" grpId="0"/>
      <p:bldP spid="68" grpId="0"/>
      <p:bldP spid="69" grpId="0"/>
      <p:bldP spid="70" grpId="0"/>
      <p:bldP spid="71" grpId="0"/>
      <p:bldP spid="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Freeform 5"/>
          <p:cNvSpPr>
            <a:spLocks/>
          </p:cNvSpPr>
          <p:nvPr/>
        </p:nvSpPr>
        <p:spPr bwMode="auto">
          <a:xfrm>
            <a:off x="5344584" y="1586585"/>
            <a:ext cx="1380067" cy="1981200"/>
          </a:xfrm>
          <a:custGeom>
            <a:avLst/>
            <a:gdLst/>
            <a:ahLst/>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chemeClr val="accent2"/>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50" name="Freeform 6"/>
          <p:cNvSpPr>
            <a:spLocks/>
          </p:cNvSpPr>
          <p:nvPr/>
        </p:nvSpPr>
        <p:spPr bwMode="auto">
          <a:xfrm>
            <a:off x="4034368" y="2848119"/>
            <a:ext cx="1938867" cy="1420284"/>
          </a:xfrm>
          <a:custGeom>
            <a:avLst/>
            <a:gdLst/>
            <a:ahLst/>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chemeClr val="accent1"/>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51" name="Freeform 7"/>
          <p:cNvSpPr>
            <a:spLocks/>
          </p:cNvSpPr>
          <p:nvPr/>
        </p:nvSpPr>
        <p:spPr bwMode="auto">
          <a:xfrm>
            <a:off x="4734984" y="3806969"/>
            <a:ext cx="1651000" cy="1809751"/>
          </a:xfrm>
          <a:custGeom>
            <a:avLst/>
            <a:gdLst/>
            <a:ahLst/>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chemeClr val="accent6"/>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52" name="Freeform 8"/>
          <p:cNvSpPr>
            <a:spLocks/>
          </p:cNvSpPr>
          <p:nvPr/>
        </p:nvSpPr>
        <p:spPr bwMode="auto">
          <a:xfrm>
            <a:off x="6076952" y="3728653"/>
            <a:ext cx="1361017" cy="1875367"/>
          </a:xfrm>
          <a:custGeom>
            <a:avLst/>
            <a:gdLst/>
            <a:ahLst/>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chemeClr val="accent4"/>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53" name="Freeform 9"/>
          <p:cNvSpPr>
            <a:spLocks/>
          </p:cNvSpPr>
          <p:nvPr/>
        </p:nvSpPr>
        <p:spPr bwMode="auto">
          <a:xfrm>
            <a:off x="6212418" y="2848119"/>
            <a:ext cx="1957917" cy="1242484"/>
          </a:xfrm>
          <a:custGeom>
            <a:avLst/>
            <a:gdLst/>
            <a:ahLst/>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2">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solidFill>
            <a:schemeClr val="accent3"/>
          </a:solidFill>
          <a:ln w="19050">
            <a:solidFill>
              <a:schemeClr val="bg1"/>
            </a:solid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8" name="Group 81"/>
          <p:cNvGrpSpPr/>
          <p:nvPr/>
        </p:nvGrpSpPr>
        <p:grpSpPr>
          <a:xfrm flipV="1">
            <a:off x="3995751" y="5203515"/>
            <a:ext cx="607004" cy="290343"/>
            <a:chOff x="3376482" y="1459073"/>
            <a:chExt cx="455253" cy="221445"/>
          </a:xfrm>
        </p:grpSpPr>
        <p:cxnSp>
          <p:nvCxnSpPr>
            <p:cNvPr id="19" name="Straight Connector 18"/>
            <p:cNvCxnSpPr/>
            <p:nvPr/>
          </p:nvCxnSpPr>
          <p:spPr>
            <a:xfrm flipH="1" flipV="1">
              <a:off x="3592681" y="1460250"/>
              <a:ext cx="239054" cy="220268"/>
            </a:xfrm>
            <a:prstGeom prst="line">
              <a:avLst/>
            </a:prstGeom>
            <a:ln w="19050" cap="rnd">
              <a:solidFill>
                <a:schemeClr val="accent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3376482" y="1459073"/>
              <a:ext cx="216200" cy="0"/>
            </a:xfrm>
            <a:prstGeom prst="line">
              <a:avLst/>
            </a:prstGeom>
            <a:ln w="19050" cap="rnd">
              <a:solidFill>
                <a:schemeClr val="accent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Group 81"/>
          <p:cNvGrpSpPr/>
          <p:nvPr/>
        </p:nvGrpSpPr>
        <p:grpSpPr>
          <a:xfrm flipV="1">
            <a:off x="3995751" y="3800261"/>
            <a:ext cx="607004" cy="290343"/>
            <a:chOff x="3376482" y="1459073"/>
            <a:chExt cx="455253" cy="221445"/>
          </a:xfrm>
        </p:grpSpPr>
        <p:cxnSp>
          <p:nvCxnSpPr>
            <p:cNvPr id="38" name="Straight Connector 3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376482" y="1459073"/>
              <a:ext cx="216200"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3" name="Group 81"/>
          <p:cNvGrpSpPr/>
          <p:nvPr/>
        </p:nvGrpSpPr>
        <p:grpSpPr>
          <a:xfrm flipH="1" flipV="1">
            <a:off x="7563331" y="5203515"/>
            <a:ext cx="607004" cy="290343"/>
            <a:chOff x="3376482" y="1459073"/>
            <a:chExt cx="455253" cy="221445"/>
          </a:xfrm>
        </p:grpSpPr>
        <p:cxnSp>
          <p:nvCxnSpPr>
            <p:cNvPr id="44" name="Straight Connector 43"/>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376482" y="1459073"/>
              <a:ext cx="21620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Group 81"/>
          <p:cNvGrpSpPr/>
          <p:nvPr/>
        </p:nvGrpSpPr>
        <p:grpSpPr>
          <a:xfrm flipH="1" flipV="1">
            <a:off x="7563331" y="3800261"/>
            <a:ext cx="607004" cy="290343"/>
            <a:chOff x="3376482" y="1459073"/>
            <a:chExt cx="455253" cy="221445"/>
          </a:xfrm>
        </p:grpSpPr>
        <p:cxnSp>
          <p:nvCxnSpPr>
            <p:cNvPr id="47" name="Straight Connector 4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3376482" y="1459073"/>
              <a:ext cx="21620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9" name="Group 81"/>
          <p:cNvGrpSpPr/>
          <p:nvPr/>
        </p:nvGrpSpPr>
        <p:grpSpPr>
          <a:xfrm>
            <a:off x="4954499" y="1991054"/>
            <a:ext cx="607004" cy="290343"/>
            <a:chOff x="3376482" y="1459073"/>
            <a:chExt cx="455253" cy="221445"/>
          </a:xfrm>
        </p:grpSpPr>
        <p:cxnSp>
          <p:nvCxnSpPr>
            <p:cNvPr id="50" name="Straight Connector 49"/>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flipV="1">
              <a:off x="3376482" y="1459073"/>
              <a:ext cx="21620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52" name="Freeform 181"/>
          <p:cNvSpPr>
            <a:spLocks/>
          </p:cNvSpPr>
          <p:nvPr/>
        </p:nvSpPr>
        <p:spPr bwMode="auto">
          <a:xfrm>
            <a:off x="5932282" y="2281396"/>
            <a:ext cx="306271" cy="577203"/>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Freeform 91"/>
          <p:cNvSpPr>
            <a:spLocks noEditPoints="1"/>
          </p:cNvSpPr>
          <p:nvPr/>
        </p:nvSpPr>
        <p:spPr bwMode="auto">
          <a:xfrm>
            <a:off x="4734847" y="3150613"/>
            <a:ext cx="439304" cy="43930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Freeform 57"/>
          <p:cNvSpPr>
            <a:spLocks noEditPoints="1"/>
          </p:cNvSpPr>
          <p:nvPr/>
        </p:nvSpPr>
        <p:spPr bwMode="auto">
          <a:xfrm>
            <a:off x="5262374" y="4537416"/>
            <a:ext cx="416625" cy="369349"/>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5" name="Freeform 83"/>
          <p:cNvSpPr>
            <a:spLocks noEditPoints="1"/>
          </p:cNvSpPr>
          <p:nvPr/>
        </p:nvSpPr>
        <p:spPr bwMode="auto">
          <a:xfrm>
            <a:off x="6548663" y="4298884"/>
            <a:ext cx="339735" cy="509601"/>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148"/>
          <p:cNvSpPr>
            <a:spLocks noEditPoints="1"/>
          </p:cNvSpPr>
          <p:nvPr/>
        </p:nvSpPr>
        <p:spPr bwMode="auto">
          <a:xfrm>
            <a:off x="6724651" y="3110922"/>
            <a:ext cx="496871" cy="478996"/>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矩形 57"/>
          <p:cNvSpPr/>
          <p:nvPr/>
        </p:nvSpPr>
        <p:spPr>
          <a:xfrm>
            <a:off x="2797099" y="1995900"/>
            <a:ext cx="223065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p>
        </p:txBody>
      </p:sp>
      <p:sp>
        <p:nvSpPr>
          <p:cNvPr id="59" name="矩形 58"/>
          <p:cNvSpPr/>
          <p:nvPr/>
        </p:nvSpPr>
        <p:spPr>
          <a:xfrm>
            <a:off x="2153887" y="3433413"/>
            <a:ext cx="223065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p>
        </p:txBody>
      </p:sp>
      <p:sp>
        <p:nvSpPr>
          <p:cNvPr id="60" name="矩形 59"/>
          <p:cNvSpPr/>
          <p:nvPr/>
        </p:nvSpPr>
        <p:spPr>
          <a:xfrm>
            <a:off x="2237474" y="4736419"/>
            <a:ext cx="223065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p>
        </p:txBody>
      </p:sp>
      <p:sp>
        <p:nvSpPr>
          <p:cNvPr id="61" name="矩形 60"/>
          <p:cNvSpPr/>
          <p:nvPr/>
        </p:nvSpPr>
        <p:spPr>
          <a:xfrm>
            <a:off x="7824116" y="4880349"/>
            <a:ext cx="223065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p>
        </p:txBody>
      </p:sp>
      <p:sp>
        <p:nvSpPr>
          <p:cNvPr id="62" name="矩形 61"/>
          <p:cNvSpPr/>
          <p:nvPr/>
        </p:nvSpPr>
        <p:spPr>
          <a:xfrm>
            <a:off x="7824116" y="3371223"/>
            <a:ext cx="223065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a:t>
            </a:r>
          </a:p>
        </p:txBody>
      </p:sp>
      <p:sp>
        <p:nvSpPr>
          <p:cNvPr id="32" name="矩形 31"/>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学过程</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50968110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fltVal val="0"/>
                                          </p:val>
                                        </p:tav>
                                        <p:tav tm="100000">
                                          <p:val>
                                            <p:strVal val="#ppt_h"/>
                                          </p:val>
                                        </p:tav>
                                      </p:tavLst>
                                    </p:anim>
                                    <p:animEffect transition="in" filter="fade">
                                      <p:cBhvr>
                                        <p:cTn id="9" dur="500"/>
                                        <p:tgtEl>
                                          <p:spTgt spid="6150"/>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6149"/>
                                        </p:tgtEl>
                                        <p:attrNameLst>
                                          <p:attrName>style.visibility</p:attrName>
                                        </p:attrNameLst>
                                      </p:cBhvr>
                                      <p:to>
                                        <p:strVal val="visible"/>
                                      </p:to>
                                    </p:set>
                                    <p:anim calcmode="lin" valueType="num">
                                      <p:cBhvr>
                                        <p:cTn id="19" dur="500" fill="hold"/>
                                        <p:tgtEl>
                                          <p:spTgt spid="6149"/>
                                        </p:tgtEl>
                                        <p:attrNameLst>
                                          <p:attrName>ppt_w</p:attrName>
                                        </p:attrNameLst>
                                      </p:cBhvr>
                                      <p:tavLst>
                                        <p:tav tm="0">
                                          <p:val>
                                            <p:fltVal val="0"/>
                                          </p:val>
                                        </p:tav>
                                        <p:tav tm="100000">
                                          <p:val>
                                            <p:strVal val="#ppt_w"/>
                                          </p:val>
                                        </p:tav>
                                      </p:tavLst>
                                    </p:anim>
                                    <p:anim calcmode="lin" valueType="num">
                                      <p:cBhvr>
                                        <p:cTn id="20" dur="500" fill="hold"/>
                                        <p:tgtEl>
                                          <p:spTgt spid="6149"/>
                                        </p:tgtEl>
                                        <p:attrNameLst>
                                          <p:attrName>ppt_h</p:attrName>
                                        </p:attrNameLst>
                                      </p:cBhvr>
                                      <p:tavLst>
                                        <p:tav tm="0">
                                          <p:val>
                                            <p:fltVal val="0"/>
                                          </p:val>
                                        </p:tav>
                                        <p:tav tm="100000">
                                          <p:val>
                                            <p:strVal val="#ppt_h"/>
                                          </p:val>
                                        </p:tav>
                                      </p:tavLst>
                                    </p:anim>
                                    <p:animEffect transition="in" filter="fade">
                                      <p:cBhvr>
                                        <p:cTn id="21" dur="500"/>
                                        <p:tgtEl>
                                          <p:spTgt spid="6149"/>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6153"/>
                                        </p:tgtEl>
                                        <p:attrNameLst>
                                          <p:attrName>style.visibility</p:attrName>
                                        </p:attrNameLst>
                                      </p:cBhvr>
                                      <p:to>
                                        <p:strVal val="visible"/>
                                      </p:to>
                                    </p:set>
                                    <p:anim calcmode="lin" valueType="num">
                                      <p:cBhvr>
                                        <p:cTn id="31" dur="500" fill="hold"/>
                                        <p:tgtEl>
                                          <p:spTgt spid="6153"/>
                                        </p:tgtEl>
                                        <p:attrNameLst>
                                          <p:attrName>ppt_w</p:attrName>
                                        </p:attrNameLst>
                                      </p:cBhvr>
                                      <p:tavLst>
                                        <p:tav tm="0">
                                          <p:val>
                                            <p:fltVal val="0"/>
                                          </p:val>
                                        </p:tav>
                                        <p:tav tm="100000">
                                          <p:val>
                                            <p:strVal val="#ppt_w"/>
                                          </p:val>
                                        </p:tav>
                                      </p:tavLst>
                                    </p:anim>
                                    <p:anim calcmode="lin" valueType="num">
                                      <p:cBhvr>
                                        <p:cTn id="32" dur="500" fill="hold"/>
                                        <p:tgtEl>
                                          <p:spTgt spid="6153"/>
                                        </p:tgtEl>
                                        <p:attrNameLst>
                                          <p:attrName>ppt_h</p:attrName>
                                        </p:attrNameLst>
                                      </p:cBhvr>
                                      <p:tavLst>
                                        <p:tav tm="0">
                                          <p:val>
                                            <p:fltVal val="0"/>
                                          </p:val>
                                        </p:tav>
                                        <p:tav tm="100000">
                                          <p:val>
                                            <p:strVal val="#ppt_h"/>
                                          </p:val>
                                        </p:tav>
                                      </p:tavLst>
                                    </p:anim>
                                    <p:animEffect transition="in" filter="fade">
                                      <p:cBhvr>
                                        <p:cTn id="33" dur="500"/>
                                        <p:tgtEl>
                                          <p:spTgt spid="6153"/>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6152"/>
                                        </p:tgtEl>
                                        <p:attrNameLst>
                                          <p:attrName>style.visibility</p:attrName>
                                        </p:attrNameLst>
                                      </p:cBhvr>
                                      <p:to>
                                        <p:strVal val="visible"/>
                                      </p:to>
                                    </p:set>
                                    <p:anim calcmode="lin" valueType="num">
                                      <p:cBhvr>
                                        <p:cTn id="43" dur="500" fill="hold"/>
                                        <p:tgtEl>
                                          <p:spTgt spid="6152"/>
                                        </p:tgtEl>
                                        <p:attrNameLst>
                                          <p:attrName>ppt_w</p:attrName>
                                        </p:attrNameLst>
                                      </p:cBhvr>
                                      <p:tavLst>
                                        <p:tav tm="0">
                                          <p:val>
                                            <p:fltVal val="0"/>
                                          </p:val>
                                        </p:tav>
                                        <p:tav tm="100000">
                                          <p:val>
                                            <p:strVal val="#ppt_w"/>
                                          </p:val>
                                        </p:tav>
                                      </p:tavLst>
                                    </p:anim>
                                    <p:anim calcmode="lin" valueType="num">
                                      <p:cBhvr>
                                        <p:cTn id="44" dur="500" fill="hold"/>
                                        <p:tgtEl>
                                          <p:spTgt spid="6152"/>
                                        </p:tgtEl>
                                        <p:attrNameLst>
                                          <p:attrName>ppt_h</p:attrName>
                                        </p:attrNameLst>
                                      </p:cBhvr>
                                      <p:tavLst>
                                        <p:tav tm="0">
                                          <p:val>
                                            <p:fltVal val="0"/>
                                          </p:val>
                                        </p:tav>
                                        <p:tav tm="100000">
                                          <p:val>
                                            <p:strVal val="#ppt_h"/>
                                          </p:val>
                                        </p:tav>
                                      </p:tavLst>
                                    </p:anim>
                                    <p:animEffect transition="in" filter="fade">
                                      <p:cBhvr>
                                        <p:cTn id="45" dur="500"/>
                                        <p:tgtEl>
                                          <p:spTgt spid="6152"/>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6151"/>
                                        </p:tgtEl>
                                        <p:attrNameLst>
                                          <p:attrName>style.visibility</p:attrName>
                                        </p:attrNameLst>
                                      </p:cBhvr>
                                      <p:to>
                                        <p:strVal val="visible"/>
                                      </p:to>
                                    </p:set>
                                    <p:anim calcmode="lin" valueType="num">
                                      <p:cBhvr>
                                        <p:cTn id="55" dur="500" fill="hold"/>
                                        <p:tgtEl>
                                          <p:spTgt spid="6151"/>
                                        </p:tgtEl>
                                        <p:attrNameLst>
                                          <p:attrName>ppt_w</p:attrName>
                                        </p:attrNameLst>
                                      </p:cBhvr>
                                      <p:tavLst>
                                        <p:tav tm="0">
                                          <p:val>
                                            <p:fltVal val="0"/>
                                          </p:val>
                                        </p:tav>
                                        <p:tav tm="100000">
                                          <p:val>
                                            <p:strVal val="#ppt_w"/>
                                          </p:val>
                                        </p:tav>
                                      </p:tavLst>
                                    </p:anim>
                                    <p:anim calcmode="lin" valueType="num">
                                      <p:cBhvr>
                                        <p:cTn id="56" dur="500" fill="hold"/>
                                        <p:tgtEl>
                                          <p:spTgt spid="6151"/>
                                        </p:tgtEl>
                                        <p:attrNameLst>
                                          <p:attrName>ppt_h</p:attrName>
                                        </p:attrNameLst>
                                      </p:cBhvr>
                                      <p:tavLst>
                                        <p:tav tm="0">
                                          <p:val>
                                            <p:fltVal val="0"/>
                                          </p:val>
                                        </p:tav>
                                        <p:tav tm="100000">
                                          <p:val>
                                            <p:strVal val="#ppt_h"/>
                                          </p:val>
                                        </p:tav>
                                      </p:tavLst>
                                    </p:anim>
                                    <p:animEffect transition="in" filter="fade">
                                      <p:cBhvr>
                                        <p:cTn id="57" dur="500"/>
                                        <p:tgtEl>
                                          <p:spTgt spid="6151"/>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5000"/>
                            </p:stCondLst>
                            <p:childTnLst>
                              <p:par>
                                <p:cTn id="65" presetID="18" presetClass="entr" presetSubtype="12"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strips(downLeft)">
                                      <p:cBhvr>
                                        <p:cTn id="67" dur="500"/>
                                        <p:tgtEl>
                                          <p:spTgt spid="37"/>
                                        </p:tgtEl>
                                      </p:cBhvr>
                                    </p:animEffect>
                                  </p:childTnLst>
                                </p:cTn>
                              </p:par>
                            </p:childTnLst>
                          </p:cTn>
                        </p:par>
                        <p:par>
                          <p:cTn id="68" fill="hold">
                            <p:stCondLst>
                              <p:cond delay="5500"/>
                            </p:stCondLst>
                            <p:childTnLst>
                              <p:par>
                                <p:cTn id="69" presetID="18" presetClass="entr" presetSubtype="9"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strips(upLeft)">
                                      <p:cBhvr>
                                        <p:cTn id="71" dur="500"/>
                                        <p:tgtEl>
                                          <p:spTgt spid="49"/>
                                        </p:tgtEl>
                                      </p:cBhvr>
                                    </p:animEffect>
                                  </p:childTnLst>
                                </p:cTn>
                              </p:par>
                            </p:childTnLst>
                          </p:cTn>
                        </p:par>
                        <p:par>
                          <p:cTn id="72" fill="hold">
                            <p:stCondLst>
                              <p:cond delay="6000"/>
                            </p:stCondLst>
                            <p:childTnLst>
                              <p:par>
                                <p:cTn id="73" presetID="18" presetClass="entr" presetSubtype="6"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strips(downRight)">
                                      <p:cBhvr>
                                        <p:cTn id="75" dur="500"/>
                                        <p:tgtEl>
                                          <p:spTgt spid="46"/>
                                        </p:tgtEl>
                                      </p:cBhvr>
                                    </p:animEffect>
                                  </p:childTnLst>
                                </p:cTn>
                              </p:par>
                            </p:childTnLst>
                          </p:cTn>
                        </p:par>
                        <p:par>
                          <p:cTn id="76" fill="hold">
                            <p:stCondLst>
                              <p:cond delay="6500"/>
                            </p:stCondLst>
                            <p:childTnLst>
                              <p:par>
                                <p:cTn id="77" presetID="18" presetClass="entr" presetSubtype="6"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strips(downRight)">
                                      <p:cBhvr>
                                        <p:cTn id="79" dur="500"/>
                                        <p:tgtEl>
                                          <p:spTgt spid="43"/>
                                        </p:tgtEl>
                                      </p:cBhvr>
                                    </p:animEffect>
                                  </p:childTnLst>
                                </p:cTn>
                              </p:par>
                            </p:childTnLst>
                          </p:cTn>
                        </p:par>
                        <p:par>
                          <p:cTn id="80" fill="hold">
                            <p:stCondLst>
                              <p:cond delay="7000"/>
                            </p:stCondLst>
                            <p:childTnLst>
                              <p:par>
                                <p:cTn id="81" presetID="18" presetClass="entr" presetSubtype="12" fill="hold"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strips(downLeft)">
                                      <p:cBhvr>
                                        <p:cTn id="83" dur="500"/>
                                        <p:tgtEl>
                                          <p:spTgt spid="18"/>
                                        </p:tgtEl>
                                      </p:cBhvr>
                                    </p:animEffect>
                                  </p:childTnLst>
                                </p:cTn>
                              </p:par>
                            </p:childTnLst>
                          </p:cTn>
                        </p:par>
                        <p:par>
                          <p:cTn id="84" fill="hold">
                            <p:stCondLst>
                              <p:cond delay="75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9"/>
                                        </p:tgtEl>
                                        <p:attrNameLst>
                                          <p:attrName>style.visibility</p:attrName>
                                        </p:attrNameLst>
                                      </p:cBhvr>
                                      <p:to>
                                        <p:strVal val="visible"/>
                                      </p:to>
                                    </p:set>
                                    <p:animEffect transition="in" filter="fade">
                                      <p:cBhvr>
                                        <p:cTn id="90" dur="500"/>
                                        <p:tgtEl>
                                          <p:spTgt spid="5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fade">
                                      <p:cBhvr>
                                        <p:cTn id="96" dur="500"/>
                                        <p:tgtEl>
                                          <p:spTgt spid="6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animBg="1"/>
      <p:bldP spid="6150" grpId="0" animBg="1"/>
      <p:bldP spid="6151" grpId="0" animBg="1"/>
      <p:bldP spid="6152" grpId="0" animBg="1"/>
      <p:bldP spid="6153" grpId="0" animBg="1"/>
      <p:bldP spid="52" grpId="0" animBg="1"/>
      <p:bldP spid="53" grpId="0" animBg="1"/>
      <p:bldP spid="54" grpId="0" animBg="1"/>
      <p:bldP spid="55" grpId="0" animBg="1"/>
      <p:bldP spid="56" grpId="0" animBg="1"/>
      <p:bldP spid="58" grpId="0"/>
      <p:bldP spid="59" grpId="0"/>
      <p:bldP spid="60" grpId="0"/>
      <p:bldP spid="61" grpId="0"/>
      <p:bldP spid="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39404" y="1565386"/>
            <a:ext cx="5041359" cy="4156902"/>
            <a:chOff x="3049694" y="886512"/>
            <a:chExt cx="6310988" cy="5203788"/>
          </a:xfrm>
        </p:grpSpPr>
        <p:cxnSp>
          <p:nvCxnSpPr>
            <p:cNvPr id="49" name="直接连接符 48"/>
            <p:cNvCxnSpPr/>
            <p:nvPr/>
          </p:nvCxnSpPr>
          <p:spPr>
            <a:xfrm flipH="1" flipV="1">
              <a:off x="7724310" y="5055140"/>
              <a:ext cx="526879" cy="52687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3940007" y="5055140"/>
              <a:ext cx="526879" cy="52687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724310" y="1273006"/>
              <a:ext cx="526879" cy="52687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25" idx="5"/>
            </p:cNvCxnSpPr>
            <p:nvPr/>
          </p:nvCxnSpPr>
          <p:spPr>
            <a:xfrm>
              <a:off x="3940007" y="1273006"/>
              <a:ext cx="526879" cy="526879"/>
            </a:xfrm>
            <a:prstGeom prst="line">
              <a:avLst/>
            </a:prstGeom>
            <a:ln w="508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303067" y="1641504"/>
              <a:ext cx="3585867" cy="3574992"/>
              <a:chOff x="4002442" y="1341792"/>
              <a:chExt cx="4187117" cy="4174417"/>
            </a:xfrm>
          </p:grpSpPr>
          <p:grpSp>
            <p:nvGrpSpPr>
              <p:cNvPr id="9" name="组合 8"/>
              <p:cNvGrpSpPr/>
              <p:nvPr/>
            </p:nvGrpSpPr>
            <p:grpSpPr>
              <a:xfrm>
                <a:off x="4002442" y="1341792"/>
                <a:ext cx="1990017" cy="1990017"/>
                <a:chOff x="3845536" y="1830658"/>
                <a:chExt cx="1990017" cy="1990017"/>
              </a:xfrm>
            </p:grpSpPr>
            <p:sp>
              <p:nvSpPr>
                <p:cNvPr id="2" name="圆角矩形 1"/>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280590" y="2265712"/>
                  <a:ext cx="1119909" cy="1119909"/>
                </a:xfrm>
                <a:prstGeom prst="roundRect">
                  <a:avLst>
                    <a:gd name="adj" fmla="val 0"/>
                  </a:avLst>
                </a:prstGeom>
                <a:ln>
                  <a:noFill/>
                </a:ln>
                <a:effectLst>
                  <a:innerShdw dist="1270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199542" y="1341792"/>
                <a:ext cx="1990017" cy="1990017"/>
                <a:chOff x="3845536" y="1830658"/>
                <a:chExt cx="1990017" cy="1990017"/>
              </a:xfrm>
            </p:grpSpPr>
            <p:sp>
              <p:nvSpPr>
                <p:cNvPr id="11" name="圆角矩形 10"/>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4280590" y="2265712"/>
                  <a:ext cx="1119909" cy="1119909"/>
                </a:xfrm>
                <a:prstGeom prst="roundRect">
                  <a:avLst>
                    <a:gd name="adj" fmla="val 0"/>
                  </a:avLst>
                </a:prstGeom>
                <a:solidFill>
                  <a:schemeClr val="accent2"/>
                </a:solidFill>
                <a:ln>
                  <a:noFill/>
                </a:ln>
                <a:effectLst>
                  <a:innerShdw dist="1270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002442" y="3526192"/>
                <a:ext cx="1990017" cy="1990017"/>
                <a:chOff x="3845536" y="1830658"/>
                <a:chExt cx="1990017" cy="1990017"/>
              </a:xfrm>
            </p:grpSpPr>
            <p:sp>
              <p:nvSpPr>
                <p:cNvPr id="15" name="圆角矩形 14"/>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280590" y="2265712"/>
                  <a:ext cx="1119909" cy="1119909"/>
                </a:xfrm>
                <a:prstGeom prst="roundRect">
                  <a:avLst>
                    <a:gd name="adj" fmla="val 0"/>
                  </a:avLst>
                </a:prstGeom>
                <a:solidFill>
                  <a:schemeClr val="accent3"/>
                </a:solidFill>
                <a:ln>
                  <a:noFill/>
                </a:ln>
                <a:effectLst>
                  <a:innerShdw dist="1270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6199542" y="3526192"/>
                <a:ext cx="1990017" cy="1990017"/>
                <a:chOff x="3845536" y="1830658"/>
                <a:chExt cx="1990017" cy="1990017"/>
              </a:xfrm>
            </p:grpSpPr>
            <p:sp>
              <p:nvSpPr>
                <p:cNvPr id="19" name="圆角矩形 18"/>
                <p:cNvSpPr/>
                <p:nvPr/>
              </p:nvSpPr>
              <p:spPr>
                <a:xfrm>
                  <a:off x="3845536" y="1830658"/>
                  <a:ext cx="1990017" cy="1990017"/>
                </a:xfrm>
                <a:prstGeom prst="roundRect">
                  <a:avLst/>
                </a:prstGeom>
                <a:gradFill flip="none" rotWithShape="1">
                  <a:gsLst>
                    <a:gs pos="50000">
                      <a:srgbClr val="F2F2F2"/>
                    </a:gs>
                    <a:gs pos="50000">
                      <a:schemeClr val="bg1"/>
                    </a:gs>
                  </a:gsLst>
                  <a:lin ang="13500000" scaled="1"/>
                  <a:tileRect/>
                </a:gradFill>
                <a:ln>
                  <a:noFill/>
                </a:ln>
                <a:effectLst>
                  <a:outerShdw dist="1524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036823" y="2021945"/>
                  <a:ext cx="1607443" cy="1607443"/>
                </a:xfrm>
                <a:prstGeom prst="roundRect">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4280590" y="2265712"/>
                  <a:ext cx="1119909" cy="1119909"/>
                </a:xfrm>
                <a:prstGeom prst="roundRect">
                  <a:avLst>
                    <a:gd name="adj" fmla="val 0"/>
                  </a:avLst>
                </a:prstGeom>
                <a:solidFill>
                  <a:srgbClr val="7B448E"/>
                </a:solidFill>
                <a:ln>
                  <a:noFill/>
                </a:ln>
                <a:effectLst>
                  <a:innerShdw dist="1270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圆角矩形 23"/>
            <p:cNvSpPr/>
            <p:nvPr/>
          </p:nvSpPr>
          <p:spPr>
            <a:xfrm>
              <a:off x="3669724" y="1002723"/>
              <a:ext cx="344053" cy="344053"/>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702796" y="1035795"/>
              <a:ext cx="277910" cy="277910"/>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3753741" y="1086740"/>
              <a:ext cx="176018" cy="176018"/>
            </a:xfrm>
            <a:prstGeom prst="ellipse">
              <a:avLst/>
            </a:prstGeom>
            <a:ln>
              <a:noFill/>
            </a:ln>
            <a:effectLst>
              <a:innerShdw dist="381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3"/>
            <p:cNvSpPr/>
            <p:nvPr/>
          </p:nvSpPr>
          <p:spPr>
            <a:xfrm>
              <a:off x="8178223" y="1002723"/>
              <a:ext cx="344053" cy="344053"/>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4"/>
            <p:cNvSpPr/>
            <p:nvPr/>
          </p:nvSpPr>
          <p:spPr>
            <a:xfrm>
              <a:off x="8211295" y="1035795"/>
              <a:ext cx="277910" cy="277910"/>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5"/>
            <p:cNvSpPr/>
            <p:nvPr/>
          </p:nvSpPr>
          <p:spPr>
            <a:xfrm>
              <a:off x="8262240" y="1086740"/>
              <a:ext cx="176018" cy="176018"/>
            </a:xfrm>
            <a:prstGeom prst="ellipse">
              <a:avLst/>
            </a:prstGeom>
            <a:solidFill>
              <a:schemeClr val="accent2"/>
            </a:solidFill>
            <a:ln>
              <a:noFill/>
            </a:ln>
            <a:effectLst>
              <a:innerShdw dist="381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23"/>
            <p:cNvSpPr/>
            <p:nvPr/>
          </p:nvSpPr>
          <p:spPr>
            <a:xfrm>
              <a:off x="3669724" y="5511224"/>
              <a:ext cx="344053" cy="344053"/>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24"/>
            <p:cNvSpPr/>
            <p:nvPr/>
          </p:nvSpPr>
          <p:spPr>
            <a:xfrm>
              <a:off x="3702796" y="5544296"/>
              <a:ext cx="277910" cy="277910"/>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25"/>
            <p:cNvSpPr/>
            <p:nvPr/>
          </p:nvSpPr>
          <p:spPr>
            <a:xfrm>
              <a:off x="3753741" y="5595241"/>
              <a:ext cx="176018" cy="176018"/>
            </a:xfrm>
            <a:prstGeom prst="ellipse">
              <a:avLst/>
            </a:prstGeom>
            <a:solidFill>
              <a:schemeClr val="accent3"/>
            </a:solidFill>
            <a:ln>
              <a:noFill/>
            </a:ln>
            <a:effectLst>
              <a:innerShdw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23"/>
            <p:cNvSpPr/>
            <p:nvPr/>
          </p:nvSpPr>
          <p:spPr>
            <a:xfrm>
              <a:off x="8178223" y="5511224"/>
              <a:ext cx="344053" cy="344053"/>
            </a:xfrm>
            <a:prstGeom prst="ellipse">
              <a:avLst/>
            </a:prstGeom>
            <a:gradFill flip="none" rotWithShape="1">
              <a:gsLst>
                <a:gs pos="50000">
                  <a:srgbClr val="F2F2F2"/>
                </a:gs>
                <a:gs pos="50000">
                  <a:schemeClr val="bg1"/>
                </a:gs>
              </a:gsLst>
              <a:lin ang="13500000" scaled="1"/>
              <a:tileRect/>
            </a:gra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24"/>
            <p:cNvSpPr/>
            <p:nvPr/>
          </p:nvSpPr>
          <p:spPr>
            <a:xfrm>
              <a:off x="8211295" y="5544296"/>
              <a:ext cx="277910" cy="277910"/>
            </a:xfrm>
            <a:prstGeom prst="ellipse">
              <a:avLst/>
            </a:prstGeom>
            <a:gradFill flip="none" rotWithShape="1">
              <a:gsLst>
                <a:gs pos="50000">
                  <a:srgbClr val="F2F2F2"/>
                </a:gs>
                <a:gs pos="50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25"/>
            <p:cNvSpPr/>
            <p:nvPr/>
          </p:nvSpPr>
          <p:spPr>
            <a:xfrm>
              <a:off x="8262240" y="5595241"/>
              <a:ext cx="176018" cy="176018"/>
            </a:xfrm>
            <a:prstGeom prst="ellipse">
              <a:avLst/>
            </a:prstGeom>
            <a:solidFill>
              <a:srgbClr val="7B448E"/>
            </a:solidFill>
            <a:ln>
              <a:noFill/>
            </a:ln>
            <a:effectLst>
              <a:innerShdw dist="381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3049694" y="886512"/>
              <a:ext cx="753072" cy="654989"/>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sp>
          <p:nvSpPr>
            <p:cNvPr id="63" name="文本框 62"/>
            <p:cNvSpPr txBox="1"/>
            <p:nvPr/>
          </p:nvSpPr>
          <p:spPr>
            <a:xfrm>
              <a:off x="3049694" y="5435311"/>
              <a:ext cx="753072" cy="654989"/>
            </a:xfrm>
            <a:prstGeom prst="rect">
              <a:avLst/>
            </a:prstGeom>
            <a:noFill/>
          </p:spPr>
          <p:txBody>
            <a:bodyPr wrap="square" rtlCol="0">
              <a:spAutoFit/>
            </a:bodyPr>
            <a:lstStyle/>
            <a:p>
              <a:pPr algn="ctr"/>
              <a:r>
                <a:rPr lang="en-US" altLang="zh-CN" sz="2800" dirty="0">
                  <a:solidFill>
                    <a:schemeClr val="accent3"/>
                  </a:solidFill>
                  <a:latin typeface="Impact" panose="020B0806030902050204" pitchFamily="34" charset="0"/>
                </a:rPr>
                <a:t>03</a:t>
              </a:r>
              <a:endParaRPr lang="zh-CN" altLang="en-US" sz="2800" dirty="0">
                <a:solidFill>
                  <a:schemeClr val="accent3"/>
                </a:solidFill>
                <a:latin typeface="Impact" panose="020B0806030902050204" pitchFamily="34" charset="0"/>
              </a:endParaRPr>
            </a:p>
          </p:txBody>
        </p:sp>
        <p:sp>
          <p:nvSpPr>
            <p:cNvPr id="67" name="文本框 66"/>
            <p:cNvSpPr txBox="1"/>
            <p:nvPr/>
          </p:nvSpPr>
          <p:spPr>
            <a:xfrm flipH="1">
              <a:off x="8607610" y="886512"/>
              <a:ext cx="753072" cy="654989"/>
            </a:xfrm>
            <a:prstGeom prst="rect">
              <a:avLst/>
            </a:prstGeom>
            <a:noFill/>
          </p:spPr>
          <p:txBody>
            <a:bodyPr wrap="square" rtlCol="0">
              <a:spAutoFit/>
            </a:bodyPr>
            <a:lstStyle/>
            <a:p>
              <a:r>
                <a:rPr lang="en-US" altLang="zh-CN" sz="2800" dirty="0">
                  <a:solidFill>
                    <a:schemeClr val="accent2"/>
                  </a:solidFill>
                  <a:latin typeface="Impact" panose="020B0806030902050204" pitchFamily="34" charset="0"/>
                </a:rPr>
                <a:t>02</a:t>
              </a:r>
              <a:endParaRPr lang="zh-CN" altLang="en-US" sz="2800" dirty="0">
                <a:solidFill>
                  <a:schemeClr val="accent2"/>
                </a:solidFill>
                <a:latin typeface="Impact" panose="020B0806030902050204" pitchFamily="34" charset="0"/>
              </a:endParaRPr>
            </a:p>
          </p:txBody>
        </p:sp>
        <p:sp>
          <p:nvSpPr>
            <p:cNvPr id="71" name="文本框 70"/>
            <p:cNvSpPr txBox="1"/>
            <p:nvPr/>
          </p:nvSpPr>
          <p:spPr>
            <a:xfrm flipH="1">
              <a:off x="8607610" y="5435311"/>
              <a:ext cx="753072" cy="654989"/>
            </a:xfrm>
            <a:prstGeom prst="rect">
              <a:avLst/>
            </a:prstGeom>
            <a:noFill/>
          </p:spPr>
          <p:txBody>
            <a:bodyPr wrap="square" rtlCol="0">
              <a:spAutoFit/>
            </a:bodyPr>
            <a:lstStyle/>
            <a:p>
              <a:r>
                <a:rPr lang="en-US" altLang="zh-CN" sz="2800" dirty="0">
                  <a:solidFill>
                    <a:schemeClr val="accent4"/>
                  </a:solidFill>
                  <a:latin typeface="Impact" panose="020B0806030902050204" pitchFamily="34" charset="0"/>
                </a:rPr>
                <a:t>04</a:t>
              </a:r>
              <a:endParaRPr lang="zh-CN" altLang="en-US" sz="2800" dirty="0">
                <a:solidFill>
                  <a:schemeClr val="accent4"/>
                </a:solidFill>
                <a:latin typeface="Impact" panose="020B0806030902050204" pitchFamily="34" charset="0"/>
              </a:endParaRPr>
            </a:p>
          </p:txBody>
        </p:sp>
        <p:grpSp>
          <p:nvGrpSpPr>
            <p:cNvPr id="72" name="组合 71"/>
            <p:cNvGrpSpPr/>
            <p:nvPr/>
          </p:nvGrpSpPr>
          <p:grpSpPr>
            <a:xfrm>
              <a:off x="4926385" y="2325973"/>
              <a:ext cx="485029" cy="402655"/>
              <a:chOff x="3132963" y="3140191"/>
              <a:chExt cx="645573" cy="535933"/>
            </a:xfrm>
            <a:solidFill>
              <a:schemeClr val="bg1"/>
            </a:solidFill>
          </p:grpSpPr>
          <p:sp>
            <p:nvSpPr>
              <p:cNvPr id="7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9" name="组合 78"/>
            <p:cNvGrpSpPr/>
            <p:nvPr/>
          </p:nvGrpSpPr>
          <p:grpSpPr>
            <a:xfrm>
              <a:off x="6818320" y="2292508"/>
              <a:ext cx="460359" cy="469584"/>
              <a:chOff x="5700126" y="3099646"/>
              <a:chExt cx="612739" cy="625016"/>
            </a:xfrm>
            <a:solidFill>
              <a:schemeClr val="bg1"/>
            </a:solidFill>
          </p:grpSpPr>
          <p:sp>
            <p:nvSpPr>
              <p:cNvPr id="80" name="Freeform 268"/>
              <p:cNvSpPr>
                <a:spLocks/>
              </p:cNvSpPr>
              <p:nvPr/>
            </p:nvSpPr>
            <p:spPr bwMode="auto">
              <a:xfrm>
                <a:off x="6173813" y="3099646"/>
                <a:ext cx="81089" cy="89084"/>
              </a:xfrm>
              <a:custGeom>
                <a:avLst/>
                <a:gdLst>
                  <a:gd name="T0" fmla="*/ 17 w 120"/>
                  <a:gd name="T1" fmla="*/ 87 h 132"/>
                  <a:gd name="T2" fmla="*/ 61 w 120"/>
                  <a:gd name="T3" fmla="*/ 132 h 132"/>
                  <a:gd name="T4" fmla="*/ 104 w 120"/>
                  <a:gd name="T5" fmla="*/ 87 h 132"/>
                  <a:gd name="T6" fmla="*/ 118 w 120"/>
                  <a:gd name="T7" fmla="*/ 72 h 132"/>
                  <a:gd name="T8" fmla="*/ 111 w 120"/>
                  <a:gd name="T9" fmla="*/ 51 h 132"/>
                  <a:gd name="T10" fmla="*/ 60 w 120"/>
                  <a:gd name="T11" fmla="*/ 0 h 132"/>
                  <a:gd name="T12" fmla="*/ 10 w 120"/>
                  <a:gd name="T13" fmla="*/ 51 h 132"/>
                  <a:gd name="T14" fmla="*/ 3 w 120"/>
                  <a:gd name="T15" fmla="*/ 72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1" y="132"/>
                    </a:cubicBezTo>
                    <a:cubicBezTo>
                      <a:pt x="80" y="132"/>
                      <a:pt x="96" y="110"/>
                      <a:pt x="104" y="87"/>
                    </a:cubicBezTo>
                    <a:cubicBezTo>
                      <a:pt x="110" y="86"/>
                      <a:pt x="115" y="81"/>
                      <a:pt x="118" y="72"/>
                    </a:cubicBezTo>
                    <a:cubicBezTo>
                      <a:pt x="120" y="63"/>
                      <a:pt x="117" y="53"/>
                      <a:pt x="111" y="51"/>
                    </a:cubicBezTo>
                    <a:cubicBezTo>
                      <a:pt x="109" y="22"/>
                      <a:pt x="87" y="0"/>
                      <a:pt x="60" y="0"/>
                    </a:cubicBezTo>
                    <a:cubicBezTo>
                      <a:pt x="33" y="0"/>
                      <a:pt x="12" y="22"/>
                      <a:pt x="10" y="51"/>
                    </a:cubicBezTo>
                    <a:cubicBezTo>
                      <a:pt x="3" y="53"/>
                      <a:pt x="0" y="63"/>
                      <a:pt x="3" y="72"/>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269"/>
              <p:cNvSpPr>
                <a:spLocks/>
              </p:cNvSpPr>
              <p:nvPr/>
            </p:nvSpPr>
            <p:spPr bwMode="auto">
              <a:xfrm>
                <a:off x="6150115" y="3184733"/>
                <a:ext cx="128201" cy="479683"/>
              </a:xfrm>
              <a:custGeom>
                <a:avLst/>
                <a:gdLst>
                  <a:gd name="T0" fmla="*/ 41 w 190"/>
                  <a:gd name="T1" fmla="*/ 156 h 711"/>
                  <a:gd name="T2" fmla="*/ 41 w 190"/>
                  <a:gd name="T3" fmla="*/ 711 h 711"/>
                  <a:gd name="T4" fmla="*/ 150 w 190"/>
                  <a:gd name="T5" fmla="*/ 711 h 711"/>
                  <a:gd name="T6" fmla="*/ 150 w 190"/>
                  <a:gd name="T7" fmla="*/ 156 h 711"/>
                  <a:gd name="T8" fmla="*/ 189 w 190"/>
                  <a:gd name="T9" fmla="*/ 144 h 711"/>
                  <a:gd name="T10" fmla="*/ 190 w 190"/>
                  <a:gd name="T11" fmla="*/ 144 h 711"/>
                  <a:gd name="T12" fmla="*/ 189 w 190"/>
                  <a:gd name="T13" fmla="*/ 45 h 711"/>
                  <a:gd name="T14" fmla="*/ 147 w 190"/>
                  <a:gd name="T15" fmla="*/ 0 h 711"/>
                  <a:gd name="T16" fmla="*/ 106 w 190"/>
                  <a:gd name="T17" fmla="*/ 68 h 711"/>
                  <a:gd name="T18" fmla="*/ 101 w 190"/>
                  <a:gd name="T19" fmla="*/ 37 h 711"/>
                  <a:gd name="T20" fmla="*/ 107 w 190"/>
                  <a:gd name="T21" fmla="*/ 27 h 711"/>
                  <a:gd name="T22" fmla="*/ 95 w 190"/>
                  <a:gd name="T23" fmla="*/ 16 h 711"/>
                  <a:gd name="T24" fmla="*/ 83 w 190"/>
                  <a:gd name="T25" fmla="*/ 27 h 711"/>
                  <a:gd name="T26" fmla="*/ 89 w 190"/>
                  <a:gd name="T27" fmla="*/ 37 h 711"/>
                  <a:gd name="T28" fmla="*/ 84 w 190"/>
                  <a:gd name="T29" fmla="*/ 68 h 711"/>
                  <a:gd name="T30" fmla="*/ 44 w 190"/>
                  <a:gd name="T31" fmla="*/ 0 h 711"/>
                  <a:gd name="T32" fmla="*/ 1 w 190"/>
                  <a:gd name="T33" fmla="*/ 45 h 711"/>
                  <a:gd name="T34" fmla="*/ 0 w 190"/>
                  <a:gd name="T35" fmla="*/ 45 h 711"/>
                  <a:gd name="T36" fmla="*/ 0 w 190"/>
                  <a:gd name="T37" fmla="*/ 144 h 711"/>
                  <a:gd name="T38" fmla="*/ 1 w 190"/>
                  <a:gd name="T39" fmla="*/ 144 h 711"/>
                  <a:gd name="T40" fmla="*/ 41 w 190"/>
                  <a:gd name="T41" fmla="*/ 156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0" h="711">
                    <a:moveTo>
                      <a:pt x="41" y="156"/>
                    </a:moveTo>
                    <a:cubicBezTo>
                      <a:pt x="41" y="711"/>
                      <a:pt x="41" y="711"/>
                      <a:pt x="41" y="711"/>
                    </a:cubicBezTo>
                    <a:cubicBezTo>
                      <a:pt x="150" y="711"/>
                      <a:pt x="150" y="711"/>
                      <a:pt x="150" y="711"/>
                    </a:cubicBezTo>
                    <a:cubicBezTo>
                      <a:pt x="150" y="156"/>
                      <a:pt x="150" y="156"/>
                      <a:pt x="150" y="156"/>
                    </a:cubicBezTo>
                    <a:cubicBezTo>
                      <a:pt x="172" y="153"/>
                      <a:pt x="187" y="149"/>
                      <a:pt x="189" y="144"/>
                    </a:cubicBezTo>
                    <a:cubicBezTo>
                      <a:pt x="190" y="144"/>
                      <a:pt x="190" y="144"/>
                      <a:pt x="190" y="144"/>
                    </a:cubicBezTo>
                    <a:cubicBezTo>
                      <a:pt x="189" y="45"/>
                      <a:pt x="189" y="45"/>
                      <a:pt x="189" y="45"/>
                    </a:cubicBezTo>
                    <a:cubicBezTo>
                      <a:pt x="186" y="26"/>
                      <a:pt x="170" y="10"/>
                      <a:pt x="147" y="0"/>
                    </a:cubicBezTo>
                    <a:cubicBezTo>
                      <a:pt x="106" y="68"/>
                      <a:pt x="106" y="68"/>
                      <a:pt x="106" y="68"/>
                    </a:cubicBezTo>
                    <a:cubicBezTo>
                      <a:pt x="101" y="37"/>
                      <a:pt x="101" y="37"/>
                      <a:pt x="101" y="37"/>
                    </a:cubicBezTo>
                    <a:cubicBezTo>
                      <a:pt x="104" y="35"/>
                      <a:pt x="107" y="32"/>
                      <a:pt x="107" y="27"/>
                    </a:cubicBezTo>
                    <a:cubicBezTo>
                      <a:pt x="107" y="21"/>
                      <a:pt x="101" y="16"/>
                      <a:pt x="95" y="16"/>
                    </a:cubicBezTo>
                    <a:cubicBezTo>
                      <a:pt x="89" y="16"/>
                      <a:pt x="83" y="21"/>
                      <a:pt x="83" y="27"/>
                    </a:cubicBezTo>
                    <a:cubicBezTo>
                      <a:pt x="83" y="32"/>
                      <a:pt x="86" y="35"/>
                      <a:pt x="89" y="37"/>
                    </a:cubicBezTo>
                    <a:cubicBezTo>
                      <a:pt x="84" y="68"/>
                      <a:pt x="84" y="68"/>
                      <a:pt x="84" y="68"/>
                    </a:cubicBezTo>
                    <a:cubicBezTo>
                      <a:pt x="44" y="0"/>
                      <a:pt x="44" y="0"/>
                      <a:pt x="44" y="0"/>
                    </a:cubicBezTo>
                    <a:cubicBezTo>
                      <a:pt x="21" y="10"/>
                      <a:pt x="5" y="26"/>
                      <a:pt x="1" y="45"/>
                    </a:cubicBezTo>
                    <a:cubicBezTo>
                      <a:pt x="0" y="45"/>
                      <a:pt x="0" y="45"/>
                      <a:pt x="0" y="45"/>
                    </a:cubicBezTo>
                    <a:cubicBezTo>
                      <a:pt x="0" y="144"/>
                      <a:pt x="0" y="144"/>
                      <a:pt x="0" y="144"/>
                    </a:cubicBezTo>
                    <a:cubicBezTo>
                      <a:pt x="1" y="144"/>
                      <a:pt x="1" y="144"/>
                      <a:pt x="1" y="144"/>
                    </a:cubicBezTo>
                    <a:cubicBezTo>
                      <a:pt x="4" y="149"/>
                      <a:pt x="19" y="153"/>
                      <a:pt x="41"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270"/>
              <p:cNvSpPr>
                <a:spLocks/>
              </p:cNvSpPr>
              <p:nvPr/>
            </p:nvSpPr>
            <p:spPr bwMode="auto">
              <a:xfrm>
                <a:off x="6051037" y="3188159"/>
                <a:ext cx="80804" cy="89084"/>
              </a:xfrm>
              <a:custGeom>
                <a:avLst/>
                <a:gdLst>
                  <a:gd name="T0" fmla="*/ 16 w 120"/>
                  <a:gd name="T1" fmla="*/ 87 h 132"/>
                  <a:gd name="T2" fmla="*/ 61 w 120"/>
                  <a:gd name="T3" fmla="*/ 132 h 132"/>
                  <a:gd name="T4" fmla="*/ 104 w 120"/>
                  <a:gd name="T5" fmla="*/ 87 h 132"/>
                  <a:gd name="T6" fmla="*/ 117 w 120"/>
                  <a:gd name="T7" fmla="*/ 73 h 132"/>
                  <a:gd name="T8" fmla="*/ 110 w 120"/>
                  <a:gd name="T9" fmla="*/ 51 h 132"/>
                  <a:gd name="T10" fmla="*/ 60 w 120"/>
                  <a:gd name="T11" fmla="*/ 0 h 132"/>
                  <a:gd name="T12" fmla="*/ 10 w 120"/>
                  <a:gd name="T13" fmla="*/ 51 h 132"/>
                  <a:gd name="T14" fmla="*/ 3 w 120"/>
                  <a:gd name="T15" fmla="*/ 73 h 132"/>
                  <a:gd name="T16" fmla="*/ 16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6" y="87"/>
                    </a:moveTo>
                    <a:cubicBezTo>
                      <a:pt x="26" y="110"/>
                      <a:pt x="42" y="132"/>
                      <a:pt x="61" y="132"/>
                    </a:cubicBezTo>
                    <a:cubicBezTo>
                      <a:pt x="80" y="132"/>
                      <a:pt x="96" y="110"/>
                      <a:pt x="104" y="87"/>
                    </a:cubicBezTo>
                    <a:cubicBezTo>
                      <a:pt x="110" y="87"/>
                      <a:pt x="115" y="81"/>
                      <a:pt x="117" y="73"/>
                    </a:cubicBezTo>
                    <a:cubicBezTo>
                      <a:pt x="120" y="63"/>
                      <a:pt x="117" y="53"/>
                      <a:pt x="110" y="51"/>
                    </a:cubicBezTo>
                    <a:cubicBezTo>
                      <a:pt x="109" y="23"/>
                      <a:pt x="87" y="0"/>
                      <a:pt x="60" y="0"/>
                    </a:cubicBezTo>
                    <a:cubicBezTo>
                      <a:pt x="33" y="0"/>
                      <a:pt x="11" y="23"/>
                      <a:pt x="10" y="51"/>
                    </a:cubicBezTo>
                    <a:cubicBezTo>
                      <a:pt x="3" y="53"/>
                      <a:pt x="0" y="63"/>
                      <a:pt x="3" y="73"/>
                    </a:cubicBezTo>
                    <a:cubicBezTo>
                      <a:pt x="5" y="81"/>
                      <a:pt x="11" y="8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271"/>
              <p:cNvSpPr>
                <a:spLocks/>
              </p:cNvSpPr>
              <p:nvPr/>
            </p:nvSpPr>
            <p:spPr bwMode="auto">
              <a:xfrm>
                <a:off x="6027338" y="3273246"/>
                <a:ext cx="128201" cy="391170"/>
              </a:xfrm>
              <a:custGeom>
                <a:avLst/>
                <a:gdLst>
                  <a:gd name="T0" fmla="*/ 49 w 190"/>
                  <a:gd name="T1" fmla="*/ 157 h 580"/>
                  <a:gd name="T2" fmla="*/ 39 w 190"/>
                  <a:gd name="T3" fmla="*/ 157 h 580"/>
                  <a:gd name="T4" fmla="*/ 39 w 190"/>
                  <a:gd name="T5" fmla="*/ 580 h 580"/>
                  <a:gd name="T6" fmla="*/ 148 w 190"/>
                  <a:gd name="T7" fmla="*/ 580 h 580"/>
                  <a:gd name="T8" fmla="*/ 148 w 190"/>
                  <a:gd name="T9" fmla="*/ 157 h 580"/>
                  <a:gd name="T10" fmla="*/ 141 w 190"/>
                  <a:gd name="T11" fmla="*/ 157 h 580"/>
                  <a:gd name="T12" fmla="*/ 189 w 190"/>
                  <a:gd name="T13" fmla="*/ 145 h 580"/>
                  <a:gd name="T14" fmla="*/ 190 w 190"/>
                  <a:gd name="T15" fmla="*/ 145 h 580"/>
                  <a:gd name="T16" fmla="*/ 189 w 190"/>
                  <a:gd name="T17" fmla="*/ 45 h 580"/>
                  <a:gd name="T18" fmla="*/ 146 w 190"/>
                  <a:gd name="T19" fmla="*/ 0 h 580"/>
                  <a:gd name="T20" fmla="*/ 106 w 190"/>
                  <a:gd name="T21" fmla="*/ 68 h 580"/>
                  <a:gd name="T22" fmla="*/ 101 w 190"/>
                  <a:gd name="T23" fmla="*/ 38 h 580"/>
                  <a:gd name="T24" fmla="*/ 106 w 190"/>
                  <a:gd name="T25" fmla="*/ 28 h 580"/>
                  <a:gd name="T26" fmla="*/ 95 w 190"/>
                  <a:gd name="T27" fmla="*/ 16 h 580"/>
                  <a:gd name="T28" fmla="*/ 83 w 190"/>
                  <a:gd name="T29" fmla="*/ 28 h 580"/>
                  <a:gd name="T30" fmla="*/ 89 w 190"/>
                  <a:gd name="T31" fmla="*/ 38 h 580"/>
                  <a:gd name="T32" fmla="*/ 84 w 190"/>
                  <a:gd name="T33" fmla="*/ 68 h 580"/>
                  <a:gd name="T34" fmla="*/ 43 w 190"/>
                  <a:gd name="T35" fmla="*/ 0 h 580"/>
                  <a:gd name="T36" fmla="*/ 1 w 190"/>
                  <a:gd name="T37" fmla="*/ 45 h 580"/>
                  <a:gd name="T38" fmla="*/ 0 w 190"/>
                  <a:gd name="T39" fmla="*/ 45 h 580"/>
                  <a:gd name="T40" fmla="*/ 0 w 190"/>
                  <a:gd name="T41" fmla="*/ 145 h 580"/>
                  <a:gd name="T42" fmla="*/ 1 w 190"/>
                  <a:gd name="T43" fmla="*/ 145 h 580"/>
                  <a:gd name="T44" fmla="*/ 49 w 190"/>
                  <a:gd name="T45" fmla="*/ 15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580">
                    <a:moveTo>
                      <a:pt x="49" y="157"/>
                    </a:moveTo>
                    <a:cubicBezTo>
                      <a:pt x="39" y="157"/>
                      <a:pt x="39" y="157"/>
                      <a:pt x="39" y="157"/>
                    </a:cubicBezTo>
                    <a:cubicBezTo>
                      <a:pt x="39" y="580"/>
                      <a:pt x="39" y="580"/>
                      <a:pt x="39" y="580"/>
                    </a:cubicBezTo>
                    <a:cubicBezTo>
                      <a:pt x="148" y="580"/>
                      <a:pt x="148" y="580"/>
                      <a:pt x="148" y="580"/>
                    </a:cubicBezTo>
                    <a:cubicBezTo>
                      <a:pt x="148" y="157"/>
                      <a:pt x="148" y="157"/>
                      <a:pt x="148" y="157"/>
                    </a:cubicBezTo>
                    <a:cubicBezTo>
                      <a:pt x="141" y="157"/>
                      <a:pt x="141" y="157"/>
                      <a:pt x="141" y="157"/>
                    </a:cubicBezTo>
                    <a:cubicBezTo>
                      <a:pt x="168" y="155"/>
                      <a:pt x="186" y="150"/>
                      <a:pt x="189" y="145"/>
                    </a:cubicBezTo>
                    <a:cubicBezTo>
                      <a:pt x="190" y="145"/>
                      <a:pt x="190" y="145"/>
                      <a:pt x="190" y="145"/>
                    </a:cubicBezTo>
                    <a:cubicBezTo>
                      <a:pt x="189" y="45"/>
                      <a:pt x="189" y="45"/>
                      <a:pt x="189" y="45"/>
                    </a:cubicBezTo>
                    <a:cubicBezTo>
                      <a:pt x="185" y="26"/>
                      <a:pt x="169" y="10"/>
                      <a:pt x="146" y="0"/>
                    </a:cubicBezTo>
                    <a:cubicBezTo>
                      <a:pt x="106" y="68"/>
                      <a:pt x="106" y="68"/>
                      <a:pt x="106" y="68"/>
                    </a:cubicBezTo>
                    <a:cubicBezTo>
                      <a:pt x="101" y="38"/>
                      <a:pt x="101" y="38"/>
                      <a:pt x="101" y="38"/>
                    </a:cubicBezTo>
                    <a:cubicBezTo>
                      <a:pt x="104" y="36"/>
                      <a:pt x="106" y="32"/>
                      <a:pt x="106" y="28"/>
                    </a:cubicBezTo>
                    <a:cubicBezTo>
                      <a:pt x="106" y="21"/>
                      <a:pt x="101" y="16"/>
                      <a:pt x="95" y="16"/>
                    </a:cubicBezTo>
                    <a:cubicBezTo>
                      <a:pt x="88" y="16"/>
                      <a:pt x="83" y="21"/>
                      <a:pt x="83" y="28"/>
                    </a:cubicBezTo>
                    <a:cubicBezTo>
                      <a:pt x="83" y="32"/>
                      <a:pt x="85" y="36"/>
                      <a:pt x="89" y="38"/>
                    </a:cubicBezTo>
                    <a:cubicBezTo>
                      <a:pt x="84" y="68"/>
                      <a:pt x="84" y="68"/>
                      <a:pt x="84" y="68"/>
                    </a:cubicBezTo>
                    <a:cubicBezTo>
                      <a:pt x="43" y="0"/>
                      <a:pt x="43" y="0"/>
                      <a:pt x="43" y="0"/>
                    </a:cubicBezTo>
                    <a:cubicBezTo>
                      <a:pt x="20" y="10"/>
                      <a:pt x="4" y="26"/>
                      <a:pt x="1" y="45"/>
                    </a:cubicBezTo>
                    <a:cubicBezTo>
                      <a:pt x="0" y="45"/>
                      <a:pt x="0" y="45"/>
                      <a:pt x="0" y="45"/>
                    </a:cubicBezTo>
                    <a:cubicBezTo>
                      <a:pt x="0" y="145"/>
                      <a:pt x="0" y="145"/>
                      <a:pt x="0" y="145"/>
                    </a:cubicBezTo>
                    <a:cubicBezTo>
                      <a:pt x="1" y="145"/>
                      <a:pt x="1" y="145"/>
                      <a:pt x="1" y="145"/>
                    </a:cubicBezTo>
                    <a:cubicBezTo>
                      <a:pt x="4" y="150"/>
                      <a:pt x="22" y="155"/>
                      <a:pt x="49"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272"/>
              <p:cNvSpPr>
                <a:spLocks/>
              </p:cNvSpPr>
              <p:nvPr/>
            </p:nvSpPr>
            <p:spPr bwMode="auto">
              <a:xfrm>
                <a:off x="5913414" y="3249548"/>
                <a:ext cx="80804" cy="89084"/>
              </a:xfrm>
              <a:custGeom>
                <a:avLst/>
                <a:gdLst>
                  <a:gd name="T0" fmla="*/ 17 w 120"/>
                  <a:gd name="T1" fmla="*/ 87 h 132"/>
                  <a:gd name="T2" fmla="*/ 62 w 120"/>
                  <a:gd name="T3" fmla="*/ 132 h 132"/>
                  <a:gd name="T4" fmla="*/ 105 w 120"/>
                  <a:gd name="T5" fmla="*/ 87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7"/>
                    </a:moveTo>
                    <a:cubicBezTo>
                      <a:pt x="26" y="110"/>
                      <a:pt x="43" y="132"/>
                      <a:pt x="62" y="132"/>
                    </a:cubicBezTo>
                    <a:cubicBezTo>
                      <a:pt x="80" y="132"/>
                      <a:pt x="96" y="110"/>
                      <a:pt x="105" y="87"/>
                    </a:cubicBezTo>
                    <a:cubicBezTo>
                      <a:pt x="110" y="87"/>
                      <a:pt x="116" y="81"/>
                      <a:pt x="118" y="73"/>
                    </a:cubicBezTo>
                    <a:cubicBezTo>
                      <a:pt x="120" y="63"/>
                      <a:pt x="117" y="53"/>
                      <a:pt x="111" y="51"/>
                    </a:cubicBezTo>
                    <a:cubicBezTo>
                      <a:pt x="109" y="23"/>
                      <a:pt x="87" y="0"/>
                      <a:pt x="60" y="0"/>
                    </a:cubicBezTo>
                    <a:cubicBezTo>
                      <a:pt x="34" y="0"/>
                      <a:pt x="12" y="23"/>
                      <a:pt x="10" y="51"/>
                    </a:cubicBezTo>
                    <a:cubicBezTo>
                      <a:pt x="4" y="53"/>
                      <a:pt x="0" y="63"/>
                      <a:pt x="3" y="73"/>
                    </a:cubicBezTo>
                    <a:cubicBezTo>
                      <a:pt x="5" y="81"/>
                      <a:pt x="11" y="87"/>
                      <a:pt x="1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273"/>
              <p:cNvSpPr>
                <a:spLocks/>
              </p:cNvSpPr>
              <p:nvPr/>
            </p:nvSpPr>
            <p:spPr bwMode="auto">
              <a:xfrm>
                <a:off x="5890572" y="3334634"/>
                <a:ext cx="127345" cy="329782"/>
              </a:xfrm>
              <a:custGeom>
                <a:avLst/>
                <a:gdLst>
                  <a:gd name="T0" fmla="*/ 46 w 189"/>
                  <a:gd name="T1" fmla="*/ 157 h 489"/>
                  <a:gd name="T2" fmla="*/ 46 w 189"/>
                  <a:gd name="T3" fmla="*/ 489 h 489"/>
                  <a:gd name="T4" fmla="*/ 154 w 189"/>
                  <a:gd name="T5" fmla="*/ 489 h 489"/>
                  <a:gd name="T6" fmla="*/ 154 w 189"/>
                  <a:gd name="T7" fmla="*/ 156 h 489"/>
                  <a:gd name="T8" fmla="*/ 189 w 189"/>
                  <a:gd name="T9" fmla="*/ 145 h 489"/>
                  <a:gd name="T10" fmla="*/ 189 w 189"/>
                  <a:gd name="T11" fmla="*/ 145 h 489"/>
                  <a:gd name="T12" fmla="*/ 188 w 189"/>
                  <a:gd name="T13" fmla="*/ 45 h 489"/>
                  <a:gd name="T14" fmla="*/ 146 w 189"/>
                  <a:gd name="T15" fmla="*/ 0 h 489"/>
                  <a:gd name="T16" fmla="*/ 105 w 189"/>
                  <a:gd name="T17" fmla="*/ 68 h 489"/>
                  <a:gd name="T18" fmla="*/ 100 w 189"/>
                  <a:gd name="T19" fmla="*/ 38 h 489"/>
                  <a:gd name="T20" fmla="*/ 106 w 189"/>
                  <a:gd name="T21" fmla="*/ 28 h 489"/>
                  <a:gd name="T22" fmla="*/ 94 w 189"/>
                  <a:gd name="T23" fmla="*/ 16 h 489"/>
                  <a:gd name="T24" fmla="*/ 82 w 189"/>
                  <a:gd name="T25" fmla="*/ 28 h 489"/>
                  <a:gd name="T26" fmla="*/ 88 w 189"/>
                  <a:gd name="T27" fmla="*/ 38 h 489"/>
                  <a:gd name="T28" fmla="*/ 83 w 189"/>
                  <a:gd name="T29" fmla="*/ 68 h 489"/>
                  <a:gd name="T30" fmla="*/ 43 w 189"/>
                  <a:gd name="T31" fmla="*/ 0 h 489"/>
                  <a:gd name="T32" fmla="*/ 0 w 189"/>
                  <a:gd name="T33" fmla="*/ 45 h 489"/>
                  <a:gd name="T34" fmla="*/ 0 w 189"/>
                  <a:gd name="T35" fmla="*/ 45 h 489"/>
                  <a:gd name="T36" fmla="*/ 0 w 189"/>
                  <a:gd name="T37" fmla="*/ 145 h 489"/>
                  <a:gd name="T38" fmla="*/ 0 w 189"/>
                  <a:gd name="T39" fmla="*/ 145 h 489"/>
                  <a:gd name="T40" fmla="*/ 46 w 189"/>
                  <a:gd name="T41" fmla="*/ 15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9" h="489">
                    <a:moveTo>
                      <a:pt x="46" y="157"/>
                    </a:moveTo>
                    <a:cubicBezTo>
                      <a:pt x="46" y="489"/>
                      <a:pt x="46" y="489"/>
                      <a:pt x="46" y="489"/>
                    </a:cubicBezTo>
                    <a:cubicBezTo>
                      <a:pt x="154" y="489"/>
                      <a:pt x="154" y="489"/>
                      <a:pt x="154" y="489"/>
                    </a:cubicBezTo>
                    <a:cubicBezTo>
                      <a:pt x="154" y="156"/>
                      <a:pt x="154" y="156"/>
                      <a:pt x="154" y="156"/>
                    </a:cubicBezTo>
                    <a:cubicBezTo>
                      <a:pt x="173" y="153"/>
                      <a:pt x="186" y="149"/>
                      <a:pt x="189" y="145"/>
                    </a:cubicBezTo>
                    <a:cubicBezTo>
                      <a:pt x="189" y="145"/>
                      <a:pt x="189" y="145"/>
                      <a:pt x="189" y="145"/>
                    </a:cubicBezTo>
                    <a:cubicBezTo>
                      <a:pt x="188" y="45"/>
                      <a:pt x="188" y="45"/>
                      <a:pt x="188" y="45"/>
                    </a:cubicBezTo>
                    <a:cubicBezTo>
                      <a:pt x="185" y="26"/>
                      <a:pt x="169" y="10"/>
                      <a:pt x="146" y="0"/>
                    </a:cubicBezTo>
                    <a:cubicBezTo>
                      <a:pt x="105" y="68"/>
                      <a:pt x="105" y="68"/>
                      <a:pt x="105" y="68"/>
                    </a:cubicBezTo>
                    <a:cubicBezTo>
                      <a:pt x="100" y="38"/>
                      <a:pt x="100" y="38"/>
                      <a:pt x="100" y="38"/>
                    </a:cubicBezTo>
                    <a:cubicBezTo>
                      <a:pt x="104" y="36"/>
                      <a:pt x="106" y="32"/>
                      <a:pt x="106" y="28"/>
                    </a:cubicBezTo>
                    <a:cubicBezTo>
                      <a:pt x="106" y="21"/>
                      <a:pt x="101" y="16"/>
                      <a:pt x="94" y="16"/>
                    </a:cubicBezTo>
                    <a:cubicBezTo>
                      <a:pt x="88" y="16"/>
                      <a:pt x="82" y="21"/>
                      <a:pt x="82" y="28"/>
                    </a:cubicBezTo>
                    <a:cubicBezTo>
                      <a:pt x="82" y="32"/>
                      <a:pt x="85" y="36"/>
                      <a:pt x="88" y="38"/>
                    </a:cubicBezTo>
                    <a:cubicBezTo>
                      <a:pt x="83" y="68"/>
                      <a:pt x="83" y="68"/>
                      <a:pt x="83" y="68"/>
                    </a:cubicBezTo>
                    <a:cubicBezTo>
                      <a:pt x="43" y="0"/>
                      <a:pt x="43" y="0"/>
                      <a:pt x="43" y="0"/>
                    </a:cubicBezTo>
                    <a:cubicBezTo>
                      <a:pt x="20" y="10"/>
                      <a:pt x="4" y="26"/>
                      <a:pt x="0" y="45"/>
                    </a:cubicBezTo>
                    <a:cubicBezTo>
                      <a:pt x="0" y="45"/>
                      <a:pt x="0" y="45"/>
                      <a:pt x="0" y="45"/>
                    </a:cubicBezTo>
                    <a:cubicBezTo>
                      <a:pt x="0" y="145"/>
                      <a:pt x="0" y="145"/>
                      <a:pt x="0" y="145"/>
                    </a:cubicBezTo>
                    <a:cubicBezTo>
                      <a:pt x="0" y="145"/>
                      <a:pt x="0" y="145"/>
                      <a:pt x="0" y="145"/>
                    </a:cubicBezTo>
                    <a:cubicBezTo>
                      <a:pt x="3" y="150"/>
                      <a:pt x="21" y="154"/>
                      <a:pt x="46" y="1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274"/>
              <p:cNvSpPr>
                <a:spLocks/>
              </p:cNvSpPr>
              <p:nvPr/>
            </p:nvSpPr>
            <p:spPr bwMode="auto">
              <a:xfrm>
                <a:off x="5786640" y="3363472"/>
                <a:ext cx="80804" cy="89084"/>
              </a:xfrm>
              <a:custGeom>
                <a:avLst/>
                <a:gdLst>
                  <a:gd name="T0" fmla="*/ 17 w 120"/>
                  <a:gd name="T1" fmla="*/ 88 h 132"/>
                  <a:gd name="T2" fmla="*/ 62 w 120"/>
                  <a:gd name="T3" fmla="*/ 132 h 132"/>
                  <a:gd name="T4" fmla="*/ 104 w 120"/>
                  <a:gd name="T5" fmla="*/ 88 h 132"/>
                  <a:gd name="T6" fmla="*/ 118 w 120"/>
                  <a:gd name="T7" fmla="*/ 73 h 132"/>
                  <a:gd name="T8" fmla="*/ 111 w 120"/>
                  <a:gd name="T9" fmla="*/ 51 h 132"/>
                  <a:gd name="T10" fmla="*/ 60 w 120"/>
                  <a:gd name="T11" fmla="*/ 0 h 132"/>
                  <a:gd name="T12" fmla="*/ 10 w 120"/>
                  <a:gd name="T13" fmla="*/ 51 h 132"/>
                  <a:gd name="T14" fmla="*/ 3 w 120"/>
                  <a:gd name="T15" fmla="*/ 73 h 132"/>
                  <a:gd name="T16" fmla="*/ 17 w 120"/>
                  <a:gd name="T17"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132">
                    <a:moveTo>
                      <a:pt x="17" y="88"/>
                    </a:moveTo>
                    <a:cubicBezTo>
                      <a:pt x="26" y="111"/>
                      <a:pt x="43" y="132"/>
                      <a:pt x="62" y="132"/>
                    </a:cubicBezTo>
                    <a:cubicBezTo>
                      <a:pt x="80" y="132"/>
                      <a:pt x="96" y="111"/>
                      <a:pt x="104" y="88"/>
                    </a:cubicBezTo>
                    <a:cubicBezTo>
                      <a:pt x="110" y="87"/>
                      <a:pt x="116" y="81"/>
                      <a:pt x="118" y="73"/>
                    </a:cubicBezTo>
                    <a:cubicBezTo>
                      <a:pt x="120" y="63"/>
                      <a:pt x="117" y="54"/>
                      <a:pt x="111" y="51"/>
                    </a:cubicBezTo>
                    <a:cubicBezTo>
                      <a:pt x="109" y="23"/>
                      <a:pt x="87" y="0"/>
                      <a:pt x="60" y="0"/>
                    </a:cubicBezTo>
                    <a:cubicBezTo>
                      <a:pt x="33" y="0"/>
                      <a:pt x="12" y="23"/>
                      <a:pt x="10" y="51"/>
                    </a:cubicBezTo>
                    <a:cubicBezTo>
                      <a:pt x="4" y="54"/>
                      <a:pt x="0" y="63"/>
                      <a:pt x="3" y="73"/>
                    </a:cubicBezTo>
                    <a:cubicBezTo>
                      <a:pt x="5" y="82"/>
                      <a:pt x="11" y="87"/>
                      <a:pt x="17"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275"/>
              <p:cNvSpPr>
                <a:spLocks/>
              </p:cNvSpPr>
              <p:nvPr/>
            </p:nvSpPr>
            <p:spPr bwMode="auto">
              <a:xfrm>
                <a:off x="5763513" y="3448559"/>
                <a:ext cx="127630" cy="215858"/>
              </a:xfrm>
              <a:custGeom>
                <a:avLst/>
                <a:gdLst>
                  <a:gd name="T0" fmla="*/ 0 w 189"/>
                  <a:gd name="T1" fmla="*/ 45 h 320"/>
                  <a:gd name="T2" fmla="*/ 0 w 189"/>
                  <a:gd name="T3" fmla="*/ 145 h 320"/>
                  <a:gd name="T4" fmla="*/ 0 w 189"/>
                  <a:gd name="T5" fmla="*/ 145 h 320"/>
                  <a:gd name="T6" fmla="*/ 43 w 189"/>
                  <a:gd name="T7" fmla="*/ 157 h 320"/>
                  <a:gd name="T8" fmla="*/ 43 w 189"/>
                  <a:gd name="T9" fmla="*/ 320 h 320"/>
                  <a:gd name="T10" fmla="*/ 152 w 189"/>
                  <a:gd name="T11" fmla="*/ 320 h 320"/>
                  <a:gd name="T12" fmla="*/ 152 w 189"/>
                  <a:gd name="T13" fmla="*/ 156 h 320"/>
                  <a:gd name="T14" fmla="*/ 189 w 189"/>
                  <a:gd name="T15" fmla="*/ 145 h 320"/>
                  <a:gd name="T16" fmla="*/ 189 w 189"/>
                  <a:gd name="T17" fmla="*/ 145 h 320"/>
                  <a:gd name="T18" fmla="*/ 188 w 189"/>
                  <a:gd name="T19" fmla="*/ 45 h 320"/>
                  <a:gd name="T20" fmla="*/ 146 w 189"/>
                  <a:gd name="T21" fmla="*/ 0 h 320"/>
                  <a:gd name="T22" fmla="*/ 105 w 189"/>
                  <a:gd name="T23" fmla="*/ 69 h 320"/>
                  <a:gd name="T24" fmla="*/ 100 w 189"/>
                  <a:gd name="T25" fmla="*/ 38 h 320"/>
                  <a:gd name="T26" fmla="*/ 106 w 189"/>
                  <a:gd name="T27" fmla="*/ 28 h 320"/>
                  <a:gd name="T28" fmla="*/ 94 w 189"/>
                  <a:gd name="T29" fmla="*/ 16 h 320"/>
                  <a:gd name="T30" fmla="*/ 82 w 189"/>
                  <a:gd name="T31" fmla="*/ 28 h 320"/>
                  <a:gd name="T32" fmla="*/ 88 w 189"/>
                  <a:gd name="T33" fmla="*/ 38 h 320"/>
                  <a:gd name="T34" fmla="*/ 83 w 189"/>
                  <a:gd name="T35" fmla="*/ 68 h 320"/>
                  <a:gd name="T36" fmla="*/ 43 w 189"/>
                  <a:gd name="T37" fmla="*/ 0 h 320"/>
                  <a:gd name="T38" fmla="*/ 0 w 189"/>
                  <a:gd name="T39" fmla="*/ 4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320">
                    <a:moveTo>
                      <a:pt x="0" y="45"/>
                    </a:moveTo>
                    <a:cubicBezTo>
                      <a:pt x="0" y="145"/>
                      <a:pt x="0" y="145"/>
                      <a:pt x="0" y="145"/>
                    </a:cubicBezTo>
                    <a:cubicBezTo>
                      <a:pt x="0" y="145"/>
                      <a:pt x="0" y="145"/>
                      <a:pt x="0" y="145"/>
                    </a:cubicBezTo>
                    <a:cubicBezTo>
                      <a:pt x="3" y="150"/>
                      <a:pt x="19" y="154"/>
                      <a:pt x="43" y="157"/>
                    </a:cubicBezTo>
                    <a:cubicBezTo>
                      <a:pt x="43" y="320"/>
                      <a:pt x="43" y="320"/>
                      <a:pt x="43" y="320"/>
                    </a:cubicBezTo>
                    <a:cubicBezTo>
                      <a:pt x="152" y="320"/>
                      <a:pt x="152" y="320"/>
                      <a:pt x="152" y="320"/>
                    </a:cubicBezTo>
                    <a:cubicBezTo>
                      <a:pt x="152" y="156"/>
                      <a:pt x="152" y="156"/>
                      <a:pt x="152" y="156"/>
                    </a:cubicBezTo>
                    <a:cubicBezTo>
                      <a:pt x="172" y="154"/>
                      <a:pt x="186" y="150"/>
                      <a:pt x="189" y="145"/>
                    </a:cubicBezTo>
                    <a:cubicBezTo>
                      <a:pt x="189" y="145"/>
                      <a:pt x="189" y="145"/>
                      <a:pt x="189" y="145"/>
                    </a:cubicBezTo>
                    <a:cubicBezTo>
                      <a:pt x="188" y="45"/>
                      <a:pt x="188" y="45"/>
                      <a:pt x="188" y="45"/>
                    </a:cubicBezTo>
                    <a:cubicBezTo>
                      <a:pt x="185" y="26"/>
                      <a:pt x="169" y="10"/>
                      <a:pt x="146" y="0"/>
                    </a:cubicBezTo>
                    <a:cubicBezTo>
                      <a:pt x="105" y="69"/>
                      <a:pt x="105" y="69"/>
                      <a:pt x="105" y="69"/>
                    </a:cubicBezTo>
                    <a:cubicBezTo>
                      <a:pt x="100" y="38"/>
                      <a:pt x="100" y="38"/>
                      <a:pt x="100" y="38"/>
                    </a:cubicBezTo>
                    <a:cubicBezTo>
                      <a:pt x="104" y="36"/>
                      <a:pt x="106" y="32"/>
                      <a:pt x="106" y="28"/>
                    </a:cubicBezTo>
                    <a:cubicBezTo>
                      <a:pt x="106" y="22"/>
                      <a:pt x="101" y="16"/>
                      <a:pt x="94" y="16"/>
                    </a:cubicBezTo>
                    <a:cubicBezTo>
                      <a:pt x="88" y="16"/>
                      <a:pt x="82" y="22"/>
                      <a:pt x="82" y="28"/>
                    </a:cubicBezTo>
                    <a:cubicBezTo>
                      <a:pt x="82" y="32"/>
                      <a:pt x="85" y="36"/>
                      <a:pt x="88" y="38"/>
                    </a:cubicBezTo>
                    <a:cubicBezTo>
                      <a:pt x="83" y="68"/>
                      <a:pt x="83" y="68"/>
                      <a:pt x="83" y="68"/>
                    </a:cubicBezTo>
                    <a:cubicBezTo>
                      <a:pt x="43" y="0"/>
                      <a:pt x="43" y="0"/>
                      <a:pt x="43" y="0"/>
                    </a:cubicBezTo>
                    <a:cubicBezTo>
                      <a:pt x="20" y="10"/>
                      <a:pt x="4" y="26"/>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276"/>
              <p:cNvSpPr>
                <a:spLocks/>
              </p:cNvSpPr>
              <p:nvPr/>
            </p:nvSpPr>
            <p:spPr bwMode="auto">
              <a:xfrm>
                <a:off x="5700126" y="3151041"/>
                <a:ext cx="612739" cy="573621"/>
              </a:xfrm>
              <a:custGeom>
                <a:avLst/>
                <a:gdLst>
                  <a:gd name="T0" fmla="*/ 875 w 908"/>
                  <a:gd name="T1" fmla="*/ 762 h 850"/>
                  <a:gd name="T2" fmla="*/ 843 w 908"/>
                  <a:gd name="T3" fmla="*/ 787 h 850"/>
                  <a:gd name="T4" fmla="*/ 72 w 908"/>
                  <a:gd name="T5" fmla="*/ 787 h 850"/>
                  <a:gd name="T6" fmla="*/ 72 w 908"/>
                  <a:gd name="T7" fmla="*/ 64 h 850"/>
                  <a:gd name="T8" fmla="*/ 96 w 908"/>
                  <a:gd name="T9" fmla="*/ 33 h 850"/>
                  <a:gd name="T10" fmla="*/ 63 w 908"/>
                  <a:gd name="T11" fmla="*/ 0 h 850"/>
                  <a:gd name="T12" fmla="*/ 31 w 908"/>
                  <a:gd name="T13" fmla="*/ 33 h 850"/>
                  <a:gd name="T14" fmla="*/ 55 w 908"/>
                  <a:gd name="T15" fmla="*/ 64 h 850"/>
                  <a:gd name="T16" fmla="*/ 55 w 908"/>
                  <a:gd name="T17" fmla="*/ 787 h 850"/>
                  <a:gd name="T18" fmla="*/ 0 w 908"/>
                  <a:gd name="T19" fmla="*/ 787 h 850"/>
                  <a:gd name="T20" fmla="*/ 0 w 908"/>
                  <a:gd name="T21" fmla="*/ 804 h 850"/>
                  <a:gd name="T22" fmla="*/ 55 w 908"/>
                  <a:gd name="T23" fmla="*/ 804 h 850"/>
                  <a:gd name="T24" fmla="*/ 55 w 908"/>
                  <a:gd name="T25" fmla="*/ 850 h 850"/>
                  <a:gd name="T26" fmla="*/ 72 w 908"/>
                  <a:gd name="T27" fmla="*/ 850 h 850"/>
                  <a:gd name="T28" fmla="*/ 72 w 908"/>
                  <a:gd name="T29" fmla="*/ 804 h 850"/>
                  <a:gd name="T30" fmla="*/ 844 w 908"/>
                  <a:gd name="T31" fmla="*/ 804 h 850"/>
                  <a:gd name="T32" fmla="*/ 875 w 908"/>
                  <a:gd name="T33" fmla="*/ 827 h 850"/>
                  <a:gd name="T34" fmla="*/ 908 w 908"/>
                  <a:gd name="T35" fmla="*/ 794 h 850"/>
                  <a:gd name="T36" fmla="*/ 875 w 908"/>
                  <a:gd name="T37" fmla="*/ 76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8" h="850">
                    <a:moveTo>
                      <a:pt x="875" y="762"/>
                    </a:moveTo>
                    <a:cubicBezTo>
                      <a:pt x="860" y="762"/>
                      <a:pt x="847" y="773"/>
                      <a:pt x="843" y="787"/>
                    </a:cubicBezTo>
                    <a:cubicBezTo>
                      <a:pt x="72" y="787"/>
                      <a:pt x="72" y="787"/>
                      <a:pt x="72" y="787"/>
                    </a:cubicBezTo>
                    <a:cubicBezTo>
                      <a:pt x="72" y="64"/>
                      <a:pt x="72" y="64"/>
                      <a:pt x="72" y="64"/>
                    </a:cubicBezTo>
                    <a:cubicBezTo>
                      <a:pt x="86" y="60"/>
                      <a:pt x="96" y="48"/>
                      <a:pt x="96" y="33"/>
                    </a:cubicBezTo>
                    <a:cubicBezTo>
                      <a:pt x="96" y="15"/>
                      <a:pt x="81" y="0"/>
                      <a:pt x="63" y="0"/>
                    </a:cubicBezTo>
                    <a:cubicBezTo>
                      <a:pt x="45" y="0"/>
                      <a:pt x="31" y="15"/>
                      <a:pt x="31" y="33"/>
                    </a:cubicBezTo>
                    <a:cubicBezTo>
                      <a:pt x="31" y="48"/>
                      <a:pt x="41" y="60"/>
                      <a:pt x="55" y="64"/>
                    </a:cubicBezTo>
                    <a:cubicBezTo>
                      <a:pt x="55" y="787"/>
                      <a:pt x="55" y="787"/>
                      <a:pt x="55" y="787"/>
                    </a:cubicBezTo>
                    <a:cubicBezTo>
                      <a:pt x="0" y="787"/>
                      <a:pt x="0" y="787"/>
                      <a:pt x="0" y="787"/>
                    </a:cubicBezTo>
                    <a:cubicBezTo>
                      <a:pt x="0" y="804"/>
                      <a:pt x="0" y="804"/>
                      <a:pt x="0" y="804"/>
                    </a:cubicBezTo>
                    <a:cubicBezTo>
                      <a:pt x="55" y="804"/>
                      <a:pt x="55" y="804"/>
                      <a:pt x="55" y="804"/>
                    </a:cubicBezTo>
                    <a:cubicBezTo>
                      <a:pt x="55" y="850"/>
                      <a:pt x="55" y="850"/>
                      <a:pt x="55" y="850"/>
                    </a:cubicBezTo>
                    <a:cubicBezTo>
                      <a:pt x="72" y="850"/>
                      <a:pt x="72" y="850"/>
                      <a:pt x="72" y="850"/>
                    </a:cubicBezTo>
                    <a:cubicBezTo>
                      <a:pt x="72" y="804"/>
                      <a:pt x="72" y="804"/>
                      <a:pt x="72" y="804"/>
                    </a:cubicBezTo>
                    <a:cubicBezTo>
                      <a:pt x="844" y="804"/>
                      <a:pt x="844" y="804"/>
                      <a:pt x="844" y="804"/>
                    </a:cubicBezTo>
                    <a:cubicBezTo>
                      <a:pt x="848" y="817"/>
                      <a:pt x="861" y="827"/>
                      <a:pt x="875" y="827"/>
                    </a:cubicBezTo>
                    <a:cubicBezTo>
                      <a:pt x="893" y="827"/>
                      <a:pt x="908" y="812"/>
                      <a:pt x="908" y="794"/>
                    </a:cubicBezTo>
                    <a:cubicBezTo>
                      <a:pt x="908" y="776"/>
                      <a:pt x="893" y="762"/>
                      <a:pt x="875" y="7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4927672" y="4153895"/>
              <a:ext cx="482455" cy="455211"/>
              <a:chOff x="3098700" y="5569159"/>
              <a:chExt cx="642147" cy="605886"/>
            </a:xfrm>
            <a:solidFill>
              <a:schemeClr val="bg1"/>
            </a:solidFill>
          </p:grpSpPr>
          <p:sp>
            <p:nvSpPr>
              <p:cNvPr id="90"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95" name="组合 94"/>
            <p:cNvGrpSpPr/>
            <p:nvPr/>
          </p:nvGrpSpPr>
          <p:grpSpPr>
            <a:xfrm>
              <a:off x="6817569" y="4151428"/>
              <a:ext cx="461862" cy="460145"/>
              <a:chOff x="6932170" y="3118777"/>
              <a:chExt cx="614738" cy="612452"/>
            </a:xfrm>
            <a:solidFill>
              <a:schemeClr val="bg1"/>
            </a:solidFill>
          </p:grpSpPr>
          <p:sp>
            <p:nvSpPr>
              <p:cNvPr id="96" name="Freeform 374"/>
              <p:cNvSpPr>
                <a:spLocks noEditPoints="1"/>
              </p:cNvSpPr>
              <p:nvPr/>
            </p:nvSpPr>
            <p:spPr bwMode="auto">
              <a:xfrm>
                <a:off x="7265379" y="3119348"/>
                <a:ext cx="281529" cy="285526"/>
              </a:xfrm>
              <a:custGeom>
                <a:avLst/>
                <a:gdLst>
                  <a:gd name="T0" fmla="*/ 0 w 417"/>
                  <a:gd name="T1" fmla="*/ 0 h 423"/>
                  <a:gd name="T2" fmla="*/ 0 w 417"/>
                  <a:gd name="T3" fmla="*/ 423 h 423"/>
                  <a:gd name="T4" fmla="*/ 417 w 417"/>
                  <a:gd name="T5" fmla="*/ 423 h 423"/>
                  <a:gd name="T6" fmla="*/ 0 w 417"/>
                  <a:gd name="T7" fmla="*/ 0 h 423"/>
                  <a:gd name="T8" fmla="*/ 19 w 417"/>
                  <a:gd name="T9" fmla="*/ 22 h 423"/>
                  <a:gd name="T10" fmla="*/ 273 w 417"/>
                  <a:gd name="T11" fmla="*/ 148 h 423"/>
                  <a:gd name="T12" fmla="*/ 396 w 417"/>
                  <a:gd name="T13" fmla="*/ 403 h 423"/>
                  <a:gd name="T14" fmla="*/ 19 w 417"/>
                  <a:gd name="T15" fmla="*/ 403 h 423"/>
                  <a:gd name="T16" fmla="*/ 19 w 417"/>
                  <a:gd name="T17" fmla="*/ 2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423">
                    <a:moveTo>
                      <a:pt x="0" y="0"/>
                    </a:moveTo>
                    <a:cubicBezTo>
                      <a:pt x="0" y="423"/>
                      <a:pt x="0" y="423"/>
                      <a:pt x="0" y="423"/>
                    </a:cubicBezTo>
                    <a:cubicBezTo>
                      <a:pt x="417" y="423"/>
                      <a:pt x="417" y="423"/>
                      <a:pt x="417" y="423"/>
                    </a:cubicBezTo>
                    <a:cubicBezTo>
                      <a:pt x="402" y="198"/>
                      <a:pt x="224" y="19"/>
                      <a:pt x="0" y="0"/>
                    </a:cubicBezTo>
                    <a:close/>
                    <a:moveTo>
                      <a:pt x="19" y="22"/>
                    </a:moveTo>
                    <a:cubicBezTo>
                      <a:pt x="115" y="35"/>
                      <a:pt x="205" y="79"/>
                      <a:pt x="273" y="148"/>
                    </a:cubicBezTo>
                    <a:cubicBezTo>
                      <a:pt x="341" y="217"/>
                      <a:pt x="385" y="307"/>
                      <a:pt x="396" y="403"/>
                    </a:cubicBezTo>
                    <a:cubicBezTo>
                      <a:pt x="19" y="403"/>
                      <a:pt x="19" y="403"/>
                      <a:pt x="19" y="403"/>
                    </a:cubicBezTo>
                    <a:lnTo>
                      <a:pt x="19"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75"/>
              <p:cNvSpPr>
                <a:spLocks noEditPoints="1"/>
              </p:cNvSpPr>
              <p:nvPr/>
            </p:nvSpPr>
            <p:spPr bwMode="auto">
              <a:xfrm>
                <a:off x="7365313" y="3533075"/>
                <a:ext cx="51395" cy="50538"/>
              </a:xfrm>
              <a:custGeom>
                <a:avLst/>
                <a:gdLst>
                  <a:gd name="T0" fmla="*/ 38 w 76"/>
                  <a:gd name="T1" fmla="*/ 0 h 75"/>
                  <a:gd name="T2" fmla="*/ 0 w 76"/>
                  <a:gd name="T3" fmla="*/ 38 h 75"/>
                  <a:gd name="T4" fmla="*/ 38 w 76"/>
                  <a:gd name="T5" fmla="*/ 75 h 75"/>
                  <a:gd name="T6" fmla="*/ 76 w 76"/>
                  <a:gd name="T7" fmla="*/ 38 h 75"/>
                  <a:gd name="T8" fmla="*/ 38 w 76"/>
                  <a:gd name="T9" fmla="*/ 0 h 75"/>
                  <a:gd name="T10" fmla="*/ 38 w 76"/>
                  <a:gd name="T11" fmla="*/ 57 h 75"/>
                  <a:gd name="T12" fmla="*/ 18 w 76"/>
                  <a:gd name="T13" fmla="*/ 38 h 75"/>
                  <a:gd name="T14" fmla="*/ 38 w 76"/>
                  <a:gd name="T15" fmla="*/ 18 h 75"/>
                  <a:gd name="T16" fmla="*/ 58 w 76"/>
                  <a:gd name="T17" fmla="*/ 38 h 75"/>
                  <a:gd name="T18" fmla="*/ 38 w 76"/>
                  <a:gd name="T19" fmla="*/ 5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5">
                    <a:moveTo>
                      <a:pt x="38" y="0"/>
                    </a:moveTo>
                    <a:cubicBezTo>
                      <a:pt x="17" y="0"/>
                      <a:pt x="0" y="17"/>
                      <a:pt x="0" y="38"/>
                    </a:cubicBezTo>
                    <a:cubicBezTo>
                      <a:pt x="0" y="58"/>
                      <a:pt x="17" y="75"/>
                      <a:pt x="38" y="75"/>
                    </a:cubicBezTo>
                    <a:cubicBezTo>
                      <a:pt x="59" y="75"/>
                      <a:pt x="76" y="58"/>
                      <a:pt x="76" y="38"/>
                    </a:cubicBezTo>
                    <a:cubicBezTo>
                      <a:pt x="76" y="17"/>
                      <a:pt x="59" y="0"/>
                      <a:pt x="38" y="0"/>
                    </a:cubicBezTo>
                    <a:close/>
                    <a:moveTo>
                      <a:pt x="38" y="57"/>
                    </a:moveTo>
                    <a:cubicBezTo>
                      <a:pt x="27" y="57"/>
                      <a:pt x="18" y="48"/>
                      <a:pt x="18" y="38"/>
                    </a:cubicBezTo>
                    <a:cubicBezTo>
                      <a:pt x="18" y="27"/>
                      <a:pt x="27" y="18"/>
                      <a:pt x="38" y="18"/>
                    </a:cubicBezTo>
                    <a:cubicBezTo>
                      <a:pt x="49" y="18"/>
                      <a:pt x="58" y="27"/>
                      <a:pt x="58" y="38"/>
                    </a:cubicBezTo>
                    <a:cubicBezTo>
                      <a:pt x="58" y="48"/>
                      <a:pt x="49" y="57"/>
                      <a:pt x="3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76"/>
              <p:cNvSpPr>
                <a:spLocks noEditPoints="1"/>
              </p:cNvSpPr>
              <p:nvPr/>
            </p:nvSpPr>
            <p:spPr bwMode="auto">
              <a:xfrm>
                <a:off x="7341614" y="3508519"/>
                <a:ext cx="99934" cy="99363"/>
              </a:xfrm>
              <a:custGeom>
                <a:avLst/>
                <a:gdLst>
                  <a:gd name="T0" fmla="*/ 74 w 148"/>
                  <a:gd name="T1" fmla="*/ 0 h 147"/>
                  <a:gd name="T2" fmla="*/ 0 w 148"/>
                  <a:gd name="T3" fmla="*/ 74 h 147"/>
                  <a:gd name="T4" fmla="*/ 74 w 148"/>
                  <a:gd name="T5" fmla="*/ 147 h 147"/>
                  <a:gd name="T6" fmla="*/ 148 w 148"/>
                  <a:gd name="T7" fmla="*/ 74 h 147"/>
                  <a:gd name="T8" fmla="*/ 74 w 148"/>
                  <a:gd name="T9" fmla="*/ 0 h 147"/>
                  <a:gd name="T10" fmla="*/ 73 w 148"/>
                  <a:gd name="T11" fmla="*/ 129 h 147"/>
                  <a:gd name="T12" fmla="*/ 17 w 148"/>
                  <a:gd name="T13" fmla="*/ 74 h 147"/>
                  <a:gd name="T14" fmla="*/ 73 w 148"/>
                  <a:gd name="T15" fmla="*/ 18 h 147"/>
                  <a:gd name="T16" fmla="*/ 129 w 148"/>
                  <a:gd name="T17" fmla="*/ 74 h 147"/>
                  <a:gd name="T18" fmla="*/ 73 w 148"/>
                  <a:gd name="T19" fmla="*/ 12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7">
                    <a:moveTo>
                      <a:pt x="74" y="0"/>
                    </a:moveTo>
                    <a:cubicBezTo>
                      <a:pt x="33" y="0"/>
                      <a:pt x="0" y="33"/>
                      <a:pt x="0" y="74"/>
                    </a:cubicBezTo>
                    <a:cubicBezTo>
                      <a:pt x="0" y="114"/>
                      <a:pt x="33" y="147"/>
                      <a:pt x="74" y="147"/>
                    </a:cubicBezTo>
                    <a:cubicBezTo>
                      <a:pt x="115" y="147"/>
                      <a:pt x="148" y="114"/>
                      <a:pt x="148" y="74"/>
                    </a:cubicBezTo>
                    <a:cubicBezTo>
                      <a:pt x="148" y="33"/>
                      <a:pt x="115" y="0"/>
                      <a:pt x="74" y="0"/>
                    </a:cubicBezTo>
                    <a:close/>
                    <a:moveTo>
                      <a:pt x="73" y="129"/>
                    </a:moveTo>
                    <a:cubicBezTo>
                      <a:pt x="42" y="129"/>
                      <a:pt x="17" y="104"/>
                      <a:pt x="17" y="74"/>
                    </a:cubicBezTo>
                    <a:cubicBezTo>
                      <a:pt x="17" y="43"/>
                      <a:pt x="42" y="18"/>
                      <a:pt x="73" y="18"/>
                    </a:cubicBezTo>
                    <a:cubicBezTo>
                      <a:pt x="104" y="18"/>
                      <a:pt x="129" y="43"/>
                      <a:pt x="129" y="74"/>
                    </a:cubicBezTo>
                    <a:cubicBezTo>
                      <a:pt x="129" y="104"/>
                      <a:pt x="104" y="129"/>
                      <a:pt x="7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377"/>
              <p:cNvSpPr>
                <a:spLocks noEditPoints="1"/>
              </p:cNvSpPr>
              <p:nvPr/>
            </p:nvSpPr>
            <p:spPr bwMode="auto">
              <a:xfrm>
                <a:off x="7265379" y="3445989"/>
                <a:ext cx="281529" cy="284669"/>
              </a:xfrm>
              <a:custGeom>
                <a:avLst/>
                <a:gdLst>
                  <a:gd name="T0" fmla="*/ 0 w 417"/>
                  <a:gd name="T1" fmla="*/ 0 h 422"/>
                  <a:gd name="T2" fmla="*/ 0 w 417"/>
                  <a:gd name="T3" fmla="*/ 422 h 422"/>
                  <a:gd name="T4" fmla="*/ 417 w 417"/>
                  <a:gd name="T5" fmla="*/ 0 h 422"/>
                  <a:gd name="T6" fmla="*/ 0 w 417"/>
                  <a:gd name="T7" fmla="*/ 0 h 422"/>
                  <a:gd name="T8" fmla="*/ 288 w 417"/>
                  <a:gd name="T9" fmla="*/ 189 h 422"/>
                  <a:gd name="T10" fmla="*/ 273 w 417"/>
                  <a:gd name="T11" fmla="*/ 224 h 422"/>
                  <a:gd name="T12" fmla="*/ 286 w 417"/>
                  <a:gd name="T13" fmla="*/ 237 h 422"/>
                  <a:gd name="T14" fmla="*/ 256 w 417"/>
                  <a:gd name="T15" fmla="*/ 267 h 422"/>
                  <a:gd name="T16" fmla="*/ 243 w 417"/>
                  <a:gd name="T17" fmla="*/ 254 h 422"/>
                  <a:gd name="T18" fmla="*/ 207 w 417"/>
                  <a:gd name="T19" fmla="*/ 268 h 422"/>
                  <a:gd name="T20" fmla="*/ 207 w 417"/>
                  <a:gd name="T21" fmla="*/ 285 h 422"/>
                  <a:gd name="T22" fmla="*/ 164 w 417"/>
                  <a:gd name="T23" fmla="*/ 285 h 422"/>
                  <a:gd name="T24" fmla="*/ 164 w 417"/>
                  <a:gd name="T25" fmla="*/ 268 h 422"/>
                  <a:gd name="T26" fmla="*/ 130 w 417"/>
                  <a:gd name="T27" fmla="*/ 253 h 422"/>
                  <a:gd name="T28" fmla="*/ 116 w 417"/>
                  <a:gd name="T29" fmla="*/ 267 h 422"/>
                  <a:gd name="T30" fmla="*/ 86 w 417"/>
                  <a:gd name="T31" fmla="*/ 237 h 422"/>
                  <a:gd name="T32" fmla="*/ 100 w 417"/>
                  <a:gd name="T33" fmla="*/ 223 h 422"/>
                  <a:gd name="T34" fmla="*/ 85 w 417"/>
                  <a:gd name="T35" fmla="*/ 189 h 422"/>
                  <a:gd name="T36" fmla="*/ 65 w 417"/>
                  <a:gd name="T37" fmla="*/ 189 h 422"/>
                  <a:gd name="T38" fmla="*/ 65 w 417"/>
                  <a:gd name="T39" fmla="*/ 146 h 422"/>
                  <a:gd name="T40" fmla="*/ 85 w 417"/>
                  <a:gd name="T41" fmla="*/ 146 h 422"/>
                  <a:gd name="T42" fmla="*/ 99 w 417"/>
                  <a:gd name="T43" fmla="*/ 110 h 422"/>
                  <a:gd name="T44" fmla="*/ 85 w 417"/>
                  <a:gd name="T45" fmla="*/ 96 h 422"/>
                  <a:gd name="T46" fmla="*/ 115 w 417"/>
                  <a:gd name="T47" fmla="*/ 66 h 422"/>
                  <a:gd name="T48" fmla="*/ 130 w 417"/>
                  <a:gd name="T49" fmla="*/ 80 h 422"/>
                  <a:gd name="T50" fmla="*/ 164 w 417"/>
                  <a:gd name="T51" fmla="*/ 66 h 422"/>
                  <a:gd name="T52" fmla="*/ 164 w 417"/>
                  <a:gd name="T53" fmla="*/ 49 h 422"/>
                  <a:gd name="T54" fmla="*/ 207 w 417"/>
                  <a:gd name="T55" fmla="*/ 49 h 422"/>
                  <a:gd name="T56" fmla="*/ 207 w 417"/>
                  <a:gd name="T57" fmla="*/ 65 h 422"/>
                  <a:gd name="T58" fmla="*/ 243 w 417"/>
                  <a:gd name="T59" fmla="*/ 80 h 422"/>
                  <a:gd name="T60" fmla="*/ 257 w 417"/>
                  <a:gd name="T61" fmla="*/ 66 h 422"/>
                  <a:gd name="T62" fmla="*/ 287 w 417"/>
                  <a:gd name="T63" fmla="*/ 96 h 422"/>
                  <a:gd name="T64" fmla="*/ 274 w 417"/>
                  <a:gd name="T65" fmla="*/ 110 h 422"/>
                  <a:gd name="T66" fmla="*/ 289 w 417"/>
                  <a:gd name="T67" fmla="*/ 146 h 422"/>
                  <a:gd name="T68" fmla="*/ 307 w 417"/>
                  <a:gd name="T69" fmla="*/ 146 h 422"/>
                  <a:gd name="T70" fmla="*/ 307 w 417"/>
                  <a:gd name="T71" fmla="*/ 189 h 422"/>
                  <a:gd name="T72" fmla="*/ 288 w 417"/>
                  <a:gd name="T73" fmla="*/ 189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7" h="422">
                    <a:moveTo>
                      <a:pt x="0" y="0"/>
                    </a:moveTo>
                    <a:cubicBezTo>
                      <a:pt x="0" y="422"/>
                      <a:pt x="0" y="422"/>
                      <a:pt x="0" y="422"/>
                    </a:cubicBezTo>
                    <a:cubicBezTo>
                      <a:pt x="224" y="404"/>
                      <a:pt x="402" y="224"/>
                      <a:pt x="417" y="0"/>
                    </a:cubicBezTo>
                    <a:lnTo>
                      <a:pt x="0" y="0"/>
                    </a:lnTo>
                    <a:close/>
                    <a:moveTo>
                      <a:pt x="288" y="189"/>
                    </a:moveTo>
                    <a:cubicBezTo>
                      <a:pt x="286" y="202"/>
                      <a:pt x="280" y="213"/>
                      <a:pt x="273" y="224"/>
                    </a:cubicBezTo>
                    <a:cubicBezTo>
                      <a:pt x="286" y="237"/>
                      <a:pt x="286" y="237"/>
                      <a:pt x="286" y="237"/>
                    </a:cubicBezTo>
                    <a:cubicBezTo>
                      <a:pt x="256" y="267"/>
                      <a:pt x="256" y="267"/>
                      <a:pt x="256" y="267"/>
                    </a:cubicBezTo>
                    <a:cubicBezTo>
                      <a:pt x="243" y="254"/>
                      <a:pt x="243" y="254"/>
                      <a:pt x="243" y="254"/>
                    </a:cubicBezTo>
                    <a:cubicBezTo>
                      <a:pt x="232" y="261"/>
                      <a:pt x="220" y="266"/>
                      <a:pt x="207" y="268"/>
                    </a:cubicBezTo>
                    <a:cubicBezTo>
                      <a:pt x="207" y="285"/>
                      <a:pt x="207" y="285"/>
                      <a:pt x="207" y="285"/>
                    </a:cubicBezTo>
                    <a:cubicBezTo>
                      <a:pt x="164" y="285"/>
                      <a:pt x="164" y="285"/>
                      <a:pt x="164" y="285"/>
                    </a:cubicBezTo>
                    <a:cubicBezTo>
                      <a:pt x="164" y="268"/>
                      <a:pt x="164" y="268"/>
                      <a:pt x="164" y="268"/>
                    </a:cubicBezTo>
                    <a:cubicBezTo>
                      <a:pt x="152" y="265"/>
                      <a:pt x="140" y="260"/>
                      <a:pt x="130" y="253"/>
                    </a:cubicBezTo>
                    <a:cubicBezTo>
                      <a:pt x="116" y="267"/>
                      <a:pt x="116" y="267"/>
                      <a:pt x="116" y="267"/>
                    </a:cubicBezTo>
                    <a:cubicBezTo>
                      <a:pt x="86" y="237"/>
                      <a:pt x="86" y="237"/>
                      <a:pt x="86" y="237"/>
                    </a:cubicBezTo>
                    <a:cubicBezTo>
                      <a:pt x="100" y="223"/>
                      <a:pt x="100" y="223"/>
                      <a:pt x="100" y="223"/>
                    </a:cubicBezTo>
                    <a:cubicBezTo>
                      <a:pt x="93" y="213"/>
                      <a:pt x="88" y="201"/>
                      <a:pt x="85" y="189"/>
                    </a:cubicBezTo>
                    <a:cubicBezTo>
                      <a:pt x="65" y="189"/>
                      <a:pt x="65" y="189"/>
                      <a:pt x="65" y="189"/>
                    </a:cubicBezTo>
                    <a:cubicBezTo>
                      <a:pt x="65" y="146"/>
                      <a:pt x="65" y="146"/>
                      <a:pt x="65" y="146"/>
                    </a:cubicBezTo>
                    <a:cubicBezTo>
                      <a:pt x="85" y="146"/>
                      <a:pt x="85" y="146"/>
                      <a:pt x="85" y="146"/>
                    </a:cubicBezTo>
                    <a:cubicBezTo>
                      <a:pt x="87" y="133"/>
                      <a:pt x="92" y="121"/>
                      <a:pt x="99" y="110"/>
                    </a:cubicBezTo>
                    <a:cubicBezTo>
                      <a:pt x="85" y="96"/>
                      <a:pt x="85" y="96"/>
                      <a:pt x="85" y="96"/>
                    </a:cubicBezTo>
                    <a:cubicBezTo>
                      <a:pt x="115" y="66"/>
                      <a:pt x="115" y="66"/>
                      <a:pt x="115" y="66"/>
                    </a:cubicBezTo>
                    <a:cubicBezTo>
                      <a:pt x="130" y="80"/>
                      <a:pt x="130" y="80"/>
                      <a:pt x="130" y="80"/>
                    </a:cubicBezTo>
                    <a:cubicBezTo>
                      <a:pt x="140" y="73"/>
                      <a:pt x="152" y="68"/>
                      <a:pt x="164" y="66"/>
                    </a:cubicBezTo>
                    <a:cubicBezTo>
                      <a:pt x="164" y="49"/>
                      <a:pt x="164" y="49"/>
                      <a:pt x="164" y="49"/>
                    </a:cubicBezTo>
                    <a:cubicBezTo>
                      <a:pt x="207" y="49"/>
                      <a:pt x="207" y="49"/>
                      <a:pt x="207" y="49"/>
                    </a:cubicBezTo>
                    <a:cubicBezTo>
                      <a:pt x="207" y="65"/>
                      <a:pt x="207" y="65"/>
                      <a:pt x="207" y="65"/>
                    </a:cubicBezTo>
                    <a:cubicBezTo>
                      <a:pt x="220" y="68"/>
                      <a:pt x="232" y="73"/>
                      <a:pt x="243" y="80"/>
                    </a:cubicBezTo>
                    <a:cubicBezTo>
                      <a:pt x="257" y="66"/>
                      <a:pt x="257" y="66"/>
                      <a:pt x="257" y="66"/>
                    </a:cubicBezTo>
                    <a:cubicBezTo>
                      <a:pt x="287" y="96"/>
                      <a:pt x="287" y="96"/>
                      <a:pt x="287" y="96"/>
                    </a:cubicBezTo>
                    <a:cubicBezTo>
                      <a:pt x="274" y="110"/>
                      <a:pt x="274" y="110"/>
                      <a:pt x="274" y="110"/>
                    </a:cubicBezTo>
                    <a:cubicBezTo>
                      <a:pt x="281" y="121"/>
                      <a:pt x="286" y="133"/>
                      <a:pt x="289" y="146"/>
                    </a:cubicBezTo>
                    <a:cubicBezTo>
                      <a:pt x="307" y="146"/>
                      <a:pt x="307" y="146"/>
                      <a:pt x="307" y="146"/>
                    </a:cubicBezTo>
                    <a:cubicBezTo>
                      <a:pt x="307" y="189"/>
                      <a:pt x="307" y="189"/>
                      <a:pt x="307" y="189"/>
                    </a:cubicBezTo>
                    <a:lnTo>
                      <a:pt x="288"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378"/>
              <p:cNvSpPr>
                <a:spLocks noEditPoints="1"/>
              </p:cNvSpPr>
              <p:nvPr/>
            </p:nvSpPr>
            <p:spPr bwMode="auto">
              <a:xfrm>
                <a:off x="6932170" y="3118777"/>
                <a:ext cx="292093" cy="286097"/>
              </a:xfrm>
              <a:custGeom>
                <a:avLst/>
                <a:gdLst>
                  <a:gd name="T0" fmla="*/ 0 w 433"/>
                  <a:gd name="T1" fmla="*/ 424 h 424"/>
                  <a:gd name="T2" fmla="*/ 433 w 433"/>
                  <a:gd name="T3" fmla="*/ 424 h 424"/>
                  <a:gd name="T4" fmla="*/ 433 w 433"/>
                  <a:gd name="T5" fmla="*/ 0 h 424"/>
                  <a:gd name="T6" fmla="*/ 0 w 433"/>
                  <a:gd name="T7" fmla="*/ 424 h 424"/>
                  <a:gd name="T8" fmla="*/ 225 w 433"/>
                  <a:gd name="T9" fmla="*/ 154 h 424"/>
                  <a:gd name="T10" fmla="*/ 272 w 433"/>
                  <a:gd name="T11" fmla="*/ 106 h 424"/>
                  <a:gd name="T12" fmla="*/ 319 w 433"/>
                  <a:gd name="T13" fmla="*/ 154 h 424"/>
                  <a:gd name="T14" fmla="*/ 325 w 433"/>
                  <a:gd name="T15" fmla="*/ 174 h 424"/>
                  <a:gd name="T16" fmla="*/ 313 w 433"/>
                  <a:gd name="T17" fmla="*/ 187 h 424"/>
                  <a:gd name="T18" fmla="*/ 273 w 433"/>
                  <a:gd name="T19" fmla="*/ 229 h 424"/>
                  <a:gd name="T20" fmla="*/ 232 w 433"/>
                  <a:gd name="T21" fmla="*/ 187 h 424"/>
                  <a:gd name="T22" fmla="*/ 219 w 433"/>
                  <a:gd name="T23" fmla="*/ 174 h 424"/>
                  <a:gd name="T24" fmla="*/ 225 w 433"/>
                  <a:gd name="T25" fmla="*/ 154 h 424"/>
                  <a:gd name="T26" fmla="*/ 184 w 433"/>
                  <a:gd name="T27" fmla="*/ 265 h 424"/>
                  <a:gd name="T28" fmla="*/ 185 w 433"/>
                  <a:gd name="T29" fmla="*/ 265 h 424"/>
                  <a:gd name="T30" fmla="*/ 224 w 433"/>
                  <a:gd name="T31" fmla="*/ 223 h 424"/>
                  <a:gd name="T32" fmla="*/ 262 w 433"/>
                  <a:gd name="T33" fmla="*/ 287 h 424"/>
                  <a:gd name="T34" fmla="*/ 266 w 433"/>
                  <a:gd name="T35" fmla="*/ 259 h 424"/>
                  <a:gd name="T36" fmla="*/ 261 w 433"/>
                  <a:gd name="T37" fmla="*/ 249 h 424"/>
                  <a:gd name="T38" fmla="*/ 272 w 433"/>
                  <a:gd name="T39" fmla="*/ 238 h 424"/>
                  <a:gd name="T40" fmla="*/ 283 w 433"/>
                  <a:gd name="T41" fmla="*/ 249 h 424"/>
                  <a:gd name="T42" fmla="*/ 278 w 433"/>
                  <a:gd name="T43" fmla="*/ 259 h 424"/>
                  <a:gd name="T44" fmla="*/ 282 w 433"/>
                  <a:gd name="T45" fmla="*/ 287 h 424"/>
                  <a:gd name="T46" fmla="*/ 320 w 433"/>
                  <a:gd name="T47" fmla="*/ 223 h 424"/>
                  <a:gd name="T48" fmla="*/ 360 w 433"/>
                  <a:gd name="T49" fmla="*/ 265 h 424"/>
                  <a:gd name="T50" fmla="*/ 360 w 433"/>
                  <a:gd name="T51" fmla="*/ 358 h 424"/>
                  <a:gd name="T52" fmla="*/ 360 w 433"/>
                  <a:gd name="T53" fmla="*/ 358 h 424"/>
                  <a:gd name="T54" fmla="*/ 272 w 433"/>
                  <a:gd name="T55" fmla="*/ 372 h 424"/>
                  <a:gd name="T56" fmla="*/ 184 w 433"/>
                  <a:gd name="T57" fmla="*/ 358 h 424"/>
                  <a:gd name="T58" fmla="*/ 184 w 433"/>
                  <a:gd name="T59" fmla="*/ 358 h 424"/>
                  <a:gd name="T60" fmla="*/ 184 w 433"/>
                  <a:gd name="T61" fmla="*/ 26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3" h="424">
                    <a:moveTo>
                      <a:pt x="0" y="424"/>
                    </a:moveTo>
                    <a:cubicBezTo>
                      <a:pt x="433" y="424"/>
                      <a:pt x="433" y="424"/>
                      <a:pt x="433" y="424"/>
                    </a:cubicBezTo>
                    <a:cubicBezTo>
                      <a:pt x="433" y="0"/>
                      <a:pt x="433" y="0"/>
                      <a:pt x="433" y="0"/>
                    </a:cubicBezTo>
                    <a:cubicBezTo>
                      <a:pt x="201" y="11"/>
                      <a:pt x="15" y="194"/>
                      <a:pt x="0" y="424"/>
                    </a:cubicBezTo>
                    <a:close/>
                    <a:moveTo>
                      <a:pt x="225" y="154"/>
                    </a:moveTo>
                    <a:cubicBezTo>
                      <a:pt x="227" y="127"/>
                      <a:pt x="247" y="106"/>
                      <a:pt x="272" y="106"/>
                    </a:cubicBezTo>
                    <a:cubicBezTo>
                      <a:pt x="297" y="106"/>
                      <a:pt x="317" y="127"/>
                      <a:pt x="319" y="154"/>
                    </a:cubicBezTo>
                    <a:cubicBezTo>
                      <a:pt x="325" y="156"/>
                      <a:pt x="328" y="165"/>
                      <a:pt x="325" y="174"/>
                    </a:cubicBezTo>
                    <a:cubicBezTo>
                      <a:pt x="323" y="182"/>
                      <a:pt x="318" y="187"/>
                      <a:pt x="313" y="187"/>
                    </a:cubicBezTo>
                    <a:cubicBezTo>
                      <a:pt x="305" y="209"/>
                      <a:pt x="291" y="229"/>
                      <a:pt x="273" y="229"/>
                    </a:cubicBezTo>
                    <a:cubicBezTo>
                      <a:pt x="256" y="229"/>
                      <a:pt x="240" y="209"/>
                      <a:pt x="232" y="187"/>
                    </a:cubicBezTo>
                    <a:cubicBezTo>
                      <a:pt x="226" y="187"/>
                      <a:pt x="221" y="182"/>
                      <a:pt x="219" y="174"/>
                    </a:cubicBezTo>
                    <a:cubicBezTo>
                      <a:pt x="216" y="165"/>
                      <a:pt x="219" y="156"/>
                      <a:pt x="225" y="154"/>
                    </a:cubicBezTo>
                    <a:close/>
                    <a:moveTo>
                      <a:pt x="184" y="265"/>
                    </a:moveTo>
                    <a:cubicBezTo>
                      <a:pt x="185" y="265"/>
                      <a:pt x="185" y="265"/>
                      <a:pt x="185" y="265"/>
                    </a:cubicBezTo>
                    <a:cubicBezTo>
                      <a:pt x="188" y="248"/>
                      <a:pt x="203" y="233"/>
                      <a:pt x="224" y="223"/>
                    </a:cubicBezTo>
                    <a:cubicBezTo>
                      <a:pt x="262" y="287"/>
                      <a:pt x="262" y="287"/>
                      <a:pt x="262" y="287"/>
                    </a:cubicBezTo>
                    <a:cubicBezTo>
                      <a:pt x="266" y="259"/>
                      <a:pt x="266" y="259"/>
                      <a:pt x="266" y="259"/>
                    </a:cubicBezTo>
                    <a:cubicBezTo>
                      <a:pt x="263" y="257"/>
                      <a:pt x="261" y="253"/>
                      <a:pt x="261" y="249"/>
                    </a:cubicBezTo>
                    <a:cubicBezTo>
                      <a:pt x="261" y="243"/>
                      <a:pt x="266" y="238"/>
                      <a:pt x="272" y="238"/>
                    </a:cubicBezTo>
                    <a:cubicBezTo>
                      <a:pt x="278" y="238"/>
                      <a:pt x="283" y="243"/>
                      <a:pt x="283" y="249"/>
                    </a:cubicBezTo>
                    <a:cubicBezTo>
                      <a:pt x="283" y="253"/>
                      <a:pt x="281" y="257"/>
                      <a:pt x="278" y="259"/>
                    </a:cubicBezTo>
                    <a:cubicBezTo>
                      <a:pt x="282" y="287"/>
                      <a:pt x="282" y="287"/>
                      <a:pt x="282" y="287"/>
                    </a:cubicBezTo>
                    <a:cubicBezTo>
                      <a:pt x="320" y="223"/>
                      <a:pt x="320" y="223"/>
                      <a:pt x="320" y="223"/>
                    </a:cubicBezTo>
                    <a:cubicBezTo>
                      <a:pt x="341" y="233"/>
                      <a:pt x="356" y="248"/>
                      <a:pt x="360" y="265"/>
                    </a:cubicBezTo>
                    <a:cubicBezTo>
                      <a:pt x="360" y="358"/>
                      <a:pt x="360" y="358"/>
                      <a:pt x="360" y="358"/>
                    </a:cubicBezTo>
                    <a:cubicBezTo>
                      <a:pt x="360" y="358"/>
                      <a:pt x="360" y="358"/>
                      <a:pt x="360" y="358"/>
                    </a:cubicBezTo>
                    <a:cubicBezTo>
                      <a:pt x="356" y="366"/>
                      <a:pt x="318" y="372"/>
                      <a:pt x="272" y="372"/>
                    </a:cubicBezTo>
                    <a:cubicBezTo>
                      <a:pt x="226" y="372"/>
                      <a:pt x="188" y="366"/>
                      <a:pt x="184" y="358"/>
                    </a:cubicBezTo>
                    <a:cubicBezTo>
                      <a:pt x="184" y="358"/>
                      <a:pt x="184" y="358"/>
                      <a:pt x="184" y="358"/>
                    </a:cubicBezTo>
                    <a:lnTo>
                      <a:pt x="18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379"/>
              <p:cNvSpPr>
                <a:spLocks noEditPoints="1"/>
              </p:cNvSpPr>
              <p:nvPr/>
            </p:nvSpPr>
            <p:spPr bwMode="auto">
              <a:xfrm>
                <a:off x="6932170" y="3445989"/>
                <a:ext cx="292093" cy="285240"/>
              </a:xfrm>
              <a:custGeom>
                <a:avLst/>
                <a:gdLst>
                  <a:gd name="T0" fmla="*/ 433 w 433"/>
                  <a:gd name="T1" fmla="*/ 423 h 423"/>
                  <a:gd name="T2" fmla="*/ 433 w 433"/>
                  <a:gd name="T3" fmla="*/ 0 h 423"/>
                  <a:gd name="T4" fmla="*/ 0 w 433"/>
                  <a:gd name="T5" fmla="*/ 0 h 423"/>
                  <a:gd name="T6" fmla="*/ 433 w 433"/>
                  <a:gd name="T7" fmla="*/ 423 h 423"/>
                  <a:gd name="T8" fmla="*/ 266 w 433"/>
                  <a:gd name="T9" fmla="*/ 58 h 423"/>
                  <a:gd name="T10" fmla="*/ 387 w 433"/>
                  <a:gd name="T11" fmla="*/ 180 h 423"/>
                  <a:gd name="T12" fmla="*/ 266 w 433"/>
                  <a:gd name="T13" fmla="*/ 302 h 423"/>
                  <a:gd name="T14" fmla="*/ 144 w 433"/>
                  <a:gd name="T15" fmla="*/ 180 h 423"/>
                  <a:gd name="T16" fmla="*/ 266 w 433"/>
                  <a:gd name="T17" fmla="*/ 58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3" h="423">
                    <a:moveTo>
                      <a:pt x="433" y="423"/>
                    </a:moveTo>
                    <a:cubicBezTo>
                      <a:pt x="433" y="0"/>
                      <a:pt x="433" y="0"/>
                      <a:pt x="433" y="0"/>
                    </a:cubicBezTo>
                    <a:cubicBezTo>
                      <a:pt x="0" y="0"/>
                      <a:pt x="0" y="0"/>
                      <a:pt x="0" y="0"/>
                    </a:cubicBezTo>
                    <a:cubicBezTo>
                      <a:pt x="15" y="229"/>
                      <a:pt x="201" y="412"/>
                      <a:pt x="433" y="423"/>
                    </a:cubicBezTo>
                    <a:close/>
                    <a:moveTo>
                      <a:pt x="266" y="58"/>
                    </a:moveTo>
                    <a:cubicBezTo>
                      <a:pt x="332" y="58"/>
                      <a:pt x="387" y="112"/>
                      <a:pt x="387" y="180"/>
                    </a:cubicBezTo>
                    <a:cubicBezTo>
                      <a:pt x="387" y="247"/>
                      <a:pt x="332" y="302"/>
                      <a:pt x="266" y="302"/>
                    </a:cubicBezTo>
                    <a:cubicBezTo>
                      <a:pt x="199" y="302"/>
                      <a:pt x="144" y="247"/>
                      <a:pt x="144" y="180"/>
                    </a:cubicBezTo>
                    <a:cubicBezTo>
                      <a:pt x="144" y="112"/>
                      <a:pt x="199" y="58"/>
                      <a:pt x="266"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380"/>
              <p:cNvSpPr>
                <a:spLocks noEditPoints="1"/>
              </p:cNvSpPr>
              <p:nvPr/>
            </p:nvSpPr>
            <p:spPr bwMode="auto">
              <a:xfrm>
                <a:off x="7049521" y="3504522"/>
                <a:ext cx="124204" cy="125631"/>
              </a:xfrm>
              <a:custGeom>
                <a:avLst/>
                <a:gdLst>
                  <a:gd name="T0" fmla="*/ 92 w 184"/>
                  <a:gd name="T1" fmla="*/ 186 h 186"/>
                  <a:gd name="T2" fmla="*/ 184 w 184"/>
                  <a:gd name="T3" fmla="*/ 93 h 186"/>
                  <a:gd name="T4" fmla="*/ 92 w 184"/>
                  <a:gd name="T5" fmla="*/ 0 h 186"/>
                  <a:gd name="T6" fmla="*/ 0 w 184"/>
                  <a:gd name="T7" fmla="*/ 93 h 186"/>
                  <a:gd name="T8" fmla="*/ 92 w 184"/>
                  <a:gd name="T9" fmla="*/ 186 h 186"/>
                  <a:gd name="T10" fmla="*/ 84 w 184"/>
                  <a:gd name="T11" fmla="*/ 101 h 186"/>
                  <a:gd name="T12" fmla="*/ 54 w 184"/>
                  <a:gd name="T13" fmla="*/ 71 h 186"/>
                  <a:gd name="T14" fmla="*/ 82 w 184"/>
                  <a:gd name="T15" fmla="*/ 42 h 186"/>
                  <a:gd name="T16" fmla="*/ 82 w 184"/>
                  <a:gd name="T17" fmla="*/ 26 h 186"/>
                  <a:gd name="T18" fmla="*/ 98 w 184"/>
                  <a:gd name="T19" fmla="*/ 26 h 186"/>
                  <a:gd name="T20" fmla="*/ 98 w 184"/>
                  <a:gd name="T21" fmla="*/ 41 h 186"/>
                  <a:gd name="T22" fmla="*/ 122 w 184"/>
                  <a:gd name="T23" fmla="*/ 46 h 186"/>
                  <a:gd name="T24" fmla="*/ 117 w 184"/>
                  <a:gd name="T25" fmla="*/ 65 h 186"/>
                  <a:gd name="T26" fmla="*/ 93 w 184"/>
                  <a:gd name="T27" fmla="*/ 59 h 186"/>
                  <a:gd name="T28" fmla="*/ 79 w 184"/>
                  <a:gd name="T29" fmla="*/ 68 h 186"/>
                  <a:gd name="T30" fmla="*/ 99 w 184"/>
                  <a:gd name="T31" fmla="*/ 82 h 186"/>
                  <a:gd name="T32" fmla="*/ 126 w 184"/>
                  <a:gd name="T33" fmla="*/ 113 h 186"/>
                  <a:gd name="T34" fmla="*/ 97 w 184"/>
                  <a:gd name="T35" fmla="*/ 143 h 186"/>
                  <a:gd name="T36" fmla="*/ 97 w 184"/>
                  <a:gd name="T37" fmla="*/ 159 h 186"/>
                  <a:gd name="T38" fmla="*/ 81 w 184"/>
                  <a:gd name="T39" fmla="*/ 159 h 186"/>
                  <a:gd name="T40" fmla="*/ 81 w 184"/>
                  <a:gd name="T41" fmla="*/ 144 h 186"/>
                  <a:gd name="T42" fmla="*/ 53 w 184"/>
                  <a:gd name="T43" fmla="*/ 137 h 186"/>
                  <a:gd name="T44" fmla="*/ 58 w 184"/>
                  <a:gd name="T45" fmla="*/ 118 h 186"/>
                  <a:gd name="T46" fmla="*/ 85 w 184"/>
                  <a:gd name="T47" fmla="*/ 125 h 186"/>
                  <a:gd name="T48" fmla="*/ 101 w 184"/>
                  <a:gd name="T49" fmla="*/ 115 h 186"/>
                  <a:gd name="T50" fmla="*/ 84 w 184"/>
                  <a:gd name="T51" fmla="*/ 10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4" h="186">
                    <a:moveTo>
                      <a:pt x="92" y="186"/>
                    </a:moveTo>
                    <a:cubicBezTo>
                      <a:pt x="142" y="186"/>
                      <a:pt x="184" y="144"/>
                      <a:pt x="184" y="93"/>
                    </a:cubicBezTo>
                    <a:cubicBezTo>
                      <a:pt x="184" y="42"/>
                      <a:pt x="142" y="0"/>
                      <a:pt x="92" y="0"/>
                    </a:cubicBezTo>
                    <a:cubicBezTo>
                      <a:pt x="41" y="0"/>
                      <a:pt x="0" y="42"/>
                      <a:pt x="0" y="93"/>
                    </a:cubicBezTo>
                    <a:cubicBezTo>
                      <a:pt x="0" y="144"/>
                      <a:pt x="41" y="186"/>
                      <a:pt x="92" y="186"/>
                    </a:cubicBezTo>
                    <a:close/>
                    <a:moveTo>
                      <a:pt x="84" y="101"/>
                    </a:moveTo>
                    <a:cubicBezTo>
                      <a:pt x="66" y="95"/>
                      <a:pt x="54" y="87"/>
                      <a:pt x="54" y="71"/>
                    </a:cubicBezTo>
                    <a:cubicBezTo>
                      <a:pt x="54" y="56"/>
                      <a:pt x="65" y="45"/>
                      <a:pt x="82" y="42"/>
                    </a:cubicBezTo>
                    <a:cubicBezTo>
                      <a:pt x="82" y="26"/>
                      <a:pt x="82" y="26"/>
                      <a:pt x="82" y="26"/>
                    </a:cubicBezTo>
                    <a:cubicBezTo>
                      <a:pt x="98" y="26"/>
                      <a:pt x="98" y="26"/>
                      <a:pt x="98" y="26"/>
                    </a:cubicBezTo>
                    <a:cubicBezTo>
                      <a:pt x="98" y="41"/>
                      <a:pt x="98" y="41"/>
                      <a:pt x="98" y="41"/>
                    </a:cubicBezTo>
                    <a:cubicBezTo>
                      <a:pt x="109" y="41"/>
                      <a:pt x="116" y="43"/>
                      <a:pt x="122" y="46"/>
                    </a:cubicBezTo>
                    <a:cubicBezTo>
                      <a:pt x="117" y="65"/>
                      <a:pt x="117" y="65"/>
                      <a:pt x="117" y="65"/>
                    </a:cubicBezTo>
                    <a:cubicBezTo>
                      <a:pt x="113" y="63"/>
                      <a:pt x="105" y="59"/>
                      <a:pt x="93" y="59"/>
                    </a:cubicBezTo>
                    <a:cubicBezTo>
                      <a:pt x="83" y="59"/>
                      <a:pt x="79" y="64"/>
                      <a:pt x="79" y="68"/>
                    </a:cubicBezTo>
                    <a:cubicBezTo>
                      <a:pt x="79" y="73"/>
                      <a:pt x="85" y="77"/>
                      <a:pt x="99" y="82"/>
                    </a:cubicBezTo>
                    <a:cubicBezTo>
                      <a:pt x="119" y="89"/>
                      <a:pt x="126" y="98"/>
                      <a:pt x="126" y="113"/>
                    </a:cubicBezTo>
                    <a:cubicBezTo>
                      <a:pt x="126" y="127"/>
                      <a:pt x="116" y="139"/>
                      <a:pt x="97" y="143"/>
                    </a:cubicBezTo>
                    <a:cubicBezTo>
                      <a:pt x="97" y="159"/>
                      <a:pt x="97" y="159"/>
                      <a:pt x="97" y="159"/>
                    </a:cubicBezTo>
                    <a:cubicBezTo>
                      <a:pt x="81" y="159"/>
                      <a:pt x="81" y="159"/>
                      <a:pt x="81" y="159"/>
                    </a:cubicBezTo>
                    <a:cubicBezTo>
                      <a:pt x="81" y="144"/>
                      <a:pt x="81" y="144"/>
                      <a:pt x="81" y="144"/>
                    </a:cubicBezTo>
                    <a:cubicBezTo>
                      <a:pt x="70" y="143"/>
                      <a:pt x="60" y="140"/>
                      <a:pt x="53" y="137"/>
                    </a:cubicBezTo>
                    <a:cubicBezTo>
                      <a:pt x="58" y="118"/>
                      <a:pt x="58" y="118"/>
                      <a:pt x="58" y="118"/>
                    </a:cubicBezTo>
                    <a:cubicBezTo>
                      <a:pt x="65" y="122"/>
                      <a:pt x="75" y="125"/>
                      <a:pt x="85" y="125"/>
                    </a:cubicBezTo>
                    <a:cubicBezTo>
                      <a:pt x="95" y="125"/>
                      <a:pt x="101" y="121"/>
                      <a:pt x="101" y="115"/>
                    </a:cubicBezTo>
                    <a:cubicBezTo>
                      <a:pt x="101" y="109"/>
                      <a:pt x="96" y="105"/>
                      <a:pt x="84"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381"/>
              <p:cNvSpPr>
                <a:spLocks noEditPoints="1"/>
              </p:cNvSpPr>
              <p:nvPr/>
            </p:nvSpPr>
            <p:spPr bwMode="auto">
              <a:xfrm>
                <a:off x="7313918" y="3182735"/>
                <a:ext cx="120206" cy="150472"/>
              </a:xfrm>
              <a:custGeom>
                <a:avLst/>
                <a:gdLst>
                  <a:gd name="T0" fmla="*/ 89 w 178"/>
                  <a:gd name="T1" fmla="*/ 0 h 223"/>
                  <a:gd name="T2" fmla="*/ 0 w 178"/>
                  <a:gd name="T3" fmla="*/ 89 h 223"/>
                  <a:gd name="T4" fmla="*/ 42 w 178"/>
                  <a:gd name="T5" fmla="*/ 182 h 223"/>
                  <a:gd name="T6" fmla="*/ 40 w 178"/>
                  <a:gd name="T7" fmla="*/ 223 h 223"/>
                  <a:gd name="T8" fmla="*/ 48 w 178"/>
                  <a:gd name="T9" fmla="*/ 221 h 223"/>
                  <a:gd name="T10" fmla="*/ 134 w 178"/>
                  <a:gd name="T11" fmla="*/ 221 h 223"/>
                  <a:gd name="T12" fmla="*/ 140 w 178"/>
                  <a:gd name="T13" fmla="*/ 222 h 223"/>
                  <a:gd name="T14" fmla="*/ 138 w 178"/>
                  <a:gd name="T15" fmla="*/ 180 h 223"/>
                  <a:gd name="T16" fmla="*/ 178 w 178"/>
                  <a:gd name="T17" fmla="*/ 89 h 223"/>
                  <a:gd name="T18" fmla="*/ 89 w 178"/>
                  <a:gd name="T19" fmla="*/ 0 h 223"/>
                  <a:gd name="T20" fmla="*/ 125 w 178"/>
                  <a:gd name="T21" fmla="*/ 167 h 223"/>
                  <a:gd name="T22" fmla="*/ 118 w 178"/>
                  <a:gd name="T23" fmla="*/ 173 h 223"/>
                  <a:gd name="T24" fmla="*/ 120 w 178"/>
                  <a:gd name="T25" fmla="*/ 205 h 223"/>
                  <a:gd name="T26" fmla="*/ 60 w 178"/>
                  <a:gd name="T27" fmla="*/ 205 h 223"/>
                  <a:gd name="T28" fmla="*/ 61 w 178"/>
                  <a:gd name="T29" fmla="*/ 174 h 223"/>
                  <a:gd name="T30" fmla="*/ 55 w 178"/>
                  <a:gd name="T31" fmla="*/ 168 h 223"/>
                  <a:gd name="T32" fmla="*/ 18 w 178"/>
                  <a:gd name="T33" fmla="*/ 89 h 223"/>
                  <a:gd name="T34" fmla="*/ 89 w 178"/>
                  <a:gd name="T35" fmla="*/ 19 h 223"/>
                  <a:gd name="T36" fmla="*/ 159 w 178"/>
                  <a:gd name="T37" fmla="*/ 89 h 223"/>
                  <a:gd name="T38" fmla="*/ 125 w 178"/>
                  <a:gd name="T39" fmla="*/ 16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223">
                    <a:moveTo>
                      <a:pt x="89" y="0"/>
                    </a:moveTo>
                    <a:cubicBezTo>
                      <a:pt x="40" y="0"/>
                      <a:pt x="0" y="40"/>
                      <a:pt x="0" y="89"/>
                    </a:cubicBezTo>
                    <a:cubicBezTo>
                      <a:pt x="0" y="122"/>
                      <a:pt x="17" y="160"/>
                      <a:pt x="42" y="182"/>
                    </a:cubicBezTo>
                    <a:cubicBezTo>
                      <a:pt x="40" y="223"/>
                      <a:pt x="40" y="223"/>
                      <a:pt x="40" y="223"/>
                    </a:cubicBezTo>
                    <a:cubicBezTo>
                      <a:pt x="42" y="221"/>
                      <a:pt x="45" y="221"/>
                      <a:pt x="48" y="221"/>
                    </a:cubicBezTo>
                    <a:cubicBezTo>
                      <a:pt x="134" y="221"/>
                      <a:pt x="134" y="221"/>
                      <a:pt x="134" y="221"/>
                    </a:cubicBezTo>
                    <a:cubicBezTo>
                      <a:pt x="136" y="221"/>
                      <a:pt x="138" y="221"/>
                      <a:pt x="140" y="222"/>
                    </a:cubicBezTo>
                    <a:cubicBezTo>
                      <a:pt x="138" y="180"/>
                      <a:pt x="138" y="180"/>
                      <a:pt x="138" y="180"/>
                    </a:cubicBezTo>
                    <a:cubicBezTo>
                      <a:pt x="162" y="158"/>
                      <a:pt x="178" y="121"/>
                      <a:pt x="178" y="89"/>
                    </a:cubicBezTo>
                    <a:cubicBezTo>
                      <a:pt x="178" y="40"/>
                      <a:pt x="138" y="0"/>
                      <a:pt x="89" y="0"/>
                    </a:cubicBezTo>
                    <a:close/>
                    <a:moveTo>
                      <a:pt x="125" y="167"/>
                    </a:moveTo>
                    <a:cubicBezTo>
                      <a:pt x="118" y="173"/>
                      <a:pt x="118" y="173"/>
                      <a:pt x="118" y="173"/>
                    </a:cubicBezTo>
                    <a:cubicBezTo>
                      <a:pt x="120" y="205"/>
                      <a:pt x="120" y="205"/>
                      <a:pt x="120" y="205"/>
                    </a:cubicBezTo>
                    <a:cubicBezTo>
                      <a:pt x="60" y="205"/>
                      <a:pt x="60" y="205"/>
                      <a:pt x="60" y="205"/>
                    </a:cubicBezTo>
                    <a:cubicBezTo>
                      <a:pt x="61" y="174"/>
                      <a:pt x="61" y="174"/>
                      <a:pt x="61" y="174"/>
                    </a:cubicBezTo>
                    <a:cubicBezTo>
                      <a:pt x="55" y="168"/>
                      <a:pt x="55" y="168"/>
                      <a:pt x="55" y="168"/>
                    </a:cubicBezTo>
                    <a:cubicBezTo>
                      <a:pt x="33" y="149"/>
                      <a:pt x="18" y="117"/>
                      <a:pt x="18" y="89"/>
                    </a:cubicBezTo>
                    <a:cubicBezTo>
                      <a:pt x="18" y="50"/>
                      <a:pt x="50" y="19"/>
                      <a:pt x="89" y="19"/>
                    </a:cubicBezTo>
                    <a:cubicBezTo>
                      <a:pt x="128" y="19"/>
                      <a:pt x="159" y="50"/>
                      <a:pt x="159" y="89"/>
                    </a:cubicBezTo>
                    <a:cubicBezTo>
                      <a:pt x="159" y="116"/>
                      <a:pt x="145" y="148"/>
                      <a:pt x="125"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382"/>
              <p:cNvSpPr>
                <a:spLocks/>
              </p:cNvSpPr>
              <p:nvPr/>
            </p:nvSpPr>
            <p:spPr bwMode="auto">
              <a:xfrm>
                <a:off x="7338188" y="3335205"/>
                <a:ext cx="73666" cy="14847"/>
              </a:xfrm>
              <a:custGeom>
                <a:avLst/>
                <a:gdLst>
                  <a:gd name="T0" fmla="*/ 98 w 109"/>
                  <a:gd name="T1" fmla="*/ 0 h 22"/>
                  <a:gd name="T2" fmla="*/ 12 w 109"/>
                  <a:gd name="T3" fmla="*/ 0 h 22"/>
                  <a:gd name="T4" fmla="*/ 0 w 109"/>
                  <a:gd name="T5" fmla="*/ 11 h 22"/>
                  <a:gd name="T6" fmla="*/ 12 w 109"/>
                  <a:gd name="T7" fmla="*/ 22 h 22"/>
                  <a:gd name="T8" fmla="*/ 98 w 109"/>
                  <a:gd name="T9" fmla="*/ 22 h 22"/>
                  <a:gd name="T10" fmla="*/ 109 w 109"/>
                  <a:gd name="T11" fmla="*/ 11 h 22"/>
                  <a:gd name="T12" fmla="*/ 98 w 10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9" h="22">
                    <a:moveTo>
                      <a:pt x="98" y="0"/>
                    </a:moveTo>
                    <a:cubicBezTo>
                      <a:pt x="12" y="0"/>
                      <a:pt x="12" y="0"/>
                      <a:pt x="12" y="0"/>
                    </a:cubicBezTo>
                    <a:cubicBezTo>
                      <a:pt x="5" y="0"/>
                      <a:pt x="0" y="5"/>
                      <a:pt x="0" y="11"/>
                    </a:cubicBezTo>
                    <a:cubicBezTo>
                      <a:pt x="0" y="17"/>
                      <a:pt x="5" y="22"/>
                      <a:pt x="12" y="22"/>
                    </a:cubicBezTo>
                    <a:cubicBezTo>
                      <a:pt x="98" y="22"/>
                      <a:pt x="98" y="22"/>
                      <a:pt x="98" y="22"/>
                    </a:cubicBezTo>
                    <a:cubicBezTo>
                      <a:pt x="104" y="22"/>
                      <a:pt x="109" y="17"/>
                      <a:pt x="109" y="11"/>
                    </a:cubicBezTo>
                    <a:cubicBezTo>
                      <a:pt x="109" y="5"/>
                      <a:pt x="104" y="0"/>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83"/>
              <p:cNvSpPr>
                <a:spLocks/>
              </p:cNvSpPr>
              <p:nvPr/>
            </p:nvSpPr>
            <p:spPr bwMode="auto">
              <a:xfrm>
                <a:off x="7341043" y="3352908"/>
                <a:ext cx="67384" cy="14847"/>
              </a:xfrm>
              <a:custGeom>
                <a:avLst/>
                <a:gdLst>
                  <a:gd name="T0" fmla="*/ 90 w 100"/>
                  <a:gd name="T1" fmla="*/ 0 h 22"/>
                  <a:gd name="T2" fmla="*/ 10 w 100"/>
                  <a:gd name="T3" fmla="*/ 0 h 22"/>
                  <a:gd name="T4" fmla="*/ 0 w 100"/>
                  <a:gd name="T5" fmla="*/ 11 h 22"/>
                  <a:gd name="T6" fmla="*/ 10 w 100"/>
                  <a:gd name="T7" fmla="*/ 22 h 22"/>
                  <a:gd name="T8" fmla="*/ 90 w 100"/>
                  <a:gd name="T9" fmla="*/ 22 h 22"/>
                  <a:gd name="T10" fmla="*/ 100 w 100"/>
                  <a:gd name="T11" fmla="*/ 11 h 22"/>
                  <a:gd name="T12" fmla="*/ 90 w 100"/>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00" h="22">
                    <a:moveTo>
                      <a:pt x="90" y="0"/>
                    </a:moveTo>
                    <a:cubicBezTo>
                      <a:pt x="10" y="0"/>
                      <a:pt x="10" y="0"/>
                      <a:pt x="10" y="0"/>
                    </a:cubicBezTo>
                    <a:cubicBezTo>
                      <a:pt x="5" y="0"/>
                      <a:pt x="0" y="5"/>
                      <a:pt x="0" y="11"/>
                    </a:cubicBezTo>
                    <a:cubicBezTo>
                      <a:pt x="0" y="17"/>
                      <a:pt x="5" y="22"/>
                      <a:pt x="10" y="22"/>
                    </a:cubicBezTo>
                    <a:cubicBezTo>
                      <a:pt x="90" y="22"/>
                      <a:pt x="90" y="22"/>
                      <a:pt x="90" y="22"/>
                    </a:cubicBezTo>
                    <a:cubicBezTo>
                      <a:pt x="95" y="22"/>
                      <a:pt x="100" y="17"/>
                      <a:pt x="100" y="11"/>
                    </a:cubicBezTo>
                    <a:cubicBezTo>
                      <a:pt x="100" y="5"/>
                      <a:pt x="95"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84"/>
              <p:cNvSpPr>
                <a:spLocks/>
              </p:cNvSpPr>
              <p:nvPr/>
            </p:nvSpPr>
            <p:spPr bwMode="auto">
              <a:xfrm>
                <a:off x="7347039" y="3370325"/>
                <a:ext cx="55392" cy="15418"/>
              </a:xfrm>
              <a:custGeom>
                <a:avLst/>
                <a:gdLst>
                  <a:gd name="T0" fmla="*/ 74 w 82"/>
                  <a:gd name="T1" fmla="*/ 0 h 23"/>
                  <a:gd name="T2" fmla="*/ 9 w 82"/>
                  <a:gd name="T3" fmla="*/ 0 h 23"/>
                  <a:gd name="T4" fmla="*/ 0 w 82"/>
                  <a:gd name="T5" fmla="*/ 12 h 23"/>
                  <a:gd name="T6" fmla="*/ 9 w 82"/>
                  <a:gd name="T7" fmla="*/ 23 h 23"/>
                  <a:gd name="T8" fmla="*/ 74 w 82"/>
                  <a:gd name="T9" fmla="*/ 23 h 23"/>
                  <a:gd name="T10" fmla="*/ 82 w 82"/>
                  <a:gd name="T11" fmla="*/ 12 h 23"/>
                  <a:gd name="T12" fmla="*/ 74 w 82"/>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82" h="23">
                    <a:moveTo>
                      <a:pt x="74" y="0"/>
                    </a:moveTo>
                    <a:cubicBezTo>
                      <a:pt x="9" y="0"/>
                      <a:pt x="9" y="0"/>
                      <a:pt x="9" y="0"/>
                    </a:cubicBezTo>
                    <a:cubicBezTo>
                      <a:pt x="4" y="0"/>
                      <a:pt x="0" y="5"/>
                      <a:pt x="0" y="12"/>
                    </a:cubicBezTo>
                    <a:cubicBezTo>
                      <a:pt x="0" y="18"/>
                      <a:pt x="4" y="23"/>
                      <a:pt x="9" y="23"/>
                    </a:cubicBezTo>
                    <a:cubicBezTo>
                      <a:pt x="74" y="23"/>
                      <a:pt x="74" y="23"/>
                      <a:pt x="74" y="23"/>
                    </a:cubicBezTo>
                    <a:cubicBezTo>
                      <a:pt x="79" y="23"/>
                      <a:pt x="82" y="18"/>
                      <a:pt x="82" y="12"/>
                    </a:cubicBezTo>
                    <a:cubicBezTo>
                      <a:pt x="82" y="5"/>
                      <a:pt x="79" y="0"/>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85"/>
              <p:cNvSpPr>
                <a:spLocks/>
              </p:cNvSpPr>
              <p:nvPr/>
            </p:nvSpPr>
            <p:spPr bwMode="auto">
              <a:xfrm>
                <a:off x="7347039" y="3209003"/>
                <a:ext cx="64243" cy="60817"/>
              </a:xfrm>
              <a:custGeom>
                <a:avLst/>
                <a:gdLst>
                  <a:gd name="T0" fmla="*/ 42 w 95"/>
                  <a:gd name="T1" fmla="*/ 0 h 90"/>
                  <a:gd name="T2" fmla="*/ 0 w 95"/>
                  <a:gd name="T3" fmla="*/ 21 h 90"/>
                  <a:gd name="T4" fmla="*/ 35 w 95"/>
                  <a:gd name="T5" fmla="*/ 8 h 90"/>
                  <a:gd name="T6" fmla="*/ 87 w 95"/>
                  <a:gd name="T7" fmla="*/ 60 h 90"/>
                  <a:gd name="T8" fmla="*/ 77 w 95"/>
                  <a:gd name="T9" fmla="*/ 90 h 90"/>
                  <a:gd name="T10" fmla="*/ 95 w 95"/>
                  <a:gd name="T11" fmla="*/ 51 h 90"/>
                  <a:gd name="T12" fmla="*/ 42 w 9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95" h="90">
                    <a:moveTo>
                      <a:pt x="42" y="0"/>
                    </a:moveTo>
                    <a:cubicBezTo>
                      <a:pt x="25" y="0"/>
                      <a:pt x="9" y="8"/>
                      <a:pt x="0" y="21"/>
                    </a:cubicBezTo>
                    <a:cubicBezTo>
                      <a:pt x="9" y="13"/>
                      <a:pt x="21" y="8"/>
                      <a:pt x="35" y="8"/>
                    </a:cubicBezTo>
                    <a:cubicBezTo>
                      <a:pt x="64" y="8"/>
                      <a:pt x="87" y="31"/>
                      <a:pt x="87" y="60"/>
                    </a:cubicBezTo>
                    <a:cubicBezTo>
                      <a:pt x="87" y="71"/>
                      <a:pt x="84" y="81"/>
                      <a:pt x="77" y="90"/>
                    </a:cubicBezTo>
                    <a:cubicBezTo>
                      <a:pt x="88" y="80"/>
                      <a:pt x="95" y="67"/>
                      <a:pt x="95" y="51"/>
                    </a:cubicBezTo>
                    <a:cubicBezTo>
                      <a:pt x="95" y="23"/>
                      <a:pt x="71"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108" name="矩形 107"/>
          <p:cNvSpPr/>
          <p:nvPr/>
        </p:nvSpPr>
        <p:spPr>
          <a:xfrm>
            <a:off x="2694618" y="2107485"/>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9" name="矩形 108"/>
          <p:cNvSpPr/>
          <p:nvPr/>
        </p:nvSpPr>
        <p:spPr>
          <a:xfrm>
            <a:off x="8073606" y="2167381"/>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10" name="矩形 109"/>
          <p:cNvSpPr/>
          <p:nvPr/>
        </p:nvSpPr>
        <p:spPr>
          <a:xfrm>
            <a:off x="2541750" y="4728240"/>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11" name="矩形 110"/>
          <p:cNvSpPr/>
          <p:nvPr/>
        </p:nvSpPr>
        <p:spPr>
          <a:xfrm>
            <a:off x="8042408" y="4696705"/>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12" name="矩形 111"/>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学过程</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73570007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8"/>
                                        </p:tgtEl>
                                        <p:attrNameLst>
                                          <p:attrName>style.visibility</p:attrName>
                                        </p:attrNameLst>
                                      </p:cBhvr>
                                      <p:to>
                                        <p:strVal val="visible"/>
                                      </p:to>
                                    </p:set>
                                    <p:animEffect transition="in" filter="fade">
                                      <p:cBhvr>
                                        <p:cTn id="13" dur="500"/>
                                        <p:tgtEl>
                                          <p:spTgt spid="10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fade">
                                      <p:cBhvr>
                                        <p:cTn id="17" dur="500"/>
                                        <p:tgtEl>
                                          <p:spTgt spid="10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10"/>
                                        </p:tgtEl>
                                        <p:attrNameLst>
                                          <p:attrName>style.visibility</p:attrName>
                                        </p:attrNameLst>
                                      </p:cBhvr>
                                      <p:to>
                                        <p:strVal val="visible"/>
                                      </p:to>
                                    </p:set>
                                    <p:animEffect transition="in" filter="fade">
                                      <p:cBhvr>
                                        <p:cTn id="21" dur="500"/>
                                        <p:tgtEl>
                                          <p:spTgt spid="1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fade">
                                      <p:cBhvr>
                                        <p:cTn id="2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Oval 104"/>
          <p:cNvSpPr/>
          <p:nvPr/>
        </p:nvSpPr>
        <p:spPr>
          <a:xfrm>
            <a:off x="1040090" y="2215827"/>
            <a:ext cx="3599732" cy="35997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6" name="Oval 105"/>
          <p:cNvSpPr/>
          <p:nvPr/>
        </p:nvSpPr>
        <p:spPr>
          <a:xfrm>
            <a:off x="2798872" y="5337304"/>
            <a:ext cx="1010451" cy="101045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7" name="Oval 106"/>
          <p:cNvSpPr/>
          <p:nvPr/>
        </p:nvSpPr>
        <p:spPr>
          <a:xfrm>
            <a:off x="3655356" y="4599048"/>
            <a:ext cx="1315249" cy="131524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8" name="Oval 107"/>
          <p:cNvSpPr/>
          <p:nvPr/>
        </p:nvSpPr>
        <p:spPr>
          <a:xfrm>
            <a:off x="4048892" y="3182518"/>
            <a:ext cx="1509443" cy="1509441"/>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09" name="Oval 108"/>
          <p:cNvSpPr/>
          <p:nvPr/>
        </p:nvSpPr>
        <p:spPr>
          <a:xfrm>
            <a:off x="3152819" y="1454665"/>
            <a:ext cx="1894595" cy="1894593"/>
          </a:xfrm>
          <a:prstGeom prst="ellipse">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76" name="Group 75"/>
          <p:cNvGrpSpPr/>
          <p:nvPr/>
        </p:nvGrpSpPr>
        <p:grpSpPr>
          <a:xfrm>
            <a:off x="4126414" y="4731792"/>
            <a:ext cx="384047" cy="1077809"/>
            <a:chOff x="7494588" y="1292225"/>
            <a:chExt cx="295275" cy="828675"/>
          </a:xfrm>
          <a:solidFill>
            <a:schemeClr val="bg1"/>
          </a:solidFill>
        </p:grpSpPr>
        <p:sp>
          <p:nvSpPr>
            <p:cNvPr id="77" name="Freeform 5"/>
            <p:cNvSpPr>
              <a:spLocks noEditPoints="1"/>
            </p:cNvSpPr>
            <p:nvPr/>
          </p:nvSpPr>
          <p:spPr bwMode="auto">
            <a:xfrm>
              <a:off x="7524750" y="1292225"/>
              <a:ext cx="101600" cy="384175"/>
            </a:xfrm>
            <a:custGeom>
              <a:avLst/>
              <a:gdLst/>
              <a:ahLst/>
              <a:cxnLst>
                <a:cxn ang="0">
                  <a:pos x="16" y="35"/>
                </a:cxn>
                <a:cxn ang="0">
                  <a:pos x="13" y="24"/>
                </a:cxn>
                <a:cxn ang="0">
                  <a:pos x="11" y="19"/>
                </a:cxn>
                <a:cxn ang="0">
                  <a:pos x="16" y="16"/>
                </a:cxn>
                <a:cxn ang="0">
                  <a:pos x="24" y="35"/>
                </a:cxn>
                <a:cxn ang="0">
                  <a:pos x="24" y="210"/>
                </a:cxn>
                <a:cxn ang="0">
                  <a:pos x="56" y="210"/>
                </a:cxn>
                <a:cxn ang="0">
                  <a:pos x="56" y="29"/>
                </a:cxn>
                <a:cxn ang="0">
                  <a:pos x="56" y="23"/>
                </a:cxn>
                <a:cxn ang="0">
                  <a:pos x="28" y="0"/>
                </a:cxn>
                <a:cxn ang="0">
                  <a:pos x="0" y="29"/>
                </a:cxn>
                <a:cxn ang="0">
                  <a:pos x="0" y="210"/>
                </a:cxn>
                <a:cxn ang="0">
                  <a:pos x="16" y="210"/>
                </a:cxn>
                <a:cxn ang="0">
                  <a:pos x="16" y="35"/>
                </a:cxn>
                <a:cxn ang="0">
                  <a:pos x="16" y="35"/>
                </a:cxn>
                <a:cxn ang="0">
                  <a:pos x="16" y="35"/>
                </a:cxn>
              </a:cxnLst>
              <a:rect l="0" t="0" r="r" b="b"/>
              <a:pathLst>
                <a:path w="56" h="210">
                  <a:moveTo>
                    <a:pt x="16" y="35"/>
                  </a:moveTo>
                  <a:cubicBezTo>
                    <a:pt x="16" y="26"/>
                    <a:pt x="13" y="24"/>
                    <a:pt x="13" y="24"/>
                  </a:cubicBezTo>
                  <a:cubicBezTo>
                    <a:pt x="11" y="23"/>
                    <a:pt x="10" y="21"/>
                    <a:pt x="11" y="19"/>
                  </a:cubicBezTo>
                  <a:cubicBezTo>
                    <a:pt x="11" y="17"/>
                    <a:pt x="14" y="16"/>
                    <a:pt x="16" y="16"/>
                  </a:cubicBezTo>
                  <a:cubicBezTo>
                    <a:pt x="17" y="17"/>
                    <a:pt x="24" y="20"/>
                    <a:pt x="24" y="35"/>
                  </a:cubicBezTo>
                  <a:cubicBezTo>
                    <a:pt x="24" y="210"/>
                    <a:pt x="24" y="210"/>
                    <a:pt x="24" y="210"/>
                  </a:cubicBezTo>
                  <a:cubicBezTo>
                    <a:pt x="56" y="210"/>
                    <a:pt x="56" y="210"/>
                    <a:pt x="56" y="210"/>
                  </a:cubicBezTo>
                  <a:cubicBezTo>
                    <a:pt x="56" y="29"/>
                    <a:pt x="56" y="29"/>
                    <a:pt x="56" y="29"/>
                  </a:cubicBezTo>
                  <a:cubicBezTo>
                    <a:pt x="56" y="27"/>
                    <a:pt x="56" y="25"/>
                    <a:pt x="56" y="23"/>
                  </a:cubicBezTo>
                  <a:cubicBezTo>
                    <a:pt x="53" y="10"/>
                    <a:pt x="42" y="0"/>
                    <a:pt x="28" y="0"/>
                  </a:cubicBezTo>
                  <a:cubicBezTo>
                    <a:pt x="12" y="0"/>
                    <a:pt x="0" y="12"/>
                    <a:pt x="0" y="29"/>
                  </a:cubicBezTo>
                  <a:cubicBezTo>
                    <a:pt x="0" y="210"/>
                    <a:pt x="0" y="210"/>
                    <a:pt x="0" y="210"/>
                  </a:cubicBezTo>
                  <a:cubicBezTo>
                    <a:pt x="16" y="210"/>
                    <a:pt x="16" y="210"/>
                    <a:pt x="16" y="210"/>
                  </a:cubicBezTo>
                  <a:lnTo>
                    <a:pt x="16" y="35"/>
                  </a:lnTo>
                  <a:close/>
                  <a:moveTo>
                    <a:pt x="16" y="35"/>
                  </a:moveTo>
                  <a:cubicBezTo>
                    <a:pt x="16" y="35"/>
                    <a:pt x="16" y="35"/>
                    <a:pt x="16" y="35"/>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8" name="Freeform 6"/>
            <p:cNvSpPr>
              <a:spLocks noEditPoints="1"/>
            </p:cNvSpPr>
            <p:nvPr/>
          </p:nvSpPr>
          <p:spPr bwMode="auto">
            <a:xfrm>
              <a:off x="7658100" y="1293813"/>
              <a:ext cx="101600" cy="382588"/>
            </a:xfrm>
            <a:custGeom>
              <a:avLst/>
              <a:gdLst/>
              <a:ahLst/>
              <a:cxnLst>
                <a:cxn ang="0">
                  <a:pos x="32" y="34"/>
                </a:cxn>
                <a:cxn ang="0">
                  <a:pos x="40" y="16"/>
                </a:cxn>
                <a:cxn ang="0">
                  <a:pos x="46" y="18"/>
                </a:cxn>
                <a:cxn ang="0">
                  <a:pos x="43" y="24"/>
                </a:cxn>
                <a:cxn ang="0">
                  <a:pos x="40" y="34"/>
                </a:cxn>
                <a:cxn ang="0">
                  <a:pos x="40" y="209"/>
                </a:cxn>
                <a:cxn ang="0">
                  <a:pos x="56" y="209"/>
                </a:cxn>
                <a:cxn ang="0">
                  <a:pos x="56" y="32"/>
                </a:cxn>
                <a:cxn ang="0">
                  <a:pos x="26" y="0"/>
                </a:cxn>
                <a:cxn ang="0">
                  <a:pos x="0" y="28"/>
                </a:cxn>
                <a:cxn ang="0">
                  <a:pos x="0" y="209"/>
                </a:cxn>
                <a:cxn ang="0">
                  <a:pos x="32" y="209"/>
                </a:cxn>
                <a:cxn ang="0">
                  <a:pos x="32" y="34"/>
                </a:cxn>
                <a:cxn ang="0">
                  <a:pos x="32" y="34"/>
                </a:cxn>
                <a:cxn ang="0">
                  <a:pos x="32" y="34"/>
                </a:cxn>
              </a:cxnLst>
              <a:rect l="0" t="0" r="r" b="b"/>
              <a:pathLst>
                <a:path w="56" h="209">
                  <a:moveTo>
                    <a:pt x="32" y="34"/>
                  </a:moveTo>
                  <a:cubicBezTo>
                    <a:pt x="32" y="19"/>
                    <a:pt x="40" y="16"/>
                    <a:pt x="40" y="16"/>
                  </a:cubicBezTo>
                  <a:cubicBezTo>
                    <a:pt x="42" y="15"/>
                    <a:pt x="45" y="16"/>
                    <a:pt x="46" y="18"/>
                  </a:cubicBezTo>
                  <a:cubicBezTo>
                    <a:pt x="46" y="20"/>
                    <a:pt x="45" y="23"/>
                    <a:pt x="43" y="24"/>
                  </a:cubicBezTo>
                  <a:cubicBezTo>
                    <a:pt x="43" y="24"/>
                    <a:pt x="40" y="26"/>
                    <a:pt x="40" y="34"/>
                  </a:cubicBezTo>
                  <a:cubicBezTo>
                    <a:pt x="40" y="209"/>
                    <a:pt x="40" y="209"/>
                    <a:pt x="40" y="209"/>
                  </a:cubicBezTo>
                  <a:cubicBezTo>
                    <a:pt x="56" y="209"/>
                    <a:pt x="56" y="209"/>
                    <a:pt x="56" y="209"/>
                  </a:cubicBezTo>
                  <a:cubicBezTo>
                    <a:pt x="56" y="32"/>
                    <a:pt x="56" y="32"/>
                    <a:pt x="56" y="32"/>
                  </a:cubicBezTo>
                  <a:cubicBezTo>
                    <a:pt x="56" y="15"/>
                    <a:pt x="43" y="1"/>
                    <a:pt x="26" y="0"/>
                  </a:cubicBezTo>
                  <a:cubicBezTo>
                    <a:pt x="11" y="1"/>
                    <a:pt x="0" y="13"/>
                    <a:pt x="0" y="28"/>
                  </a:cubicBezTo>
                  <a:cubicBezTo>
                    <a:pt x="0" y="209"/>
                    <a:pt x="0" y="209"/>
                    <a:pt x="0" y="209"/>
                  </a:cubicBezTo>
                  <a:cubicBezTo>
                    <a:pt x="32" y="209"/>
                    <a:pt x="32" y="209"/>
                    <a:pt x="32" y="209"/>
                  </a:cubicBezTo>
                  <a:lnTo>
                    <a:pt x="32" y="34"/>
                  </a:lnTo>
                  <a:close/>
                  <a:moveTo>
                    <a:pt x="32" y="34"/>
                  </a:moveTo>
                  <a:cubicBezTo>
                    <a:pt x="32" y="34"/>
                    <a:pt x="32" y="34"/>
                    <a:pt x="32" y="3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9" name="Freeform 7"/>
            <p:cNvSpPr>
              <a:spLocks noEditPoints="1"/>
            </p:cNvSpPr>
            <p:nvPr/>
          </p:nvSpPr>
          <p:spPr bwMode="auto">
            <a:xfrm>
              <a:off x="7494588" y="1692275"/>
              <a:ext cx="295275" cy="236538"/>
            </a:xfrm>
            <a:custGeom>
              <a:avLst/>
              <a:gdLst/>
              <a:ahLst/>
              <a:cxnLst>
                <a:cxn ang="0">
                  <a:pos x="153" y="1"/>
                </a:cxn>
                <a:cxn ang="0">
                  <a:pos x="149" y="0"/>
                </a:cxn>
                <a:cxn ang="0">
                  <a:pos x="12" y="0"/>
                </a:cxn>
                <a:cxn ang="0">
                  <a:pos x="8" y="1"/>
                </a:cxn>
                <a:cxn ang="0">
                  <a:pos x="0" y="12"/>
                </a:cxn>
                <a:cxn ang="0">
                  <a:pos x="0" y="82"/>
                </a:cxn>
                <a:cxn ang="0">
                  <a:pos x="6" y="103"/>
                </a:cxn>
                <a:cxn ang="0">
                  <a:pos x="35" y="129"/>
                </a:cxn>
                <a:cxn ang="0">
                  <a:pos x="122" y="129"/>
                </a:cxn>
                <a:cxn ang="0">
                  <a:pos x="151" y="101"/>
                </a:cxn>
                <a:cxn ang="0">
                  <a:pos x="160" y="82"/>
                </a:cxn>
                <a:cxn ang="0">
                  <a:pos x="160" y="12"/>
                </a:cxn>
                <a:cxn ang="0">
                  <a:pos x="153" y="1"/>
                </a:cxn>
                <a:cxn ang="0">
                  <a:pos x="153" y="1"/>
                </a:cxn>
                <a:cxn ang="0">
                  <a:pos x="153" y="1"/>
                </a:cxn>
              </a:cxnLst>
              <a:rect l="0" t="0" r="r" b="b"/>
              <a:pathLst>
                <a:path w="161" h="129">
                  <a:moveTo>
                    <a:pt x="153" y="1"/>
                  </a:moveTo>
                  <a:cubicBezTo>
                    <a:pt x="152" y="1"/>
                    <a:pt x="151" y="0"/>
                    <a:pt x="149" y="0"/>
                  </a:cubicBezTo>
                  <a:cubicBezTo>
                    <a:pt x="12" y="0"/>
                    <a:pt x="12" y="0"/>
                    <a:pt x="12" y="0"/>
                  </a:cubicBezTo>
                  <a:cubicBezTo>
                    <a:pt x="10" y="0"/>
                    <a:pt x="9" y="1"/>
                    <a:pt x="8" y="1"/>
                  </a:cubicBezTo>
                  <a:cubicBezTo>
                    <a:pt x="3" y="3"/>
                    <a:pt x="0" y="7"/>
                    <a:pt x="0" y="12"/>
                  </a:cubicBezTo>
                  <a:cubicBezTo>
                    <a:pt x="0" y="82"/>
                    <a:pt x="0" y="82"/>
                    <a:pt x="0" y="82"/>
                  </a:cubicBezTo>
                  <a:cubicBezTo>
                    <a:pt x="0" y="90"/>
                    <a:pt x="0" y="97"/>
                    <a:pt x="6" y="103"/>
                  </a:cubicBezTo>
                  <a:cubicBezTo>
                    <a:pt x="35" y="129"/>
                    <a:pt x="35" y="129"/>
                    <a:pt x="35" y="129"/>
                  </a:cubicBezTo>
                  <a:cubicBezTo>
                    <a:pt x="122" y="129"/>
                    <a:pt x="122" y="129"/>
                    <a:pt x="122" y="129"/>
                  </a:cubicBezTo>
                  <a:cubicBezTo>
                    <a:pt x="151" y="101"/>
                    <a:pt x="151" y="101"/>
                    <a:pt x="151" y="101"/>
                  </a:cubicBezTo>
                  <a:cubicBezTo>
                    <a:pt x="157" y="94"/>
                    <a:pt x="160" y="90"/>
                    <a:pt x="160" y="82"/>
                  </a:cubicBezTo>
                  <a:cubicBezTo>
                    <a:pt x="160" y="12"/>
                    <a:pt x="160" y="12"/>
                    <a:pt x="160" y="12"/>
                  </a:cubicBezTo>
                  <a:cubicBezTo>
                    <a:pt x="161" y="7"/>
                    <a:pt x="158" y="3"/>
                    <a:pt x="153" y="1"/>
                  </a:cubicBezTo>
                  <a:close/>
                  <a:moveTo>
                    <a:pt x="153" y="1"/>
                  </a:moveTo>
                  <a:cubicBezTo>
                    <a:pt x="153" y="1"/>
                    <a:pt x="153" y="1"/>
                    <a:pt x="153" y="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0" name="Freeform 8"/>
            <p:cNvSpPr>
              <a:spLocks noEditPoints="1"/>
            </p:cNvSpPr>
            <p:nvPr/>
          </p:nvSpPr>
          <p:spPr bwMode="auto">
            <a:xfrm>
              <a:off x="7539038" y="1943100"/>
              <a:ext cx="192088" cy="28575"/>
            </a:xfrm>
            <a:custGeom>
              <a:avLst/>
              <a:gdLst/>
              <a:ahLst/>
              <a:cxnLst>
                <a:cxn ang="0">
                  <a:pos x="98" y="0"/>
                </a:cxn>
                <a:cxn ang="0">
                  <a:pos x="3" y="0"/>
                </a:cxn>
                <a:cxn ang="0">
                  <a:pos x="0" y="3"/>
                </a:cxn>
                <a:cxn ang="0">
                  <a:pos x="0" y="13"/>
                </a:cxn>
                <a:cxn ang="0">
                  <a:pos x="3" y="16"/>
                </a:cxn>
                <a:cxn ang="0">
                  <a:pos x="102" y="16"/>
                </a:cxn>
                <a:cxn ang="0">
                  <a:pos x="105" y="13"/>
                </a:cxn>
                <a:cxn ang="0">
                  <a:pos x="105" y="8"/>
                </a:cxn>
                <a:cxn ang="0">
                  <a:pos x="98" y="0"/>
                </a:cxn>
                <a:cxn ang="0">
                  <a:pos x="98" y="0"/>
                </a:cxn>
                <a:cxn ang="0">
                  <a:pos x="98" y="0"/>
                </a:cxn>
              </a:cxnLst>
              <a:rect l="0" t="0" r="r" b="b"/>
              <a:pathLst>
                <a:path w="105" h="16">
                  <a:moveTo>
                    <a:pt x="98" y="0"/>
                  </a:moveTo>
                  <a:cubicBezTo>
                    <a:pt x="3" y="0"/>
                    <a:pt x="3" y="0"/>
                    <a:pt x="3" y="0"/>
                  </a:cubicBezTo>
                  <a:cubicBezTo>
                    <a:pt x="2" y="0"/>
                    <a:pt x="0" y="1"/>
                    <a:pt x="0" y="3"/>
                  </a:cubicBezTo>
                  <a:cubicBezTo>
                    <a:pt x="0" y="13"/>
                    <a:pt x="0" y="13"/>
                    <a:pt x="0" y="13"/>
                  </a:cubicBezTo>
                  <a:cubicBezTo>
                    <a:pt x="0" y="15"/>
                    <a:pt x="1" y="16"/>
                    <a:pt x="3" y="16"/>
                  </a:cubicBezTo>
                  <a:cubicBezTo>
                    <a:pt x="102" y="16"/>
                    <a:pt x="102" y="16"/>
                    <a:pt x="102" y="16"/>
                  </a:cubicBezTo>
                  <a:cubicBezTo>
                    <a:pt x="103" y="16"/>
                    <a:pt x="105" y="15"/>
                    <a:pt x="105" y="13"/>
                  </a:cubicBezTo>
                  <a:cubicBezTo>
                    <a:pt x="105" y="8"/>
                    <a:pt x="105" y="8"/>
                    <a:pt x="105" y="8"/>
                  </a:cubicBezTo>
                  <a:cubicBezTo>
                    <a:pt x="105" y="3"/>
                    <a:pt x="102" y="0"/>
                    <a:pt x="98" y="0"/>
                  </a:cubicBezTo>
                  <a:close/>
                  <a:moveTo>
                    <a:pt x="98" y="0"/>
                  </a:moveTo>
                  <a:cubicBezTo>
                    <a:pt x="98" y="0"/>
                    <a:pt x="98" y="0"/>
                    <a:pt x="98"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1" name="Freeform 9"/>
            <p:cNvSpPr>
              <a:spLocks noEditPoints="1"/>
            </p:cNvSpPr>
            <p:nvPr/>
          </p:nvSpPr>
          <p:spPr bwMode="auto">
            <a:xfrm>
              <a:off x="7539038" y="1987550"/>
              <a:ext cx="192088" cy="30163"/>
            </a:xfrm>
            <a:custGeom>
              <a:avLst/>
              <a:gdLst/>
              <a:ahLst/>
              <a:cxnLst>
                <a:cxn ang="0">
                  <a:pos x="98" y="0"/>
                </a:cxn>
                <a:cxn ang="0">
                  <a:pos x="3" y="0"/>
                </a:cxn>
                <a:cxn ang="0">
                  <a:pos x="0" y="4"/>
                </a:cxn>
                <a:cxn ang="0">
                  <a:pos x="0" y="13"/>
                </a:cxn>
                <a:cxn ang="0">
                  <a:pos x="3" y="17"/>
                </a:cxn>
                <a:cxn ang="0">
                  <a:pos x="102" y="17"/>
                </a:cxn>
                <a:cxn ang="0">
                  <a:pos x="105" y="13"/>
                </a:cxn>
                <a:cxn ang="0">
                  <a:pos x="105" y="8"/>
                </a:cxn>
                <a:cxn ang="0">
                  <a:pos x="98" y="0"/>
                </a:cxn>
                <a:cxn ang="0">
                  <a:pos x="98" y="0"/>
                </a:cxn>
                <a:cxn ang="0">
                  <a:pos x="98" y="0"/>
                </a:cxn>
              </a:cxnLst>
              <a:rect l="0" t="0" r="r" b="b"/>
              <a:pathLst>
                <a:path w="105" h="17">
                  <a:moveTo>
                    <a:pt x="98" y="0"/>
                  </a:moveTo>
                  <a:cubicBezTo>
                    <a:pt x="3" y="0"/>
                    <a:pt x="3" y="0"/>
                    <a:pt x="3" y="0"/>
                  </a:cubicBezTo>
                  <a:cubicBezTo>
                    <a:pt x="2" y="0"/>
                    <a:pt x="0" y="2"/>
                    <a:pt x="0" y="4"/>
                  </a:cubicBezTo>
                  <a:cubicBezTo>
                    <a:pt x="0" y="13"/>
                    <a:pt x="0" y="13"/>
                    <a:pt x="0" y="13"/>
                  </a:cubicBezTo>
                  <a:cubicBezTo>
                    <a:pt x="0" y="15"/>
                    <a:pt x="1" y="17"/>
                    <a:pt x="3" y="17"/>
                  </a:cubicBezTo>
                  <a:cubicBezTo>
                    <a:pt x="102" y="17"/>
                    <a:pt x="102" y="17"/>
                    <a:pt x="102" y="17"/>
                  </a:cubicBezTo>
                  <a:cubicBezTo>
                    <a:pt x="103" y="17"/>
                    <a:pt x="105" y="15"/>
                    <a:pt x="105" y="13"/>
                  </a:cubicBezTo>
                  <a:cubicBezTo>
                    <a:pt x="105" y="8"/>
                    <a:pt x="105" y="8"/>
                    <a:pt x="105" y="8"/>
                  </a:cubicBezTo>
                  <a:cubicBezTo>
                    <a:pt x="105" y="4"/>
                    <a:pt x="102" y="0"/>
                    <a:pt x="98" y="0"/>
                  </a:cubicBezTo>
                  <a:close/>
                  <a:moveTo>
                    <a:pt x="98" y="0"/>
                  </a:moveTo>
                  <a:cubicBezTo>
                    <a:pt x="98" y="0"/>
                    <a:pt x="98" y="0"/>
                    <a:pt x="98"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2" name="Freeform 10"/>
            <p:cNvSpPr>
              <a:spLocks noEditPoints="1"/>
            </p:cNvSpPr>
            <p:nvPr/>
          </p:nvSpPr>
          <p:spPr bwMode="auto">
            <a:xfrm>
              <a:off x="7539038" y="2032000"/>
              <a:ext cx="192088" cy="30163"/>
            </a:xfrm>
            <a:custGeom>
              <a:avLst/>
              <a:gdLst/>
              <a:ahLst/>
              <a:cxnLst>
                <a:cxn ang="0">
                  <a:pos x="98" y="0"/>
                </a:cxn>
                <a:cxn ang="0">
                  <a:pos x="3" y="0"/>
                </a:cxn>
                <a:cxn ang="0">
                  <a:pos x="0" y="3"/>
                </a:cxn>
                <a:cxn ang="0">
                  <a:pos x="0" y="13"/>
                </a:cxn>
                <a:cxn ang="0">
                  <a:pos x="3" y="16"/>
                </a:cxn>
                <a:cxn ang="0">
                  <a:pos x="102" y="16"/>
                </a:cxn>
                <a:cxn ang="0">
                  <a:pos x="105" y="13"/>
                </a:cxn>
                <a:cxn ang="0">
                  <a:pos x="105" y="7"/>
                </a:cxn>
                <a:cxn ang="0">
                  <a:pos x="98" y="0"/>
                </a:cxn>
                <a:cxn ang="0">
                  <a:pos x="98" y="0"/>
                </a:cxn>
                <a:cxn ang="0">
                  <a:pos x="98" y="0"/>
                </a:cxn>
              </a:cxnLst>
              <a:rect l="0" t="0" r="r" b="b"/>
              <a:pathLst>
                <a:path w="105" h="16">
                  <a:moveTo>
                    <a:pt x="98" y="0"/>
                  </a:moveTo>
                  <a:cubicBezTo>
                    <a:pt x="3" y="0"/>
                    <a:pt x="3" y="0"/>
                    <a:pt x="3" y="0"/>
                  </a:cubicBezTo>
                  <a:cubicBezTo>
                    <a:pt x="2" y="0"/>
                    <a:pt x="0" y="1"/>
                    <a:pt x="0" y="3"/>
                  </a:cubicBezTo>
                  <a:cubicBezTo>
                    <a:pt x="0" y="13"/>
                    <a:pt x="0" y="13"/>
                    <a:pt x="0" y="13"/>
                  </a:cubicBezTo>
                  <a:cubicBezTo>
                    <a:pt x="0" y="14"/>
                    <a:pt x="1" y="16"/>
                    <a:pt x="3" y="16"/>
                  </a:cubicBezTo>
                  <a:cubicBezTo>
                    <a:pt x="102" y="16"/>
                    <a:pt x="102" y="16"/>
                    <a:pt x="102" y="16"/>
                  </a:cubicBezTo>
                  <a:cubicBezTo>
                    <a:pt x="104" y="16"/>
                    <a:pt x="105" y="15"/>
                    <a:pt x="105" y="13"/>
                  </a:cubicBezTo>
                  <a:cubicBezTo>
                    <a:pt x="105" y="7"/>
                    <a:pt x="105" y="7"/>
                    <a:pt x="105" y="7"/>
                  </a:cubicBezTo>
                  <a:cubicBezTo>
                    <a:pt x="105" y="3"/>
                    <a:pt x="102" y="0"/>
                    <a:pt x="98" y="0"/>
                  </a:cubicBezTo>
                  <a:close/>
                  <a:moveTo>
                    <a:pt x="98" y="0"/>
                  </a:moveTo>
                  <a:cubicBezTo>
                    <a:pt x="98" y="0"/>
                    <a:pt x="98" y="0"/>
                    <a:pt x="98"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3" name="Freeform 11"/>
            <p:cNvSpPr>
              <a:spLocks noEditPoints="1"/>
            </p:cNvSpPr>
            <p:nvPr/>
          </p:nvSpPr>
          <p:spPr bwMode="auto">
            <a:xfrm>
              <a:off x="7583488" y="2076450"/>
              <a:ext cx="100013" cy="44450"/>
            </a:xfrm>
            <a:custGeom>
              <a:avLst/>
              <a:gdLst/>
              <a:ahLst/>
              <a:cxnLst>
                <a:cxn ang="0">
                  <a:pos x="15" y="28"/>
                </a:cxn>
                <a:cxn ang="0">
                  <a:pos x="48" y="28"/>
                </a:cxn>
                <a:cxn ang="0">
                  <a:pos x="63" y="0"/>
                </a:cxn>
                <a:cxn ang="0">
                  <a:pos x="0" y="0"/>
                </a:cxn>
                <a:cxn ang="0">
                  <a:pos x="15" y="28"/>
                </a:cxn>
                <a:cxn ang="0">
                  <a:pos x="15" y="28"/>
                </a:cxn>
                <a:cxn ang="0">
                  <a:pos x="15" y="28"/>
                </a:cxn>
              </a:cxnLst>
              <a:rect l="0" t="0" r="r" b="b"/>
              <a:pathLst>
                <a:path w="63" h="28">
                  <a:moveTo>
                    <a:pt x="15" y="28"/>
                  </a:moveTo>
                  <a:lnTo>
                    <a:pt x="48" y="28"/>
                  </a:lnTo>
                  <a:lnTo>
                    <a:pt x="63" y="0"/>
                  </a:lnTo>
                  <a:lnTo>
                    <a:pt x="0" y="0"/>
                  </a:lnTo>
                  <a:lnTo>
                    <a:pt x="15" y="28"/>
                  </a:lnTo>
                  <a:close/>
                  <a:moveTo>
                    <a:pt x="15" y="28"/>
                  </a:moveTo>
                  <a:lnTo>
                    <a:pt x="15"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4" name="Freeform 12"/>
            <p:cNvSpPr>
              <a:spLocks noEditPoints="1"/>
            </p:cNvSpPr>
            <p:nvPr/>
          </p:nvSpPr>
          <p:spPr bwMode="auto">
            <a:xfrm>
              <a:off x="7583488" y="2076450"/>
              <a:ext cx="100013" cy="44450"/>
            </a:xfrm>
            <a:custGeom>
              <a:avLst/>
              <a:gdLst/>
              <a:ahLst/>
              <a:cxnLst>
                <a:cxn ang="0">
                  <a:pos x="15" y="28"/>
                </a:cxn>
                <a:cxn ang="0">
                  <a:pos x="48" y="28"/>
                </a:cxn>
                <a:cxn ang="0">
                  <a:pos x="63" y="0"/>
                </a:cxn>
                <a:cxn ang="0">
                  <a:pos x="0" y="0"/>
                </a:cxn>
                <a:cxn ang="0">
                  <a:pos x="15" y="28"/>
                </a:cxn>
                <a:cxn ang="0">
                  <a:pos x="15" y="28"/>
                </a:cxn>
                <a:cxn ang="0">
                  <a:pos x="15" y="28"/>
                </a:cxn>
              </a:cxnLst>
              <a:rect l="0" t="0" r="r" b="b"/>
              <a:pathLst>
                <a:path w="63" h="28">
                  <a:moveTo>
                    <a:pt x="15" y="28"/>
                  </a:moveTo>
                  <a:lnTo>
                    <a:pt x="48" y="28"/>
                  </a:lnTo>
                  <a:lnTo>
                    <a:pt x="63" y="0"/>
                  </a:lnTo>
                  <a:lnTo>
                    <a:pt x="0" y="0"/>
                  </a:lnTo>
                  <a:lnTo>
                    <a:pt x="15" y="28"/>
                  </a:lnTo>
                  <a:moveTo>
                    <a:pt x="15" y="28"/>
                  </a:moveTo>
                  <a:lnTo>
                    <a:pt x="15" y="28"/>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5" name="Group 84"/>
          <p:cNvGrpSpPr/>
          <p:nvPr/>
        </p:nvGrpSpPr>
        <p:grpSpPr>
          <a:xfrm>
            <a:off x="4498103" y="3331071"/>
            <a:ext cx="634651" cy="1195404"/>
            <a:chOff x="8085138" y="1274763"/>
            <a:chExt cx="463550" cy="873125"/>
          </a:xfrm>
          <a:solidFill>
            <a:schemeClr val="bg1"/>
          </a:solidFill>
        </p:grpSpPr>
        <p:sp>
          <p:nvSpPr>
            <p:cNvPr id="86" name="Freeform 13"/>
            <p:cNvSpPr>
              <a:spLocks noEditPoints="1"/>
            </p:cNvSpPr>
            <p:nvPr/>
          </p:nvSpPr>
          <p:spPr bwMode="auto">
            <a:xfrm>
              <a:off x="8085138" y="1543050"/>
              <a:ext cx="463550" cy="604838"/>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7" name="Freeform 14"/>
            <p:cNvSpPr>
              <a:spLocks noEditPoints="1"/>
            </p:cNvSpPr>
            <p:nvPr/>
          </p:nvSpPr>
          <p:spPr bwMode="auto">
            <a:xfrm>
              <a:off x="8085138" y="1436688"/>
              <a:ext cx="463550" cy="177800"/>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8" name="Freeform 15"/>
            <p:cNvSpPr>
              <a:spLocks noEditPoints="1"/>
            </p:cNvSpPr>
            <p:nvPr/>
          </p:nvSpPr>
          <p:spPr bwMode="auto">
            <a:xfrm>
              <a:off x="8085138" y="1328738"/>
              <a:ext cx="463550" cy="177800"/>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9" name="Freeform 16"/>
            <p:cNvSpPr>
              <a:spLocks noEditPoints="1"/>
            </p:cNvSpPr>
            <p:nvPr/>
          </p:nvSpPr>
          <p:spPr bwMode="auto">
            <a:xfrm>
              <a:off x="8085138" y="1274763"/>
              <a:ext cx="273050" cy="125413"/>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90" name="Group 89"/>
          <p:cNvGrpSpPr/>
          <p:nvPr/>
        </p:nvGrpSpPr>
        <p:grpSpPr>
          <a:xfrm>
            <a:off x="3108759" y="5523173"/>
            <a:ext cx="411139" cy="691284"/>
            <a:chOff x="6627813" y="1292225"/>
            <a:chExt cx="503238" cy="846138"/>
          </a:xfrm>
          <a:solidFill>
            <a:schemeClr val="bg1"/>
          </a:solidFill>
        </p:grpSpPr>
        <p:sp>
          <p:nvSpPr>
            <p:cNvPr id="91" name="Freeform 17"/>
            <p:cNvSpPr>
              <a:spLocks noEditPoints="1"/>
            </p:cNvSpPr>
            <p:nvPr/>
          </p:nvSpPr>
          <p:spPr bwMode="auto">
            <a:xfrm>
              <a:off x="6740525" y="1900238"/>
              <a:ext cx="276225" cy="63500"/>
            </a:xfrm>
            <a:custGeom>
              <a:avLst/>
              <a:gdLst/>
              <a:ahLst/>
              <a:cxnLst>
                <a:cxn ang="0">
                  <a:pos x="131" y="0"/>
                </a:cxn>
                <a:cxn ang="0">
                  <a:pos x="21" y="0"/>
                </a:cxn>
                <a:cxn ang="0">
                  <a:pos x="0" y="17"/>
                </a:cxn>
                <a:cxn ang="0">
                  <a:pos x="21" y="34"/>
                </a:cxn>
                <a:cxn ang="0">
                  <a:pos x="131" y="34"/>
                </a:cxn>
                <a:cxn ang="0">
                  <a:pos x="151" y="17"/>
                </a:cxn>
                <a:cxn ang="0">
                  <a:pos x="131" y="0"/>
                </a:cxn>
                <a:cxn ang="0">
                  <a:pos x="131" y="0"/>
                </a:cxn>
                <a:cxn ang="0">
                  <a:pos x="131" y="0"/>
                </a:cxn>
              </a:cxnLst>
              <a:rect l="0" t="0" r="r" b="b"/>
              <a:pathLst>
                <a:path w="151" h="34">
                  <a:moveTo>
                    <a:pt x="131" y="0"/>
                  </a:move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ubicBezTo>
                    <a:pt x="151" y="8"/>
                    <a:pt x="142" y="0"/>
                    <a:pt x="131" y="0"/>
                  </a:cubicBezTo>
                  <a:close/>
                  <a:moveTo>
                    <a:pt x="131" y="0"/>
                  </a:moveTo>
                  <a:cubicBezTo>
                    <a:pt x="131" y="0"/>
                    <a:pt x="131" y="0"/>
                    <a:pt x="131"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2" name="Freeform 18"/>
            <p:cNvSpPr>
              <a:spLocks noEditPoints="1"/>
            </p:cNvSpPr>
            <p:nvPr/>
          </p:nvSpPr>
          <p:spPr bwMode="auto">
            <a:xfrm>
              <a:off x="6740525" y="1989138"/>
              <a:ext cx="276225" cy="61913"/>
            </a:xfrm>
            <a:custGeom>
              <a:avLst/>
              <a:gdLst/>
              <a:ahLst/>
              <a:cxnLst>
                <a:cxn ang="0">
                  <a:pos x="151" y="17"/>
                </a:cxn>
                <a:cxn ang="0">
                  <a:pos x="131" y="0"/>
                </a:cxn>
                <a:cxn ang="0">
                  <a:pos x="21" y="0"/>
                </a:cxn>
                <a:cxn ang="0">
                  <a:pos x="0" y="17"/>
                </a:cxn>
                <a:cxn ang="0">
                  <a:pos x="21" y="34"/>
                </a:cxn>
                <a:cxn ang="0">
                  <a:pos x="131" y="34"/>
                </a:cxn>
                <a:cxn ang="0">
                  <a:pos x="151" y="17"/>
                </a:cxn>
                <a:cxn ang="0">
                  <a:pos x="151" y="17"/>
                </a:cxn>
                <a:cxn ang="0">
                  <a:pos x="151" y="17"/>
                </a:cxn>
              </a:cxnLst>
              <a:rect l="0" t="0" r="r" b="b"/>
              <a:pathLst>
                <a:path w="151" h="34">
                  <a:moveTo>
                    <a:pt x="151" y="17"/>
                  </a:moveTo>
                  <a:cubicBezTo>
                    <a:pt x="151" y="8"/>
                    <a:pt x="142" y="0"/>
                    <a:pt x="131" y="0"/>
                  </a:cubicBezTo>
                  <a:cubicBezTo>
                    <a:pt x="21" y="0"/>
                    <a:pt x="21" y="0"/>
                    <a:pt x="21" y="0"/>
                  </a:cubicBezTo>
                  <a:cubicBezTo>
                    <a:pt x="9" y="0"/>
                    <a:pt x="0" y="8"/>
                    <a:pt x="0" y="17"/>
                  </a:cubicBezTo>
                  <a:cubicBezTo>
                    <a:pt x="0" y="26"/>
                    <a:pt x="9" y="34"/>
                    <a:pt x="21" y="34"/>
                  </a:cubicBezTo>
                  <a:cubicBezTo>
                    <a:pt x="131" y="34"/>
                    <a:pt x="131" y="34"/>
                    <a:pt x="131" y="34"/>
                  </a:cubicBezTo>
                  <a:cubicBezTo>
                    <a:pt x="142" y="34"/>
                    <a:pt x="151" y="26"/>
                    <a:pt x="151" y="17"/>
                  </a:cubicBezTo>
                  <a:close/>
                  <a:moveTo>
                    <a:pt x="151" y="17"/>
                  </a:moveTo>
                  <a:cubicBezTo>
                    <a:pt x="151" y="17"/>
                    <a:pt x="151" y="17"/>
                    <a:pt x="151" y="1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3" name="Freeform 19"/>
            <p:cNvSpPr>
              <a:spLocks noEditPoints="1"/>
            </p:cNvSpPr>
            <p:nvPr/>
          </p:nvSpPr>
          <p:spPr bwMode="auto">
            <a:xfrm>
              <a:off x="6770688" y="2078038"/>
              <a:ext cx="219075" cy="60325"/>
            </a:xfrm>
            <a:custGeom>
              <a:avLst/>
              <a:gdLst/>
              <a:ahLst/>
              <a:cxnLst>
                <a:cxn ang="0">
                  <a:pos x="20" y="0"/>
                </a:cxn>
                <a:cxn ang="0">
                  <a:pos x="0" y="17"/>
                </a:cxn>
                <a:cxn ang="0">
                  <a:pos x="20" y="33"/>
                </a:cxn>
                <a:cxn ang="0">
                  <a:pos x="99" y="33"/>
                </a:cxn>
                <a:cxn ang="0">
                  <a:pos x="120" y="17"/>
                </a:cxn>
                <a:cxn ang="0">
                  <a:pos x="99" y="0"/>
                </a:cxn>
                <a:cxn ang="0">
                  <a:pos x="20" y="0"/>
                </a:cxn>
                <a:cxn ang="0">
                  <a:pos x="20" y="0"/>
                </a:cxn>
                <a:cxn ang="0">
                  <a:pos x="20" y="0"/>
                </a:cxn>
              </a:cxnLst>
              <a:rect l="0" t="0" r="r" b="b"/>
              <a:pathLst>
                <a:path w="120" h="33">
                  <a:moveTo>
                    <a:pt x="20" y="0"/>
                  </a:moveTo>
                  <a:cubicBezTo>
                    <a:pt x="9" y="0"/>
                    <a:pt x="0" y="7"/>
                    <a:pt x="0" y="17"/>
                  </a:cubicBezTo>
                  <a:cubicBezTo>
                    <a:pt x="0" y="26"/>
                    <a:pt x="9" y="33"/>
                    <a:pt x="20" y="33"/>
                  </a:cubicBezTo>
                  <a:cubicBezTo>
                    <a:pt x="99" y="33"/>
                    <a:pt x="99" y="33"/>
                    <a:pt x="99" y="33"/>
                  </a:cubicBezTo>
                  <a:cubicBezTo>
                    <a:pt x="110" y="33"/>
                    <a:pt x="120" y="26"/>
                    <a:pt x="120" y="17"/>
                  </a:cubicBezTo>
                  <a:cubicBezTo>
                    <a:pt x="120" y="7"/>
                    <a:pt x="110" y="0"/>
                    <a:pt x="99" y="0"/>
                  </a:cubicBezTo>
                  <a:lnTo>
                    <a:pt x="20" y="0"/>
                  </a:lnTo>
                  <a:close/>
                  <a:moveTo>
                    <a:pt x="20" y="0"/>
                  </a:moveTo>
                  <a:cubicBezTo>
                    <a:pt x="20" y="0"/>
                    <a:pt x="20" y="0"/>
                    <a:pt x="20"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4" name="Freeform 20"/>
            <p:cNvSpPr>
              <a:spLocks noEditPoints="1"/>
            </p:cNvSpPr>
            <p:nvPr/>
          </p:nvSpPr>
          <p:spPr bwMode="auto">
            <a:xfrm>
              <a:off x="6627813" y="1292225"/>
              <a:ext cx="503238" cy="581025"/>
            </a:xfrm>
            <a:custGeom>
              <a:avLst/>
              <a:gdLst/>
              <a:ahLst/>
              <a:cxnLst>
                <a:cxn ang="0">
                  <a:pos x="221" y="309"/>
                </a:cxn>
                <a:cxn ang="0">
                  <a:pos x="223" y="297"/>
                </a:cxn>
                <a:cxn ang="0">
                  <a:pos x="224" y="294"/>
                </a:cxn>
                <a:cxn ang="0">
                  <a:pos x="251" y="220"/>
                </a:cxn>
                <a:cxn ang="0">
                  <a:pos x="276" y="138"/>
                </a:cxn>
                <a:cxn ang="0">
                  <a:pos x="138" y="0"/>
                </a:cxn>
                <a:cxn ang="0">
                  <a:pos x="0" y="138"/>
                </a:cxn>
                <a:cxn ang="0">
                  <a:pos x="24" y="220"/>
                </a:cxn>
                <a:cxn ang="0">
                  <a:pos x="52" y="301"/>
                </a:cxn>
                <a:cxn ang="0">
                  <a:pos x="68" y="317"/>
                </a:cxn>
                <a:cxn ang="0">
                  <a:pos x="207" y="317"/>
                </a:cxn>
                <a:cxn ang="0">
                  <a:pos x="221" y="309"/>
                </a:cxn>
                <a:cxn ang="0">
                  <a:pos x="115" y="281"/>
                </a:cxn>
                <a:cxn ang="0">
                  <a:pos x="149" y="175"/>
                </a:cxn>
                <a:cxn ang="0">
                  <a:pos x="150" y="169"/>
                </a:cxn>
                <a:cxn ang="0">
                  <a:pos x="147" y="167"/>
                </a:cxn>
                <a:cxn ang="0">
                  <a:pos x="144" y="168"/>
                </a:cxn>
                <a:cxn ang="0">
                  <a:pos x="109" y="226"/>
                </a:cxn>
                <a:cxn ang="0">
                  <a:pos x="109" y="226"/>
                </a:cxn>
                <a:cxn ang="0">
                  <a:pos x="99" y="159"/>
                </a:cxn>
                <a:cxn ang="0">
                  <a:pos x="186" y="102"/>
                </a:cxn>
                <a:cxn ang="0">
                  <a:pos x="187" y="102"/>
                </a:cxn>
                <a:cxn ang="0">
                  <a:pos x="191" y="105"/>
                </a:cxn>
                <a:cxn ang="0">
                  <a:pos x="175" y="216"/>
                </a:cxn>
                <a:cxn ang="0">
                  <a:pos x="145" y="231"/>
                </a:cxn>
                <a:cxn ang="0">
                  <a:pos x="136" y="241"/>
                </a:cxn>
                <a:cxn ang="0">
                  <a:pos x="136" y="280"/>
                </a:cxn>
                <a:cxn ang="0">
                  <a:pos x="131" y="285"/>
                </a:cxn>
                <a:cxn ang="0">
                  <a:pos x="119" y="285"/>
                </a:cxn>
                <a:cxn ang="0">
                  <a:pos x="115" y="284"/>
                </a:cxn>
                <a:cxn ang="0">
                  <a:pos x="115" y="281"/>
                </a:cxn>
                <a:cxn ang="0">
                  <a:pos x="115" y="281"/>
                </a:cxn>
                <a:cxn ang="0">
                  <a:pos x="115" y="281"/>
                </a:cxn>
              </a:cxnLst>
              <a:rect l="0" t="0" r="r" b="b"/>
              <a:pathLst>
                <a:path w="276" h="317">
                  <a:moveTo>
                    <a:pt x="221" y="309"/>
                  </a:moveTo>
                  <a:cubicBezTo>
                    <a:pt x="223" y="306"/>
                    <a:pt x="223" y="301"/>
                    <a:pt x="223" y="297"/>
                  </a:cubicBezTo>
                  <a:cubicBezTo>
                    <a:pt x="224" y="296"/>
                    <a:pt x="224" y="295"/>
                    <a:pt x="224" y="294"/>
                  </a:cubicBezTo>
                  <a:cubicBezTo>
                    <a:pt x="228" y="260"/>
                    <a:pt x="240" y="240"/>
                    <a:pt x="251" y="220"/>
                  </a:cubicBezTo>
                  <a:cubicBezTo>
                    <a:pt x="264" y="198"/>
                    <a:pt x="276" y="177"/>
                    <a:pt x="276" y="138"/>
                  </a:cubicBezTo>
                  <a:cubicBezTo>
                    <a:pt x="276" y="62"/>
                    <a:pt x="214" y="0"/>
                    <a:pt x="138" y="0"/>
                  </a:cubicBezTo>
                  <a:cubicBezTo>
                    <a:pt x="62" y="0"/>
                    <a:pt x="0" y="62"/>
                    <a:pt x="0" y="138"/>
                  </a:cubicBezTo>
                  <a:cubicBezTo>
                    <a:pt x="0" y="177"/>
                    <a:pt x="12" y="198"/>
                    <a:pt x="24" y="220"/>
                  </a:cubicBezTo>
                  <a:cubicBezTo>
                    <a:pt x="36" y="241"/>
                    <a:pt x="48" y="263"/>
                    <a:pt x="52" y="301"/>
                  </a:cubicBezTo>
                  <a:cubicBezTo>
                    <a:pt x="52" y="310"/>
                    <a:pt x="60" y="317"/>
                    <a:pt x="68" y="317"/>
                  </a:cubicBezTo>
                  <a:cubicBezTo>
                    <a:pt x="207" y="317"/>
                    <a:pt x="207" y="317"/>
                    <a:pt x="207" y="317"/>
                  </a:cubicBezTo>
                  <a:cubicBezTo>
                    <a:pt x="213" y="317"/>
                    <a:pt x="218" y="314"/>
                    <a:pt x="221" y="309"/>
                  </a:cubicBezTo>
                  <a:close/>
                  <a:moveTo>
                    <a:pt x="115" y="281"/>
                  </a:moveTo>
                  <a:cubicBezTo>
                    <a:pt x="126" y="209"/>
                    <a:pt x="144" y="182"/>
                    <a:pt x="149" y="175"/>
                  </a:cubicBezTo>
                  <a:cubicBezTo>
                    <a:pt x="151" y="172"/>
                    <a:pt x="151" y="170"/>
                    <a:pt x="150" y="169"/>
                  </a:cubicBezTo>
                  <a:cubicBezTo>
                    <a:pt x="150" y="168"/>
                    <a:pt x="149" y="167"/>
                    <a:pt x="147" y="167"/>
                  </a:cubicBezTo>
                  <a:cubicBezTo>
                    <a:pt x="146" y="167"/>
                    <a:pt x="145" y="167"/>
                    <a:pt x="144" y="168"/>
                  </a:cubicBezTo>
                  <a:cubicBezTo>
                    <a:pt x="136" y="171"/>
                    <a:pt x="112" y="186"/>
                    <a:pt x="109" y="226"/>
                  </a:cubicBezTo>
                  <a:cubicBezTo>
                    <a:pt x="109" y="226"/>
                    <a:pt x="109" y="226"/>
                    <a:pt x="109" y="226"/>
                  </a:cubicBezTo>
                  <a:cubicBezTo>
                    <a:pt x="102" y="215"/>
                    <a:pt x="88" y="187"/>
                    <a:pt x="99" y="159"/>
                  </a:cubicBezTo>
                  <a:cubicBezTo>
                    <a:pt x="110" y="133"/>
                    <a:pt x="139" y="114"/>
                    <a:pt x="186" y="102"/>
                  </a:cubicBezTo>
                  <a:cubicBezTo>
                    <a:pt x="186" y="102"/>
                    <a:pt x="187" y="102"/>
                    <a:pt x="187" y="102"/>
                  </a:cubicBezTo>
                  <a:cubicBezTo>
                    <a:pt x="189" y="102"/>
                    <a:pt x="191" y="103"/>
                    <a:pt x="191" y="105"/>
                  </a:cubicBezTo>
                  <a:cubicBezTo>
                    <a:pt x="193" y="126"/>
                    <a:pt x="200" y="188"/>
                    <a:pt x="175" y="216"/>
                  </a:cubicBezTo>
                  <a:cubicBezTo>
                    <a:pt x="168" y="225"/>
                    <a:pt x="158" y="230"/>
                    <a:pt x="145" y="231"/>
                  </a:cubicBezTo>
                  <a:cubicBezTo>
                    <a:pt x="140" y="231"/>
                    <a:pt x="136" y="236"/>
                    <a:pt x="136" y="241"/>
                  </a:cubicBezTo>
                  <a:cubicBezTo>
                    <a:pt x="136" y="280"/>
                    <a:pt x="136" y="280"/>
                    <a:pt x="136" y="280"/>
                  </a:cubicBezTo>
                  <a:cubicBezTo>
                    <a:pt x="136" y="283"/>
                    <a:pt x="134" y="285"/>
                    <a:pt x="131" y="285"/>
                  </a:cubicBezTo>
                  <a:cubicBezTo>
                    <a:pt x="119" y="285"/>
                    <a:pt x="119" y="285"/>
                    <a:pt x="119" y="285"/>
                  </a:cubicBezTo>
                  <a:cubicBezTo>
                    <a:pt x="117" y="285"/>
                    <a:pt x="116" y="285"/>
                    <a:pt x="115" y="284"/>
                  </a:cubicBezTo>
                  <a:cubicBezTo>
                    <a:pt x="115" y="283"/>
                    <a:pt x="114" y="282"/>
                    <a:pt x="115" y="281"/>
                  </a:cubicBezTo>
                  <a:close/>
                  <a:moveTo>
                    <a:pt x="115" y="281"/>
                  </a:moveTo>
                  <a:cubicBezTo>
                    <a:pt x="115" y="281"/>
                    <a:pt x="115" y="281"/>
                    <a:pt x="115" y="281"/>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077" name="Freeform 5"/>
          <p:cNvSpPr>
            <a:spLocks noEditPoints="1"/>
          </p:cNvSpPr>
          <p:nvPr/>
        </p:nvSpPr>
        <p:spPr bwMode="auto">
          <a:xfrm>
            <a:off x="3795989" y="1710555"/>
            <a:ext cx="608257" cy="1382811"/>
          </a:xfrm>
          <a:custGeom>
            <a:avLst/>
            <a:gdLst/>
            <a:ahLst/>
            <a:cxnLst>
              <a:cxn ang="0">
                <a:pos x="97" y="511"/>
              </a:cxn>
              <a:cxn ang="0">
                <a:pos x="49" y="511"/>
              </a:cxn>
              <a:cxn ang="0">
                <a:pos x="49" y="73"/>
              </a:cxn>
              <a:cxn ang="0">
                <a:pos x="122" y="0"/>
              </a:cxn>
              <a:cxn ang="0">
                <a:pos x="195" y="73"/>
              </a:cxn>
              <a:cxn ang="0">
                <a:pos x="195" y="511"/>
              </a:cxn>
              <a:cxn ang="0">
                <a:pos x="146" y="511"/>
              </a:cxn>
              <a:cxn ang="0">
                <a:pos x="146" y="73"/>
              </a:cxn>
              <a:cxn ang="0">
                <a:pos x="122" y="48"/>
              </a:cxn>
              <a:cxn ang="0">
                <a:pos x="97" y="73"/>
              </a:cxn>
              <a:cxn ang="0">
                <a:pos x="97" y="511"/>
              </a:cxn>
              <a:cxn ang="0">
                <a:pos x="219" y="48"/>
              </a:cxn>
              <a:cxn ang="0">
                <a:pos x="243" y="73"/>
              </a:cxn>
              <a:cxn ang="0">
                <a:pos x="243" y="511"/>
              </a:cxn>
              <a:cxn ang="0">
                <a:pos x="292" y="511"/>
              </a:cxn>
              <a:cxn ang="0">
                <a:pos x="292" y="73"/>
              </a:cxn>
              <a:cxn ang="0">
                <a:pos x="219" y="0"/>
              </a:cxn>
              <a:cxn ang="0">
                <a:pos x="192" y="5"/>
              </a:cxn>
              <a:cxn ang="0">
                <a:pos x="216" y="49"/>
              </a:cxn>
              <a:cxn ang="0">
                <a:pos x="219" y="48"/>
              </a:cxn>
              <a:cxn ang="0">
                <a:pos x="0" y="535"/>
              </a:cxn>
              <a:cxn ang="0">
                <a:pos x="0" y="633"/>
              </a:cxn>
              <a:cxn ang="0">
                <a:pos x="73" y="666"/>
              </a:cxn>
              <a:cxn ang="0">
                <a:pos x="73" y="681"/>
              </a:cxn>
              <a:cxn ang="0">
                <a:pos x="122" y="730"/>
              </a:cxn>
              <a:cxn ang="0">
                <a:pos x="170" y="779"/>
              </a:cxn>
              <a:cxn ang="0">
                <a:pos x="219" y="730"/>
              </a:cxn>
              <a:cxn ang="0">
                <a:pos x="268" y="681"/>
              </a:cxn>
              <a:cxn ang="0">
                <a:pos x="268" y="666"/>
              </a:cxn>
              <a:cxn ang="0">
                <a:pos x="341" y="633"/>
              </a:cxn>
              <a:cxn ang="0">
                <a:pos x="341" y="535"/>
              </a:cxn>
              <a:cxn ang="0">
                <a:pos x="0" y="535"/>
              </a:cxn>
              <a:cxn ang="0">
                <a:pos x="0" y="535"/>
              </a:cxn>
              <a:cxn ang="0">
                <a:pos x="0" y="535"/>
              </a:cxn>
            </a:cxnLst>
            <a:rect l="0" t="0" r="r" b="b"/>
            <a:pathLst>
              <a:path w="341" h="779">
                <a:moveTo>
                  <a:pt x="97" y="511"/>
                </a:moveTo>
                <a:cubicBezTo>
                  <a:pt x="49" y="511"/>
                  <a:pt x="49" y="511"/>
                  <a:pt x="49" y="511"/>
                </a:cubicBezTo>
                <a:cubicBezTo>
                  <a:pt x="49" y="73"/>
                  <a:pt x="49" y="73"/>
                  <a:pt x="49" y="73"/>
                </a:cubicBezTo>
                <a:cubicBezTo>
                  <a:pt x="49" y="32"/>
                  <a:pt x="81" y="0"/>
                  <a:pt x="122" y="0"/>
                </a:cubicBezTo>
                <a:cubicBezTo>
                  <a:pt x="162" y="0"/>
                  <a:pt x="195" y="32"/>
                  <a:pt x="195" y="73"/>
                </a:cubicBezTo>
                <a:cubicBezTo>
                  <a:pt x="195" y="511"/>
                  <a:pt x="195" y="511"/>
                  <a:pt x="195" y="511"/>
                </a:cubicBezTo>
                <a:cubicBezTo>
                  <a:pt x="146" y="511"/>
                  <a:pt x="146" y="511"/>
                  <a:pt x="146" y="511"/>
                </a:cubicBezTo>
                <a:cubicBezTo>
                  <a:pt x="146" y="73"/>
                  <a:pt x="146" y="73"/>
                  <a:pt x="146" y="73"/>
                </a:cubicBezTo>
                <a:cubicBezTo>
                  <a:pt x="146" y="59"/>
                  <a:pt x="135" y="48"/>
                  <a:pt x="122" y="48"/>
                </a:cubicBezTo>
                <a:cubicBezTo>
                  <a:pt x="108" y="48"/>
                  <a:pt x="97" y="59"/>
                  <a:pt x="97" y="73"/>
                </a:cubicBezTo>
                <a:lnTo>
                  <a:pt x="97" y="511"/>
                </a:lnTo>
                <a:close/>
                <a:moveTo>
                  <a:pt x="219" y="48"/>
                </a:moveTo>
                <a:cubicBezTo>
                  <a:pt x="232" y="48"/>
                  <a:pt x="243" y="59"/>
                  <a:pt x="243" y="73"/>
                </a:cubicBezTo>
                <a:cubicBezTo>
                  <a:pt x="243" y="511"/>
                  <a:pt x="243" y="511"/>
                  <a:pt x="243" y="511"/>
                </a:cubicBezTo>
                <a:cubicBezTo>
                  <a:pt x="292" y="511"/>
                  <a:pt x="292" y="511"/>
                  <a:pt x="292" y="511"/>
                </a:cubicBezTo>
                <a:cubicBezTo>
                  <a:pt x="292" y="73"/>
                  <a:pt x="292" y="73"/>
                  <a:pt x="292" y="73"/>
                </a:cubicBezTo>
                <a:cubicBezTo>
                  <a:pt x="292" y="32"/>
                  <a:pt x="259" y="0"/>
                  <a:pt x="219" y="0"/>
                </a:cubicBezTo>
                <a:cubicBezTo>
                  <a:pt x="209" y="0"/>
                  <a:pt x="200" y="2"/>
                  <a:pt x="192" y="5"/>
                </a:cubicBezTo>
                <a:cubicBezTo>
                  <a:pt x="203" y="17"/>
                  <a:pt x="212" y="32"/>
                  <a:pt x="216" y="49"/>
                </a:cubicBezTo>
                <a:cubicBezTo>
                  <a:pt x="217" y="49"/>
                  <a:pt x="218" y="48"/>
                  <a:pt x="219" y="48"/>
                </a:cubicBezTo>
                <a:close/>
                <a:moveTo>
                  <a:pt x="0" y="535"/>
                </a:moveTo>
                <a:cubicBezTo>
                  <a:pt x="0" y="633"/>
                  <a:pt x="0" y="633"/>
                  <a:pt x="0" y="633"/>
                </a:cubicBezTo>
                <a:cubicBezTo>
                  <a:pt x="23" y="647"/>
                  <a:pt x="48" y="658"/>
                  <a:pt x="73" y="666"/>
                </a:cubicBezTo>
                <a:cubicBezTo>
                  <a:pt x="73" y="681"/>
                  <a:pt x="73" y="681"/>
                  <a:pt x="73" y="681"/>
                </a:cubicBezTo>
                <a:cubicBezTo>
                  <a:pt x="73" y="708"/>
                  <a:pt x="95" y="730"/>
                  <a:pt x="122" y="730"/>
                </a:cubicBezTo>
                <a:cubicBezTo>
                  <a:pt x="122" y="757"/>
                  <a:pt x="143" y="779"/>
                  <a:pt x="170" y="779"/>
                </a:cubicBezTo>
                <a:cubicBezTo>
                  <a:pt x="197" y="779"/>
                  <a:pt x="219" y="757"/>
                  <a:pt x="219" y="730"/>
                </a:cubicBezTo>
                <a:cubicBezTo>
                  <a:pt x="246" y="730"/>
                  <a:pt x="268" y="708"/>
                  <a:pt x="268" y="681"/>
                </a:cubicBezTo>
                <a:cubicBezTo>
                  <a:pt x="268" y="666"/>
                  <a:pt x="268" y="666"/>
                  <a:pt x="268" y="666"/>
                </a:cubicBezTo>
                <a:cubicBezTo>
                  <a:pt x="293" y="658"/>
                  <a:pt x="318" y="647"/>
                  <a:pt x="341" y="633"/>
                </a:cubicBezTo>
                <a:cubicBezTo>
                  <a:pt x="341" y="535"/>
                  <a:pt x="341" y="535"/>
                  <a:pt x="341" y="535"/>
                </a:cubicBezTo>
                <a:lnTo>
                  <a:pt x="0" y="535"/>
                </a:lnTo>
                <a:close/>
                <a:moveTo>
                  <a:pt x="0" y="535"/>
                </a:moveTo>
                <a:cubicBezTo>
                  <a:pt x="0" y="535"/>
                  <a:pt x="0" y="535"/>
                  <a:pt x="0" y="535"/>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cxnSp>
        <p:nvCxnSpPr>
          <p:cNvPr id="142" name="Elbow Connector 141"/>
          <p:cNvCxnSpPr/>
          <p:nvPr/>
        </p:nvCxnSpPr>
        <p:spPr>
          <a:xfrm flipV="1">
            <a:off x="5174289" y="2123241"/>
            <a:ext cx="2534708" cy="307240"/>
          </a:xfrm>
          <a:prstGeom prst="bentConnector3">
            <a:avLst>
              <a:gd name="adj1" fmla="val 39731"/>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4" name="Elbow Connector 143"/>
          <p:cNvCxnSpPr/>
          <p:nvPr/>
        </p:nvCxnSpPr>
        <p:spPr>
          <a:xfrm flipV="1">
            <a:off x="5635145" y="3275382"/>
            <a:ext cx="2073852" cy="691285"/>
          </a:xfrm>
          <a:prstGeom prst="bentConnector3">
            <a:avLst>
              <a:gd name="adj1" fmla="val 34807"/>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5" name="Elbow Connector 144"/>
          <p:cNvCxnSpPr/>
          <p:nvPr/>
        </p:nvCxnSpPr>
        <p:spPr>
          <a:xfrm flipV="1">
            <a:off x="3868529" y="5426043"/>
            <a:ext cx="3840467" cy="691284"/>
          </a:xfrm>
          <a:prstGeom prst="bentConnector3">
            <a:avLst>
              <a:gd name="adj1" fmla="val 77466"/>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69" name="Elbow Connector 168"/>
          <p:cNvCxnSpPr/>
          <p:nvPr/>
        </p:nvCxnSpPr>
        <p:spPr>
          <a:xfrm flipV="1">
            <a:off x="5020670" y="4350712"/>
            <a:ext cx="2688327" cy="998523"/>
          </a:xfrm>
          <a:prstGeom prst="bentConnector3">
            <a:avLst>
              <a:gd name="adj1" fmla="val 56624"/>
            </a:avLst>
          </a:prstGeom>
          <a:ln w="19050" cmpd="sng">
            <a:solidFill>
              <a:schemeClr val="bg1">
                <a:lumMod val="8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95" name="Rectangle 194"/>
          <p:cNvSpPr/>
          <p:nvPr/>
        </p:nvSpPr>
        <p:spPr>
          <a:xfrm>
            <a:off x="6992454" y="4829514"/>
            <a:ext cx="716543" cy="492443"/>
          </a:xfrm>
          <a:prstGeom prst="rect">
            <a:avLst/>
          </a:prstGeom>
        </p:spPr>
        <p:txBody>
          <a:bodyPr wrap="none" lIns="0" tIns="0" rIns="0" bIns="0">
            <a:spAutoFit/>
          </a:bodyPr>
          <a:lstStyle/>
          <a:p>
            <a:pPr algn="r"/>
            <a:r>
              <a:rPr lang="en-US" sz="3200" b="1" dirty="0">
                <a:solidFill>
                  <a:schemeClr val="accent2"/>
                </a:solidFill>
              </a:rPr>
              <a:t>20%</a:t>
            </a:r>
          </a:p>
        </p:txBody>
      </p:sp>
      <p:sp>
        <p:nvSpPr>
          <p:cNvPr id="196" name="Rectangle 195"/>
          <p:cNvSpPr/>
          <p:nvPr/>
        </p:nvSpPr>
        <p:spPr>
          <a:xfrm>
            <a:off x="6992454" y="3796193"/>
            <a:ext cx="716543" cy="492443"/>
          </a:xfrm>
          <a:prstGeom prst="rect">
            <a:avLst/>
          </a:prstGeom>
        </p:spPr>
        <p:txBody>
          <a:bodyPr wrap="none" lIns="0" tIns="0" rIns="0" bIns="0">
            <a:spAutoFit/>
          </a:bodyPr>
          <a:lstStyle/>
          <a:p>
            <a:pPr algn="r"/>
            <a:r>
              <a:rPr lang="en-US" sz="3200" b="1" dirty="0">
                <a:solidFill>
                  <a:schemeClr val="accent3"/>
                </a:solidFill>
              </a:rPr>
              <a:t>30%</a:t>
            </a:r>
          </a:p>
        </p:txBody>
      </p:sp>
      <p:sp>
        <p:nvSpPr>
          <p:cNvPr id="197" name="Rectangle 196"/>
          <p:cNvSpPr/>
          <p:nvPr/>
        </p:nvSpPr>
        <p:spPr>
          <a:xfrm>
            <a:off x="6992454" y="2690075"/>
            <a:ext cx="716543" cy="492443"/>
          </a:xfrm>
          <a:prstGeom prst="rect">
            <a:avLst/>
          </a:prstGeom>
        </p:spPr>
        <p:txBody>
          <a:bodyPr wrap="none" lIns="0" tIns="0" rIns="0" bIns="0">
            <a:spAutoFit/>
          </a:bodyPr>
          <a:lstStyle/>
          <a:p>
            <a:pPr algn="r"/>
            <a:r>
              <a:rPr lang="en-US" sz="3200" b="1" dirty="0">
                <a:solidFill>
                  <a:schemeClr val="accent4"/>
                </a:solidFill>
              </a:rPr>
              <a:t>50%</a:t>
            </a:r>
          </a:p>
        </p:txBody>
      </p:sp>
      <p:sp>
        <p:nvSpPr>
          <p:cNvPr id="198" name="Rectangle 197"/>
          <p:cNvSpPr/>
          <p:nvPr/>
        </p:nvSpPr>
        <p:spPr>
          <a:xfrm>
            <a:off x="6992454" y="1602563"/>
            <a:ext cx="716543" cy="492443"/>
          </a:xfrm>
          <a:prstGeom prst="rect">
            <a:avLst/>
          </a:prstGeom>
        </p:spPr>
        <p:txBody>
          <a:bodyPr wrap="none" lIns="0" tIns="0" rIns="0" bIns="0">
            <a:spAutoFit/>
          </a:bodyPr>
          <a:lstStyle/>
          <a:p>
            <a:pPr algn="r"/>
            <a:r>
              <a:rPr lang="en-US" sz="3200" b="1" dirty="0">
                <a:solidFill>
                  <a:schemeClr val="accent6"/>
                </a:solidFill>
              </a:rPr>
              <a:t>70%</a:t>
            </a:r>
          </a:p>
        </p:txBody>
      </p:sp>
      <p:sp>
        <p:nvSpPr>
          <p:cNvPr id="64" name="Freeform 45"/>
          <p:cNvSpPr>
            <a:spLocks noEditPoints="1"/>
          </p:cNvSpPr>
          <p:nvPr/>
        </p:nvSpPr>
        <p:spPr bwMode="auto">
          <a:xfrm>
            <a:off x="7858360" y="1918823"/>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5" name="Freeform 45"/>
          <p:cNvSpPr>
            <a:spLocks noEditPoints="1"/>
          </p:cNvSpPr>
          <p:nvPr/>
        </p:nvSpPr>
        <p:spPr bwMode="auto">
          <a:xfrm>
            <a:off x="7858360" y="3081927"/>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6" name="Freeform 45"/>
          <p:cNvSpPr>
            <a:spLocks noEditPoints="1"/>
          </p:cNvSpPr>
          <p:nvPr/>
        </p:nvSpPr>
        <p:spPr bwMode="auto">
          <a:xfrm>
            <a:off x="7858360" y="4155841"/>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7" name="Freeform 45"/>
          <p:cNvSpPr>
            <a:spLocks noEditPoints="1"/>
          </p:cNvSpPr>
          <p:nvPr/>
        </p:nvSpPr>
        <p:spPr bwMode="auto">
          <a:xfrm>
            <a:off x="7858360" y="523940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36" name="Group 145"/>
          <p:cNvGrpSpPr/>
          <p:nvPr/>
        </p:nvGrpSpPr>
        <p:grpSpPr>
          <a:xfrm flipH="1">
            <a:off x="1660199" y="3037060"/>
            <a:ext cx="2207112" cy="1804864"/>
            <a:chOff x="1347272" y="1882322"/>
            <a:chExt cx="1899767" cy="1553533"/>
          </a:xfrm>
          <a:solidFill>
            <a:schemeClr val="bg1"/>
          </a:solidFill>
        </p:grpSpPr>
        <p:sp>
          <p:nvSpPr>
            <p:cNvPr id="137" name="Freeform 7"/>
            <p:cNvSpPr>
              <a:spLocks/>
            </p:cNvSpPr>
            <p:nvPr/>
          </p:nvSpPr>
          <p:spPr bwMode="auto">
            <a:xfrm>
              <a:off x="1347272" y="3104382"/>
              <a:ext cx="1559627" cy="331473"/>
            </a:xfrm>
            <a:custGeom>
              <a:avLst/>
              <a:gdLst/>
              <a:ahLst/>
              <a:cxnLst>
                <a:cxn ang="0">
                  <a:pos x="367" y="24"/>
                </a:cxn>
                <a:cxn ang="0">
                  <a:pos x="367" y="0"/>
                </a:cxn>
                <a:cxn ang="0">
                  <a:pos x="0" y="0"/>
                </a:cxn>
                <a:cxn ang="0">
                  <a:pos x="0" y="24"/>
                </a:cxn>
                <a:cxn ang="0">
                  <a:pos x="164" y="24"/>
                </a:cxn>
                <a:cxn ang="0">
                  <a:pos x="164" y="53"/>
                </a:cxn>
                <a:cxn ang="0">
                  <a:pos x="132" y="53"/>
                </a:cxn>
                <a:cxn ang="0">
                  <a:pos x="132" y="78"/>
                </a:cxn>
                <a:cxn ang="0">
                  <a:pos x="235" y="78"/>
                </a:cxn>
                <a:cxn ang="0">
                  <a:pos x="235" y="53"/>
                </a:cxn>
                <a:cxn ang="0">
                  <a:pos x="203" y="53"/>
                </a:cxn>
                <a:cxn ang="0">
                  <a:pos x="203" y="24"/>
                </a:cxn>
                <a:cxn ang="0">
                  <a:pos x="367" y="24"/>
                </a:cxn>
              </a:cxnLst>
              <a:rect l="0" t="0" r="r" b="b"/>
              <a:pathLst>
                <a:path w="367" h="78">
                  <a:moveTo>
                    <a:pt x="367" y="24"/>
                  </a:moveTo>
                  <a:lnTo>
                    <a:pt x="367" y="0"/>
                  </a:lnTo>
                  <a:lnTo>
                    <a:pt x="0" y="0"/>
                  </a:lnTo>
                  <a:lnTo>
                    <a:pt x="0" y="24"/>
                  </a:lnTo>
                  <a:lnTo>
                    <a:pt x="164" y="24"/>
                  </a:lnTo>
                  <a:lnTo>
                    <a:pt x="164" y="53"/>
                  </a:lnTo>
                  <a:lnTo>
                    <a:pt x="132" y="53"/>
                  </a:lnTo>
                  <a:lnTo>
                    <a:pt x="132" y="78"/>
                  </a:lnTo>
                  <a:lnTo>
                    <a:pt x="235" y="78"/>
                  </a:lnTo>
                  <a:lnTo>
                    <a:pt x="235" y="53"/>
                  </a:lnTo>
                  <a:lnTo>
                    <a:pt x="203" y="53"/>
                  </a:lnTo>
                  <a:lnTo>
                    <a:pt x="203" y="24"/>
                  </a:lnTo>
                  <a:lnTo>
                    <a:pt x="367"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8" name="Freeform 8"/>
            <p:cNvSpPr>
              <a:spLocks/>
            </p:cNvSpPr>
            <p:nvPr/>
          </p:nvSpPr>
          <p:spPr bwMode="auto">
            <a:xfrm>
              <a:off x="2141957" y="2475433"/>
              <a:ext cx="322975" cy="114742"/>
            </a:xfrm>
            <a:custGeom>
              <a:avLst/>
              <a:gdLst/>
              <a:ahLst/>
              <a:cxnLst>
                <a:cxn ang="0">
                  <a:pos x="76" y="27"/>
                </a:cxn>
                <a:cxn ang="0">
                  <a:pos x="70" y="0"/>
                </a:cxn>
                <a:cxn ang="0">
                  <a:pos x="0" y="0"/>
                </a:cxn>
                <a:cxn ang="0">
                  <a:pos x="0" y="27"/>
                </a:cxn>
                <a:cxn ang="0">
                  <a:pos x="76" y="27"/>
                </a:cxn>
              </a:cxnLst>
              <a:rect l="0" t="0" r="r" b="b"/>
              <a:pathLst>
                <a:path w="76" h="27">
                  <a:moveTo>
                    <a:pt x="76" y="27"/>
                  </a:moveTo>
                  <a:lnTo>
                    <a:pt x="70" y="0"/>
                  </a:lnTo>
                  <a:lnTo>
                    <a:pt x="0" y="0"/>
                  </a:lnTo>
                  <a:lnTo>
                    <a:pt x="0" y="27"/>
                  </a:lnTo>
                  <a:lnTo>
                    <a:pt x="76"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0" name="Freeform 9"/>
            <p:cNvSpPr>
              <a:spLocks/>
            </p:cNvSpPr>
            <p:nvPr/>
          </p:nvSpPr>
          <p:spPr bwMode="auto">
            <a:xfrm>
              <a:off x="2137709" y="2615672"/>
              <a:ext cx="390969" cy="216733"/>
            </a:xfrm>
            <a:custGeom>
              <a:avLst/>
              <a:gdLst/>
              <a:ahLst/>
              <a:cxnLst>
                <a:cxn ang="0">
                  <a:pos x="0" y="51"/>
                </a:cxn>
                <a:cxn ang="0">
                  <a:pos x="92" y="51"/>
                </a:cxn>
                <a:cxn ang="0">
                  <a:pos x="79" y="0"/>
                </a:cxn>
                <a:cxn ang="0">
                  <a:pos x="1" y="0"/>
                </a:cxn>
                <a:cxn ang="0">
                  <a:pos x="0" y="51"/>
                </a:cxn>
              </a:cxnLst>
              <a:rect l="0" t="0" r="r" b="b"/>
              <a:pathLst>
                <a:path w="92" h="51">
                  <a:moveTo>
                    <a:pt x="0" y="51"/>
                  </a:moveTo>
                  <a:lnTo>
                    <a:pt x="92" y="51"/>
                  </a:lnTo>
                  <a:lnTo>
                    <a:pt x="79" y="0"/>
                  </a:lnTo>
                  <a:lnTo>
                    <a:pt x="1" y="0"/>
                  </a:lnTo>
                  <a:lnTo>
                    <a:pt x="0" y="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1" name="Freeform 10"/>
            <p:cNvSpPr>
              <a:spLocks/>
            </p:cNvSpPr>
            <p:nvPr/>
          </p:nvSpPr>
          <p:spPr bwMode="auto">
            <a:xfrm>
              <a:off x="2477681" y="2475433"/>
              <a:ext cx="250732" cy="114742"/>
            </a:xfrm>
            <a:custGeom>
              <a:avLst/>
              <a:gdLst/>
              <a:ahLst/>
              <a:cxnLst>
                <a:cxn ang="0">
                  <a:pos x="59" y="27"/>
                </a:cxn>
                <a:cxn ang="0">
                  <a:pos x="51" y="0"/>
                </a:cxn>
                <a:cxn ang="0">
                  <a:pos x="0" y="0"/>
                </a:cxn>
                <a:cxn ang="0">
                  <a:pos x="8" y="27"/>
                </a:cxn>
                <a:cxn ang="0">
                  <a:pos x="59" y="27"/>
                </a:cxn>
              </a:cxnLst>
              <a:rect l="0" t="0" r="r" b="b"/>
              <a:pathLst>
                <a:path w="59" h="27">
                  <a:moveTo>
                    <a:pt x="59" y="27"/>
                  </a:moveTo>
                  <a:lnTo>
                    <a:pt x="51" y="0"/>
                  </a:lnTo>
                  <a:lnTo>
                    <a:pt x="0" y="0"/>
                  </a:lnTo>
                  <a:lnTo>
                    <a:pt x="8" y="27"/>
                  </a:lnTo>
                  <a:lnTo>
                    <a:pt x="59"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3" name="Freeform 11"/>
            <p:cNvSpPr>
              <a:spLocks/>
            </p:cNvSpPr>
            <p:nvPr/>
          </p:nvSpPr>
          <p:spPr bwMode="auto">
            <a:xfrm>
              <a:off x="2515927" y="2615672"/>
              <a:ext cx="284729" cy="216733"/>
            </a:xfrm>
            <a:custGeom>
              <a:avLst/>
              <a:gdLst/>
              <a:ahLst/>
              <a:cxnLst>
                <a:cxn ang="0">
                  <a:pos x="12" y="51"/>
                </a:cxn>
                <a:cxn ang="0">
                  <a:pos x="67" y="51"/>
                </a:cxn>
                <a:cxn ang="0">
                  <a:pos x="52" y="0"/>
                </a:cxn>
                <a:cxn ang="0">
                  <a:pos x="0" y="0"/>
                </a:cxn>
                <a:cxn ang="0">
                  <a:pos x="12" y="51"/>
                </a:cxn>
              </a:cxnLst>
              <a:rect l="0" t="0" r="r" b="b"/>
              <a:pathLst>
                <a:path w="67" h="51">
                  <a:moveTo>
                    <a:pt x="12" y="51"/>
                  </a:moveTo>
                  <a:lnTo>
                    <a:pt x="67" y="51"/>
                  </a:lnTo>
                  <a:lnTo>
                    <a:pt x="52" y="0"/>
                  </a:lnTo>
                  <a:lnTo>
                    <a:pt x="0" y="0"/>
                  </a:lnTo>
                  <a:lnTo>
                    <a:pt x="12" y="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8" name="Freeform 12"/>
            <p:cNvSpPr>
              <a:spLocks/>
            </p:cNvSpPr>
            <p:nvPr/>
          </p:nvSpPr>
          <p:spPr bwMode="auto">
            <a:xfrm>
              <a:off x="1432264" y="2615672"/>
              <a:ext cx="297476" cy="216733"/>
            </a:xfrm>
            <a:custGeom>
              <a:avLst/>
              <a:gdLst/>
              <a:ahLst/>
              <a:cxnLst>
                <a:cxn ang="0">
                  <a:pos x="70" y="0"/>
                </a:cxn>
                <a:cxn ang="0">
                  <a:pos x="17" y="0"/>
                </a:cxn>
                <a:cxn ang="0">
                  <a:pos x="0" y="51"/>
                </a:cxn>
                <a:cxn ang="0">
                  <a:pos x="56" y="51"/>
                </a:cxn>
                <a:cxn ang="0">
                  <a:pos x="70" y="0"/>
                </a:cxn>
              </a:cxnLst>
              <a:rect l="0" t="0" r="r" b="b"/>
              <a:pathLst>
                <a:path w="70" h="51">
                  <a:moveTo>
                    <a:pt x="70" y="0"/>
                  </a:moveTo>
                  <a:lnTo>
                    <a:pt x="17" y="0"/>
                  </a:lnTo>
                  <a:lnTo>
                    <a:pt x="0" y="51"/>
                  </a:lnTo>
                  <a:lnTo>
                    <a:pt x="56" y="51"/>
                  </a:lnTo>
                  <a:lnTo>
                    <a:pt x="7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9" name="Freeform 13"/>
            <p:cNvSpPr>
              <a:spLocks/>
            </p:cNvSpPr>
            <p:nvPr/>
          </p:nvSpPr>
          <p:spPr bwMode="auto">
            <a:xfrm>
              <a:off x="1513007" y="2475433"/>
              <a:ext cx="254979" cy="114742"/>
            </a:xfrm>
            <a:custGeom>
              <a:avLst/>
              <a:gdLst/>
              <a:ahLst/>
              <a:cxnLst>
                <a:cxn ang="0">
                  <a:pos x="60" y="0"/>
                </a:cxn>
                <a:cxn ang="0">
                  <a:pos x="8" y="0"/>
                </a:cxn>
                <a:cxn ang="0">
                  <a:pos x="0" y="27"/>
                </a:cxn>
                <a:cxn ang="0">
                  <a:pos x="52" y="27"/>
                </a:cxn>
                <a:cxn ang="0">
                  <a:pos x="60" y="0"/>
                </a:cxn>
              </a:cxnLst>
              <a:rect l="0" t="0" r="r" b="b"/>
              <a:pathLst>
                <a:path w="60" h="27">
                  <a:moveTo>
                    <a:pt x="60" y="0"/>
                  </a:moveTo>
                  <a:lnTo>
                    <a:pt x="8" y="0"/>
                  </a:lnTo>
                  <a:lnTo>
                    <a:pt x="0" y="27"/>
                  </a:lnTo>
                  <a:lnTo>
                    <a:pt x="52" y="27"/>
                  </a:lnTo>
                  <a:lnTo>
                    <a:pt x="6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0" name="Freeform 14"/>
            <p:cNvSpPr>
              <a:spLocks/>
            </p:cNvSpPr>
            <p:nvPr/>
          </p:nvSpPr>
          <p:spPr bwMode="auto">
            <a:xfrm>
              <a:off x="1355770" y="2857902"/>
              <a:ext cx="305976" cy="199735"/>
            </a:xfrm>
            <a:custGeom>
              <a:avLst/>
              <a:gdLst/>
              <a:ahLst/>
              <a:cxnLst>
                <a:cxn ang="0">
                  <a:pos x="16" y="0"/>
                </a:cxn>
                <a:cxn ang="0">
                  <a:pos x="0" y="47"/>
                </a:cxn>
                <a:cxn ang="0">
                  <a:pos x="60" y="47"/>
                </a:cxn>
                <a:cxn ang="0">
                  <a:pos x="72" y="0"/>
                </a:cxn>
                <a:cxn ang="0">
                  <a:pos x="16" y="0"/>
                </a:cxn>
              </a:cxnLst>
              <a:rect l="0" t="0" r="r" b="b"/>
              <a:pathLst>
                <a:path w="72" h="47">
                  <a:moveTo>
                    <a:pt x="16" y="0"/>
                  </a:moveTo>
                  <a:lnTo>
                    <a:pt x="0" y="47"/>
                  </a:lnTo>
                  <a:lnTo>
                    <a:pt x="60" y="47"/>
                  </a:lnTo>
                  <a:lnTo>
                    <a:pt x="72" y="0"/>
                  </a:lnTo>
                  <a:lnTo>
                    <a:pt x="1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2" name="Freeform 15"/>
            <p:cNvSpPr>
              <a:spLocks/>
            </p:cNvSpPr>
            <p:nvPr/>
          </p:nvSpPr>
          <p:spPr bwMode="auto">
            <a:xfrm>
              <a:off x="1780737" y="2475433"/>
              <a:ext cx="318726" cy="114742"/>
            </a:xfrm>
            <a:custGeom>
              <a:avLst/>
              <a:gdLst/>
              <a:ahLst/>
              <a:cxnLst>
                <a:cxn ang="0">
                  <a:pos x="75" y="27"/>
                </a:cxn>
                <a:cxn ang="0">
                  <a:pos x="75" y="0"/>
                </a:cxn>
                <a:cxn ang="0">
                  <a:pos x="7" y="0"/>
                </a:cxn>
                <a:cxn ang="0">
                  <a:pos x="0" y="27"/>
                </a:cxn>
                <a:cxn ang="0">
                  <a:pos x="75" y="27"/>
                </a:cxn>
              </a:cxnLst>
              <a:rect l="0" t="0" r="r" b="b"/>
              <a:pathLst>
                <a:path w="75" h="27">
                  <a:moveTo>
                    <a:pt x="75" y="27"/>
                  </a:moveTo>
                  <a:lnTo>
                    <a:pt x="75" y="0"/>
                  </a:lnTo>
                  <a:lnTo>
                    <a:pt x="7" y="0"/>
                  </a:lnTo>
                  <a:lnTo>
                    <a:pt x="0" y="27"/>
                  </a:lnTo>
                  <a:lnTo>
                    <a:pt x="75"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4" name="Freeform 16"/>
            <p:cNvSpPr>
              <a:spLocks/>
            </p:cNvSpPr>
            <p:nvPr/>
          </p:nvSpPr>
          <p:spPr bwMode="auto">
            <a:xfrm>
              <a:off x="2571174" y="2857902"/>
              <a:ext cx="301727" cy="199735"/>
            </a:xfrm>
            <a:custGeom>
              <a:avLst/>
              <a:gdLst/>
              <a:ahLst/>
              <a:cxnLst>
                <a:cxn ang="0">
                  <a:pos x="12" y="47"/>
                </a:cxn>
                <a:cxn ang="0">
                  <a:pos x="71" y="47"/>
                </a:cxn>
                <a:cxn ang="0">
                  <a:pos x="56" y="0"/>
                </a:cxn>
                <a:cxn ang="0">
                  <a:pos x="0" y="0"/>
                </a:cxn>
                <a:cxn ang="0">
                  <a:pos x="12" y="47"/>
                </a:cxn>
              </a:cxnLst>
              <a:rect l="0" t="0" r="r" b="b"/>
              <a:pathLst>
                <a:path w="71" h="47">
                  <a:moveTo>
                    <a:pt x="12" y="47"/>
                  </a:moveTo>
                  <a:lnTo>
                    <a:pt x="71" y="47"/>
                  </a:lnTo>
                  <a:lnTo>
                    <a:pt x="56" y="0"/>
                  </a:lnTo>
                  <a:lnTo>
                    <a:pt x="0" y="0"/>
                  </a:lnTo>
                  <a:lnTo>
                    <a:pt x="12"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5" name="Freeform 17"/>
            <p:cNvSpPr>
              <a:spLocks/>
            </p:cNvSpPr>
            <p:nvPr/>
          </p:nvSpPr>
          <p:spPr bwMode="auto">
            <a:xfrm>
              <a:off x="2137709" y="2857902"/>
              <a:ext cx="446216" cy="199735"/>
            </a:xfrm>
            <a:custGeom>
              <a:avLst/>
              <a:gdLst/>
              <a:ahLst/>
              <a:cxnLst>
                <a:cxn ang="0">
                  <a:pos x="0" y="0"/>
                </a:cxn>
                <a:cxn ang="0">
                  <a:pos x="0" y="47"/>
                </a:cxn>
                <a:cxn ang="0">
                  <a:pos x="105" y="47"/>
                </a:cxn>
                <a:cxn ang="0">
                  <a:pos x="93" y="0"/>
                </a:cxn>
                <a:cxn ang="0">
                  <a:pos x="0" y="0"/>
                </a:cxn>
              </a:cxnLst>
              <a:rect l="0" t="0" r="r" b="b"/>
              <a:pathLst>
                <a:path w="105" h="47">
                  <a:moveTo>
                    <a:pt x="0" y="0"/>
                  </a:moveTo>
                  <a:lnTo>
                    <a:pt x="0" y="47"/>
                  </a:lnTo>
                  <a:lnTo>
                    <a:pt x="105" y="47"/>
                  </a:lnTo>
                  <a:lnTo>
                    <a:pt x="93" y="0"/>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6" name="Freeform 18"/>
            <p:cNvSpPr>
              <a:spLocks/>
            </p:cNvSpPr>
            <p:nvPr/>
          </p:nvSpPr>
          <p:spPr bwMode="auto">
            <a:xfrm>
              <a:off x="1648996" y="2857902"/>
              <a:ext cx="446216" cy="199735"/>
            </a:xfrm>
            <a:custGeom>
              <a:avLst/>
              <a:gdLst/>
              <a:ahLst/>
              <a:cxnLst>
                <a:cxn ang="0">
                  <a:pos x="13" y="0"/>
                </a:cxn>
                <a:cxn ang="0">
                  <a:pos x="0" y="47"/>
                </a:cxn>
                <a:cxn ang="0">
                  <a:pos x="105" y="47"/>
                </a:cxn>
                <a:cxn ang="0">
                  <a:pos x="105" y="0"/>
                </a:cxn>
                <a:cxn ang="0">
                  <a:pos x="13" y="0"/>
                </a:cxn>
              </a:cxnLst>
              <a:rect l="0" t="0" r="r" b="b"/>
              <a:pathLst>
                <a:path w="105" h="47">
                  <a:moveTo>
                    <a:pt x="13" y="0"/>
                  </a:moveTo>
                  <a:lnTo>
                    <a:pt x="0" y="47"/>
                  </a:lnTo>
                  <a:lnTo>
                    <a:pt x="105" y="47"/>
                  </a:lnTo>
                  <a:lnTo>
                    <a:pt x="105" y="0"/>
                  </a:lnTo>
                  <a:lnTo>
                    <a:pt x="1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7" name="Freeform 19"/>
            <p:cNvSpPr>
              <a:spLocks/>
            </p:cNvSpPr>
            <p:nvPr/>
          </p:nvSpPr>
          <p:spPr bwMode="auto">
            <a:xfrm>
              <a:off x="1712742" y="2615672"/>
              <a:ext cx="386720" cy="216733"/>
            </a:xfrm>
            <a:custGeom>
              <a:avLst/>
              <a:gdLst/>
              <a:ahLst/>
              <a:cxnLst>
                <a:cxn ang="0">
                  <a:pos x="0" y="51"/>
                </a:cxn>
                <a:cxn ang="0">
                  <a:pos x="90" y="51"/>
                </a:cxn>
                <a:cxn ang="0">
                  <a:pos x="91" y="0"/>
                </a:cxn>
                <a:cxn ang="0">
                  <a:pos x="14" y="0"/>
                </a:cxn>
                <a:cxn ang="0">
                  <a:pos x="0" y="51"/>
                </a:cxn>
              </a:cxnLst>
              <a:rect l="0" t="0" r="r" b="b"/>
              <a:pathLst>
                <a:path w="91" h="51">
                  <a:moveTo>
                    <a:pt x="0" y="51"/>
                  </a:moveTo>
                  <a:lnTo>
                    <a:pt x="90" y="51"/>
                  </a:lnTo>
                  <a:lnTo>
                    <a:pt x="91" y="0"/>
                  </a:lnTo>
                  <a:lnTo>
                    <a:pt x="14" y="0"/>
                  </a:lnTo>
                  <a:lnTo>
                    <a:pt x="0" y="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61" name="Group 112"/>
            <p:cNvGrpSpPr/>
            <p:nvPr/>
          </p:nvGrpSpPr>
          <p:grpSpPr>
            <a:xfrm flipH="1">
              <a:off x="2251123" y="1882322"/>
              <a:ext cx="995916" cy="974874"/>
              <a:chOff x="703295" y="84831"/>
              <a:chExt cx="1044237" cy="1022174"/>
            </a:xfrm>
            <a:grpFill/>
          </p:grpSpPr>
          <p:sp>
            <p:nvSpPr>
              <p:cNvPr id="163" name="Freeform 21"/>
              <p:cNvSpPr>
                <a:spLocks/>
              </p:cNvSpPr>
              <p:nvPr/>
            </p:nvSpPr>
            <p:spPr bwMode="auto">
              <a:xfrm>
                <a:off x="887139" y="279707"/>
                <a:ext cx="683901" cy="661839"/>
              </a:xfrm>
              <a:custGeom>
                <a:avLst/>
                <a:gdLst/>
                <a:ahLst/>
                <a:cxnLst>
                  <a:cxn ang="0">
                    <a:pos x="176" y="100"/>
                  </a:cxn>
                  <a:cxn ang="0">
                    <a:pos x="177" y="89"/>
                  </a:cxn>
                  <a:cxn ang="0">
                    <a:pos x="88" y="0"/>
                  </a:cxn>
                  <a:cxn ang="0">
                    <a:pos x="0" y="89"/>
                  </a:cxn>
                  <a:cxn ang="0">
                    <a:pos x="59" y="172"/>
                  </a:cxn>
                  <a:cxn ang="0">
                    <a:pos x="96" y="100"/>
                  </a:cxn>
                  <a:cxn ang="0">
                    <a:pos x="176" y="100"/>
                  </a:cxn>
                </a:cxnLst>
                <a:rect l="0" t="0" r="r" b="b"/>
                <a:pathLst>
                  <a:path w="177" h="172">
                    <a:moveTo>
                      <a:pt x="176" y="100"/>
                    </a:moveTo>
                    <a:cubicBezTo>
                      <a:pt x="177" y="97"/>
                      <a:pt x="177" y="93"/>
                      <a:pt x="177" y="89"/>
                    </a:cubicBezTo>
                    <a:cubicBezTo>
                      <a:pt x="177" y="40"/>
                      <a:pt x="137" y="0"/>
                      <a:pt x="88" y="0"/>
                    </a:cubicBezTo>
                    <a:cubicBezTo>
                      <a:pt x="40" y="0"/>
                      <a:pt x="0" y="40"/>
                      <a:pt x="0" y="89"/>
                    </a:cubicBezTo>
                    <a:cubicBezTo>
                      <a:pt x="0" y="127"/>
                      <a:pt x="24" y="159"/>
                      <a:pt x="59" y="172"/>
                    </a:cubicBezTo>
                    <a:cubicBezTo>
                      <a:pt x="96" y="100"/>
                      <a:pt x="96" y="100"/>
                      <a:pt x="96" y="100"/>
                    </a:cubicBezTo>
                    <a:lnTo>
                      <a:pt x="176" y="10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4" name="Freeform 22"/>
              <p:cNvSpPr>
                <a:spLocks/>
              </p:cNvSpPr>
              <p:nvPr/>
            </p:nvSpPr>
            <p:spPr bwMode="auto">
              <a:xfrm>
                <a:off x="872432" y="834916"/>
                <a:ext cx="125014" cy="128692"/>
              </a:xfrm>
              <a:custGeom>
                <a:avLst/>
                <a:gdLst/>
                <a:ahLst/>
                <a:cxnLst>
                  <a:cxn ang="0">
                    <a:pos x="18" y="0"/>
                  </a:cxn>
                  <a:cxn ang="0">
                    <a:pos x="0" y="33"/>
                  </a:cxn>
                  <a:cxn ang="0">
                    <a:pos x="32" y="15"/>
                  </a:cxn>
                  <a:cxn ang="0">
                    <a:pos x="18" y="0"/>
                  </a:cxn>
                </a:cxnLst>
                <a:rect l="0" t="0" r="r" b="b"/>
                <a:pathLst>
                  <a:path w="32" h="33">
                    <a:moveTo>
                      <a:pt x="18" y="0"/>
                    </a:moveTo>
                    <a:cubicBezTo>
                      <a:pt x="0" y="33"/>
                      <a:pt x="0" y="33"/>
                      <a:pt x="0" y="33"/>
                    </a:cubicBezTo>
                    <a:cubicBezTo>
                      <a:pt x="32" y="15"/>
                      <a:pt x="32" y="15"/>
                      <a:pt x="32" y="15"/>
                    </a:cubicBezTo>
                    <a:cubicBezTo>
                      <a:pt x="27" y="10"/>
                      <a:pt x="22" y="6"/>
                      <a:pt x="18"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5" name="Freeform 23"/>
              <p:cNvSpPr>
                <a:spLocks/>
              </p:cNvSpPr>
              <p:nvPr/>
            </p:nvSpPr>
            <p:spPr bwMode="auto">
              <a:xfrm>
                <a:off x="997446" y="915807"/>
                <a:ext cx="106631" cy="191198"/>
              </a:xfrm>
              <a:custGeom>
                <a:avLst/>
                <a:gdLst/>
                <a:ahLst/>
                <a:cxnLst>
                  <a:cxn ang="0">
                    <a:pos x="0" y="49"/>
                  </a:cxn>
                  <a:cxn ang="0">
                    <a:pos x="28" y="10"/>
                  </a:cxn>
                  <a:cxn ang="0">
                    <a:pos x="8" y="0"/>
                  </a:cxn>
                  <a:cxn ang="0">
                    <a:pos x="0" y="49"/>
                  </a:cxn>
                </a:cxnLst>
                <a:rect l="0" t="0" r="r" b="b"/>
                <a:pathLst>
                  <a:path w="28" h="49">
                    <a:moveTo>
                      <a:pt x="0" y="49"/>
                    </a:moveTo>
                    <a:cubicBezTo>
                      <a:pt x="28" y="10"/>
                      <a:pt x="28" y="10"/>
                      <a:pt x="28" y="10"/>
                    </a:cubicBezTo>
                    <a:cubicBezTo>
                      <a:pt x="21" y="8"/>
                      <a:pt x="14" y="4"/>
                      <a:pt x="8" y="0"/>
                    </a:cubicBezTo>
                    <a:lnTo>
                      <a:pt x="0" y="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6" name="Freeform 24"/>
              <p:cNvSpPr>
                <a:spLocks/>
              </p:cNvSpPr>
              <p:nvPr/>
            </p:nvSpPr>
            <p:spPr bwMode="auto">
              <a:xfrm>
                <a:off x="747418" y="724609"/>
                <a:ext cx="176491" cy="125014"/>
              </a:xfrm>
              <a:custGeom>
                <a:avLst/>
                <a:gdLst/>
                <a:ahLst/>
                <a:cxnLst>
                  <a:cxn ang="0">
                    <a:pos x="0" y="33"/>
                  </a:cxn>
                  <a:cxn ang="0">
                    <a:pos x="46" y="21"/>
                  </a:cxn>
                  <a:cxn ang="0">
                    <a:pos x="36" y="0"/>
                  </a:cxn>
                  <a:cxn ang="0">
                    <a:pos x="0" y="33"/>
                  </a:cxn>
                </a:cxnLst>
                <a:rect l="0" t="0" r="r" b="b"/>
                <a:pathLst>
                  <a:path w="46" h="33">
                    <a:moveTo>
                      <a:pt x="0" y="33"/>
                    </a:moveTo>
                    <a:cubicBezTo>
                      <a:pt x="46" y="21"/>
                      <a:pt x="46" y="21"/>
                      <a:pt x="46" y="21"/>
                    </a:cubicBezTo>
                    <a:cubicBezTo>
                      <a:pt x="42" y="14"/>
                      <a:pt x="39" y="7"/>
                      <a:pt x="36" y="0"/>
                    </a:cubicBezTo>
                    <a:lnTo>
                      <a:pt x="0"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7" name="Freeform 25"/>
              <p:cNvSpPr>
                <a:spLocks/>
              </p:cNvSpPr>
              <p:nvPr/>
            </p:nvSpPr>
            <p:spPr bwMode="auto">
              <a:xfrm>
                <a:off x="703295" y="470905"/>
                <a:ext cx="194876" cy="91923"/>
              </a:xfrm>
              <a:custGeom>
                <a:avLst/>
                <a:gdLst/>
                <a:ahLst/>
                <a:cxnLst>
                  <a:cxn ang="0">
                    <a:pos x="0" y="0"/>
                  </a:cxn>
                  <a:cxn ang="0">
                    <a:pos x="47" y="23"/>
                  </a:cxn>
                  <a:cxn ang="0">
                    <a:pos x="51" y="2"/>
                  </a:cxn>
                  <a:cxn ang="0">
                    <a:pos x="0" y="0"/>
                  </a:cxn>
                </a:cxnLst>
                <a:rect l="0" t="0" r="r" b="b"/>
                <a:pathLst>
                  <a:path w="51" h="23">
                    <a:moveTo>
                      <a:pt x="0" y="0"/>
                    </a:moveTo>
                    <a:cubicBezTo>
                      <a:pt x="47" y="23"/>
                      <a:pt x="47" y="23"/>
                      <a:pt x="47" y="23"/>
                    </a:cubicBezTo>
                    <a:cubicBezTo>
                      <a:pt x="45" y="18"/>
                      <a:pt x="48" y="10"/>
                      <a:pt x="51" y="2"/>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8" name="Freeform 26"/>
              <p:cNvSpPr>
                <a:spLocks/>
              </p:cNvSpPr>
              <p:nvPr/>
            </p:nvSpPr>
            <p:spPr bwMode="auto">
              <a:xfrm>
                <a:off x="767642" y="592241"/>
                <a:ext cx="99277" cy="77216"/>
              </a:xfrm>
              <a:custGeom>
                <a:avLst/>
                <a:gdLst/>
                <a:ahLst/>
                <a:cxnLst>
                  <a:cxn ang="0">
                    <a:pos x="26" y="0"/>
                  </a:cxn>
                  <a:cxn ang="0">
                    <a:pos x="0" y="14"/>
                  </a:cxn>
                  <a:cxn ang="0">
                    <a:pos x="26" y="20"/>
                  </a:cxn>
                  <a:cxn ang="0">
                    <a:pos x="25" y="6"/>
                  </a:cxn>
                  <a:cxn ang="0">
                    <a:pos x="26" y="0"/>
                  </a:cxn>
                </a:cxnLst>
                <a:rect l="0" t="0" r="r" b="b"/>
                <a:pathLst>
                  <a:path w="26" h="20">
                    <a:moveTo>
                      <a:pt x="26" y="0"/>
                    </a:moveTo>
                    <a:cubicBezTo>
                      <a:pt x="0" y="14"/>
                      <a:pt x="0" y="14"/>
                      <a:pt x="0" y="14"/>
                    </a:cubicBezTo>
                    <a:cubicBezTo>
                      <a:pt x="26" y="20"/>
                      <a:pt x="26" y="20"/>
                      <a:pt x="26" y="20"/>
                    </a:cubicBezTo>
                    <a:cubicBezTo>
                      <a:pt x="26" y="15"/>
                      <a:pt x="25" y="11"/>
                      <a:pt x="25" y="6"/>
                    </a:cubicBezTo>
                    <a:cubicBezTo>
                      <a:pt x="25" y="4"/>
                      <a:pt x="25" y="2"/>
                      <a:pt x="26"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0" name="Freeform 27"/>
              <p:cNvSpPr>
                <a:spLocks/>
              </p:cNvSpPr>
              <p:nvPr/>
            </p:nvSpPr>
            <p:spPr bwMode="auto">
              <a:xfrm>
                <a:off x="817280" y="371628"/>
                <a:ext cx="147076" cy="91923"/>
              </a:xfrm>
              <a:custGeom>
                <a:avLst/>
                <a:gdLst/>
                <a:ahLst/>
                <a:cxnLst>
                  <a:cxn ang="0">
                    <a:pos x="0" y="0"/>
                  </a:cxn>
                  <a:cxn ang="0">
                    <a:pos x="23" y="24"/>
                  </a:cxn>
                  <a:cxn ang="0">
                    <a:pos x="38" y="2"/>
                  </a:cxn>
                  <a:cxn ang="0">
                    <a:pos x="0" y="0"/>
                  </a:cxn>
                </a:cxnLst>
                <a:rect l="0" t="0" r="r" b="b"/>
                <a:pathLst>
                  <a:path w="38" h="24">
                    <a:moveTo>
                      <a:pt x="0" y="0"/>
                    </a:moveTo>
                    <a:cubicBezTo>
                      <a:pt x="23" y="24"/>
                      <a:pt x="23" y="24"/>
                      <a:pt x="23" y="24"/>
                    </a:cubicBezTo>
                    <a:cubicBezTo>
                      <a:pt x="27" y="16"/>
                      <a:pt x="32" y="9"/>
                      <a:pt x="38" y="2"/>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1" name="Freeform 28"/>
              <p:cNvSpPr>
                <a:spLocks/>
              </p:cNvSpPr>
              <p:nvPr/>
            </p:nvSpPr>
            <p:spPr bwMode="auto">
              <a:xfrm>
                <a:off x="1074662" y="180430"/>
                <a:ext cx="69862" cy="113985"/>
              </a:xfrm>
              <a:custGeom>
                <a:avLst/>
                <a:gdLst/>
                <a:ahLst/>
                <a:cxnLst>
                  <a:cxn ang="0">
                    <a:pos x="0" y="0"/>
                  </a:cxn>
                  <a:cxn ang="0">
                    <a:pos x="1" y="30"/>
                  </a:cxn>
                  <a:cxn ang="0">
                    <a:pos x="18" y="25"/>
                  </a:cxn>
                  <a:cxn ang="0">
                    <a:pos x="0" y="0"/>
                  </a:cxn>
                </a:cxnLst>
                <a:rect l="0" t="0" r="r" b="b"/>
                <a:pathLst>
                  <a:path w="18" h="30">
                    <a:moveTo>
                      <a:pt x="0" y="0"/>
                    </a:moveTo>
                    <a:cubicBezTo>
                      <a:pt x="1" y="30"/>
                      <a:pt x="1" y="30"/>
                      <a:pt x="1" y="30"/>
                    </a:cubicBezTo>
                    <a:cubicBezTo>
                      <a:pt x="6" y="28"/>
                      <a:pt x="12" y="26"/>
                      <a:pt x="18" y="25"/>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2" name="Freeform 29"/>
              <p:cNvSpPr>
                <a:spLocks/>
              </p:cNvSpPr>
              <p:nvPr/>
            </p:nvSpPr>
            <p:spPr bwMode="auto">
              <a:xfrm>
                <a:off x="883464" y="220877"/>
                <a:ext cx="147076" cy="150753"/>
              </a:xfrm>
              <a:custGeom>
                <a:avLst/>
                <a:gdLst/>
                <a:ahLst/>
                <a:cxnLst>
                  <a:cxn ang="0">
                    <a:pos x="38" y="26"/>
                  </a:cxn>
                  <a:cxn ang="0">
                    <a:pos x="0" y="0"/>
                  </a:cxn>
                  <a:cxn ang="0">
                    <a:pos x="23" y="39"/>
                  </a:cxn>
                  <a:cxn ang="0">
                    <a:pos x="38" y="26"/>
                  </a:cxn>
                </a:cxnLst>
                <a:rect l="0" t="0" r="r" b="b"/>
                <a:pathLst>
                  <a:path w="38" h="39">
                    <a:moveTo>
                      <a:pt x="38" y="26"/>
                    </a:moveTo>
                    <a:cubicBezTo>
                      <a:pt x="0" y="0"/>
                      <a:pt x="0" y="0"/>
                      <a:pt x="0" y="0"/>
                    </a:cubicBezTo>
                    <a:cubicBezTo>
                      <a:pt x="23" y="39"/>
                      <a:pt x="23" y="39"/>
                      <a:pt x="23" y="39"/>
                    </a:cubicBezTo>
                    <a:cubicBezTo>
                      <a:pt x="27" y="34"/>
                      <a:pt x="32" y="30"/>
                      <a:pt x="38" y="2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3" name="Freeform 30"/>
              <p:cNvSpPr>
                <a:spLocks/>
              </p:cNvSpPr>
              <p:nvPr/>
            </p:nvSpPr>
            <p:spPr bwMode="auto">
              <a:xfrm>
                <a:off x="1192322" y="84831"/>
                <a:ext cx="77216" cy="180169"/>
              </a:xfrm>
              <a:custGeom>
                <a:avLst/>
                <a:gdLst/>
                <a:ahLst/>
                <a:cxnLst>
                  <a:cxn ang="0">
                    <a:pos x="20" y="46"/>
                  </a:cxn>
                  <a:cxn ang="0">
                    <a:pos x="7" y="0"/>
                  </a:cxn>
                  <a:cxn ang="0">
                    <a:pos x="0" y="46"/>
                  </a:cxn>
                  <a:cxn ang="0">
                    <a:pos x="9" y="46"/>
                  </a:cxn>
                  <a:cxn ang="0">
                    <a:pos x="20" y="46"/>
                  </a:cxn>
                </a:cxnLst>
                <a:rect l="0" t="0" r="r" b="b"/>
                <a:pathLst>
                  <a:path w="20" h="46">
                    <a:moveTo>
                      <a:pt x="20" y="46"/>
                    </a:moveTo>
                    <a:cubicBezTo>
                      <a:pt x="7" y="0"/>
                      <a:pt x="7" y="0"/>
                      <a:pt x="7" y="0"/>
                    </a:cubicBezTo>
                    <a:cubicBezTo>
                      <a:pt x="0" y="46"/>
                      <a:pt x="0" y="46"/>
                      <a:pt x="0" y="46"/>
                    </a:cubicBezTo>
                    <a:cubicBezTo>
                      <a:pt x="3" y="46"/>
                      <a:pt x="6" y="46"/>
                      <a:pt x="9" y="46"/>
                    </a:cubicBezTo>
                    <a:cubicBezTo>
                      <a:pt x="13" y="46"/>
                      <a:pt x="17" y="46"/>
                      <a:pt x="20" y="4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4" name="Freeform 31"/>
              <p:cNvSpPr>
                <a:spLocks/>
              </p:cNvSpPr>
              <p:nvPr/>
            </p:nvSpPr>
            <p:spPr bwMode="auto">
              <a:xfrm>
                <a:off x="1405582" y="184108"/>
                <a:ext cx="128692" cy="180169"/>
              </a:xfrm>
              <a:custGeom>
                <a:avLst/>
                <a:gdLst/>
                <a:ahLst/>
                <a:cxnLst>
                  <a:cxn ang="0">
                    <a:pos x="33" y="0"/>
                  </a:cxn>
                  <a:cxn ang="0">
                    <a:pos x="0" y="32"/>
                  </a:cxn>
                  <a:cxn ang="0">
                    <a:pos x="19" y="47"/>
                  </a:cxn>
                  <a:cxn ang="0">
                    <a:pos x="33" y="0"/>
                  </a:cxn>
                </a:cxnLst>
                <a:rect l="0" t="0" r="r" b="b"/>
                <a:pathLst>
                  <a:path w="33" h="47">
                    <a:moveTo>
                      <a:pt x="33" y="0"/>
                    </a:moveTo>
                    <a:cubicBezTo>
                      <a:pt x="0" y="32"/>
                      <a:pt x="0" y="32"/>
                      <a:pt x="0" y="32"/>
                    </a:cubicBezTo>
                    <a:cubicBezTo>
                      <a:pt x="7" y="36"/>
                      <a:pt x="13" y="41"/>
                      <a:pt x="19" y="47"/>
                    </a:cubicBezTo>
                    <a:lnTo>
                      <a:pt x="3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5" name="Freeform 32"/>
              <p:cNvSpPr>
                <a:spLocks/>
              </p:cNvSpPr>
              <p:nvPr/>
            </p:nvSpPr>
            <p:spPr bwMode="auto">
              <a:xfrm>
                <a:off x="1309983" y="180430"/>
                <a:ext cx="91923" cy="125014"/>
              </a:xfrm>
              <a:custGeom>
                <a:avLst/>
                <a:gdLst/>
                <a:ahLst/>
                <a:cxnLst>
                  <a:cxn ang="0">
                    <a:pos x="18" y="0"/>
                  </a:cxn>
                  <a:cxn ang="0">
                    <a:pos x="0" y="24"/>
                  </a:cxn>
                  <a:cxn ang="0">
                    <a:pos x="24" y="33"/>
                  </a:cxn>
                  <a:cxn ang="0">
                    <a:pos x="18" y="0"/>
                  </a:cxn>
                </a:cxnLst>
                <a:rect l="0" t="0" r="r" b="b"/>
                <a:pathLst>
                  <a:path w="24" h="33">
                    <a:moveTo>
                      <a:pt x="18" y="0"/>
                    </a:moveTo>
                    <a:cubicBezTo>
                      <a:pt x="0" y="24"/>
                      <a:pt x="0" y="24"/>
                      <a:pt x="0" y="24"/>
                    </a:cubicBezTo>
                    <a:cubicBezTo>
                      <a:pt x="9" y="26"/>
                      <a:pt x="16" y="29"/>
                      <a:pt x="24" y="33"/>
                    </a:cubicBezTo>
                    <a:lnTo>
                      <a:pt x="1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6" name="Freeform 33"/>
              <p:cNvSpPr>
                <a:spLocks/>
              </p:cNvSpPr>
              <p:nvPr/>
            </p:nvSpPr>
            <p:spPr bwMode="auto">
              <a:xfrm>
                <a:off x="1295275" y="301768"/>
                <a:ext cx="14708" cy="3678"/>
              </a:xfrm>
              <a:custGeom>
                <a:avLst/>
                <a:gdLst/>
                <a:ahLst/>
                <a:cxnLst>
                  <a:cxn ang="0">
                    <a:pos x="4" y="1"/>
                  </a:cxn>
                  <a:cxn ang="0">
                    <a:pos x="0" y="0"/>
                  </a:cxn>
                  <a:cxn ang="0">
                    <a:pos x="0" y="1"/>
                  </a:cxn>
                  <a:cxn ang="0">
                    <a:pos x="4" y="1"/>
                  </a:cxn>
                </a:cxnLst>
                <a:rect l="0" t="0" r="r" b="b"/>
                <a:pathLst>
                  <a:path w="4" h="1">
                    <a:moveTo>
                      <a:pt x="4" y="1"/>
                    </a:moveTo>
                    <a:cubicBezTo>
                      <a:pt x="3" y="1"/>
                      <a:pt x="1" y="0"/>
                      <a:pt x="0" y="0"/>
                    </a:cubicBezTo>
                    <a:cubicBezTo>
                      <a:pt x="0" y="1"/>
                      <a:pt x="0" y="1"/>
                      <a:pt x="0" y="1"/>
                    </a:cubicBezTo>
                    <a:lnTo>
                      <a:pt x="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7" name="Freeform 34"/>
              <p:cNvSpPr>
                <a:spLocks/>
              </p:cNvSpPr>
              <p:nvPr/>
            </p:nvSpPr>
            <p:spPr bwMode="auto">
              <a:xfrm>
                <a:off x="1493827" y="360599"/>
                <a:ext cx="136046" cy="102953"/>
              </a:xfrm>
              <a:custGeom>
                <a:avLst/>
                <a:gdLst/>
                <a:ahLst/>
                <a:cxnLst>
                  <a:cxn ang="0">
                    <a:pos x="35" y="0"/>
                  </a:cxn>
                  <a:cxn ang="0">
                    <a:pos x="0" y="5"/>
                  </a:cxn>
                  <a:cxn ang="0">
                    <a:pos x="15" y="27"/>
                  </a:cxn>
                  <a:cxn ang="0">
                    <a:pos x="35" y="0"/>
                  </a:cxn>
                </a:cxnLst>
                <a:rect l="0" t="0" r="r" b="b"/>
                <a:pathLst>
                  <a:path w="35" h="27">
                    <a:moveTo>
                      <a:pt x="35" y="0"/>
                    </a:moveTo>
                    <a:cubicBezTo>
                      <a:pt x="0" y="5"/>
                      <a:pt x="0" y="5"/>
                      <a:pt x="0" y="5"/>
                    </a:cubicBezTo>
                    <a:cubicBezTo>
                      <a:pt x="6" y="11"/>
                      <a:pt x="11" y="19"/>
                      <a:pt x="15" y="27"/>
                    </a:cubicBezTo>
                    <a:lnTo>
                      <a:pt x="3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8" name="Freeform 35"/>
              <p:cNvSpPr>
                <a:spLocks/>
              </p:cNvSpPr>
              <p:nvPr/>
            </p:nvSpPr>
            <p:spPr bwMode="auto">
              <a:xfrm>
                <a:off x="1571041" y="515028"/>
                <a:ext cx="176491" cy="128692"/>
              </a:xfrm>
              <a:custGeom>
                <a:avLst/>
                <a:gdLst/>
                <a:ahLst/>
                <a:cxnLst>
                  <a:cxn ang="0">
                    <a:pos x="4" y="33"/>
                  </a:cxn>
                  <a:cxn ang="0">
                    <a:pos x="46" y="10"/>
                  </a:cxn>
                  <a:cxn ang="0">
                    <a:pos x="0" y="0"/>
                  </a:cxn>
                  <a:cxn ang="0">
                    <a:pos x="4" y="28"/>
                  </a:cxn>
                  <a:cxn ang="0">
                    <a:pos x="4" y="33"/>
                  </a:cxn>
                </a:cxnLst>
                <a:rect l="0" t="0" r="r" b="b"/>
                <a:pathLst>
                  <a:path w="46" h="33">
                    <a:moveTo>
                      <a:pt x="4" y="33"/>
                    </a:moveTo>
                    <a:cubicBezTo>
                      <a:pt x="46" y="10"/>
                      <a:pt x="46" y="10"/>
                      <a:pt x="46" y="10"/>
                    </a:cubicBezTo>
                    <a:cubicBezTo>
                      <a:pt x="0" y="0"/>
                      <a:pt x="0" y="0"/>
                      <a:pt x="0" y="0"/>
                    </a:cubicBezTo>
                    <a:cubicBezTo>
                      <a:pt x="3" y="9"/>
                      <a:pt x="4" y="18"/>
                      <a:pt x="4" y="28"/>
                    </a:cubicBezTo>
                    <a:cubicBezTo>
                      <a:pt x="4" y="29"/>
                      <a:pt x="4" y="31"/>
                      <a:pt x="4" y="3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95" name="矩形 94"/>
          <p:cNvSpPr/>
          <p:nvPr/>
        </p:nvSpPr>
        <p:spPr>
          <a:xfrm>
            <a:off x="8392725" y="1864173"/>
            <a:ext cx="222929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6" name="矩形 95"/>
          <p:cNvSpPr/>
          <p:nvPr/>
        </p:nvSpPr>
        <p:spPr>
          <a:xfrm>
            <a:off x="8392725" y="3111783"/>
            <a:ext cx="222929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8" name="矩形 97"/>
          <p:cNvSpPr/>
          <p:nvPr/>
        </p:nvSpPr>
        <p:spPr>
          <a:xfrm>
            <a:off x="8392725" y="4234096"/>
            <a:ext cx="222929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9" name="矩形 98"/>
          <p:cNvSpPr/>
          <p:nvPr/>
        </p:nvSpPr>
        <p:spPr>
          <a:xfrm>
            <a:off x="8392725" y="5261723"/>
            <a:ext cx="2229290"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3" name="矩形 72"/>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学过程</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200615524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136"/>
                                        </p:tgtEl>
                                        <p:attrNameLst>
                                          <p:attrName>style.visibility</p:attrName>
                                        </p:attrNameLst>
                                      </p:cBhvr>
                                      <p:to>
                                        <p:strVal val="visible"/>
                                      </p:to>
                                    </p:set>
                                    <p:anim calcmode="lin" valueType="num">
                                      <p:cBhvr>
                                        <p:cTn id="13" dur="500" fill="hold"/>
                                        <p:tgtEl>
                                          <p:spTgt spid="136"/>
                                        </p:tgtEl>
                                        <p:attrNameLst>
                                          <p:attrName>ppt_w</p:attrName>
                                        </p:attrNameLst>
                                      </p:cBhvr>
                                      <p:tavLst>
                                        <p:tav tm="0">
                                          <p:val>
                                            <p:fltVal val="0"/>
                                          </p:val>
                                        </p:tav>
                                        <p:tav tm="100000">
                                          <p:val>
                                            <p:strVal val="#ppt_w"/>
                                          </p:val>
                                        </p:tav>
                                      </p:tavLst>
                                    </p:anim>
                                    <p:anim calcmode="lin" valueType="num">
                                      <p:cBhvr>
                                        <p:cTn id="14" dur="500" fill="hold"/>
                                        <p:tgtEl>
                                          <p:spTgt spid="136"/>
                                        </p:tgtEl>
                                        <p:attrNameLst>
                                          <p:attrName>ppt_h</p:attrName>
                                        </p:attrNameLst>
                                      </p:cBhvr>
                                      <p:tavLst>
                                        <p:tav tm="0">
                                          <p:val>
                                            <p:fltVal val="0"/>
                                          </p:val>
                                        </p:tav>
                                        <p:tav tm="100000">
                                          <p:val>
                                            <p:strVal val="#ppt_h"/>
                                          </p:val>
                                        </p:tav>
                                      </p:tavLst>
                                    </p:anim>
                                    <p:animEffect transition="in" filter="fade">
                                      <p:cBhvr>
                                        <p:cTn id="15" dur="500"/>
                                        <p:tgtEl>
                                          <p:spTgt spid="136"/>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1500"/>
                            </p:stCondLst>
                            <p:childTnLst>
                              <p:par>
                                <p:cTn id="23" presetID="53" presetClass="entr" presetSubtype="0"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childTnLst>
                          </p:cTn>
                        </p:par>
                        <p:par>
                          <p:cTn id="34" fill="hold">
                            <p:stCondLst>
                              <p:cond delay="2500"/>
                            </p:stCondLst>
                            <p:childTnLst>
                              <p:par>
                                <p:cTn id="35" presetID="53" presetClass="entr" presetSubtype="0"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500" fill="hold"/>
                                        <p:tgtEl>
                                          <p:spTgt spid="108"/>
                                        </p:tgtEl>
                                        <p:attrNameLst>
                                          <p:attrName>ppt_w</p:attrName>
                                        </p:attrNameLst>
                                      </p:cBhvr>
                                      <p:tavLst>
                                        <p:tav tm="0">
                                          <p:val>
                                            <p:fltVal val="0"/>
                                          </p:val>
                                        </p:tav>
                                        <p:tav tm="100000">
                                          <p:val>
                                            <p:strVal val="#ppt_w"/>
                                          </p:val>
                                        </p:tav>
                                      </p:tavLst>
                                    </p:anim>
                                    <p:anim calcmode="lin" valueType="num">
                                      <p:cBhvr>
                                        <p:cTn id="44" dur="500" fill="hold"/>
                                        <p:tgtEl>
                                          <p:spTgt spid="108"/>
                                        </p:tgtEl>
                                        <p:attrNameLst>
                                          <p:attrName>ppt_h</p:attrName>
                                        </p:attrNameLst>
                                      </p:cBhvr>
                                      <p:tavLst>
                                        <p:tav tm="0">
                                          <p:val>
                                            <p:fltVal val="0"/>
                                          </p:val>
                                        </p:tav>
                                        <p:tav tm="100000">
                                          <p:val>
                                            <p:strVal val="#ppt_h"/>
                                          </p:val>
                                        </p:tav>
                                      </p:tavLst>
                                    </p:anim>
                                    <p:animEffect transition="in" filter="fade">
                                      <p:cBhvr>
                                        <p:cTn id="45" dur="500"/>
                                        <p:tgtEl>
                                          <p:spTgt spid="108"/>
                                        </p:tgtEl>
                                      </p:cBhvr>
                                    </p:animEffect>
                                  </p:childTnLst>
                                </p:cTn>
                              </p:par>
                            </p:childTnLst>
                          </p:cTn>
                        </p:par>
                        <p:par>
                          <p:cTn id="46" fill="hold">
                            <p:stCondLst>
                              <p:cond delay="3500"/>
                            </p:stCondLst>
                            <p:childTnLst>
                              <p:par>
                                <p:cTn id="47" presetID="53" presetClass="entr" presetSubtype="0"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p:cTn id="55" dur="500" fill="hold"/>
                                        <p:tgtEl>
                                          <p:spTgt spid="109"/>
                                        </p:tgtEl>
                                        <p:attrNameLst>
                                          <p:attrName>ppt_w</p:attrName>
                                        </p:attrNameLst>
                                      </p:cBhvr>
                                      <p:tavLst>
                                        <p:tav tm="0">
                                          <p:val>
                                            <p:fltVal val="0"/>
                                          </p:val>
                                        </p:tav>
                                        <p:tav tm="100000">
                                          <p:val>
                                            <p:strVal val="#ppt_w"/>
                                          </p:val>
                                        </p:tav>
                                      </p:tavLst>
                                    </p:anim>
                                    <p:anim calcmode="lin" valueType="num">
                                      <p:cBhvr>
                                        <p:cTn id="56" dur="500" fill="hold"/>
                                        <p:tgtEl>
                                          <p:spTgt spid="109"/>
                                        </p:tgtEl>
                                        <p:attrNameLst>
                                          <p:attrName>ppt_h</p:attrName>
                                        </p:attrNameLst>
                                      </p:cBhvr>
                                      <p:tavLst>
                                        <p:tav tm="0">
                                          <p:val>
                                            <p:fltVal val="0"/>
                                          </p:val>
                                        </p:tav>
                                        <p:tav tm="100000">
                                          <p:val>
                                            <p:strVal val="#ppt_h"/>
                                          </p:val>
                                        </p:tav>
                                      </p:tavLst>
                                    </p:anim>
                                    <p:animEffect transition="in" filter="fade">
                                      <p:cBhvr>
                                        <p:cTn id="57" dur="500"/>
                                        <p:tgtEl>
                                          <p:spTgt spid="109"/>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3077"/>
                                        </p:tgtEl>
                                        <p:attrNameLst>
                                          <p:attrName>style.visibility</p:attrName>
                                        </p:attrNameLst>
                                      </p:cBhvr>
                                      <p:to>
                                        <p:strVal val="visible"/>
                                      </p:to>
                                    </p:set>
                                    <p:anim calcmode="lin" valueType="num">
                                      <p:cBhvr>
                                        <p:cTn id="61" dur="500" fill="hold"/>
                                        <p:tgtEl>
                                          <p:spTgt spid="3077"/>
                                        </p:tgtEl>
                                        <p:attrNameLst>
                                          <p:attrName>ppt_w</p:attrName>
                                        </p:attrNameLst>
                                      </p:cBhvr>
                                      <p:tavLst>
                                        <p:tav tm="0">
                                          <p:val>
                                            <p:fltVal val="0"/>
                                          </p:val>
                                        </p:tav>
                                        <p:tav tm="100000">
                                          <p:val>
                                            <p:strVal val="#ppt_w"/>
                                          </p:val>
                                        </p:tav>
                                      </p:tavLst>
                                    </p:anim>
                                    <p:anim calcmode="lin" valueType="num">
                                      <p:cBhvr>
                                        <p:cTn id="62" dur="500" fill="hold"/>
                                        <p:tgtEl>
                                          <p:spTgt spid="3077"/>
                                        </p:tgtEl>
                                        <p:attrNameLst>
                                          <p:attrName>ppt_h</p:attrName>
                                        </p:attrNameLst>
                                      </p:cBhvr>
                                      <p:tavLst>
                                        <p:tav tm="0">
                                          <p:val>
                                            <p:fltVal val="0"/>
                                          </p:val>
                                        </p:tav>
                                        <p:tav tm="100000">
                                          <p:val>
                                            <p:strVal val="#ppt_h"/>
                                          </p:val>
                                        </p:tav>
                                      </p:tavLst>
                                    </p:anim>
                                    <p:animEffect transition="in" filter="fade">
                                      <p:cBhvr>
                                        <p:cTn id="63" dur="500"/>
                                        <p:tgtEl>
                                          <p:spTgt spid="3077"/>
                                        </p:tgtEl>
                                      </p:cBhvr>
                                    </p:animEffect>
                                  </p:childTnLst>
                                </p:cTn>
                              </p:par>
                            </p:childTnLst>
                          </p:cTn>
                        </p:par>
                        <p:par>
                          <p:cTn id="64" fill="hold">
                            <p:stCondLst>
                              <p:cond delay="5000"/>
                            </p:stCondLst>
                            <p:childTnLst>
                              <p:par>
                                <p:cTn id="65" presetID="18" presetClass="entr" presetSubtype="3"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Effect transition="in" filter="strips(upRight)">
                                      <p:cBhvr>
                                        <p:cTn id="67" dur="500"/>
                                        <p:tgtEl>
                                          <p:spTgt spid="142"/>
                                        </p:tgtEl>
                                      </p:cBhvr>
                                    </p:animEffect>
                                  </p:childTnLst>
                                </p:cTn>
                              </p:par>
                            </p:childTnLst>
                          </p:cTn>
                        </p:par>
                        <p:par>
                          <p:cTn id="68" fill="hold">
                            <p:stCondLst>
                              <p:cond delay="5500"/>
                            </p:stCondLst>
                            <p:childTnLst>
                              <p:par>
                                <p:cTn id="69" presetID="53" presetClass="entr" presetSubtype="0"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p:cTn id="71" dur="500" fill="hold"/>
                                        <p:tgtEl>
                                          <p:spTgt spid="64"/>
                                        </p:tgtEl>
                                        <p:attrNameLst>
                                          <p:attrName>ppt_w</p:attrName>
                                        </p:attrNameLst>
                                      </p:cBhvr>
                                      <p:tavLst>
                                        <p:tav tm="0">
                                          <p:val>
                                            <p:fltVal val="0"/>
                                          </p:val>
                                        </p:tav>
                                        <p:tav tm="100000">
                                          <p:val>
                                            <p:strVal val="#ppt_w"/>
                                          </p:val>
                                        </p:tav>
                                      </p:tavLst>
                                    </p:anim>
                                    <p:anim calcmode="lin" valueType="num">
                                      <p:cBhvr>
                                        <p:cTn id="72" dur="500" fill="hold"/>
                                        <p:tgtEl>
                                          <p:spTgt spid="64"/>
                                        </p:tgtEl>
                                        <p:attrNameLst>
                                          <p:attrName>ppt_h</p:attrName>
                                        </p:attrNameLst>
                                      </p:cBhvr>
                                      <p:tavLst>
                                        <p:tav tm="0">
                                          <p:val>
                                            <p:fltVal val="0"/>
                                          </p:val>
                                        </p:tav>
                                        <p:tav tm="100000">
                                          <p:val>
                                            <p:strVal val="#ppt_h"/>
                                          </p:val>
                                        </p:tav>
                                      </p:tavLst>
                                    </p:anim>
                                    <p:animEffect transition="in" filter="fade">
                                      <p:cBhvr>
                                        <p:cTn id="73" dur="500"/>
                                        <p:tgtEl>
                                          <p:spTgt spid="64"/>
                                        </p:tgtEl>
                                      </p:cBhvr>
                                    </p:animEffect>
                                  </p:childTnLst>
                                </p:cTn>
                              </p:par>
                            </p:childTnLst>
                          </p:cTn>
                        </p:par>
                        <p:par>
                          <p:cTn id="74" fill="hold">
                            <p:stCondLst>
                              <p:cond delay="6000"/>
                            </p:stCondLst>
                            <p:childTnLst>
                              <p:par>
                                <p:cTn id="75" presetID="18" presetClass="entr" presetSubtype="3" fill="hold" nodeType="afterEffect">
                                  <p:stCondLst>
                                    <p:cond delay="0"/>
                                  </p:stCondLst>
                                  <p:childTnLst>
                                    <p:set>
                                      <p:cBhvr>
                                        <p:cTn id="76" dur="1" fill="hold">
                                          <p:stCondLst>
                                            <p:cond delay="0"/>
                                          </p:stCondLst>
                                        </p:cTn>
                                        <p:tgtEl>
                                          <p:spTgt spid="144"/>
                                        </p:tgtEl>
                                        <p:attrNameLst>
                                          <p:attrName>style.visibility</p:attrName>
                                        </p:attrNameLst>
                                      </p:cBhvr>
                                      <p:to>
                                        <p:strVal val="visible"/>
                                      </p:to>
                                    </p:set>
                                    <p:animEffect transition="in" filter="strips(upRight)">
                                      <p:cBhvr>
                                        <p:cTn id="77" dur="500"/>
                                        <p:tgtEl>
                                          <p:spTgt spid="144"/>
                                        </p:tgtEl>
                                      </p:cBhvr>
                                    </p:animEffect>
                                  </p:childTnLst>
                                </p:cTn>
                              </p:par>
                            </p:childTnLst>
                          </p:cTn>
                        </p:par>
                        <p:par>
                          <p:cTn id="78" fill="hold">
                            <p:stCondLst>
                              <p:cond delay="6500"/>
                            </p:stCondLst>
                            <p:childTnLst>
                              <p:par>
                                <p:cTn id="79" presetID="53"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childTnLst>
                          </p:cTn>
                        </p:par>
                        <p:par>
                          <p:cTn id="84" fill="hold">
                            <p:stCondLst>
                              <p:cond delay="7000"/>
                            </p:stCondLst>
                            <p:childTnLst>
                              <p:par>
                                <p:cTn id="85" presetID="18" presetClass="entr" presetSubtype="3" fill="hold" nodeType="afterEffect">
                                  <p:stCondLst>
                                    <p:cond delay="0"/>
                                  </p:stCondLst>
                                  <p:childTnLst>
                                    <p:set>
                                      <p:cBhvr>
                                        <p:cTn id="86" dur="1" fill="hold">
                                          <p:stCondLst>
                                            <p:cond delay="0"/>
                                          </p:stCondLst>
                                        </p:cTn>
                                        <p:tgtEl>
                                          <p:spTgt spid="169"/>
                                        </p:tgtEl>
                                        <p:attrNameLst>
                                          <p:attrName>style.visibility</p:attrName>
                                        </p:attrNameLst>
                                      </p:cBhvr>
                                      <p:to>
                                        <p:strVal val="visible"/>
                                      </p:to>
                                    </p:set>
                                    <p:animEffect transition="in" filter="strips(upRight)">
                                      <p:cBhvr>
                                        <p:cTn id="87" dur="500"/>
                                        <p:tgtEl>
                                          <p:spTgt spid="169"/>
                                        </p:tgtEl>
                                      </p:cBhvr>
                                    </p:animEffect>
                                  </p:childTnLst>
                                </p:cTn>
                              </p:par>
                            </p:childTnLst>
                          </p:cTn>
                        </p:par>
                        <p:par>
                          <p:cTn id="88" fill="hold">
                            <p:stCondLst>
                              <p:cond delay="7500"/>
                            </p:stCondLst>
                            <p:childTnLst>
                              <p:par>
                                <p:cTn id="89" presetID="53" presetClass="entr" presetSubtype="0"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Effect transition="in" filter="fade">
                                      <p:cBhvr>
                                        <p:cTn id="93" dur="500"/>
                                        <p:tgtEl>
                                          <p:spTgt spid="66"/>
                                        </p:tgtEl>
                                      </p:cBhvr>
                                    </p:animEffect>
                                  </p:childTnLst>
                                </p:cTn>
                              </p:par>
                            </p:childTnLst>
                          </p:cTn>
                        </p:par>
                        <p:par>
                          <p:cTn id="94" fill="hold">
                            <p:stCondLst>
                              <p:cond delay="8000"/>
                            </p:stCondLst>
                            <p:childTnLst>
                              <p:par>
                                <p:cTn id="95" presetID="18" presetClass="entr" presetSubtype="3" fill="hold" nodeType="afterEffect">
                                  <p:stCondLst>
                                    <p:cond delay="0"/>
                                  </p:stCondLst>
                                  <p:childTnLst>
                                    <p:set>
                                      <p:cBhvr>
                                        <p:cTn id="96" dur="1" fill="hold">
                                          <p:stCondLst>
                                            <p:cond delay="0"/>
                                          </p:stCondLst>
                                        </p:cTn>
                                        <p:tgtEl>
                                          <p:spTgt spid="145"/>
                                        </p:tgtEl>
                                        <p:attrNameLst>
                                          <p:attrName>style.visibility</p:attrName>
                                        </p:attrNameLst>
                                      </p:cBhvr>
                                      <p:to>
                                        <p:strVal val="visible"/>
                                      </p:to>
                                    </p:set>
                                    <p:animEffect transition="in" filter="strips(upRight)">
                                      <p:cBhvr>
                                        <p:cTn id="97" dur="500"/>
                                        <p:tgtEl>
                                          <p:spTgt spid="145"/>
                                        </p:tgtEl>
                                      </p:cBhvr>
                                    </p:animEffect>
                                  </p:childTnLst>
                                </p:cTn>
                              </p:par>
                            </p:childTnLst>
                          </p:cTn>
                        </p:par>
                        <p:par>
                          <p:cTn id="98" fill="hold">
                            <p:stCondLst>
                              <p:cond delay="8500"/>
                            </p:stCondLst>
                            <p:childTnLst>
                              <p:par>
                                <p:cTn id="99" presetID="53" presetClass="entr" presetSubtype="0" fill="hold" grpId="0" nodeType="afterEffect">
                                  <p:stCondLst>
                                    <p:cond delay="0"/>
                                  </p:stCondLst>
                                  <p:childTnLst>
                                    <p:set>
                                      <p:cBhvr>
                                        <p:cTn id="100" dur="1" fill="hold">
                                          <p:stCondLst>
                                            <p:cond delay="0"/>
                                          </p:stCondLst>
                                        </p:cTn>
                                        <p:tgtEl>
                                          <p:spTgt spid="67"/>
                                        </p:tgtEl>
                                        <p:attrNameLst>
                                          <p:attrName>style.visibility</p:attrName>
                                        </p:attrNameLst>
                                      </p:cBhvr>
                                      <p:to>
                                        <p:strVal val="visible"/>
                                      </p:to>
                                    </p:set>
                                    <p:anim calcmode="lin" valueType="num">
                                      <p:cBhvr>
                                        <p:cTn id="101" dur="500" fill="hold"/>
                                        <p:tgtEl>
                                          <p:spTgt spid="67"/>
                                        </p:tgtEl>
                                        <p:attrNameLst>
                                          <p:attrName>ppt_w</p:attrName>
                                        </p:attrNameLst>
                                      </p:cBhvr>
                                      <p:tavLst>
                                        <p:tav tm="0">
                                          <p:val>
                                            <p:fltVal val="0"/>
                                          </p:val>
                                        </p:tav>
                                        <p:tav tm="100000">
                                          <p:val>
                                            <p:strVal val="#ppt_w"/>
                                          </p:val>
                                        </p:tav>
                                      </p:tavLst>
                                    </p:anim>
                                    <p:anim calcmode="lin" valueType="num">
                                      <p:cBhvr>
                                        <p:cTn id="102" dur="500" fill="hold"/>
                                        <p:tgtEl>
                                          <p:spTgt spid="67"/>
                                        </p:tgtEl>
                                        <p:attrNameLst>
                                          <p:attrName>ppt_h</p:attrName>
                                        </p:attrNameLst>
                                      </p:cBhvr>
                                      <p:tavLst>
                                        <p:tav tm="0">
                                          <p:val>
                                            <p:fltVal val="0"/>
                                          </p:val>
                                        </p:tav>
                                        <p:tav tm="100000">
                                          <p:val>
                                            <p:strVal val="#ppt_h"/>
                                          </p:val>
                                        </p:tav>
                                      </p:tavLst>
                                    </p:anim>
                                    <p:animEffect transition="in" filter="fade">
                                      <p:cBhvr>
                                        <p:cTn id="103" dur="500"/>
                                        <p:tgtEl>
                                          <p:spTgt spid="67"/>
                                        </p:tgtEl>
                                      </p:cBhvr>
                                    </p:animEffect>
                                  </p:childTnLst>
                                </p:cTn>
                              </p:par>
                            </p:childTnLst>
                          </p:cTn>
                        </p:par>
                        <p:par>
                          <p:cTn id="104" fill="hold">
                            <p:stCondLst>
                              <p:cond delay="9000"/>
                            </p:stCondLst>
                            <p:childTnLst>
                              <p:par>
                                <p:cTn id="105" presetID="53" presetClass="entr" presetSubtype="0" fill="hold" grpId="0" nodeType="afterEffect">
                                  <p:stCondLst>
                                    <p:cond delay="0"/>
                                  </p:stCondLst>
                                  <p:childTnLst>
                                    <p:set>
                                      <p:cBhvr>
                                        <p:cTn id="106" dur="1" fill="hold">
                                          <p:stCondLst>
                                            <p:cond delay="0"/>
                                          </p:stCondLst>
                                        </p:cTn>
                                        <p:tgtEl>
                                          <p:spTgt spid="195"/>
                                        </p:tgtEl>
                                        <p:attrNameLst>
                                          <p:attrName>style.visibility</p:attrName>
                                        </p:attrNameLst>
                                      </p:cBhvr>
                                      <p:to>
                                        <p:strVal val="visible"/>
                                      </p:to>
                                    </p:set>
                                    <p:anim calcmode="lin" valueType="num">
                                      <p:cBhvr>
                                        <p:cTn id="107" dur="500" fill="hold"/>
                                        <p:tgtEl>
                                          <p:spTgt spid="195"/>
                                        </p:tgtEl>
                                        <p:attrNameLst>
                                          <p:attrName>ppt_w</p:attrName>
                                        </p:attrNameLst>
                                      </p:cBhvr>
                                      <p:tavLst>
                                        <p:tav tm="0">
                                          <p:val>
                                            <p:fltVal val="0"/>
                                          </p:val>
                                        </p:tav>
                                        <p:tav tm="100000">
                                          <p:val>
                                            <p:strVal val="#ppt_w"/>
                                          </p:val>
                                        </p:tav>
                                      </p:tavLst>
                                    </p:anim>
                                    <p:anim calcmode="lin" valueType="num">
                                      <p:cBhvr>
                                        <p:cTn id="108" dur="500" fill="hold"/>
                                        <p:tgtEl>
                                          <p:spTgt spid="195"/>
                                        </p:tgtEl>
                                        <p:attrNameLst>
                                          <p:attrName>ppt_h</p:attrName>
                                        </p:attrNameLst>
                                      </p:cBhvr>
                                      <p:tavLst>
                                        <p:tav tm="0">
                                          <p:val>
                                            <p:fltVal val="0"/>
                                          </p:val>
                                        </p:tav>
                                        <p:tav tm="100000">
                                          <p:val>
                                            <p:strVal val="#ppt_h"/>
                                          </p:val>
                                        </p:tav>
                                      </p:tavLst>
                                    </p:anim>
                                    <p:animEffect transition="in" filter="fade">
                                      <p:cBhvr>
                                        <p:cTn id="109" dur="500"/>
                                        <p:tgtEl>
                                          <p:spTgt spid="195"/>
                                        </p:tgtEl>
                                      </p:cBhvr>
                                    </p:animEffect>
                                  </p:childTnLst>
                                </p:cTn>
                              </p:par>
                            </p:childTnLst>
                          </p:cTn>
                        </p:par>
                        <p:par>
                          <p:cTn id="110" fill="hold">
                            <p:stCondLst>
                              <p:cond delay="9500"/>
                            </p:stCondLst>
                            <p:childTnLst>
                              <p:par>
                                <p:cTn id="111" presetID="53" presetClass="entr" presetSubtype="0" fill="hold" grpId="0" nodeType="afterEffect">
                                  <p:stCondLst>
                                    <p:cond delay="0"/>
                                  </p:stCondLst>
                                  <p:childTnLst>
                                    <p:set>
                                      <p:cBhvr>
                                        <p:cTn id="112" dur="1" fill="hold">
                                          <p:stCondLst>
                                            <p:cond delay="0"/>
                                          </p:stCondLst>
                                        </p:cTn>
                                        <p:tgtEl>
                                          <p:spTgt spid="196"/>
                                        </p:tgtEl>
                                        <p:attrNameLst>
                                          <p:attrName>style.visibility</p:attrName>
                                        </p:attrNameLst>
                                      </p:cBhvr>
                                      <p:to>
                                        <p:strVal val="visible"/>
                                      </p:to>
                                    </p:set>
                                    <p:anim calcmode="lin" valueType="num">
                                      <p:cBhvr>
                                        <p:cTn id="113" dur="500" fill="hold"/>
                                        <p:tgtEl>
                                          <p:spTgt spid="196"/>
                                        </p:tgtEl>
                                        <p:attrNameLst>
                                          <p:attrName>ppt_w</p:attrName>
                                        </p:attrNameLst>
                                      </p:cBhvr>
                                      <p:tavLst>
                                        <p:tav tm="0">
                                          <p:val>
                                            <p:fltVal val="0"/>
                                          </p:val>
                                        </p:tav>
                                        <p:tav tm="100000">
                                          <p:val>
                                            <p:strVal val="#ppt_w"/>
                                          </p:val>
                                        </p:tav>
                                      </p:tavLst>
                                    </p:anim>
                                    <p:anim calcmode="lin" valueType="num">
                                      <p:cBhvr>
                                        <p:cTn id="114" dur="500" fill="hold"/>
                                        <p:tgtEl>
                                          <p:spTgt spid="196"/>
                                        </p:tgtEl>
                                        <p:attrNameLst>
                                          <p:attrName>ppt_h</p:attrName>
                                        </p:attrNameLst>
                                      </p:cBhvr>
                                      <p:tavLst>
                                        <p:tav tm="0">
                                          <p:val>
                                            <p:fltVal val="0"/>
                                          </p:val>
                                        </p:tav>
                                        <p:tav tm="100000">
                                          <p:val>
                                            <p:strVal val="#ppt_h"/>
                                          </p:val>
                                        </p:tav>
                                      </p:tavLst>
                                    </p:anim>
                                    <p:animEffect transition="in" filter="fade">
                                      <p:cBhvr>
                                        <p:cTn id="115" dur="500"/>
                                        <p:tgtEl>
                                          <p:spTgt spid="196"/>
                                        </p:tgtEl>
                                      </p:cBhvr>
                                    </p:animEffect>
                                  </p:childTnLst>
                                </p:cTn>
                              </p:par>
                            </p:childTnLst>
                          </p:cTn>
                        </p:par>
                        <p:par>
                          <p:cTn id="116" fill="hold">
                            <p:stCondLst>
                              <p:cond delay="10000"/>
                            </p:stCondLst>
                            <p:childTnLst>
                              <p:par>
                                <p:cTn id="117" presetID="53" presetClass="entr" presetSubtype="0" fill="hold" grpId="0" nodeType="afterEffect">
                                  <p:stCondLst>
                                    <p:cond delay="0"/>
                                  </p:stCondLst>
                                  <p:childTnLst>
                                    <p:set>
                                      <p:cBhvr>
                                        <p:cTn id="118" dur="1" fill="hold">
                                          <p:stCondLst>
                                            <p:cond delay="0"/>
                                          </p:stCondLst>
                                        </p:cTn>
                                        <p:tgtEl>
                                          <p:spTgt spid="197"/>
                                        </p:tgtEl>
                                        <p:attrNameLst>
                                          <p:attrName>style.visibility</p:attrName>
                                        </p:attrNameLst>
                                      </p:cBhvr>
                                      <p:to>
                                        <p:strVal val="visible"/>
                                      </p:to>
                                    </p:set>
                                    <p:anim calcmode="lin" valueType="num">
                                      <p:cBhvr>
                                        <p:cTn id="119" dur="500" fill="hold"/>
                                        <p:tgtEl>
                                          <p:spTgt spid="197"/>
                                        </p:tgtEl>
                                        <p:attrNameLst>
                                          <p:attrName>ppt_w</p:attrName>
                                        </p:attrNameLst>
                                      </p:cBhvr>
                                      <p:tavLst>
                                        <p:tav tm="0">
                                          <p:val>
                                            <p:fltVal val="0"/>
                                          </p:val>
                                        </p:tav>
                                        <p:tav tm="100000">
                                          <p:val>
                                            <p:strVal val="#ppt_w"/>
                                          </p:val>
                                        </p:tav>
                                      </p:tavLst>
                                    </p:anim>
                                    <p:anim calcmode="lin" valueType="num">
                                      <p:cBhvr>
                                        <p:cTn id="120" dur="500" fill="hold"/>
                                        <p:tgtEl>
                                          <p:spTgt spid="197"/>
                                        </p:tgtEl>
                                        <p:attrNameLst>
                                          <p:attrName>ppt_h</p:attrName>
                                        </p:attrNameLst>
                                      </p:cBhvr>
                                      <p:tavLst>
                                        <p:tav tm="0">
                                          <p:val>
                                            <p:fltVal val="0"/>
                                          </p:val>
                                        </p:tav>
                                        <p:tav tm="100000">
                                          <p:val>
                                            <p:strVal val="#ppt_h"/>
                                          </p:val>
                                        </p:tav>
                                      </p:tavLst>
                                    </p:anim>
                                    <p:animEffect transition="in" filter="fade">
                                      <p:cBhvr>
                                        <p:cTn id="121" dur="500"/>
                                        <p:tgtEl>
                                          <p:spTgt spid="197"/>
                                        </p:tgtEl>
                                      </p:cBhvr>
                                    </p:animEffect>
                                  </p:childTnLst>
                                </p:cTn>
                              </p:par>
                            </p:childTnLst>
                          </p:cTn>
                        </p:par>
                        <p:par>
                          <p:cTn id="122" fill="hold">
                            <p:stCondLst>
                              <p:cond delay="10500"/>
                            </p:stCondLst>
                            <p:childTnLst>
                              <p:par>
                                <p:cTn id="123" presetID="53" presetClass="entr" presetSubtype="0" fill="hold" grpId="0" nodeType="afterEffect">
                                  <p:stCondLst>
                                    <p:cond delay="0"/>
                                  </p:stCondLst>
                                  <p:childTnLst>
                                    <p:set>
                                      <p:cBhvr>
                                        <p:cTn id="124" dur="1" fill="hold">
                                          <p:stCondLst>
                                            <p:cond delay="0"/>
                                          </p:stCondLst>
                                        </p:cTn>
                                        <p:tgtEl>
                                          <p:spTgt spid="198"/>
                                        </p:tgtEl>
                                        <p:attrNameLst>
                                          <p:attrName>style.visibility</p:attrName>
                                        </p:attrNameLst>
                                      </p:cBhvr>
                                      <p:to>
                                        <p:strVal val="visible"/>
                                      </p:to>
                                    </p:set>
                                    <p:anim calcmode="lin" valueType="num">
                                      <p:cBhvr>
                                        <p:cTn id="125" dur="500" fill="hold"/>
                                        <p:tgtEl>
                                          <p:spTgt spid="198"/>
                                        </p:tgtEl>
                                        <p:attrNameLst>
                                          <p:attrName>ppt_w</p:attrName>
                                        </p:attrNameLst>
                                      </p:cBhvr>
                                      <p:tavLst>
                                        <p:tav tm="0">
                                          <p:val>
                                            <p:fltVal val="0"/>
                                          </p:val>
                                        </p:tav>
                                        <p:tav tm="100000">
                                          <p:val>
                                            <p:strVal val="#ppt_w"/>
                                          </p:val>
                                        </p:tav>
                                      </p:tavLst>
                                    </p:anim>
                                    <p:anim calcmode="lin" valueType="num">
                                      <p:cBhvr>
                                        <p:cTn id="126" dur="500" fill="hold"/>
                                        <p:tgtEl>
                                          <p:spTgt spid="198"/>
                                        </p:tgtEl>
                                        <p:attrNameLst>
                                          <p:attrName>ppt_h</p:attrName>
                                        </p:attrNameLst>
                                      </p:cBhvr>
                                      <p:tavLst>
                                        <p:tav tm="0">
                                          <p:val>
                                            <p:fltVal val="0"/>
                                          </p:val>
                                        </p:tav>
                                        <p:tav tm="100000">
                                          <p:val>
                                            <p:strVal val="#ppt_h"/>
                                          </p:val>
                                        </p:tav>
                                      </p:tavLst>
                                    </p:anim>
                                    <p:animEffect transition="in" filter="fade">
                                      <p:cBhvr>
                                        <p:cTn id="127" dur="500"/>
                                        <p:tgtEl>
                                          <p:spTgt spid="198"/>
                                        </p:tgtEl>
                                      </p:cBhvr>
                                    </p:animEffect>
                                  </p:childTnLst>
                                </p:cTn>
                              </p:par>
                            </p:childTnLst>
                          </p:cTn>
                        </p:par>
                        <p:par>
                          <p:cTn id="128" fill="hold">
                            <p:stCondLst>
                              <p:cond delay="11000"/>
                            </p:stCondLst>
                            <p:childTnLst>
                              <p:par>
                                <p:cTn id="129" presetID="53" presetClass="entr" presetSubtype="0" fill="hold" nodeType="afterEffect">
                                  <p:stCondLst>
                                    <p:cond delay="0"/>
                                  </p:stCondLst>
                                  <p:childTnLst>
                                    <p:set>
                                      <p:cBhvr>
                                        <p:cTn id="130" dur="1" fill="hold">
                                          <p:stCondLst>
                                            <p:cond delay="0"/>
                                          </p:stCondLst>
                                        </p:cTn>
                                        <p:tgtEl>
                                          <p:spTgt spid="136"/>
                                        </p:tgtEl>
                                        <p:attrNameLst>
                                          <p:attrName>style.visibility</p:attrName>
                                        </p:attrNameLst>
                                      </p:cBhvr>
                                      <p:to>
                                        <p:strVal val="visible"/>
                                      </p:to>
                                    </p:set>
                                    <p:anim calcmode="lin" valueType="num">
                                      <p:cBhvr>
                                        <p:cTn id="131" dur="500" fill="hold"/>
                                        <p:tgtEl>
                                          <p:spTgt spid="136"/>
                                        </p:tgtEl>
                                        <p:attrNameLst>
                                          <p:attrName>ppt_w</p:attrName>
                                        </p:attrNameLst>
                                      </p:cBhvr>
                                      <p:tavLst>
                                        <p:tav tm="0">
                                          <p:val>
                                            <p:fltVal val="0"/>
                                          </p:val>
                                        </p:tav>
                                        <p:tav tm="100000">
                                          <p:val>
                                            <p:strVal val="#ppt_w"/>
                                          </p:val>
                                        </p:tav>
                                      </p:tavLst>
                                    </p:anim>
                                    <p:anim calcmode="lin" valueType="num">
                                      <p:cBhvr>
                                        <p:cTn id="132" dur="500" fill="hold"/>
                                        <p:tgtEl>
                                          <p:spTgt spid="136"/>
                                        </p:tgtEl>
                                        <p:attrNameLst>
                                          <p:attrName>ppt_h</p:attrName>
                                        </p:attrNameLst>
                                      </p:cBhvr>
                                      <p:tavLst>
                                        <p:tav tm="0">
                                          <p:val>
                                            <p:fltVal val="0"/>
                                          </p:val>
                                        </p:tav>
                                        <p:tav tm="100000">
                                          <p:val>
                                            <p:strVal val="#ppt_h"/>
                                          </p:val>
                                        </p:tav>
                                      </p:tavLst>
                                    </p:anim>
                                    <p:animEffect transition="in" filter="fade">
                                      <p:cBhvr>
                                        <p:cTn id="133" dur="500"/>
                                        <p:tgtEl>
                                          <p:spTgt spid="136"/>
                                        </p:tgtEl>
                                      </p:cBhvr>
                                    </p:animEffect>
                                  </p:childTnLst>
                                </p:cTn>
                              </p:par>
                            </p:childTnLst>
                          </p:cTn>
                        </p:par>
                        <p:par>
                          <p:cTn id="134" fill="hold">
                            <p:stCondLst>
                              <p:cond delay="11500"/>
                            </p:stCondLst>
                            <p:childTnLst>
                              <p:par>
                                <p:cTn id="135" presetID="10" presetClass="entr" presetSubtype="0" fill="hold" grpId="0" nodeType="afterEffect">
                                  <p:stCondLst>
                                    <p:cond delay="0"/>
                                  </p:stCondLst>
                                  <p:childTnLst>
                                    <p:set>
                                      <p:cBhvr>
                                        <p:cTn id="136" dur="1" fill="hold">
                                          <p:stCondLst>
                                            <p:cond delay="0"/>
                                          </p:stCondLst>
                                        </p:cTn>
                                        <p:tgtEl>
                                          <p:spTgt spid="95"/>
                                        </p:tgtEl>
                                        <p:attrNameLst>
                                          <p:attrName>style.visibility</p:attrName>
                                        </p:attrNameLst>
                                      </p:cBhvr>
                                      <p:to>
                                        <p:strVal val="visible"/>
                                      </p:to>
                                    </p:set>
                                    <p:animEffect transition="in" filter="fade">
                                      <p:cBhvr>
                                        <p:cTn id="137" dur="500"/>
                                        <p:tgtEl>
                                          <p:spTgt spid="95"/>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96"/>
                                        </p:tgtEl>
                                        <p:attrNameLst>
                                          <p:attrName>style.visibility</p:attrName>
                                        </p:attrNameLst>
                                      </p:cBhvr>
                                      <p:to>
                                        <p:strVal val="visible"/>
                                      </p:to>
                                    </p:set>
                                    <p:animEffect transition="in" filter="fade">
                                      <p:cBhvr>
                                        <p:cTn id="140" dur="500"/>
                                        <p:tgtEl>
                                          <p:spTgt spid="96"/>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fade">
                                      <p:cBhvr>
                                        <p:cTn id="143" dur="500"/>
                                        <p:tgtEl>
                                          <p:spTgt spid="98"/>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99"/>
                                        </p:tgtEl>
                                        <p:attrNameLst>
                                          <p:attrName>style.visibility</p:attrName>
                                        </p:attrNameLst>
                                      </p:cBhvr>
                                      <p:to>
                                        <p:strVal val="visible"/>
                                      </p:to>
                                    </p:set>
                                    <p:animEffect transition="in" filter="fade">
                                      <p:cBhvr>
                                        <p:cTn id="146"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3077" grpId="0" animBg="1"/>
      <p:bldP spid="195" grpId="0"/>
      <p:bldP spid="196" grpId="0"/>
      <p:bldP spid="197" grpId="0"/>
      <p:bldP spid="198" grpId="0"/>
      <p:bldP spid="64" grpId="0" animBg="1"/>
      <p:bldP spid="65" grpId="0" animBg="1"/>
      <p:bldP spid="66" grpId="0" animBg="1"/>
      <p:bldP spid="67" grpId="0" animBg="1"/>
      <p:bldP spid="95" grpId="0"/>
      <p:bldP spid="96" grpId="0"/>
      <p:bldP spid="98" grpId="0"/>
      <p:bldP spid="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NO. 04</a:t>
            </a:r>
            <a:endParaRPr lang="zh-CN" altLang="en-US"/>
          </a:p>
          <a:p>
            <a:endParaRPr lang="zh-CN" altLang="en-US"/>
          </a:p>
        </p:txBody>
      </p:sp>
      <p:sp>
        <p:nvSpPr>
          <p:cNvPr id="3" name="文本占位符 2"/>
          <p:cNvSpPr>
            <a:spLocks noGrp="1"/>
          </p:cNvSpPr>
          <p:nvPr>
            <p:ph type="body" sz="quarter" idx="11"/>
          </p:nvPr>
        </p:nvSpPr>
        <p:spPr/>
        <p:txBody>
          <a:bodyPr>
            <a:normAutofit lnSpcReduction="10000"/>
          </a:bodyPr>
          <a:lstStyle/>
          <a:p>
            <a:r>
              <a:rPr lang="zh-CN" altLang="en-US"/>
              <a:t>教学反思</a:t>
            </a:r>
          </a:p>
          <a:p>
            <a:endParaRPr lang="zh-CN" altLang="en-US"/>
          </a:p>
        </p:txBody>
      </p:sp>
    </p:spTree>
    <p:extLst>
      <p:ext uri="{BB962C8B-B14F-4D97-AF65-F5344CB8AC3E}">
        <p14:creationId xmlns:p14="http://schemas.microsoft.com/office/powerpoint/2010/main" val="928795288"/>
      </p:ext>
    </p:extLst>
  </p:cSld>
  <p:clrMapOvr>
    <a:masterClrMapping/>
  </p:clrMapOvr>
  <p:transition spd="slow" advClick="0" advTm="0">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37"/>
          <p:cNvSpPr>
            <a:spLocks noGrp="1"/>
          </p:cNvSpPr>
          <p:nvPr>
            <p:ph type="sldNum" sz="quarter" idx="4294967295"/>
          </p:nvPr>
        </p:nvSpPr>
        <p:spPr>
          <a:xfrm>
            <a:off x="9448800" y="6356350"/>
            <a:ext cx="2743200" cy="365125"/>
          </a:xfrm>
        </p:spPr>
        <p:txBody>
          <a:bodyPr/>
          <a:lstStyle/>
          <a:p>
            <a:fld id="{C136B7D2-B98C-44FD-8D04-7EC62A564975}" type="slidenum">
              <a:rPr lang="en-US" smtClean="0"/>
              <a:pPr/>
              <a:t>19</a:t>
            </a:fld>
            <a:endParaRPr lang="en-US" dirty="0"/>
          </a:p>
        </p:txBody>
      </p:sp>
      <p:grpSp>
        <p:nvGrpSpPr>
          <p:cNvPr id="3" name="Group 33"/>
          <p:cNvGrpSpPr/>
          <p:nvPr/>
        </p:nvGrpSpPr>
        <p:grpSpPr>
          <a:xfrm>
            <a:off x="897130" y="1651473"/>
            <a:ext cx="2868268" cy="3486492"/>
            <a:chOff x="1208671" y="1659213"/>
            <a:chExt cx="2151201" cy="2614869"/>
          </a:xfrm>
          <a:solidFill>
            <a:schemeClr val="accent1"/>
          </a:solidFill>
        </p:grpSpPr>
        <p:sp>
          <p:nvSpPr>
            <p:cNvPr id="25" name="Oval 24"/>
            <p:cNvSpPr/>
            <p:nvPr/>
          </p:nvSpPr>
          <p:spPr>
            <a:xfrm>
              <a:off x="1208671" y="1659213"/>
              <a:ext cx="2151201" cy="21512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2" name="Isosceles Triangle 31"/>
            <p:cNvSpPr/>
            <p:nvPr/>
          </p:nvSpPr>
          <p:spPr>
            <a:xfrm rot="10800000">
              <a:off x="2007871" y="3719631"/>
              <a:ext cx="552799" cy="554451"/>
            </a:xfrm>
            <a:prstGeom prst="triangle">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6" name="Group 34"/>
          <p:cNvGrpSpPr/>
          <p:nvPr/>
        </p:nvGrpSpPr>
        <p:grpSpPr>
          <a:xfrm>
            <a:off x="3423783" y="1651472"/>
            <a:ext cx="2868268" cy="3409683"/>
            <a:chOff x="1208671" y="1659213"/>
            <a:chExt cx="2151201" cy="2557262"/>
          </a:xfrm>
          <a:solidFill>
            <a:schemeClr val="accent2"/>
          </a:solidFill>
        </p:grpSpPr>
        <p:sp>
          <p:nvSpPr>
            <p:cNvPr id="36" name="Oval 35"/>
            <p:cNvSpPr/>
            <p:nvPr/>
          </p:nvSpPr>
          <p:spPr>
            <a:xfrm>
              <a:off x="1208671" y="1659213"/>
              <a:ext cx="2151201" cy="21512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1" name="Isosceles Triangle 40"/>
            <p:cNvSpPr/>
            <p:nvPr/>
          </p:nvSpPr>
          <p:spPr>
            <a:xfrm rot="10800000">
              <a:off x="2007871" y="3662024"/>
              <a:ext cx="552799" cy="5544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8" name="Group 43"/>
          <p:cNvGrpSpPr/>
          <p:nvPr/>
        </p:nvGrpSpPr>
        <p:grpSpPr>
          <a:xfrm>
            <a:off x="5916059" y="1651472"/>
            <a:ext cx="2868268" cy="3409683"/>
            <a:chOff x="1208671" y="1659213"/>
            <a:chExt cx="2151201" cy="2557262"/>
          </a:xfrm>
          <a:solidFill>
            <a:schemeClr val="accent3"/>
          </a:solidFill>
        </p:grpSpPr>
        <p:sp>
          <p:nvSpPr>
            <p:cNvPr id="45" name="Oval 44"/>
            <p:cNvSpPr/>
            <p:nvPr/>
          </p:nvSpPr>
          <p:spPr>
            <a:xfrm>
              <a:off x="1208671" y="1659213"/>
              <a:ext cx="2151201" cy="21512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6" name="Isosceles Triangle 45"/>
            <p:cNvSpPr/>
            <p:nvPr/>
          </p:nvSpPr>
          <p:spPr>
            <a:xfrm rot="10800000">
              <a:off x="2007871" y="3662024"/>
              <a:ext cx="552799" cy="5544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10" name="Group 48"/>
          <p:cNvGrpSpPr/>
          <p:nvPr/>
        </p:nvGrpSpPr>
        <p:grpSpPr>
          <a:xfrm>
            <a:off x="8450767" y="1651473"/>
            <a:ext cx="2868268" cy="3486492"/>
            <a:chOff x="1208671" y="1659213"/>
            <a:chExt cx="2151201" cy="2614869"/>
          </a:xfrm>
          <a:solidFill>
            <a:schemeClr val="accent4"/>
          </a:solidFill>
        </p:grpSpPr>
        <p:sp>
          <p:nvSpPr>
            <p:cNvPr id="50" name="Oval 49"/>
            <p:cNvSpPr/>
            <p:nvPr/>
          </p:nvSpPr>
          <p:spPr>
            <a:xfrm>
              <a:off x="1208671" y="1659213"/>
              <a:ext cx="2151201" cy="21512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1" name="Isosceles Triangle 50"/>
            <p:cNvSpPr/>
            <p:nvPr/>
          </p:nvSpPr>
          <p:spPr>
            <a:xfrm rot="10800000">
              <a:off x="2007871" y="3719631"/>
              <a:ext cx="552799" cy="5544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sp>
        <p:nvSpPr>
          <p:cNvPr id="52" name="Freeform 245"/>
          <p:cNvSpPr>
            <a:spLocks/>
          </p:cNvSpPr>
          <p:nvPr/>
        </p:nvSpPr>
        <p:spPr bwMode="auto">
          <a:xfrm>
            <a:off x="1962732" y="2162174"/>
            <a:ext cx="586601" cy="58660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Freeform 55"/>
          <p:cNvSpPr>
            <a:spLocks noEditPoints="1"/>
          </p:cNvSpPr>
          <p:nvPr/>
        </p:nvSpPr>
        <p:spPr bwMode="auto">
          <a:xfrm>
            <a:off x="7086056" y="2144827"/>
            <a:ext cx="537665" cy="401355"/>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Freeform 105"/>
          <p:cNvSpPr>
            <a:spLocks noEditPoints="1"/>
          </p:cNvSpPr>
          <p:nvPr/>
        </p:nvSpPr>
        <p:spPr bwMode="auto">
          <a:xfrm>
            <a:off x="4597918" y="2153168"/>
            <a:ext cx="510497" cy="503099"/>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3">
                  <a:lumMod val="50000"/>
                </a:schemeClr>
              </a:solidFill>
            </a:endParaRPr>
          </a:p>
        </p:txBody>
      </p:sp>
      <p:sp>
        <p:nvSpPr>
          <p:cNvPr id="60" name="Freeform 34"/>
          <p:cNvSpPr>
            <a:spLocks noEditPoints="1"/>
          </p:cNvSpPr>
          <p:nvPr/>
        </p:nvSpPr>
        <p:spPr bwMode="auto">
          <a:xfrm>
            <a:off x="9663196" y="2162173"/>
            <a:ext cx="441083" cy="441083"/>
          </a:xfrm>
          <a:custGeom>
            <a:avLst/>
            <a:gdLst/>
            <a:ahLst/>
            <a:cxnLst>
              <a:cxn ang="0">
                <a:pos x="27" y="55"/>
              </a:cxn>
              <a:cxn ang="0">
                <a:pos x="0" y="28"/>
              </a:cxn>
              <a:cxn ang="0">
                <a:pos x="27" y="0"/>
              </a:cxn>
              <a:cxn ang="0">
                <a:pos x="55" y="28"/>
              </a:cxn>
              <a:cxn ang="0">
                <a:pos x="27" y="55"/>
              </a:cxn>
              <a:cxn ang="0">
                <a:pos x="27" y="5"/>
              </a:cxn>
              <a:cxn ang="0">
                <a:pos x="4" y="28"/>
              </a:cxn>
              <a:cxn ang="0">
                <a:pos x="27" y="51"/>
              </a:cxn>
              <a:cxn ang="0">
                <a:pos x="50" y="28"/>
              </a:cxn>
              <a:cxn ang="0">
                <a:pos x="27" y="5"/>
              </a:cxn>
              <a:cxn ang="0">
                <a:pos x="27" y="46"/>
              </a:cxn>
              <a:cxn ang="0">
                <a:pos x="9" y="28"/>
              </a:cxn>
              <a:cxn ang="0">
                <a:pos x="27" y="9"/>
              </a:cxn>
              <a:cxn ang="0">
                <a:pos x="45" y="28"/>
              </a:cxn>
              <a:cxn ang="0">
                <a:pos x="27" y="46"/>
              </a:cxn>
              <a:cxn ang="0">
                <a:pos x="27" y="14"/>
              </a:cxn>
              <a:cxn ang="0">
                <a:pos x="13" y="28"/>
              </a:cxn>
              <a:cxn ang="0">
                <a:pos x="27" y="41"/>
              </a:cxn>
              <a:cxn ang="0">
                <a:pos x="41" y="28"/>
              </a:cxn>
              <a:cxn ang="0">
                <a:pos x="27" y="14"/>
              </a:cxn>
              <a:cxn ang="0">
                <a:pos x="27" y="37"/>
              </a:cxn>
              <a:cxn ang="0">
                <a:pos x="18" y="28"/>
              </a:cxn>
              <a:cxn ang="0">
                <a:pos x="27" y="19"/>
              </a:cxn>
              <a:cxn ang="0">
                <a:pos x="36" y="28"/>
              </a:cxn>
              <a:cxn ang="0">
                <a:pos x="27" y="37"/>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27" y="5"/>
                </a:moveTo>
                <a:cubicBezTo>
                  <a:pt x="15" y="5"/>
                  <a:pt x="4" y="15"/>
                  <a:pt x="4" y="28"/>
                </a:cubicBezTo>
                <a:cubicBezTo>
                  <a:pt x="4" y="40"/>
                  <a:pt x="15" y="51"/>
                  <a:pt x="27" y="51"/>
                </a:cubicBezTo>
                <a:cubicBezTo>
                  <a:pt x="40" y="51"/>
                  <a:pt x="50" y="40"/>
                  <a:pt x="50" y="28"/>
                </a:cubicBezTo>
                <a:cubicBezTo>
                  <a:pt x="50" y="15"/>
                  <a:pt x="40" y="5"/>
                  <a:pt x="27" y="5"/>
                </a:cubicBezTo>
                <a:close/>
                <a:moveTo>
                  <a:pt x="27" y="46"/>
                </a:moveTo>
                <a:cubicBezTo>
                  <a:pt x="17" y="46"/>
                  <a:pt x="9" y="38"/>
                  <a:pt x="9" y="28"/>
                </a:cubicBezTo>
                <a:cubicBezTo>
                  <a:pt x="9" y="18"/>
                  <a:pt x="17" y="9"/>
                  <a:pt x="27" y="9"/>
                </a:cubicBezTo>
                <a:cubicBezTo>
                  <a:pt x="37" y="9"/>
                  <a:pt x="45" y="18"/>
                  <a:pt x="45" y="28"/>
                </a:cubicBezTo>
                <a:cubicBezTo>
                  <a:pt x="45" y="38"/>
                  <a:pt x="37" y="46"/>
                  <a:pt x="27" y="46"/>
                </a:cubicBezTo>
                <a:close/>
                <a:moveTo>
                  <a:pt x="27" y="14"/>
                </a:moveTo>
                <a:cubicBezTo>
                  <a:pt x="20" y="14"/>
                  <a:pt x="13" y="20"/>
                  <a:pt x="13" y="28"/>
                </a:cubicBezTo>
                <a:cubicBezTo>
                  <a:pt x="13" y="35"/>
                  <a:pt x="20" y="41"/>
                  <a:pt x="27" y="41"/>
                </a:cubicBezTo>
                <a:cubicBezTo>
                  <a:pt x="35" y="41"/>
                  <a:pt x="41" y="35"/>
                  <a:pt x="41" y="28"/>
                </a:cubicBezTo>
                <a:cubicBezTo>
                  <a:pt x="41" y="20"/>
                  <a:pt x="35" y="14"/>
                  <a:pt x="27" y="14"/>
                </a:cubicBezTo>
                <a:close/>
                <a:moveTo>
                  <a:pt x="27" y="37"/>
                </a:moveTo>
                <a:cubicBezTo>
                  <a:pt x="22" y="37"/>
                  <a:pt x="18" y="33"/>
                  <a:pt x="18" y="28"/>
                </a:cubicBezTo>
                <a:cubicBezTo>
                  <a:pt x="18" y="23"/>
                  <a:pt x="22" y="19"/>
                  <a:pt x="27" y="19"/>
                </a:cubicBezTo>
                <a:cubicBezTo>
                  <a:pt x="32" y="19"/>
                  <a:pt x="36" y="23"/>
                  <a:pt x="36" y="28"/>
                </a:cubicBezTo>
                <a:cubicBezTo>
                  <a:pt x="36" y="33"/>
                  <a:pt x="32" y="37"/>
                  <a:pt x="27" y="3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33" name="Group 32"/>
          <p:cNvGrpSpPr/>
          <p:nvPr/>
        </p:nvGrpSpPr>
        <p:grpSpPr>
          <a:xfrm>
            <a:off x="1817589" y="4936361"/>
            <a:ext cx="1027347" cy="1027347"/>
            <a:chOff x="2786183" y="1189182"/>
            <a:chExt cx="921712" cy="921712"/>
          </a:xfrm>
        </p:grpSpPr>
        <p:sp>
          <p:nvSpPr>
            <p:cNvPr id="34" name="Oval 33"/>
            <p:cNvSpPr/>
            <p:nvPr/>
          </p:nvSpPr>
          <p:spPr>
            <a:xfrm>
              <a:off x="2786183" y="1189182"/>
              <a:ext cx="921712" cy="9217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5" name="Oval 3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accent1"/>
                  </a:solidFill>
                </a:rPr>
                <a:t>01</a:t>
              </a:r>
            </a:p>
          </p:txBody>
        </p:sp>
      </p:grpSp>
      <p:grpSp>
        <p:nvGrpSpPr>
          <p:cNvPr id="37" name="Group 36"/>
          <p:cNvGrpSpPr/>
          <p:nvPr/>
        </p:nvGrpSpPr>
        <p:grpSpPr>
          <a:xfrm>
            <a:off x="4344243" y="4859552"/>
            <a:ext cx="1027347" cy="1027347"/>
            <a:chOff x="2786183" y="1189182"/>
            <a:chExt cx="921712" cy="921712"/>
          </a:xfrm>
        </p:grpSpPr>
        <p:sp>
          <p:nvSpPr>
            <p:cNvPr id="42" name="Oval 41"/>
            <p:cNvSpPr/>
            <p:nvPr/>
          </p:nvSpPr>
          <p:spPr>
            <a:xfrm>
              <a:off x="2786183" y="1189182"/>
              <a:ext cx="921712" cy="9217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3" name="Oval 42"/>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accent2"/>
                  </a:solidFill>
                </a:rPr>
                <a:t>02</a:t>
              </a:r>
            </a:p>
          </p:txBody>
        </p:sp>
      </p:grpSp>
      <p:grpSp>
        <p:nvGrpSpPr>
          <p:cNvPr id="44" name="Group 43"/>
          <p:cNvGrpSpPr/>
          <p:nvPr/>
        </p:nvGrpSpPr>
        <p:grpSpPr>
          <a:xfrm>
            <a:off x="9371227" y="4919143"/>
            <a:ext cx="1027347" cy="1027347"/>
            <a:chOff x="2786183" y="1189182"/>
            <a:chExt cx="921712" cy="921712"/>
          </a:xfrm>
        </p:grpSpPr>
        <p:sp>
          <p:nvSpPr>
            <p:cNvPr id="47" name="Oval 46"/>
            <p:cNvSpPr/>
            <p:nvPr/>
          </p:nvSpPr>
          <p:spPr>
            <a:xfrm>
              <a:off x="2786183" y="1189182"/>
              <a:ext cx="921712" cy="9217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8" name="Oval 4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accent4"/>
                  </a:solidFill>
                </a:rPr>
                <a:t>04</a:t>
              </a:r>
            </a:p>
          </p:txBody>
        </p:sp>
      </p:grpSp>
      <p:grpSp>
        <p:nvGrpSpPr>
          <p:cNvPr id="49" name="Group 48"/>
          <p:cNvGrpSpPr/>
          <p:nvPr/>
        </p:nvGrpSpPr>
        <p:grpSpPr>
          <a:xfrm>
            <a:off x="6836519" y="4919143"/>
            <a:ext cx="1027347" cy="1027347"/>
            <a:chOff x="2786183" y="1189182"/>
            <a:chExt cx="921712" cy="921712"/>
          </a:xfrm>
        </p:grpSpPr>
        <p:sp>
          <p:nvSpPr>
            <p:cNvPr id="53" name="Oval 52"/>
            <p:cNvSpPr/>
            <p:nvPr/>
          </p:nvSpPr>
          <p:spPr>
            <a:xfrm>
              <a:off x="2786183" y="1189182"/>
              <a:ext cx="921712" cy="921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7" name="Oval 56"/>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3" b="1" dirty="0">
                  <a:solidFill>
                    <a:schemeClr val="accent3"/>
                  </a:solidFill>
                </a:rPr>
                <a:t>03</a:t>
              </a:r>
            </a:p>
          </p:txBody>
        </p:sp>
      </p:grpSp>
      <p:sp>
        <p:nvSpPr>
          <p:cNvPr id="59" name="矩形 58"/>
          <p:cNvSpPr/>
          <p:nvPr/>
        </p:nvSpPr>
        <p:spPr>
          <a:xfrm>
            <a:off x="1141387" y="3027411"/>
            <a:ext cx="22292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1" name="矩形 60"/>
          <p:cNvSpPr/>
          <p:nvPr/>
        </p:nvSpPr>
        <p:spPr>
          <a:xfrm>
            <a:off x="3614934" y="3027411"/>
            <a:ext cx="22292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2" name="矩形 61"/>
          <p:cNvSpPr/>
          <p:nvPr/>
        </p:nvSpPr>
        <p:spPr>
          <a:xfrm>
            <a:off x="6181101" y="3027411"/>
            <a:ext cx="22292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63" name="矩形 62"/>
          <p:cNvSpPr/>
          <p:nvPr/>
        </p:nvSpPr>
        <p:spPr>
          <a:xfrm>
            <a:off x="8918896" y="3027411"/>
            <a:ext cx="22292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39" name="矩形 38"/>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学反思</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25128801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childTnLst>
                          </p:cTn>
                        </p:par>
                        <p:par>
                          <p:cTn id="21" fill="hold">
                            <p:stCondLst>
                              <p:cond delay="1500"/>
                            </p:stCondLst>
                            <p:childTnLst>
                              <p:par>
                                <p:cTn id="22" presetID="2" presetClass="entr" presetSubtype="4" accel="50000" decel="5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fltVal val="0"/>
                                          </p:val>
                                        </p:tav>
                                        <p:tav tm="100000">
                                          <p:val>
                                            <p:strVal val="#ppt_w"/>
                                          </p:val>
                                        </p:tav>
                                      </p:tavLst>
                                    </p:anim>
                                    <p:anim calcmode="lin" valueType="num">
                                      <p:cBhvr>
                                        <p:cTn id="30" dur="500" fill="hold"/>
                                        <p:tgtEl>
                                          <p:spTgt spid="58"/>
                                        </p:tgtEl>
                                        <p:attrNameLst>
                                          <p:attrName>ppt_h</p:attrName>
                                        </p:attrNameLst>
                                      </p:cBhvr>
                                      <p:tavLst>
                                        <p:tav tm="0">
                                          <p:val>
                                            <p:fltVal val="0"/>
                                          </p:val>
                                        </p:tav>
                                        <p:tav tm="100000">
                                          <p:val>
                                            <p:strVal val="#ppt_h"/>
                                          </p:val>
                                        </p:tav>
                                      </p:tavLst>
                                    </p:anim>
                                    <p:animEffect transition="in" filter="fade">
                                      <p:cBhvr>
                                        <p:cTn id="31" dur="500"/>
                                        <p:tgtEl>
                                          <p:spTgt spid="58"/>
                                        </p:tgtEl>
                                      </p:cBhvr>
                                    </p:animEffect>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2" presetClass="entr" presetSubtype="4" accel="50000" decel="5000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53" presetClass="entr" presetSubtype="0"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p:cTn id="46" dur="500" fill="hold"/>
                                        <p:tgtEl>
                                          <p:spTgt spid="54"/>
                                        </p:tgtEl>
                                        <p:attrNameLst>
                                          <p:attrName>ppt_w</p:attrName>
                                        </p:attrNameLst>
                                      </p:cBhvr>
                                      <p:tavLst>
                                        <p:tav tm="0">
                                          <p:val>
                                            <p:fltVal val="0"/>
                                          </p:val>
                                        </p:tav>
                                        <p:tav tm="100000">
                                          <p:val>
                                            <p:strVal val="#ppt_w"/>
                                          </p:val>
                                        </p:tav>
                                      </p:tavLst>
                                    </p:anim>
                                    <p:anim calcmode="lin" valueType="num">
                                      <p:cBhvr>
                                        <p:cTn id="47" dur="500" fill="hold"/>
                                        <p:tgtEl>
                                          <p:spTgt spid="54"/>
                                        </p:tgtEl>
                                        <p:attrNameLst>
                                          <p:attrName>ppt_h</p:attrName>
                                        </p:attrNameLst>
                                      </p:cBhvr>
                                      <p:tavLst>
                                        <p:tav tm="0">
                                          <p:val>
                                            <p:fltVal val="0"/>
                                          </p:val>
                                        </p:tav>
                                        <p:tav tm="100000">
                                          <p:val>
                                            <p:strVal val="#ppt_h"/>
                                          </p:val>
                                        </p:tav>
                                      </p:tavLst>
                                    </p:anim>
                                    <p:animEffect transition="in" filter="fade">
                                      <p:cBhvr>
                                        <p:cTn id="48" dur="500"/>
                                        <p:tgtEl>
                                          <p:spTgt spid="54"/>
                                        </p:tgtEl>
                                      </p:cBhvr>
                                    </p:animEffect>
                                  </p:childTnLst>
                                </p:cTn>
                              </p:par>
                            </p:childTnLst>
                          </p:cTn>
                        </p:par>
                        <p:par>
                          <p:cTn id="49" fill="hold">
                            <p:stCondLst>
                              <p:cond delay="4000"/>
                            </p:stCondLst>
                            <p:childTnLst>
                              <p:par>
                                <p:cTn id="50" presetID="53" presetClass="entr" presetSubtype="0"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childTnLst>
                          </p:cTn>
                        </p:par>
                        <p:par>
                          <p:cTn id="55" fill="hold">
                            <p:stCondLst>
                              <p:cond delay="4500"/>
                            </p:stCondLst>
                            <p:childTnLst>
                              <p:par>
                                <p:cTn id="56" presetID="2" presetClass="entr" presetSubtype="4" accel="50000" decel="5000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53" presetClass="entr" presetSubtype="0"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p:cTn id="63" dur="500" fill="hold"/>
                                        <p:tgtEl>
                                          <p:spTgt spid="60"/>
                                        </p:tgtEl>
                                        <p:attrNameLst>
                                          <p:attrName>ppt_w</p:attrName>
                                        </p:attrNameLst>
                                      </p:cBhvr>
                                      <p:tavLst>
                                        <p:tav tm="0">
                                          <p:val>
                                            <p:fltVal val="0"/>
                                          </p:val>
                                        </p:tav>
                                        <p:tav tm="100000">
                                          <p:val>
                                            <p:strVal val="#ppt_w"/>
                                          </p:val>
                                        </p:tav>
                                      </p:tavLst>
                                    </p:anim>
                                    <p:anim calcmode="lin" valueType="num">
                                      <p:cBhvr>
                                        <p:cTn id="64" dur="500" fill="hold"/>
                                        <p:tgtEl>
                                          <p:spTgt spid="60"/>
                                        </p:tgtEl>
                                        <p:attrNameLst>
                                          <p:attrName>ppt_h</p:attrName>
                                        </p:attrNameLst>
                                      </p:cBhvr>
                                      <p:tavLst>
                                        <p:tav tm="0">
                                          <p:val>
                                            <p:fltVal val="0"/>
                                          </p:val>
                                        </p:tav>
                                        <p:tav tm="100000">
                                          <p:val>
                                            <p:strVal val="#ppt_h"/>
                                          </p:val>
                                        </p:tav>
                                      </p:tavLst>
                                    </p:anim>
                                    <p:animEffect transition="in" filter="fade">
                                      <p:cBhvr>
                                        <p:cTn id="65" dur="500"/>
                                        <p:tgtEl>
                                          <p:spTgt spid="60"/>
                                        </p:tgtEl>
                                      </p:cBhvr>
                                    </p:animEffect>
                                  </p:childTnLst>
                                </p:cTn>
                              </p:par>
                            </p:childTnLst>
                          </p:cTn>
                        </p:par>
                        <p:par>
                          <p:cTn id="66" fill="hold">
                            <p:stCondLst>
                              <p:cond delay="5500"/>
                            </p:stCondLst>
                            <p:childTnLst>
                              <p:par>
                                <p:cTn id="67" presetID="53" presetClass="entr" presetSubtype="0" fill="hold" nodeType="after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fill="hold"/>
                                        <p:tgtEl>
                                          <p:spTgt spid="44"/>
                                        </p:tgtEl>
                                        <p:attrNameLst>
                                          <p:attrName>ppt_w</p:attrName>
                                        </p:attrNameLst>
                                      </p:cBhvr>
                                      <p:tavLst>
                                        <p:tav tm="0">
                                          <p:val>
                                            <p:fltVal val="0"/>
                                          </p:val>
                                        </p:tav>
                                        <p:tav tm="100000">
                                          <p:val>
                                            <p:strVal val="#ppt_w"/>
                                          </p:val>
                                        </p:tav>
                                      </p:tavLst>
                                    </p:anim>
                                    <p:anim calcmode="lin" valueType="num">
                                      <p:cBhvr>
                                        <p:cTn id="70" dur="500" fill="hold"/>
                                        <p:tgtEl>
                                          <p:spTgt spid="44"/>
                                        </p:tgtEl>
                                        <p:attrNameLst>
                                          <p:attrName>ppt_h</p:attrName>
                                        </p:attrNameLst>
                                      </p:cBhvr>
                                      <p:tavLst>
                                        <p:tav tm="0">
                                          <p:val>
                                            <p:fltVal val="0"/>
                                          </p:val>
                                        </p:tav>
                                        <p:tav tm="100000">
                                          <p:val>
                                            <p:strVal val="#ppt_h"/>
                                          </p:val>
                                        </p:tav>
                                      </p:tavLst>
                                    </p:anim>
                                    <p:animEffect transition="in" filter="fade">
                                      <p:cBhvr>
                                        <p:cTn id="71" dur="500"/>
                                        <p:tgtEl>
                                          <p:spTgt spid="44"/>
                                        </p:tgtEl>
                                      </p:cBhvr>
                                    </p:animEffect>
                                  </p:childTnLst>
                                </p:cTn>
                              </p:par>
                            </p:childTnLst>
                          </p:cTn>
                        </p:par>
                        <p:par>
                          <p:cTn id="72" fill="hold">
                            <p:stCondLst>
                              <p:cond delay="6000"/>
                            </p:stCondLst>
                            <p:childTnLst>
                              <p:par>
                                <p:cTn id="73" presetID="10" presetClass="entr" presetSubtype="0"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fade">
                                      <p:cBhvr>
                                        <p:cTn id="75" dur="500"/>
                                        <p:tgtEl>
                                          <p:spTgt spid="5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fade">
                                      <p:cBhvr>
                                        <p:cTn id="78" dur="500"/>
                                        <p:tgtEl>
                                          <p:spTgt spid="6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2"/>
                                        </p:tgtEl>
                                        <p:attrNameLst>
                                          <p:attrName>style.visibility</p:attrName>
                                        </p:attrNameLst>
                                      </p:cBhvr>
                                      <p:to>
                                        <p:strVal val="visible"/>
                                      </p:to>
                                    </p:set>
                                    <p:animEffect transition="in" filter="fade">
                                      <p:cBhvr>
                                        <p:cTn id="81" dur="500"/>
                                        <p:tgtEl>
                                          <p:spTgt spid="6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fade">
                                      <p:cBhvr>
                                        <p:cTn id="8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4" grpId="0" animBg="1"/>
      <p:bldP spid="58" grpId="0" animBg="1"/>
      <p:bldP spid="60" grpId="0" animBg="1"/>
      <p:bldP spid="59"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110" y="-958723"/>
            <a:ext cx="3810532" cy="5077534"/>
          </a:xfrm>
          <a:prstGeom prst="rect">
            <a:avLst/>
          </a:prstGeom>
        </p:spPr>
      </p:pic>
      <p:sp>
        <p:nvSpPr>
          <p:cNvPr id="7" name="文本框 6"/>
          <p:cNvSpPr txBox="1"/>
          <p:nvPr/>
        </p:nvSpPr>
        <p:spPr>
          <a:xfrm>
            <a:off x="3539488" y="2054724"/>
            <a:ext cx="4026569" cy="707886"/>
          </a:xfrm>
          <a:prstGeom prst="rect">
            <a:avLst/>
          </a:prstGeom>
          <a:noFill/>
        </p:spPr>
        <p:txBody>
          <a:bodyPr wrap="square" rtlCol="0">
            <a:spAutoFit/>
          </a:bodyPr>
          <a:lstStyle/>
          <a:p>
            <a:pPr algn="ctr"/>
            <a:r>
              <a:rPr lang="en-US" altLang="zh-CN"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01. </a:t>
            </a:r>
            <a:r>
              <a:rPr lang="zh-CN" altLang="en-US"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教学分析</a:t>
            </a:r>
          </a:p>
        </p:txBody>
      </p:sp>
      <p:sp>
        <p:nvSpPr>
          <p:cNvPr id="8" name="文本框 7"/>
          <p:cNvSpPr txBox="1"/>
          <p:nvPr/>
        </p:nvSpPr>
        <p:spPr>
          <a:xfrm>
            <a:off x="3539489" y="3087690"/>
            <a:ext cx="4026569" cy="707886"/>
          </a:xfrm>
          <a:prstGeom prst="rect">
            <a:avLst/>
          </a:prstGeom>
          <a:noFill/>
        </p:spPr>
        <p:txBody>
          <a:bodyPr wrap="square" rtlCol="0">
            <a:spAutoFit/>
          </a:bodyPr>
          <a:lstStyle/>
          <a:p>
            <a:pPr algn="ctr"/>
            <a:r>
              <a:rPr lang="en-US" altLang="zh-CN" sz="400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02. </a:t>
            </a:r>
            <a:r>
              <a:rPr lang="zh-CN" altLang="en-US" sz="400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教学设计</a:t>
            </a:r>
          </a:p>
        </p:txBody>
      </p:sp>
      <p:sp>
        <p:nvSpPr>
          <p:cNvPr id="9" name="文本框 8"/>
          <p:cNvSpPr txBox="1"/>
          <p:nvPr/>
        </p:nvSpPr>
        <p:spPr>
          <a:xfrm>
            <a:off x="7712017" y="2054724"/>
            <a:ext cx="4026569" cy="707886"/>
          </a:xfrm>
          <a:prstGeom prst="rect">
            <a:avLst/>
          </a:prstGeom>
          <a:noFill/>
        </p:spPr>
        <p:txBody>
          <a:bodyPr wrap="square" rtlCol="0">
            <a:spAutoFit/>
          </a:bodyPr>
          <a:lstStyle/>
          <a:p>
            <a:pPr algn="ctr"/>
            <a:r>
              <a:rPr lang="en-US" altLang="zh-CN"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03. </a:t>
            </a:r>
            <a:r>
              <a:rPr lang="zh-CN" altLang="en-US"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教学过程</a:t>
            </a:r>
          </a:p>
        </p:txBody>
      </p:sp>
      <p:sp>
        <p:nvSpPr>
          <p:cNvPr id="10" name="文本框 9"/>
          <p:cNvSpPr txBox="1"/>
          <p:nvPr/>
        </p:nvSpPr>
        <p:spPr>
          <a:xfrm>
            <a:off x="7712018" y="3087690"/>
            <a:ext cx="4026569" cy="707886"/>
          </a:xfrm>
          <a:prstGeom prst="rect">
            <a:avLst/>
          </a:prstGeom>
          <a:noFill/>
        </p:spPr>
        <p:txBody>
          <a:bodyPr wrap="square" rtlCol="0">
            <a:spAutoFit/>
          </a:bodyPr>
          <a:lstStyle/>
          <a:p>
            <a:pPr algn="ctr"/>
            <a:r>
              <a:rPr lang="en-US" altLang="zh-CN"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04. </a:t>
            </a:r>
            <a:r>
              <a:rPr lang="zh-CN" altLang="en-US" sz="40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教学反思</a:t>
            </a:r>
          </a:p>
        </p:txBody>
      </p:sp>
      <p:sp>
        <p:nvSpPr>
          <p:cNvPr id="11" name="文本框 10"/>
          <p:cNvSpPr txBox="1"/>
          <p:nvPr/>
        </p:nvSpPr>
        <p:spPr>
          <a:xfrm>
            <a:off x="645320" y="900493"/>
            <a:ext cx="4026569" cy="830997"/>
          </a:xfrm>
          <a:prstGeom prst="rect">
            <a:avLst/>
          </a:prstGeom>
          <a:noFill/>
        </p:spPr>
        <p:txBody>
          <a:bodyPr wrap="square" rtlCol="0">
            <a:spAutoFit/>
          </a:bodyPr>
          <a:lstStyle/>
          <a:p>
            <a:pPr algn="ctr"/>
            <a:r>
              <a:rPr lang="zh-CN" altLang="en-US" sz="4800" b="1" dirty="0" smtClean="0">
                <a:solidFill>
                  <a:srgbClr val="1265AE"/>
                </a:solidFill>
                <a:latin typeface="站酷快乐体2016修订版" panose="02010600030101010101" pitchFamily="2" charset="-122"/>
                <a:ea typeface="站酷快乐体2016修订版" panose="02010600030101010101" pitchFamily="2" charset="-122"/>
              </a:rPr>
              <a:t>目录</a:t>
            </a:r>
            <a:endParaRPr lang="zh-CN" altLang="en-US" sz="4800" b="1" dirty="0">
              <a:solidFill>
                <a:srgbClr val="1265AE"/>
              </a:solidFill>
              <a:latin typeface="站酷快乐体2016修订版" panose="02010600030101010101" pitchFamily="2" charset="-122"/>
              <a:ea typeface="站酷快乐体2016修订版" panose="02010600030101010101" pitchFamily="2" charset="-122"/>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937" r="521" b="24245"/>
          <a:stretch/>
        </p:blipFill>
        <p:spPr>
          <a:xfrm>
            <a:off x="0" y="4599015"/>
            <a:ext cx="12192000" cy="2258985"/>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903" y="2549194"/>
            <a:ext cx="3491450" cy="3491450"/>
          </a:xfrm>
          <a:prstGeom prst="rect">
            <a:avLst/>
          </a:prstGeom>
        </p:spPr>
      </p:pic>
    </p:spTree>
    <p:extLst>
      <p:ext uri="{BB962C8B-B14F-4D97-AF65-F5344CB8AC3E}">
        <p14:creationId xmlns:p14="http://schemas.microsoft.com/office/powerpoint/2010/main" val="23788709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250"/>
                                        <p:tgtEl>
                                          <p:spTgt spid="4"/>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90" name="Freeform 209"/>
          <p:cNvSpPr>
            <a:spLocks/>
          </p:cNvSpPr>
          <p:nvPr/>
        </p:nvSpPr>
        <p:spPr bwMode="auto">
          <a:xfrm>
            <a:off x="8090554" y="1789128"/>
            <a:ext cx="93764" cy="203601"/>
          </a:xfrm>
          <a:custGeom>
            <a:avLst/>
            <a:gdLst>
              <a:gd name="T0" fmla="*/ 15 w 15"/>
              <a:gd name="T1" fmla="*/ 16 h 32"/>
              <a:gd name="T2" fmla="*/ 0 w 15"/>
              <a:gd name="T3" fmla="*/ 0 h 32"/>
              <a:gd name="T4" fmla="*/ 0 w 15"/>
              <a:gd name="T5" fmla="*/ 32 h 32"/>
              <a:gd name="T6" fmla="*/ 15 w 15"/>
              <a:gd name="T7" fmla="*/ 16 h 32"/>
            </a:gdLst>
            <a:ahLst/>
            <a:cxnLst>
              <a:cxn ang="0">
                <a:pos x="T0" y="T1"/>
              </a:cxn>
              <a:cxn ang="0">
                <a:pos x="T2" y="T3"/>
              </a:cxn>
              <a:cxn ang="0">
                <a:pos x="T4" y="T5"/>
              </a:cxn>
              <a:cxn ang="0">
                <a:pos x="T6" y="T7"/>
              </a:cxn>
            </a:cxnLst>
            <a:rect l="0" t="0" r="r" b="b"/>
            <a:pathLst>
              <a:path w="15" h="32">
                <a:moveTo>
                  <a:pt x="15" y="16"/>
                </a:moveTo>
                <a:cubicBezTo>
                  <a:pt x="15" y="8"/>
                  <a:pt x="8" y="1"/>
                  <a:pt x="0" y="0"/>
                </a:cubicBezTo>
                <a:cubicBezTo>
                  <a:pt x="0" y="32"/>
                  <a:pt x="0" y="32"/>
                  <a:pt x="0" y="32"/>
                </a:cubicBezTo>
                <a:cubicBezTo>
                  <a:pt x="8" y="31"/>
                  <a:pt x="15" y="24"/>
                  <a:pt x="15" y="16"/>
                </a:cubicBezTo>
                <a:close/>
              </a:path>
            </a:pathLst>
          </a:custGeom>
          <a:solidFill>
            <a:schemeClr val="accent1"/>
          </a:solidFill>
          <a:ln>
            <a:noFill/>
          </a:ln>
          <a:extLst/>
        </p:spPr>
        <p:txBody>
          <a:bodyPr/>
          <a:lstStyle/>
          <a:p>
            <a:endParaRPr lang="zh-CN" altLang="en-US" sz="2133"/>
          </a:p>
        </p:txBody>
      </p:sp>
      <p:sp>
        <p:nvSpPr>
          <p:cNvPr id="105591" name="Freeform 210"/>
          <p:cNvSpPr>
            <a:spLocks/>
          </p:cNvSpPr>
          <p:nvPr/>
        </p:nvSpPr>
        <p:spPr bwMode="auto">
          <a:xfrm>
            <a:off x="8090553" y="3739410"/>
            <a:ext cx="2044048" cy="2159241"/>
          </a:xfrm>
          <a:custGeom>
            <a:avLst/>
            <a:gdLst>
              <a:gd name="T0" fmla="*/ 323 w 323"/>
              <a:gd name="T1" fmla="*/ 17 h 341"/>
              <a:gd name="T2" fmla="*/ 307 w 323"/>
              <a:gd name="T3" fmla="*/ 0 h 341"/>
              <a:gd name="T4" fmla="*/ 291 w 323"/>
              <a:gd name="T5" fmla="*/ 17 h 341"/>
              <a:gd name="T6" fmla="*/ 205 w 323"/>
              <a:gd name="T7" fmla="*/ 223 h 341"/>
              <a:gd name="T8" fmla="*/ 0 w 323"/>
              <a:gd name="T9" fmla="*/ 309 h 341"/>
              <a:gd name="T10" fmla="*/ 0 w 323"/>
              <a:gd name="T11" fmla="*/ 341 h 341"/>
              <a:gd name="T12" fmla="*/ 323 w 323"/>
              <a:gd name="T13" fmla="*/ 17 h 341"/>
            </a:gdLst>
            <a:ahLst/>
            <a:cxnLst>
              <a:cxn ang="0">
                <a:pos x="T0" y="T1"/>
              </a:cxn>
              <a:cxn ang="0">
                <a:pos x="T2" y="T3"/>
              </a:cxn>
              <a:cxn ang="0">
                <a:pos x="T4" y="T5"/>
              </a:cxn>
              <a:cxn ang="0">
                <a:pos x="T6" y="T7"/>
              </a:cxn>
              <a:cxn ang="0">
                <a:pos x="T8" y="T9"/>
              </a:cxn>
              <a:cxn ang="0">
                <a:pos x="T10" y="T11"/>
              </a:cxn>
              <a:cxn ang="0">
                <a:pos x="T12" y="T13"/>
              </a:cxn>
            </a:cxnLst>
            <a:rect l="0" t="0" r="r" b="b"/>
            <a:pathLst>
              <a:path w="323" h="341">
                <a:moveTo>
                  <a:pt x="323" y="17"/>
                </a:moveTo>
                <a:cubicBezTo>
                  <a:pt x="323" y="8"/>
                  <a:pt x="316" y="0"/>
                  <a:pt x="307" y="0"/>
                </a:cubicBezTo>
                <a:cubicBezTo>
                  <a:pt x="298" y="0"/>
                  <a:pt x="291" y="8"/>
                  <a:pt x="291" y="17"/>
                </a:cubicBezTo>
                <a:cubicBezTo>
                  <a:pt x="291" y="97"/>
                  <a:pt x="258" y="170"/>
                  <a:pt x="205" y="223"/>
                </a:cubicBezTo>
                <a:cubicBezTo>
                  <a:pt x="153" y="276"/>
                  <a:pt x="80" y="308"/>
                  <a:pt x="0" y="309"/>
                </a:cubicBezTo>
                <a:cubicBezTo>
                  <a:pt x="0" y="341"/>
                  <a:pt x="0" y="341"/>
                  <a:pt x="0" y="341"/>
                </a:cubicBezTo>
                <a:cubicBezTo>
                  <a:pt x="179" y="340"/>
                  <a:pt x="323" y="195"/>
                  <a:pt x="323" y="17"/>
                </a:cubicBezTo>
                <a:close/>
              </a:path>
            </a:pathLst>
          </a:custGeom>
          <a:solidFill>
            <a:schemeClr val="accent1"/>
          </a:solidFill>
          <a:ln>
            <a:noFill/>
          </a:ln>
          <a:extLst/>
        </p:spPr>
        <p:txBody>
          <a:bodyPr/>
          <a:lstStyle/>
          <a:p>
            <a:endParaRPr lang="zh-CN" altLang="en-US" sz="2133"/>
          </a:p>
        </p:txBody>
      </p:sp>
      <p:sp>
        <p:nvSpPr>
          <p:cNvPr id="105592" name="Freeform 211"/>
          <p:cNvSpPr>
            <a:spLocks/>
          </p:cNvSpPr>
          <p:nvPr/>
        </p:nvSpPr>
        <p:spPr bwMode="auto">
          <a:xfrm>
            <a:off x="8090554" y="2416003"/>
            <a:ext cx="1719893" cy="3158493"/>
          </a:xfrm>
          <a:custGeom>
            <a:avLst/>
            <a:gdLst>
              <a:gd name="T0" fmla="*/ 161 w 272"/>
              <a:gd name="T1" fmla="*/ 5 h 499"/>
              <a:gd name="T2" fmla="*/ 139 w 272"/>
              <a:gd name="T3" fmla="*/ 9 h 499"/>
              <a:gd name="T4" fmla="*/ 142 w 272"/>
              <a:gd name="T5" fmla="*/ 31 h 499"/>
              <a:gd name="T6" fmla="*/ 240 w 272"/>
              <a:gd name="T7" fmla="*/ 226 h 499"/>
              <a:gd name="T8" fmla="*/ 221 w 272"/>
              <a:gd name="T9" fmla="*/ 319 h 499"/>
              <a:gd name="T10" fmla="*/ 0 w 272"/>
              <a:gd name="T11" fmla="*/ 467 h 499"/>
              <a:gd name="T12" fmla="*/ 0 w 272"/>
              <a:gd name="T13" fmla="*/ 499 h 499"/>
              <a:gd name="T14" fmla="*/ 251 w 272"/>
              <a:gd name="T15" fmla="*/ 331 h 499"/>
              <a:gd name="T16" fmla="*/ 272 w 272"/>
              <a:gd name="T17" fmla="*/ 226 h 499"/>
              <a:gd name="T18" fmla="*/ 161 w 272"/>
              <a:gd name="T19" fmla="*/ 5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499">
                <a:moveTo>
                  <a:pt x="161" y="5"/>
                </a:moveTo>
                <a:cubicBezTo>
                  <a:pt x="154" y="0"/>
                  <a:pt x="144" y="2"/>
                  <a:pt x="139" y="9"/>
                </a:cubicBezTo>
                <a:cubicBezTo>
                  <a:pt x="133" y="16"/>
                  <a:pt x="135" y="26"/>
                  <a:pt x="142" y="31"/>
                </a:cubicBezTo>
                <a:cubicBezTo>
                  <a:pt x="201" y="76"/>
                  <a:pt x="240" y="146"/>
                  <a:pt x="240" y="226"/>
                </a:cubicBezTo>
                <a:cubicBezTo>
                  <a:pt x="240" y="259"/>
                  <a:pt x="233" y="290"/>
                  <a:pt x="221" y="319"/>
                </a:cubicBezTo>
                <a:cubicBezTo>
                  <a:pt x="185" y="405"/>
                  <a:pt x="100" y="466"/>
                  <a:pt x="0" y="467"/>
                </a:cubicBezTo>
                <a:cubicBezTo>
                  <a:pt x="0" y="499"/>
                  <a:pt x="0" y="499"/>
                  <a:pt x="0" y="499"/>
                </a:cubicBezTo>
                <a:cubicBezTo>
                  <a:pt x="113" y="499"/>
                  <a:pt x="210" y="429"/>
                  <a:pt x="251" y="331"/>
                </a:cubicBezTo>
                <a:cubicBezTo>
                  <a:pt x="265" y="299"/>
                  <a:pt x="272" y="263"/>
                  <a:pt x="272" y="226"/>
                </a:cubicBezTo>
                <a:cubicBezTo>
                  <a:pt x="272" y="135"/>
                  <a:pt x="229" y="55"/>
                  <a:pt x="161" y="5"/>
                </a:cubicBezTo>
                <a:close/>
              </a:path>
            </a:pathLst>
          </a:custGeom>
          <a:solidFill>
            <a:schemeClr val="accent2"/>
          </a:solidFill>
          <a:ln>
            <a:noFill/>
          </a:ln>
          <a:extLst/>
        </p:spPr>
        <p:txBody>
          <a:bodyPr/>
          <a:lstStyle/>
          <a:p>
            <a:endParaRPr lang="zh-CN" altLang="en-US" sz="2133"/>
          </a:p>
        </p:txBody>
      </p:sp>
      <p:sp>
        <p:nvSpPr>
          <p:cNvPr id="105593" name="Freeform 212"/>
          <p:cNvSpPr>
            <a:spLocks/>
          </p:cNvSpPr>
          <p:nvPr/>
        </p:nvSpPr>
        <p:spPr bwMode="auto">
          <a:xfrm>
            <a:off x="8090554" y="3739410"/>
            <a:ext cx="1042116" cy="1157311"/>
          </a:xfrm>
          <a:custGeom>
            <a:avLst/>
            <a:gdLst>
              <a:gd name="T0" fmla="*/ 149 w 165"/>
              <a:gd name="T1" fmla="*/ 0 h 183"/>
              <a:gd name="T2" fmla="*/ 133 w 165"/>
              <a:gd name="T3" fmla="*/ 17 h 183"/>
              <a:gd name="T4" fmla="*/ 129 w 165"/>
              <a:gd name="T5" fmla="*/ 47 h 183"/>
              <a:gd name="T6" fmla="*/ 69 w 165"/>
              <a:gd name="T7" fmla="*/ 131 h 183"/>
              <a:gd name="T8" fmla="*/ 0 w 165"/>
              <a:gd name="T9" fmla="*/ 151 h 183"/>
              <a:gd name="T10" fmla="*/ 0 w 165"/>
              <a:gd name="T11" fmla="*/ 183 h 183"/>
              <a:gd name="T12" fmla="*/ 86 w 165"/>
              <a:gd name="T13" fmla="*/ 159 h 183"/>
              <a:gd name="T14" fmla="*/ 161 w 165"/>
              <a:gd name="T15" fmla="*/ 55 h 183"/>
              <a:gd name="T16" fmla="*/ 165 w 165"/>
              <a:gd name="T17" fmla="*/ 17 h 183"/>
              <a:gd name="T18" fmla="*/ 149 w 165"/>
              <a:gd name="T1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83">
                <a:moveTo>
                  <a:pt x="149" y="0"/>
                </a:moveTo>
                <a:cubicBezTo>
                  <a:pt x="140" y="0"/>
                  <a:pt x="133" y="8"/>
                  <a:pt x="133" y="17"/>
                </a:cubicBezTo>
                <a:cubicBezTo>
                  <a:pt x="133" y="27"/>
                  <a:pt x="132" y="37"/>
                  <a:pt x="129" y="47"/>
                </a:cubicBezTo>
                <a:cubicBezTo>
                  <a:pt x="121" y="83"/>
                  <a:pt x="99" y="113"/>
                  <a:pt x="69" y="131"/>
                </a:cubicBezTo>
                <a:cubicBezTo>
                  <a:pt x="49" y="144"/>
                  <a:pt x="25" y="151"/>
                  <a:pt x="0" y="151"/>
                </a:cubicBezTo>
                <a:cubicBezTo>
                  <a:pt x="0" y="183"/>
                  <a:pt x="0" y="183"/>
                  <a:pt x="0" y="183"/>
                </a:cubicBezTo>
                <a:cubicBezTo>
                  <a:pt x="32" y="183"/>
                  <a:pt x="61" y="174"/>
                  <a:pt x="86" y="159"/>
                </a:cubicBezTo>
                <a:cubicBezTo>
                  <a:pt x="123" y="136"/>
                  <a:pt x="151" y="99"/>
                  <a:pt x="161" y="55"/>
                </a:cubicBezTo>
                <a:cubicBezTo>
                  <a:pt x="164" y="42"/>
                  <a:pt x="165" y="30"/>
                  <a:pt x="165" y="17"/>
                </a:cubicBezTo>
                <a:cubicBezTo>
                  <a:pt x="165" y="8"/>
                  <a:pt x="158" y="0"/>
                  <a:pt x="149" y="0"/>
                </a:cubicBezTo>
                <a:close/>
              </a:path>
            </a:pathLst>
          </a:custGeom>
          <a:solidFill>
            <a:schemeClr val="accent4"/>
          </a:solidFill>
          <a:ln>
            <a:noFill/>
          </a:ln>
          <a:extLst/>
        </p:spPr>
        <p:txBody>
          <a:bodyPr/>
          <a:lstStyle/>
          <a:p>
            <a:endParaRPr lang="zh-CN" altLang="en-US" sz="2133"/>
          </a:p>
        </p:txBody>
      </p:sp>
      <p:sp>
        <p:nvSpPr>
          <p:cNvPr id="105594" name="Freeform 213"/>
          <p:cNvSpPr>
            <a:spLocks/>
          </p:cNvSpPr>
          <p:nvPr/>
        </p:nvSpPr>
        <p:spPr bwMode="auto">
          <a:xfrm>
            <a:off x="8090554" y="2466903"/>
            <a:ext cx="1366271" cy="2753971"/>
          </a:xfrm>
          <a:custGeom>
            <a:avLst/>
            <a:gdLst>
              <a:gd name="T0" fmla="*/ 110 w 216"/>
              <a:gd name="T1" fmla="*/ 31 h 435"/>
              <a:gd name="T2" fmla="*/ 0 w 216"/>
              <a:gd name="T3" fmla="*/ 0 h 435"/>
              <a:gd name="T4" fmla="*/ 0 w 216"/>
              <a:gd name="T5" fmla="*/ 33 h 435"/>
              <a:gd name="T6" fmla="*/ 93 w 216"/>
              <a:gd name="T7" fmla="*/ 59 h 435"/>
              <a:gd name="T8" fmla="*/ 183 w 216"/>
              <a:gd name="T9" fmla="*/ 218 h 435"/>
              <a:gd name="T10" fmla="*/ 155 w 216"/>
              <a:gd name="T11" fmla="*/ 315 h 435"/>
              <a:gd name="T12" fmla="*/ 0 w 216"/>
              <a:gd name="T13" fmla="*/ 402 h 435"/>
              <a:gd name="T14" fmla="*/ 0 w 216"/>
              <a:gd name="T15" fmla="*/ 435 h 435"/>
              <a:gd name="T16" fmla="*/ 183 w 216"/>
              <a:gd name="T17" fmla="*/ 332 h 435"/>
              <a:gd name="T18" fmla="*/ 216 w 216"/>
              <a:gd name="T19" fmla="*/ 218 h 435"/>
              <a:gd name="T20" fmla="*/ 110 w 216"/>
              <a:gd name="T21" fmla="*/ 31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 h="435">
                <a:moveTo>
                  <a:pt x="110" y="31"/>
                </a:moveTo>
                <a:cubicBezTo>
                  <a:pt x="78" y="12"/>
                  <a:pt x="40" y="1"/>
                  <a:pt x="0" y="0"/>
                </a:cubicBezTo>
                <a:cubicBezTo>
                  <a:pt x="0" y="33"/>
                  <a:pt x="0" y="33"/>
                  <a:pt x="0" y="33"/>
                </a:cubicBezTo>
                <a:cubicBezTo>
                  <a:pt x="34" y="33"/>
                  <a:pt x="66" y="43"/>
                  <a:pt x="93" y="59"/>
                </a:cubicBezTo>
                <a:cubicBezTo>
                  <a:pt x="147" y="91"/>
                  <a:pt x="183" y="150"/>
                  <a:pt x="183" y="218"/>
                </a:cubicBezTo>
                <a:cubicBezTo>
                  <a:pt x="183" y="253"/>
                  <a:pt x="173" y="287"/>
                  <a:pt x="155" y="315"/>
                </a:cubicBezTo>
                <a:cubicBezTo>
                  <a:pt x="123" y="367"/>
                  <a:pt x="66" y="402"/>
                  <a:pt x="0" y="402"/>
                </a:cubicBezTo>
                <a:cubicBezTo>
                  <a:pt x="0" y="435"/>
                  <a:pt x="0" y="435"/>
                  <a:pt x="0" y="435"/>
                </a:cubicBezTo>
                <a:cubicBezTo>
                  <a:pt x="77" y="434"/>
                  <a:pt x="145" y="393"/>
                  <a:pt x="183" y="332"/>
                </a:cubicBezTo>
                <a:cubicBezTo>
                  <a:pt x="204" y="299"/>
                  <a:pt x="216" y="260"/>
                  <a:pt x="216" y="218"/>
                </a:cubicBezTo>
                <a:cubicBezTo>
                  <a:pt x="216" y="138"/>
                  <a:pt x="173" y="69"/>
                  <a:pt x="110" y="31"/>
                </a:cubicBezTo>
                <a:close/>
              </a:path>
            </a:pathLst>
          </a:custGeom>
          <a:solidFill>
            <a:schemeClr val="accent3"/>
          </a:solidFill>
          <a:ln>
            <a:noFill/>
          </a:ln>
          <a:extLst/>
        </p:spPr>
        <p:txBody>
          <a:bodyPr/>
          <a:lstStyle/>
          <a:p>
            <a:endParaRPr lang="zh-CN" altLang="en-US" sz="2133"/>
          </a:p>
        </p:txBody>
      </p:sp>
      <p:sp>
        <p:nvSpPr>
          <p:cNvPr id="105595" name="Freeform 214"/>
          <p:cNvSpPr>
            <a:spLocks/>
          </p:cNvSpPr>
          <p:nvPr/>
        </p:nvSpPr>
        <p:spPr bwMode="auto">
          <a:xfrm>
            <a:off x="8090553" y="3139322"/>
            <a:ext cx="693851" cy="1409133"/>
          </a:xfrm>
          <a:custGeom>
            <a:avLst/>
            <a:gdLst>
              <a:gd name="T0" fmla="*/ 88 w 110"/>
              <a:gd name="T1" fmla="*/ 45 h 223"/>
              <a:gd name="T2" fmla="*/ 0 w 110"/>
              <a:gd name="T3" fmla="*/ 0 h 223"/>
              <a:gd name="T4" fmla="*/ 0 w 110"/>
              <a:gd name="T5" fmla="*/ 32 h 223"/>
              <a:gd name="T6" fmla="*/ 62 w 110"/>
              <a:gd name="T7" fmla="*/ 64 h 223"/>
              <a:gd name="T8" fmla="*/ 78 w 110"/>
              <a:gd name="T9" fmla="*/ 112 h 223"/>
              <a:gd name="T10" fmla="*/ 68 w 110"/>
              <a:gd name="T11" fmla="*/ 150 h 223"/>
              <a:gd name="T12" fmla="*/ 0 w 110"/>
              <a:gd name="T13" fmla="*/ 191 h 223"/>
              <a:gd name="T14" fmla="*/ 0 w 110"/>
              <a:gd name="T15" fmla="*/ 223 h 223"/>
              <a:gd name="T16" fmla="*/ 96 w 110"/>
              <a:gd name="T17" fmla="*/ 166 h 223"/>
              <a:gd name="T18" fmla="*/ 110 w 110"/>
              <a:gd name="T19" fmla="*/ 112 h 223"/>
              <a:gd name="T20" fmla="*/ 88 w 110"/>
              <a:gd name="T21" fmla="*/ 4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223">
                <a:moveTo>
                  <a:pt x="88" y="45"/>
                </a:moveTo>
                <a:cubicBezTo>
                  <a:pt x="68" y="18"/>
                  <a:pt x="36" y="0"/>
                  <a:pt x="0" y="0"/>
                </a:cubicBezTo>
                <a:cubicBezTo>
                  <a:pt x="0" y="32"/>
                  <a:pt x="0" y="32"/>
                  <a:pt x="0" y="32"/>
                </a:cubicBezTo>
                <a:cubicBezTo>
                  <a:pt x="26" y="33"/>
                  <a:pt x="48" y="45"/>
                  <a:pt x="62" y="64"/>
                </a:cubicBezTo>
                <a:cubicBezTo>
                  <a:pt x="72" y="77"/>
                  <a:pt x="78" y="94"/>
                  <a:pt x="78" y="112"/>
                </a:cubicBezTo>
                <a:cubicBezTo>
                  <a:pt x="78" y="126"/>
                  <a:pt x="74" y="139"/>
                  <a:pt x="68" y="150"/>
                </a:cubicBezTo>
                <a:cubicBezTo>
                  <a:pt x="55" y="174"/>
                  <a:pt x="29" y="190"/>
                  <a:pt x="0" y="191"/>
                </a:cubicBezTo>
                <a:cubicBezTo>
                  <a:pt x="0" y="223"/>
                  <a:pt x="0" y="223"/>
                  <a:pt x="0" y="223"/>
                </a:cubicBezTo>
                <a:cubicBezTo>
                  <a:pt x="42" y="223"/>
                  <a:pt x="78" y="200"/>
                  <a:pt x="96" y="166"/>
                </a:cubicBezTo>
                <a:cubicBezTo>
                  <a:pt x="105" y="150"/>
                  <a:pt x="110" y="131"/>
                  <a:pt x="110" y="112"/>
                </a:cubicBezTo>
                <a:cubicBezTo>
                  <a:pt x="110" y="87"/>
                  <a:pt x="102" y="63"/>
                  <a:pt x="88" y="45"/>
                </a:cubicBezTo>
                <a:close/>
              </a:path>
            </a:pathLst>
          </a:custGeom>
          <a:solidFill>
            <a:schemeClr val="accent5"/>
          </a:solidFill>
          <a:ln>
            <a:noFill/>
          </a:ln>
          <a:extLst/>
        </p:spPr>
        <p:txBody>
          <a:bodyPr/>
          <a:lstStyle/>
          <a:p>
            <a:endParaRPr lang="zh-CN" altLang="en-US" sz="2133"/>
          </a:p>
        </p:txBody>
      </p:sp>
      <p:sp>
        <p:nvSpPr>
          <p:cNvPr id="105596" name="Freeform 215"/>
          <p:cNvSpPr>
            <a:spLocks/>
          </p:cNvSpPr>
          <p:nvPr/>
        </p:nvSpPr>
        <p:spPr bwMode="auto">
          <a:xfrm>
            <a:off x="8090554" y="3474193"/>
            <a:ext cx="358981" cy="739393"/>
          </a:xfrm>
          <a:custGeom>
            <a:avLst/>
            <a:gdLst>
              <a:gd name="T0" fmla="*/ 57 w 57"/>
              <a:gd name="T1" fmla="*/ 59 h 117"/>
              <a:gd name="T2" fmla="*/ 0 w 57"/>
              <a:gd name="T3" fmla="*/ 0 h 117"/>
              <a:gd name="T4" fmla="*/ 0 w 57"/>
              <a:gd name="T5" fmla="*/ 117 h 117"/>
              <a:gd name="T6" fmla="*/ 57 w 57"/>
              <a:gd name="T7" fmla="*/ 59 h 117"/>
            </a:gdLst>
            <a:ahLst/>
            <a:cxnLst>
              <a:cxn ang="0">
                <a:pos x="T0" y="T1"/>
              </a:cxn>
              <a:cxn ang="0">
                <a:pos x="T2" y="T3"/>
              </a:cxn>
              <a:cxn ang="0">
                <a:pos x="T4" y="T5"/>
              </a:cxn>
              <a:cxn ang="0">
                <a:pos x="T6" y="T7"/>
              </a:cxn>
            </a:cxnLst>
            <a:rect l="0" t="0" r="r" b="b"/>
            <a:pathLst>
              <a:path w="57" h="117">
                <a:moveTo>
                  <a:pt x="57" y="59"/>
                </a:moveTo>
                <a:cubicBezTo>
                  <a:pt x="57" y="27"/>
                  <a:pt x="32" y="1"/>
                  <a:pt x="0" y="0"/>
                </a:cubicBezTo>
                <a:cubicBezTo>
                  <a:pt x="0" y="117"/>
                  <a:pt x="0" y="117"/>
                  <a:pt x="0" y="117"/>
                </a:cubicBezTo>
                <a:cubicBezTo>
                  <a:pt x="32" y="116"/>
                  <a:pt x="57" y="90"/>
                  <a:pt x="57" y="59"/>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597" name="Freeform 216"/>
          <p:cNvSpPr>
            <a:spLocks/>
          </p:cNvSpPr>
          <p:nvPr/>
        </p:nvSpPr>
        <p:spPr bwMode="auto">
          <a:xfrm>
            <a:off x="6027753" y="1789127"/>
            <a:ext cx="2062800" cy="4109524"/>
          </a:xfrm>
          <a:custGeom>
            <a:avLst/>
            <a:gdLst>
              <a:gd name="T0" fmla="*/ 324 w 326"/>
              <a:gd name="T1" fmla="*/ 617 h 649"/>
              <a:gd name="T2" fmla="*/ 118 w 326"/>
              <a:gd name="T3" fmla="*/ 531 h 649"/>
              <a:gd name="T4" fmla="*/ 32 w 326"/>
              <a:gd name="T5" fmla="*/ 325 h 649"/>
              <a:gd name="T6" fmla="*/ 167 w 326"/>
              <a:gd name="T7" fmla="*/ 78 h 649"/>
              <a:gd name="T8" fmla="*/ 324 w 326"/>
              <a:gd name="T9" fmla="*/ 32 h 649"/>
              <a:gd name="T10" fmla="*/ 326 w 326"/>
              <a:gd name="T11" fmla="*/ 32 h 649"/>
              <a:gd name="T12" fmla="*/ 326 w 326"/>
              <a:gd name="T13" fmla="*/ 0 h 649"/>
              <a:gd name="T14" fmla="*/ 324 w 326"/>
              <a:gd name="T15" fmla="*/ 0 h 649"/>
              <a:gd name="T16" fmla="*/ 150 w 326"/>
              <a:gd name="T17" fmla="*/ 51 h 649"/>
              <a:gd name="T18" fmla="*/ 0 w 326"/>
              <a:gd name="T19" fmla="*/ 325 h 649"/>
              <a:gd name="T20" fmla="*/ 324 w 326"/>
              <a:gd name="T21" fmla="*/ 649 h 649"/>
              <a:gd name="T22" fmla="*/ 326 w 326"/>
              <a:gd name="T23" fmla="*/ 649 h 649"/>
              <a:gd name="T24" fmla="*/ 326 w 326"/>
              <a:gd name="T25" fmla="*/ 617 h 649"/>
              <a:gd name="T26" fmla="*/ 324 w 326"/>
              <a:gd name="T27" fmla="*/ 617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6" h="649">
                <a:moveTo>
                  <a:pt x="324" y="617"/>
                </a:moveTo>
                <a:cubicBezTo>
                  <a:pt x="244" y="617"/>
                  <a:pt x="171" y="584"/>
                  <a:pt x="118" y="531"/>
                </a:cubicBezTo>
                <a:cubicBezTo>
                  <a:pt x="65" y="478"/>
                  <a:pt x="32" y="405"/>
                  <a:pt x="32" y="325"/>
                </a:cubicBezTo>
                <a:cubicBezTo>
                  <a:pt x="32" y="221"/>
                  <a:pt x="86" y="130"/>
                  <a:pt x="167" y="78"/>
                </a:cubicBezTo>
                <a:cubicBezTo>
                  <a:pt x="213" y="49"/>
                  <a:pt x="267" y="32"/>
                  <a:pt x="324" y="32"/>
                </a:cubicBezTo>
                <a:cubicBezTo>
                  <a:pt x="325" y="32"/>
                  <a:pt x="326" y="32"/>
                  <a:pt x="326" y="32"/>
                </a:cubicBezTo>
                <a:cubicBezTo>
                  <a:pt x="326" y="0"/>
                  <a:pt x="326" y="0"/>
                  <a:pt x="326" y="0"/>
                </a:cubicBezTo>
                <a:cubicBezTo>
                  <a:pt x="326" y="0"/>
                  <a:pt x="325" y="0"/>
                  <a:pt x="324" y="0"/>
                </a:cubicBezTo>
                <a:cubicBezTo>
                  <a:pt x="260" y="0"/>
                  <a:pt x="200" y="18"/>
                  <a:pt x="150" y="51"/>
                </a:cubicBezTo>
                <a:cubicBezTo>
                  <a:pt x="59" y="108"/>
                  <a:pt x="0" y="209"/>
                  <a:pt x="0" y="325"/>
                </a:cubicBezTo>
                <a:cubicBezTo>
                  <a:pt x="0" y="504"/>
                  <a:pt x="145" y="649"/>
                  <a:pt x="324" y="649"/>
                </a:cubicBezTo>
                <a:cubicBezTo>
                  <a:pt x="325" y="649"/>
                  <a:pt x="326" y="649"/>
                  <a:pt x="326" y="649"/>
                </a:cubicBezTo>
                <a:cubicBezTo>
                  <a:pt x="326" y="617"/>
                  <a:pt x="326" y="617"/>
                  <a:pt x="326" y="617"/>
                </a:cubicBezTo>
                <a:cubicBezTo>
                  <a:pt x="326" y="617"/>
                  <a:pt x="325" y="617"/>
                  <a:pt x="324" y="617"/>
                </a:cubicBezTo>
                <a:close/>
              </a:path>
            </a:pathLst>
          </a:custGeom>
          <a:solidFill>
            <a:schemeClr val="accent1"/>
          </a:solidFill>
          <a:ln>
            <a:noFill/>
          </a:ln>
          <a:extLst/>
        </p:spPr>
        <p:txBody>
          <a:bodyPr/>
          <a:lstStyle/>
          <a:p>
            <a:endParaRPr lang="zh-CN" altLang="en-US" sz="2133"/>
          </a:p>
        </p:txBody>
      </p:sp>
      <p:sp>
        <p:nvSpPr>
          <p:cNvPr id="105598" name="Freeform 217"/>
          <p:cNvSpPr>
            <a:spLocks/>
          </p:cNvSpPr>
          <p:nvPr/>
        </p:nvSpPr>
        <p:spPr bwMode="auto">
          <a:xfrm>
            <a:off x="6349229" y="2308845"/>
            <a:ext cx="1044795" cy="1639524"/>
          </a:xfrm>
          <a:custGeom>
            <a:avLst/>
            <a:gdLst>
              <a:gd name="T0" fmla="*/ 0 w 165"/>
              <a:gd name="T1" fmla="*/ 243 h 259"/>
              <a:gd name="T2" fmla="*/ 9 w 165"/>
              <a:gd name="T3" fmla="*/ 172 h 259"/>
              <a:gd name="T4" fmla="*/ 138 w 165"/>
              <a:gd name="T5" fmla="*/ 4 h 259"/>
              <a:gd name="T6" fmla="*/ 160 w 165"/>
              <a:gd name="T7" fmla="*/ 10 h 259"/>
              <a:gd name="T8" fmla="*/ 154 w 165"/>
              <a:gd name="T9" fmla="*/ 33 h 259"/>
              <a:gd name="T10" fmla="*/ 40 w 165"/>
              <a:gd name="T11" fmla="*/ 181 h 259"/>
              <a:gd name="T12" fmla="*/ 32 w 165"/>
              <a:gd name="T13" fmla="*/ 243 h 259"/>
              <a:gd name="T14" fmla="*/ 16 w 165"/>
              <a:gd name="T15" fmla="*/ 259 h 259"/>
              <a:gd name="T16" fmla="*/ 0 w 165"/>
              <a:gd name="T17" fmla="*/ 24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59">
                <a:moveTo>
                  <a:pt x="0" y="243"/>
                </a:moveTo>
                <a:cubicBezTo>
                  <a:pt x="0" y="218"/>
                  <a:pt x="3" y="195"/>
                  <a:pt x="9" y="172"/>
                </a:cubicBezTo>
                <a:cubicBezTo>
                  <a:pt x="28" y="100"/>
                  <a:pt x="75" y="40"/>
                  <a:pt x="138" y="4"/>
                </a:cubicBezTo>
                <a:cubicBezTo>
                  <a:pt x="146" y="0"/>
                  <a:pt x="156" y="3"/>
                  <a:pt x="160" y="10"/>
                </a:cubicBezTo>
                <a:cubicBezTo>
                  <a:pt x="165" y="18"/>
                  <a:pt x="162" y="28"/>
                  <a:pt x="154" y="33"/>
                </a:cubicBezTo>
                <a:cubicBezTo>
                  <a:pt x="99" y="64"/>
                  <a:pt x="57" y="117"/>
                  <a:pt x="40" y="181"/>
                </a:cubicBezTo>
                <a:cubicBezTo>
                  <a:pt x="35" y="200"/>
                  <a:pt x="32" y="221"/>
                  <a:pt x="32" y="243"/>
                </a:cubicBezTo>
                <a:cubicBezTo>
                  <a:pt x="32" y="251"/>
                  <a:pt x="25" y="259"/>
                  <a:pt x="16" y="259"/>
                </a:cubicBezTo>
                <a:cubicBezTo>
                  <a:pt x="7" y="259"/>
                  <a:pt x="0" y="251"/>
                  <a:pt x="0" y="243"/>
                </a:cubicBezTo>
                <a:close/>
              </a:path>
            </a:pathLst>
          </a:custGeom>
          <a:solidFill>
            <a:schemeClr val="accent2"/>
          </a:solidFill>
          <a:ln>
            <a:noFill/>
          </a:ln>
          <a:extLst/>
        </p:spPr>
        <p:txBody>
          <a:bodyPr/>
          <a:lstStyle/>
          <a:p>
            <a:endParaRPr lang="zh-CN" altLang="en-US" sz="2133"/>
          </a:p>
        </p:txBody>
      </p:sp>
      <p:sp>
        <p:nvSpPr>
          <p:cNvPr id="105599" name="Freeform 218"/>
          <p:cNvSpPr>
            <a:spLocks/>
          </p:cNvSpPr>
          <p:nvPr/>
        </p:nvSpPr>
        <p:spPr bwMode="auto">
          <a:xfrm>
            <a:off x="7975359" y="5373576"/>
            <a:ext cx="115196" cy="200921"/>
          </a:xfrm>
          <a:custGeom>
            <a:avLst/>
            <a:gdLst>
              <a:gd name="T0" fmla="*/ 16 w 18"/>
              <a:gd name="T1" fmla="*/ 0 h 32"/>
              <a:gd name="T2" fmla="*/ 0 w 18"/>
              <a:gd name="T3" fmla="*/ 16 h 32"/>
              <a:gd name="T4" fmla="*/ 16 w 18"/>
              <a:gd name="T5" fmla="*/ 32 h 32"/>
              <a:gd name="T6" fmla="*/ 18 w 18"/>
              <a:gd name="T7" fmla="*/ 32 h 32"/>
              <a:gd name="T8" fmla="*/ 18 w 18"/>
              <a:gd name="T9" fmla="*/ 0 h 32"/>
              <a:gd name="T10" fmla="*/ 16 w 18"/>
              <a:gd name="T11" fmla="*/ 0 h 32"/>
            </a:gdLst>
            <a:ahLst/>
            <a:cxnLst>
              <a:cxn ang="0">
                <a:pos x="T0" y="T1"/>
              </a:cxn>
              <a:cxn ang="0">
                <a:pos x="T2" y="T3"/>
              </a:cxn>
              <a:cxn ang="0">
                <a:pos x="T4" y="T5"/>
              </a:cxn>
              <a:cxn ang="0">
                <a:pos x="T6" y="T7"/>
              </a:cxn>
              <a:cxn ang="0">
                <a:pos x="T8" y="T9"/>
              </a:cxn>
              <a:cxn ang="0">
                <a:pos x="T10" y="T11"/>
              </a:cxn>
            </a:cxnLst>
            <a:rect l="0" t="0" r="r" b="b"/>
            <a:pathLst>
              <a:path w="18" h="32">
                <a:moveTo>
                  <a:pt x="16" y="0"/>
                </a:moveTo>
                <a:cubicBezTo>
                  <a:pt x="8" y="0"/>
                  <a:pt x="0" y="7"/>
                  <a:pt x="0" y="16"/>
                </a:cubicBezTo>
                <a:cubicBezTo>
                  <a:pt x="0" y="25"/>
                  <a:pt x="8" y="32"/>
                  <a:pt x="16" y="32"/>
                </a:cubicBezTo>
                <a:cubicBezTo>
                  <a:pt x="17" y="32"/>
                  <a:pt x="18" y="32"/>
                  <a:pt x="18" y="32"/>
                </a:cubicBezTo>
                <a:cubicBezTo>
                  <a:pt x="18" y="0"/>
                  <a:pt x="18" y="0"/>
                  <a:pt x="18" y="0"/>
                </a:cubicBezTo>
                <a:cubicBezTo>
                  <a:pt x="18" y="0"/>
                  <a:pt x="17" y="0"/>
                  <a:pt x="16" y="0"/>
                </a:cubicBezTo>
                <a:close/>
              </a:path>
            </a:pathLst>
          </a:custGeom>
          <a:solidFill>
            <a:schemeClr val="accent2"/>
          </a:solidFill>
          <a:ln>
            <a:noFill/>
          </a:ln>
          <a:extLst/>
        </p:spPr>
        <p:txBody>
          <a:bodyPr/>
          <a:lstStyle/>
          <a:p>
            <a:endParaRPr lang="zh-CN" altLang="en-US" sz="2133"/>
          </a:p>
        </p:txBody>
      </p:sp>
      <p:sp>
        <p:nvSpPr>
          <p:cNvPr id="105600" name="Freeform 219"/>
          <p:cNvSpPr>
            <a:spLocks/>
          </p:cNvSpPr>
          <p:nvPr/>
        </p:nvSpPr>
        <p:spPr bwMode="auto">
          <a:xfrm>
            <a:off x="8090554" y="2791058"/>
            <a:ext cx="93764" cy="200921"/>
          </a:xfrm>
          <a:custGeom>
            <a:avLst/>
            <a:gdLst>
              <a:gd name="T0" fmla="*/ 15 w 15"/>
              <a:gd name="T1" fmla="*/ 16 h 32"/>
              <a:gd name="T2" fmla="*/ 0 w 15"/>
              <a:gd name="T3" fmla="*/ 0 h 32"/>
              <a:gd name="T4" fmla="*/ 0 w 15"/>
              <a:gd name="T5" fmla="*/ 32 h 32"/>
              <a:gd name="T6" fmla="*/ 15 w 15"/>
              <a:gd name="T7" fmla="*/ 16 h 32"/>
            </a:gdLst>
            <a:ahLst/>
            <a:cxnLst>
              <a:cxn ang="0">
                <a:pos x="T0" y="T1"/>
              </a:cxn>
              <a:cxn ang="0">
                <a:pos x="T2" y="T3"/>
              </a:cxn>
              <a:cxn ang="0">
                <a:pos x="T4" y="T5"/>
              </a:cxn>
              <a:cxn ang="0">
                <a:pos x="T6" y="T7"/>
              </a:cxn>
            </a:cxnLst>
            <a:rect l="0" t="0" r="r" b="b"/>
            <a:pathLst>
              <a:path w="15" h="32">
                <a:moveTo>
                  <a:pt x="15" y="16"/>
                </a:moveTo>
                <a:cubicBezTo>
                  <a:pt x="15" y="8"/>
                  <a:pt x="8" y="1"/>
                  <a:pt x="0" y="0"/>
                </a:cubicBezTo>
                <a:cubicBezTo>
                  <a:pt x="0" y="32"/>
                  <a:pt x="0" y="32"/>
                  <a:pt x="0" y="32"/>
                </a:cubicBezTo>
                <a:cubicBezTo>
                  <a:pt x="8" y="31"/>
                  <a:pt x="15" y="24"/>
                  <a:pt x="15" y="16"/>
                </a:cubicBezTo>
                <a:close/>
              </a:path>
            </a:pathLst>
          </a:custGeom>
          <a:solidFill>
            <a:schemeClr val="accent4"/>
          </a:solidFill>
          <a:ln>
            <a:noFill/>
          </a:ln>
          <a:extLst/>
        </p:spPr>
        <p:txBody>
          <a:bodyPr/>
          <a:lstStyle/>
          <a:p>
            <a:endParaRPr lang="zh-CN" altLang="en-US" sz="2133"/>
          </a:p>
        </p:txBody>
      </p:sp>
      <p:sp>
        <p:nvSpPr>
          <p:cNvPr id="105601" name="Freeform 220"/>
          <p:cNvSpPr>
            <a:spLocks/>
          </p:cNvSpPr>
          <p:nvPr/>
        </p:nvSpPr>
        <p:spPr bwMode="auto">
          <a:xfrm>
            <a:off x="7027007" y="2791058"/>
            <a:ext cx="1063548" cy="2105663"/>
          </a:xfrm>
          <a:custGeom>
            <a:avLst/>
            <a:gdLst>
              <a:gd name="T0" fmla="*/ 166 w 168"/>
              <a:gd name="T1" fmla="*/ 301 h 333"/>
              <a:gd name="T2" fmla="*/ 82 w 168"/>
              <a:gd name="T3" fmla="*/ 271 h 333"/>
              <a:gd name="T4" fmla="*/ 32 w 168"/>
              <a:gd name="T5" fmla="*/ 167 h 333"/>
              <a:gd name="T6" fmla="*/ 42 w 168"/>
              <a:gd name="T7" fmla="*/ 114 h 333"/>
              <a:gd name="T8" fmla="*/ 97 w 168"/>
              <a:gd name="T9" fmla="*/ 52 h 333"/>
              <a:gd name="T10" fmla="*/ 166 w 168"/>
              <a:gd name="T11" fmla="*/ 32 h 333"/>
              <a:gd name="T12" fmla="*/ 168 w 168"/>
              <a:gd name="T13" fmla="*/ 32 h 333"/>
              <a:gd name="T14" fmla="*/ 168 w 168"/>
              <a:gd name="T15" fmla="*/ 0 h 333"/>
              <a:gd name="T16" fmla="*/ 166 w 168"/>
              <a:gd name="T17" fmla="*/ 0 h 333"/>
              <a:gd name="T18" fmla="*/ 80 w 168"/>
              <a:gd name="T19" fmla="*/ 24 h 333"/>
              <a:gd name="T20" fmla="*/ 13 w 168"/>
              <a:gd name="T21" fmla="*/ 102 h 333"/>
              <a:gd name="T22" fmla="*/ 0 w 168"/>
              <a:gd name="T23" fmla="*/ 167 h 333"/>
              <a:gd name="T24" fmla="*/ 62 w 168"/>
              <a:gd name="T25" fmla="*/ 296 h 333"/>
              <a:gd name="T26" fmla="*/ 166 w 168"/>
              <a:gd name="T27" fmla="*/ 333 h 333"/>
              <a:gd name="T28" fmla="*/ 167 w 168"/>
              <a:gd name="T29" fmla="*/ 333 h 333"/>
              <a:gd name="T30" fmla="*/ 168 w 168"/>
              <a:gd name="T31" fmla="*/ 333 h 333"/>
              <a:gd name="T32" fmla="*/ 168 w 168"/>
              <a:gd name="T33" fmla="*/ 301 h 333"/>
              <a:gd name="T34" fmla="*/ 166 w 168"/>
              <a:gd name="T35" fmla="*/ 30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8" h="333">
                <a:moveTo>
                  <a:pt x="166" y="301"/>
                </a:moveTo>
                <a:cubicBezTo>
                  <a:pt x="134" y="301"/>
                  <a:pt x="105" y="290"/>
                  <a:pt x="82" y="271"/>
                </a:cubicBezTo>
                <a:cubicBezTo>
                  <a:pt x="51" y="246"/>
                  <a:pt x="32" y="209"/>
                  <a:pt x="32" y="167"/>
                </a:cubicBezTo>
                <a:cubicBezTo>
                  <a:pt x="32" y="148"/>
                  <a:pt x="36" y="130"/>
                  <a:pt x="42" y="114"/>
                </a:cubicBezTo>
                <a:cubicBezTo>
                  <a:pt x="54" y="88"/>
                  <a:pt x="73" y="66"/>
                  <a:pt x="97" y="52"/>
                </a:cubicBezTo>
                <a:cubicBezTo>
                  <a:pt x="117" y="39"/>
                  <a:pt x="141" y="32"/>
                  <a:pt x="166" y="32"/>
                </a:cubicBezTo>
                <a:cubicBezTo>
                  <a:pt x="167" y="32"/>
                  <a:pt x="168" y="32"/>
                  <a:pt x="168" y="32"/>
                </a:cubicBezTo>
                <a:cubicBezTo>
                  <a:pt x="168" y="0"/>
                  <a:pt x="168" y="0"/>
                  <a:pt x="168" y="0"/>
                </a:cubicBezTo>
                <a:cubicBezTo>
                  <a:pt x="168" y="0"/>
                  <a:pt x="167" y="0"/>
                  <a:pt x="166" y="0"/>
                </a:cubicBezTo>
                <a:cubicBezTo>
                  <a:pt x="135" y="0"/>
                  <a:pt x="105" y="8"/>
                  <a:pt x="80" y="24"/>
                </a:cubicBezTo>
                <a:cubicBezTo>
                  <a:pt x="50" y="42"/>
                  <a:pt x="26" y="69"/>
                  <a:pt x="13" y="102"/>
                </a:cubicBezTo>
                <a:cubicBezTo>
                  <a:pt x="4" y="122"/>
                  <a:pt x="0" y="144"/>
                  <a:pt x="0" y="167"/>
                </a:cubicBezTo>
                <a:cubicBezTo>
                  <a:pt x="0" y="219"/>
                  <a:pt x="24" y="266"/>
                  <a:pt x="62" y="296"/>
                </a:cubicBezTo>
                <a:cubicBezTo>
                  <a:pt x="90" y="320"/>
                  <a:pt x="127" y="333"/>
                  <a:pt x="166" y="333"/>
                </a:cubicBezTo>
                <a:cubicBezTo>
                  <a:pt x="167" y="333"/>
                  <a:pt x="167" y="333"/>
                  <a:pt x="167" y="333"/>
                </a:cubicBezTo>
                <a:cubicBezTo>
                  <a:pt x="167" y="333"/>
                  <a:pt x="168" y="333"/>
                  <a:pt x="168" y="333"/>
                </a:cubicBezTo>
                <a:cubicBezTo>
                  <a:pt x="168" y="301"/>
                  <a:pt x="168" y="301"/>
                  <a:pt x="168" y="301"/>
                </a:cubicBezTo>
                <a:cubicBezTo>
                  <a:pt x="168" y="301"/>
                  <a:pt x="167" y="301"/>
                  <a:pt x="166" y="301"/>
                </a:cubicBezTo>
                <a:close/>
              </a:path>
            </a:pathLst>
          </a:custGeom>
          <a:solidFill>
            <a:schemeClr val="accent4"/>
          </a:solidFill>
          <a:ln>
            <a:noFill/>
          </a:ln>
          <a:extLst/>
        </p:spPr>
        <p:txBody>
          <a:bodyPr/>
          <a:lstStyle/>
          <a:p>
            <a:endParaRPr lang="zh-CN" altLang="en-US" sz="2133"/>
          </a:p>
        </p:txBody>
      </p:sp>
      <p:sp>
        <p:nvSpPr>
          <p:cNvPr id="105602" name="Freeform 221"/>
          <p:cNvSpPr>
            <a:spLocks/>
          </p:cNvSpPr>
          <p:nvPr/>
        </p:nvSpPr>
        <p:spPr bwMode="auto">
          <a:xfrm>
            <a:off x="6702852" y="2466904"/>
            <a:ext cx="1387701" cy="1481465"/>
          </a:xfrm>
          <a:custGeom>
            <a:avLst/>
            <a:gdLst>
              <a:gd name="T0" fmla="*/ 217 w 219"/>
              <a:gd name="T1" fmla="*/ 0 h 234"/>
              <a:gd name="T2" fmla="*/ 174 w 219"/>
              <a:gd name="T3" fmla="*/ 5 h 234"/>
              <a:gd name="T4" fmla="*/ 59 w 219"/>
              <a:gd name="T5" fmla="*/ 69 h 234"/>
              <a:gd name="T6" fmla="*/ 12 w 219"/>
              <a:gd name="T7" fmla="*/ 149 h 234"/>
              <a:gd name="T8" fmla="*/ 0 w 219"/>
              <a:gd name="T9" fmla="*/ 218 h 234"/>
              <a:gd name="T10" fmla="*/ 17 w 219"/>
              <a:gd name="T11" fmla="*/ 234 h 234"/>
              <a:gd name="T12" fmla="*/ 33 w 219"/>
              <a:gd name="T13" fmla="*/ 218 h 234"/>
              <a:gd name="T14" fmla="*/ 42 w 219"/>
              <a:gd name="T15" fmla="*/ 159 h 234"/>
              <a:gd name="T16" fmla="*/ 82 w 219"/>
              <a:gd name="T17" fmla="*/ 91 h 234"/>
              <a:gd name="T18" fmla="*/ 180 w 219"/>
              <a:gd name="T19" fmla="*/ 37 h 234"/>
              <a:gd name="T20" fmla="*/ 217 w 219"/>
              <a:gd name="T21" fmla="*/ 33 h 234"/>
              <a:gd name="T22" fmla="*/ 219 w 219"/>
              <a:gd name="T23" fmla="*/ 33 h 234"/>
              <a:gd name="T24" fmla="*/ 219 w 219"/>
              <a:gd name="T25" fmla="*/ 0 h 234"/>
              <a:gd name="T26" fmla="*/ 217 w 219"/>
              <a:gd name="T2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34">
                <a:moveTo>
                  <a:pt x="217" y="0"/>
                </a:moveTo>
                <a:cubicBezTo>
                  <a:pt x="203" y="0"/>
                  <a:pt x="188" y="2"/>
                  <a:pt x="174" y="5"/>
                </a:cubicBezTo>
                <a:cubicBezTo>
                  <a:pt x="129" y="14"/>
                  <a:pt x="89" y="37"/>
                  <a:pt x="59" y="69"/>
                </a:cubicBezTo>
                <a:cubicBezTo>
                  <a:pt x="38" y="92"/>
                  <a:pt x="22" y="119"/>
                  <a:pt x="12" y="149"/>
                </a:cubicBezTo>
                <a:cubicBezTo>
                  <a:pt x="4" y="170"/>
                  <a:pt x="0" y="193"/>
                  <a:pt x="0" y="218"/>
                </a:cubicBezTo>
                <a:cubicBezTo>
                  <a:pt x="0" y="226"/>
                  <a:pt x="8" y="234"/>
                  <a:pt x="17" y="234"/>
                </a:cubicBezTo>
                <a:cubicBezTo>
                  <a:pt x="26" y="234"/>
                  <a:pt x="33" y="226"/>
                  <a:pt x="33" y="218"/>
                </a:cubicBezTo>
                <a:cubicBezTo>
                  <a:pt x="33" y="197"/>
                  <a:pt x="36" y="177"/>
                  <a:pt x="42" y="159"/>
                </a:cubicBezTo>
                <a:cubicBezTo>
                  <a:pt x="51" y="134"/>
                  <a:pt x="65" y="111"/>
                  <a:pt x="82" y="91"/>
                </a:cubicBezTo>
                <a:cubicBezTo>
                  <a:pt x="108" y="64"/>
                  <a:pt x="142" y="44"/>
                  <a:pt x="180" y="37"/>
                </a:cubicBezTo>
                <a:cubicBezTo>
                  <a:pt x="192" y="34"/>
                  <a:pt x="205" y="33"/>
                  <a:pt x="217" y="33"/>
                </a:cubicBezTo>
                <a:cubicBezTo>
                  <a:pt x="218" y="33"/>
                  <a:pt x="219" y="33"/>
                  <a:pt x="219" y="33"/>
                </a:cubicBezTo>
                <a:cubicBezTo>
                  <a:pt x="219" y="0"/>
                  <a:pt x="219" y="0"/>
                  <a:pt x="219" y="0"/>
                </a:cubicBezTo>
                <a:cubicBezTo>
                  <a:pt x="219" y="0"/>
                  <a:pt x="218" y="0"/>
                  <a:pt x="217" y="0"/>
                </a:cubicBezTo>
                <a:close/>
              </a:path>
            </a:pathLst>
          </a:custGeom>
          <a:solidFill>
            <a:schemeClr val="accent3"/>
          </a:solidFill>
          <a:ln>
            <a:noFill/>
          </a:ln>
          <a:extLst/>
        </p:spPr>
        <p:txBody>
          <a:bodyPr/>
          <a:lstStyle/>
          <a:p>
            <a:endParaRPr lang="zh-CN" altLang="en-US" sz="2133"/>
          </a:p>
        </p:txBody>
      </p:sp>
      <p:sp>
        <p:nvSpPr>
          <p:cNvPr id="105603" name="Freeform 222"/>
          <p:cNvSpPr>
            <a:spLocks/>
          </p:cNvSpPr>
          <p:nvPr/>
        </p:nvSpPr>
        <p:spPr bwMode="auto">
          <a:xfrm>
            <a:off x="7975359" y="5011915"/>
            <a:ext cx="115196" cy="208959"/>
          </a:xfrm>
          <a:custGeom>
            <a:avLst/>
            <a:gdLst>
              <a:gd name="T0" fmla="*/ 16 w 18"/>
              <a:gd name="T1" fmla="*/ 0 h 33"/>
              <a:gd name="T2" fmla="*/ 0 w 18"/>
              <a:gd name="T3" fmla="*/ 16 h 33"/>
              <a:gd name="T4" fmla="*/ 16 w 18"/>
              <a:gd name="T5" fmla="*/ 33 h 33"/>
              <a:gd name="T6" fmla="*/ 18 w 18"/>
              <a:gd name="T7" fmla="*/ 33 h 33"/>
              <a:gd name="T8" fmla="*/ 18 w 18"/>
              <a:gd name="T9" fmla="*/ 0 h 33"/>
              <a:gd name="T10" fmla="*/ 16 w 18"/>
              <a:gd name="T11" fmla="*/ 0 h 33"/>
            </a:gdLst>
            <a:ahLst/>
            <a:cxnLst>
              <a:cxn ang="0">
                <a:pos x="T0" y="T1"/>
              </a:cxn>
              <a:cxn ang="0">
                <a:pos x="T2" y="T3"/>
              </a:cxn>
              <a:cxn ang="0">
                <a:pos x="T4" y="T5"/>
              </a:cxn>
              <a:cxn ang="0">
                <a:pos x="T6" y="T7"/>
              </a:cxn>
              <a:cxn ang="0">
                <a:pos x="T8" y="T9"/>
              </a:cxn>
              <a:cxn ang="0">
                <a:pos x="T10" y="T11"/>
              </a:cxn>
            </a:cxnLst>
            <a:rect l="0" t="0" r="r" b="b"/>
            <a:pathLst>
              <a:path w="18" h="33">
                <a:moveTo>
                  <a:pt x="16" y="0"/>
                </a:moveTo>
                <a:cubicBezTo>
                  <a:pt x="8" y="0"/>
                  <a:pt x="0" y="8"/>
                  <a:pt x="0" y="16"/>
                </a:cubicBezTo>
                <a:cubicBezTo>
                  <a:pt x="0" y="25"/>
                  <a:pt x="8" y="33"/>
                  <a:pt x="16" y="33"/>
                </a:cubicBezTo>
                <a:cubicBezTo>
                  <a:pt x="17" y="33"/>
                  <a:pt x="18" y="33"/>
                  <a:pt x="18" y="33"/>
                </a:cubicBezTo>
                <a:cubicBezTo>
                  <a:pt x="18" y="0"/>
                  <a:pt x="18" y="0"/>
                  <a:pt x="18" y="0"/>
                </a:cubicBezTo>
                <a:cubicBezTo>
                  <a:pt x="18" y="0"/>
                  <a:pt x="17" y="0"/>
                  <a:pt x="16" y="0"/>
                </a:cubicBezTo>
                <a:close/>
              </a:path>
            </a:pathLst>
          </a:custGeom>
          <a:solidFill>
            <a:schemeClr val="accent3"/>
          </a:solidFill>
          <a:ln>
            <a:noFill/>
          </a:ln>
          <a:extLst/>
        </p:spPr>
        <p:txBody>
          <a:bodyPr/>
          <a:lstStyle/>
          <a:p>
            <a:endParaRPr lang="zh-CN" altLang="en-US" sz="2133"/>
          </a:p>
        </p:txBody>
      </p:sp>
      <p:sp>
        <p:nvSpPr>
          <p:cNvPr id="105604" name="Freeform 223"/>
          <p:cNvSpPr>
            <a:spLocks/>
          </p:cNvSpPr>
          <p:nvPr/>
        </p:nvSpPr>
        <p:spPr bwMode="auto">
          <a:xfrm>
            <a:off x="7975359" y="4347534"/>
            <a:ext cx="115196" cy="200921"/>
          </a:xfrm>
          <a:custGeom>
            <a:avLst/>
            <a:gdLst>
              <a:gd name="T0" fmla="*/ 16 w 18"/>
              <a:gd name="T1" fmla="*/ 0 h 32"/>
              <a:gd name="T2" fmla="*/ 0 w 18"/>
              <a:gd name="T3" fmla="*/ 16 h 32"/>
              <a:gd name="T4" fmla="*/ 16 w 18"/>
              <a:gd name="T5" fmla="*/ 32 h 32"/>
              <a:gd name="T6" fmla="*/ 18 w 18"/>
              <a:gd name="T7" fmla="*/ 32 h 32"/>
              <a:gd name="T8" fmla="*/ 18 w 18"/>
              <a:gd name="T9" fmla="*/ 0 h 32"/>
              <a:gd name="T10" fmla="*/ 16 w 18"/>
              <a:gd name="T11" fmla="*/ 0 h 32"/>
            </a:gdLst>
            <a:ahLst/>
            <a:cxnLst>
              <a:cxn ang="0">
                <a:pos x="T0" y="T1"/>
              </a:cxn>
              <a:cxn ang="0">
                <a:pos x="T2" y="T3"/>
              </a:cxn>
              <a:cxn ang="0">
                <a:pos x="T4" y="T5"/>
              </a:cxn>
              <a:cxn ang="0">
                <a:pos x="T6" y="T7"/>
              </a:cxn>
              <a:cxn ang="0">
                <a:pos x="T8" y="T9"/>
              </a:cxn>
              <a:cxn ang="0">
                <a:pos x="T10" y="T11"/>
              </a:cxn>
            </a:cxnLst>
            <a:rect l="0" t="0" r="r" b="b"/>
            <a:pathLst>
              <a:path w="18" h="32">
                <a:moveTo>
                  <a:pt x="16" y="0"/>
                </a:moveTo>
                <a:cubicBezTo>
                  <a:pt x="8" y="0"/>
                  <a:pt x="0" y="7"/>
                  <a:pt x="0" y="16"/>
                </a:cubicBezTo>
                <a:cubicBezTo>
                  <a:pt x="0" y="25"/>
                  <a:pt x="8" y="32"/>
                  <a:pt x="16" y="32"/>
                </a:cubicBezTo>
                <a:cubicBezTo>
                  <a:pt x="17" y="32"/>
                  <a:pt x="18" y="32"/>
                  <a:pt x="18" y="32"/>
                </a:cubicBezTo>
                <a:cubicBezTo>
                  <a:pt x="18" y="0"/>
                  <a:pt x="18" y="0"/>
                  <a:pt x="18" y="0"/>
                </a:cubicBezTo>
                <a:cubicBezTo>
                  <a:pt x="18" y="0"/>
                  <a:pt x="17" y="0"/>
                  <a:pt x="16" y="0"/>
                </a:cubicBezTo>
                <a:close/>
              </a:path>
            </a:pathLst>
          </a:custGeom>
          <a:solidFill>
            <a:schemeClr val="accent5"/>
          </a:solidFill>
          <a:ln>
            <a:noFill/>
          </a:ln>
          <a:extLst/>
        </p:spPr>
        <p:txBody>
          <a:bodyPr/>
          <a:lstStyle/>
          <a:p>
            <a:endParaRPr lang="zh-CN" altLang="en-US" sz="2133"/>
          </a:p>
        </p:txBody>
      </p:sp>
      <p:sp>
        <p:nvSpPr>
          <p:cNvPr id="105605" name="Freeform 224"/>
          <p:cNvSpPr>
            <a:spLocks/>
          </p:cNvSpPr>
          <p:nvPr/>
        </p:nvSpPr>
        <p:spPr bwMode="auto">
          <a:xfrm>
            <a:off x="7375271" y="3139321"/>
            <a:ext cx="715283" cy="1050152"/>
          </a:xfrm>
          <a:custGeom>
            <a:avLst/>
            <a:gdLst>
              <a:gd name="T0" fmla="*/ 111 w 113"/>
              <a:gd name="T1" fmla="*/ 0 h 166"/>
              <a:gd name="T2" fmla="*/ 45 w 113"/>
              <a:gd name="T3" fmla="*/ 22 h 166"/>
              <a:gd name="T4" fmla="*/ 0 w 113"/>
              <a:gd name="T5" fmla="*/ 112 h 166"/>
              <a:gd name="T6" fmla="*/ 8 w 113"/>
              <a:gd name="T7" fmla="*/ 153 h 166"/>
              <a:gd name="T8" fmla="*/ 29 w 113"/>
              <a:gd name="T9" fmla="*/ 162 h 166"/>
              <a:gd name="T10" fmla="*/ 38 w 113"/>
              <a:gd name="T11" fmla="*/ 141 h 166"/>
              <a:gd name="T12" fmla="*/ 32 w 113"/>
              <a:gd name="T13" fmla="*/ 112 h 166"/>
              <a:gd name="T14" fmla="*/ 64 w 113"/>
              <a:gd name="T15" fmla="*/ 48 h 166"/>
              <a:gd name="T16" fmla="*/ 111 w 113"/>
              <a:gd name="T17" fmla="*/ 32 h 166"/>
              <a:gd name="T18" fmla="*/ 113 w 113"/>
              <a:gd name="T19" fmla="*/ 32 h 166"/>
              <a:gd name="T20" fmla="*/ 113 w 113"/>
              <a:gd name="T21" fmla="*/ 0 h 166"/>
              <a:gd name="T22" fmla="*/ 111 w 113"/>
              <a:gd name="T2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166">
                <a:moveTo>
                  <a:pt x="111" y="0"/>
                </a:moveTo>
                <a:cubicBezTo>
                  <a:pt x="87" y="0"/>
                  <a:pt x="64" y="8"/>
                  <a:pt x="45" y="22"/>
                </a:cubicBezTo>
                <a:cubicBezTo>
                  <a:pt x="18" y="42"/>
                  <a:pt x="0" y="75"/>
                  <a:pt x="0" y="112"/>
                </a:cubicBezTo>
                <a:cubicBezTo>
                  <a:pt x="0" y="126"/>
                  <a:pt x="3" y="140"/>
                  <a:pt x="8" y="153"/>
                </a:cubicBezTo>
                <a:cubicBezTo>
                  <a:pt x="11" y="162"/>
                  <a:pt x="21" y="166"/>
                  <a:pt x="29" y="162"/>
                </a:cubicBezTo>
                <a:cubicBezTo>
                  <a:pt x="37" y="159"/>
                  <a:pt x="41" y="150"/>
                  <a:pt x="38" y="141"/>
                </a:cubicBezTo>
                <a:cubicBezTo>
                  <a:pt x="34" y="132"/>
                  <a:pt x="32" y="122"/>
                  <a:pt x="32" y="112"/>
                </a:cubicBezTo>
                <a:cubicBezTo>
                  <a:pt x="32" y="85"/>
                  <a:pt x="45" y="62"/>
                  <a:pt x="64" y="48"/>
                </a:cubicBezTo>
                <a:cubicBezTo>
                  <a:pt x="78" y="38"/>
                  <a:pt x="94" y="32"/>
                  <a:pt x="111" y="32"/>
                </a:cubicBezTo>
                <a:cubicBezTo>
                  <a:pt x="112" y="32"/>
                  <a:pt x="113" y="32"/>
                  <a:pt x="113" y="32"/>
                </a:cubicBezTo>
                <a:cubicBezTo>
                  <a:pt x="113" y="0"/>
                  <a:pt x="113" y="0"/>
                  <a:pt x="113" y="0"/>
                </a:cubicBezTo>
                <a:cubicBezTo>
                  <a:pt x="113" y="0"/>
                  <a:pt x="112" y="0"/>
                  <a:pt x="111" y="0"/>
                </a:cubicBezTo>
                <a:close/>
              </a:path>
            </a:pathLst>
          </a:custGeom>
          <a:solidFill>
            <a:schemeClr val="accent5"/>
          </a:solidFill>
          <a:ln>
            <a:noFill/>
          </a:ln>
          <a:extLst/>
        </p:spPr>
        <p:txBody>
          <a:bodyPr/>
          <a:lstStyle/>
          <a:p>
            <a:endParaRPr lang="zh-CN" altLang="en-US" sz="2133"/>
          </a:p>
        </p:txBody>
      </p:sp>
      <p:sp>
        <p:nvSpPr>
          <p:cNvPr id="105606" name="Freeform 225"/>
          <p:cNvSpPr>
            <a:spLocks/>
          </p:cNvSpPr>
          <p:nvPr/>
        </p:nvSpPr>
        <p:spPr bwMode="auto">
          <a:xfrm>
            <a:off x="7710142" y="3474193"/>
            <a:ext cx="380412" cy="739393"/>
          </a:xfrm>
          <a:custGeom>
            <a:avLst/>
            <a:gdLst>
              <a:gd name="T0" fmla="*/ 58 w 60"/>
              <a:gd name="T1" fmla="*/ 0 h 117"/>
              <a:gd name="T2" fmla="*/ 0 w 60"/>
              <a:gd name="T3" fmla="*/ 59 h 117"/>
              <a:gd name="T4" fmla="*/ 58 w 60"/>
              <a:gd name="T5" fmla="*/ 117 h 117"/>
              <a:gd name="T6" fmla="*/ 60 w 60"/>
              <a:gd name="T7" fmla="*/ 117 h 117"/>
              <a:gd name="T8" fmla="*/ 60 w 60"/>
              <a:gd name="T9" fmla="*/ 0 h 117"/>
              <a:gd name="T10" fmla="*/ 58 w 60"/>
              <a:gd name="T11" fmla="*/ 0 h 117"/>
            </a:gdLst>
            <a:ahLst/>
            <a:cxnLst>
              <a:cxn ang="0">
                <a:pos x="T0" y="T1"/>
              </a:cxn>
              <a:cxn ang="0">
                <a:pos x="T2" y="T3"/>
              </a:cxn>
              <a:cxn ang="0">
                <a:pos x="T4" y="T5"/>
              </a:cxn>
              <a:cxn ang="0">
                <a:pos x="T6" y="T7"/>
              </a:cxn>
              <a:cxn ang="0">
                <a:pos x="T8" y="T9"/>
              </a:cxn>
              <a:cxn ang="0">
                <a:pos x="T10" y="T11"/>
              </a:cxn>
            </a:cxnLst>
            <a:rect l="0" t="0" r="r" b="b"/>
            <a:pathLst>
              <a:path w="60" h="117">
                <a:moveTo>
                  <a:pt x="58" y="0"/>
                </a:moveTo>
                <a:cubicBezTo>
                  <a:pt x="26" y="0"/>
                  <a:pt x="0" y="26"/>
                  <a:pt x="0" y="59"/>
                </a:cubicBezTo>
                <a:cubicBezTo>
                  <a:pt x="0" y="91"/>
                  <a:pt x="26" y="117"/>
                  <a:pt x="58" y="117"/>
                </a:cubicBezTo>
                <a:cubicBezTo>
                  <a:pt x="59" y="117"/>
                  <a:pt x="60" y="117"/>
                  <a:pt x="60" y="117"/>
                </a:cubicBezTo>
                <a:cubicBezTo>
                  <a:pt x="60" y="0"/>
                  <a:pt x="60" y="0"/>
                  <a:pt x="60" y="0"/>
                </a:cubicBezTo>
                <a:cubicBezTo>
                  <a:pt x="60" y="0"/>
                  <a:pt x="59" y="0"/>
                  <a:pt x="58" y="0"/>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07" name="Oval 226"/>
          <p:cNvSpPr>
            <a:spLocks noChangeArrowheads="1"/>
          </p:cNvSpPr>
          <p:nvPr/>
        </p:nvSpPr>
        <p:spPr bwMode="auto">
          <a:xfrm>
            <a:off x="8007507" y="1829311"/>
            <a:ext cx="125911"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08" name="Oval 227"/>
          <p:cNvSpPr>
            <a:spLocks noChangeArrowheads="1"/>
          </p:cNvSpPr>
          <p:nvPr/>
        </p:nvSpPr>
        <p:spPr bwMode="auto">
          <a:xfrm>
            <a:off x="7203818" y="2359745"/>
            <a:ext cx="125911" cy="13394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09" name="Oval 228"/>
          <p:cNvSpPr>
            <a:spLocks noChangeArrowheads="1"/>
          </p:cNvSpPr>
          <p:nvPr/>
        </p:nvSpPr>
        <p:spPr bwMode="auto">
          <a:xfrm>
            <a:off x="8002148" y="2833921"/>
            <a:ext cx="131269"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0" name="Oval 229"/>
          <p:cNvSpPr>
            <a:spLocks noChangeArrowheads="1"/>
          </p:cNvSpPr>
          <p:nvPr/>
        </p:nvSpPr>
        <p:spPr bwMode="auto">
          <a:xfrm>
            <a:off x="7450283" y="3999269"/>
            <a:ext cx="125911"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1" name="Oval 230"/>
          <p:cNvSpPr>
            <a:spLocks noChangeArrowheads="1"/>
          </p:cNvSpPr>
          <p:nvPr/>
        </p:nvSpPr>
        <p:spPr bwMode="auto">
          <a:xfrm>
            <a:off x="8031618" y="3720657"/>
            <a:ext cx="128591" cy="13394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2" name="Oval 231"/>
          <p:cNvSpPr>
            <a:spLocks noChangeArrowheads="1"/>
          </p:cNvSpPr>
          <p:nvPr/>
        </p:nvSpPr>
        <p:spPr bwMode="auto">
          <a:xfrm>
            <a:off x="8969254" y="3790310"/>
            <a:ext cx="125911"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3" name="Oval 232"/>
          <p:cNvSpPr>
            <a:spLocks noChangeArrowheads="1"/>
          </p:cNvSpPr>
          <p:nvPr/>
        </p:nvSpPr>
        <p:spPr bwMode="auto">
          <a:xfrm>
            <a:off x="8031618" y="5054779"/>
            <a:ext cx="133948" cy="13394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4" name="Oval 233"/>
          <p:cNvSpPr>
            <a:spLocks noChangeArrowheads="1"/>
          </p:cNvSpPr>
          <p:nvPr/>
        </p:nvSpPr>
        <p:spPr bwMode="auto">
          <a:xfrm>
            <a:off x="8031618" y="5411081"/>
            <a:ext cx="133948"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5" name="Oval 234"/>
          <p:cNvSpPr>
            <a:spLocks noChangeArrowheads="1"/>
          </p:cNvSpPr>
          <p:nvPr/>
        </p:nvSpPr>
        <p:spPr bwMode="auto">
          <a:xfrm>
            <a:off x="9976543" y="3790310"/>
            <a:ext cx="125911"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6" name="Oval 235"/>
          <p:cNvSpPr>
            <a:spLocks noChangeArrowheads="1"/>
          </p:cNvSpPr>
          <p:nvPr/>
        </p:nvSpPr>
        <p:spPr bwMode="auto">
          <a:xfrm>
            <a:off x="9001402" y="2480298"/>
            <a:ext cx="125911" cy="12591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7" name="Oval 236"/>
          <p:cNvSpPr>
            <a:spLocks noChangeArrowheads="1"/>
          </p:cNvSpPr>
          <p:nvPr/>
        </p:nvSpPr>
        <p:spPr bwMode="auto">
          <a:xfrm>
            <a:off x="8012865" y="4390397"/>
            <a:ext cx="125911" cy="12859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8" name="Oval 237"/>
          <p:cNvSpPr>
            <a:spLocks noChangeArrowheads="1"/>
          </p:cNvSpPr>
          <p:nvPr/>
        </p:nvSpPr>
        <p:spPr bwMode="auto">
          <a:xfrm>
            <a:off x="6740358" y="3758162"/>
            <a:ext cx="133948" cy="133948"/>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19" name="Oval 238"/>
          <p:cNvSpPr>
            <a:spLocks noChangeArrowheads="1"/>
          </p:cNvSpPr>
          <p:nvPr/>
        </p:nvSpPr>
        <p:spPr bwMode="auto">
          <a:xfrm>
            <a:off x="6386735" y="3763521"/>
            <a:ext cx="133948" cy="128591"/>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23" name="Oval 242"/>
          <p:cNvSpPr>
            <a:spLocks noChangeArrowheads="1"/>
          </p:cNvSpPr>
          <p:nvPr/>
        </p:nvSpPr>
        <p:spPr bwMode="auto">
          <a:xfrm>
            <a:off x="2445984" y="4965033"/>
            <a:ext cx="511681" cy="511681"/>
          </a:xfrm>
          <a:prstGeom prst="ellipse">
            <a:avLst/>
          </a:prstGeom>
          <a:solidFill>
            <a:schemeClr val="accent4"/>
          </a:solidFill>
          <a:ln>
            <a:noFill/>
          </a:ln>
          <a:extLst/>
        </p:spPr>
        <p:txBody>
          <a:bodyPr/>
          <a:lstStyle/>
          <a:p>
            <a:endParaRPr lang="zh-CN" altLang="en-US" sz="2133"/>
          </a:p>
        </p:txBody>
      </p:sp>
      <p:sp>
        <p:nvSpPr>
          <p:cNvPr id="105624" name="Oval 243"/>
          <p:cNvSpPr>
            <a:spLocks noChangeArrowheads="1"/>
          </p:cNvSpPr>
          <p:nvPr/>
        </p:nvSpPr>
        <p:spPr bwMode="auto">
          <a:xfrm>
            <a:off x="2614758" y="4151970"/>
            <a:ext cx="854588" cy="854588"/>
          </a:xfrm>
          <a:prstGeom prst="ellipse">
            <a:avLst/>
          </a:prstGeom>
          <a:solidFill>
            <a:schemeClr val="accent3"/>
          </a:solidFill>
          <a:ln>
            <a:noFill/>
          </a:ln>
          <a:extLst/>
        </p:spPr>
        <p:txBody>
          <a:bodyPr/>
          <a:lstStyle/>
          <a:p>
            <a:endParaRPr lang="zh-CN" altLang="en-US" sz="2133"/>
          </a:p>
        </p:txBody>
      </p:sp>
      <p:sp>
        <p:nvSpPr>
          <p:cNvPr id="105625" name="Oval 244"/>
          <p:cNvSpPr>
            <a:spLocks noChangeArrowheads="1"/>
          </p:cNvSpPr>
          <p:nvPr/>
        </p:nvSpPr>
        <p:spPr bwMode="auto">
          <a:xfrm>
            <a:off x="2228987" y="3208975"/>
            <a:ext cx="1127843" cy="1125163"/>
          </a:xfrm>
          <a:prstGeom prst="ellipse">
            <a:avLst/>
          </a:prstGeom>
          <a:solidFill>
            <a:schemeClr val="accent2"/>
          </a:solidFill>
          <a:ln>
            <a:noFill/>
          </a:ln>
          <a:extLst/>
        </p:spPr>
        <p:txBody>
          <a:bodyPr/>
          <a:lstStyle/>
          <a:p>
            <a:endParaRPr lang="zh-CN" altLang="en-US" sz="2133"/>
          </a:p>
        </p:txBody>
      </p:sp>
      <p:sp>
        <p:nvSpPr>
          <p:cNvPr id="105626" name="Oval 245"/>
          <p:cNvSpPr>
            <a:spLocks noChangeArrowheads="1"/>
          </p:cNvSpPr>
          <p:nvPr/>
        </p:nvSpPr>
        <p:spPr bwMode="auto">
          <a:xfrm>
            <a:off x="3931468" y="3584029"/>
            <a:ext cx="203601" cy="203601"/>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628" name="Oval 247"/>
          <p:cNvSpPr>
            <a:spLocks noChangeArrowheads="1"/>
          </p:cNvSpPr>
          <p:nvPr/>
        </p:nvSpPr>
        <p:spPr bwMode="auto">
          <a:xfrm>
            <a:off x="3776681" y="2093180"/>
            <a:ext cx="688227" cy="677795"/>
          </a:xfrm>
          <a:prstGeom prst="ellipse">
            <a:avLst/>
          </a:prstGeom>
          <a:solidFill>
            <a:schemeClr val="accent5"/>
          </a:solidFill>
          <a:ln>
            <a:noFill/>
          </a:ln>
          <a:extLst/>
        </p:spPr>
        <p:txBody>
          <a:bodyPr/>
          <a:lstStyle/>
          <a:p>
            <a:endParaRPr lang="zh-CN" altLang="en-US" sz="2133"/>
          </a:p>
        </p:txBody>
      </p:sp>
      <p:sp>
        <p:nvSpPr>
          <p:cNvPr id="105630" name="Oval 249"/>
          <p:cNvSpPr>
            <a:spLocks noChangeArrowheads="1"/>
          </p:cNvSpPr>
          <p:nvPr/>
        </p:nvSpPr>
        <p:spPr bwMode="auto">
          <a:xfrm>
            <a:off x="2046818" y="2024875"/>
            <a:ext cx="321476" cy="321475"/>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05632" name="Oval 251"/>
          <p:cNvSpPr>
            <a:spLocks noChangeArrowheads="1"/>
          </p:cNvSpPr>
          <p:nvPr/>
        </p:nvSpPr>
        <p:spPr bwMode="auto">
          <a:xfrm>
            <a:off x="2242382" y="4237394"/>
            <a:ext cx="203601" cy="203601"/>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solidFill>
                <a:schemeClr val="tx1">
                  <a:lumMod val="75000"/>
                  <a:lumOff val="25000"/>
                </a:schemeClr>
              </a:solidFill>
            </a:endParaRPr>
          </a:p>
        </p:txBody>
      </p:sp>
      <p:sp>
        <p:nvSpPr>
          <p:cNvPr id="105634" name="Oval 253"/>
          <p:cNvSpPr>
            <a:spLocks noChangeArrowheads="1"/>
          </p:cNvSpPr>
          <p:nvPr/>
        </p:nvSpPr>
        <p:spPr bwMode="auto">
          <a:xfrm>
            <a:off x="2925516" y="1217257"/>
            <a:ext cx="184848" cy="184848"/>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781" name="Oval 400"/>
          <p:cNvSpPr>
            <a:spLocks noChangeArrowheads="1"/>
          </p:cNvSpPr>
          <p:nvPr/>
        </p:nvSpPr>
        <p:spPr bwMode="auto">
          <a:xfrm>
            <a:off x="4597188" y="3549203"/>
            <a:ext cx="144664" cy="147343"/>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784" name="Oval 403"/>
          <p:cNvSpPr>
            <a:spLocks noChangeArrowheads="1"/>
          </p:cNvSpPr>
          <p:nvPr/>
        </p:nvSpPr>
        <p:spPr bwMode="auto">
          <a:xfrm>
            <a:off x="2673695" y="2107924"/>
            <a:ext cx="1352876" cy="1358233"/>
          </a:xfrm>
          <a:prstGeom prst="ellipse">
            <a:avLst/>
          </a:prstGeom>
          <a:solidFill>
            <a:schemeClr val="accent1"/>
          </a:solidFill>
          <a:ln>
            <a:noFill/>
          </a:ln>
          <a:extLst/>
        </p:spPr>
        <p:txBody>
          <a:bodyPr/>
          <a:lstStyle/>
          <a:p>
            <a:endParaRPr lang="zh-CN" altLang="en-US" sz="2133"/>
          </a:p>
        </p:txBody>
      </p:sp>
      <p:sp>
        <p:nvSpPr>
          <p:cNvPr id="105568" name="Rectangle 511"/>
          <p:cNvSpPr>
            <a:spLocks noChangeArrowheads="1"/>
          </p:cNvSpPr>
          <p:nvPr/>
        </p:nvSpPr>
        <p:spPr bwMode="auto">
          <a:xfrm>
            <a:off x="3697058" y="3814420"/>
            <a:ext cx="399167" cy="956389"/>
          </a:xfrm>
          <a:prstGeom prst="rect">
            <a:avLst/>
          </a:prstGeom>
          <a:solidFill>
            <a:srgbClr val="F6F6F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571" name="Freeform 514"/>
          <p:cNvSpPr>
            <a:spLocks/>
          </p:cNvSpPr>
          <p:nvPr/>
        </p:nvSpPr>
        <p:spPr bwMode="auto">
          <a:xfrm>
            <a:off x="3887265" y="3814421"/>
            <a:ext cx="88407" cy="109839"/>
          </a:xfrm>
          <a:custGeom>
            <a:avLst/>
            <a:gdLst>
              <a:gd name="T0" fmla="*/ 0 w 14"/>
              <a:gd name="T1" fmla="*/ 0 h 17"/>
              <a:gd name="T2" fmla="*/ 0 w 14"/>
              <a:gd name="T3" fmla="*/ 0 h 17"/>
              <a:gd name="T4" fmla="*/ 12 w 14"/>
              <a:gd name="T5" fmla="*/ 11 h 17"/>
              <a:gd name="T6" fmla="*/ 14 w 14"/>
              <a:gd name="T7" fmla="*/ 17 h 17"/>
              <a:gd name="T8" fmla="*/ 12 w 14"/>
              <a:gd name="T9" fmla="*/ 11 h 17"/>
              <a:gd name="T10" fmla="*/ 0 w 14"/>
              <a:gd name="T11" fmla="*/ 0 h 17"/>
            </a:gdLst>
            <a:ahLst/>
            <a:cxnLst>
              <a:cxn ang="0">
                <a:pos x="T0" y="T1"/>
              </a:cxn>
              <a:cxn ang="0">
                <a:pos x="T2" y="T3"/>
              </a:cxn>
              <a:cxn ang="0">
                <a:pos x="T4" y="T5"/>
              </a:cxn>
              <a:cxn ang="0">
                <a:pos x="T6" y="T7"/>
              </a:cxn>
              <a:cxn ang="0">
                <a:pos x="T8" y="T9"/>
              </a:cxn>
              <a:cxn ang="0">
                <a:pos x="T10" y="T11"/>
              </a:cxn>
            </a:cxnLst>
            <a:rect l="0" t="0" r="r" b="b"/>
            <a:pathLst>
              <a:path w="14" h="17">
                <a:moveTo>
                  <a:pt x="0" y="0"/>
                </a:moveTo>
                <a:cubicBezTo>
                  <a:pt x="0" y="0"/>
                  <a:pt x="0" y="0"/>
                  <a:pt x="0" y="0"/>
                </a:cubicBezTo>
                <a:cubicBezTo>
                  <a:pt x="12" y="11"/>
                  <a:pt x="12" y="11"/>
                  <a:pt x="12" y="11"/>
                </a:cubicBezTo>
                <a:cubicBezTo>
                  <a:pt x="13" y="13"/>
                  <a:pt x="14" y="15"/>
                  <a:pt x="14" y="17"/>
                </a:cubicBezTo>
                <a:cubicBezTo>
                  <a:pt x="14" y="15"/>
                  <a:pt x="13" y="13"/>
                  <a:pt x="12" y="11"/>
                </a:cubicBezTo>
                <a:cubicBezTo>
                  <a:pt x="0" y="0"/>
                  <a:pt x="0" y="0"/>
                  <a:pt x="0" y="0"/>
                </a:cubicBezTo>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5573" name="Oval 516"/>
          <p:cNvSpPr>
            <a:spLocks noChangeArrowheads="1"/>
          </p:cNvSpPr>
          <p:nvPr/>
        </p:nvSpPr>
        <p:spPr bwMode="auto">
          <a:xfrm>
            <a:off x="3742601" y="3795669"/>
            <a:ext cx="61617" cy="64295"/>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cxnSp>
        <p:nvCxnSpPr>
          <p:cNvPr id="8" name="直接连接符 7"/>
          <p:cNvCxnSpPr>
            <a:endCxn id="105607" idx="2"/>
          </p:cNvCxnSpPr>
          <p:nvPr/>
        </p:nvCxnSpPr>
        <p:spPr>
          <a:xfrm flipV="1">
            <a:off x="3975670" y="1892267"/>
            <a:ext cx="4031837" cy="1145255"/>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0" name="直接连接符 559"/>
          <p:cNvCxnSpPr>
            <a:endCxn id="105619" idx="3"/>
          </p:cNvCxnSpPr>
          <p:nvPr/>
        </p:nvCxnSpPr>
        <p:spPr>
          <a:xfrm flipV="1">
            <a:off x="3338906" y="3873280"/>
            <a:ext cx="3067445" cy="65769"/>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2" name="直接连接符 561"/>
          <p:cNvCxnSpPr>
            <a:endCxn id="105603" idx="1"/>
          </p:cNvCxnSpPr>
          <p:nvPr/>
        </p:nvCxnSpPr>
        <p:spPr>
          <a:xfrm>
            <a:off x="3439366" y="4706540"/>
            <a:ext cx="4535993" cy="406688"/>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5" name="直接连接符 564"/>
          <p:cNvCxnSpPr>
            <a:stCxn id="105623" idx="6"/>
            <a:endCxn id="105593" idx="1"/>
          </p:cNvCxnSpPr>
          <p:nvPr/>
        </p:nvCxnSpPr>
        <p:spPr>
          <a:xfrm flipV="1">
            <a:off x="2957665" y="3846919"/>
            <a:ext cx="5972897" cy="1373955"/>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8" name="直接连接符 567"/>
          <p:cNvCxnSpPr>
            <a:stCxn id="105628" idx="5"/>
            <a:endCxn id="105610" idx="2"/>
          </p:cNvCxnSpPr>
          <p:nvPr/>
        </p:nvCxnSpPr>
        <p:spPr>
          <a:xfrm>
            <a:off x="4364120" y="2671714"/>
            <a:ext cx="3086163" cy="1390511"/>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77" name="TextBox 682"/>
          <p:cNvSpPr txBox="1"/>
          <p:nvPr/>
        </p:nvSpPr>
        <p:spPr>
          <a:xfrm>
            <a:off x="2908411" y="2418093"/>
            <a:ext cx="901208" cy="66678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733" dirty="0"/>
              <a:t>78%</a:t>
            </a:r>
            <a:endParaRPr lang="zh-CN" altLang="en-US" sz="3733" dirty="0"/>
          </a:p>
        </p:txBody>
      </p:sp>
      <p:sp>
        <p:nvSpPr>
          <p:cNvPr id="578" name="TextBox 682"/>
          <p:cNvSpPr txBox="1"/>
          <p:nvPr/>
        </p:nvSpPr>
        <p:spPr>
          <a:xfrm>
            <a:off x="2406264" y="3441397"/>
            <a:ext cx="800219"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59%</a:t>
            </a:r>
            <a:endParaRPr lang="zh-CN" altLang="en-US" sz="3200" dirty="0"/>
          </a:p>
        </p:txBody>
      </p:sp>
      <p:sp>
        <p:nvSpPr>
          <p:cNvPr id="579" name="TextBox 682"/>
          <p:cNvSpPr txBox="1"/>
          <p:nvPr/>
        </p:nvSpPr>
        <p:spPr>
          <a:xfrm>
            <a:off x="2709370" y="4324704"/>
            <a:ext cx="699229"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7" dirty="0"/>
              <a:t>65%</a:t>
            </a:r>
            <a:endParaRPr lang="zh-CN" altLang="en-US" sz="2667" dirty="0"/>
          </a:p>
        </p:txBody>
      </p:sp>
      <p:sp>
        <p:nvSpPr>
          <p:cNvPr id="580" name="TextBox 682"/>
          <p:cNvSpPr txBox="1"/>
          <p:nvPr/>
        </p:nvSpPr>
        <p:spPr>
          <a:xfrm>
            <a:off x="3882358" y="2206313"/>
            <a:ext cx="593432"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133" dirty="0"/>
              <a:t>75%</a:t>
            </a:r>
            <a:endParaRPr lang="zh-CN" altLang="en-US" sz="2133" dirty="0"/>
          </a:p>
        </p:txBody>
      </p:sp>
      <p:sp>
        <p:nvSpPr>
          <p:cNvPr id="582" name="TextBox 682"/>
          <p:cNvSpPr txBox="1"/>
          <p:nvPr/>
        </p:nvSpPr>
        <p:spPr>
          <a:xfrm>
            <a:off x="2432489" y="5016485"/>
            <a:ext cx="545342" cy="37965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867" dirty="0"/>
              <a:t>73%</a:t>
            </a:r>
            <a:endParaRPr lang="zh-CN" altLang="en-US" sz="1867" dirty="0"/>
          </a:p>
        </p:txBody>
      </p:sp>
      <p:sp>
        <p:nvSpPr>
          <p:cNvPr id="588" name="Oval 245"/>
          <p:cNvSpPr>
            <a:spLocks noChangeArrowheads="1"/>
          </p:cNvSpPr>
          <p:nvPr/>
        </p:nvSpPr>
        <p:spPr bwMode="auto">
          <a:xfrm>
            <a:off x="3700511" y="5397501"/>
            <a:ext cx="84179" cy="84179"/>
          </a:xfrm>
          <a:prstGeom prst="ellipse">
            <a:avLst/>
          </a:pr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61" name="矩形 60"/>
          <p:cNvSpPr/>
          <p:nvPr/>
        </p:nvSpPr>
        <p:spPr>
          <a:xfrm>
            <a:off x="4510823" y="1471054"/>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2" name="矩形 61"/>
          <p:cNvSpPr/>
          <p:nvPr/>
        </p:nvSpPr>
        <p:spPr>
          <a:xfrm>
            <a:off x="3537123" y="5436965"/>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3" name="矩形 62"/>
          <p:cNvSpPr/>
          <p:nvPr/>
        </p:nvSpPr>
        <p:spPr>
          <a:xfrm>
            <a:off x="3483009" y="4009618"/>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5" name="矩形 64"/>
          <p:cNvSpPr/>
          <p:nvPr/>
        </p:nvSpPr>
        <p:spPr>
          <a:xfrm>
            <a:off x="3579932" y="3165280"/>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0" name="矩形 59"/>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学反思</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76289777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5590"/>
                                        </p:tgtEl>
                                        <p:attrNameLst>
                                          <p:attrName>style.visibility</p:attrName>
                                        </p:attrNameLst>
                                      </p:cBhvr>
                                      <p:to>
                                        <p:strVal val="visible"/>
                                      </p:to>
                                    </p:set>
                                    <p:animEffect transition="in" filter="fade">
                                      <p:cBhvr>
                                        <p:cTn id="7" dur="500"/>
                                        <p:tgtEl>
                                          <p:spTgt spid="10559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5591"/>
                                        </p:tgtEl>
                                        <p:attrNameLst>
                                          <p:attrName>style.visibility</p:attrName>
                                        </p:attrNameLst>
                                      </p:cBhvr>
                                      <p:to>
                                        <p:strVal val="visible"/>
                                      </p:to>
                                    </p:set>
                                    <p:animEffect transition="in" filter="fade">
                                      <p:cBhvr>
                                        <p:cTn id="10" dur="500"/>
                                        <p:tgtEl>
                                          <p:spTgt spid="10559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5592"/>
                                        </p:tgtEl>
                                        <p:attrNameLst>
                                          <p:attrName>style.visibility</p:attrName>
                                        </p:attrNameLst>
                                      </p:cBhvr>
                                      <p:to>
                                        <p:strVal val="visible"/>
                                      </p:to>
                                    </p:set>
                                    <p:animEffect transition="in" filter="fade">
                                      <p:cBhvr>
                                        <p:cTn id="13" dur="500"/>
                                        <p:tgtEl>
                                          <p:spTgt spid="10559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5593"/>
                                        </p:tgtEl>
                                        <p:attrNameLst>
                                          <p:attrName>style.visibility</p:attrName>
                                        </p:attrNameLst>
                                      </p:cBhvr>
                                      <p:to>
                                        <p:strVal val="visible"/>
                                      </p:to>
                                    </p:set>
                                    <p:animEffect transition="in" filter="fade">
                                      <p:cBhvr>
                                        <p:cTn id="16" dur="500"/>
                                        <p:tgtEl>
                                          <p:spTgt spid="10559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5594"/>
                                        </p:tgtEl>
                                        <p:attrNameLst>
                                          <p:attrName>style.visibility</p:attrName>
                                        </p:attrNameLst>
                                      </p:cBhvr>
                                      <p:to>
                                        <p:strVal val="visible"/>
                                      </p:to>
                                    </p:set>
                                    <p:animEffect transition="in" filter="fade">
                                      <p:cBhvr>
                                        <p:cTn id="19" dur="500"/>
                                        <p:tgtEl>
                                          <p:spTgt spid="10559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5595"/>
                                        </p:tgtEl>
                                        <p:attrNameLst>
                                          <p:attrName>style.visibility</p:attrName>
                                        </p:attrNameLst>
                                      </p:cBhvr>
                                      <p:to>
                                        <p:strVal val="visible"/>
                                      </p:to>
                                    </p:set>
                                    <p:animEffect transition="in" filter="fade">
                                      <p:cBhvr>
                                        <p:cTn id="22" dur="500"/>
                                        <p:tgtEl>
                                          <p:spTgt spid="10559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5596"/>
                                        </p:tgtEl>
                                        <p:attrNameLst>
                                          <p:attrName>style.visibility</p:attrName>
                                        </p:attrNameLst>
                                      </p:cBhvr>
                                      <p:to>
                                        <p:strVal val="visible"/>
                                      </p:to>
                                    </p:set>
                                    <p:animEffect transition="in" filter="fade">
                                      <p:cBhvr>
                                        <p:cTn id="25" dur="500"/>
                                        <p:tgtEl>
                                          <p:spTgt spid="10559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5597"/>
                                        </p:tgtEl>
                                        <p:attrNameLst>
                                          <p:attrName>style.visibility</p:attrName>
                                        </p:attrNameLst>
                                      </p:cBhvr>
                                      <p:to>
                                        <p:strVal val="visible"/>
                                      </p:to>
                                    </p:set>
                                    <p:animEffect transition="in" filter="fade">
                                      <p:cBhvr>
                                        <p:cTn id="28" dur="500"/>
                                        <p:tgtEl>
                                          <p:spTgt spid="10559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5598"/>
                                        </p:tgtEl>
                                        <p:attrNameLst>
                                          <p:attrName>style.visibility</p:attrName>
                                        </p:attrNameLst>
                                      </p:cBhvr>
                                      <p:to>
                                        <p:strVal val="visible"/>
                                      </p:to>
                                    </p:set>
                                    <p:animEffect transition="in" filter="fade">
                                      <p:cBhvr>
                                        <p:cTn id="31" dur="500"/>
                                        <p:tgtEl>
                                          <p:spTgt spid="1055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5599"/>
                                        </p:tgtEl>
                                        <p:attrNameLst>
                                          <p:attrName>style.visibility</p:attrName>
                                        </p:attrNameLst>
                                      </p:cBhvr>
                                      <p:to>
                                        <p:strVal val="visible"/>
                                      </p:to>
                                    </p:set>
                                    <p:animEffect transition="in" filter="fade">
                                      <p:cBhvr>
                                        <p:cTn id="34" dur="500"/>
                                        <p:tgtEl>
                                          <p:spTgt spid="10559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5600"/>
                                        </p:tgtEl>
                                        <p:attrNameLst>
                                          <p:attrName>style.visibility</p:attrName>
                                        </p:attrNameLst>
                                      </p:cBhvr>
                                      <p:to>
                                        <p:strVal val="visible"/>
                                      </p:to>
                                    </p:set>
                                    <p:animEffect transition="in" filter="fade">
                                      <p:cBhvr>
                                        <p:cTn id="37" dur="500"/>
                                        <p:tgtEl>
                                          <p:spTgt spid="10560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5601"/>
                                        </p:tgtEl>
                                        <p:attrNameLst>
                                          <p:attrName>style.visibility</p:attrName>
                                        </p:attrNameLst>
                                      </p:cBhvr>
                                      <p:to>
                                        <p:strVal val="visible"/>
                                      </p:to>
                                    </p:set>
                                    <p:animEffect transition="in" filter="fade">
                                      <p:cBhvr>
                                        <p:cTn id="40" dur="500"/>
                                        <p:tgtEl>
                                          <p:spTgt spid="1056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5602"/>
                                        </p:tgtEl>
                                        <p:attrNameLst>
                                          <p:attrName>style.visibility</p:attrName>
                                        </p:attrNameLst>
                                      </p:cBhvr>
                                      <p:to>
                                        <p:strVal val="visible"/>
                                      </p:to>
                                    </p:set>
                                    <p:animEffect transition="in" filter="fade">
                                      <p:cBhvr>
                                        <p:cTn id="43" dur="500"/>
                                        <p:tgtEl>
                                          <p:spTgt spid="10560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5603"/>
                                        </p:tgtEl>
                                        <p:attrNameLst>
                                          <p:attrName>style.visibility</p:attrName>
                                        </p:attrNameLst>
                                      </p:cBhvr>
                                      <p:to>
                                        <p:strVal val="visible"/>
                                      </p:to>
                                    </p:set>
                                    <p:animEffect transition="in" filter="fade">
                                      <p:cBhvr>
                                        <p:cTn id="46" dur="500"/>
                                        <p:tgtEl>
                                          <p:spTgt spid="10560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05604"/>
                                        </p:tgtEl>
                                        <p:attrNameLst>
                                          <p:attrName>style.visibility</p:attrName>
                                        </p:attrNameLst>
                                      </p:cBhvr>
                                      <p:to>
                                        <p:strVal val="visible"/>
                                      </p:to>
                                    </p:set>
                                    <p:animEffect transition="in" filter="fade">
                                      <p:cBhvr>
                                        <p:cTn id="49" dur="500"/>
                                        <p:tgtEl>
                                          <p:spTgt spid="10560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05605"/>
                                        </p:tgtEl>
                                        <p:attrNameLst>
                                          <p:attrName>style.visibility</p:attrName>
                                        </p:attrNameLst>
                                      </p:cBhvr>
                                      <p:to>
                                        <p:strVal val="visible"/>
                                      </p:to>
                                    </p:set>
                                    <p:animEffect transition="in" filter="fade">
                                      <p:cBhvr>
                                        <p:cTn id="52" dur="500"/>
                                        <p:tgtEl>
                                          <p:spTgt spid="10560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5606"/>
                                        </p:tgtEl>
                                        <p:attrNameLst>
                                          <p:attrName>style.visibility</p:attrName>
                                        </p:attrNameLst>
                                      </p:cBhvr>
                                      <p:to>
                                        <p:strVal val="visible"/>
                                      </p:to>
                                    </p:set>
                                    <p:animEffect transition="in" filter="fade">
                                      <p:cBhvr>
                                        <p:cTn id="55" dur="500"/>
                                        <p:tgtEl>
                                          <p:spTgt spid="10560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5607"/>
                                        </p:tgtEl>
                                        <p:attrNameLst>
                                          <p:attrName>style.visibility</p:attrName>
                                        </p:attrNameLst>
                                      </p:cBhvr>
                                      <p:to>
                                        <p:strVal val="visible"/>
                                      </p:to>
                                    </p:set>
                                    <p:animEffect transition="in" filter="fade">
                                      <p:cBhvr>
                                        <p:cTn id="58" dur="500"/>
                                        <p:tgtEl>
                                          <p:spTgt spid="10560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05608"/>
                                        </p:tgtEl>
                                        <p:attrNameLst>
                                          <p:attrName>style.visibility</p:attrName>
                                        </p:attrNameLst>
                                      </p:cBhvr>
                                      <p:to>
                                        <p:strVal val="visible"/>
                                      </p:to>
                                    </p:set>
                                    <p:animEffect transition="in" filter="fade">
                                      <p:cBhvr>
                                        <p:cTn id="61" dur="500"/>
                                        <p:tgtEl>
                                          <p:spTgt spid="10560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5609"/>
                                        </p:tgtEl>
                                        <p:attrNameLst>
                                          <p:attrName>style.visibility</p:attrName>
                                        </p:attrNameLst>
                                      </p:cBhvr>
                                      <p:to>
                                        <p:strVal val="visible"/>
                                      </p:to>
                                    </p:set>
                                    <p:animEffect transition="in" filter="fade">
                                      <p:cBhvr>
                                        <p:cTn id="64" dur="500"/>
                                        <p:tgtEl>
                                          <p:spTgt spid="10560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5610"/>
                                        </p:tgtEl>
                                        <p:attrNameLst>
                                          <p:attrName>style.visibility</p:attrName>
                                        </p:attrNameLst>
                                      </p:cBhvr>
                                      <p:to>
                                        <p:strVal val="visible"/>
                                      </p:to>
                                    </p:set>
                                    <p:animEffect transition="in" filter="fade">
                                      <p:cBhvr>
                                        <p:cTn id="67" dur="500"/>
                                        <p:tgtEl>
                                          <p:spTgt spid="10561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5611"/>
                                        </p:tgtEl>
                                        <p:attrNameLst>
                                          <p:attrName>style.visibility</p:attrName>
                                        </p:attrNameLst>
                                      </p:cBhvr>
                                      <p:to>
                                        <p:strVal val="visible"/>
                                      </p:to>
                                    </p:set>
                                    <p:animEffect transition="in" filter="fade">
                                      <p:cBhvr>
                                        <p:cTn id="70" dur="500"/>
                                        <p:tgtEl>
                                          <p:spTgt spid="10561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5612"/>
                                        </p:tgtEl>
                                        <p:attrNameLst>
                                          <p:attrName>style.visibility</p:attrName>
                                        </p:attrNameLst>
                                      </p:cBhvr>
                                      <p:to>
                                        <p:strVal val="visible"/>
                                      </p:to>
                                    </p:set>
                                    <p:animEffect transition="in" filter="fade">
                                      <p:cBhvr>
                                        <p:cTn id="73" dur="500"/>
                                        <p:tgtEl>
                                          <p:spTgt spid="10561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5613"/>
                                        </p:tgtEl>
                                        <p:attrNameLst>
                                          <p:attrName>style.visibility</p:attrName>
                                        </p:attrNameLst>
                                      </p:cBhvr>
                                      <p:to>
                                        <p:strVal val="visible"/>
                                      </p:to>
                                    </p:set>
                                    <p:animEffect transition="in" filter="fade">
                                      <p:cBhvr>
                                        <p:cTn id="76" dur="500"/>
                                        <p:tgtEl>
                                          <p:spTgt spid="10561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5614"/>
                                        </p:tgtEl>
                                        <p:attrNameLst>
                                          <p:attrName>style.visibility</p:attrName>
                                        </p:attrNameLst>
                                      </p:cBhvr>
                                      <p:to>
                                        <p:strVal val="visible"/>
                                      </p:to>
                                    </p:set>
                                    <p:animEffect transition="in" filter="fade">
                                      <p:cBhvr>
                                        <p:cTn id="79" dur="500"/>
                                        <p:tgtEl>
                                          <p:spTgt spid="1056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5615"/>
                                        </p:tgtEl>
                                        <p:attrNameLst>
                                          <p:attrName>style.visibility</p:attrName>
                                        </p:attrNameLst>
                                      </p:cBhvr>
                                      <p:to>
                                        <p:strVal val="visible"/>
                                      </p:to>
                                    </p:set>
                                    <p:animEffect transition="in" filter="fade">
                                      <p:cBhvr>
                                        <p:cTn id="82" dur="500"/>
                                        <p:tgtEl>
                                          <p:spTgt spid="10561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5616"/>
                                        </p:tgtEl>
                                        <p:attrNameLst>
                                          <p:attrName>style.visibility</p:attrName>
                                        </p:attrNameLst>
                                      </p:cBhvr>
                                      <p:to>
                                        <p:strVal val="visible"/>
                                      </p:to>
                                    </p:set>
                                    <p:animEffect transition="in" filter="fade">
                                      <p:cBhvr>
                                        <p:cTn id="85" dur="500"/>
                                        <p:tgtEl>
                                          <p:spTgt spid="10561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5617"/>
                                        </p:tgtEl>
                                        <p:attrNameLst>
                                          <p:attrName>style.visibility</p:attrName>
                                        </p:attrNameLst>
                                      </p:cBhvr>
                                      <p:to>
                                        <p:strVal val="visible"/>
                                      </p:to>
                                    </p:set>
                                    <p:animEffect transition="in" filter="fade">
                                      <p:cBhvr>
                                        <p:cTn id="88" dur="500"/>
                                        <p:tgtEl>
                                          <p:spTgt spid="10561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5618"/>
                                        </p:tgtEl>
                                        <p:attrNameLst>
                                          <p:attrName>style.visibility</p:attrName>
                                        </p:attrNameLst>
                                      </p:cBhvr>
                                      <p:to>
                                        <p:strVal val="visible"/>
                                      </p:to>
                                    </p:set>
                                    <p:animEffect transition="in" filter="fade">
                                      <p:cBhvr>
                                        <p:cTn id="91" dur="500"/>
                                        <p:tgtEl>
                                          <p:spTgt spid="10561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05619"/>
                                        </p:tgtEl>
                                        <p:attrNameLst>
                                          <p:attrName>style.visibility</p:attrName>
                                        </p:attrNameLst>
                                      </p:cBhvr>
                                      <p:to>
                                        <p:strVal val="visible"/>
                                      </p:to>
                                    </p:set>
                                    <p:animEffect transition="in" filter="fade">
                                      <p:cBhvr>
                                        <p:cTn id="94" dur="500"/>
                                        <p:tgtEl>
                                          <p:spTgt spid="105619"/>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105623"/>
                                        </p:tgtEl>
                                        <p:attrNameLst>
                                          <p:attrName>style.visibility</p:attrName>
                                        </p:attrNameLst>
                                      </p:cBhvr>
                                      <p:to>
                                        <p:strVal val="visible"/>
                                      </p:to>
                                    </p:set>
                                    <p:animEffect transition="in" filter="fade">
                                      <p:cBhvr>
                                        <p:cTn id="97" dur="500"/>
                                        <p:tgtEl>
                                          <p:spTgt spid="105623"/>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5624"/>
                                        </p:tgtEl>
                                        <p:attrNameLst>
                                          <p:attrName>style.visibility</p:attrName>
                                        </p:attrNameLst>
                                      </p:cBhvr>
                                      <p:to>
                                        <p:strVal val="visible"/>
                                      </p:to>
                                    </p:set>
                                    <p:animEffect transition="in" filter="fade">
                                      <p:cBhvr>
                                        <p:cTn id="100" dur="500"/>
                                        <p:tgtEl>
                                          <p:spTgt spid="10562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05625"/>
                                        </p:tgtEl>
                                        <p:attrNameLst>
                                          <p:attrName>style.visibility</p:attrName>
                                        </p:attrNameLst>
                                      </p:cBhvr>
                                      <p:to>
                                        <p:strVal val="visible"/>
                                      </p:to>
                                    </p:set>
                                    <p:animEffect transition="in" filter="fade">
                                      <p:cBhvr>
                                        <p:cTn id="103" dur="500"/>
                                        <p:tgtEl>
                                          <p:spTgt spid="10562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05626"/>
                                        </p:tgtEl>
                                        <p:attrNameLst>
                                          <p:attrName>style.visibility</p:attrName>
                                        </p:attrNameLst>
                                      </p:cBhvr>
                                      <p:to>
                                        <p:strVal val="visible"/>
                                      </p:to>
                                    </p:set>
                                    <p:animEffect transition="in" filter="fade">
                                      <p:cBhvr>
                                        <p:cTn id="106" dur="500"/>
                                        <p:tgtEl>
                                          <p:spTgt spid="105626"/>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105628"/>
                                        </p:tgtEl>
                                        <p:attrNameLst>
                                          <p:attrName>style.visibility</p:attrName>
                                        </p:attrNameLst>
                                      </p:cBhvr>
                                      <p:to>
                                        <p:strVal val="visible"/>
                                      </p:to>
                                    </p:set>
                                    <p:animEffect transition="in" filter="fade">
                                      <p:cBhvr>
                                        <p:cTn id="109" dur="500"/>
                                        <p:tgtEl>
                                          <p:spTgt spid="10562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105630"/>
                                        </p:tgtEl>
                                        <p:attrNameLst>
                                          <p:attrName>style.visibility</p:attrName>
                                        </p:attrNameLst>
                                      </p:cBhvr>
                                      <p:to>
                                        <p:strVal val="visible"/>
                                      </p:to>
                                    </p:set>
                                    <p:animEffect transition="in" filter="fade">
                                      <p:cBhvr>
                                        <p:cTn id="112" dur="500"/>
                                        <p:tgtEl>
                                          <p:spTgt spid="10563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05632"/>
                                        </p:tgtEl>
                                        <p:attrNameLst>
                                          <p:attrName>style.visibility</p:attrName>
                                        </p:attrNameLst>
                                      </p:cBhvr>
                                      <p:to>
                                        <p:strVal val="visible"/>
                                      </p:to>
                                    </p:set>
                                    <p:animEffect transition="in" filter="fade">
                                      <p:cBhvr>
                                        <p:cTn id="115" dur="500"/>
                                        <p:tgtEl>
                                          <p:spTgt spid="105632"/>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05634"/>
                                        </p:tgtEl>
                                        <p:attrNameLst>
                                          <p:attrName>style.visibility</p:attrName>
                                        </p:attrNameLst>
                                      </p:cBhvr>
                                      <p:to>
                                        <p:strVal val="visible"/>
                                      </p:to>
                                    </p:set>
                                    <p:animEffect transition="in" filter="fade">
                                      <p:cBhvr>
                                        <p:cTn id="118" dur="500"/>
                                        <p:tgtEl>
                                          <p:spTgt spid="10563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05781"/>
                                        </p:tgtEl>
                                        <p:attrNameLst>
                                          <p:attrName>style.visibility</p:attrName>
                                        </p:attrNameLst>
                                      </p:cBhvr>
                                      <p:to>
                                        <p:strVal val="visible"/>
                                      </p:to>
                                    </p:set>
                                    <p:animEffect transition="in" filter="fade">
                                      <p:cBhvr>
                                        <p:cTn id="121" dur="500"/>
                                        <p:tgtEl>
                                          <p:spTgt spid="105781"/>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05784"/>
                                        </p:tgtEl>
                                        <p:attrNameLst>
                                          <p:attrName>style.visibility</p:attrName>
                                        </p:attrNameLst>
                                      </p:cBhvr>
                                      <p:to>
                                        <p:strVal val="visible"/>
                                      </p:to>
                                    </p:set>
                                    <p:animEffect transition="in" filter="fade">
                                      <p:cBhvr>
                                        <p:cTn id="124" dur="500"/>
                                        <p:tgtEl>
                                          <p:spTgt spid="10578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05568"/>
                                        </p:tgtEl>
                                        <p:attrNameLst>
                                          <p:attrName>style.visibility</p:attrName>
                                        </p:attrNameLst>
                                      </p:cBhvr>
                                      <p:to>
                                        <p:strVal val="visible"/>
                                      </p:to>
                                    </p:set>
                                    <p:animEffect transition="in" filter="fade">
                                      <p:cBhvr>
                                        <p:cTn id="127" dur="500"/>
                                        <p:tgtEl>
                                          <p:spTgt spid="10556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05571"/>
                                        </p:tgtEl>
                                        <p:attrNameLst>
                                          <p:attrName>style.visibility</p:attrName>
                                        </p:attrNameLst>
                                      </p:cBhvr>
                                      <p:to>
                                        <p:strVal val="visible"/>
                                      </p:to>
                                    </p:set>
                                    <p:animEffect transition="in" filter="fade">
                                      <p:cBhvr>
                                        <p:cTn id="130" dur="500"/>
                                        <p:tgtEl>
                                          <p:spTgt spid="105571"/>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105573"/>
                                        </p:tgtEl>
                                        <p:attrNameLst>
                                          <p:attrName>style.visibility</p:attrName>
                                        </p:attrNameLst>
                                      </p:cBhvr>
                                      <p:to>
                                        <p:strVal val="visible"/>
                                      </p:to>
                                    </p:set>
                                    <p:animEffect transition="in" filter="fade">
                                      <p:cBhvr>
                                        <p:cTn id="133" dur="500"/>
                                        <p:tgtEl>
                                          <p:spTgt spid="105573"/>
                                        </p:tgtEl>
                                      </p:cBhvr>
                                    </p:animEffect>
                                  </p:childTnLst>
                                </p:cTn>
                              </p:par>
                              <p:par>
                                <p:cTn id="134" presetID="10" presetClass="entr" presetSubtype="0" fill="hold" nodeType="withEffect">
                                  <p:stCondLst>
                                    <p:cond delay="0"/>
                                  </p:stCondLst>
                                  <p:childTnLst>
                                    <p:set>
                                      <p:cBhvr>
                                        <p:cTn id="135" dur="1" fill="hold">
                                          <p:stCondLst>
                                            <p:cond delay="0"/>
                                          </p:stCondLst>
                                        </p:cTn>
                                        <p:tgtEl>
                                          <p:spTgt spid="8"/>
                                        </p:tgtEl>
                                        <p:attrNameLst>
                                          <p:attrName>style.visibility</p:attrName>
                                        </p:attrNameLst>
                                      </p:cBhvr>
                                      <p:to>
                                        <p:strVal val="visible"/>
                                      </p:to>
                                    </p:set>
                                    <p:animEffect transition="in" filter="fade">
                                      <p:cBhvr>
                                        <p:cTn id="136" dur="500"/>
                                        <p:tgtEl>
                                          <p:spTgt spid="8"/>
                                        </p:tgtEl>
                                      </p:cBhvr>
                                    </p:animEffect>
                                  </p:childTnLst>
                                </p:cTn>
                              </p:par>
                              <p:par>
                                <p:cTn id="137" presetID="10" presetClass="entr" presetSubtype="0" fill="hold" nodeType="withEffect">
                                  <p:stCondLst>
                                    <p:cond delay="0"/>
                                  </p:stCondLst>
                                  <p:childTnLst>
                                    <p:set>
                                      <p:cBhvr>
                                        <p:cTn id="138" dur="1" fill="hold">
                                          <p:stCondLst>
                                            <p:cond delay="0"/>
                                          </p:stCondLst>
                                        </p:cTn>
                                        <p:tgtEl>
                                          <p:spTgt spid="560"/>
                                        </p:tgtEl>
                                        <p:attrNameLst>
                                          <p:attrName>style.visibility</p:attrName>
                                        </p:attrNameLst>
                                      </p:cBhvr>
                                      <p:to>
                                        <p:strVal val="visible"/>
                                      </p:to>
                                    </p:set>
                                    <p:animEffect transition="in" filter="fade">
                                      <p:cBhvr>
                                        <p:cTn id="139" dur="500"/>
                                        <p:tgtEl>
                                          <p:spTgt spid="560"/>
                                        </p:tgtEl>
                                      </p:cBhvr>
                                    </p:animEffect>
                                  </p:childTnLst>
                                </p:cTn>
                              </p:par>
                              <p:par>
                                <p:cTn id="140" presetID="10" presetClass="entr" presetSubtype="0" fill="hold" nodeType="withEffect">
                                  <p:stCondLst>
                                    <p:cond delay="0"/>
                                  </p:stCondLst>
                                  <p:childTnLst>
                                    <p:set>
                                      <p:cBhvr>
                                        <p:cTn id="141" dur="1" fill="hold">
                                          <p:stCondLst>
                                            <p:cond delay="0"/>
                                          </p:stCondLst>
                                        </p:cTn>
                                        <p:tgtEl>
                                          <p:spTgt spid="562"/>
                                        </p:tgtEl>
                                        <p:attrNameLst>
                                          <p:attrName>style.visibility</p:attrName>
                                        </p:attrNameLst>
                                      </p:cBhvr>
                                      <p:to>
                                        <p:strVal val="visible"/>
                                      </p:to>
                                    </p:set>
                                    <p:animEffect transition="in" filter="fade">
                                      <p:cBhvr>
                                        <p:cTn id="142" dur="500"/>
                                        <p:tgtEl>
                                          <p:spTgt spid="562"/>
                                        </p:tgtEl>
                                      </p:cBhvr>
                                    </p:animEffect>
                                  </p:childTnLst>
                                </p:cTn>
                              </p:par>
                            </p:childTnLst>
                          </p:cTn>
                        </p:par>
                        <p:par>
                          <p:cTn id="143" fill="hold">
                            <p:stCondLst>
                              <p:cond delay="500"/>
                            </p:stCondLst>
                            <p:childTnLst>
                              <p:par>
                                <p:cTn id="144" presetID="10" presetClass="entr" presetSubtype="0" fill="hold" nodeType="afterEffect">
                                  <p:stCondLst>
                                    <p:cond delay="0"/>
                                  </p:stCondLst>
                                  <p:childTnLst>
                                    <p:set>
                                      <p:cBhvr>
                                        <p:cTn id="145" dur="1" fill="hold">
                                          <p:stCondLst>
                                            <p:cond delay="0"/>
                                          </p:stCondLst>
                                        </p:cTn>
                                        <p:tgtEl>
                                          <p:spTgt spid="565"/>
                                        </p:tgtEl>
                                        <p:attrNameLst>
                                          <p:attrName>style.visibility</p:attrName>
                                        </p:attrNameLst>
                                      </p:cBhvr>
                                      <p:to>
                                        <p:strVal val="visible"/>
                                      </p:to>
                                    </p:set>
                                    <p:animEffect transition="in" filter="fade">
                                      <p:cBhvr>
                                        <p:cTn id="146" dur="500"/>
                                        <p:tgtEl>
                                          <p:spTgt spid="565"/>
                                        </p:tgtEl>
                                      </p:cBhvr>
                                    </p:animEffect>
                                  </p:childTnLst>
                                </p:cTn>
                              </p:par>
                              <p:par>
                                <p:cTn id="147" presetID="10" presetClass="entr" presetSubtype="0" fill="hold" nodeType="withEffect">
                                  <p:stCondLst>
                                    <p:cond delay="0"/>
                                  </p:stCondLst>
                                  <p:childTnLst>
                                    <p:set>
                                      <p:cBhvr>
                                        <p:cTn id="148" dur="1" fill="hold">
                                          <p:stCondLst>
                                            <p:cond delay="0"/>
                                          </p:stCondLst>
                                        </p:cTn>
                                        <p:tgtEl>
                                          <p:spTgt spid="568"/>
                                        </p:tgtEl>
                                        <p:attrNameLst>
                                          <p:attrName>style.visibility</p:attrName>
                                        </p:attrNameLst>
                                      </p:cBhvr>
                                      <p:to>
                                        <p:strVal val="visible"/>
                                      </p:to>
                                    </p:set>
                                    <p:animEffect transition="in" filter="fade">
                                      <p:cBhvr>
                                        <p:cTn id="149" dur="500"/>
                                        <p:tgtEl>
                                          <p:spTgt spid="568"/>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577"/>
                                        </p:tgtEl>
                                        <p:attrNameLst>
                                          <p:attrName>style.visibility</p:attrName>
                                        </p:attrNameLst>
                                      </p:cBhvr>
                                      <p:to>
                                        <p:strVal val="visible"/>
                                      </p:to>
                                    </p:set>
                                    <p:animEffect transition="in" filter="fade">
                                      <p:cBhvr>
                                        <p:cTn id="152" dur="500"/>
                                        <p:tgtEl>
                                          <p:spTgt spid="57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578"/>
                                        </p:tgtEl>
                                        <p:attrNameLst>
                                          <p:attrName>style.visibility</p:attrName>
                                        </p:attrNameLst>
                                      </p:cBhvr>
                                      <p:to>
                                        <p:strVal val="visible"/>
                                      </p:to>
                                    </p:set>
                                    <p:animEffect transition="in" filter="fade">
                                      <p:cBhvr>
                                        <p:cTn id="155" dur="500"/>
                                        <p:tgtEl>
                                          <p:spTgt spid="578"/>
                                        </p:tgtEl>
                                      </p:cBhvr>
                                    </p:animEffect>
                                  </p:childTnLst>
                                </p:cTn>
                              </p:par>
                            </p:childTnLst>
                          </p:cTn>
                        </p:par>
                        <p:par>
                          <p:cTn id="156" fill="hold">
                            <p:stCondLst>
                              <p:cond delay="1000"/>
                            </p:stCondLst>
                            <p:childTnLst>
                              <p:par>
                                <p:cTn id="157" presetID="10" presetClass="entr" presetSubtype="0" fill="hold" grpId="0" nodeType="afterEffect">
                                  <p:stCondLst>
                                    <p:cond delay="0"/>
                                  </p:stCondLst>
                                  <p:childTnLst>
                                    <p:set>
                                      <p:cBhvr>
                                        <p:cTn id="158" dur="1" fill="hold">
                                          <p:stCondLst>
                                            <p:cond delay="0"/>
                                          </p:stCondLst>
                                        </p:cTn>
                                        <p:tgtEl>
                                          <p:spTgt spid="579"/>
                                        </p:tgtEl>
                                        <p:attrNameLst>
                                          <p:attrName>style.visibility</p:attrName>
                                        </p:attrNameLst>
                                      </p:cBhvr>
                                      <p:to>
                                        <p:strVal val="visible"/>
                                      </p:to>
                                    </p:set>
                                    <p:animEffect transition="in" filter="fade">
                                      <p:cBhvr>
                                        <p:cTn id="159" dur="500"/>
                                        <p:tgtEl>
                                          <p:spTgt spid="579"/>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580"/>
                                        </p:tgtEl>
                                        <p:attrNameLst>
                                          <p:attrName>style.visibility</p:attrName>
                                        </p:attrNameLst>
                                      </p:cBhvr>
                                      <p:to>
                                        <p:strVal val="visible"/>
                                      </p:to>
                                    </p:set>
                                    <p:animEffect transition="in" filter="fade">
                                      <p:cBhvr>
                                        <p:cTn id="162" dur="500"/>
                                        <p:tgtEl>
                                          <p:spTgt spid="580"/>
                                        </p:tgtEl>
                                      </p:cBhvr>
                                    </p:animEffect>
                                  </p:childTnLst>
                                </p:cTn>
                              </p:par>
                            </p:childTnLst>
                          </p:cTn>
                        </p:par>
                        <p:par>
                          <p:cTn id="163" fill="hold">
                            <p:stCondLst>
                              <p:cond delay="1500"/>
                            </p:stCondLst>
                            <p:childTnLst>
                              <p:par>
                                <p:cTn id="164" presetID="10" presetClass="entr" presetSubtype="0" fill="hold" grpId="0" nodeType="afterEffect">
                                  <p:stCondLst>
                                    <p:cond delay="0"/>
                                  </p:stCondLst>
                                  <p:childTnLst>
                                    <p:set>
                                      <p:cBhvr>
                                        <p:cTn id="165" dur="1" fill="hold">
                                          <p:stCondLst>
                                            <p:cond delay="0"/>
                                          </p:stCondLst>
                                        </p:cTn>
                                        <p:tgtEl>
                                          <p:spTgt spid="582"/>
                                        </p:tgtEl>
                                        <p:attrNameLst>
                                          <p:attrName>style.visibility</p:attrName>
                                        </p:attrNameLst>
                                      </p:cBhvr>
                                      <p:to>
                                        <p:strVal val="visible"/>
                                      </p:to>
                                    </p:set>
                                    <p:animEffect transition="in" filter="fade">
                                      <p:cBhvr>
                                        <p:cTn id="166" dur="500"/>
                                        <p:tgtEl>
                                          <p:spTgt spid="582"/>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588"/>
                                        </p:tgtEl>
                                        <p:attrNameLst>
                                          <p:attrName>style.visibility</p:attrName>
                                        </p:attrNameLst>
                                      </p:cBhvr>
                                      <p:to>
                                        <p:strVal val="visible"/>
                                      </p:to>
                                    </p:set>
                                    <p:animEffect transition="in" filter="fade">
                                      <p:cBhvr>
                                        <p:cTn id="169" dur="500"/>
                                        <p:tgtEl>
                                          <p:spTgt spid="588"/>
                                        </p:tgtEl>
                                      </p:cBhvr>
                                    </p:animEffect>
                                  </p:childTnLst>
                                </p:cTn>
                              </p:par>
                            </p:childTnLst>
                          </p:cTn>
                        </p:par>
                        <p:par>
                          <p:cTn id="170" fill="hold">
                            <p:stCondLst>
                              <p:cond delay="2000"/>
                            </p:stCondLst>
                            <p:childTnLst>
                              <p:par>
                                <p:cTn id="171" presetID="10" presetClass="entr" presetSubtype="0" fill="hold" grpId="0" nodeType="after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fade">
                                      <p:cBhvr>
                                        <p:cTn id="176" dur="500"/>
                                        <p:tgtEl>
                                          <p:spTgt spid="62"/>
                                        </p:tgtEl>
                                      </p:cBhvr>
                                    </p:animEffect>
                                  </p:childTnLst>
                                </p:cTn>
                              </p:par>
                            </p:childTnLst>
                          </p:cTn>
                        </p:par>
                        <p:par>
                          <p:cTn id="177" fill="hold">
                            <p:stCondLst>
                              <p:cond delay="2500"/>
                            </p:stCondLst>
                            <p:childTnLst>
                              <p:par>
                                <p:cTn id="178" presetID="10" presetClass="entr" presetSubtype="0" fill="hold" grpId="0" nodeType="afterEffect">
                                  <p:stCondLst>
                                    <p:cond delay="0"/>
                                  </p:stCondLst>
                                  <p:childTnLst>
                                    <p:set>
                                      <p:cBhvr>
                                        <p:cTn id="179" dur="1" fill="hold">
                                          <p:stCondLst>
                                            <p:cond delay="0"/>
                                          </p:stCondLst>
                                        </p:cTn>
                                        <p:tgtEl>
                                          <p:spTgt spid="63"/>
                                        </p:tgtEl>
                                        <p:attrNameLst>
                                          <p:attrName>style.visibility</p:attrName>
                                        </p:attrNameLst>
                                      </p:cBhvr>
                                      <p:to>
                                        <p:strVal val="visible"/>
                                      </p:to>
                                    </p:set>
                                    <p:animEffect transition="in" filter="fade">
                                      <p:cBhvr>
                                        <p:cTn id="180" dur="500"/>
                                        <p:tgtEl>
                                          <p:spTgt spid="63"/>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65"/>
                                        </p:tgtEl>
                                        <p:attrNameLst>
                                          <p:attrName>style.visibility</p:attrName>
                                        </p:attrNameLst>
                                      </p:cBhvr>
                                      <p:to>
                                        <p:strVal val="visible"/>
                                      </p:to>
                                    </p:set>
                                    <p:animEffect transition="in" filter="fade">
                                      <p:cBhvr>
                                        <p:cTn id="18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90" grpId="0" animBg="1"/>
      <p:bldP spid="105591" grpId="0" animBg="1"/>
      <p:bldP spid="105592" grpId="0" animBg="1"/>
      <p:bldP spid="105593" grpId="0" animBg="1"/>
      <p:bldP spid="105594" grpId="0" animBg="1"/>
      <p:bldP spid="105595" grpId="0" animBg="1"/>
      <p:bldP spid="105596" grpId="0" animBg="1"/>
      <p:bldP spid="105597" grpId="0" animBg="1"/>
      <p:bldP spid="105598" grpId="0" animBg="1"/>
      <p:bldP spid="105599" grpId="0" animBg="1"/>
      <p:bldP spid="105600" grpId="0" animBg="1"/>
      <p:bldP spid="105601" grpId="0" animBg="1"/>
      <p:bldP spid="105602" grpId="0" animBg="1"/>
      <p:bldP spid="105603" grpId="0" animBg="1"/>
      <p:bldP spid="105604" grpId="0" animBg="1"/>
      <p:bldP spid="105605" grpId="0" animBg="1"/>
      <p:bldP spid="105606" grpId="0" animBg="1"/>
      <p:bldP spid="105607" grpId="0" animBg="1"/>
      <p:bldP spid="105608" grpId="0" animBg="1"/>
      <p:bldP spid="105609" grpId="0" animBg="1"/>
      <p:bldP spid="105610" grpId="0" animBg="1"/>
      <p:bldP spid="105611" grpId="0" animBg="1"/>
      <p:bldP spid="105612" grpId="0" animBg="1"/>
      <p:bldP spid="105613" grpId="0" animBg="1"/>
      <p:bldP spid="105614" grpId="0" animBg="1"/>
      <p:bldP spid="105615" grpId="0" animBg="1"/>
      <p:bldP spid="105616" grpId="0" animBg="1"/>
      <p:bldP spid="105617" grpId="0" animBg="1"/>
      <p:bldP spid="105618" grpId="0" animBg="1"/>
      <p:bldP spid="105619" grpId="0" animBg="1"/>
      <p:bldP spid="105623" grpId="0" animBg="1"/>
      <p:bldP spid="105624" grpId="0" animBg="1"/>
      <p:bldP spid="105625" grpId="0" animBg="1"/>
      <p:bldP spid="105626" grpId="0" animBg="1"/>
      <p:bldP spid="105628" grpId="0" animBg="1"/>
      <p:bldP spid="105630" grpId="0" animBg="1"/>
      <p:bldP spid="105632" grpId="0" animBg="1"/>
      <p:bldP spid="105634" grpId="0" animBg="1"/>
      <p:bldP spid="105781" grpId="0" animBg="1"/>
      <p:bldP spid="105784" grpId="0" animBg="1"/>
      <p:bldP spid="105568" grpId="0" animBg="1"/>
      <p:bldP spid="105571" grpId="0" animBg="1"/>
      <p:bldP spid="105573" grpId="0" animBg="1"/>
      <p:bldP spid="577" grpId="0"/>
      <p:bldP spid="578" grpId="0"/>
      <p:bldP spid="579" grpId="0"/>
      <p:bldP spid="580" grpId="0"/>
      <p:bldP spid="582" grpId="0"/>
      <p:bldP spid="588" grpId="0" animBg="1"/>
      <p:bldP spid="61" grpId="0"/>
      <p:bldP spid="62" grpId="0"/>
      <p:bldP spid="63" grpId="0"/>
      <p:bldP spid="6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7435" y="1682177"/>
            <a:ext cx="810021" cy="807435"/>
            <a:chOff x="1007435" y="1682177"/>
            <a:chExt cx="810021" cy="807435"/>
          </a:xfrm>
        </p:grpSpPr>
        <p:sp>
          <p:nvSpPr>
            <p:cNvPr id="113814" name="Freeform 5"/>
            <p:cNvSpPr>
              <a:spLocks/>
            </p:cNvSpPr>
            <p:nvPr/>
          </p:nvSpPr>
          <p:spPr bwMode="auto">
            <a:xfrm>
              <a:off x="1007436" y="1731348"/>
              <a:ext cx="411481" cy="716856"/>
            </a:xfrm>
            <a:custGeom>
              <a:avLst/>
              <a:gdLst>
                <a:gd name="T0" fmla="*/ 27 w 50"/>
                <a:gd name="T1" fmla="*/ 6 h 87"/>
                <a:gd name="T2" fmla="*/ 11 w 50"/>
                <a:gd name="T3" fmla="*/ 65 h 87"/>
                <a:gd name="T4" fmla="*/ 50 w 50"/>
                <a:gd name="T5" fmla="*/ 86 h 87"/>
                <a:gd name="T6" fmla="*/ 50 w 50"/>
                <a:gd name="T7" fmla="*/ 0 h 87"/>
                <a:gd name="T8" fmla="*/ 27 w 50"/>
                <a:gd name="T9" fmla="*/ 6 h 87"/>
              </a:gdLst>
              <a:ahLst/>
              <a:cxnLst>
                <a:cxn ang="0">
                  <a:pos x="T0" y="T1"/>
                </a:cxn>
                <a:cxn ang="0">
                  <a:pos x="T2" y="T3"/>
                </a:cxn>
                <a:cxn ang="0">
                  <a:pos x="T4" y="T5"/>
                </a:cxn>
                <a:cxn ang="0">
                  <a:pos x="T6" y="T7"/>
                </a:cxn>
                <a:cxn ang="0">
                  <a:pos x="T8" y="T9"/>
                </a:cxn>
              </a:cxnLst>
              <a:rect l="0" t="0" r="r" b="b"/>
              <a:pathLst>
                <a:path w="50" h="87">
                  <a:moveTo>
                    <a:pt x="27" y="6"/>
                  </a:moveTo>
                  <a:cubicBezTo>
                    <a:pt x="7" y="18"/>
                    <a:pt x="0" y="44"/>
                    <a:pt x="11" y="65"/>
                  </a:cubicBezTo>
                  <a:cubicBezTo>
                    <a:pt x="20" y="79"/>
                    <a:pt x="35" y="87"/>
                    <a:pt x="50" y="86"/>
                  </a:cubicBezTo>
                  <a:cubicBezTo>
                    <a:pt x="50" y="0"/>
                    <a:pt x="50" y="0"/>
                    <a:pt x="50" y="0"/>
                  </a:cubicBezTo>
                  <a:cubicBezTo>
                    <a:pt x="42" y="0"/>
                    <a:pt x="34" y="2"/>
                    <a:pt x="27" y="6"/>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15" name="Freeform 6"/>
            <p:cNvSpPr>
              <a:spLocks/>
            </p:cNvSpPr>
            <p:nvPr/>
          </p:nvSpPr>
          <p:spPr bwMode="auto">
            <a:xfrm>
              <a:off x="1007435" y="1682177"/>
              <a:ext cx="810021" cy="807435"/>
            </a:xfrm>
            <a:custGeom>
              <a:avLst/>
              <a:gdLst>
                <a:gd name="T0" fmla="*/ 86 w 98"/>
                <a:gd name="T1" fmla="*/ 28 h 98"/>
                <a:gd name="T2" fmla="*/ 70 w 98"/>
                <a:gd name="T3" fmla="*/ 86 h 98"/>
                <a:gd name="T4" fmla="*/ 11 w 98"/>
                <a:gd name="T5" fmla="*/ 71 h 98"/>
                <a:gd name="T6" fmla="*/ 27 w 98"/>
                <a:gd name="T7" fmla="*/ 12 h 98"/>
                <a:gd name="T8" fmla="*/ 86 w 98"/>
                <a:gd name="T9" fmla="*/ 28 h 98"/>
              </a:gdLst>
              <a:ahLst/>
              <a:cxnLst>
                <a:cxn ang="0">
                  <a:pos x="T0" y="T1"/>
                </a:cxn>
                <a:cxn ang="0">
                  <a:pos x="T2" y="T3"/>
                </a:cxn>
                <a:cxn ang="0">
                  <a:pos x="T4" y="T5"/>
                </a:cxn>
                <a:cxn ang="0">
                  <a:pos x="T6" y="T7"/>
                </a:cxn>
                <a:cxn ang="0">
                  <a:pos x="T8" y="T9"/>
                </a:cxn>
              </a:cxnLst>
              <a:rect l="0" t="0" r="r" b="b"/>
              <a:pathLst>
                <a:path w="98" h="98">
                  <a:moveTo>
                    <a:pt x="86" y="28"/>
                  </a:moveTo>
                  <a:cubicBezTo>
                    <a:pt x="98" y="48"/>
                    <a:pt x="91" y="75"/>
                    <a:pt x="70" y="86"/>
                  </a:cubicBezTo>
                  <a:cubicBezTo>
                    <a:pt x="50" y="98"/>
                    <a:pt x="23" y="91"/>
                    <a:pt x="11" y="71"/>
                  </a:cubicBezTo>
                  <a:cubicBezTo>
                    <a:pt x="0" y="50"/>
                    <a:pt x="7" y="24"/>
                    <a:pt x="27" y="12"/>
                  </a:cubicBezTo>
                  <a:cubicBezTo>
                    <a:pt x="48" y="0"/>
                    <a:pt x="74" y="7"/>
                    <a:pt x="86" y="28"/>
                  </a:cubicBezTo>
                </a:path>
              </a:pathLst>
            </a:custGeom>
            <a:solidFill>
              <a:schemeClr val="accent1"/>
            </a:solidFill>
            <a:ln>
              <a:noFill/>
            </a:ln>
            <a:extLst/>
          </p:spPr>
          <p:txBody>
            <a:bodyPr/>
            <a:lstStyle/>
            <a:p>
              <a:endParaRPr lang="zh-CN" altLang="en-US" sz="2133"/>
            </a:p>
          </p:txBody>
        </p:sp>
        <p:sp>
          <p:nvSpPr>
            <p:cNvPr id="113816" name="Freeform 7"/>
            <p:cNvSpPr>
              <a:spLocks noEditPoints="1"/>
            </p:cNvSpPr>
            <p:nvPr/>
          </p:nvSpPr>
          <p:spPr bwMode="auto">
            <a:xfrm>
              <a:off x="1418917" y="1731348"/>
              <a:ext cx="25879" cy="709093"/>
            </a:xfrm>
            <a:custGeom>
              <a:avLst/>
              <a:gdLst>
                <a:gd name="T0" fmla="*/ 1 w 3"/>
                <a:gd name="T1" fmla="*/ 86 h 86"/>
                <a:gd name="T2" fmla="*/ 0 w 3"/>
                <a:gd name="T3" fmla="*/ 86 h 86"/>
                <a:gd name="T4" fmla="*/ 0 w 3"/>
                <a:gd name="T5" fmla="*/ 86 h 86"/>
                <a:gd name="T6" fmla="*/ 1 w 3"/>
                <a:gd name="T7" fmla="*/ 86 h 86"/>
                <a:gd name="T8" fmla="*/ 0 w 3"/>
                <a:gd name="T9" fmla="*/ 0 h 86"/>
                <a:gd name="T10" fmla="*/ 0 w 3"/>
                <a:gd name="T11" fmla="*/ 0 h 86"/>
                <a:gd name="T12" fmla="*/ 3 w 3"/>
                <a:gd name="T13" fmla="*/ 1 h 86"/>
                <a:gd name="T14" fmla="*/ 0 w 3"/>
                <a:gd name="T15" fmla="*/ 0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6">
                  <a:moveTo>
                    <a:pt x="1" y="86"/>
                  </a:moveTo>
                  <a:cubicBezTo>
                    <a:pt x="1" y="86"/>
                    <a:pt x="0" y="86"/>
                    <a:pt x="0" y="86"/>
                  </a:cubicBezTo>
                  <a:cubicBezTo>
                    <a:pt x="0" y="86"/>
                    <a:pt x="0" y="86"/>
                    <a:pt x="0" y="86"/>
                  </a:cubicBezTo>
                  <a:cubicBezTo>
                    <a:pt x="0" y="86"/>
                    <a:pt x="1" y="86"/>
                    <a:pt x="1" y="86"/>
                  </a:cubicBezTo>
                  <a:moveTo>
                    <a:pt x="0" y="0"/>
                  </a:moveTo>
                  <a:cubicBezTo>
                    <a:pt x="0" y="0"/>
                    <a:pt x="0" y="0"/>
                    <a:pt x="0" y="0"/>
                  </a:cubicBezTo>
                  <a:cubicBezTo>
                    <a:pt x="1" y="0"/>
                    <a:pt x="2" y="0"/>
                    <a:pt x="3" y="1"/>
                  </a:cubicBezTo>
                  <a:cubicBezTo>
                    <a:pt x="2" y="0"/>
                    <a:pt x="1" y="0"/>
                    <a:pt x="0"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17" name="Freeform 8"/>
            <p:cNvSpPr>
              <a:spLocks/>
            </p:cNvSpPr>
            <p:nvPr/>
          </p:nvSpPr>
          <p:spPr bwMode="auto">
            <a:xfrm>
              <a:off x="1418917" y="1731348"/>
              <a:ext cx="346783" cy="709093"/>
            </a:xfrm>
            <a:custGeom>
              <a:avLst/>
              <a:gdLst>
                <a:gd name="T0" fmla="*/ 0 w 42"/>
                <a:gd name="T1" fmla="*/ 0 h 86"/>
                <a:gd name="T2" fmla="*/ 0 w 42"/>
                <a:gd name="T3" fmla="*/ 86 h 86"/>
                <a:gd name="T4" fmla="*/ 1 w 42"/>
                <a:gd name="T5" fmla="*/ 86 h 86"/>
                <a:gd name="T6" fmla="*/ 20 w 42"/>
                <a:gd name="T7" fmla="*/ 80 h 86"/>
                <a:gd name="T8" fmla="*/ 42 w 42"/>
                <a:gd name="T9" fmla="*/ 43 h 86"/>
                <a:gd name="T10" fmla="*/ 36 w 42"/>
                <a:gd name="T11" fmla="*/ 22 h 86"/>
                <a:gd name="T12" fmla="*/ 36 w 42"/>
                <a:gd name="T13" fmla="*/ 22 h 86"/>
                <a:gd name="T14" fmla="*/ 3 w 42"/>
                <a:gd name="T15" fmla="*/ 1 h 86"/>
                <a:gd name="T16" fmla="*/ 0 w 42"/>
                <a:gd name="T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6">
                  <a:moveTo>
                    <a:pt x="0" y="0"/>
                  </a:moveTo>
                  <a:cubicBezTo>
                    <a:pt x="0" y="86"/>
                    <a:pt x="0" y="86"/>
                    <a:pt x="0" y="86"/>
                  </a:cubicBezTo>
                  <a:cubicBezTo>
                    <a:pt x="0" y="86"/>
                    <a:pt x="1" y="86"/>
                    <a:pt x="1" y="86"/>
                  </a:cubicBezTo>
                  <a:cubicBezTo>
                    <a:pt x="8" y="86"/>
                    <a:pt x="14" y="84"/>
                    <a:pt x="20" y="80"/>
                  </a:cubicBezTo>
                  <a:cubicBezTo>
                    <a:pt x="34" y="73"/>
                    <a:pt x="42" y="58"/>
                    <a:pt x="42" y="43"/>
                  </a:cubicBezTo>
                  <a:cubicBezTo>
                    <a:pt x="42" y="36"/>
                    <a:pt x="40" y="29"/>
                    <a:pt x="36" y="22"/>
                  </a:cubicBezTo>
                  <a:cubicBezTo>
                    <a:pt x="36" y="22"/>
                    <a:pt x="36" y="22"/>
                    <a:pt x="36" y="22"/>
                  </a:cubicBezTo>
                  <a:cubicBezTo>
                    <a:pt x="29" y="9"/>
                    <a:pt x="16" y="2"/>
                    <a:pt x="3" y="1"/>
                  </a:cubicBezTo>
                  <a:cubicBezTo>
                    <a:pt x="2" y="0"/>
                    <a:pt x="1" y="0"/>
                    <a:pt x="0" y="0"/>
                  </a:cubicBezTo>
                </a:path>
              </a:pathLst>
            </a:custGeom>
            <a:solidFill>
              <a:schemeClr val="accent1"/>
            </a:solidFill>
            <a:ln>
              <a:noFill/>
            </a:ln>
            <a:extLst/>
          </p:spPr>
          <p:txBody>
            <a:bodyPr/>
            <a:lstStyle/>
            <a:p>
              <a:endParaRPr lang="zh-CN" altLang="en-US" sz="2133"/>
            </a:p>
          </p:txBody>
        </p:sp>
        <p:sp>
          <p:nvSpPr>
            <p:cNvPr id="113818" name="Freeform 9"/>
            <p:cNvSpPr>
              <a:spLocks/>
            </p:cNvSpPr>
            <p:nvPr/>
          </p:nvSpPr>
          <p:spPr bwMode="auto">
            <a:xfrm>
              <a:off x="1429267" y="1953911"/>
              <a:ext cx="31055" cy="18116"/>
            </a:xfrm>
            <a:custGeom>
              <a:avLst/>
              <a:gdLst>
                <a:gd name="T0" fmla="*/ 0 w 12"/>
                <a:gd name="T1" fmla="*/ 7 h 7"/>
                <a:gd name="T2" fmla="*/ 0 w 12"/>
                <a:gd name="T3" fmla="*/ 7 h 7"/>
                <a:gd name="T4" fmla="*/ 12 w 12"/>
                <a:gd name="T5" fmla="*/ 0 h 7"/>
                <a:gd name="T6" fmla="*/ 12 w 12"/>
                <a:gd name="T7" fmla="*/ 0 h 7"/>
                <a:gd name="T8" fmla="*/ 12 w 12"/>
                <a:gd name="T9" fmla="*/ 0 h 7"/>
                <a:gd name="T10" fmla="*/ 0 w 12"/>
                <a:gd name="T11" fmla="*/ 7 h 7"/>
                <a:gd name="T12" fmla="*/ 0 w 1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0" y="7"/>
                  </a:moveTo>
                  <a:lnTo>
                    <a:pt x="0" y="7"/>
                  </a:lnTo>
                  <a:lnTo>
                    <a:pt x="12" y="0"/>
                  </a:lnTo>
                  <a:lnTo>
                    <a:pt x="12" y="0"/>
                  </a:lnTo>
                  <a:lnTo>
                    <a:pt x="12" y="0"/>
                  </a:lnTo>
                  <a:lnTo>
                    <a:pt x="0" y="7"/>
                  </a:lnTo>
                  <a:lnTo>
                    <a:pt x="0" y="7"/>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19" name="Freeform 10"/>
            <p:cNvSpPr>
              <a:spLocks/>
            </p:cNvSpPr>
            <p:nvPr/>
          </p:nvSpPr>
          <p:spPr bwMode="auto">
            <a:xfrm>
              <a:off x="1229996" y="1946147"/>
              <a:ext cx="354547" cy="313140"/>
            </a:xfrm>
            <a:custGeom>
              <a:avLst/>
              <a:gdLst>
                <a:gd name="T0" fmla="*/ 67 w 137"/>
                <a:gd name="T1" fmla="*/ 118 h 121"/>
                <a:gd name="T2" fmla="*/ 64 w 137"/>
                <a:gd name="T3" fmla="*/ 115 h 121"/>
                <a:gd name="T4" fmla="*/ 61 w 137"/>
                <a:gd name="T5" fmla="*/ 115 h 121"/>
                <a:gd name="T6" fmla="*/ 57 w 137"/>
                <a:gd name="T7" fmla="*/ 112 h 121"/>
                <a:gd name="T8" fmla="*/ 54 w 137"/>
                <a:gd name="T9" fmla="*/ 108 h 121"/>
                <a:gd name="T10" fmla="*/ 109 w 137"/>
                <a:gd name="T11" fmla="*/ 70 h 121"/>
                <a:gd name="T12" fmla="*/ 112 w 137"/>
                <a:gd name="T13" fmla="*/ 61 h 121"/>
                <a:gd name="T14" fmla="*/ 115 w 137"/>
                <a:gd name="T15" fmla="*/ 54 h 121"/>
                <a:gd name="T16" fmla="*/ 42 w 137"/>
                <a:gd name="T17" fmla="*/ 92 h 121"/>
                <a:gd name="T18" fmla="*/ 35 w 137"/>
                <a:gd name="T19" fmla="*/ 89 h 121"/>
                <a:gd name="T20" fmla="*/ 32 w 137"/>
                <a:gd name="T21" fmla="*/ 83 h 121"/>
                <a:gd name="T22" fmla="*/ 32 w 137"/>
                <a:gd name="T23" fmla="*/ 83 h 121"/>
                <a:gd name="T24" fmla="*/ 96 w 137"/>
                <a:gd name="T25" fmla="*/ 35 h 121"/>
                <a:gd name="T26" fmla="*/ 22 w 137"/>
                <a:gd name="T27" fmla="*/ 77 h 121"/>
                <a:gd name="T28" fmla="*/ 19 w 137"/>
                <a:gd name="T29" fmla="*/ 73 h 121"/>
                <a:gd name="T30" fmla="*/ 19 w 137"/>
                <a:gd name="T31" fmla="*/ 70 h 121"/>
                <a:gd name="T32" fmla="*/ 16 w 137"/>
                <a:gd name="T33" fmla="*/ 67 h 121"/>
                <a:gd name="T34" fmla="*/ 70 w 137"/>
                <a:gd name="T35" fmla="*/ 29 h 121"/>
                <a:gd name="T36" fmla="*/ 6 w 137"/>
                <a:gd name="T37" fmla="*/ 61 h 121"/>
                <a:gd name="T38" fmla="*/ 6 w 137"/>
                <a:gd name="T39" fmla="*/ 54 h 121"/>
                <a:gd name="T40" fmla="*/ 3 w 137"/>
                <a:gd name="T41" fmla="*/ 51 h 121"/>
                <a:gd name="T42" fmla="*/ 0 w 137"/>
                <a:gd name="T43" fmla="*/ 45 h 121"/>
                <a:gd name="T44" fmla="*/ 38 w 137"/>
                <a:gd name="T45" fmla="*/ 16 h 121"/>
                <a:gd name="T46" fmla="*/ 3 w 137"/>
                <a:gd name="T47" fmla="*/ 32 h 121"/>
                <a:gd name="T48" fmla="*/ 3 w 137"/>
                <a:gd name="T49" fmla="*/ 26 h 121"/>
                <a:gd name="T50" fmla="*/ 6 w 137"/>
                <a:gd name="T51" fmla="*/ 19 h 121"/>
                <a:gd name="T52" fmla="*/ 13 w 137"/>
                <a:gd name="T53" fmla="*/ 10 h 121"/>
                <a:gd name="T54" fmla="*/ 38 w 137"/>
                <a:gd name="T55" fmla="*/ 0 h 121"/>
                <a:gd name="T56" fmla="*/ 45 w 137"/>
                <a:gd name="T57" fmla="*/ 0 h 121"/>
                <a:gd name="T58" fmla="*/ 51 w 137"/>
                <a:gd name="T59" fmla="*/ 3 h 121"/>
                <a:gd name="T60" fmla="*/ 19 w 137"/>
                <a:gd name="T61" fmla="*/ 32 h 121"/>
                <a:gd name="T62" fmla="*/ 61 w 137"/>
                <a:gd name="T63" fmla="*/ 10 h 121"/>
                <a:gd name="T64" fmla="*/ 67 w 137"/>
                <a:gd name="T65" fmla="*/ 13 h 121"/>
                <a:gd name="T66" fmla="*/ 99 w 137"/>
                <a:gd name="T67" fmla="*/ 3 h 121"/>
                <a:gd name="T68" fmla="*/ 105 w 137"/>
                <a:gd name="T69" fmla="*/ 3 h 121"/>
                <a:gd name="T70" fmla="*/ 57 w 137"/>
                <a:gd name="T71" fmla="*/ 38 h 121"/>
                <a:gd name="T72" fmla="*/ 121 w 137"/>
                <a:gd name="T73" fmla="*/ 6 h 121"/>
                <a:gd name="T74" fmla="*/ 124 w 137"/>
                <a:gd name="T75" fmla="*/ 10 h 121"/>
                <a:gd name="T76" fmla="*/ 128 w 137"/>
                <a:gd name="T77" fmla="*/ 10 h 121"/>
                <a:gd name="T78" fmla="*/ 128 w 137"/>
                <a:gd name="T79" fmla="*/ 16 h 121"/>
                <a:gd name="T80" fmla="*/ 61 w 137"/>
                <a:gd name="T81" fmla="*/ 61 h 121"/>
                <a:gd name="T82" fmla="*/ 134 w 137"/>
                <a:gd name="T83" fmla="*/ 22 h 121"/>
                <a:gd name="T84" fmla="*/ 137 w 137"/>
                <a:gd name="T85" fmla="*/ 26 h 121"/>
                <a:gd name="T86" fmla="*/ 137 w 137"/>
                <a:gd name="T87" fmla="*/ 32 h 121"/>
                <a:gd name="T88" fmla="*/ 80 w 137"/>
                <a:gd name="T89" fmla="*/ 73 h 121"/>
                <a:gd name="T90" fmla="*/ 70 w 137"/>
                <a:gd name="T91" fmla="*/ 83 h 121"/>
                <a:gd name="T92" fmla="*/ 134 w 137"/>
                <a:gd name="T93" fmla="*/ 54 h 121"/>
                <a:gd name="T94" fmla="*/ 128 w 137"/>
                <a:gd name="T95" fmla="*/ 61 h 121"/>
                <a:gd name="T96" fmla="*/ 118 w 137"/>
                <a:gd name="T97" fmla="*/ 70 h 121"/>
                <a:gd name="T98" fmla="*/ 109 w 137"/>
                <a:gd name="T99" fmla="*/ 80 h 121"/>
                <a:gd name="T100" fmla="*/ 102 w 137"/>
                <a:gd name="T101" fmla="*/ 89 h 121"/>
                <a:gd name="T102" fmla="*/ 89 w 137"/>
                <a:gd name="T103" fmla="*/ 102 h 121"/>
                <a:gd name="T104" fmla="*/ 83 w 137"/>
                <a:gd name="T105" fmla="*/ 108 h 121"/>
                <a:gd name="T106" fmla="*/ 70 w 137"/>
                <a:gd name="T10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121">
                  <a:moveTo>
                    <a:pt x="67" y="121"/>
                  </a:moveTo>
                  <a:lnTo>
                    <a:pt x="67" y="121"/>
                  </a:lnTo>
                  <a:lnTo>
                    <a:pt x="77" y="112"/>
                  </a:lnTo>
                  <a:lnTo>
                    <a:pt x="67" y="118"/>
                  </a:lnTo>
                  <a:lnTo>
                    <a:pt x="67" y="118"/>
                  </a:lnTo>
                  <a:lnTo>
                    <a:pt x="67" y="118"/>
                  </a:lnTo>
                  <a:lnTo>
                    <a:pt x="77" y="108"/>
                  </a:lnTo>
                  <a:lnTo>
                    <a:pt x="64" y="115"/>
                  </a:lnTo>
                  <a:lnTo>
                    <a:pt x="64" y="115"/>
                  </a:lnTo>
                  <a:lnTo>
                    <a:pt x="64" y="115"/>
                  </a:lnTo>
                  <a:lnTo>
                    <a:pt x="64" y="115"/>
                  </a:lnTo>
                  <a:lnTo>
                    <a:pt x="86" y="99"/>
                  </a:lnTo>
                  <a:lnTo>
                    <a:pt x="61" y="115"/>
                  </a:lnTo>
                  <a:lnTo>
                    <a:pt x="61" y="115"/>
                  </a:lnTo>
                  <a:lnTo>
                    <a:pt x="61" y="115"/>
                  </a:lnTo>
                  <a:lnTo>
                    <a:pt x="61" y="112"/>
                  </a:lnTo>
                  <a:lnTo>
                    <a:pt x="61" y="112"/>
                  </a:lnTo>
                  <a:lnTo>
                    <a:pt x="89" y="92"/>
                  </a:lnTo>
                  <a:lnTo>
                    <a:pt x="57" y="112"/>
                  </a:lnTo>
                  <a:lnTo>
                    <a:pt x="57" y="112"/>
                  </a:lnTo>
                  <a:lnTo>
                    <a:pt x="57" y="108"/>
                  </a:lnTo>
                  <a:lnTo>
                    <a:pt x="96" y="86"/>
                  </a:lnTo>
                  <a:lnTo>
                    <a:pt x="57" y="108"/>
                  </a:lnTo>
                  <a:lnTo>
                    <a:pt x="54" y="108"/>
                  </a:lnTo>
                  <a:lnTo>
                    <a:pt x="54" y="108"/>
                  </a:lnTo>
                  <a:lnTo>
                    <a:pt x="99" y="80"/>
                  </a:lnTo>
                  <a:lnTo>
                    <a:pt x="54" y="105"/>
                  </a:lnTo>
                  <a:lnTo>
                    <a:pt x="54" y="105"/>
                  </a:lnTo>
                  <a:lnTo>
                    <a:pt x="54" y="105"/>
                  </a:lnTo>
                  <a:lnTo>
                    <a:pt x="109" y="70"/>
                  </a:lnTo>
                  <a:lnTo>
                    <a:pt x="51" y="102"/>
                  </a:lnTo>
                  <a:lnTo>
                    <a:pt x="51" y="102"/>
                  </a:lnTo>
                  <a:lnTo>
                    <a:pt x="51" y="102"/>
                  </a:lnTo>
                  <a:lnTo>
                    <a:pt x="51" y="102"/>
                  </a:lnTo>
                  <a:lnTo>
                    <a:pt x="112" y="61"/>
                  </a:lnTo>
                  <a:lnTo>
                    <a:pt x="48" y="99"/>
                  </a:lnTo>
                  <a:lnTo>
                    <a:pt x="45" y="99"/>
                  </a:lnTo>
                  <a:lnTo>
                    <a:pt x="45" y="99"/>
                  </a:lnTo>
                  <a:lnTo>
                    <a:pt x="45" y="99"/>
                  </a:lnTo>
                  <a:lnTo>
                    <a:pt x="115" y="54"/>
                  </a:lnTo>
                  <a:lnTo>
                    <a:pt x="45" y="96"/>
                  </a:lnTo>
                  <a:lnTo>
                    <a:pt x="42" y="96"/>
                  </a:lnTo>
                  <a:lnTo>
                    <a:pt x="42" y="92"/>
                  </a:lnTo>
                  <a:lnTo>
                    <a:pt x="99" y="57"/>
                  </a:lnTo>
                  <a:lnTo>
                    <a:pt x="42" y="92"/>
                  </a:lnTo>
                  <a:lnTo>
                    <a:pt x="38" y="92"/>
                  </a:lnTo>
                  <a:lnTo>
                    <a:pt x="38" y="92"/>
                  </a:lnTo>
                  <a:lnTo>
                    <a:pt x="112" y="45"/>
                  </a:lnTo>
                  <a:lnTo>
                    <a:pt x="35" y="89"/>
                  </a:lnTo>
                  <a:lnTo>
                    <a:pt x="35" y="89"/>
                  </a:lnTo>
                  <a:lnTo>
                    <a:pt x="35" y="86"/>
                  </a:lnTo>
                  <a:lnTo>
                    <a:pt x="96" y="51"/>
                  </a:lnTo>
                  <a:lnTo>
                    <a:pt x="35" y="86"/>
                  </a:lnTo>
                  <a:lnTo>
                    <a:pt x="32" y="86"/>
                  </a:lnTo>
                  <a:lnTo>
                    <a:pt x="32" y="83"/>
                  </a:lnTo>
                  <a:lnTo>
                    <a:pt x="96" y="48"/>
                  </a:lnTo>
                  <a:lnTo>
                    <a:pt x="32" y="83"/>
                  </a:lnTo>
                  <a:lnTo>
                    <a:pt x="32" y="83"/>
                  </a:lnTo>
                  <a:lnTo>
                    <a:pt x="32" y="83"/>
                  </a:lnTo>
                  <a:lnTo>
                    <a:pt x="32" y="83"/>
                  </a:lnTo>
                  <a:lnTo>
                    <a:pt x="96" y="41"/>
                  </a:lnTo>
                  <a:lnTo>
                    <a:pt x="29" y="80"/>
                  </a:lnTo>
                  <a:lnTo>
                    <a:pt x="29" y="80"/>
                  </a:lnTo>
                  <a:lnTo>
                    <a:pt x="29" y="80"/>
                  </a:lnTo>
                  <a:lnTo>
                    <a:pt x="96" y="35"/>
                  </a:lnTo>
                  <a:lnTo>
                    <a:pt x="26" y="77"/>
                  </a:lnTo>
                  <a:lnTo>
                    <a:pt x="26" y="77"/>
                  </a:lnTo>
                  <a:lnTo>
                    <a:pt x="26" y="77"/>
                  </a:lnTo>
                  <a:lnTo>
                    <a:pt x="83" y="41"/>
                  </a:lnTo>
                  <a:lnTo>
                    <a:pt x="22" y="77"/>
                  </a:lnTo>
                  <a:lnTo>
                    <a:pt x="22" y="77"/>
                  </a:lnTo>
                  <a:lnTo>
                    <a:pt x="22" y="73"/>
                  </a:lnTo>
                  <a:lnTo>
                    <a:pt x="86" y="35"/>
                  </a:lnTo>
                  <a:lnTo>
                    <a:pt x="22" y="73"/>
                  </a:lnTo>
                  <a:lnTo>
                    <a:pt x="19" y="73"/>
                  </a:lnTo>
                  <a:lnTo>
                    <a:pt x="19" y="70"/>
                  </a:lnTo>
                  <a:lnTo>
                    <a:pt x="73" y="38"/>
                  </a:lnTo>
                  <a:lnTo>
                    <a:pt x="19" y="70"/>
                  </a:lnTo>
                  <a:lnTo>
                    <a:pt x="19" y="70"/>
                  </a:lnTo>
                  <a:lnTo>
                    <a:pt x="19" y="70"/>
                  </a:lnTo>
                  <a:lnTo>
                    <a:pt x="83" y="29"/>
                  </a:lnTo>
                  <a:lnTo>
                    <a:pt x="16" y="67"/>
                  </a:lnTo>
                  <a:lnTo>
                    <a:pt x="16" y="67"/>
                  </a:lnTo>
                  <a:lnTo>
                    <a:pt x="16" y="67"/>
                  </a:lnTo>
                  <a:lnTo>
                    <a:pt x="16" y="67"/>
                  </a:lnTo>
                  <a:lnTo>
                    <a:pt x="80" y="26"/>
                  </a:lnTo>
                  <a:lnTo>
                    <a:pt x="13" y="64"/>
                  </a:lnTo>
                  <a:lnTo>
                    <a:pt x="13" y="64"/>
                  </a:lnTo>
                  <a:lnTo>
                    <a:pt x="13" y="64"/>
                  </a:lnTo>
                  <a:lnTo>
                    <a:pt x="70" y="29"/>
                  </a:lnTo>
                  <a:lnTo>
                    <a:pt x="10" y="64"/>
                  </a:lnTo>
                  <a:lnTo>
                    <a:pt x="10" y="61"/>
                  </a:lnTo>
                  <a:lnTo>
                    <a:pt x="10" y="61"/>
                  </a:lnTo>
                  <a:lnTo>
                    <a:pt x="77" y="19"/>
                  </a:lnTo>
                  <a:lnTo>
                    <a:pt x="6" y="61"/>
                  </a:lnTo>
                  <a:lnTo>
                    <a:pt x="6" y="57"/>
                  </a:lnTo>
                  <a:lnTo>
                    <a:pt x="6" y="57"/>
                  </a:lnTo>
                  <a:lnTo>
                    <a:pt x="67" y="19"/>
                  </a:lnTo>
                  <a:lnTo>
                    <a:pt x="6" y="54"/>
                  </a:lnTo>
                  <a:lnTo>
                    <a:pt x="6" y="54"/>
                  </a:lnTo>
                  <a:lnTo>
                    <a:pt x="6" y="54"/>
                  </a:lnTo>
                  <a:lnTo>
                    <a:pt x="51" y="26"/>
                  </a:lnTo>
                  <a:lnTo>
                    <a:pt x="3" y="51"/>
                  </a:lnTo>
                  <a:lnTo>
                    <a:pt x="3" y="51"/>
                  </a:lnTo>
                  <a:lnTo>
                    <a:pt x="3" y="51"/>
                  </a:lnTo>
                  <a:lnTo>
                    <a:pt x="3" y="51"/>
                  </a:lnTo>
                  <a:lnTo>
                    <a:pt x="45" y="22"/>
                  </a:lnTo>
                  <a:lnTo>
                    <a:pt x="3" y="45"/>
                  </a:lnTo>
                  <a:lnTo>
                    <a:pt x="0" y="45"/>
                  </a:lnTo>
                  <a:lnTo>
                    <a:pt x="0" y="45"/>
                  </a:lnTo>
                  <a:lnTo>
                    <a:pt x="35" y="22"/>
                  </a:lnTo>
                  <a:lnTo>
                    <a:pt x="3" y="41"/>
                  </a:lnTo>
                  <a:lnTo>
                    <a:pt x="0" y="41"/>
                  </a:lnTo>
                  <a:lnTo>
                    <a:pt x="0" y="41"/>
                  </a:lnTo>
                  <a:lnTo>
                    <a:pt x="38" y="16"/>
                  </a:lnTo>
                  <a:lnTo>
                    <a:pt x="0" y="38"/>
                  </a:lnTo>
                  <a:lnTo>
                    <a:pt x="0" y="38"/>
                  </a:lnTo>
                  <a:lnTo>
                    <a:pt x="0" y="38"/>
                  </a:lnTo>
                  <a:lnTo>
                    <a:pt x="35" y="13"/>
                  </a:lnTo>
                  <a:lnTo>
                    <a:pt x="3" y="32"/>
                  </a:lnTo>
                  <a:lnTo>
                    <a:pt x="0" y="32"/>
                  </a:lnTo>
                  <a:lnTo>
                    <a:pt x="0" y="32"/>
                  </a:lnTo>
                  <a:lnTo>
                    <a:pt x="32" y="10"/>
                  </a:lnTo>
                  <a:lnTo>
                    <a:pt x="3" y="26"/>
                  </a:lnTo>
                  <a:lnTo>
                    <a:pt x="3" y="26"/>
                  </a:lnTo>
                  <a:lnTo>
                    <a:pt x="3" y="26"/>
                  </a:lnTo>
                  <a:lnTo>
                    <a:pt x="3" y="22"/>
                  </a:lnTo>
                  <a:lnTo>
                    <a:pt x="22" y="10"/>
                  </a:lnTo>
                  <a:lnTo>
                    <a:pt x="6" y="19"/>
                  </a:lnTo>
                  <a:lnTo>
                    <a:pt x="6" y="19"/>
                  </a:lnTo>
                  <a:lnTo>
                    <a:pt x="6" y="19"/>
                  </a:lnTo>
                  <a:lnTo>
                    <a:pt x="19" y="10"/>
                  </a:lnTo>
                  <a:lnTo>
                    <a:pt x="13" y="10"/>
                  </a:lnTo>
                  <a:lnTo>
                    <a:pt x="13" y="10"/>
                  </a:lnTo>
                  <a:lnTo>
                    <a:pt x="13" y="10"/>
                  </a:lnTo>
                  <a:lnTo>
                    <a:pt x="26" y="3"/>
                  </a:lnTo>
                  <a:lnTo>
                    <a:pt x="26" y="3"/>
                  </a:lnTo>
                  <a:lnTo>
                    <a:pt x="26" y="3"/>
                  </a:lnTo>
                  <a:lnTo>
                    <a:pt x="13" y="16"/>
                  </a:lnTo>
                  <a:lnTo>
                    <a:pt x="38" y="0"/>
                  </a:lnTo>
                  <a:lnTo>
                    <a:pt x="38" y="0"/>
                  </a:lnTo>
                  <a:lnTo>
                    <a:pt x="38" y="0"/>
                  </a:lnTo>
                  <a:lnTo>
                    <a:pt x="19" y="16"/>
                  </a:lnTo>
                  <a:lnTo>
                    <a:pt x="45" y="0"/>
                  </a:lnTo>
                  <a:lnTo>
                    <a:pt x="45" y="0"/>
                  </a:lnTo>
                  <a:lnTo>
                    <a:pt x="45" y="3"/>
                  </a:lnTo>
                  <a:lnTo>
                    <a:pt x="13" y="22"/>
                  </a:lnTo>
                  <a:lnTo>
                    <a:pt x="51" y="3"/>
                  </a:lnTo>
                  <a:lnTo>
                    <a:pt x="51" y="3"/>
                  </a:lnTo>
                  <a:lnTo>
                    <a:pt x="51" y="3"/>
                  </a:lnTo>
                  <a:lnTo>
                    <a:pt x="13" y="29"/>
                  </a:lnTo>
                  <a:lnTo>
                    <a:pt x="54" y="6"/>
                  </a:lnTo>
                  <a:lnTo>
                    <a:pt x="57" y="6"/>
                  </a:lnTo>
                  <a:lnTo>
                    <a:pt x="57" y="6"/>
                  </a:lnTo>
                  <a:lnTo>
                    <a:pt x="19" y="32"/>
                  </a:lnTo>
                  <a:lnTo>
                    <a:pt x="57" y="10"/>
                  </a:lnTo>
                  <a:lnTo>
                    <a:pt x="61" y="10"/>
                  </a:lnTo>
                  <a:lnTo>
                    <a:pt x="61" y="10"/>
                  </a:lnTo>
                  <a:lnTo>
                    <a:pt x="29" y="32"/>
                  </a:lnTo>
                  <a:lnTo>
                    <a:pt x="61" y="10"/>
                  </a:lnTo>
                  <a:lnTo>
                    <a:pt x="64" y="10"/>
                  </a:lnTo>
                  <a:lnTo>
                    <a:pt x="64" y="13"/>
                  </a:lnTo>
                  <a:lnTo>
                    <a:pt x="22" y="38"/>
                  </a:lnTo>
                  <a:lnTo>
                    <a:pt x="67" y="13"/>
                  </a:lnTo>
                  <a:lnTo>
                    <a:pt x="67" y="13"/>
                  </a:lnTo>
                  <a:lnTo>
                    <a:pt x="67" y="16"/>
                  </a:lnTo>
                  <a:lnTo>
                    <a:pt x="22" y="45"/>
                  </a:lnTo>
                  <a:lnTo>
                    <a:pt x="99" y="0"/>
                  </a:lnTo>
                  <a:lnTo>
                    <a:pt x="99" y="0"/>
                  </a:lnTo>
                  <a:lnTo>
                    <a:pt x="99" y="3"/>
                  </a:lnTo>
                  <a:lnTo>
                    <a:pt x="38" y="38"/>
                  </a:lnTo>
                  <a:lnTo>
                    <a:pt x="105" y="0"/>
                  </a:lnTo>
                  <a:lnTo>
                    <a:pt x="105" y="0"/>
                  </a:lnTo>
                  <a:lnTo>
                    <a:pt x="105" y="0"/>
                  </a:lnTo>
                  <a:lnTo>
                    <a:pt x="105" y="3"/>
                  </a:lnTo>
                  <a:lnTo>
                    <a:pt x="38" y="45"/>
                  </a:lnTo>
                  <a:lnTo>
                    <a:pt x="112" y="3"/>
                  </a:lnTo>
                  <a:lnTo>
                    <a:pt x="112" y="3"/>
                  </a:lnTo>
                  <a:lnTo>
                    <a:pt x="112" y="3"/>
                  </a:lnTo>
                  <a:lnTo>
                    <a:pt x="57" y="38"/>
                  </a:lnTo>
                  <a:lnTo>
                    <a:pt x="115" y="3"/>
                  </a:lnTo>
                  <a:lnTo>
                    <a:pt x="118" y="3"/>
                  </a:lnTo>
                  <a:lnTo>
                    <a:pt x="118" y="6"/>
                  </a:lnTo>
                  <a:lnTo>
                    <a:pt x="51" y="45"/>
                  </a:lnTo>
                  <a:lnTo>
                    <a:pt x="121" y="6"/>
                  </a:lnTo>
                  <a:lnTo>
                    <a:pt x="121" y="6"/>
                  </a:lnTo>
                  <a:lnTo>
                    <a:pt x="121" y="6"/>
                  </a:lnTo>
                  <a:lnTo>
                    <a:pt x="121" y="6"/>
                  </a:lnTo>
                  <a:lnTo>
                    <a:pt x="57" y="48"/>
                  </a:lnTo>
                  <a:lnTo>
                    <a:pt x="124" y="10"/>
                  </a:lnTo>
                  <a:lnTo>
                    <a:pt x="124" y="10"/>
                  </a:lnTo>
                  <a:lnTo>
                    <a:pt x="124" y="10"/>
                  </a:lnTo>
                  <a:lnTo>
                    <a:pt x="70" y="45"/>
                  </a:lnTo>
                  <a:lnTo>
                    <a:pt x="124" y="10"/>
                  </a:lnTo>
                  <a:lnTo>
                    <a:pt x="128" y="10"/>
                  </a:lnTo>
                  <a:lnTo>
                    <a:pt x="128" y="13"/>
                  </a:lnTo>
                  <a:lnTo>
                    <a:pt x="64" y="51"/>
                  </a:lnTo>
                  <a:lnTo>
                    <a:pt x="128" y="13"/>
                  </a:lnTo>
                  <a:lnTo>
                    <a:pt x="128" y="13"/>
                  </a:lnTo>
                  <a:lnTo>
                    <a:pt x="128" y="16"/>
                  </a:lnTo>
                  <a:lnTo>
                    <a:pt x="73" y="48"/>
                  </a:lnTo>
                  <a:lnTo>
                    <a:pt x="131" y="16"/>
                  </a:lnTo>
                  <a:lnTo>
                    <a:pt x="131" y="16"/>
                  </a:lnTo>
                  <a:lnTo>
                    <a:pt x="131" y="16"/>
                  </a:lnTo>
                  <a:lnTo>
                    <a:pt x="61" y="61"/>
                  </a:lnTo>
                  <a:lnTo>
                    <a:pt x="134" y="19"/>
                  </a:lnTo>
                  <a:lnTo>
                    <a:pt x="134" y="19"/>
                  </a:lnTo>
                  <a:lnTo>
                    <a:pt x="134" y="19"/>
                  </a:lnTo>
                  <a:lnTo>
                    <a:pt x="67" y="61"/>
                  </a:lnTo>
                  <a:lnTo>
                    <a:pt x="134" y="22"/>
                  </a:lnTo>
                  <a:lnTo>
                    <a:pt x="134" y="22"/>
                  </a:lnTo>
                  <a:lnTo>
                    <a:pt x="134" y="22"/>
                  </a:lnTo>
                  <a:lnTo>
                    <a:pt x="73" y="61"/>
                  </a:lnTo>
                  <a:lnTo>
                    <a:pt x="134" y="26"/>
                  </a:lnTo>
                  <a:lnTo>
                    <a:pt x="137" y="26"/>
                  </a:lnTo>
                  <a:lnTo>
                    <a:pt x="137" y="26"/>
                  </a:lnTo>
                  <a:lnTo>
                    <a:pt x="77" y="64"/>
                  </a:lnTo>
                  <a:lnTo>
                    <a:pt x="137" y="29"/>
                  </a:lnTo>
                  <a:lnTo>
                    <a:pt x="137" y="29"/>
                  </a:lnTo>
                  <a:lnTo>
                    <a:pt x="137" y="32"/>
                  </a:lnTo>
                  <a:lnTo>
                    <a:pt x="67" y="77"/>
                  </a:lnTo>
                  <a:lnTo>
                    <a:pt x="137" y="35"/>
                  </a:lnTo>
                  <a:lnTo>
                    <a:pt x="137" y="35"/>
                  </a:lnTo>
                  <a:lnTo>
                    <a:pt x="137" y="35"/>
                  </a:lnTo>
                  <a:lnTo>
                    <a:pt x="80" y="73"/>
                  </a:lnTo>
                  <a:lnTo>
                    <a:pt x="137" y="38"/>
                  </a:lnTo>
                  <a:lnTo>
                    <a:pt x="137" y="38"/>
                  </a:lnTo>
                  <a:lnTo>
                    <a:pt x="137" y="38"/>
                  </a:lnTo>
                  <a:lnTo>
                    <a:pt x="137" y="41"/>
                  </a:lnTo>
                  <a:lnTo>
                    <a:pt x="70" y="83"/>
                  </a:lnTo>
                  <a:lnTo>
                    <a:pt x="137" y="45"/>
                  </a:lnTo>
                  <a:lnTo>
                    <a:pt x="137" y="45"/>
                  </a:lnTo>
                  <a:lnTo>
                    <a:pt x="137" y="48"/>
                  </a:lnTo>
                  <a:lnTo>
                    <a:pt x="73" y="86"/>
                  </a:lnTo>
                  <a:lnTo>
                    <a:pt x="134" y="54"/>
                  </a:lnTo>
                  <a:lnTo>
                    <a:pt x="134" y="54"/>
                  </a:lnTo>
                  <a:lnTo>
                    <a:pt x="134" y="54"/>
                  </a:lnTo>
                  <a:lnTo>
                    <a:pt x="80" y="89"/>
                  </a:lnTo>
                  <a:lnTo>
                    <a:pt x="128" y="61"/>
                  </a:lnTo>
                  <a:lnTo>
                    <a:pt x="128" y="61"/>
                  </a:lnTo>
                  <a:lnTo>
                    <a:pt x="128" y="64"/>
                  </a:lnTo>
                  <a:lnTo>
                    <a:pt x="128" y="64"/>
                  </a:lnTo>
                  <a:lnTo>
                    <a:pt x="86" y="89"/>
                  </a:lnTo>
                  <a:lnTo>
                    <a:pt x="118" y="70"/>
                  </a:lnTo>
                  <a:lnTo>
                    <a:pt x="118" y="70"/>
                  </a:lnTo>
                  <a:lnTo>
                    <a:pt x="118" y="70"/>
                  </a:lnTo>
                  <a:lnTo>
                    <a:pt x="118" y="73"/>
                  </a:lnTo>
                  <a:lnTo>
                    <a:pt x="83" y="96"/>
                  </a:lnTo>
                  <a:lnTo>
                    <a:pt x="109" y="80"/>
                  </a:lnTo>
                  <a:lnTo>
                    <a:pt x="109" y="80"/>
                  </a:lnTo>
                  <a:lnTo>
                    <a:pt x="109" y="83"/>
                  </a:lnTo>
                  <a:lnTo>
                    <a:pt x="80" y="99"/>
                  </a:lnTo>
                  <a:lnTo>
                    <a:pt x="99" y="89"/>
                  </a:lnTo>
                  <a:lnTo>
                    <a:pt x="99" y="89"/>
                  </a:lnTo>
                  <a:lnTo>
                    <a:pt x="102" y="89"/>
                  </a:lnTo>
                  <a:lnTo>
                    <a:pt x="102" y="89"/>
                  </a:lnTo>
                  <a:lnTo>
                    <a:pt x="99" y="92"/>
                  </a:lnTo>
                  <a:lnTo>
                    <a:pt x="77" y="108"/>
                  </a:lnTo>
                  <a:lnTo>
                    <a:pt x="89" y="99"/>
                  </a:lnTo>
                  <a:lnTo>
                    <a:pt x="89" y="102"/>
                  </a:lnTo>
                  <a:lnTo>
                    <a:pt x="89" y="102"/>
                  </a:lnTo>
                  <a:lnTo>
                    <a:pt x="77" y="112"/>
                  </a:lnTo>
                  <a:lnTo>
                    <a:pt x="80" y="108"/>
                  </a:lnTo>
                  <a:lnTo>
                    <a:pt x="83" y="108"/>
                  </a:lnTo>
                  <a:lnTo>
                    <a:pt x="83" y="108"/>
                  </a:lnTo>
                  <a:lnTo>
                    <a:pt x="83" y="108"/>
                  </a:lnTo>
                  <a:lnTo>
                    <a:pt x="73" y="118"/>
                  </a:lnTo>
                  <a:lnTo>
                    <a:pt x="73" y="121"/>
                  </a:lnTo>
                  <a:lnTo>
                    <a:pt x="70" y="121"/>
                  </a:lnTo>
                  <a:lnTo>
                    <a:pt x="70" y="121"/>
                  </a:lnTo>
                  <a:lnTo>
                    <a:pt x="67" y="121"/>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20" name="Freeform 11"/>
            <p:cNvSpPr>
              <a:spLocks noEditPoints="1"/>
            </p:cNvSpPr>
            <p:nvPr/>
          </p:nvSpPr>
          <p:spPr bwMode="auto">
            <a:xfrm>
              <a:off x="1139419" y="1821927"/>
              <a:ext cx="535701" cy="535701"/>
            </a:xfrm>
            <a:custGeom>
              <a:avLst/>
              <a:gdLst>
                <a:gd name="T0" fmla="*/ 40 w 65"/>
                <a:gd name="T1" fmla="*/ 63 h 65"/>
                <a:gd name="T2" fmla="*/ 35 w 65"/>
                <a:gd name="T3" fmla="*/ 65 h 65"/>
                <a:gd name="T4" fmla="*/ 24 w 65"/>
                <a:gd name="T5" fmla="*/ 64 h 65"/>
                <a:gd name="T6" fmla="*/ 30 w 65"/>
                <a:gd name="T7" fmla="*/ 64 h 65"/>
                <a:gd name="T8" fmla="*/ 24 w 65"/>
                <a:gd name="T9" fmla="*/ 64 h 65"/>
                <a:gd name="T10" fmla="*/ 50 w 65"/>
                <a:gd name="T11" fmla="*/ 59 h 65"/>
                <a:gd name="T12" fmla="*/ 46 w 65"/>
                <a:gd name="T13" fmla="*/ 62 h 65"/>
                <a:gd name="T14" fmla="*/ 14 w 65"/>
                <a:gd name="T15" fmla="*/ 60 h 65"/>
                <a:gd name="T16" fmla="*/ 20 w 65"/>
                <a:gd name="T17" fmla="*/ 61 h 65"/>
                <a:gd name="T18" fmla="*/ 14 w 65"/>
                <a:gd name="T19" fmla="*/ 60 h 65"/>
                <a:gd name="T20" fmla="*/ 50 w 65"/>
                <a:gd name="T21" fmla="*/ 59 h 65"/>
                <a:gd name="T22" fmla="*/ 58 w 65"/>
                <a:gd name="T23" fmla="*/ 52 h 65"/>
                <a:gd name="T24" fmla="*/ 55 w 65"/>
                <a:gd name="T25" fmla="*/ 57 h 65"/>
                <a:gd name="T26" fmla="*/ 6 w 65"/>
                <a:gd name="T27" fmla="*/ 52 h 65"/>
                <a:gd name="T28" fmla="*/ 11 w 65"/>
                <a:gd name="T29" fmla="*/ 55 h 65"/>
                <a:gd name="T30" fmla="*/ 6 w 65"/>
                <a:gd name="T31" fmla="*/ 52 h 65"/>
                <a:gd name="T32" fmla="*/ 63 w 65"/>
                <a:gd name="T33" fmla="*/ 43 h 65"/>
                <a:gd name="T34" fmla="*/ 61 w 65"/>
                <a:gd name="T35" fmla="*/ 48 h 65"/>
                <a:gd name="T36" fmla="*/ 1 w 65"/>
                <a:gd name="T37" fmla="*/ 42 h 65"/>
                <a:gd name="T38" fmla="*/ 4 w 65"/>
                <a:gd name="T39" fmla="*/ 47 h 65"/>
                <a:gd name="T40" fmla="*/ 1 w 65"/>
                <a:gd name="T41" fmla="*/ 42 h 65"/>
                <a:gd name="T42" fmla="*/ 64 w 65"/>
                <a:gd name="T43" fmla="*/ 32 h 65"/>
                <a:gd name="T44" fmla="*/ 65 w 65"/>
                <a:gd name="T45" fmla="*/ 38 h 65"/>
                <a:gd name="T46" fmla="*/ 0 w 65"/>
                <a:gd name="T47" fmla="*/ 32 h 65"/>
                <a:gd name="T48" fmla="*/ 0 w 65"/>
                <a:gd name="T49" fmla="*/ 32 h 65"/>
                <a:gd name="T50" fmla="*/ 1 w 65"/>
                <a:gd name="T51" fmla="*/ 32 h 65"/>
                <a:gd name="T52" fmla="*/ 0 w 65"/>
                <a:gd name="T53" fmla="*/ 37 h 65"/>
                <a:gd name="T54" fmla="*/ 63 w 65"/>
                <a:gd name="T55" fmla="*/ 23 h 65"/>
                <a:gd name="T56" fmla="*/ 65 w 65"/>
                <a:gd name="T57" fmla="*/ 29 h 65"/>
                <a:gd name="T58" fmla="*/ 63 w 65"/>
                <a:gd name="T59" fmla="*/ 23 h 65"/>
                <a:gd name="T60" fmla="*/ 2 w 65"/>
                <a:gd name="T61" fmla="*/ 21 h 65"/>
                <a:gd name="T62" fmla="*/ 1 w 65"/>
                <a:gd name="T63" fmla="*/ 26 h 65"/>
                <a:gd name="T64" fmla="*/ 59 w 65"/>
                <a:gd name="T65" fmla="*/ 13 h 65"/>
                <a:gd name="T66" fmla="*/ 61 w 65"/>
                <a:gd name="T67" fmla="*/ 18 h 65"/>
                <a:gd name="T68" fmla="*/ 4 w 65"/>
                <a:gd name="T69" fmla="*/ 16 h 65"/>
                <a:gd name="T70" fmla="*/ 8 w 65"/>
                <a:gd name="T71" fmla="*/ 12 h 65"/>
                <a:gd name="T72" fmla="*/ 4 w 65"/>
                <a:gd name="T73" fmla="*/ 16 h 65"/>
                <a:gd name="T74" fmla="*/ 51 w 65"/>
                <a:gd name="T75" fmla="*/ 6 h 65"/>
                <a:gd name="T76" fmla="*/ 56 w 65"/>
                <a:gd name="T77" fmla="*/ 9 h 65"/>
                <a:gd name="T78" fmla="*/ 51 w 65"/>
                <a:gd name="T79" fmla="*/ 6 h 65"/>
                <a:gd name="T80" fmla="*/ 16 w 65"/>
                <a:gd name="T81" fmla="*/ 4 h 65"/>
                <a:gd name="T82" fmla="*/ 12 w 65"/>
                <a:gd name="T83" fmla="*/ 8 h 65"/>
                <a:gd name="T84" fmla="*/ 42 w 65"/>
                <a:gd name="T85" fmla="*/ 2 h 65"/>
                <a:gd name="T86" fmla="*/ 47 w 65"/>
                <a:gd name="T87" fmla="*/ 3 h 65"/>
                <a:gd name="T88" fmla="*/ 42 w 65"/>
                <a:gd name="T89" fmla="*/ 2 h 65"/>
                <a:gd name="T90" fmla="*/ 26 w 65"/>
                <a:gd name="T91" fmla="*/ 0 h 65"/>
                <a:gd name="T92" fmla="*/ 21 w 65"/>
                <a:gd name="T93" fmla="*/ 3 h 65"/>
                <a:gd name="T94" fmla="*/ 33 w 65"/>
                <a:gd name="T95" fmla="*/ 1 h 65"/>
                <a:gd name="T96" fmla="*/ 31 w 65"/>
                <a:gd name="T97" fmla="*/ 0 h 65"/>
                <a:gd name="T98" fmla="*/ 36 w 65"/>
                <a:gd name="T99" fmla="*/ 0 h 65"/>
                <a:gd name="T100" fmla="*/ 33 w 65"/>
                <a:gd name="T101"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65">
                  <a:moveTo>
                    <a:pt x="35" y="64"/>
                  </a:moveTo>
                  <a:cubicBezTo>
                    <a:pt x="37" y="64"/>
                    <a:pt x="39" y="64"/>
                    <a:pt x="40" y="63"/>
                  </a:cubicBezTo>
                  <a:cubicBezTo>
                    <a:pt x="40" y="64"/>
                    <a:pt x="40" y="64"/>
                    <a:pt x="40" y="64"/>
                  </a:cubicBezTo>
                  <a:cubicBezTo>
                    <a:pt x="39" y="65"/>
                    <a:pt x="37" y="65"/>
                    <a:pt x="35" y="65"/>
                  </a:cubicBezTo>
                  <a:lnTo>
                    <a:pt x="35" y="64"/>
                  </a:lnTo>
                  <a:close/>
                  <a:moveTo>
                    <a:pt x="24" y="64"/>
                  </a:moveTo>
                  <a:cubicBezTo>
                    <a:pt x="25" y="63"/>
                    <a:pt x="25" y="63"/>
                    <a:pt x="25" y="63"/>
                  </a:cubicBezTo>
                  <a:cubicBezTo>
                    <a:pt x="26" y="63"/>
                    <a:pt x="28" y="64"/>
                    <a:pt x="30" y="64"/>
                  </a:cubicBezTo>
                  <a:cubicBezTo>
                    <a:pt x="29" y="65"/>
                    <a:pt x="29" y="65"/>
                    <a:pt x="29" y="65"/>
                  </a:cubicBezTo>
                  <a:cubicBezTo>
                    <a:pt x="28" y="65"/>
                    <a:pt x="26" y="65"/>
                    <a:pt x="24" y="64"/>
                  </a:cubicBezTo>
                  <a:close/>
                  <a:moveTo>
                    <a:pt x="45" y="62"/>
                  </a:moveTo>
                  <a:cubicBezTo>
                    <a:pt x="47" y="61"/>
                    <a:pt x="48" y="60"/>
                    <a:pt x="50" y="59"/>
                  </a:cubicBezTo>
                  <a:cubicBezTo>
                    <a:pt x="50" y="60"/>
                    <a:pt x="50" y="60"/>
                    <a:pt x="50" y="60"/>
                  </a:cubicBezTo>
                  <a:cubicBezTo>
                    <a:pt x="49" y="61"/>
                    <a:pt x="47" y="62"/>
                    <a:pt x="46" y="62"/>
                  </a:cubicBezTo>
                  <a:lnTo>
                    <a:pt x="45" y="62"/>
                  </a:lnTo>
                  <a:close/>
                  <a:moveTo>
                    <a:pt x="14" y="60"/>
                  </a:moveTo>
                  <a:cubicBezTo>
                    <a:pt x="15" y="59"/>
                    <a:pt x="15" y="59"/>
                    <a:pt x="15" y="59"/>
                  </a:cubicBezTo>
                  <a:cubicBezTo>
                    <a:pt x="16" y="60"/>
                    <a:pt x="18" y="60"/>
                    <a:pt x="20" y="61"/>
                  </a:cubicBezTo>
                  <a:cubicBezTo>
                    <a:pt x="19" y="62"/>
                    <a:pt x="19" y="62"/>
                    <a:pt x="19" y="62"/>
                  </a:cubicBezTo>
                  <a:cubicBezTo>
                    <a:pt x="17" y="61"/>
                    <a:pt x="16" y="60"/>
                    <a:pt x="14" y="60"/>
                  </a:cubicBezTo>
                  <a:close/>
                  <a:moveTo>
                    <a:pt x="50" y="59"/>
                  </a:moveTo>
                  <a:cubicBezTo>
                    <a:pt x="50" y="59"/>
                    <a:pt x="50" y="59"/>
                    <a:pt x="50" y="59"/>
                  </a:cubicBezTo>
                  <a:moveTo>
                    <a:pt x="54" y="56"/>
                  </a:moveTo>
                  <a:cubicBezTo>
                    <a:pt x="55" y="55"/>
                    <a:pt x="56" y="53"/>
                    <a:pt x="58" y="52"/>
                  </a:cubicBezTo>
                  <a:cubicBezTo>
                    <a:pt x="58" y="53"/>
                    <a:pt x="58" y="53"/>
                    <a:pt x="58" y="53"/>
                  </a:cubicBezTo>
                  <a:cubicBezTo>
                    <a:pt x="57" y="54"/>
                    <a:pt x="56" y="55"/>
                    <a:pt x="55" y="57"/>
                  </a:cubicBezTo>
                  <a:lnTo>
                    <a:pt x="54" y="56"/>
                  </a:lnTo>
                  <a:close/>
                  <a:moveTo>
                    <a:pt x="6" y="52"/>
                  </a:moveTo>
                  <a:cubicBezTo>
                    <a:pt x="7" y="51"/>
                    <a:pt x="7" y="51"/>
                    <a:pt x="7" y="51"/>
                  </a:cubicBezTo>
                  <a:cubicBezTo>
                    <a:pt x="8" y="53"/>
                    <a:pt x="10" y="54"/>
                    <a:pt x="11" y="55"/>
                  </a:cubicBezTo>
                  <a:cubicBezTo>
                    <a:pt x="10" y="56"/>
                    <a:pt x="10" y="56"/>
                    <a:pt x="10" y="56"/>
                  </a:cubicBezTo>
                  <a:cubicBezTo>
                    <a:pt x="9" y="55"/>
                    <a:pt x="8" y="53"/>
                    <a:pt x="6" y="52"/>
                  </a:cubicBezTo>
                  <a:close/>
                  <a:moveTo>
                    <a:pt x="60" y="48"/>
                  </a:moveTo>
                  <a:cubicBezTo>
                    <a:pt x="61" y="46"/>
                    <a:pt x="62" y="44"/>
                    <a:pt x="63" y="43"/>
                  </a:cubicBezTo>
                  <a:cubicBezTo>
                    <a:pt x="64" y="43"/>
                    <a:pt x="64" y="43"/>
                    <a:pt x="64" y="43"/>
                  </a:cubicBezTo>
                  <a:cubicBezTo>
                    <a:pt x="63" y="45"/>
                    <a:pt x="62" y="46"/>
                    <a:pt x="61" y="48"/>
                  </a:cubicBezTo>
                  <a:lnTo>
                    <a:pt x="60" y="48"/>
                  </a:lnTo>
                  <a:close/>
                  <a:moveTo>
                    <a:pt x="1" y="42"/>
                  </a:moveTo>
                  <a:cubicBezTo>
                    <a:pt x="2" y="42"/>
                    <a:pt x="2" y="42"/>
                    <a:pt x="2" y="42"/>
                  </a:cubicBezTo>
                  <a:cubicBezTo>
                    <a:pt x="3" y="44"/>
                    <a:pt x="4" y="45"/>
                    <a:pt x="4" y="47"/>
                  </a:cubicBezTo>
                  <a:cubicBezTo>
                    <a:pt x="4" y="47"/>
                    <a:pt x="4" y="47"/>
                    <a:pt x="4" y="47"/>
                  </a:cubicBezTo>
                  <a:cubicBezTo>
                    <a:pt x="3" y="46"/>
                    <a:pt x="2" y="44"/>
                    <a:pt x="1" y="42"/>
                  </a:cubicBezTo>
                  <a:close/>
                  <a:moveTo>
                    <a:pt x="64" y="38"/>
                  </a:moveTo>
                  <a:cubicBezTo>
                    <a:pt x="64" y="36"/>
                    <a:pt x="64" y="34"/>
                    <a:pt x="64" y="32"/>
                  </a:cubicBezTo>
                  <a:cubicBezTo>
                    <a:pt x="65" y="32"/>
                    <a:pt x="65" y="32"/>
                    <a:pt x="65" y="32"/>
                  </a:cubicBezTo>
                  <a:cubicBezTo>
                    <a:pt x="65" y="34"/>
                    <a:pt x="65" y="36"/>
                    <a:pt x="65" y="38"/>
                  </a:cubicBezTo>
                  <a:lnTo>
                    <a:pt x="64" y="38"/>
                  </a:lnTo>
                  <a:close/>
                  <a:moveTo>
                    <a:pt x="0" y="32"/>
                  </a:moveTo>
                  <a:cubicBezTo>
                    <a:pt x="0" y="32"/>
                    <a:pt x="0" y="32"/>
                    <a:pt x="0" y="32"/>
                  </a:cubicBezTo>
                  <a:cubicBezTo>
                    <a:pt x="0" y="32"/>
                    <a:pt x="0" y="32"/>
                    <a:pt x="0" y="32"/>
                  </a:cubicBezTo>
                  <a:cubicBezTo>
                    <a:pt x="1" y="32"/>
                    <a:pt x="1" y="32"/>
                    <a:pt x="1" y="32"/>
                  </a:cubicBezTo>
                  <a:cubicBezTo>
                    <a:pt x="1" y="32"/>
                    <a:pt x="1" y="32"/>
                    <a:pt x="1" y="32"/>
                  </a:cubicBezTo>
                  <a:cubicBezTo>
                    <a:pt x="1" y="34"/>
                    <a:pt x="1" y="35"/>
                    <a:pt x="1" y="37"/>
                  </a:cubicBezTo>
                  <a:cubicBezTo>
                    <a:pt x="0" y="37"/>
                    <a:pt x="0" y="37"/>
                    <a:pt x="0" y="37"/>
                  </a:cubicBezTo>
                  <a:cubicBezTo>
                    <a:pt x="0" y="36"/>
                    <a:pt x="0" y="34"/>
                    <a:pt x="0" y="32"/>
                  </a:cubicBezTo>
                  <a:close/>
                  <a:moveTo>
                    <a:pt x="63" y="23"/>
                  </a:moveTo>
                  <a:cubicBezTo>
                    <a:pt x="64" y="23"/>
                    <a:pt x="64" y="23"/>
                    <a:pt x="64" y="23"/>
                  </a:cubicBezTo>
                  <a:cubicBezTo>
                    <a:pt x="65" y="25"/>
                    <a:pt x="65" y="27"/>
                    <a:pt x="65" y="29"/>
                  </a:cubicBezTo>
                  <a:cubicBezTo>
                    <a:pt x="64" y="29"/>
                    <a:pt x="64" y="29"/>
                    <a:pt x="64" y="29"/>
                  </a:cubicBezTo>
                  <a:cubicBezTo>
                    <a:pt x="64" y="27"/>
                    <a:pt x="64" y="25"/>
                    <a:pt x="63" y="23"/>
                  </a:cubicBezTo>
                  <a:close/>
                  <a:moveTo>
                    <a:pt x="1" y="26"/>
                  </a:moveTo>
                  <a:cubicBezTo>
                    <a:pt x="1" y="24"/>
                    <a:pt x="1" y="23"/>
                    <a:pt x="2" y="21"/>
                  </a:cubicBezTo>
                  <a:cubicBezTo>
                    <a:pt x="3" y="21"/>
                    <a:pt x="3" y="21"/>
                    <a:pt x="3" y="21"/>
                  </a:cubicBezTo>
                  <a:cubicBezTo>
                    <a:pt x="2" y="23"/>
                    <a:pt x="2" y="25"/>
                    <a:pt x="1" y="26"/>
                  </a:cubicBezTo>
                  <a:close/>
                  <a:moveTo>
                    <a:pt x="58" y="14"/>
                  </a:moveTo>
                  <a:cubicBezTo>
                    <a:pt x="59" y="13"/>
                    <a:pt x="59" y="13"/>
                    <a:pt x="59" y="13"/>
                  </a:cubicBezTo>
                  <a:cubicBezTo>
                    <a:pt x="60" y="15"/>
                    <a:pt x="61" y="16"/>
                    <a:pt x="62" y="18"/>
                  </a:cubicBezTo>
                  <a:cubicBezTo>
                    <a:pt x="61" y="18"/>
                    <a:pt x="61" y="18"/>
                    <a:pt x="61" y="18"/>
                  </a:cubicBezTo>
                  <a:cubicBezTo>
                    <a:pt x="60" y="17"/>
                    <a:pt x="60" y="15"/>
                    <a:pt x="58" y="14"/>
                  </a:cubicBezTo>
                  <a:close/>
                  <a:moveTo>
                    <a:pt x="4" y="16"/>
                  </a:moveTo>
                  <a:cubicBezTo>
                    <a:pt x="5" y="14"/>
                    <a:pt x="6" y="13"/>
                    <a:pt x="7" y="11"/>
                  </a:cubicBezTo>
                  <a:cubicBezTo>
                    <a:pt x="8" y="12"/>
                    <a:pt x="8" y="12"/>
                    <a:pt x="8" y="12"/>
                  </a:cubicBezTo>
                  <a:cubicBezTo>
                    <a:pt x="7" y="13"/>
                    <a:pt x="6" y="15"/>
                    <a:pt x="5" y="17"/>
                  </a:cubicBezTo>
                  <a:lnTo>
                    <a:pt x="4" y="16"/>
                  </a:lnTo>
                  <a:close/>
                  <a:moveTo>
                    <a:pt x="51" y="6"/>
                  </a:moveTo>
                  <a:cubicBezTo>
                    <a:pt x="51" y="6"/>
                    <a:pt x="51" y="6"/>
                    <a:pt x="51" y="6"/>
                  </a:cubicBezTo>
                  <a:cubicBezTo>
                    <a:pt x="52" y="6"/>
                    <a:pt x="52" y="6"/>
                    <a:pt x="52" y="6"/>
                  </a:cubicBezTo>
                  <a:cubicBezTo>
                    <a:pt x="53" y="7"/>
                    <a:pt x="55" y="8"/>
                    <a:pt x="56" y="9"/>
                  </a:cubicBezTo>
                  <a:cubicBezTo>
                    <a:pt x="55" y="10"/>
                    <a:pt x="55" y="10"/>
                    <a:pt x="55" y="10"/>
                  </a:cubicBezTo>
                  <a:cubicBezTo>
                    <a:pt x="54" y="9"/>
                    <a:pt x="53" y="8"/>
                    <a:pt x="51" y="6"/>
                  </a:cubicBezTo>
                  <a:close/>
                  <a:moveTo>
                    <a:pt x="11" y="8"/>
                  </a:moveTo>
                  <a:cubicBezTo>
                    <a:pt x="13" y="6"/>
                    <a:pt x="14" y="5"/>
                    <a:pt x="16" y="4"/>
                  </a:cubicBezTo>
                  <a:cubicBezTo>
                    <a:pt x="16" y="5"/>
                    <a:pt x="16" y="5"/>
                    <a:pt x="16" y="5"/>
                  </a:cubicBezTo>
                  <a:cubicBezTo>
                    <a:pt x="15" y="6"/>
                    <a:pt x="13" y="7"/>
                    <a:pt x="12" y="8"/>
                  </a:cubicBezTo>
                  <a:lnTo>
                    <a:pt x="11" y="8"/>
                  </a:lnTo>
                  <a:close/>
                  <a:moveTo>
                    <a:pt x="42" y="2"/>
                  </a:moveTo>
                  <a:cubicBezTo>
                    <a:pt x="42" y="1"/>
                    <a:pt x="42" y="1"/>
                    <a:pt x="42" y="1"/>
                  </a:cubicBezTo>
                  <a:cubicBezTo>
                    <a:pt x="44" y="1"/>
                    <a:pt x="45" y="2"/>
                    <a:pt x="47" y="3"/>
                  </a:cubicBezTo>
                  <a:cubicBezTo>
                    <a:pt x="46" y="4"/>
                    <a:pt x="46" y="4"/>
                    <a:pt x="46" y="4"/>
                  </a:cubicBezTo>
                  <a:cubicBezTo>
                    <a:pt x="45" y="3"/>
                    <a:pt x="43" y="2"/>
                    <a:pt x="42" y="2"/>
                  </a:cubicBezTo>
                  <a:close/>
                  <a:moveTo>
                    <a:pt x="21" y="2"/>
                  </a:moveTo>
                  <a:cubicBezTo>
                    <a:pt x="22" y="1"/>
                    <a:pt x="24" y="1"/>
                    <a:pt x="26" y="0"/>
                  </a:cubicBezTo>
                  <a:cubicBezTo>
                    <a:pt x="26" y="1"/>
                    <a:pt x="26" y="1"/>
                    <a:pt x="26" y="1"/>
                  </a:cubicBezTo>
                  <a:cubicBezTo>
                    <a:pt x="24" y="2"/>
                    <a:pt x="22" y="2"/>
                    <a:pt x="21" y="3"/>
                  </a:cubicBezTo>
                  <a:lnTo>
                    <a:pt x="21" y="2"/>
                  </a:lnTo>
                  <a:close/>
                  <a:moveTo>
                    <a:pt x="33" y="1"/>
                  </a:moveTo>
                  <a:cubicBezTo>
                    <a:pt x="32" y="1"/>
                    <a:pt x="32" y="1"/>
                    <a:pt x="31" y="1"/>
                  </a:cubicBezTo>
                  <a:cubicBezTo>
                    <a:pt x="31" y="0"/>
                    <a:pt x="31" y="0"/>
                    <a:pt x="31" y="0"/>
                  </a:cubicBezTo>
                  <a:cubicBezTo>
                    <a:pt x="32" y="0"/>
                    <a:pt x="32" y="0"/>
                    <a:pt x="33" y="0"/>
                  </a:cubicBezTo>
                  <a:cubicBezTo>
                    <a:pt x="34" y="0"/>
                    <a:pt x="35" y="0"/>
                    <a:pt x="36" y="0"/>
                  </a:cubicBezTo>
                  <a:cubicBezTo>
                    <a:pt x="36" y="1"/>
                    <a:pt x="36" y="1"/>
                    <a:pt x="36" y="1"/>
                  </a:cubicBezTo>
                  <a:cubicBezTo>
                    <a:pt x="35" y="1"/>
                    <a:pt x="34" y="1"/>
                    <a:pt x="33"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5" name="组合 4"/>
          <p:cNvGrpSpPr/>
          <p:nvPr/>
        </p:nvGrpSpPr>
        <p:grpSpPr>
          <a:xfrm>
            <a:off x="10032437" y="1715821"/>
            <a:ext cx="742736" cy="742736"/>
            <a:chOff x="10032437" y="1715821"/>
            <a:chExt cx="742736" cy="742736"/>
          </a:xfrm>
        </p:grpSpPr>
        <p:sp>
          <p:nvSpPr>
            <p:cNvPr id="113821" name="Freeform 12"/>
            <p:cNvSpPr>
              <a:spLocks/>
            </p:cNvSpPr>
            <p:nvPr/>
          </p:nvSpPr>
          <p:spPr bwMode="auto">
            <a:xfrm>
              <a:off x="10032437" y="1715821"/>
              <a:ext cx="742736" cy="742736"/>
            </a:xfrm>
            <a:custGeom>
              <a:avLst/>
              <a:gdLst>
                <a:gd name="T0" fmla="*/ 11 w 90"/>
                <a:gd name="T1" fmla="*/ 65 h 90"/>
                <a:gd name="T2" fmla="*/ 26 w 90"/>
                <a:gd name="T3" fmla="*/ 11 h 90"/>
                <a:gd name="T4" fmla="*/ 79 w 90"/>
                <a:gd name="T5" fmla="*/ 26 h 90"/>
                <a:gd name="T6" fmla="*/ 65 w 90"/>
                <a:gd name="T7" fmla="*/ 80 h 90"/>
                <a:gd name="T8" fmla="*/ 11 w 90"/>
                <a:gd name="T9" fmla="*/ 65 h 90"/>
              </a:gdLst>
              <a:ahLst/>
              <a:cxnLst>
                <a:cxn ang="0">
                  <a:pos x="T0" y="T1"/>
                </a:cxn>
                <a:cxn ang="0">
                  <a:pos x="T2" y="T3"/>
                </a:cxn>
                <a:cxn ang="0">
                  <a:pos x="T4" y="T5"/>
                </a:cxn>
                <a:cxn ang="0">
                  <a:pos x="T6" y="T7"/>
                </a:cxn>
                <a:cxn ang="0">
                  <a:pos x="T8" y="T9"/>
                </a:cxn>
              </a:cxnLst>
              <a:rect l="0" t="0" r="r" b="b"/>
              <a:pathLst>
                <a:path w="90" h="90">
                  <a:moveTo>
                    <a:pt x="11" y="65"/>
                  </a:moveTo>
                  <a:cubicBezTo>
                    <a:pt x="0" y="46"/>
                    <a:pt x="7" y="22"/>
                    <a:pt x="26" y="11"/>
                  </a:cubicBezTo>
                  <a:cubicBezTo>
                    <a:pt x="44" y="0"/>
                    <a:pt x="68" y="7"/>
                    <a:pt x="79" y="26"/>
                  </a:cubicBezTo>
                  <a:cubicBezTo>
                    <a:pt x="90" y="45"/>
                    <a:pt x="84" y="69"/>
                    <a:pt x="65" y="80"/>
                  </a:cubicBezTo>
                  <a:cubicBezTo>
                    <a:pt x="46" y="90"/>
                    <a:pt x="22" y="84"/>
                    <a:pt x="11" y="65"/>
                  </a:cubicBezTo>
                </a:path>
              </a:pathLst>
            </a:custGeom>
            <a:solidFill>
              <a:schemeClr val="accent1"/>
            </a:solidFill>
            <a:ln>
              <a:noFill/>
            </a:ln>
            <a:extLst/>
          </p:spPr>
          <p:txBody>
            <a:bodyPr/>
            <a:lstStyle/>
            <a:p>
              <a:endParaRPr lang="zh-CN" altLang="en-US" sz="2133"/>
            </a:p>
          </p:txBody>
        </p:sp>
        <p:sp>
          <p:nvSpPr>
            <p:cNvPr id="113822" name="Freeform 13"/>
            <p:cNvSpPr>
              <a:spLocks noEditPoints="1"/>
            </p:cNvSpPr>
            <p:nvPr/>
          </p:nvSpPr>
          <p:spPr bwMode="auto">
            <a:xfrm>
              <a:off x="10412863" y="1840042"/>
              <a:ext cx="323491" cy="577108"/>
            </a:xfrm>
            <a:custGeom>
              <a:avLst/>
              <a:gdLst>
                <a:gd name="T0" fmla="*/ 2 w 39"/>
                <a:gd name="T1" fmla="*/ 70 h 70"/>
                <a:gd name="T2" fmla="*/ 0 w 39"/>
                <a:gd name="T3" fmla="*/ 70 h 70"/>
                <a:gd name="T4" fmla="*/ 0 w 39"/>
                <a:gd name="T5" fmla="*/ 70 h 70"/>
                <a:gd name="T6" fmla="*/ 2 w 39"/>
                <a:gd name="T7" fmla="*/ 70 h 70"/>
                <a:gd name="T8" fmla="*/ 3 w 39"/>
                <a:gd name="T9" fmla="*/ 70 h 70"/>
                <a:gd name="T10" fmla="*/ 3 w 39"/>
                <a:gd name="T11" fmla="*/ 70 h 70"/>
                <a:gd name="T12" fmla="*/ 3 w 39"/>
                <a:gd name="T13" fmla="*/ 70 h 70"/>
                <a:gd name="T14" fmla="*/ 26 w 39"/>
                <a:gd name="T15" fmla="*/ 2 h 70"/>
                <a:gd name="T16" fmla="*/ 33 w 39"/>
                <a:gd name="T17" fmla="*/ 11 h 70"/>
                <a:gd name="T18" fmla="*/ 39 w 39"/>
                <a:gd name="T19" fmla="*/ 30 h 70"/>
                <a:gd name="T20" fmla="*/ 33 w 39"/>
                <a:gd name="T21" fmla="*/ 11 h 70"/>
                <a:gd name="T22" fmla="*/ 26 w 39"/>
                <a:gd name="T23" fmla="*/ 2 h 70"/>
                <a:gd name="T24" fmla="*/ 26 w 39"/>
                <a:gd name="T25" fmla="*/ 1 h 70"/>
                <a:gd name="T26" fmla="*/ 26 w 39"/>
                <a:gd name="T27" fmla="*/ 2 h 70"/>
                <a:gd name="T28" fmla="*/ 26 w 39"/>
                <a:gd name="T29" fmla="*/ 1 h 70"/>
                <a:gd name="T30" fmla="*/ 25 w 39"/>
                <a:gd name="T31" fmla="*/ 1 h 70"/>
                <a:gd name="T32" fmla="*/ 26 w 39"/>
                <a:gd name="T33" fmla="*/ 1 h 70"/>
                <a:gd name="T34" fmla="*/ 25 w 39"/>
                <a:gd name="T35" fmla="*/ 1 h 70"/>
                <a:gd name="T36" fmla="*/ 25 w 39"/>
                <a:gd name="T37" fmla="*/ 1 h 70"/>
                <a:gd name="T38" fmla="*/ 25 w 39"/>
                <a:gd name="T39" fmla="*/ 1 h 70"/>
                <a:gd name="T40" fmla="*/ 25 w 39"/>
                <a:gd name="T41" fmla="*/ 1 h 70"/>
                <a:gd name="T42" fmla="*/ 25 w 39"/>
                <a:gd name="T43" fmla="*/ 0 h 70"/>
                <a:gd name="T44" fmla="*/ 25 w 39"/>
                <a:gd name="T45" fmla="*/ 0 h 70"/>
                <a:gd name="T46" fmla="*/ 25 w 39"/>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0">
                  <a:moveTo>
                    <a:pt x="2" y="70"/>
                  </a:moveTo>
                  <a:cubicBezTo>
                    <a:pt x="2" y="70"/>
                    <a:pt x="1" y="70"/>
                    <a:pt x="0" y="70"/>
                  </a:cubicBezTo>
                  <a:cubicBezTo>
                    <a:pt x="0" y="70"/>
                    <a:pt x="0" y="70"/>
                    <a:pt x="0" y="70"/>
                  </a:cubicBezTo>
                  <a:cubicBezTo>
                    <a:pt x="1" y="70"/>
                    <a:pt x="2" y="70"/>
                    <a:pt x="2" y="70"/>
                  </a:cubicBezTo>
                  <a:moveTo>
                    <a:pt x="3" y="70"/>
                  </a:moveTo>
                  <a:cubicBezTo>
                    <a:pt x="3" y="70"/>
                    <a:pt x="3" y="70"/>
                    <a:pt x="3" y="70"/>
                  </a:cubicBezTo>
                  <a:cubicBezTo>
                    <a:pt x="3" y="70"/>
                    <a:pt x="3" y="70"/>
                    <a:pt x="3" y="70"/>
                  </a:cubicBezTo>
                  <a:moveTo>
                    <a:pt x="26" y="2"/>
                  </a:moveTo>
                  <a:cubicBezTo>
                    <a:pt x="29" y="4"/>
                    <a:pt x="31" y="7"/>
                    <a:pt x="33" y="11"/>
                  </a:cubicBezTo>
                  <a:cubicBezTo>
                    <a:pt x="37" y="17"/>
                    <a:pt x="38" y="24"/>
                    <a:pt x="39" y="30"/>
                  </a:cubicBezTo>
                  <a:cubicBezTo>
                    <a:pt x="39" y="24"/>
                    <a:pt x="37" y="17"/>
                    <a:pt x="33" y="11"/>
                  </a:cubicBezTo>
                  <a:cubicBezTo>
                    <a:pt x="31" y="7"/>
                    <a:pt x="29" y="4"/>
                    <a:pt x="26" y="2"/>
                  </a:cubicBezTo>
                  <a:moveTo>
                    <a:pt x="26" y="1"/>
                  </a:moveTo>
                  <a:cubicBezTo>
                    <a:pt x="26" y="2"/>
                    <a:pt x="26" y="2"/>
                    <a:pt x="26" y="2"/>
                  </a:cubicBezTo>
                  <a:cubicBezTo>
                    <a:pt x="26" y="2"/>
                    <a:pt x="26" y="2"/>
                    <a:pt x="26" y="1"/>
                  </a:cubicBezTo>
                  <a:moveTo>
                    <a:pt x="25" y="1"/>
                  </a:moveTo>
                  <a:cubicBezTo>
                    <a:pt x="26" y="1"/>
                    <a:pt x="26" y="1"/>
                    <a:pt x="26" y="1"/>
                  </a:cubicBezTo>
                  <a:cubicBezTo>
                    <a:pt x="26" y="1"/>
                    <a:pt x="26" y="1"/>
                    <a:pt x="25" y="1"/>
                  </a:cubicBezTo>
                  <a:moveTo>
                    <a:pt x="25" y="1"/>
                  </a:moveTo>
                  <a:cubicBezTo>
                    <a:pt x="25" y="1"/>
                    <a:pt x="25" y="1"/>
                    <a:pt x="25" y="1"/>
                  </a:cubicBezTo>
                  <a:cubicBezTo>
                    <a:pt x="25" y="1"/>
                    <a:pt x="25" y="1"/>
                    <a:pt x="25" y="1"/>
                  </a:cubicBezTo>
                  <a:moveTo>
                    <a:pt x="25" y="0"/>
                  </a:moveTo>
                  <a:cubicBezTo>
                    <a:pt x="25" y="0"/>
                    <a:pt x="25" y="0"/>
                    <a:pt x="25" y="0"/>
                  </a:cubicBezTo>
                  <a:cubicBezTo>
                    <a:pt x="25" y="0"/>
                    <a:pt x="25" y="0"/>
                    <a:pt x="25"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23" name="Freeform 14"/>
            <p:cNvSpPr>
              <a:spLocks/>
            </p:cNvSpPr>
            <p:nvPr/>
          </p:nvSpPr>
          <p:spPr bwMode="auto">
            <a:xfrm>
              <a:off x="10412863" y="1764993"/>
              <a:ext cx="323491" cy="652159"/>
            </a:xfrm>
            <a:custGeom>
              <a:avLst/>
              <a:gdLst>
                <a:gd name="T0" fmla="*/ 0 w 39"/>
                <a:gd name="T1" fmla="*/ 0 h 79"/>
                <a:gd name="T2" fmla="*/ 0 w 39"/>
                <a:gd name="T3" fmla="*/ 79 h 79"/>
                <a:gd name="T4" fmla="*/ 2 w 39"/>
                <a:gd name="T5" fmla="*/ 79 h 79"/>
                <a:gd name="T6" fmla="*/ 3 w 39"/>
                <a:gd name="T7" fmla="*/ 79 h 79"/>
                <a:gd name="T8" fmla="*/ 3 w 39"/>
                <a:gd name="T9" fmla="*/ 79 h 79"/>
                <a:gd name="T10" fmla="*/ 19 w 39"/>
                <a:gd name="T11" fmla="*/ 73 h 79"/>
                <a:gd name="T12" fmla="*/ 39 w 39"/>
                <a:gd name="T13" fmla="*/ 39 h 79"/>
                <a:gd name="T14" fmla="*/ 33 w 39"/>
                <a:gd name="T15" fmla="*/ 20 h 79"/>
                <a:gd name="T16" fmla="*/ 26 w 39"/>
                <a:gd name="T17" fmla="*/ 11 h 79"/>
                <a:gd name="T18" fmla="*/ 26 w 39"/>
                <a:gd name="T19" fmla="*/ 11 h 79"/>
                <a:gd name="T20" fmla="*/ 26 w 39"/>
                <a:gd name="T21" fmla="*/ 10 h 79"/>
                <a:gd name="T22" fmla="*/ 26 w 39"/>
                <a:gd name="T23" fmla="*/ 10 h 79"/>
                <a:gd name="T24" fmla="*/ 25 w 39"/>
                <a:gd name="T25" fmla="*/ 10 h 79"/>
                <a:gd name="T26" fmla="*/ 25 w 39"/>
                <a:gd name="T27" fmla="*/ 10 h 79"/>
                <a:gd name="T28" fmla="*/ 25 w 39"/>
                <a:gd name="T29" fmla="*/ 10 h 79"/>
                <a:gd name="T30" fmla="*/ 25 w 39"/>
                <a:gd name="T31" fmla="*/ 9 h 79"/>
                <a:gd name="T32" fmla="*/ 25 w 39"/>
                <a:gd name="T33" fmla="*/ 9 h 79"/>
                <a:gd name="T34" fmla="*/ 0 w 39"/>
                <a:gd name="T3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79">
                  <a:moveTo>
                    <a:pt x="0" y="0"/>
                  </a:moveTo>
                  <a:cubicBezTo>
                    <a:pt x="0" y="79"/>
                    <a:pt x="0" y="79"/>
                    <a:pt x="0" y="79"/>
                  </a:cubicBezTo>
                  <a:cubicBezTo>
                    <a:pt x="1" y="79"/>
                    <a:pt x="2" y="79"/>
                    <a:pt x="2" y="79"/>
                  </a:cubicBezTo>
                  <a:cubicBezTo>
                    <a:pt x="2" y="79"/>
                    <a:pt x="2" y="79"/>
                    <a:pt x="3" y="79"/>
                  </a:cubicBezTo>
                  <a:cubicBezTo>
                    <a:pt x="3" y="79"/>
                    <a:pt x="3" y="79"/>
                    <a:pt x="3" y="79"/>
                  </a:cubicBezTo>
                  <a:cubicBezTo>
                    <a:pt x="8" y="78"/>
                    <a:pt x="14" y="76"/>
                    <a:pt x="19" y="73"/>
                  </a:cubicBezTo>
                  <a:cubicBezTo>
                    <a:pt x="31" y="66"/>
                    <a:pt x="39" y="53"/>
                    <a:pt x="39" y="39"/>
                  </a:cubicBezTo>
                  <a:cubicBezTo>
                    <a:pt x="38" y="33"/>
                    <a:pt x="37" y="26"/>
                    <a:pt x="33" y="20"/>
                  </a:cubicBezTo>
                  <a:cubicBezTo>
                    <a:pt x="31" y="16"/>
                    <a:pt x="29" y="13"/>
                    <a:pt x="26" y="11"/>
                  </a:cubicBezTo>
                  <a:cubicBezTo>
                    <a:pt x="26" y="11"/>
                    <a:pt x="26" y="11"/>
                    <a:pt x="26" y="11"/>
                  </a:cubicBezTo>
                  <a:cubicBezTo>
                    <a:pt x="26" y="11"/>
                    <a:pt x="26" y="11"/>
                    <a:pt x="26" y="10"/>
                  </a:cubicBezTo>
                  <a:cubicBezTo>
                    <a:pt x="26" y="10"/>
                    <a:pt x="26" y="10"/>
                    <a:pt x="26" y="10"/>
                  </a:cubicBezTo>
                  <a:cubicBezTo>
                    <a:pt x="26" y="10"/>
                    <a:pt x="26" y="10"/>
                    <a:pt x="25" y="10"/>
                  </a:cubicBezTo>
                  <a:cubicBezTo>
                    <a:pt x="25" y="10"/>
                    <a:pt x="25" y="10"/>
                    <a:pt x="25" y="10"/>
                  </a:cubicBezTo>
                  <a:cubicBezTo>
                    <a:pt x="25" y="10"/>
                    <a:pt x="25" y="10"/>
                    <a:pt x="25" y="10"/>
                  </a:cubicBezTo>
                  <a:cubicBezTo>
                    <a:pt x="25" y="10"/>
                    <a:pt x="25" y="9"/>
                    <a:pt x="25" y="9"/>
                  </a:cubicBezTo>
                  <a:cubicBezTo>
                    <a:pt x="25" y="9"/>
                    <a:pt x="25" y="9"/>
                    <a:pt x="25" y="9"/>
                  </a:cubicBezTo>
                  <a:cubicBezTo>
                    <a:pt x="18" y="3"/>
                    <a:pt x="9" y="0"/>
                    <a:pt x="0" y="0"/>
                  </a:cubicBezTo>
                </a:path>
              </a:pathLst>
            </a:custGeom>
            <a:solidFill>
              <a:schemeClr val="accent1"/>
            </a:solidFill>
            <a:ln>
              <a:noFill/>
            </a:ln>
            <a:extLst/>
          </p:spPr>
          <p:txBody>
            <a:bodyPr/>
            <a:lstStyle/>
            <a:p>
              <a:endParaRPr lang="zh-CN" altLang="en-US" sz="2133"/>
            </a:p>
          </p:txBody>
        </p:sp>
        <p:sp>
          <p:nvSpPr>
            <p:cNvPr id="113824" name="Freeform 15"/>
            <p:cNvSpPr>
              <a:spLocks noEditPoints="1"/>
            </p:cNvSpPr>
            <p:nvPr/>
          </p:nvSpPr>
          <p:spPr bwMode="auto">
            <a:xfrm>
              <a:off x="10231709" y="1930619"/>
              <a:ext cx="346783" cy="320903"/>
            </a:xfrm>
            <a:custGeom>
              <a:avLst/>
              <a:gdLst>
                <a:gd name="T0" fmla="*/ 121 w 134"/>
                <a:gd name="T1" fmla="*/ 118 h 124"/>
                <a:gd name="T2" fmla="*/ 70 w 134"/>
                <a:gd name="T3" fmla="*/ 16 h 124"/>
                <a:gd name="T4" fmla="*/ 76 w 134"/>
                <a:gd name="T5" fmla="*/ 0 h 124"/>
                <a:gd name="T6" fmla="*/ 73 w 134"/>
                <a:gd name="T7" fmla="*/ 0 h 124"/>
                <a:gd name="T8" fmla="*/ 67 w 134"/>
                <a:gd name="T9" fmla="*/ 12 h 124"/>
                <a:gd name="T10" fmla="*/ 67 w 134"/>
                <a:gd name="T11" fmla="*/ 12 h 124"/>
                <a:gd name="T12" fmla="*/ 67 w 134"/>
                <a:gd name="T13" fmla="*/ 12 h 124"/>
                <a:gd name="T14" fmla="*/ 67 w 134"/>
                <a:gd name="T15" fmla="*/ 9 h 124"/>
                <a:gd name="T16" fmla="*/ 61 w 134"/>
                <a:gd name="T17" fmla="*/ 0 h 124"/>
                <a:gd name="T18" fmla="*/ 57 w 134"/>
                <a:gd name="T19" fmla="*/ 0 h 124"/>
                <a:gd name="T20" fmla="*/ 64 w 134"/>
                <a:gd name="T21" fmla="*/ 16 h 124"/>
                <a:gd name="T22" fmla="*/ 13 w 134"/>
                <a:gd name="T23" fmla="*/ 118 h 124"/>
                <a:gd name="T24" fmla="*/ 0 w 134"/>
                <a:gd name="T25" fmla="*/ 118 h 124"/>
                <a:gd name="T26" fmla="*/ 0 w 134"/>
                <a:gd name="T27" fmla="*/ 124 h 124"/>
                <a:gd name="T28" fmla="*/ 134 w 134"/>
                <a:gd name="T29" fmla="*/ 124 h 124"/>
                <a:gd name="T30" fmla="*/ 134 w 134"/>
                <a:gd name="T31" fmla="*/ 118 h 124"/>
                <a:gd name="T32" fmla="*/ 121 w 134"/>
                <a:gd name="T33" fmla="*/ 118 h 124"/>
                <a:gd name="T34" fmla="*/ 51 w 134"/>
                <a:gd name="T35" fmla="*/ 118 h 124"/>
                <a:gd name="T36" fmla="*/ 67 w 134"/>
                <a:gd name="T37" fmla="*/ 86 h 124"/>
                <a:gd name="T38" fmla="*/ 67 w 134"/>
                <a:gd name="T39" fmla="*/ 83 h 124"/>
                <a:gd name="T40" fmla="*/ 86 w 134"/>
                <a:gd name="T41" fmla="*/ 118 h 124"/>
                <a:gd name="T42" fmla="*/ 51 w 134"/>
                <a:gd name="T43" fmla="*/ 1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4">
                  <a:moveTo>
                    <a:pt x="121" y="118"/>
                  </a:moveTo>
                  <a:lnTo>
                    <a:pt x="70" y="16"/>
                  </a:lnTo>
                  <a:lnTo>
                    <a:pt x="76" y="0"/>
                  </a:lnTo>
                  <a:lnTo>
                    <a:pt x="73" y="0"/>
                  </a:lnTo>
                  <a:lnTo>
                    <a:pt x="67" y="12"/>
                  </a:lnTo>
                  <a:lnTo>
                    <a:pt x="67" y="12"/>
                  </a:lnTo>
                  <a:lnTo>
                    <a:pt x="67" y="12"/>
                  </a:lnTo>
                  <a:lnTo>
                    <a:pt x="67" y="9"/>
                  </a:lnTo>
                  <a:lnTo>
                    <a:pt x="61" y="0"/>
                  </a:lnTo>
                  <a:lnTo>
                    <a:pt x="57" y="0"/>
                  </a:lnTo>
                  <a:lnTo>
                    <a:pt x="64" y="16"/>
                  </a:lnTo>
                  <a:lnTo>
                    <a:pt x="13" y="118"/>
                  </a:lnTo>
                  <a:lnTo>
                    <a:pt x="0" y="118"/>
                  </a:lnTo>
                  <a:lnTo>
                    <a:pt x="0" y="124"/>
                  </a:lnTo>
                  <a:lnTo>
                    <a:pt x="134" y="124"/>
                  </a:lnTo>
                  <a:lnTo>
                    <a:pt x="134" y="118"/>
                  </a:lnTo>
                  <a:lnTo>
                    <a:pt x="121" y="118"/>
                  </a:lnTo>
                  <a:close/>
                  <a:moveTo>
                    <a:pt x="51" y="118"/>
                  </a:moveTo>
                  <a:lnTo>
                    <a:pt x="67" y="86"/>
                  </a:lnTo>
                  <a:lnTo>
                    <a:pt x="67" y="83"/>
                  </a:lnTo>
                  <a:lnTo>
                    <a:pt x="86" y="118"/>
                  </a:lnTo>
                  <a:lnTo>
                    <a:pt x="51" y="11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25" name="Freeform 16"/>
            <p:cNvSpPr>
              <a:spLocks noEditPoints="1"/>
            </p:cNvSpPr>
            <p:nvPr/>
          </p:nvSpPr>
          <p:spPr bwMode="auto">
            <a:xfrm>
              <a:off x="10050554" y="1731348"/>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4 h 86"/>
                <a:gd name="T30" fmla="*/ 9 w 86"/>
                <a:gd name="T31" fmla="*/ 69 h 86"/>
                <a:gd name="T32" fmla="*/ 82 w 86"/>
                <a:gd name="T33" fmla="*/ 57 h 86"/>
                <a:gd name="T34" fmla="*/ 81 w 86"/>
                <a:gd name="T35" fmla="*/ 64 h 86"/>
                <a:gd name="T36" fmla="*/ 2 w 86"/>
                <a:gd name="T37" fmla="*/ 56 h 86"/>
                <a:gd name="T38" fmla="*/ 6 w 86"/>
                <a:gd name="T39" fmla="*/ 63 h 86"/>
                <a:gd name="T40" fmla="*/ 2 w 86"/>
                <a:gd name="T41" fmla="*/ 56 h 86"/>
                <a:gd name="T42" fmla="*/ 85 w 86"/>
                <a:gd name="T43" fmla="*/ 43 h 86"/>
                <a:gd name="T44" fmla="*/ 86 w 86"/>
                <a:gd name="T45" fmla="*/ 51 h 86"/>
                <a:gd name="T46" fmla="*/ 0 w 86"/>
                <a:gd name="T47" fmla="*/ 43 h 86"/>
                <a:gd name="T48" fmla="*/ 1 w 86"/>
                <a:gd name="T49" fmla="*/ 42 h 86"/>
                <a:gd name="T50" fmla="*/ 2 w 86"/>
                <a:gd name="T51" fmla="*/ 49 h 86"/>
                <a:gd name="T52" fmla="*/ 0 w 86"/>
                <a:gd name="T53" fmla="*/ 43 h 86"/>
                <a:gd name="T54" fmla="*/ 84 w 86"/>
                <a:gd name="T55" fmla="*/ 31 h 86"/>
                <a:gd name="T56" fmla="*/ 84 w 86"/>
                <a:gd name="T57" fmla="*/ 39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7 w 86"/>
                <a:gd name="T75" fmla="*/ 9 h 86"/>
                <a:gd name="T76" fmla="*/ 74 w 86"/>
                <a:gd name="T77" fmla="*/ 13 h 86"/>
                <a:gd name="T78" fmla="*/ 67 w 86"/>
                <a:gd name="T79" fmla="*/ 9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5" y="72"/>
                    <a:pt x="74" y="74"/>
                    <a:pt x="72" y="75"/>
                  </a:cubicBezTo>
                  <a:lnTo>
                    <a:pt x="71" y="74"/>
                  </a:lnTo>
                  <a:close/>
                  <a:moveTo>
                    <a:pt x="9" y="69"/>
                  </a:moveTo>
                  <a:cubicBezTo>
                    <a:pt x="10" y="68"/>
                    <a:pt x="10" y="68"/>
                    <a:pt x="10" y="68"/>
                  </a:cubicBezTo>
                  <a:cubicBezTo>
                    <a:pt x="11" y="70"/>
                    <a:pt x="13" y="72"/>
                    <a:pt x="14" y="74"/>
                  </a:cubicBezTo>
                  <a:cubicBezTo>
                    <a:pt x="13" y="75"/>
                    <a:pt x="13" y="75"/>
                    <a:pt x="13" y="75"/>
                  </a:cubicBezTo>
                  <a:cubicBezTo>
                    <a:pt x="12" y="73"/>
                    <a:pt x="10" y="71"/>
                    <a:pt x="9" y="69"/>
                  </a:cubicBezTo>
                  <a:close/>
                  <a:moveTo>
                    <a:pt x="80" y="63"/>
                  </a:moveTo>
                  <a:cubicBezTo>
                    <a:pt x="81" y="61"/>
                    <a:pt x="82" y="59"/>
                    <a:pt x="82" y="57"/>
                  </a:cubicBezTo>
                  <a:cubicBezTo>
                    <a:pt x="84" y="57"/>
                    <a:pt x="84" y="57"/>
                    <a:pt x="84" y="57"/>
                  </a:cubicBezTo>
                  <a:cubicBezTo>
                    <a:pt x="83" y="60"/>
                    <a:pt x="82" y="62"/>
                    <a:pt x="81" y="64"/>
                  </a:cubicBezTo>
                  <a:lnTo>
                    <a:pt x="80" y="63"/>
                  </a:lnTo>
                  <a:close/>
                  <a:moveTo>
                    <a:pt x="2" y="56"/>
                  </a:moveTo>
                  <a:cubicBezTo>
                    <a:pt x="3" y="56"/>
                    <a:pt x="3" y="56"/>
                    <a:pt x="3" y="56"/>
                  </a:cubicBezTo>
                  <a:cubicBezTo>
                    <a:pt x="4" y="58"/>
                    <a:pt x="5" y="61"/>
                    <a:pt x="6" y="63"/>
                  </a:cubicBezTo>
                  <a:cubicBezTo>
                    <a:pt x="5" y="63"/>
                    <a:pt x="5" y="63"/>
                    <a:pt x="5" y="63"/>
                  </a:cubicBezTo>
                  <a:cubicBezTo>
                    <a:pt x="4" y="61"/>
                    <a:pt x="3" y="59"/>
                    <a:pt x="2" y="56"/>
                  </a:cubicBezTo>
                  <a:close/>
                  <a:moveTo>
                    <a:pt x="84" y="50"/>
                  </a:moveTo>
                  <a:cubicBezTo>
                    <a:pt x="84" y="48"/>
                    <a:pt x="85" y="46"/>
                    <a:pt x="85" y="43"/>
                  </a:cubicBezTo>
                  <a:cubicBezTo>
                    <a:pt x="86" y="43"/>
                    <a:pt x="86" y="43"/>
                    <a:pt x="86" y="43"/>
                  </a:cubicBezTo>
                  <a:cubicBezTo>
                    <a:pt x="86" y="46"/>
                    <a:pt x="86" y="48"/>
                    <a:pt x="86" y="51"/>
                  </a:cubicBezTo>
                  <a:lnTo>
                    <a:pt x="84" y="50"/>
                  </a:lnTo>
                  <a:close/>
                  <a:moveTo>
                    <a:pt x="0" y="43"/>
                  </a:moveTo>
                  <a:cubicBezTo>
                    <a:pt x="0" y="42"/>
                    <a:pt x="0" y="42"/>
                    <a:pt x="0" y="42"/>
                  </a:cubicBezTo>
                  <a:cubicBezTo>
                    <a:pt x="1" y="42"/>
                    <a:pt x="1" y="42"/>
                    <a:pt x="1" y="42"/>
                  </a:cubicBezTo>
                  <a:cubicBezTo>
                    <a:pt x="1" y="43"/>
                    <a:pt x="1" y="43"/>
                    <a:pt x="1" y="43"/>
                  </a:cubicBezTo>
                  <a:cubicBezTo>
                    <a:pt x="1" y="45"/>
                    <a:pt x="2" y="47"/>
                    <a:pt x="2" y="49"/>
                  </a:cubicBezTo>
                  <a:cubicBezTo>
                    <a:pt x="1" y="50"/>
                    <a:pt x="1" y="50"/>
                    <a:pt x="1" y="50"/>
                  </a:cubicBezTo>
                  <a:cubicBezTo>
                    <a:pt x="0" y="47"/>
                    <a:pt x="0" y="45"/>
                    <a:pt x="0" y="43"/>
                  </a:cubicBezTo>
                  <a:close/>
                  <a:moveTo>
                    <a:pt x="83" y="32"/>
                  </a:moveTo>
                  <a:cubicBezTo>
                    <a:pt x="84" y="31"/>
                    <a:pt x="84" y="31"/>
                    <a:pt x="84" y="31"/>
                  </a:cubicBezTo>
                  <a:cubicBezTo>
                    <a:pt x="85" y="34"/>
                    <a:pt x="86" y="36"/>
                    <a:pt x="86" y="38"/>
                  </a:cubicBezTo>
                  <a:cubicBezTo>
                    <a:pt x="84" y="39"/>
                    <a:pt x="84" y="39"/>
                    <a:pt x="84"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8"/>
                    <a:pt x="78" y="18"/>
                    <a:pt x="78" y="18"/>
                  </a:cubicBezTo>
                  <a:cubicBezTo>
                    <a:pt x="80" y="20"/>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9"/>
                  </a:moveTo>
                  <a:cubicBezTo>
                    <a:pt x="67" y="9"/>
                    <a:pt x="67" y="9"/>
                    <a:pt x="67" y="9"/>
                  </a:cubicBezTo>
                  <a:cubicBezTo>
                    <a:pt x="68" y="8"/>
                    <a:pt x="68" y="8"/>
                    <a:pt x="68" y="8"/>
                  </a:cubicBezTo>
                  <a:cubicBezTo>
                    <a:pt x="70" y="10"/>
                    <a:pt x="72" y="11"/>
                    <a:pt x="74" y="13"/>
                  </a:cubicBezTo>
                  <a:cubicBezTo>
                    <a:pt x="72" y="14"/>
                    <a:pt x="72" y="14"/>
                    <a:pt x="72" y="14"/>
                  </a:cubicBezTo>
                  <a:cubicBezTo>
                    <a:pt x="71" y="12"/>
                    <a:pt x="69" y="11"/>
                    <a:pt x="67" y="9"/>
                  </a:cubicBezTo>
                  <a:close/>
                  <a:moveTo>
                    <a:pt x="15" y="11"/>
                  </a:moveTo>
                  <a:cubicBezTo>
                    <a:pt x="17" y="9"/>
                    <a:pt x="19" y="8"/>
                    <a:pt x="21" y="7"/>
                  </a:cubicBezTo>
                  <a:cubicBezTo>
                    <a:pt x="21" y="8"/>
                    <a:pt x="21" y="8"/>
                    <a:pt x="21" y="8"/>
                  </a:cubicBezTo>
                  <a:cubicBezTo>
                    <a:pt x="19" y="9"/>
                    <a:pt x="18" y="10"/>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2" y="2"/>
                    <a:pt x="42" y="2"/>
                    <a:pt x="41" y="2"/>
                  </a:cubicBezTo>
                  <a:cubicBezTo>
                    <a:pt x="41" y="1"/>
                    <a:pt x="41" y="1"/>
                    <a:pt x="41" y="1"/>
                  </a:cubicBezTo>
                  <a:cubicBezTo>
                    <a:pt x="42" y="1"/>
                    <a:pt x="42" y="0"/>
                    <a:pt x="43" y="0"/>
                  </a:cubicBezTo>
                  <a:cubicBezTo>
                    <a:pt x="45" y="0"/>
                    <a:pt x="46" y="1"/>
                    <a:pt x="48" y="1"/>
                  </a:cubicBezTo>
                  <a:cubicBezTo>
                    <a:pt x="48" y="2"/>
                    <a:pt x="48" y="2"/>
                    <a:pt x="48" y="2"/>
                  </a:cubicBezTo>
                  <a:cubicBezTo>
                    <a:pt x="46" y="2"/>
                    <a:pt x="45" y="2"/>
                    <a:pt x="43" y="2"/>
                  </a:cubicBezTo>
                  <a:close/>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4" name="组合 3"/>
          <p:cNvGrpSpPr/>
          <p:nvPr/>
        </p:nvGrpSpPr>
        <p:grpSpPr>
          <a:xfrm>
            <a:off x="1041078" y="4774753"/>
            <a:ext cx="734972" cy="742736"/>
            <a:chOff x="1041078" y="4774753"/>
            <a:chExt cx="734972" cy="742736"/>
          </a:xfrm>
        </p:grpSpPr>
        <p:sp>
          <p:nvSpPr>
            <p:cNvPr id="113826" name="Freeform 17"/>
            <p:cNvSpPr>
              <a:spLocks/>
            </p:cNvSpPr>
            <p:nvPr/>
          </p:nvSpPr>
          <p:spPr bwMode="auto">
            <a:xfrm>
              <a:off x="1041078" y="4774753"/>
              <a:ext cx="734972" cy="742736"/>
            </a:xfrm>
            <a:custGeom>
              <a:avLst/>
              <a:gdLst>
                <a:gd name="T0" fmla="*/ 25 w 89"/>
                <a:gd name="T1" fmla="*/ 79 h 90"/>
                <a:gd name="T2" fmla="*/ 11 w 89"/>
                <a:gd name="T3" fmla="*/ 25 h 90"/>
                <a:gd name="T4" fmla="*/ 64 w 89"/>
                <a:gd name="T5" fmla="*/ 11 h 90"/>
                <a:gd name="T6" fmla="*/ 79 w 89"/>
                <a:gd name="T7" fmla="*/ 65 h 90"/>
                <a:gd name="T8" fmla="*/ 25 w 89"/>
                <a:gd name="T9" fmla="*/ 79 h 90"/>
              </a:gdLst>
              <a:ahLst/>
              <a:cxnLst>
                <a:cxn ang="0">
                  <a:pos x="T0" y="T1"/>
                </a:cxn>
                <a:cxn ang="0">
                  <a:pos x="T2" y="T3"/>
                </a:cxn>
                <a:cxn ang="0">
                  <a:pos x="T4" y="T5"/>
                </a:cxn>
                <a:cxn ang="0">
                  <a:pos x="T6" y="T7"/>
                </a:cxn>
                <a:cxn ang="0">
                  <a:pos x="T8" y="T9"/>
                </a:cxn>
              </a:cxnLst>
              <a:rect l="0" t="0" r="r" b="b"/>
              <a:pathLst>
                <a:path w="89" h="90">
                  <a:moveTo>
                    <a:pt x="25" y="79"/>
                  </a:moveTo>
                  <a:cubicBezTo>
                    <a:pt x="6" y="68"/>
                    <a:pt x="0" y="44"/>
                    <a:pt x="11" y="25"/>
                  </a:cubicBezTo>
                  <a:cubicBezTo>
                    <a:pt x="21" y="7"/>
                    <a:pt x="46" y="0"/>
                    <a:pt x="64" y="11"/>
                  </a:cubicBezTo>
                  <a:cubicBezTo>
                    <a:pt x="83" y="22"/>
                    <a:pt x="89" y="46"/>
                    <a:pt x="79" y="65"/>
                  </a:cubicBezTo>
                  <a:cubicBezTo>
                    <a:pt x="68" y="84"/>
                    <a:pt x="44" y="90"/>
                    <a:pt x="25" y="79"/>
                  </a:cubicBezTo>
                </a:path>
              </a:pathLst>
            </a:custGeom>
            <a:solidFill>
              <a:schemeClr val="accent3"/>
            </a:solidFill>
            <a:ln>
              <a:noFill/>
            </a:ln>
            <a:extLst/>
          </p:spPr>
          <p:txBody>
            <a:bodyPr/>
            <a:lstStyle/>
            <a:p>
              <a:endParaRPr lang="zh-CN" altLang="en-US" sz="2133"/>
            </a:p>
          </p:txBody>
        </p:sp>
        <p:sp>
          <p:nvSpPr>
            <p:cNvPr id="113827" name="Freeform 18"/>
            <p:cNvSpPr>
              <a:spLocks noEditPoints="1"/>
            </p:cNvSpPr>
            <p:nvPr/>
          </p:nvSpPr>
          <p:spPr bwMode="auto">
            <a:xfrm>
              <a:off x="1418916" y="5064602"/>
              <a:ext cx="315728" cy="403717"/>
            </a:xfrm>
            <a:custGeom>
              <a:avLst/>
              <a:gdLst>
                <a:gd name="T0" fmla="*/ 37 w 38"/>
                <a:gd name="T1" fmla="*/ 20 h 49"/>
                <a:gd name="T2" fmla="*/ 33 w 38"/>
                <a:gd name="T3" fmla="*/ 30 h 49"/>
                <a:gd name="T4" fmla="*/ 0 w 38"/>
                <a:gd name="T5" fmla="*/ 49 h 49"/>
                <a:gd name="T6" fmla="*/ 0 w 38"/>
                <a:gd name="T7" fmla="*/ 49 h 49"/>
                <a:gd name="T8" fmla="*/ 18 w 38"/>
                <a:gd name="T9" fmla="*/ 44 h 49"/>
                <a:gd name="T10" fmla="*/ 37 w 38"/>
                <a:gd name="T11" fmla="*/ 20 h 49"/>
                <a:gd name="T12" fmla="*/ 37 w 38"/>
                <a:gd name="T13" fmla="*/ 19 h 49"/>
                <a:gd name="T14" fmla="*/ 37 w 38"/>
                <a:gd name="T15" fmla="*/ 20 h 49"/>
                <a:gd name="T16" fmla="*/ 37 w 38"/>
                <a:gd name="T17" fmla="*/ 19 h 49"/>
                <a:gd name="T18" fmla="*/ 37 w 38"/>
                <a:gd name="T19" fmla="*/ 18 h 49"/>
                <a:gd name="T20" fmla="*/ 37 w 38"/>
                <a:gd name="T21" fmla="*/ 18 h 49"/>
                <a:gd name="T22" fmla="*/ 37 w 38"/>
                <a:gd name="T23" fmla="*/ 18 h 49"/>
                <a:gd name="T24" fmla="*/ 37 w 38"/>
                <a:gd name="T25" fmla="*/ 17 h 49"/>
                <a:gd name="T26" fmla="*/ 37 w 38"/>
                <a:gd name="T27" fmla="*/ 17 h 49"/>
                <a:gd name="T28" fmla="*/ 37 w 38"/>
                <a:gd name="T29" fmla="*/ 17 h 49"/>
                <a:gd name="T30" fmla="*/ 38 w 38"/>
                <a:gd name="T31" fmla="*/ 12 h 49"/>
                <a:gd name="T32" fmla="*/ 38 w 38"/>
                <a:gd name="T33" fmla="*/ 12 h 49"/>
                <a:gd name="T34" fmla="*/ 38 w 38"/>
                <a:gd name="T35" fmla="*/ 12 h 49"/>
                <a:gd name="T36" fmla="*/ 38 w 38"/>
                <a:gd name="T37" fmla="*/ 11 h 49"/>
                <a:gd name="T38" fmla="*/ 38 w 38"/>
                <a:gd name="T39" fmla="*/ 11 h 49"/>
                <a:gd name="T40" fmla="*/ 38 w 38"/>
                <a:gd name="T41" fmla="*/ 11 h 49"/>
                <a:gd name="T42" fmla="*/ 38 w 38"/>
                <a:gd name="T43" fmla="*/ 9 h 49"/>
                <a:gd name="T44" fmla="*/ 38 w 38"/>
                <a:gd name="T45" fmla="*/ 10 h 49"/>
                <a:gd name="T46" fmla="*/ 38 w 38"/>
                <a:gd name="T47" fmla="*/ 9 h 49"/>
                <a:gd name="T48" fmla="*/ 38 w 38"/>
                <a:gd name="T49" fmla="*/ 8 h 49"/>
                <a:gd name="T50" fmla="*/ 38 w 38"/>
                <a:gd name="T51" fmla="*/ 9 h 49"/>
                <a:gd name="T52" fmla="*/ 38 w 38"/>
                <a:gd name="T53" fmla="*/ 8 h 49"/>
                <a:gd name="T54" fmla="*/ 37 w 38"/>
                <a:gd name="T55" fmla="*/ 2 h 49"/>
                <a:gd name="T56" fmla="*/ 38 w 38"/>
                <a:gd name="T57" fmla="*/ 8 h 49"/>
                <a:gd name="T58" fmla="*/ 37 w 38"/>
                <a:gd name="T59" fmla="*/ 2 h 49"/>
                <a:gd name="T60" fmla="*/ 37 w 38"/>
                <a:gd name="T61" fmla="*/ 1 h 49"/>
                <a:gd name="T62" fmla="*/ 37 w 38"/>
                <a:gd name="T63" fmla="*/ 2 h 49"/>
                <a:gd name="T64" fmla="*/ 37 w 38"/>
                <a:gd name="T65" fmla="*/ 1 h 49"/>
                <a:gd name="T66" fmla="*/ 37 w 38"/>
                <a:gd name="T67" fmla="*/ 0 h 49"/>
                <a:gd name="T68" fmla="*/ 37 w 38"/>
                <a:gd name="T69" fmla="*/ 1 h 49"/>
                <a:gd name="T70" fmla="*/ 37 w 38"/>
                <a:gd name="T7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49">
                  <a:moveTo>
                    <a:pt x="37" y="20"/>
                  </a:moveTo>
                  <a:cubicBezTo>
                    <a:pt x="36" y="23"/>
                    <a:pt x="34" y="26"/>
                    <a:pt x="33" y="30"/>
                  </a:cubicBezTo>
                  <a:cubicBezTo>
                    <a:pt x="25" y="42"/>
                    <a:pt x="13" y="49"/>
                    <a:pt x="0" y="49"/>
                  </a:cubicBezTo>
                  <a:cubicBezTo>
                    <a:pt x="0" y="49"/>
                    <a:pt x="0" y="49"/>
                    <a:pt x="0" y="49"/>
                  </a:cubicBezTo>
                  <a:cubicBezTo>
                    <a:pt x="6" y="49"/>
                    <a:pt x="12" y="47"/>
                    <a:pt x="18" y="44"/>
                  </a:cubicBezTo>
                  <a:cubicBezTo>
                    <a:pt x="28" y="39"/>
                    <a:pt x="34" y="30"/>
                    <a:pt x="37" y="20"/>
                  </a:cubicBezTo>
                  <a:moveTo>
                    <a:pt x="37" y="19"/>
                  </a:moveTo>
                  <a:cubicBezTo>
                    <a:pt x="37" y="19"/>
                    <a:pt x="37" y="19"/>
                    <a:pt x="37" y="20"/>
                  </a:cubicBezTo>
                  <a:cubicBezTo>
                    <a:pt x="37" y="19"/>
                    <a:pt x="37" y="19"/>
                    <a:pt x="37" y="19"/>
                  </a:cubicBezTo>
                  <a:moveTo>
                    <a:pt x="37" y="18"/>
                  </a:moveTo>
                  <a:cubicBezTo>
                    <a:pt x="37" y="18"/>
                    <a:pt x="37" y="18"/>
                    <a:pt x="37" y="18"/>
                  </a:cubicBezTo>
                  <a:cubicBezTo>
                    <a:pt x="37" y="18"/>
                    <a:pt x="37" y="18"/>
                    <a:pt x="37" y="18"/>
                  </a:cubicBezTo>
                  <a:moveTo>
                    <a:pt x="37" y="17"/>
                  </a:moveTo>
                  <a:cubicBezTo>
                    <a:pt x="37" y="17"/>
                    <a:pt x="37" y="17"/>
                    <a:pt x="37" y="17"/>
                  </a:cubicBezTo>
                  <a:cubicBezTo>
                    <a:pt x="37" y="17"/>
                    <a:pt x="37" y="17"/>
                    <a:pt x="37" y="17"/>
                  </a:cubicBezTo>
                  <a:moveTo>
                    <a:pt x="38" y="12"/>
                  </a:moveTo>
                  <a:cubicBezTo>
                    <a:pt x="38" y="12"/>
                    <a:pt x="38" y="12"/>
                    <a:pt x="38" y="12"/>
                  </a:cubicBezTo>
                  <a:cubicBezTo>
                    <a:pt x="38" y="12"/>
                    <a:pt x="38" y="12"/>
                    <a:pt x="38" y="12"/>
                  </a:cubicBezTo>
                  <a:moveTo>
                    <a:pt x="38" y="11"/>
                  </a:moveTo>
                  <a:cubicBezTo>
                    <a:pt x="38" y="11"/>
                    <a:pt x="38" y="11"/>
                    <a:pt x="38" y="11"/>
                  </a:cubicBezTo>
                  <a:cubicBezTo>
                    <a:pt x="38" y="11"/>
                    <a:pt x="38" y="11"/>
                    <a:pt x="38" y="11"/>
                  </a:cubicBezTo>
                  <a:moveTo>
                    <a:pt x="38" y="9"/>
                  </a:moveTo>
                  <a:cubicBezTo>
                    <a:pt x="38" y="10"/>
                    <a:pt x="38" y="10"/>
                    <a:pt x="38" y="10"/>
                  </a:cubicBezTo>
                  <a:cubicBezTo>
                    <a:pt x="38" y="10"/>
                    <a:pt x="38" y="10"/>
                    <a:pt x="38" y="9"/>
                  </a:cubicBezTo>
                  <a:moveTo>
                    <a:pt x="38" y="8"/>
                  </a:moveTo>
                  <a:cubicBezTo>
                    <a:pt x="38" y="9"/>
                    <a:pt x="38" y="9"/>
                    <a:pt x="38" y="9"/>
                  </a:cubicBezTo>
                  <a:cubicBezTo>
                    <a:pt x="38" y="9"/>
                    <a:pt x="38" y="9"/>
                    <a:pt x="38" y="8"/>
                  </a:cubicBezTo>
                  <a:moveTo>
                    <a:pt x="37" y="2"/>
                  </a:moveTo>
                  <a:cubicBezTo>
                    <a:pt x="37" y="4"/>
                    <a:pt x="38" y="6"/>
                    <a:pt x="38" y="8"/>
                  </a:cubicBezTo>
                  <a:cubicBezTo>
                    <a:pt x="38" y="6"/>
                    <a:pt x="37" y="4"/>
                    <a:pt x="37" y="2"/>
                  </a:cubicBezTo>
                  <a:moveTo>
                    <a:pt x="37" y="1"/>
                  </a:moveTo>
                  <a:cubicBezTo>
                    <a:pt x="37" y="1"/>
                    <a:pt x="37" y="1"/>
                    <a:pt x="37" y="2"/>
                  </a:cubicBezTo>
                  <a:cubicBezTo>
                    <a:pt x="37" y="1"/>
                    <a:pt x="37" y="1"/>
                    <a:pt x="37" y="1"/>
                  </a:cubicBezTo>
                  <a:moveTo>
                    <a:pt x="37" y="0"/>
                  </a:moveTo>
                  <a:cubicBezTo>
                    <a:pt x="37" y="0"/>
                    <a:pt x="37" y="0"/>
                    <a:pt x="37" y="1"/>
                  </a:cubicBezTo>
                  <a:cubicBezTo>
                    <a:pt x="37" y="0"/>
                    <a:pt x="37" y="0"/>
                    <a:pt x="37"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28" name="Freeform 19"/>
            <p:cNvSpPr>
              <a:spLocks/>
            </p:cNvSpPr>
            <p:nvPr/>
          </p:nvSpPr>
          <p:spPr bwMode="auto">
            <a:xfrm>
              <a:off x="1418916" y="4823924"/>
              <a:ext cx="315728" cy="644395"/>
            </a:xfrm>
            <a:custGeom>
              <a:avLst/>
              <a:gdLst>
                <a:gd name="T0" fmla="*/ 0 w 38"/>
                <a:gd name="T1" fmla="*/ 0 h 78"/>
                <a:gd name="T2" fmla="*/ 0 w 38"/>
                <a:gd name="T3" fmla="*/ 78 h 78"/>
                <a:gd name="T4" fmla="*/ 33 w 38"/>
                <a:gd name="T5" fmla="*/ 59 h 78"/>
                <a:gd name="T6" fmla="*/ 37 w 38"/>
                <a:gd name="T7" fmla="*/ 49 h 78"/>
                <a:gd name="T8" fmla="*/ 37 w 38"/>
                <a:gd name="T9" fmla="*/ 49 h 78"/>
                <a:gd name="T10" fmla="*/ 37 w 38"/>
                <a:gd name="T11" fmla="*/ 48 h 78"/>
                <a:gd name="T12" fmla="*/ 37 w 38"/>
                <a:gd name="T13" fmla="*/ 47 h 78"/>
                <a:gd name="T14" fmla="*/ 37 w 38"/>
                <a:gd name="T15" fmla="*/ 47 h 78"/>
                <a:gd name="T16" fmla="*/ 37 w 38"/>
                <a:gd name="T17" fmla="*/ 46 h 78"/>
                <a:gd name="T18" fmla="*/ 37 w 38"/>
                <a:gd name="T19" fmla="*/ 46 h 78"/>
                <a:gd name="T20" fmla="*/ 38 w 38"/>
                <a:gd name="T21" fmla="*/ 41 h 78"/>
                <a:gd name="T22" fmla="*/ 38 w 38"/>
                <a:gd name="T23" fmla="*/ 41 h 78"/>
                <a:gd name="T24" fmla="*/ 38 w 38"/>
                <a:gd name="T25" fmla="*/ 40 h 78"/>
                <a:gd name="T26" fmla="*/ 38 w 38"/>
                <a:gd name="T27" fmla="*/ 40 h 78"/>
                <a:gd name="T28" fmla="*/ 38 w 38"/>
                <a:gd name="T29" fmla="*/ 39 h 78"/>
                <a:gd name="T30" fmla="*/ 38 w 38"/>
                <a:gd name="T31" fmla="*/ 38 h 78"/>
                <a:gd name="T32" fmla="*/ 38 w 38"/>
                <a:gd name="T33" fmla="*/ 38 h 78"/>
                <a:gd name="T34" fmla="*/ 38 w 38"/>
                <a:gd name="T35" fmla="*/ 37 h 78"/>
                <a:gd name="T36" fmla="*/ 38 w 38"/>
                <a:gd name="T37" fmla="*/ 37 h 78"/>
                <a:gd name="T38" fmla="*/ 37 w 38"/>
                <a:gd name="T39" fmla="*/ 31 h 78"/>
                <a:gd name="T40" fmla="*/ 37 w 38"/>
                <a:gd name="T41" fmla="*/ 31 h 78"/>
                <a:gd name="T42" fmla="*/ 37 w 38"/>
                <a:gd name="T43" fmla="*/ 30 h 78"/>
                <a:gd name="T44" fmla="*/ 37 w 38"/>
                <a:gd name="T45" fmla="*/ 30 h 78"/>
                <a:gd name="T46" fmla="*/ 37 w 38"/>
                <a:gd name="T47" fmla="*/ 29 h 78"/>
                <a:gd name="T48" fmla="*/ 33 w 38"/>
                <a:gd name="T49" fmla="*/ 19 h 78"/>
                <a:gd name="T50" fmla="*/ 0 w 38"/>
                <a:gd name="T5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78">
                  <a:moveTo>
                    <a:pt x="0" y="0"/>
                  </a:moveTo>
                  <a:cubicBezTo>
                    <a:pt x="0" y="78"/>
                    <a:pt x="0" y="78"/>
                    <a:pt x="0" y="78"/>
                  </a:cubicBezTo>
                  <a:cubicBezTo>
                    <a:pt x="13" y="78"/>
                    <a:pt x="25" y="71"/>
                    <a:pt x="33" y="59"/>
                  </a:cubicBezTo>
                  <a:cubicBezTo>
                    <a:pt x="34" y="55"/>
                    <a:pt x="36" y="52"/>
                    <a:pt x="37" y="49"/>
                  </a:cubicBezTo>
                  <a:cubicBezTo>
                    <a:pt x="37" y="49"/>
                    <a:pt x="37" y="49"/>
                    <a:pt x="37" y="49"/>
                  </a:cubicBezTo>
                  <a:cubicBezTo>
                    <a:pt x="37" y="48"/>
                    <a:pt x="37" y="48"/>
                    <a:pt x="37" y="48"/>
                  </a:cubicBezTo>
                  <a:cubicBezTo>
                    <a:pt x="37" y="48"/>
                    <a:pt x="37" y="48"/>
                    <a:pt x="37" y="47"/>
                  </a:cubicBezTo>
                  <a:cubicBezTo>
                    <a:pt x="37" y="47"/>
                    <a:pt x="37" y="47"/>
                    <a:pt x="37" y="47"/>
                  </a:cubicBezTo>
                  <a:cubicBezTo>
                    <a:pt x="37" y="47"/>
                    <a:pt x="37" y="47"/>
                    <a:pt x="37" y="46"/>
                  </a:cubicBezTo>
                  <a:cubicBezTo>
                    <a:pt x="37" y="46"/>
                    <a:pt x="37" y="46"/>
                    <a:pt x="37" y="46"/>
                  </a:cubicBezTo>
                  <a:cubicBezTo>
                    <a:pt x="37" y="45"/>
                    <a:pt x="38" y="43"/>
                    <a:pt x="38" y="41"/>
                  </a:cubicBezTo>
                  <a:cubicBezTo>
                    <a:pt x="38" y="41"/>
                    <a:pt x="38" y="41"/>
                    <a:pt x="38" y="41"/>
                  </a:cubicBezTo>
                  <a:cubicBezTo>
                    <a:pt x="38" y="40"/>
                    <a:pt x="38" y="40"/>
                    <a:pt x="38" y="40"/>
                  </a:cubicBezTo>
                  <a:cubicBezTo>
                    <a:pt x="38" y="40"/>
                    <a:pt x="38" y="40"/>
                    <a:pt x="38" y="40"/>
                  </a:cubicBezTo>
                  <a:cubicBezTo>
                    <a:pt x="38" y="39"/>
                    <a:pt x="38" y="39"/>
                    <a:pt x="38" y="39"/>
                  </a:cubicBezTo>
                  <a:cubicBezTo>
                    <a:pt x="38" y="39"/>
                    <a:pt x="38" y="39"/>
                    <a:pt x="38" y="38"/>
                  </a:cubicBezTo>
                  <a:cubicBezTo>
                    <a:pt x="38" y="38"/>
                    <a:pt x="38" y="38"/>
                    <a:pt x="38" y="38"/>
                  </a:cubicBezTo>
                  <a:cubicBezTo>
                    <a:pt x="38" y="38"/>
                    <a:pt x="38" y="38"/>
                    <a:pt x="38" y="37"/>
                  </a:cubicBezTo>
                  <a:cubicBezTo>
                    <a:pt x="38" y="37"/>
                    <a:pt x="38" y="37"/>
                    <a:pt x="38" y="37"/>
                  </a:cubicBezTo>
                  <a:cubicBezTo>
                    <a:pt x="38" y="35"/>
                    <a:pt x="37" y="33"/>
                    <a:pt x="37" y="31"/>
                  </a:cubicBezTo>
                  <a:cubicBezTo>
                    <a:pt x="37" y="31"/>
                    <a:pt x="37" y="31"/>
                    <a:pt x="37" y="31"/>
                  </a:cubicBezTo>
                  <a:cubicBezTo>
                    <a:pt x="37" y="30"/>
                    <a:pt x="37" y="30"/>
                    <a:pt x="37" y="30"/>
                  </a:cubicBezTo>
                  <a:cubicBezTo>
                    <a:pt x="37" y="30"/>
                    <a:pt x="37" y="30"/>
                    <a:pt x="37" y="30"/>
                  </a:cubicBezTo>
                  <a:cubicBezTo>
                    <a:pt x="37" y="29"/>
                    <a:pt x="37" y="29"/>
                    <a:pt x="37" y="29"/>
                  </a:cubicBezTo>
                  <a:cubicBezTo>
                    <a:pt x="36" y="26"/>
                    <a:pt x="34" y="23"/>
                    <a:pt x="33" y="19"/>
                  </a:cubicBezTo>
                  <a:cubicBezTo>
                    <a:pt x="25" y="7"/>
                    <a:pt x="13" y="0"/>
                    <a:pt x="0" y="0"/>
                  </a:cubicBezTo>
                </a:path>
              </a:pathLst>
            </a:custGeom>
            <a:solidFill>
              <a:schemeClr val="accent3"/>
            </a:solidFill>
            <a:ln>
              <a:noFill/>
            </a:ln>
            <a:extLst/>
          </p:spPr>
          <p:txBody>
            <a:bodyPr/>
            <a:lstStyle/>
            <a:p>
              <a:endParaRPr lang="zh-CN" altLang="en-US" sz="2133"/>
            </a:p>
          </p:txBody>
        </p:sp>
        <p:sp>
          <p:nvSpPr>
            <p:cNvPr id="113829" name="Freeform 20"/>
            <p:cNvSpPr>
              <a:spLocks noEditPoints="1"/>
            </p:cNvSpPr>
            <p:nvPr/>
          </p:nvSpPr>
          <p:spPr bwMode="auto">
            <a:xfrm>
              <a:off x="1237760" y="4989553"/>
              <a:ext cx="339019" cy="313140"/>
            </a:xfrm>
            <a:custGeom>
              <a:avLst/>
              <a:gdLst>
                <a:gd name="T0" fmla="*/ 8 w 41"/>
                <a:gd name="T1" fmla="*/ 19 h 38"/>
                <a:gd name="T2" fmla="*/ 13 w 41"/>
                <a:gd name="T3" fmla="*/ 15 h 38"/>
                <a:gd name="T4" fmla="*/ 8 w 41"/>
                <a:gd name="T5" fmla="*/ 10 h 38"/>
                <a:gd name="T6" fmla="*/ 4 w 41"/>
                <a:gd name="T7" fmla="*/ 15 h 38"/>
                <a:gd name="T8" fmla="*/ 8 w 41"/>
                <a:gd name="T9" fmla="*/ 19 h 38"/>
                <a:gd name="T10" fmla="*/ 16 w 41"/>
                <a:gd name="T11" fmla="*/ 15 h 38"/>
                <a:gd name="T12" fmla="*/ 20 w 41"/>
                <a:gd name="T13" fmla="*/ 19 h 38"/>
                <a:gd name="T14" fmla="*/ 25 w 41"/>
                <a:gd name="T15" fmla="*/ 15 h 38"/>
                <a:gd name="T16" fmla="*/ 20 w 41"/>
                <a:gd name="T17" fmla="*/ 10 h 38"/>
                <a:gd name="T18" fmla="*/ 16 w 41"/>
                <a:gd name="T19" fmla="*/ 15 h 38"/>
                <a:gd name="T20" fmla="*/ 15 w 41"/>
                <a:gd name="T21" fmla="*/ 10 h 38"/>
                <a:gd name="T22" fmla="*/ 19 w 41"/>
                <a:gd name="T23" fmla="*/ 5 h 38"/>
                <a:gd name="T24" fmla="*/ 15 w 41"/>
                <a:gd name="T25" fmla="*/ 0 h 38"/>
                <a:gd name="T26" fmla="*/ 10 w 41"/>
                <a:gd name="T27" fmla="*/ 5 h 38"/>
                <a:gd name="T28" fmla="*/ 15 w 41"/>
                <a:gd name="T29" fmla="*/ 10 h 38"/>
                <a:gd name="T30" fmla="*/ 41 w 41"/>
                <a:gd name="T31" fmla="*/ 22 h 38"/>
                <a:gd name="T32" fmla="*/ 39 w 41"/>
                <a:gd name="T33" fmla="*/ 21 h 38"/>
                <a:gd name="T34" fmla="*/ 3 w 41"/>
                <a:gd name="T35" fmla="*/ 21 h 38"/>
                <a:gd name="T36" fmla="*/ 0 w 41"/>
                <a:gd name="T37" fmla="*/ 22 h 38"/>
                <a:gd name="T38" fmla="*/ 0 w 41"/>
                <a:gd name="T39" fmla="*/ 25 h 38"/>
                <a:gd name="T40" fmla="*/ 7 w 41"/>
                <a:gd name="T41" fmla="*/ 36 h 38"/>
                <a:gd name="T42" fmla="*/ 9 w 41"/>
                <a:gd name="T43" fmla="*/ 38 h 38"/>
                <a:gd name="T44" fmla="*/ 32 w 41"/>
                <a:gd name="T45" fmla="*/ 38 h 38"/>
                <a:gd name="T46" fmla="*/ 34 w 41"/>
                <a:gd name="T47" fmla="*/ 36 h 38"/>
                <a:gd name="T48" fmla="*/ 41 w 41"/>
                <a:gd name="T49" fmla="*/ 25 h 38"/>
                <a:gd name="T50" fmla="*/ 41 w 41"/>
                <a:gd name="T51" fmla="*/ 22 h 38"/>
                <a:gd name="T52" fmla="*/ 28 w 41"/>
                <a:gd name="T53" fmla="*/ 15 h 38"/>
                <a:gd name="T54" fmla="*/ 33 w 41"/>
                <a:gd name="T55" fmla="*/ 19 h 38"/>
                <a:gd name="T56" fmla="*/ 37 w 41"/>
                <a:gd name="T57" fmla="*/ 15 h 38"/>
                <a:gd name="T58" fmla="*/ 33 w 41"/>
                <a:gd name="T59" fmla="*/ 10 h 38"/>
                <a:gd name="T60" fmla="*/ 28 w 41"/>
                <a:gd name="T61" fmla="*/ 15 h 38"/>
                <a:gd name="T62" fmla="*/ 27 w 41"/>
                <a:gd name="T63" fmla="*/ 10 h 38"/>
                <a:gd name="T64" fmla="*/ 32 w 41"/>
                <a:gd name="T65" fmla="*/ 5 h 38"/>
                <a:gd name="T66" fmla="*/ 27 w 41"/>
                <a:gd name="T67" fmla="*/ 0 h 38"/>
                <a:gd name="T68" fmla="*/ 22 w 41"/>
                <a:gd name="T69" fmla="*/ 5 h 38"/>
                <a:gd name="T70" fmla="*/ 27 w 41"/>
                <a:gd name="T7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 h="38">
                  <a:moveTo>
                    <a:pt x="8" y="19"/>
                  </a:moveTo>
                  <a:cubicBezTo>
                    <a:pt x="11" y="19"/>
                    <a:pt x="13" y="17"/>
                    <a:pt x="13" y="15"/>
                  </a:cubicBezTo>
                  <a:cubicBezTo>
                    <a:pt x="13" y="12"/>
                    <a:pt x="11" y="10"/>
                    <a:pt x="8" y="10"/>
                  </a:cubicBezTo>
                  <a:cubicBezTo>
                    <a:pt x="6" y="10"/>
                    <a:pt x="4" y="12"/>
                    <a:pt x="4" y="15"/>
                  </a:cubicBezTo>
                  <a:cubicBezTo>
                    <a:pt x="4" y="17"/>
                    <a:pt x="6" y="19"/>
                    <a:pt x="8" y="19"/>
                  </a:cubicBezTo>
                  <a:close/>
                  <a:moveTo>
                    <a:pt x="16" y="15"/>
                  </a:moveTo>
                  <a:cubicBezTo>
                    <a:pt x="16" y="17"/>
                    <a:pt x="18" y="19"/>
                    <a:pt x="20" y="19"/>
                  </a:cubicBezTo>
                  <a:cubicBezTo>
                    <a:pt x="23" y="19"/>
                    <a:pt x="25" y="17"/>
                    <a:pt x="25" y="15"/>
                  </a:cubicBezTo>
                  <a:cubicBezTo>
                    <a:pt x="25" y="12"/>
                    <a:pt x="23" y="10"/>
                    <a:pt x="20" y="10"/>
                  </a:cubicBezTo>
                  <a:cubicBezTo>
                    <a:pt x="18" y="10"/>
                    <a:pt x="16" y="12"/>
                    <a:pt x="16" y="15"/>
                  </a:cubicBezTo>
                  <a:close/>
                  <a:moveTo>
                    <a:pt x="15" y="10"/>
                  </a:moveTo>
                  <a:cubicBezTo>
                    <a:pt x="17" y="10"/>
                    <a:pt x="19" y="7"/>
                    <a:pt x="19" y="5"/>
                  </a:cubicBezTo>
                  <a:cubicBezTo>
                    <a:pt x="19" y="2"/>
                    <a:pt x="17" y="0"/>
                    <a:pt x="15" y="0"/>
                  </a:cubicBezTo>
                  <a:cubicBezTo>
                    <a:pt x="12" y="0"/>
                    <a:pt x="10" y="2"/>
                    <a:pt x="10" y="5"/>
                  </a:cubicBezTo>
                  <a:cubicBezTo>
                    <a:pt x="10" y="7"/>
                    <a:pt x="12" y="10"/>
                    <a:pt x="15" y="10"/>
                  </a:cubicBezTo>
                  <a:close/>
                  <a:moveTo>
                    <a:pt x="41" y="22"/>
                  </a:moveTo>
                  <a:cubicBezTo>
                    <a:pt x="40" y="21"/>
                    <a:pt x="40" y="21"/>
                    <a:pt x="39" y="21"/>
                  </a:cubicBezTo>
                  <a:cubicBezTo>
                    <a:pt x="3" y="21"/>
                    <a:pt x="3" y="21"/>
                    <a:pt x="3" y="21"/>
                  </a:cubicBezTo>
                  <a:cubicBezTo>
                    <a:pt x="2" y="21"/>
                    <a:pt x="1" y="21"/>
                    <a:pt x="0" y="22"/>
                  </a:cubicBezTo>
                  <a:cubicBezTo>
                    <a:pt x="0" y="23"/>
                    <a:pt x="0" y="24"/>
                    <a:pt x="0" y="25"/>
                  </a:cubicBezTo>
                  <a:cubicBezTo>
                    <a:pt x="7" y="36"/>
                    <a:pt x="7" y="36"/>
                    <a:pt x="7" y="36"/>
                  </a:cubicBezTo>
                  <a:cubicBezTo>
                    <a:pt x="8" y="37"/>
                    <a:pt x="8" y="38"/>
                    <a:pt x="9" y="38"/>
                  </a:cubicBezTo>
                  <a:cubicBezTo>
                    <a:pt x="32" y="38"/>
                    <a:pt x="32" y="38"/>
                    <a:pt x="32" y="38"/>
                  </a:cubicBezTo>
                  <a:cubicBezTo>
                    <a:pt x="33" y="38"/>
                    <a:pt x="34" y="37"/>
                    <a:pt x="34" y="36"/>
                  </a:cubicBezTo>
                  <a:cubicBezTo>
                    <a:pt x="41" y="25"/>
                    <a:pt x="41" y="25"/>
                    <a:pt x="41" y="25"/>
                  </a:cubicBezTo>
                  <a:cubicBezTo>
                    <a:pt x="41" y="24"/>
                    <a:pt x="41" y="23"/>
                    <a:pt x="41" y="22"/>
                  </a:cubicBezTo>
                  <a:close/>
                  <a:moveTo>
                    <a:pt x="28" y="15"/>
                  </a:moveTo>
                  <a:cubicBezTo>
                    <a:pt x="28" y="17"/>
                    <a:pt x="30" y="19"/>
                    <a:pt x="33" y="19"/>
                  </a:cubicBezTo>
                  <a:cubicBezTo>
                    <a:pt x="35" y="19"/>
                    <a:pt x="37" y="17"/>
                    <a:pt x="37" y="15"/>
                  </a:cubicBezTo>
                  <a:cubicBezTo>
                    <a:pt x="37" y="12"/>
                    <a:pt x="35" y="10"/>
                    <a:pt x="33" y="10"/>
                  </a:cubicBezTo>
                  <a:cubicBezTo>
                    <a:pt x="30" y="10"/>
                    <a:pt x="28" y="12"/>
                    <a:pt x="28" y="15"/>
                  </a:cubicBezTo>
                  <a:close/>
                  <a:moveTo>
                    <a:pt x="27" y="10"/>
                  </a:moveTo>
                  <a:cubicBezTo>
                    <a:pt x="30" y="10"/>
                    <a:pt x="32" y="7"/>
                    <a:pt x="32" y="5"/>
                  </a:cubicBezTo>
                  <a:cubicBezTo>
                    <a:pt x="32" y="2"/>
                    <a:pt x="30" y="0"/>
                    <a:pt x="27" y="0"/>
                  </a:cubicBezTo>
                  <a:cubicBezTo>
                    <a:pt x="25" y="0"/>
                    <a:pt x="22" y="2"/>
                    <a:pt x="22" y="5"/>
                  </a:cubicBezTo>
                  <a:cubicBezTo>
                    <a:pt x="22" y="7"/>
                    <a:pt x="25" y="10"/>
                    <a:pt x="27" y="1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0" name="Freeform 21"/>
            <p:cNvSpPr>
              <a:spLocks noEditPoints="1"/>
            </p:cNvSpPr>
            <p:nvPr/>
          </p:nvSpPr>
          <p:spPr bwMode="auto">
            <a:xfrm>
              <a:off x="1056606" y="4792870"/>
              <a:ext cx="709092" cy="709093"/>
            </a:xfrm>
            <a:custGeom>
              <a:avLst/>
              <a:gdLst>
                <a:gd name="T0" fmla="*/ 52 w 86"/>
                <a:gd name="T1" fmla="*/ 83 h 86"/>
                <a:gd name="T2" fmla="*/ 46 w 86"/>
                <a:gd name="T3" fmla="*/ 86 h 86"/>
                <a:gd name="T4" fmla="*/ 32 w 86"/>
                <a:gd name="T5" fmla="*/ 85 h 86"/>
                <a:gd name="T6" fmla="*/ 39 w 86"/>
                <a:gd name="T7" fmla="*/ 84 h 86"/>
                <a:gd name="T8" fmla="*/ 32 w 86"/>
                <a:gd name="T9" fmla="*/ 85 h 86"/>
                <a:gd name="T10" fmla="*/ 65 w 86"/>
                <a:gd name="T11" fmla="*/ 78 h 86"/>
                <a:gd name="T12" fmla="*/ 59 w 86"/>
                <a:gd name="T13" fmla="*/ 83 h 86"/>
                <a:gd name="T14" fmla="*/ 19 w 86"/>
                <a:gd name="T15" fmla="*/ 79 h 86"/>
                <a:gd name="T16" fmla="*/ 25 w 86"/>
                <a:gd name="T17" fmla="*/ 81 h 86"/>
                <a:gd name="T18" fmla="*/ 19 w 86"/>
                <a:gd name="T19" fmla="*/ 79 h 86"/>
                <a:gd name="T20" fmla="*/ 65 w 86"/>
                <a:gd name="T21" fmla="*/ 78 h 86"/>
                <a:gd name="T22" fmla="*/ 75 w 86"/>
                <a:gd name="T23" fmla="*/ 69 h 86"/>
                <a:gd name="T24" fmla="*/ 71 w 86"/>
                <a:gd name="T25" fmla="*/ 75 h 86"/>
                <a:gd name="T26" fmla="*/ 8 w 86"/>
                <a:gd name="T27" fmla="*/ 69 h 86"/>
                <a:gd name="T28" fmla="*/ 14 w 86"/>
                <a:gd name="T29" fmla="*/ 73 h 86"/>
                <a:gd name="T30" fmla="*/ 8 w 86"/>
                <a:gd name="T31" fmla="*/ 69 h 86"/>
                <a:gd name="T32" fmla="*/ 82 w 86"/>
                <a:gd name="T33" fmla="*/ 57 h 86"/>
                <a:gd name="T34" fmla="*/ 80 w 86"/>
                <a:gd name="T35" fmla="*/ 64 h 86"/>
                <a:gd name="T36" fmla="*/ 2 w 86"/>
                <a:gd name="T37" fmla="*/ 56 h 86"/>
                <a:gd name="T38" fmla="*/ 6 w 86"/>
                <a:gd name="T39" fmla="*/ 62 h 86"/>
                <a:gd name="T40" fmla="*/ 2 w 86"/>
                <a:gd name="T41" fmla="*/ 56 h 86"/>
                <a:gd name="T42" fmla="*/ 84 w 86"/>
                <a:gd name="T43" fmla="*/ 43 h 86"/>
                <a:gd name="T44" fmla="*/ 85 w 86"/>
                <a:gd name="T45" fmla="*/ 50 h 86"/>
                <a:gd name="T46" fmla="*/ 0 w 86"/>
                <a:gd name="T47" fmla="*/ 43 h 86"/>
                <a:gd name="T48" fmla="*/ 1 w 86"/>
                <a:gd name="T49" fmla="*/ 42 h 86"/>
                <a:gd name="T50" fmla="*/ 1 w 86"/>
                <a:gd name="T51" fmla="*/ 49 h 86"/>
                <a:gd name="T52" fmla="*/ 0 w 86"/>
                <a:gd name="T53" fmla="*/ 43 h 86"/>
                <a:gd name="T54" fmla="*/ 84 w 86"/>
                <a:gd name="T55" fmla="*/ 31 h 86"/>
                <a:gd name="T56" fmla="*/ 84 w 86"/>
                <a:gd name="T57" fmla="*/ 38 h 86"/>
                <a:gd name="T58" fmla="*/ 0 w 86"/>
                <a:gd name="T59" fmla="*/ 35 h 86"/>
                <a:gd name="T60" fmla="*/ 4 w 86"/>
                <a:gd name="T61" fmla="*/ 29 h 86"/>
                <a:gd name="T62" fmla="*/ 0 w 86"/>
                <a:gd name="T63" fmla="*/ 35 h 86"/>
                <a:gd name="T64" fmla="*/ 78 w 86"/>
                <a:gd name="T65" fmla="*/ 18 h 86"/>
                <a:gd name="T66" fmla="*/ 80 w 86"/>
                <a:gd name="T67" fmla="*/ 25 h 86"/>
                <a:gd name="T68" fmla="*/ 5 w 86"/>
                <a:gd name="T69" fmla="*/ 22 h 86"/>
                <a:gd name="T70" fmla="*/ 11 w 86"/>
                <a:gd name="T71" fmla="*/ 17 h 86"/>
                <a:gd name="T72" fmla="*/ 5 w 86"/>
                <a:gd name="T73" fmla="*/ 22 h 86"/>
                <a:gd name="T74" fmla="*/ 67 w 86"/>
                <a:gd name="T75" fmla="*/ 9 h 86"/>
                <a:gd name="T76" fmla="*/ 73 w 86"/>
                <a:gd name="T77" fmla="*/ 13 h 86"/>
                <a:gd name="T78" fmla="*/ 67 w 86"/>
                <a:gd name="T79" fmla="*/ 9 h 86"/>
                <a:gd name="T80" fmla="*/ 20 w 86"/>
                <a:gd name="T81" fmla="*/ 7 h 86"/>
                <a:gd name="T82" fmla="*/ 15 w 86"/>
                <a:gd name="T83" fmla="*/ 12 h 86"/>
                <a:gd name="T84" fmla="*/ 54 w 86"/>
                <a:gd name="T85" fmla="*/ 3 h 86"/>
                <a:gd name="T86" fmla="*/ 61 w 86"/>
                <a:gd name="T87" fmla="*/ 5 h 86"/>
                <a:gd name="T88" fmla="*/ 54 w 86"/>
                <a:gd name="T89" fmla="*/ 3 h 86"/>
                <a:gd name="T90" fmla="*/ 33 w 86"/>
                <a:gd name="T91" fmla="*/ 1 h 86"/>
                <a:gd name="T92" fmla="*/ 27 w 86"/>
                <a:gd name="T93" fmla="*/ 5 h 86"/>
                <a:gd name="T94" fmla="*/ 42 w 86"/>
                <a:gd name="T95" fmla="*/ 2 h 86"/>
                <a:gd name="T96" fmla="*/ 40 w 86"/>
                <a:gd name="T97" fmla="*/ 0 h 86"/>
                <a:gd name="T98" fmla="*/ 48 w 86"/>
                <a:gd name="T99" fmla="*/ 0 h 86"/>
                <a:gd name="T100" fmla="*/ 42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4"/>
                  </a:moveTo>
                  <a:cubicBezTo>
                    <a:pt x="48" y="84"/>
                    <a:pt x="50" y="84"/>
                    <a:pt x="52" y="83"/>
                  </a:cubicBezTo>
                  <a:cubicBezTo>
                    <a:pt x="53" y="85"/>
                    <a:pt x="53" y="85"/>
                    <a:pt x="53" y="85"/>
                  </a:cubicBezTo>
                  <a:cubicBezTo>
                    <a:pt x="51" y="85"/>
                    <a:pt x="48" y="86"/>
                    <a:pt x="46" y="86"/>
                  </a:cubicBezTo>
                  <a:lnTo>
                    <a:pt x="46" y="84"/>
                  </a:lnTo>
                  <a:close/>
                  <a:moveTo>
                    <a:pt x="32" y="85"/>
                  </a:moveTo>
                  <a:cubicBezTo>
                    <a:pt x="32" y="83"/>
                    <a:pt x="32" y="83"/>
                    <a:pt x="32" y="83"/>
                  </a:cubicBezTo>
                  <a:cubicBezTo>
                    <a:pt x="34" y="84"/>
                    <a:pt x="36" y="84"/>
                    <a:pt x="39" y="84"/>
                  </a:cubicBezTo>
                  <a:cubicBezTo>
                    <a:pt x="38" y="86"/>
                    <a:pt x="38" y="86"/>
                    <a:pt x="38" y="86"/>
                  </a:cubicBezTo>
                  <a:cubicBezTo>
                    <a:pt x="36" y="86"/>
                    <a:pt x="34" y="85"/>
                    <a:pt x="32" y="85"/>
                  </a:cubicBezTo>
                  <a:close/>
                  <a:moveTo>
                    <a:pt x="59" y="81"/>
                  </a:moveTo>
                  <a:cubicBezTo>
                    <a:pt x="61" y="80"/>
                    <a:pt x="63" y="79"/>
                    <a:pt x="65" y="78"/>
                  </a:cubicBezTo>
                  <a:cubicBezTo>
                    <a:pt x="66" y="79"/>
                    <a:pt x="66" y="79"/>
                    <a:pt x="66" y="79"/>
                  </a:cubicBezTo>
                  <a:cubicBezTo>
                    <a:pt x="64" y="80"/>
                    <a:pt x="62" y="82"/>
                    <a:pt x="59" y="83"/>
                  </a:cubicBezTo>
                  <a:lnTo>
                    <a:pt x="59" y="81"/>
                  </a:lnTo>
                  <a:close/>
                  <a:moveTo>
                    <a:pt x="19" y="79"/>
                  </a:moveTo>
                  <a:cubicBezTo>
                    <a:pt x="19" y="77"/>
                    <a:pt x="19" y="77"/>
                    <a:pt x="19" y="77"/>
                  </a:cubicBezTo>
                  <a:cubicBezTo>
                    <a:pt x="21" y="79"/>
                    <a:pt x="23" y="80"/>
                    <a:pt x="25" y="81"/>
                  </a:cubicBezTo>
                  <a:cubicBezTo>
                    <a:pt x="25" y="82"/>
                    <a:pt x="25" y="82"/>
                    <a:pt x="25" y="82"/>
                  </a:cubicBezTo>
                  <a:cubicBezTo>
                    <a:pt x="23" y="81"/>
                    <a:pt x="21" y="80"/>
                    <a:pt x="19" y="79"/>
                  </a:cubicBezTo>
                  <a:close/>
                  <a:moveTo>
                    <a:pt x="65" y="78"/>
                  </a:moveTo>
                  <a:cubicBezTo>
                    <a:pt x="65" y="78"/>
                    <a:pt x="65" y="78"/>
                    <a:pt x="65" y="78"/>
                  </a:cubicBezTo>
                  <a:moveTo>
                    <a:pt x="70" y="74"/>
                  </a:moveTo>
                  <a:cubicBezTo>
                    <a:pt x="72" y="72"/>
                    <a:pt x="74" y="71"/>
                    <a:pt x="75" y="69"/>
                  </a:cubicBezTo>
                  <a:cubicBezTo>
                    <a:pt x="76" y="70"/>
                    <a:pt x="76" y="70"/>
                    <a:pt x="76" y="70"/>
                  </a:cubicBezTo>
                  <a:cubicBezTo>
                    <a:pt x="75" y="71"/>
                    <a:pt x="73" y="73"/>
                    <a:pt x="71" y="75"/>
                  </a:cubicBezTo>
                  <a:lnTo>
                    <a:pt x="70" y="74"/>
                  </a:lnTo>
                  <a:close/>
                  <a:moveTo>
                    <a:pt x="8" y="69"/>
                  </a:moveTo>
                  <a:cubicBezTo>
                    <a:pt x="9" y="68"/>
                    <a:pt x="9" y="68"/>
                    <a:pt x="9" y="68"/>
                  </a:cubicBezTo>
                  <a:cubicBezTo>
                    <a:pt x="11" y="70"/>
                    <a:pt x="12" y="72"/>
                    <a:pt x="14" y="73"/>
                  </a:cubicBezTo>
                  <a:cubicBezTo>
                    <a:pt x="13" y="74"/>
                    <a:pt x="13" y="74"/>
                    <a:pt x="13" y="74"/>
                  </a:cubicBezTo>
                  <a:cubicBezTo>
                    <a:pt x="11" y="72"/>
                    <a:pt x="10" y="71"/>
                    <a:pt x="8" y="69"/>
                  </a:cubicBezTo>
                  <a:close/>
                  <a:moveTo>
                    <a:pt x="79" y="63"/>
                  </a:moveTo>
                  <a:cubicBezTo>
                    <a:pt x="80" y="61"/>
                    <a:pt x="81" y="59"/>
                    <a:pt x="82" y="57"/>
                  </a:cubicBezTo>
                  <a:cubicBezTo>
                    <a:pt x="83" y="57"/>
                    <a:pt x="83" y="57"/>
                    <a:pt x="83" y="57"/>
                  </a:cubicBezTo>
                  <a:cubicBezTo>
                    <a:pt x="82" y="59"/>
                    <a:pt x="81" y="62"/>
                    <a:pt x="80" y="64"/>
                  </a:cubicBezTo>
                  <a:lnTo>
                    <a:pt x="79" y="63"/>
                  </a:lnTo>
                  <a:close/>
                  <a:moveTo>
                    <a:pt x="2" y="56"/>
                  </a:moveTo>
                  <a:cubicBezTo>
                    <a:pt x="3" y="56"/>
                    <a:pt x="3" y="56"/>
                    <a:pt x="3" y="56"/>
                  </a:cubicBezTo>
                  <a:cubicBezTo>
                    <a:pt x="4" y="58"/>
                    <a:pt x="5" y="60"/>
                    <a:pt x="6" y="62"/>
                  </a:cubicBezTo>
                  <a:cubicBezTo>
                    <a:pt x="4" y="63"/>
                    <a:pt x="4" y="63"/>
                    <a:pt x="4" y="63"/>
                  </a:cubicBezTo>
                  <a:cubicBezTo>
                    <a:pt x="3" y="61"/>
                    <a:pt x="2" y="58"/>
                    <a:pt x="2" y="56"/>
                  </a:cubicBezTo>
                  <a:close/>
                  <a:moveTo>
                    <a:pt x="84" y="50"/>
                  </a:moveTo>
                  <a:cubicBezTo>
                    <a:pt x="84" y="48"/>
                    <a:pt x="84" y="45"/>
                    <a:pt x="84" y="43"/>
                  </a:cubicBezTo>
                  <a:cubicBezTo>
                    <a:pt x="86" y="43"/>
                    <a:pt x="86" y="43"/>
                    <a:pt x="86" y="43"/>
                  </a:cubicBezTo>
                  <a:cubicBezTo>
                    <a:pt x="86" y="45"/>
                    <a:pt x="85" y="48"/>
                    <a:pt x="85" y="50"/>
                  </a:cubicBezTo>
                  <a:lnTo>
                    <a:pt x="84" y="50"/>
                  </a:lnTo>
                  <a:close/>
                  <a:moveTo>
                    <a:pt x="0" y="43"/>
                  </a:moveTo>
                  <a:cubicBezTo>
                    <a:pt x="0" y="43"/>
                    <a:pt x="0" y="42"/>
                    <a:pt x="0" y="42"/>
                  </a:cubicBezTo>
                  <a:cubicBezTo>
                    <a:pt x="1" y="42"/>
                    <a:pt x="1" y="42"/>
                    <a:pt x="1" y="42"/>
                  </a:cubicBezTo>
                  <a:cubicBezTo>
                    <a:pt x="1" y="42"/>
                    <a:pt x="1" y="43"/>
                    <a:pt x="1" y="43"/>
                  </a:cubicBezTo>
                  <a:cubicBezTo>
                    <a:pt x="1" y="45"/>
                    <a:pt x="1" y="47"/>
                    <a:pt x="1" y="49"/>
                  </a:cubicBezTo>
                  <a:cubicBezTo>
                    <a:pt x="0" y="49"/>
                    <a:pt x="0" y="49"/>
                    <a:pt x="0" y="49"/>
                  </a:cubicBezTo>
                  <a:cubicBezTo>
                    <a:pt x="0" y="47"/>
                    <a:pt x="0" y="45"/>
                    <a:pt x="0" y="43"/>
                  </a:cubicBezTo>
                  <a:close/>
                  <a:moveTo>
                    <a:pt x="82" y="31"/>
                  </a:moveTo>
                  <a:cubicBezTo>
                    <a:pt x="84" y="31"/>
                    <a:pt x="84" y="31"/>
                    <a:pt x="84" y="31"/>
                  </a:cubicBezTo>
                  <a:cubicBezTo>
                    <a:pt x="84" y="33"/>
                    <a:pt x="85" y="35"/>
                    <a:pt x="85" y="38"/>
                  </a:cubicBezTo>
                  <a:cubicBezTo>
                    <a:pt x="84" y="38"/>
                    <a:pt x="84" y="38"/>
                    <a:pt x="84" y="38"/>
                  </a:cubicBezTo>
                  <a:cubicBezTo>
                    <a:pt x="84" y="36"/>
                    <a:pt x="83" y="34"/>
                    <a:pt x="82" y="31"/>
                  </a:cubicBezTo>
                  <a:close/>
                  <a:moveTo>
                    <a:pt x="0" y="35"/>
                  </a:moveTo>
                  <a:cubicBezTo>
                    <a:pt x="1" y="33"/>
                    <a:pt x="1" y="30"/>
                    <a:pt x="2" y="28"/>
                  </a:cubicBezTo>
                  <a:cubicBezTo>
                    <a:pt x="4" y="29"/>
                    <a:pt x="4" y="29"/>
                    <a:pt x="4" y="29"/>
                  </a:cubicBezTo>
                  <a:cubicBezTo>
                    <a:pt x="3" y="31"/>
                    <a:pt x="2" y="33"/>
                    <a:pt x="2" y="35"/>
                  </a:cubicBezTo>
                  <a:lnTo>
                    <a:pt x="0" y="35"/>
                  </a:lnTo>
                  <a:close/>
                  <a:moveTo>
                    <a:pt x="77" y="19"/>
                  </a:moveTo>
                  <a:cubicBezTo>
                    <a:pt x="78" y="18"/>
                    <a:pt x="78" y="18"/>
                    <a:pt x="78" y="18"/>
                  </a:cubicBezTo>
                  <a:cubicBezTo>
                    <a:pt x="79" y="20"/>
                    <a:pt x="80" y="22"/>
                    <a:pt x="81" y="24"/>
                  </a:cubicBezTo>
                  <a:cubicBezTo>
                    <a:pt x="80" y="25"/>
                    <a:pt x="80" y="25"/>
                    <a:pt x="80" y="25"/>
                  </a:cubicBezTo>
                  <a:cubicBezTo>
                    <a:pt x="79" y="23"/>
                    <a:pt x="78" y="21"/>
                    <a:pt x="77" y="19"/>
                  </a:cubicBezTo>
                  <a:close/>
                  <a:moveTo>
                    <a:pt x="5" y="22"/>
                  </a:moveTo>
                  <a:cubicBezTo>
                    <a:pt x="7" y="19"/>
                    <a:pt x="8" y="18"/>
                    <a:pt x="9" y="16"/>
                  </a:cubicBezTo>
                  <a:cubicBezTo>
                    <a:pt x="11" y="17"/>
                    <a:pt x="11" y="17"/>
                    <a:pt x="11" y="17"/>
                  </a:cubicBezTo>
                  <a:cubicBezTo>
                    <a:pt x="9" y="18"/>
                    <a:pt x="8" y="20"/>
                    <a:pt x="7" y="22"/>
                  </a:cubicBezTo>
                  <a:lnTo>
                    <a:pt x="5" y="22"/>
                  </a:lnTo>
                  <a:close/>
                  <a:moveTo>
                    <a:pt x="67" y="9"/>
                  </a:moveTo>
                  <a:cubicBezTo>
                    <a:pt x="67" y="9"/>
                    <a:pt x="67" y="9"/>
                    <a:pt x="67" y="9"/>
                  </a:cubicBezTo>
                  <a:cubicBezTo>
                    <a:pt x="67" y="8"/>
                    <a:pt x="67" y="8"/>
                    <a:pt x="67" y="8"/>
                  </a:cubicBezTo>
                  <a:cubicBezTo>
                    <a:pt x="69" y="10"/>
                    <a:pt x="71" y="11"/>
                    <a:pt x="73" y="13"/>
                  </a:cubicBezTo>
                  <a:cubicBezTo>
                    <a:pt x="72" y="14"/>
                    <a:pt x="72" y="14"/>
                    <a:pt x="72" y="14"/>
                  </a:cubicBezTo>
                  <a:cubicBezTo>
                    <a:pt x="70" y="12"/>
                    <a:pt x="68" y="11"/>
                    <a:pt x="67" y="9"/>
                  </a:cubicBezTo>
                  <a:close/>
                  <a:moveTo>
                    <a:pt x="15" y="11"/>
                  </a:moveTo>
                  <a:cubicBezTo>
                    <a:pt x="16" y="9"/>
                    <a:pt x="18" y="8"/>
                    <a:pt x="20" y="7"/>
                  </a:cubicBezTo>
                  <a:cubicBezTo>
                    <a:pt x="21" y="8"/>
                    <a:pt x="21" y="8"/>
                    <a:pt x="21" y="8"/>
                  </a:cubicBezTo>
                  <a:cubicBezTo>
                    <a:pt x="19" y="9"/>
                    <a:pt x="17" y="10"/>
                    <a:pt x="15" y="12"/>
                  </a:cubicBezTo>
                  <a:lnTo>
                    <a:pt x="15" y="11"/>
                  </a:lnTo>
                  <a:close/>
                  <a:moveTo>
                    <a:pt x="54" y="3"/>
                  </a:moveTo>
                  <a:cubicBezTo>
                    <a:pt x="55" y="2"/>
                    <a:pt x="55" y="2"/>
                    <a:pt x="55" y="2"/>
                  </a:cubicBezTo>
                  <a:cubicBezTo>
                    <a:pt x="57" y="3"/>
                    <a:pt x="59" y="3"/>
                    <a:pt x="61" y="5"/>
                  </a:cubicBezTo>
                  <a:cubicBezTo>
                    <a:pt x="61" y="6"/>
                    <a:pt x="61" y="6"/>
                    <a:pt x="61" y="6"/>
                  </a:cubicBezTo>
                  <a:cubicBezTo>
                    <a:pt x="59" y="5"/>
                    <a:pt x="57" y="4"/>
                    <a:pt x="54" y="3"/>
                  </a:cubicBezTo>
                  <a:close/>
                  <a:moveTo>
                    <a:pt x="27" y="3"/>
                  </a:moveTo>
                  <a:cubicBezTo>
                    <a:pt x="29" y="2"/>
                    <a:pt x="31" y="2"/>
                    <a:pt x="33" y="1"/>
                  </a:cubicBezTo>
                  <a:cubicBezTo>
                    <a:pt x="34" y="2"/>
                    <a:pt x="34" y="2"/>
                    <a:pt x="34" y="2"/>
                  </a:cubicBezTo>
                  <a:cubicBezTo>
                    <a:pt x="32" y="3"/>
                    <a:pt x="29" y="4"/>
                    <a:pt x="27" y="5"/>
                  </a:cubicBezTo>
                  <a:lnTo>
                    <a:pt x="27" y="3"/>
                  </a:lnTo>
                  <a:close/>
                  <a:moveTo>
                    <a:pt x="42" y="2"/>
                  </a:moveTo>
                  <a:cubicBezTo>
                    <a:pt x="42" y="2"/>
                    <a:pt x="41" y="2"/>
                    <a:pt x="40" y="2"/>
                  </a:cubicBezTo>
                  <a:cubicBezTo>
                    <a:pt x="40" y="0"/>
                    <a:pt x="40" y="0"/>
                    <a:pt x="40" y="0"/>
                  </a:cubicBezTo>
                  <a:cubicBezTo>
                    <a:pt x="41" y="0"/>
                    <a:pt x="42" y="0"/>
                    <a:pt x="42" y="0"/>
                  </a:cubicBezTo>
                  <a:cubicBezTo>
                    <a:pt x="44" y="0"/>
                    <a:pt x="46" y="0"/>
                    <a:pt x="48" y="0"/>
                  </a:cubicBezTo>
                  <a:cubicBezTo>
                    <a:pt x="48" y="2"/>
                    <a:pt x="48" y="2"/>
                    <a:pt x="48" y="2"/>
                  </a:cubicBezTo>
                  <a:cubicBezTo>
                    <a:pt x="46" y="2"/>
                    <a:pt x="44" y="2"/>
                    <a:pt x="42" y="2"/>
                  </a:cubicBezTo>
                  <a:close/>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7" name="组合 6"/>
          <p:cNvGrpSpPr/>
          <p:nvPr/>
        </p:nvGrpSpPr>
        <p:grpSpPr>
          <a:xfrm>
            <a:off x="10050554" y="4792870"/>
            <a:ext cx="724620" cy="709093"/>
            <a:chOff x="10050554" y="4792870"/>
            <a:chExt cx="724620" cy="709093"/>
          </a:xfrm>
        </p:grpSpPr>
        <p:sp>
          <p:nvSpPr>
            <p:cNvPr id="113831" name="Oval 22"/>
            <p:cNvSpPr>
              <a:spLocks noChangeArrowheads="1"/>
            </p:cNvSpPr>
            <p:nvPr/>
          </p:nvSpPr>
          <p:spPr bwMode="auto">
            <a:xfrm>
              <a:off x="10084197" y="4823925"/>
              <a:ext cx="652159" cy="652159"/>
            </a:xfrm>
            <a:prstGeom prst="ellipse">
              <a:avLst/>
            </a:prstGeom>
            <a:solidFill>
              <a:schemeClr val="accent3"/>
            </a:solidFill>
            <a:ln>
              <a:noFill/>
            </a:ln>
            <a:extLst/>
          </p:spPr>
          <p:txBody>
            <a:bodyPr/>
            <a:lstStyle/>
            <a:p>
              <a:endParaRPr lang="zh-CN" altLang="en-US" sz="2133"/>
            </a:p>
          </p:txBody>
        </p:sp>
        <p:sp>
          <p:nvSpPr>
            <p:cNvPr id="113832" name="Freeform 23"/>
            <p:cNvSpPr>
              <a:spLocks noEditPoints="1"/>
            </p:cNvSpPr>
            <p:nvPr/>
          </p:nvSpPr>
          <p:spPr bwMode="auto">
            <a:xfrm>
              <a:off x="10412863" y="4823925"/>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3" name="Freeform 24"/>
            <p:cNvSpPr>
              <a:spLocks/>
            </p:cNvSpPr>
            <p:nvPr/>
          </p:nvSpPr>
          <p:spPr bwMode="auto">
            <a:xfrm>
              <a:off x="10412863" y="4823924"/>
              <a:ext cx="362311" cy="644395"/>
            </a:xfrm>
            <a:custGeom>
              <a:avLst/>
              <a:gdLst>
                <a:gd name="T0" fmla="*/ 0 w 44"/>
                <a:gd name="T1" fmla="*/ 0 h 78"/>
                <a:gd name="T2" fmla="*/ 0 w 44"/>
                <a:gd name="T3" fmla="*/ 78 h 78"/>
                <a:gd name="T4" fmla="*/ 19 w 44"/>
                <a:gd name="T5" fmla="*/ 73 h 78"/>
                <a:gd name="T6" fmla="*/ 33 w 44"/>
                <a:gd name="T7" fmla="*/ 19 h 78"/>
                <a:gd name="T8" fmla="*/ 19 w 44"/>
                <a:gd name="T9" fmla="*/ 5 h 78"/>
                <a:gd name="T10" fmla="*/ 19 w 44"/>
                <a:gd name="T11" fmla="*/ 5 h 78"/>
                <a:gd name="T12" fmla="*/ 19 w 44"/>
                <a:gd name="T13" fmla="*/ 5 h 78"/>
                <a:gd name="T14" fmla="*/ 0 w 44"/>
                <a:gd name="T15" fmla="*/ 0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8">
                  <a:moveTo>
                    <a:pt x="0" y="0"/>
                  </a:moveTo>
                  <a:cubicBezTo>
                    <a:pt x="0" y="78"/>
                    <a:pt x="0" y="78"/>
                    <a:pt x="0" y="78"/>
                  </a:cubicBezTo>
                  <a:cubicBezTo>
                    <a:pt x="7" y="78"/>
                    <a:pt x="13" y="77"/>
                    <a:pt x="19" y="73"/>
                  </a:cubicBezTo>
                  <a:cubicBezTo>
                    <a:pt x="38" y="62"/>
                    <a:pt x="44" y="38"/>
                    <a:pt x="33" y="19"/>
                  </a:cubicBezTo>
                  <a:cubicBezTo>
                    <a:pt x="30" y="13"/>
                    <a:pt x="25" y="8"/>
                    <a:pt x="19" y="5"/>
                  </a:cubicBezTo>
                  <a:cubicBezTo>
                    <a:pt x="19" y="5"/>
                    <a:pt x="19" y="5"/>
                    <a:pt x="19" y="5"/>
                  </a:cubicBezTo>
                  <a:cubicBezTo>
                    <a:pt x="19" y="5"/>
                    <a:pt x="19" y="5"/>
                    <a:pt x="19" y="5"/>
                  </a:cubicBezTo>
                  <a:cubicBezTo>
                    <a:pt x="13" y="2"/>
                    <a:pt x="7" y="0"/>
                    <a:pt x="0" y="0"/>
                  </a:cubicBezTo>
                </a:path>
              </a:pathLst>
            </a:custGeom>
            <a:solidFill>
              <a:schemeClr val="accent3"/>
            </a:solidFill>
            <a:ln>
              <a:noFill/>
            </a:ln>
            <a:extLst/>
          </p:spPr>
          <p:txBody>
            <a:bodyPr/>
            <a:lstStyle/>
            <a:p>
              <a:endParaRPr lang="zh-CN" altLang="en-US" sz="2133"/>
            </a:p>
          </p:txBody>
        </p:sp>
        <p:sp>
          <p:nvSpPr>
            <p:cNvPr id="113834" name="Freeform 25"/>
            <p:cNvSpPr>
              <a:spLocks/>
            </p:cNvSpPr>
            <p:nvPr/>
          </p:nvSpPr>
          <p:spPr bwMode="auto">
            <a:xfrm>
              <a:off x="10231709" y="4981788"/>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5" name="Freeform 26"/>
            <p:cNvSpPr>
              <a:spLocks/>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6" name="Freeform 27"/>
            <p:cNvSpPr>
              <a:spLocks/>
            </p:cNvSpPr>
            <p:nvPr/>
          </p:nvSpPr>
          <p:spPr bwMode="auto">
            <a:xfrm>
              <a:off x="10306759" y="4948145"/>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7" name="Freeform 28"/>
            <p:cNvSpPr>
              <a:spLocks/>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8" name="Freeform 29"/>
            <p:cNvSpPr>
              <a:spLocks/>
            </p:cNvSpPr>
            <p:nvPr/>
          </p:nvSpPr>
          <p:spPr bwMode="auto">
            <a:xfrm>
              <a:off x="10247236" y="4989552"/>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39" name="Freeform 30"/>
            <p:cNvSpPr>
              <a:spLocks/>
            </p:cNvSpPr>
            <p:nvPr/>
          </p:nvSpPr>
          <p:spPr bwMode="auto">
            <a:xfrm>
              <a:off x="10231708"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0" name="Freeform 31"/>
            <p:cNvSpPr>
              <a:spLocks/>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1" name="Freeform 32"/>
            <p:cNvSpPr>
              <a:spLocks/>
            </p:cNvSpPr>
            <p:nvPr/>
          </p:nvSpPr>
          <p:spPr bwMode="auto">
            <a:xfrm>
              <a:off x="10397337" y="5023196"/>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2" name="Freeform 33"/>
            <p:cNvSpPr>
              <a:spLocks/>
            </p:cNvSpPr>
            <p:nvPr/>
          </p:nvSpPr>
          <p:spPr bwMode="auto">
            <a:xfrm>
              <a:off x="10469797"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3" name="Freeform 34"/>
            <p:cNvSpPr>
              <a:spLocks/>
            </p:cNvSpPr>
            <p:nvPr/>
          </p:nvSpPr>
          <p:spPr bwMode="auto">
            <a:xfrm>
              <a:off x="10503441" y="5064601"/>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4" name="Freeform 35"/>
            <p:cNvSpPr>
              <a:spLocks/>
            </p:cNvSpPr>
            <p:nvPr/>
          </p:nvSpPr>
          <p:spPr bwMode="auto">
            <a:xfrm>
              <a:off x="10537085" y="5087893"/>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5" name="Freeform 36"/>
            <p:cNvSpPr>
              <a:spLocks/>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6" name="Freeform 37"/>
            <p:cNvSpPr>
              <a:spLocks noEditPoints="1"/>
            </p:cNvSpPr>
            <p:nvPr/>
          </p:nvSpPr>
          <p:spPr bwMode="auto">
            <a:xfrm>
              <a:off x="10050554" y="4792870"/>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 name="组合 2"/>
          <p:cNvGrpSpPr/>
          <p:nvPr/>
        </p:nvGrpSpPr>
        <p:grpSpPr>
          <a:xfrm>
            <a:off x="1007435" y="3216820"/>
            <a:ext cx="810021" cy="815197"/>
            <a:chOff x="1007435" y="3216820"/>
            <a:chExt cx="810021" cy="815197"/>
          </a:xfrm>
        </p:grpSpPr>
        <p:sp>
          <p:nvSpPr>
            <p:cNvPr id="113847" name="Freeform 38"/>
            <p:cNvSpPr>
              <a:spLocks/>
            </p:cNvSpPr>
            <p:nvPr/>
          </p:nvSpPr>
          <p:spPr bwMode="auto">
            <a:xfrm>
              <a:off x="1007435" y="3216820"/>
              <a:ext cx="810021" cy="815197"/>
            </a:xfrm>
            <a:custGeom>
              <a:avLst/>
              <a:gdLst>
                <a:gd name="T0" fmla="*/ 70 w 98"/>
                <a:gd name="T1" fmla="*/ 12 h 99"/>
                <a:gd name="T2" fmla="*/ 86 w 98"/>
                <a:gd name="T3" fmla="*/ 71 h 99"/>
                <a:gd name="T4" fmla="*/ 27 w 98"/>
                <a:gd name="T5" fmla="*/ 87 h 99"/>
                <a:gd name="T6" fmla="*/ 11 w 98"/>
                <a:gd name="T7" fmla="*/ 28 h 99"/>
                <a:gd name="T8" fmla="*/ 70 w 98"/>
                <a:gd name="T9" fmla="*/ 12 h 99"/>
              </a:gdLst>
              <a:ahLst/>
              <a:cxnLst>
                <a:cxn ang="0">
                  <a:pos x="T0" y="T1"/>
                </a:cxn>
                <a:cxn ang="0">
                  <a:pos x="T2" y="T3"/>
                </a:cxn>
                <a:cxn ang="0">
                  <a:pos x="T4" y="T5"/>
                </a:cxn>
                <a:cxn ang="0">
                  <a:pos x="T6" y="T7"/>
                </a:cxn>
                <a:cxn ang="0">
                  <a:pos x="T8" y="T9"/>
                </a:cxn>
              </a:cxnLst>
              <a:rect l="0" t="0" r="r" b="b"/>
              <a:pathLst>
                <a:path w="98" h="99">
                  <a:moveTo>
                    <a:pt x="70" y="12"/>
                  </a:moveTo>
                  <a:cubicBezTo>
                    <a:pt x="91" y="24"/>
                    <a:pt x="98" y="50"/>
                    <a:pt x="86" y="71"/>
                  </a:cubicBezTo>
                  <a:cubicBezTo>
                    <a:pt x="74" y="92"/>
                    <a:pt x="48" y="99"/>
                    <a:pt x="27" y="87"/>
                  </a:cubicBezTo>
                  <a:cubicBezTo>
                    <a:pt x="7" y="75"/>
                    <a:pt x="0" y="48"/>
                    <a:pt x="11" y="28"/>
                  </a:cubicBezTo>
                  <a:cubicBezTo>
                    <a:pt x="23" y="7"/>
                    <a:pt x="50" y="0"/>
                    <a:pt x="70" y="12"/>
                  </a:cubicBezTo>
                </a:path>
              </a:pathLst>
            </a:custGeom>
            <a:solidFill>
              <a:schemeClr val="accent2"/>
            </a:solidFill>
            <a:ln>
              <a:noFill/>
            </a:ln>
            <a:extLst/>
          </p:spPr>
          <p:txBody>
            <a:bodyPr/>
            <a:lstStyle/>
            <a:p>
              <a:endParaRPr lang="zh-CN" altLang="en-US" sz="2133"/>
            </a:p>
          </p:txBody>
        </p:sp>
        <p:sp>
          <p:nvSpPr>
            <p:cNvPr id="113848" name="Freeform 39"/>
            <p:cNvSpPr>
              <a:spLocks noEditPoints="1"/>
            </p:cNvSpPr>
            <p:nvPr/>
          </p:nvSpPr>
          <p:spPr bwMode="auto">
            <a:xfrm>
              <a:off x="1418917" y="3265991"/>
              <a:ext cx="346783" cy="354547"/>
            </a:xfrm>
            <a:custGeom>
              <a:avLst/>
              <a:gdLst>
                <a:gd name="T0" fmla="*/ 24 w 42"/>
                <a:gd name="T1" fmla="*/ 9 h 43"/>
                <a:gd name="T2" fmla="*/ 42 w 42"/>
                <a:gd name="T3" fmla="*/ 43 h 43"/>
                <a:gd name="T4" fmla="*/ 36 w 42"/>
                <a:gd name="T5" fmla="*/ 22 h 43"/>
                <a:gd name="T6" fmla="*/ 24 w 42"/>
                <a:gd name="T7" fmla="*/ 9 h 43"/>
                <a:gd name="T8" fmla="*/ 0 w 42"/>
                <a:gd name="T9" fmla="*/ 0 h 43"/>
                <a:gd name="T10" fmla="*/ 0 w 42"/>
                <a:gd name="T11" fmla="*/ 0 h 43"/>
                <a:gd name="T12" fmla="*/ 3 w 42"/>
                <a:gd name="T13" fmla="*/ 1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24" y="9"/>
                  </a:moveTo>
                  <a:cubicBezTo>
                    <a:pt x="35" y="17"/>
                    <a:pt x="42" y="30"/>
                    <a:pt x="42" y="43"/>
                  </a:cubicBezTo>
                  <a:cubicBezTo>
                    <a:pt x="42" y="36"/>
                    <a:pt x="40" y="29"/>
                    <a:pt x="36" y="22"/>
                  </a:cubicBezTo>
                  <a:cubicBezTo>
                    <a:pt x="33" y="16"/>
                    <a:pt x="29" y="12"/>
                    <a:pt x="24" y="9"/>
                  </a:cubicBezTo>
                  <a:moveTo>
                    <a:pt x="0" y="0"/>
                  </a:moveTo>
                  <a:cubicBezTo>
                    <a:pt x="0" y="0"/>
                    <a:pt x="0" y="0"/>
                    <a:pt x="0" y="0"/>
                  </a:cubicBezTo>
                  <a:cubicBezTo>
                    <a:pt x="1" y="0"/>
                    <a:pt x="2" y="1"/>
                    <a:pt x="3" y="1"/>
                  </a:cubicBezTo>
                  <a:cubicBezTo>
                    <a:pt x="2" y="1"/>
                    <a:pt x="1" y="0"/>
                    <a:pt x="0"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49" name="Freeform 40"/>
            <p:cNvSpPr>
              <a:spLocks/>
            </p:cNvSpPr>
            <p:nvPr/>
          </p:nvSpPr>
          <p:spPr bwMode="auto">
            <a:xfrm>
              <a:off x="1418917" y="3265991"/>
              <a:ext cx="346783" cy="709093"/>
            </a:xfrm>
            <a:custGeom>
              <a:avLst/>
              <a:gdLst>
                <a:gd name="T0" fmla="*/ 0 w 42"/>
                <a:gd name="T1" fmla="*/ 0 h 86"/>
                <a:gd name="T2" fmla="*/ 0 w 42"/>
                <a:gd name="T3" fmla="*/ 86 h 86"/>
                <a:gd name="T4" fmla="*/ 20 w 42"/>
                <a:gd name="T5" fmla="*/ 81 h 86"/>
                <a:gd name="T6" fmla="*/ 42 w 42"/>
                <a:gd name="T7" fmla="*/ 43 h 86"/>
                <a:gd name="T8" fmla="*/ 24 w 42"/>
                <a:gd name="T9" fmla="*/ 9 h 86"/>
                <a:gd name="T10" fmla="*/ 3 w 42"/>
                <a:gd name="T11" fmla="*/ 1 h 86"/>
                <a:gd name="T12" fmla="*/ 0 w 42"/>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42" h="86">
                  <a:moveTo>
                    <a:pt x="0" y="0"/>
                  </a:moveTo>
                  <a:cubicBezTo>
                    <a:pt x="0" y="86"/>
                    <a:pt x="0" y="86"/>
                    <a:pt x="0" y="86"/>
                  </a:cubicBezTo>
                  <a:cubicBezTo>
                    <a:pt x="7" y="86"/>
                    <a:pt x="14" y="84"/>
                    <a:pt x="20" y="81"/>
                  </a:cubicBezTo>
                  <a:cubicBezTo>
                    <a:pt x="34" y="73"/>
                    <a:pt x="42" y="58"/>
                    <a:pt x="42" y="43"/>
                  </a:cubicBezTo>
                  <a:cubicBezTo>
                    <a:pt x="42" y="30"/>
                    <a:pt x="35" y="17"/>
                    <a:pt x="24" y="9"/>
                  </a:cubicBezTo>
                  <a:cubicBezTo>
                    <a:pt x="18" y="4"/>
                    <a:pt x="11" y="1"/>
                    <a:pt x="3" y="1"/>
                  </a:cubicBezTo>
                  <a:cubicBezTo>
                    <a:pt x="2" y="1"/>
                    <a:pt x="1" y="0"/>
                    <a:pt x="0" y="0"/>
                  </a:cubicBezTo>
                </a:path>
              </a:pathLst>
            </a:custGeom>
            <a:solidFill>
              <a:schemeClr val="accent2"/>
            </a:solidFill>
            <a:ln>
              <a:noFill/>
            </a:ln>
            <a:extLst/>
          </p:spPr>
          <p:txBody>
            <a:bodyPr/>
            <a:lstStyle/>
            <a:p>
              <a:endParaRPr lang="zh-CN" altLang="en-US" sz="2133"/>
            </a:p>
          </p:txBody>
        </p:sp>
        <p:sp>
          <p:nvSpPr>
            <p:cNvPr id="113850" name="Freeform 41"/>
            <p:cNvSpPr>
              <a:spLocks/>
            </p:cNvSpPr>
            <p:nvPr/>
          </p:nvSpPr>
          <p:spPr bwMode="auto">
            <a:xfrm>
              <a:off x="1470674" y="3545487"/>
              <a:ext cx="80225" cy="82813"/>
            </a:xfrm>
            <a:custGeom>
              <a:avLst/>
              <a:gdLst>
                <a:gd name="T0" fmla="*/ 19 w 31"/>
                <a:gd name="T1" fmla="*/ 29 h 32"/>
                <a:gd name="T2" fmla="*/ 9 w 31"/>
                <a:gd name="T3" fmla="*/ 29 h 32"/>
                <a:gd name="T4" fmla="*/ 9 w 31"/>
                <a:gd name="T5" fmla="*/ 29 h 32"/>
                <a:gd name="T6" fmla="*/ 6 w 31"/>
                <a:gd name="T7" fmla="*/ 26 h 32"/>
                <a:gd name="T8" fmla="*/ 6 w 31"/>
                <a:gd name="T9" fmla="*/ 26 h 32"/>
                <a:gd name="T10" fmla="*/ 3 w 31"/>
                <a:gd name="T11" fmla="*/ 23 h 32"/>
                <a:gd name="T12" fmla="*/ 3 w 31"/>
                <a:gd name="T13" fmla="*/ 23 h 32"/>
                <a:gd name="T14" fmla="*/ 3 w 31"/>
                <a:gd name="T15" fmla="*/ 23 h 32"/>
                <a:gd name="T16" fmla="*/ 0 w 31"/>
                <a:gd name="T17" fmla="*/ 20 h 32"/>
                <a:gd name="T18" fmla="*/ 0 w 31"/>
                <a:gd name="T19" fmla="*/ 16 h 32"/>
                <a:gd name="T20" fmla="*/ 0 w 31"/>
                <a:gd name="T21" fmla="*/ 16 h 32"/>
                <a:gd name="T22" fmla="*/ 12 w 31"/>
                <a:gd name="T23" fmla="*/ 7 h 32"/>
                <a:gd name="T24" fmla="*/ 0 w 31"/>
                <a:gd name="T25" fmla="*/ 13 h 32"/>
                <a:gd name="T26" fmla="*/ 6 w 31"/>
                <a:gd name="T27" fmla="*/ 4 h 32"/>
                <a:gd name="T28" fmla="*/ 6 w 31"/>
                <a:gd name="T29" fmla="*/ 7 h 32"/>
                <a:gd name="T30" fmla="*/ 6 w 31"/>
                <a:gd name="T31" fmla="*/ 4 h 32"/>
                <a:gd name="T32" fmla="*/ 12 w 31"/>
                <a:gd name="T33" fmla="*/ 0 h 32"/>
                <a:gd name="T34" fmla="*/ 6 w 31"/>
                <a:gd name="T35" fmla="*/ 7 h 32"/>
                <a:gd name="T36" fmla="*/ 19 w 31"/>
                <a:gd name="T37" fmla="*/ 0 h 32"/>
                <a:gd name="T38" fmla="*/ 19 w 31"/>
                <a:gd name="T39" fmla="*/ 4 h 32"/>
                <a:gd name="T40" fmla="*/ 22 w 31"/>
                <a:gd name="T41" fmla="*/ 4 h 32"/>
                <a:gd name="T42" fmla="*/ 25 w 31"/>
                <a:gd name="T43" fmla="*/ 4 h 32"/>
                <a:gd name="T44" fmla="*/ 9 w 31"/>
                <a:gd name="T45" fmla="*/ 16 h 32"/>
                <a:gd name="T46" fmla="*/ 28 w 31"/>
                <a:gd name="T47" fmla="*/ 7 h 32"/>
                <a:gd name="T48" fmla="*/ 28 w 31"/>
                <a:gd name="T49" fmla="*/ 7 h 32"/>
                <a:gd name="T50" fmla="*/ 16 w 31"/>
                <a:gd name="T51" fmla="*/ 16 h 32"/>
                <a:gd name="T52" fmla="*/ 28 w 31"/>
                <a:gd name="T53" fmla="*/ 7 h 32"/>
                <a:gd name="T54" fmla="*/ 12 w 31"/>
                <a:gd name="T55" fmla="*/ 23 h 32"/>
                <a:gd name="T56" fmla="*/ 31 w 31"/>
                <a:gd name="T57" fmla="*/ 13 h 32"/>
                <a:gd name="T58" fmla="*/ 16 w 31"/>
                <a:gd name="T59" fmla="*/ 26 h 32"/>
                <a:gd name="T60" fmla="*/ 31 w 31"/>
                <a:gd name="T61" fmla="*/ 16 h 32"/>
                <a:gd name="T62" fmla="*/ 22 w 31"/>
                <a:gd name="T63" fmla="*/ 26 h 32"/>
                <a:gd name="T64" fmla="*/ 28 w 31"/>
                <a:gd name="T65" fmla="*/ 26 h 32"/>
                <a:gd name="T66" fmla="*/ 19 w 31"/>
                <a:gd name="T6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32">
                  <a:moveTo>
                    <a:pt x="19" y="29"/>
                  </a:moveTo>
                  <a:lnTo>
                    <a:pt x="19" y="29"/>
                  </a:lnTo>
                  <a:lnTo>
                    <a:pt x="28" y="20"/>
                  </a:lnTo>
                  <a:lnTo>
                    <a:pt x="9" y="29"/>
                  </a:lnTo>
                  <a:lnTo>
                    <a:pt x="9" y="29"/>
                  </a:lnTo>
                  <a:lnTo>
                    <a:pt x="9" y="29"/>
                  </a:lnTo>
                  <a:lnTo>
                    <a:pt x="25" y="16"/>
                  </a:lnTo>
                  <a:lnTo>
                    <a:pt x="6" y="26"/>
                  </a:lnTo>
                  <a:lnTo>
                    <a:pt x="6" y="26"/>
                  </a:lnTo>
                  <a:lnTo>
                    <a:pt x="6" y="26"/>
                  </a:lnTo>
                  <a:lnTo>
                    <a:pt x="22" y="13"/>
                  </a:lnTo>
                  <a:lnTo>
                    <a:pt x="3" y="23"/>
                  </a:lnTo>
                  <a:lnTo>
                    <a:pt x="3" y="23"/>
                  </a:lnTo>
                  <a:lnTo>
                    <a:pt x="3" y="23"/>
                  </a:lnTo>
                  <a:lnTo>
                    <a:pt x="16" y="13"/>
                  </a:lnTo>
                  <a:lnTo>
                    <a:pt x="3" y="23"/>
                  </a:lnTo>
                  <a:lnTo>
                    <a:pt x="0" y="20"/>
                  </a:lnTo>
                  <a:lnTo>
                    <a:pt x="0" y="20"/>
                  </a:lnTo>
                  <a:lnTo>
                    <a:pt x="16" y="10"/>
                  </a:lnTo>
                  <a:lnTo>
                    <a:pt x="0" y="16"/>
                  </a:lnTo>
                  <a:lnTo>
                    <a:pt x="0" y="16"/>
                  </a:lnTo>
                  <a:lnTo>
                    <a:pt x="0" y="16"/>
                  </a:lnTo>
                  <a:lnTo>
                    <a:pt x="0" y="16"/>
                  </a:lnTo>
                  <a:lnTo>
                    <a:pt x="12" y="7"/>
                  </a:lnTo>
                  <a:lnTo>
                    <a:pt x="3" y="13"/>
                  </a:lnTo>
                  <a:lnTo>
                    <a:pt x="0" y="13"/>
                  </a:lnTo>
                  <a:lnTo>
                    <a:pt x="0" y="10"/>
                  </a:lnTo>
                  <a:lnTo>
                    <a:pt x="6" y="4"/>
                  </a:lnTo>
                  <a:lnTo>
                    <a:pt x="6" y="7"/>
                  </a:lnTo>
                  <a:lnTo>
                    <a:pt x="6" y="7"/>
                  </a:lnTo>
                  <a:lnTo>
                    <a:pt x="6" y="7"/>
                  </a:lnTo>
                  <a:lnTo>
                    <a:pt x="6" y="4"/>
                  </a:lnTo>
                  <a:lnTo>
                    <a:pt x="12" y="0"/>
                  </a:lnTo>
                  <a:lnTo>
                    <a:pt x="12" y="0"/>
                  </a:lnTo>
                  <a:lnTo>
                    <a:pt x="12" y="4"/>
                  </a:lnTo>
                  <a:lnTo>
                    <a:pt x="6" y="7"/>
                  </a:lnTo>
                  <a:lnTo>
                    <a:pt x="19" y="0"/>
                  </a:lnTo>
                  <a:lnTo>
                    <a:pt x="19" y="0"/>
                  </a:lnTo>
                  <a:lnTo>
                    <a:pt x="19" y="0"/>
                  </a:lnTo>
                  <a:lnTo>
                    <a:pt x="19" y="4"/>
                  </a:lnTo>
                  <a:lnTo>
                    <a:pt x="6" y="13"/>
                  </a:lnTo>
                  <a:lnTo>
                    <a:pt x="22" y="4"/>
                  </a:lnTo>
                  <a:lnTo>
                    <a:pt x="25" y="4"/>
                  </a:lnTo>
                  <a:lnTo>
                    <a:pt x="25" y="4"/>
                  </a:lnTo>
                  <a:lnTo>
                    <a:pt x="25" y="4"/>
                  </a:lnTo>
                  <a:lnTo>
                    <a:pt x="9" y="16"/>
                  </a:lnTo>
                  <a:lnTo>
                    <a:pt x="25" y="7"/>
                  </a:lnTo>
                  <a:lnTo>
                    <a:pt x="28" y="7"/>
                  </a:lnTo>
                  <a:lnTo>
                    <a:pt x="28" y="7"/>
                  </a:lnTo>
                  <a:lnTo>
                    <a:pt x="28" y="7"/>
                  </a:lnTo>
                  <a:lnTo>
                    <a:pt x="28" y="7"/>
                  </a:lnTo>
                  <a:lnTo>
                    <a:pt x="16" y="16"/>
                  </a:lnTo>
                  <a:lnTo>
                    <a:pt x="28" y="7"/>
                  </a:lnTo>
                  <a:lnTo>
                    <a:pt x="28" y="7"/>
                  </a:lnTo>
                  <a:lnTo>
                    <a:pt x="28" y="10"/>
                  </a:lnTo>
                  <a:lnTo>
                    <a:pt x="12" y="23"/>
                  </a:lnTo>
                  <a:lnTo>
                    <a:pt x="28" y="13"/>
                  </a:lnTo>
                  <a:lnTo>
                    <a:pt x="31" y="13"/>
                  </a:lnTo>
                  <a:lnTo>
                    <a:pt x="31" y="13"/>
                  </a:lnTo>
                  <a:lnTo>
                    <a:pt x="16" y="26"/>
                  </a:lnTo>
                  <a:lnTo>
                    <a:pt x="28" y="16"/>
                  </a:lnTo>
                  <a:lnTo>
                    <a:pt x="31" y="16"/>
                  </a:lnTo>
                  <a:lnTo>
                    <a:pt x="31" y="16"/>
                  </a:lnTo>
                  <a:lnTo>
                    <a:pt x="22" y="26"/>
                  </a:lnTo>
                  <a:lnTo>
                    <a:pt x="25" y="26"/>
                  </a:lnTo>
                  <a:lnTo>
                    <a:pt x="28" y="26"/>
                  </a:lnTo>
                  <a:lnTo>
                    <a:pt x="25" y="26"/>
                  </a:lnTo>
                  <a:lnTo>
                    <a:pt x="19" y="32"/>
                  </a:lnTo>
                  <a:lnTo>
                    <a:pt x="19" y="2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1" name="Freeform 42"/>
            <p:cNvSpPr>
              <a:spLocks/>
            </p:cNvSpPr>
            <p:nvPr/>
          </p:nvSpPr>
          <p:spPr bwMode="auto">
            <a:xfrm>
              <a:off x="1237761" y="3636066"/>
              <a:ext cx="346783" cy="150100"/>
            </a:xfrm>
            <a:custGeom>
              <a:avLst/>
              <a:gdLst>
                <a:gd name="T0" fmla="*/ 70 w 134"/>
                <a:gd name="T1" fmla="*/ 58 h 58"/>
                <a:gd name="T2" fmla="*/ 64 w 134"/>
                <a:gd name="T3" fmla="*/ 58 h 58"/>
                <a:gd name="T4" fmla="*/ 61 w 134"/>
                <a:gd name="T5" fmla="*/ 58 h 58"/>
                <a:gd name="T6" fmla="*/ 112 w 134"/>
                <a:gd name="T7" fmla="*/ 20 h 58"/>
                <a:gd name="T8" fmla="*/ 48 w 134"/>
                <a:gd name="T9" fmla="*/ 55 h 58"/>
                <a:gd name="T10" fmla="*/ 39 w 134"/>
                <a:gd name="T11" fmla="*/ 55 h 58"/>
                <a:gd name="T12" fmla="*/ 29 w 134"/>
                <a:gd name="T13" fmla="*/ 55 h 58"/>
                <a:gd name="T14" fmla="*/ 23 w 134"/>
                <a:gd name="T15" fmla="*/ 55 h 58"/>
                <a:gd name="T16" fmla="*/ 23 w 134"/>
                <a:gd name="T17" fmla="*/ 51 h 58"/>
                <a:gd name="T18" fmla="*/ 74 w 134"/>
                <a:gd name="T19" fmla="*/ 13 h 58"/>
                <a:gd name="T20" fmla="*/ 19 w 134"/>
                <a:gd name="T21" fmla="*/ 45 h 58"/>
                <a:gd name="T22" fmla="*/ 16 w 134"/>
                <a:gd name="T23" fmla="*/ 42 h 58"/>
                <a:gd name="T24" fmla="*/ 13 w 134"/>
                <a:gd name="T25" fmla="*/ 39 h 58"/>
                <a:gd name="T26" fmla="*/ 13 w 134"/>
                <a:gd name="T27" fmla="*/ 36 h 58"/>
                <a:gd name="T28" fmla="*/ 10 w 134"/>
                <a:gd name="T29" fmla="*/ 32 h 58"/>
                <a:gd name="T30" fmla="*/ 42 w 134"/>
                <a:gd name="T31" fmla="*/ 10 h 58"/>
                <a:gd name="T32" fmla="*/ 32 w 134"/>
                <a:gd name="T33" fmla="*/ 10 h 58"/>
                <a:gd name="T34" fmla="*/ 7 w 134"/>
                <a:gd name="T35" fmla="*/ 23 h 58"/>
                <a:gd name="T36" fmla="*/ 3 w 134"/>
                <a:gd name="T37" fmla="*/ 20 h 58"/>
                <a:gd name="T38" fmla="*/ 3 w 134"/>
                <a:gd name="T39" fmla="*/ 20 h 58"/>
                <a:gd name="T40" fmla="*/ 0 w 134"/>
                <a:gd name="T41" fmla="*/ 16 h 58"/>
                <a:gd name="T42" fmla="*/ 0 w 134"/>
                <a:gd name="T43" fmla="*/ 13 h 58"/>
                <a:gd name="T44" fmla="*/ 0 w 134"/>
                <a:gd name="T45" fmla="*/ 7 h 58"/>
                <a:gd name="T46" fmla="*/ 7 w 134"/>
                <a:gd name="T47" fmla="*/ 0 h 58"/>
                <a:gd name="T48" fmla="*/ 19 w 134"/>
                <a:gd name="T49" fmla="*/ 0 h 58"/>
                <a:gd name="T50" fmla="*/ 26 w 134"/>
                <a:gd name="T51" fmla="*/ 0 h 58"/>
                <a:gd name="T52" fmla="*/ 32 w 134"/>
                <a:gd name="T53" fmla="*/ 0 h 58"/>
                <a:gd name="T54" fmla="*/ 16 w 134"/>
                <a:gd name="T55" fmla="*/ 13 h 58"/>
                <a:gd name="T56" fmla="*/ 23 w 134"/>
                <a:gd name="T57" fmla="*/ 13 h 58"/>
                <a:gd name="T58" fmla="*/ 19 w 134"/>
                <a:gd name="T59" fmla="*/ 20 h 58"/>
                <a:gd name="T60" fmla="*/ 23 w 134"/>
                <a:gd name="T61" fmla="*/ 23 h 58"/>
                <a:gd name="T62" fmla="*/ 29 w 134"/>
                <a:gd name="T63" fmla="*/ 26 h 58"/>
                <a:gd name="T64" fmla="*/ 42 w 134"/>
                <a:gd name="T65" fmla="*/ 20 h 58"/>
                <a:gd name="T66" fmla="*/ 39 w 134"/>
                <a:gd name="T67" fmla="*/ 29 h 58"/>
                <a:gd name="T68" fmla="*/ 86 w 134"/>
                <a:gd name="T69" fmla="*/ 0 h 58"/>
                <a:gd name="T70" fmla="*/ 96 w 134"/>
                <a:gd name="T71" fmla="*/ 0 h 58"/>
                <a:gd name="T72" fmla="*/ 106 w 134"/>
                <a:gd name="T73" fmla="*/ 0 h 58"/>
                <a:gd name="T74" fmla="*/ 115 w 134"/>
                <a:gd name="T75" fmla="*/ 0 h 58"/>
                <a:gd name="T76" fmla="*/ 125 w 134"/>
                <a:gd name="T77" fmla="*/ 0 h 58"/>
                <a:gd name="T78" fmla="*/ 131 w 134"/>
                <a:gd name="T79" fmla="*/ 4 h 58"/>
                <a:gd name="T80" fmla="*/ 134 w 134"/>
                <a:gd name="T81" fmla="*/ 7 h 58"/>
                <a:gd name="T82" fmla="*/ 134 w 134"/>
                <a:gd name="T83" fmla="*/ 13 h 58"/>
                <a:gd name="T84" fmla="*/ 131 w 134"/>
                <a:gd name="T85" fmla="*/ 16 h 58"/>
                <a:gd name="T86" fmla="*/ 125 w 134"/>
                <a:gd name="T87" fmla="*/ 23 h 58"/>
                <a:gd name="T88" fmla="*/ 121 w 134"/>
                <a:gd name="T89" fmla="*/ 29 h 58"/>
                <a:gd name="T90" fmla="*/ 118 w 134"/>
                <a:gd name="T91" fmla="*/ 39 h 58"/>
                <a:gd name="T92" fmla="*/ 115 w 134"/>
                <a:gd name="T93" fmla="*/ 42 h 58"/>
                <a:gd name="T94" fmla="*/ 112 w 134"/>
                <a:gd name="T95" fmla="*/ 48 h 58"/>
                <a:gd name="T96" fmla="*/ 112 w 134"/>
                <a:gd name="T97" fmla="*/ 48 h 58"/>
                <a:gd name="T98" fmla="*/ 106 w 134"/>
                <a:gd name="T99" fmla="*/ 48 h 58"/>
                <a:gd name="T100" fmla="*/ 106 w 134"/>
                <a:gd name="T101" fmla="*/ 45 h 58"/>
                <a:gd name="T102" fmla="*/ 86 w 134"/>
                <a:gd name="T103"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58">
                  <a:moveTo>
                    <a:pt x="80" y="55"/>
                  </a:moveTo>
                  <a:lnTo>
                    <a:pt x="80" y="55"/>
                  </a:lnTo>
                  <a:lnTo>
                    <a:pt x="112" y="36"/>
                  </a:lnTo>
                  <a:lnTo>
                    <a:pt x="70" y="58"/>
                  </a:lnTo>
                  <a:lnTo>
                    <a:pt x="70" y="55"/>
                  </a:lnTo>
                  <a:lnTo>
                    <a:pt x="70" y="55"/>
                  </a:lnTo>
                  <a:lnTo>
                    <a:pt x="106" y="32"/>
                  </a:lnTo>
                  <a:lnTo>
                    <a:pt x="64" y="58"/>
                  </a:lnTo>
                  <a:lnTo>
                    <a:pt x="64" y="55"/>
                  </a:lnTo>
                  <a:lnTo>
                    <a:pt x="64" y="55"/>
                  </a:lnTo>
                  <a:lnTo>
                    <a:pt x="99" y="32"/>
                  </a:lnTo>
                  <a:lnTo>
                    <a:pt x="61" y="58"/>
                  </a:lnTo>
                  <a:lnTo>
                    <a:pt x="58" y="58"/>
                  </a:lnTo>
                  <a:lnTo>
                    <a:pt x="58" y="55"/>
                  </a:lnTo>
                  <a:lnTo>
                    <a:pt x="58" y="55"/>
                  </a:lnTo>
                  <a:lnTo>
                    <a:pt x="112" y="20"/>
                  </a:lnTo>
                  <a:lnTo>
                    <a:pt x="48" y="58"/>
                  </a:lnTo>
                  <a:lnTo>
                    <a:pt x="48" y="58"/>
                  </a:lnTo>
                  <a:lnTo>
                    <a:pt x="48" y="55"/>
                  </a:lnTo>
                  <a:lnTo>
                    <a:pt x="48" y="55"/>
                  </a:lnTo>
                  <a:lnTo>
                    <a:pt x="109" y="16"/>
                  </a:lnTo>
                  <a:lnTo>
                    <a:pt x="39" y="58"/>
                  </a:lnTo>
                  <a:lnTo>
                    <a:pt x="39" y="55"/>
                  </a:lnTo>
                  <a:lnTo>
                    <a:pt x="39" y="55"/>
                  </a:lnTo>
                  <a:lnTo>
                    <a:pt x="102" y="13"/>
                  </a:lnTo>
                  <a:lnTo>
                    <a:pt x="29" y="55"/>
                  </a:lnTo>
                  <a:lnTo>
                    <a:pt x="29" y="55"/>
                  </a:lnTo>
                  <a:lnTo>
                    <a:pt x="29" y="55"/>
                  </a:lnTo>
                  <a:lnTo>
                    <a:pt x="29" y="55"/>
                  </a:lnTo>
                  <a:lnTo>
                    <a:pt x="86" y="16"/>
                  </a:lnTo>
                  <a:lnTo>
                    <a:pt x="23" y="55"/>
                  </a:lnTo>
                  <a:lnTo>
                    <a:pt x="23" y="55"/>
                  </a:lnTo>
                  <a:lnTo>
                    <a:pt x="23" y="51"/>
                  </a:lnTo>
                  <a:lnTo>
                    <a:pt x="23" y="51"/>
                  </a:lnTo>
                  <a:lnTo>
                    <a:pt x="80" y="16"/>
                  </a:lnTo>
                  <a:lnTo>
                    <a:pt x="23" y="51"/>
                  </a:lnTo>
                  <a:lnTo>
                    <a:pt x="23" y="51"/>
                  </a:lnTo>
                  <a:lnTo>
                    <a:pt x="19" y="51"/>
                  </a:lnTo>
                  <a:lnTo>
                    <a:pt x="23" y="48"/>
                  </a:lnTo>
                  <a:lnTo>
                    <a:pt x="74" y="13"/>
                  </a:lnTo>
                  <a:lnTo>
                    <a:pt x="19" y="45"/>
                  </a:lnTo>
                  <a:lnTo>
                    <a:pt x="19" y="45"/>
                  </a:lnTo>
                  <a:lnTo>
                    <a:pt x="19" y="45"/>
                  </a:lnTo>
                  <a:lnTo>
                    <a:pt x="19" y="45"/>
                  </a:lnTo>
                  <a:lnTo>
                    <a:pt x="19" y="45"/>
                  </a:lnTo>
                  <a:lnTo>
                    <a:pt x="67" y="13"/>
                  </a:lnTo>
                  <a:lnTo>
                    <a:pt x="16" y="42"/>
                  </a:lnTo>
                  <a:lnTo>
                    <a:pt x="16" y="42"/>
                  </a:lnTo>
                  <a:lnTo>
                    <a:pt x="16" y="42"/>
                  </a:lnTo>
                  <a:lnTo>
                    <a:pt x="16" y="42"/>
                  </a:lnTo>
                  <a:lnTo>
                    <a:pt x="58" y="13"/>
                  </a:lnTo>
                  <a:lnTo>
                    <a:pt x="13" y="39"/>
                  </a:lnTo>
                  <a:lnTo>
                    <a:pt x="13" y="39"/>
                  </a:lnTo>
                  <a:lnTo>
                    <a:pt x="13" y="36"/>
                  </a:lnTo>
                  <a:lnTo>
                    <a:pt x="45" y="20"/>
                  </a:lnTo>
                  <a:lnTo>
                    <a:pt x="13" y="36"/>
                  </a:lnTo>
                  <a:lnTo>
                    <a:pt x="13" y="36"/>
                  </a:lnTo>
                  <a:lnTo>
                    <a:pt x="13" y="36"/>
                  </a:lnTo>
                  <a:lnTo>
                    <a:pt x="48" y="10"/>
                  </a:lnTo>
                  <a:lnTo>
                    <a:pt x="10" y="32"/>
                  </a:lnTo>
                  <a:lnTo>
                    <a:pt x="10" y="32"/>
                  </a:lnTo>
                  <a:lnTo>
                    <a:pt x="10" y="32"/>
                  </a:lnTo>
                  <a:lnTo>
                    <a:pt x="10" y="29"/>
                  </a:lnTo>
                  <a:lnTo>
                    <a:pt x="42" y="10"/>
                  </a:lnTo>
                  <a:lnTo>
                    <a:pt x="10" y="29"/>
                  </a:lnTo>
                  <a:lnTo>
                    <a:pt x="7" y="29"/>
                  </a:lnTo>
                  <a:lnTo>
                    <a:pt x="7" y="26"/>
                  </a:lnTo>
                  <a:lnTo>
                    <a:pt x="32" y="10"/>
                  </a:lnTo>
                  <a:lnTo>
                    <a:pt x="7" y="23"/>
                  </a:lnTo>
                  <a:lnTo>
                    <a:pt x="7" y="23"/>
                  </a:lnTo>
                  <a:lnTo>
                    <a:pt x="7" y="23"/>
                  </a:lnTo>
                  <a:lnTo>
                    <a:pt x="7" y="23"/>
                  </a:lnTo>
                  <a:lnTo>
                    <a:pt x="23" y="10"/>
                  </a:lnTo>
                  <a:lnTo>
                    <a:pt x="7" y="23"/>
                  </a:lnTo>
                  <a:lnTo>
                    <a:pt x="3" y="23"/>
                  </a:lnTo>
                  <a:lnTo>
                    <a:pt x="3" y="20"/>
                  </a:lnTo>
                  <a:lnTo>
                    <a:pt x="3" y="20"/>
                  </a:lnTo>
                  <a:lnTo>
                    <a:pt x="23" y="7"/>
                  </a:lnTo>
                  <a:lnTo>
                    <a:pt x="3" y="20"/>
                  </a:lnTo>
                  <a:lnTo>
                    <a:pt x="3" y="20"/>
                  </a:lnTo>
                  <a:lnTo>
                    <a:pt x="3" y="16"/>
                  </a:lnTo>
                  <a:lnTo>
                    <a:pt x="16" y="7"/>
                  </a:lnTo>
                  <a:lnTo>
                    <a:pt x="3" y="16"/>
                  </a:lnTo>
                  <a:lnTo>
                    <a:pt x="0" y="16"/>
                  </a:lnTo>
                  <a:lnTo>
                    <a:pt x="0" y="16"/>
                  </a:lnTo>
                  <a:lnTo>
                    <a:pt x="0" y="13"/>
                  </a:lnTo>
                  <a:lnTo>
                    <a:pt x="13" y="7"/>
                  </a:lnTo>
                  <a:lnTo>
                    <a:pt x="0" y="13"/>
                  </a:lnTo>
                  <a:lnTo>
                    <a:pt x="0" y="13"/>
                  </a:lnTo>
                  <a:lnTo>
                    <a:pt x="0" y="10"/>
                  </a:lnTo>
                  <a:lnTo>
                    <a:pt x="3" y="4"/>
                  </a:lnTo>
                  <a:lnTo>
                    <a:pt x="0" y="7"/>
                  </a:lnTo>
                  <a:lnTo>
                    <a:pt x="0" y="4"/>
                  </a:lnTo>
                  <a:lnTo>
                    <a:pt x="0" y="4"/>
                  </a:lnTo>
                  <a:lnTo>
                    <a:pt x="7" y="0"/>
                  </a:lnTo>
                  <a:lnTo>
                    <a:pt x="7" y="0"/>
                  </a:lnTo>
                  <a:lnTo>
                    <a:pt x="7" y="0"/>
                  </a:lnTo>
                  <a:lnTo>
                    <a:pt x="3" y="10"/>
                  </a:lnTo>
                  <a:lnTo>
                    <a:pt x="16" y="0"/>
                  </a:lnTo>
                  <a:lnTo>
                    <a:pt x="19" y="0"/>
                  </a:lnTo>
                  <a:lnTo>
                    <a:pt x="19" y="0"/>
                  </a:lnTo>
                  <a:lnTo>
                    <a:pt x="19" y="0"/>
                  </a:lnTo>
                  <a:lnTo>
                    <a:pt x="7" y="13"/>
                  </a:lnTo>
                  <a:lnTo>
                    <a:pt x="26" y="0"/>
                  </a:lnTo>
                  <a:lnTo>
                    <a:pt x="26" y="0"/>
                  </a:lnTo>
                  <a:lnTo>
                    <a:pt x="26" y="0"/>
                  </a:lnTo>
                  <a:lnTo>
                    <a:pt x="13" y="10"/>
                  </a:lnTo>
                  <a:lnTo>
                    <a:pt x="32" y="0"/>
                  </a:lnTo>
                  <a:lnTo>
                    <a:pt x="32" y="0"/>
                  </a:lnTo>
                  <a:lnTo>
                    <a:pt x="32" y="0"/>
                  </a:lnTo>
                  <a:lnTo>
                    <a:pt x="32" y="0"/>
                  </a:lnTo>
                  <a:lnTo>
                    <a:pt x="16" y="13"/>
                  </a:lnTo>
                  <a:lnTo>
                    <a:pt x="39" y="0"/>
                  </a:lnTo>
                  <a:lnTo>
                    <a:pt x="42" y="0"/>
                  </a:lnTo>
                  <a:lnTo>
                    <a:pt x="42" y="0"/>
                  </a:lnTo>
                  <a:lnTo>
                    <a:pt x="23" y="13"/>
                  </a:lnTo>
                  <a:lnTo>
                    <a:pt x="45" y="0"/>
                  </a:lnTo>
                  <a:lnTo>
                    <a:pt x="45" y="0"/>
                  </a:lnTo>
                  <a:lnTo>
                    <a:pt x="45" y="0"/>
                  </a:lnTo>
                  <a:lnTo>
                    <a:pt x="19" y="20"/>
                  </a:lnTo>
                  <a:lnTo>
                    <a:pt x="54" y="0"/>
                  </a:lnTo>
                  <a:lnTo>
                    <a:pt x="54" y="0"/>
                  </a:lnTo>
                  <a:lnTo>
                    <a:pt x="54" y="0"/>
                  </a:lnTo>
                  <a:lnTo>
                    <a:pt x="23" y="23"/>
                  </a:lnTo>
                  <a:lnTo>
                    <a:pt x="64" y="0"/>
                  </a:lnTo>
                  <a:lnTo>
                    <a:pt x="64" y="0"/>
                  </a:lnTo>
                  <a:lnTo>
                    <a:pt x="64" y="0"/>
                  </a:lnTo>
                  <a:lnTo>
                    <a:pt x="29" y="26"/>
                  </a:lnTo>
                  <a:lnTo>
                    <a:pt x="74" y="0"/>
                  </a:lnTo>
                  <a:lnTo>
                    <a:pt x="74" y="0"/>
                  </a:lnTo>
                  <a:lnTo>
                    <a:pt x="74" y="0"/>
                  </a:lnTo>
                  <a:lnTo>
                    <a:pt x="42" y="20"/>
                  </a:lnTo>
                  <a:lnTo>
                    <a:pt x="77" y="0"/>
                  </a:lnTo>
                  <a:lnTo>
                    <a:pt x="77" y="0"/>
                  </a:lnTo>
                  <a:lnTo>
                    <a:pt x="77" y="0"/>
                  </a:lnTo>
                  <a:lnTo>
                    <a:pt x="39" y="29"/>
                  </a:lnTo>
                  <a:lnTo>
                    <a:pt x="86" y="0"/>
                  </a:lnTo>
                  <a:lnTo>
                    <a:pt x="86" y="0"/>
                  </a:lnTo>
                  <a:lnTo>
                    <a:pt x="86" y="0"/>
                  </a:lnTo>
                  <a:lnTo>
                    <a:pt x="86" y="0"/>
                  </a:lnTo>
                  <a:lnTo>
                    <a:pt x="39" y="36"/>
                  </a:lnTo>
                  <a:lnTo>
                    <a:pt x="96" y="0"/>
                  </a:lnTo>
                  <a:lnTo>
                    <a:pt x="96" y="0"/>
                  </a:lnTo>
                  <a:lnTo>
                    <a:pt x="96" y="0"/>
                  </a:lnTo>
                  <a:lnTo>
                    <a:pt x="42" y="36"/>
                  </a:lnTo>
                  <a:lnTo>
                    <a:pt x="106" y="0"/>
                  </a:lnTo>
                  <a:lnTo>
                    <a:pt x="106" y="0"/>
                  </a:lnTo>
                  <a:lnTo>
                    <a:pt x="106" y="0"/>
                  </a:lnTo>
                  <a:lnTo>
                    <a:pt x="48" y="39"/>
                  </a:lnTo>
                  <a:lnTo>
                    <a:pt x="112" y="0"/>
                  </a:lnTo>
                  <a:lnTo>
                    <a:pt x="115" y="0"/>
                  </a:lnTo>
                  <a:lnTo>
                    <a:pt x="115" y="0"/>
                  </a:lnTo>
                  <a:lnTo>
                    <a:pt x="54" y="39"/>
                  </a:lnTo>
                  <a:lnTo>
                    <a:pt x="121" y="0"/>
                  </a:lnTo>
                  <a:lnTo>
                    <a:pt x="125" y="0"/>
                  </a:lnTo>
                  <a:lnTo>
                    <a:pt x="125" y="0"/>
                  </a:lnTo>
                  <a:lnTo>
                    <a:pt x="61" y="42"/>
                  </a:lnTo>
                  <a:lnTo>
                    <a:pt x="131" y="4"/>
                  </a:lnTo>
                  <a:lnTo>
                    <a:pt x="131" y="4"/>
                  </a:lnTo>
                  <a:lnTo>
                    <a:pt x="131" y="4"/>
                  </a:lnTo>
                  <a:lnTo>
                    <a:pt x="70" y="42"/>
                  </a:lnTo>
                  <a:lnTo>
                    <a:pt x="131" y="7"/>
                  </a:lnTo>
                  <a:lnTo>
                    <a:pt x="134" y="7"/>
                  </a:lnTo>
                  <a:lnTo>
                    <a:pt x="134" y="7"/>
                  </a:lnTo>
                  <a:lnTo>
                    <a:pt x="134" y="7"/>
                  </a:lnTo>
                  <a:lnTo>
                    <a:pt x="80" y="42"/>
                  </a:lnTo>
                  <a:lnTo>
                    <a:pt x="131" y="13"/>
                  </a:lnTo>
                  <a:lnTo>
                    <a:pt x="134" y="13"/>
                  </a:lnTo>
                  <a:lnTo>
                    <a:pt x="131" y="13"/>
                  </a:lnTo>
                  <a:lnTo>
                    <a:pt x="96" y="36"/>
                  </a:lnTo>
                  <a:lnTo>
                    <a:pt x="128" y="16"/>
                  </a:lnTo>
                  <a:lnTo>
                    <a:pt x="131" y="16"/>
                  </a:lnTo>
                  <a:lnTo>
                    <a:pt x="131" y="20"/>
                  </a:lnTo>
                  <a:lnTo>
                    <a:pt x="131" y="20"/>
                  </a:lnTo>
                  <a:lnTo>
                    <a:pt x="96" y="42"/>
                  </a:lnTo>
                  <a:lnTo>
                    <a:pt x="125" y="23"/>
                  </a:lnTo>
                  <a:lnTo>
                    <a:pt x="128" y="23"/>
                  </a:lnTo>
                  <a:lnTo>
                    <a:pt x="128" y="26"/>
                  </a:lnTo>
                  <a:lnTo>
                    <a:pt x="96" y="45"/>
                  </a:lnTo>
                  <a:lnTo>
                    <a:pt x="121" y="29"/>
                  </a:lnTo>
                  <a:lnTo>
                    <a:pt x="121" y="29"/>
                  </a:lnTo>
                  <a:lnTo>
                    <a:pt x="121" y="32"/>
                  </a:lnTo>
                  <a:lnTo>
                    <a:pt x="99" y="48"/>
                  </a:lnTo>
                  <a:lnTo>
                    <a:pt x="118" y="39"/>
                  </a:lnTo>
                  <a:lnTo>
                    <a:pt x="118" y="39"/>
                  </a:lnTo>
                  <a:lnTo>
                    <a:pt x="118" y="39"/>
                  </a:lnTo>
                  <a:lnTo>
                    <a:pt x="106" y="48"/>
                  </a:lnTo>
                  <a:lnTo>
                    <a:pt x="115" y="42"/>
                  </a:lnTo>
                  <a:lnTo>
                    <a:pt x="115" y="42"/>
                  </a:lnTo>
                  <a:lnTo>
                    <a:pt x="115" y="42"/>
                  </a:lnTo>
                  <a:lnTo>
                    <a:pt x="106" y="51"/>
                  </a:lnTo>
                  <a:lnTo>
                    <a:pt x="112" y="48"/>
                  </a:lnTo>
                  <a:lnTo>
                    <a:pt x="112" y="48"/>
                  </a:lnTo>
                  <a:lnTo>
                    <a:pt x="112" y="48"/>
                  </a:lnTo>
                  <a:lnTo>
                    <a:pt x="112" y="48"/>
                  </a:lnTo>
                  <a:lnTo>
                    <a:pt x="112" y="48"/>
                  </a:lnTo>
                  <a:lnTo>
                    <a:pt x="99" y="58"/>
                  </a:lnTo>
                  <a:lnTo>
                    <a:pt x="99" y="55"/>
                  </a:lnTo>
                  <a:lnTo>
                    <a:pt x="99" y="55"/>
                  </a:lnTo>
                  <a:lnTo>
                    <a:pt x="106" y="48"/>
                  </a:lnTo>
                  <a:lnTo>
                    <a:pt x="93" y="58"/>
                  </a:lnTo>
                  <a:lnTo>
                    <a:pt x="93" y="55"/>
                  </a:lnTo>
                  <a:lnTo>
                    <a:pt x="93" y="55"/>
                  </a:lnTo>
                  <a:lnTo>
                    <a:pt x="106" y="45"/>
                  </a:lnTo>
                  <a:lnTo>
                    <a:pt x="86" y="58"/>
                  </a:lnTo>
                  <a:lnTo>
                    <a:pt x="86" y="58"/>
                  </a:lnTo>
                  <a:lnTo>
                    <a:pt x="86" y="55"/>
                  </a:lnTo>
                  <a:lnTo>
                    <a:pt x="86" y="55"/>
                  </a:lnTo>
                  <a:lnTo>
                    <a:pt x="112" y="39"/>
                  </a:lnTo>
                  <a:lnTo>
                    <a:pt x="80" y="58"/>
                  </a:lnTo>
                  <a:lnTo>
                    <a:pt x="80" y="55"/>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2" name="Freeform 43"/>
            <p:cNvSpPr>
              <a:spLocks/>
            </p:cNvSpPr>
            <p:nvPr/>
          </p:nvSpPr>
          <p:spPr bwMode="auto">
            <a:xfrm>
              <a:off x="1369746" y="3545487"/>
              <a:ext cx="82813" cy="82813"/>
            </a:xfrm>
            <a:custGeom>
              <a:avLst/>
              <a:gdLst>
                <a:gd name="T0" fmla="*/ 13 w 32"/>
                <a:gd name="T1" fmla="*/ 32 h 32"/>
                <a:gd name="T2" fmla="*/ 13 w 32"/>
                <a:gd name="T3" fmla="*/ 29 h 32"/>
                <a:gd name="T4" fmla="*/ 23 w 32"/>
                <a:gd name="T5" fmla="*/ 23 h 32"/>
                <a:gd name="T6" fmla="*/ 10 w 32"/>
                <a:gd name="T7" fmla="*/ 29 h 32"/>
                <a:gd name="T8" fmla="*/ 10 w 32"/>
                <a:gd name="T9" fmla="*/ 29 h 32"/>
                <a:gd name="T10" fmla="*/ 10 w 32"/>
                <a:gd name="T11" fmla="*/ 29 h 32"/>
                <a:gd name="T12" fmla="*/ 23 w 32"/>
                <a:gd name="T13" fmla="*/ 16 h 32"/>
                <a:gd name="T14" fmla="*/ 7 w 32"/>
                <a:gd name="T15" fmla="*/ 26 h 32"/>
                <a:gd name="T16" fmla="*/ 7 w 32"/>
                <a:gd name="T17" fmla="*/ 26 h 32"/>
                <a:gd name="T18" fmla="*/ 3 w 32"/>
                <a:gd name="T19" fmla="*/ 26 h 32"/>
                <a:gd name="T20" fmla="*/ 3 w 32"/>
                <a:gd name="T21" fmla="*/ 26 h 32"/>
                <a:gd name="T22" fmla="*/ 23 w 32"/>
                <a:gd name="T23" fmla="*/ 13 h 32"/>
                <a:gd name="T24" fmla="*/ 3 w 32"/>
                <a:gd name="T25" fmla="*/ 23 h 32"/>
                <a:gd name="T26" fmla="*/ 0 w 32"/>
                <a:gd name="T27" fmla="*/ 23 h 32"/>
                <a:gd name="T28" fmla="*/ 3 w 32"/>
                <a:gd name="T29" fmla="*/ 23 h 32"/>
                <a:gd name="T30" fmla="*/ 19 w 32"/>
                <a:gd name="T31" fmla="*/ 10 h 32"/>
                <a:gd name="T32" fmla="*/ 0 w 32"/>
                <a:gd name="T33" fmla="*/ 20 h 32"/>
                <a:gd name="T34" fmla="*/ 0 w 32"/>
                <a:gd name="T35" fmla="*/ 20 h 32"/>
                <a:gd name="T36" fmla="*/ 0 w 32"/>
                <a:gd name="T37" fmla="*/ 20 h 32"/>
                <a:gd name="T38" fmla="*/ 0 w 32"/>
                <a:gd name="T39" fmla="*/ 16 h 32"/>
                <a:gd name="T40" fmla="*/ 0 w 32"/>
                <a:gd name="T41" fmla="*/ 16 h 32"/>
                <a:gd name="T42" fmla="*/ 13 w 32"/>
                <a:gd name="T43" fmla="*/ 7 h 32"/>
                <a:gd name="T44" fmla="*/ 0 w 32"/>
                <a:gd name="T45" fmla="*/ 13 h 32"/>
                <a:gd name="T46" fmla="*/ 0 w 32"/>
                <a:gd name="T47" fmla="*/ 13 h 32"/>
                <a:gd name="T48" fmla="*/ 0 w 32"/>
                <a:gd name="T49" fmla="*/ 13 h 32"/>
                <a:gd name="T50" fmla="*/ 0 w 32"/>
                <a:gd name="T51" fmla="*/ 13 h 32"/>
                <a:gd name="T52" fmla="*/ 10 w 32"/>
                <a:gd name="T53" fmla="*/ 4 h 32"/>
                <a:gd name="T54" fmla="*/ 3 w 32"/>
                <a:gd name="T55" fmla="*/ 7 h 32"/>
                <a:gd name="T56" fmla="*/ 3 w 32"/>
                <a:gd name="T57" fmla="*/ 7 h 32"/>
                <a:gd name="T58" fmla="*/ 3 w 32"/>
                <a:gd name="T59" fmla="*/ 7 h 32"/>
                <a:gd name="T60" fmla="*/ 3 w 32"/>
                <a:gd name="T61" fmla="*/ 4 h 32"/>
                <a:gd name="T62" fmla="*/ 13 w 32"/>
                <a:gd name="T63" fmla="*/ 0 h 32"/>
                <a:gd name="T64" fmla="*/ 13 w 32"/>
                <a:gd name="T65" fmla="*/ 0 h 32"/>
                <a:gd name="T66" fmla="*/ 13 w 32"/>
                <a:gd name="T67" fmla="*/ 4 h 32"/>
                <a:gd name="T68" fmla="*/ 3 w 32"/>
                <a:gd name="T69" fmla="*/ 10 h 32"/>
                <a:gd name="T70" fmla="*/ 19 w 32"/>
                <a:gd name="T71" fmla="*/ 0 h 32"/>
                <a:gd name="T72" fmla="*/ 23 w 32"/>
                <a:gd name="T73" fmla="*/ 0 h 32"/>
                <a:gd name="T74" fmla="*/ 23 w 32"/>
                <a:gd name="T75" fmla="*/ 4 h 32"/>
                <a:gd name="T76" fmla="*/ 7 w 32"/>
                <a:gd name="T77" fmla="*/ 13 h 32"/>
                <a:gd name="T78" fmla="*/ 23 w 32"/>
                <a:gd name="T79" fmla="*/ 4 h 32"/>
                <a:gd name="T80" fmla="*/ 26 w 32"/>
                <a:gd name="T81" fmla="*/ 4 h 32"/>
                <a:gd name="T82" fmla="*/ 26 w 32"/>
                <a:gd name="T83" fmla="*/ 4 h 32"/>
                <a:gd name="T84" fmla="*/ 10 w 32"/>
                <a:gd name="T85" fmla="*/ 20 h 32"/>
                <a:gd name="T86" fmla="*/ 29 w 32"/>
                <a:gd name="T87" fmla="*/ 7 h 32"/>
                <a:gd name="T88" fmla="*/ 29 w 32"/>
                <a:gd name="T89" fmla="*/ 7 h 32"/>
                <a:gd name="T90" fmla="*/ 29 w 32"/>
                <a:gd name="T91" fmla="*/ 10 h 32"/>
                <a:gd name="T92" fmla="*/ 13 w 32"/>
                <a:gd name="T93" fmla="*/ 23 h 32"/>
                <a:gd name="T94" fmla="*/ 29 w 32"/>
                <a:gd name="T95" fmla="*/ 13 h 32"/>
                <a:gd name="T96" fmla="*/ 29 w 32"/>
                <a:gd name="T97" fmla="*/ 13 h 32"/>
                <a:gd name="T98" fmla="*/ 29 w 32"/>
                <a:gd name="T99" fmla="*/ 13 h 32"/>
                <a:gd name="T100" fmla="*/ 16 w 32"/>
                <a:gd name="T101" fmla="*/ 26 h 32"/>
                <a:gd name="T102" fmla="*/ 29 w 32"/>
                <a:gd name="T103" fmla="*/ 16 h 32"/>
                <a:gd name="T104" fmla="*/ 29 w 32"/>
                <a:gd name="T105" fmla="*/ 16 h 32"/>
                <a:gd name="T106" fmla="*/ 32 w 32"/>
                <a:gd name="T107" fmla="*/ 16 h 32"/>
                <a:gd name="T108" fmla="*/ 32 w 32"/>
                <a:gd name="T109" fmla="*/ 16 h 32"/>
                <a:gd name="T110" fmla="*/ 32 w 32"/>
                <a:gd name="T111" fmla="*/ 16 h 32"/>
                <a:gd name="T112" fmla="*/ 19 w 32"/>
                <a:gd name="T113" fmla="*/ 26 h 32"/>
                <a:gd name="T114" fmla="*/ 29 w 32"/>
                <a:gd name="T115" fmla="*/ 23 h 32"/>
                <a:gd name="T116" fmla="*/ 29 w 32"/>
                <a:gd name="T117" fmla="*/ 23 h 32"/>
                <a:gd name="T118" fmla="*/ 29 w 32"/>
                <a:gd name="T119" fmla="*/ 23 h 32"/>
                <a:gd name="T120" fmla="*/ 16 w 32"/>
                <a:gd name="T121" fmla="*/ 32 h 32"/>
                <a:gd name="T122" fmla="*/ 16 w 32"/>
                <a:gd name="T123" fmla="*/ 32 h 32"/>
                <a:gd name="T124" fmla="*/ 13 w 32"/>
                <a:gd name="T1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 h="32">
                  <a:moveTo>
                    <a:pt x="13" y="32"/>
                  </a:moveTo>
                  <a:lnTo>
                    <a:pt x="13" y="29"/>
                  </a:lnTo>
                  <a:lnTo>
                    <a:pt x="23" y="23"/>
                  </a:lnTo>
                  <a:lnTo>
                    <a:pt x="10" y="29"/>
                  </a:lnTo>
                  <a:lnTo>
                    <a:pt x="10" y="29"/>
                  </a:lnTo>
                  <a:lnTo>
                    <a:pt x="10" y="29"/>
                  </a:lnTo>
                  <a:lnTo>
                    <a:pt x="23" y="16"/>
                  </a:lnTo>
                  <a:lnTo>
                    <a:pt x="7" y="26"/>
                  </a:lnTo>
                  <a:lnTo>
                    <a:pt x="7" y="26"/>
                  </a:lnTo>
                  <a:lnTo>
                    <a:pt x="3" y="26"/>
                  </a:lnTo>
                  <a:lnTo>
                    <a:pt x="3" y="26"/>
                  </a:lnTo>
                  <a:lnTo>
                    <a:pt x="23" y="13"/>
                  </a:lnTo>
                  <a:lnTo>
                    <a:pt x="3" y="23"/>
                  </a:lnTo>
                  <a:lnTo>
                    <a:pt x="0" y="23"/>
                  </a:lnTo>
                  <a:lnTo>
                    <a:pt x="3" y="23"/>
                  </a:lnTo>
                  <a:lnTo>
                    <a:pt x="19" y="10"/>
                  </a:lnTo>
                  <a:lnTo>
                    <a:pt x="0" y="20"/>
                  </a:lnTo>
                  <a:lnTo>
                    <a:pt x="0" y="20"/>
                  </a:lnTo>
                  <a:lnTo>
                    <a:pt x="0" y="20"/>
                  </a:lnTo>
                  <a:lnTo>
                    <a:pt x="0" y="16"/>
                  </a:lnTo>
                  <a:lnTo>
                    <a:pt x="0" y="16"/>
                  </a:lnTo>
                  <a:lnTo>
                    <a:pt x="13" y="7"/>
                  </a:lnTo>
                  <a:lnTo>
                    <a:pt x="0" y="13"/>
                  </a:lnTo>
                  <a:lnTo>
                    <a:pt x="0" y="13"/>
                  </a:lnTo>
                  <a:lnTo>
                    <a:pt x="0" y="13"/>
                  </a:lnTo>
                  <a:lnTo>
                    <a:pt x="0" y="13"/>
                  </a:lnTo>
                  <a:lnTo>
                    <a:pt x="10" y="4"/>
                  </a:lnTo>
                  <a:lnTo>
                    <a:pt x="3" y="7"/>
                  </a:lnTo>
                  <a:lnTo>
                    <a:pt x="3" y="7"/>
                  </a:lnTo>
                  <a:lnTo>
                    <a:pt x="3" y="7"/>
                  </a:lnTo>
                  <a:lnTo>
                    <a:pt x="3" y="4"/>
                  </a:lnTo>
                  <a:lnTo>
                    <a:pt x="13" y="0"/>
                  </a:lnTo>
                  <a:lnTo>
                    <a:pt x="13" y="0"/>
                  </a:lnTo>
                  <a:lnTo>
                    <a:pt x="13" y="4"/>
                  </a:lnTo>
                  <a:lnTo>
                    <a:pt x="3" y="10"/>
                  </a:lnTo>
                  <a:lnTo>
                    <a:pt x="19" y="0"/>
                  </a:lnTo>
                  <a:lnTo>
                    <a:pt x="23" y="0"/>
                  </a:lnTo>
                  <a:lnTo>
                    <a:pt x="23" y="4"/>
                  </a:lnTo>
                  <a:lnTo>
                    <a:pt x="7" y="13"/>
                  </a:lnTo>
                  <a:lnTo>
                    <a:pt x="23" y="4"/>
                  </a:lnTo>
                  <a:lnTo>
                    <a:pt x="26" y="4"/>
                  </a:lnTo>
                  <a:lnTo>
                    <a:pt x="26" y="4"/>
                  </a:lnTo>
                  <a:lnTo>
                    <a:pt x="10" y="20"/>
                  </a:lnTo>
                  <a:lnTo>
                    <a:pt x="29" y="7"/>
                  </a:lnTo>
                  <a:lnTo>
                    <a:pt x="29" y="7"/>
                  </a:lnTo>
                  <a:lnTo>
                    <a:pt x="29" y="10"/>
                  </a:lnTo>
                  <a:lnTo>
                    <a:pt x="13" y="23"/>
                  </a:lnTo>
                  <a:lnTo>
                    <a:pt x="29" y="13"/>
                  </a:lnTo>
                  <a:lnTo>
                    <a:pt x="29" y="13"/>
                  </a:lnTo>
                  <a:lnTo>
                    <a:pt x="29" y="13"/>
                  </a:lnTo>
                  <a:lnTo>
                    <a:pt x="16" y="26"/>
                  </a:lnTo>
                  <a:lnTo>
                    <a:pt x="29" y="16"/>
                  </a:lnTo>
                  <a:lnTo>
                    <a:pt x="29" y="16"/>
                  </a:lnTo>
                  <a:lnTo>
                    <a:pt x="32" y="16"/>
                  </a:lnTo>
                  <a:lnTo>
                    <a:pt x="32" y="16"/>
                  </a:lnTo>
                  <a:lnTo>
                    <a:pt x="32" y="16"/>
                  </a:lnTo>
                  <a:lnTo>
                    <a:pt x="19" y="26"/>
                  </a:lnTo>
                  <a:lnTo>
                    <a:pt x="29" y="23"/>
                  </a:lnTo>
                  <a:lnTo>
                    <a:pt x="29" y="23"/>
                  </a:lnTo>
                  <a:lnTo>
                    <a:pt x="29" y="23"/>
                  </a:lnTo>
                  <a:lnTo>
                    <a:pt x="16" y="32"/>
                  </a:lnTo>
                  <a:lnTo>
                    <a:pt x="16" y="32"/>
                  </a:lnTo>
                  <a:lnTo>
                    <a:pt x="13" y="3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3" name="Freeform 44"/>
            <p:cNvSpPr>
              <a:spLocks/>
            </p:cNvSpPr>
            <p:nvPr/>
          </p:nvSpPr>
          <p:spPr bwMode="auto">
            <a:xfrm>
              <a:off x="1418916" y="3473026"/>
              <a:ext cx="82813" cy="72463"/>
            </a:xfrm>
            <a:custGeom>
              <a:avLst/>
              <a:gdLst>
                <a:gd name="T0" fmla="*/ 16 w 32"/>
                <a:gd name="T1" fmla="*/ 28 h 28"/>
                <a:gd name="T2" fmla="*/ 13 w 32"/>
                <a:gd name="T3" fmla="*/ 28 h 28"/>
                <a:gd name="T4" fmla="*/ 13 w 32"/>
                <a:gd name="T5" fmla="*/ 25 h 28"/>
                <a:gd name="T6" fmla="*/ 10 w 32"/>
                <a:gd name="T7" fmla="*/ 25 h 28"/>
                <a:gd name="T8" fmla="*/ 7 w 32"/>
                <a:gd name="T9" fmla="*/ 25 h 28"/>
                <a:gd name="T10" fmla="*/ 7 w 32"/>
                <a:gd name="T11" fmla="*/ 25 h 28"/>
                <a:gd name="T12" fmla="*/ 7 w 32"/>
                <a:gd name="T13" fmla="*/ 22 h 28"/>
                <a:gd name="T14" fmla="*/ 4 w 32"/>
                <a:gd name="T15" fmla="*/ 19 h 28"/>
                <a:gd name="T16" fmla="*/ 4 w 32"/>
                <a:gd name="T17" fmla="*/ 19 h 28"/>
                <a:gd name="T18" fmla="*/ 4 w 32"/>
                <a:gd name="T19" fmla="*/ 16 h 28"/>
                <a:gd name="T20" fmla="*/ 0 w 32"/>
                <a:gd name="T21" fmla="*/ 16 h 28"/>
                <a:gd name="T22" fmla="*/ 4 w 32"/>
                <a:gd name="T23" fmla="*/ 9 h 28"/>
                <a:gd name="T24" fmla="*/ 4 w 32"/>
                <a:gd name="T25" fmla="*/ 9 h 28"/>
                <a:gd name="T26" fmla="*/ 7 w 32"/>
                <a:gd name="T27" fmla="*/ 3 h 28"/>
                <a:gd name="T28" fmla="*/ 7 w 32"/>
                <a:gd name="T29" fmla="*/ 3 h 28"/>
                <a:gd name="T30" fmla="*/ 13 w 32"/>
                <a:gd name="T31" fmla="*/ 0 h 28"/>
                <a:gd name="T32" fmla="*/ 7 w 32"/>
                <a:gd name="T33" fmla="*/ 6 h 28"/>
                <a:gd name="T34" fmla="*/ 23 w 32"/>
                <a:gd name="T35" fmla="*/ 0 h 28"/>
                <a:gd name="T36" fmla="*/ 10 w 32"/>
                <a:gd name="T37" fmla="*/ 9 h 28"/>
                <a:gd name="T38" fmla="*/ 26 w 32"/>
                <a:gd name="T39" fmla="*/ 0 h 28"/>
                <a:gd name="T40" fmla="*/ 10 w 32"/>
                <a:gd name="T41" fmla="*/ 16 h 28"/>
                <a:gd name="T42" fmla="*/ 29 w 32"/>
                <a:gd name="T43" fmla="*/ 3 h 28"/>
                <a:gd name="T44" fmla="*/ 13 w 32"/>
                <a:gd name="T45" fmla="*/ 19 h 28"/>
                <a:gd name="T46" fmla="*/ 32 w 32"/>
                <a:gd name="T47" fmla="*/ 9 h 28"/>
                <a:gd name="T48" fmla="*/ 20 w 32"/>
                <a:gd name="T49" fmla="*/ 19 h 28"/>
                <a:gd name="T50" fmla="*/ 32 w 32"/>
                <a:gd name="T51" fmla="*/ 12 h 28"/>
                <a:gd name="T52" fmla="*/ 32 w 32"/>
                <a:gd name="T53" fmla="*/ 12 h 28"/>
                <a:gd name="T54" fmla="*/ 20 w 32"/>
                <a:gd name="T55" fmla="*/ 22 h 28"/>
                <a:gd name="T56" fmla="*/ 32 w 32"/>
                <a:gd name="T57" fmla="*/ 16 h 28"/>
                <a:gd name="T58" fmla="*/ 32 w 32"/>
                <a:gd name="T59" fmla="*/ 16 h 28"/>
                <a:gd name="T60" fmla="*/ 29 w 32"/>
                <a:gd name="T61" fmla="*/ 22 h 28"/>
                <a:gd name="T62" fmla="*/ 29 w 32"/>
                <a:gd name="T63" fmla="*/ 22 h 28"/>
                <a:gd name="T64" fmla="*/ 16 w 32"/>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28">
                  <a:moveTo>
                    <a:pt x="16" y="28"/>
                  </a:moveTo>
                  <a:lnTo>
                    <a:pt x="16" y="28"/>
                  </a:lnTo>
                  <a:lnTo>
                    <a:pt x="26" y="19"/>
                  </a:lnTo>
                  <a:lnTo>
                    <a:pt x="13" y="28"/>
                  </a:lnTo>
                  <a:lnTo>
                    <a:pt x="13" y="28"/>
                  </a:lnTo>
                  <a:lnTo>
                    <a:pt x="13" y="25"/>
                  </a:lnTo>
                  <a:lnTo>
                    <a:pt x="23" y="19"/>
                  </a:lnTo>
                  <a:lnTo>
                    <a:pt x="10" y="25"/>
                  </a:lnTo>
                  <a:lnTo>
                    <a:pt x="7" y="25"/>
                  </a:lnTo>
                  <a:lnTo>
                    <a:pt x="7" y="25"/>
                  </a:lnTo>
                  <a:lnTo>
                    <a:pt x="20" y="16"/>
                  </a:lnTo>
                  <a:lnTo>
                    <a:pt x="7" y="25"/>
                  </a:lnTo>
                  <a:lnTo>
                    <a:pt x="7" y="22"/>
                  </a:lnTo>
                  <a:lnTo>
                    <a:pt x="7" y="22"/>
                  </a:lnTo>
                  <a:lnTo>
                    <a:pt x="23" y="9"/>
                  </a:lnTo>
                  <a:lnTo>
                    <a:pt x="4" y="19"/>
                  </a:lnTo>
                  <a:lnTo>
                    <a:pt x="4" y="19"/>
                  </a:lnTo>
                  <a:lnTo>
                    <a:pt x="4" y="19"/>
                  </a:lnTo>
                  <a:lnTo>
                    <a:pt x="20" y="6"/>
                  </a:lnTo>
                  <a:lnTo>
                    <a:pt x="4" y="16"/>
                  </a:lnTo>
                  <a:lnTo>
                    <a:pt x="0" y="16"/>
                  </a:lnTo>
                  <a:lnTo>
                    <a:pt x="0" y="16"/>
                  </a:lnTo>
                  <a:lnTo>
                    <a:pt x="13" y="3"/>
                  </a:lnTo>
                  <a:lnTo>
                    <a:pt x="4" y="9"/>
                  </a:lnTo>
                  <a:lnTo>
                    <a:pt x="4" y="9"/>
                  </a:lnTo>
                  <a:lnTo>
                    <a:pt x="4" y="9"/>
                  </a:lnTo>
                  <a:lnTo>
                    <a:pt x="10" y="3"/>
                  </a:lnTo>
                  <a:lnTo>
                    <a:pt x="7" y="3"/>
                  </a:lnTo>
                  <a:lnTo>
                    <a:pt x="7" y="3"/>
                  </a:lnTo>
                  <a:lnTo>
                    <a:pt x="7" y="3"/>
                  </a:lnTo>
                  <a:lnTo>
                    <a:pt x="13" y="0"/>
                  </a:lnTo>
                  <a:lnTo>
                    <a:pt x="13" y="0"/>
                  </a:lnTo>
                  <a:lnTo>
                    <a:pt x="13" y="0"/>
                  </a:lnTo>
                  <a:lnTo>
                    <a:pt x="7" y="6"/>
                  </a:lnTo>
                  <a:lnTo>
                    <a:pt x="20" y="0"/>
                  </a:lnTo>
                  <a:lnTo>
                    <a:pt x="23" y="0"/>
                  </a:lnTo>
                  <a:lnTo>
                    <a:pt x="23" y="0"/>
                  </a:lnTo>
                  <a:lnTo>
                    <a:pt x="10" y="9"/>
                  </a:lnTo>
                  <a:lnTo>
                    <a:pt x="26" y="0"/>
                  </a:lnTo>
                  <a:lnTo>
                    <a:pt x="26" y="0"/>
                  </a:lnTo>
                  <a:lnTo>
                    <a:pt x="26" y="3"/>
                  </a:lnTo>
                  <a:lnTo>
                    <a:pt x="10" y="16"/>
                  </a:lnTo>
                  <a:lnTo>
                    <a:pt x="29" y="3"/>
                  </a:lnTo>
                  <a:lnTo>
                    <a:pt x="29" y="3"/>
                  </a:lnTo>
                  <a:lnTo>
                    <a:pt x="29" y="6"/>
                  </a:lnTo>
                  <a:lnTo>
                    <a:pt x="13" y="19"/>
                  </a:lnTo>
                  <a:lnTo>
                    <a:pt x="29" y="9"/>
                  </a:lnTo>
                  <a:lnTo>
                    <a:pt x="32" y="9"/>
                  </a:lnTo>
                  <a:lnTo>
                    <a:pt x="32" y="9"/>
                  </a:lnTo>
                  <a:lnTo>
                    <a:pt x="20" y="19"/>
                  </a:lnTo>
                  <a:lnTo>
                    <a:pt x="32" y="12"/>
                  </a:lnTo>
                  <a:lnTo>
                    <a:pt x="32" y="12"/>
                  </a:lnTo>
                  <a:lnTo>
                    <a:pt x="32" y="12"/>
                  </a:lnTo>
                  <a:lnTo>
                    <a:pt x="32" y="12"/>
                  </a:lnTo>
                  <a:lnTo>
                    <a:pt x="32" y="12"/>
                  </a:lnTo>
                  <a:lnTo>
                    <a:pt x="20" y="22"/>
                  </a:lnTo>
                  <a:lnTo>
                    <a:pt x="29" y="16"/>
                  </a:lnTo>
                  <a:lnTo>
                    <a:pt x="32" y="16"/>
                  </a:lnTo>
                  <a:lnTo>
                    <a:pt x="32" y="16"/>
                  </a:lnTo>
                  <a:lnTo>
                    <a:pt x="32" y="16"/>
                  </a:lnTo>
                  <a:lnTo>
                    <a:pt x="23" y="22"/>
                  </a:lnTo>
                  <a:lnTo>
                    <a:pt x="29" y="22"/>
                  </a:lnTo>
                  <a:lnTo>
                    <a:pt x="29" y="22"/>
                  </a:lnTo>
                  <a:lnTo>
                    <a:pt x="29" y="22"/>
                  </a:lnTo>
                  <a:lnTo>
                    <a:pt x="20" y="28"/>
                  </a:lnTo>
                  <a:lnTo>
                    <a:pt x="16" y="2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4" name="Freeform 45"/>
            <p:cNvSpPr>
              <a:spLocks/>
            </p:cNvSpPr>
            <p:nvPr/>
          </p:nvSpPr>
          <p:spPr bwMode="auto">
            <a:xfrm>
              <a:off x="1271405" y="3545487"/>
              <a:ext cx="75049" cy="82813"/>
            </a:xfrm>
            <a:custGeom>
              <a:avLst/>
              <a:gdLst>
                <a:gd name="T0" fmla="*/ 16 w 29"/>
                <a:gd name="T1" fmla="*/ 29 h 32"/>
                <a:gd name="T2" fmla="*/ 10 w 29"/>
                <a:gd name="T3" fmla="*/ 32 h 32"/>
                <a:gd name="T4" fmla="*/ 10 w 29"/>
                <a:gd name="T5" fmla="*/ 29 h 32"/>
                <a:gd name="T6" fmla="*/ 19 w 29"/>
                <a:gd name="T7" fmla="*/ 23 h 32"/>
                <a:gd name="T8" fmla="*/ 6 w 29"/>
                <a:gd name="T9" fmla="*/ 29 h 32"/>
                <a:gd name="T10" fmla="*/ 19 w 29"/>
                <a:gd name="T11" fmla="*/ 20 h 32"/>
                <a:gd name="T12" fmla="*/ 3 w 29"/>
                <a:gd name="T13" fmla="*/ 26 h 32"/>
                <a:gd name="T14" fmla="*/ 19 w 29"/>
                <a:gd name="T15" fmla="*/ 13 h 32"/>
                <a:gd name="T16" fmla="*/ 0 w 29"/>
                <a:gd name="T17" fmla="*/ 26 h 32"/>
                <a:gd name="T18" fmla="*/ 16 w 29"/>
                <a:gd name="T19" fmla="*/ 13 h 32"/>
                <a:gd name="T20" fmla="*/ 0 w 29"/>
                <a:gd name="T21" fmla="*/ 23 h 32"/>
                <a:gd name="T22" fmla="*/ 0 w 29"/>
                <a:gd name="T23" fmla="*/ 20 h 32"/>
                <a:gd name="T24" fmla="*/ 0 w 29"/>
                <a:gd name="T25" fmla="*/ 16 h 32"/>
                <a:gd name="T26" fmla="*/ 0 w 29"/>
                <a:gd name="T27" fmla="*/ 16 h 32"/>
                <a:gd name="T28" fmla="*/ 0 w 29"/>
                <a:gd name="T29" fmla="*/ 13 h 32"/>
                <a:gd name="T30" fmla="*/ 0 w 29"/>
                <a:gd name="T31" fmla="*/ 10 h 32"/>
                <a:gd name="T32" fmla="*/ 3 w 29"/>
                <a:gd name="T33" fmla="*/ 7 h 32"/>
                <a:gd name="T34" fmla="*/ 3 w 29"/>
                <a:gd name="T35" fmla="*/ 7 h 32"/>
                <a:gd name="T36" fmla="*/ 10 w 29"/>
                <a:gd name="T37" fmla="*/ 0 h 32"/>
                <a:gd name="T38" fmla="*/ 10 w 29"/>
                <a:gd name="T39" fmla="*/ 4 h 32"/>
                <a:gd name="T40" fmla="*/ 16 w 29"/>
                <a:gd name="T41" fmla="*/ 0 h 32"/>
                <a:gd name="T42" fmla="*/ 19 w 29"/>
                <a:gd name="T43" fmla="*/ 4 h 32"/>
                <a:gd name="T44" fmla="*/ 22 w 29"/>
                <a:gd name="T45" fmla="*/ 4 h 32"/>
                <a:gd name="T46" fmla="*/ 22 w 29"/>
                <a:gd name="T47" fmla="*/ 4 h 32"/>
                <a:gd name="T48" fmla="*/ 6 w 29"/>
                <a:gd name="T49" fmla="*/ 16 h 32"/>
                <a:gd name="T50" fmla="*/ 26 w 29"/>
                <a:gd name="T51" fmla="*/ 7 h 32"/>
                <a:gd name="T52" fmla="*/ 10 w 29"/>
                <a:gd name="T53" fmla="*/ 16 h 32"/>
                <a:gd name="T54" fmla="*/ 29 w 29"/>
                <a:gd name="T55" fmla="*/ 10 h 32"/>
                <a:gd name="T56" fmla="*/ 13 w 29"/>
                <a:gd name="T57" fmla="*/ 23 h 32"/>
                <a:gd name="T58" fmla="*/ 29 w 29"/>
                <a:gd name="T59" fmla="*/ 13 h 32"/>
                <a:gd name="T60" fmla="*/ 16 w 29"/>
                <a:gd name="T61" fmla="*/ 23 h 32"/>
                <a:gd name="T62" fmla="*/ 29 w 29"/>
                <a:gd name="T63" fmla="*/ 16 h 32"/>
                <a:gd name="T64" fmla="*/ 19 w 29"/>
                <a:gd name="T65" fmla="*/ 23 h 32"/>
                <a:gd name="T66" fmla="*/ 29 w 29"/>
                <a:gd name="T67" fmla="*/ 20 h 32"/>
                <a:gd name="T68" fmla="*/ 22 w 29"/>
                <a:gd name="T69" fmla="*/ 26 h 32"/>
                <a:gd name="T70" fmla="*/ 26 w 29"/>
                <a:gd name="T71" fmla="*/ 23 h 32"/>
                <a:gd name="T72" fmla="*/ 16 w 29"/>
                <a:gd name="T7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16" y="32"/>
                  </a:moveTo>
                  <a:lnTo>
                    <a:pt x="16" y="29"/>
                  </a:lnTo>
                  <a:lnTo>
                    <a:pt x="22" y="26"/>
                  </a:lnTo>
                  <a:lnTo>
                    <a:pt x="10" y="32"/>
                  </a:lnTo>
                  <a:lnTo>
                    <a:pt x="10" y="32"/>
                  </a:lnTo>
                  <a:lnTo>
                    <a:pt x="10" y="29"/>
                  </a:lnTo>
                  <a:lnTo>
                    <a:pt x="10" y="29"/>
                  </a:lnTo>
                  <a:lnTo>
                    <a:pt x="19" y="23"/>
                  </a:lnTo>
                  <a:lnTo>
                    <a:pt x="6" y="29"/>
                  </a:lnTo>
                  <a:lnTo>
                    <a:pt x="6" y="29"/>
                  </a:lnTo>
                  <a:lnTo>
                    <a:pt x="6" y="29"/>
                  </a:lnTo>
                  <a:lnTo>
                    <a:pt x="19" y="20"/>
                  </a:lnTo>
                  <a:lnTo>
                    <a:pt x="3" y="26"/>
                  </a:lnTo>
                  <a:lnTo>
                    <a:pt x="3" y="26"/>
                  </a:lnTo>
                  <a:lnTo>
                    <a:pt x="3" y="26"/>
                  </a:lnTo>
                  <a:lnTo>
                    <a:pt x="19" y="13"/>
                  </a:lnTo>
                  <a:lnTo>
                    <a:pt x="3" y="26"/>
                  </a:lnTo>
                  <a:lnTo>
                    <a:pt x="0" y="26"/>
                  </a:lnTo>
                  <a:lnTo>
                    <a:pt x="0" y="23"/>
                  </a:lnTo>
                  <a:lnTo>
                    <a:pt x="16" y="13"/>
                  </a:lnTo>
                  <a:lnTo>
                    <a:pt x="0" y="23"/>
                  </a:lnTo>
                  <a:lnTo>
                    <a:pt x="0" y="23"/>
                  </a:lnTo>
                  <a:lnTo>
                    <a:pt x="0" y="23"/>
                  </a:lnTo>
                  <a:lnTo>
                    <a:pt x="0" y="20"/>
                  </a:lnTo>
                  <a:lnTo>
                    <a:pt x="16" y="10"/>
                  </a:lnTo>
                  <a:lnTo>
                    <a:pt x="0" y="16"/>
                  </a:lnTo>
                  <a:lnTo>
                    <a:pt x="0" y="16"/>
                  </a:lnTo>
                  <a:lnTo>
                    <a:pt x="0" y="16"/>
                  </a:lnTo>
                  <a:lnTo>
                    <a:pt x="10" y="7"/>
                  </a:lnTo>
                  <a:lnTo>
                    <a:pt x="0" y="13"/>
                  </a:lnTo>
                  <a:lnTo>
                    <a:pt x="0" y="13"/>
                  </a:lnTo>
                  <a:lnTo>
                    <a:pt x="0" y="10"/>
                  </a:lnTo>
                  <a:lnTo>
                    <a:pt x="6" y="4"/>
                  </a:lnTo>
                  <a:lnTo>
                    <a:pt x="3" y="7"/>
                  </a:lnTo>
                  <a:lnTo>
                    <a:pt x="3" y="7"/>
                  </a:lnTo>
                  <a:lnTo>
                    <a:pt x="3" y="7"/>
                  </a:lnTo>
                  <a:lnTo>
                    <a:pt x="3" y="4"/>
                  </a:lnTo>
                  <a:lnTo>
                    <a:pt x="10" y="0"/>
                  </a:lnTo>
                  <a:lnTo>
                    <a:pt x="10" y="0"/>
                  </a:lnTo>
                  <a:lnTo>
                    <a:pt x="10" y="4"/>
                  </a:lnTo>
                  <a:lnTo>
                    <a:pt x="3" y="10"/>
                  </a:lnTo>
                  <a:lnTo>
                    <a:pt x="16" y="0"/>
                  </a:lnTo>
                  <a:lnTo>
                    <a:pt x="19" y="0"/>
                  </a:lnTo>
                  <a:lnTo>
                    <a:pt x="19" y="4"/>
                  </a:lnTo>
                  <a:lnTo>
                    <a:pt x="6" y="10"/>
                  </a:lnTo>
                  <a:lnTo>
                    <a:pt x="22" y="4"/>
                  </a:lnTo>
                  <a:lnTo>
                    <a:pt x="22" y="4"/>
                  </a:lnTo>
                  <a:lnTo>
                    <a:pt x="22" y="4"/>
                  </a:lnTo>
                  <a:lnTo>
                    <a:pt x="22" y="4"/>
                  </a:lnTo>
                  <a:lnTo>
                    <a:pt x="6" y="16"/>
                  </a:lnTo>
                  <a:lnTo>
                    <a:pt x="26" y="7"/>
                  </a:lnTo>
                  <a:lnTo>
                    <a:pt x="26" y="7"/>
                  </a:lnTo>
                  <a:lnTo>
                    <a:pt x="26" y="7"/>
                  </a:lnTo>
                  <a:lnTo>
                    <a:pt x="10" y="16"/>
                  </a:lnTo>
                  <a:lnTo>
                    <a:pt x="26" y="10"/>
                  </a:lnTo>
                  <a:lnTo>
                    <a:pt x="29" y="10"/>
                  </a:lnTo>
                  <a:lnTo>
                    <a:pt x="29" y="10"/>
                  </a:lnTo>
                  <a:lnTo>
                    <a:pt x="13" y="23"/>
                  </a:lnTo>
                  <a:lnTo>
                    <a:pt x="29" y="13"/>
                  </a:lnTo>
                  <a:lnTo>
                    <a:pt x="29" y="13"/>
                  </a:lnTo>
                  <a:lnTo>
                    <a:pt x="29" y="13"/>
                  </a:lnTo>
                  <a:lnTo>
                    <a:pt x="16" y="23"/>
                  </a:lnTo>
                  <a:lnTo>
                    <a:pt x="29" y="16"/>
                  </a:lnTo>
                  <a:lnTo>
                    <a:pt x="29" y="16"/>
                  </a:lnTo>
                  <a:lnTo>
                    <a:pt x="29" y="16"/>
                  </a:lnTo>
                  <a:lnTo>
                    <a:pt x="19" y="23"/>
                  </a:lnTo>
                  <a:lnTo>
                    <a:pt x="29" y="20"/>
                  </a:lnTo>
                  <a:lnTo>
                    <a:pt x="29" y="20"/>
                  </a:lnTo>
                  <a:lnTo>
                    <a:pt x="29" y="20"/>
                  </a:lnTo>
                  <a:lnTo>
                    <a:pt x="22" y="26"/>
                  </a:lnTo>
                  <a:lnTo>
                    <a:pt x="26" y="23"/>
                  </a:lnTo>
                  <a:lnTo>
                    <a:pt x="26" y="23"/>
                  </a:lnTo>
                  <a:lnTo>
                    <a:pt x="26" y="26"/>
                  </a:lnTo>
                  <a:lnTo>
                    <a:pt x="16" y="32"/>
                  </a:lnTo>
                  <a:lnTo>
                    <a:pt x="16" y="32"/>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5" name="Freeform 46"/>
            <p:cNvSpPr>
              <a:spLocks/>
            </p:cNvSpPr>
            <p:nvPr/>
          </p:nvSpPr>
          <p:spPr bwMode="auto">
            <a:xfrm>
              <a:off x="1320576" y="3473026"/>
              <a:ext cx="75049" cy="72463"/>
            </a:xfrm>
            <a:custGeom>
              <a:avLst/>
              <a:gdLst>
                <a:gd name="T0" fmla="*/ 13 w 29"/>
                <a:gd name="T1" fmla="*/ 28 h 28"/>
                <a:gd name="T2" fmla="*/ 7 w 29"/>
                <a:gd name="T3" fmla="*/ 25 h 28"/>
                <a:gd name="T4" fmla="*/ 7 w 29"/>
                <a:gd name="T5" fmla="*/ 25 h 28"/>
                <a:gd name="T6" fmla="*/ 3 w 29"/>
                <a:gd name="T7" fmla="*/ 22 h 28"/>
                <a:gd name="T8" fmla="*/ 3 w 29"/>
                <a:gd name="T9" fmla="*/ 19 h 28"/>
                <a:gd name="T10" fmla="*/ 19 w 29"/>
                <a:gd name="T11" fmla="*/ 9 h 28"/>
                <a:gd name="T12" fmla="*/ 0 w 29"/>
                <a:gd name="T13" fmla="*/ 16 h 28"/>
                <a:gd name="T14" fmla="*/ 13 w 29"/>
                <a:gd name="T15" fmla="*/ 6 h 28"/>
                <a:gd name="T16" fmla="*/ 0 w 29"/>
                <a:gd name="T17" fmla="*/ 12 h 28"/>
                <a:gd name="T18" fmla="*/ 13 w 29"/>
                <a:gd name="T19" fmla="*/ 3 h 28"/>
                <a:gd name="T20" fmla="*/ 0 w 29"/>
                <a:gd name="T21" fmla="*/ 9 h 28"/>
                <a:gd name="T22" fmla="*/ 0 w 29"/>
                <a:gd name="T23" fmla="*/ 9 h 28"/>
                <a:gd name="T24" fmla="*/ 7 w 29"/>
                <a:gd name="T25" fmla="*/ 3 h 28"/>
                <a:gd name="T26" fmla="*/ 3 w 29"/>
                <a:gd name="T27" fmla="*/ 3 h 28"/>
                <a:gd name="T28" fmla="*/ 13 w 29"/>
                <a:gd name="T29" fmla="*/ 0 h 28"/>
                <a:gd name="T30" fmla="*/ 7 w 29"/>
                <a:gd name="T31" fmla="*/ 6 h 28"/>
                <a:gd name="T32" fmla="*/ 19 w 29"/>
                <a:gd name="T33" fmla="*/ 0 h 28"/>
                <a:gd name="T34" fmla="*/ 7 w 29"/>
                <a:gd name="T35" fmla="*/ 9 h 28"/>
                <a:gd name="T36" fmla="*/ 22 w 29"/>
                <a:gd name="T37" fmla="*/ 0 h 28"/>
                <a:gd name="T38" fmla="*/ 22 w 29"/>
                <a:gd name="T39" fmla="*/ 0 h 28"/>
                <a:gd name="T40" fmla="*/ 26 w 29"/>
                <a:gd name="T41" fmla="*/ 3 h 28"/>
                <a:gd name="T42" fmla="*/ 26 w 29"/>
                <a:gd name="T43" fmla="*/ 3 h 28"/>
                <a:gd name="T44" fmla="*/ 29 w 29"/>
                <a:gd name="T45" fmla="*/ 6 h 28"/>
                <a:gd name="T46" fmla="*/ 29 w 29"/>
                <a:gd name="T47" fmla="*/ 6 h 28"/>
                <a:gd name="T48" fmla="*/ 13 w 29"/>
                <a:gd name="T49" fmla="*/ 22 h 28"/>
                <a:gd name="T50" fmla="*/ 29 w 29"/>
                <a:gd name="T51" fmla="*/ 9 h 28"/>
                <a:gd name="T52" fmla="*/ 16 w 29"/>
                <a:gd name="T53" fmla="*/ 22 h 28"/>
                <a:gd name="T54" fmla="*/ 29 w 29"/>
                <a:gd name="T55" fmla="*/ 16 h 28"/>
                <a:gd name="T56" fmla="*/ 29 w 29"/>
                <a:gd name="T57" fmla="*/ 19 h 28"/>
                <a:gd name="T58" fmla="*/ 26 w 29"/>
                <a:gd name="T59" fmla="*/ 22 h 28"/>
                <a:gd name="T60" fmla="*/ 26 w 29"/>
                <a:gd name="T61" fmla="*/ 22 h 28"/>
                <a:gd name="T62" fmla="*/ 19 w 29"/>
                <a:gd name="T63" fmla="*/ 28 h 28"/>
                <a:gd name="T64" fmla="*/ 19 w 29"/>
                <a:gd name="T65" fmla="*/ 25 h 28"/>
                <a:gd name="T66" fmla="*/ 13 w 29"/>
                <a:gd name="T67" fmla="*/ 28 h 28"/>
                <a:gd name="T68" fmla="*/ 13 w 29"/>
                <a:gd name="T6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28">
                  <a:moveTo>
                    <a:pt x="13" y="28"/>
                  </a:moveTo>
                  <a:lnTo>
                    <a:pt x="13" y="28"/>
                  </a:lnTo>
                  <a:lnTo>
                    <a:pt x="26" y="16"/>
                  </a:lnTo>
                  <a:lnTo>
                    <a:pt x="7" y="25"/>
                  </a:lnTo>
                  <a:lnTo>
                    <a:pt x="7" y="25"/>
                  </a:lnTo>
                  <a:lnTo>
                    <a:pt x="7" y="25"/>
                  </a:lnTo>
                  <a:lnTo>
                    <a:pt x="22" y="9"/>
                  </a:lnTo>
                  <a:lnTo>
                    <a:pt x="3" y="22"/>
                  </a:lnTo>
                  <a:lnTo>
                    <a:pt x="3" y="22"/>
                  </a:lnTo>
                  <a:lnTo>
                    <a:pt x="3" y="19"/>
                  </a:lnTo>
                  <a:lnTo>
                    <a:pt x="3" y="19"/>
                  </a:lnTo>
                  <a:lnTo>
                    <a:pt x="19" y="9"/>
                  </a:lnTo>
                  <a:lnTo>
                    <a:pt x="0" y="16"/>
                  </a:lnTo>
                  <a:lnTo>
                    <a:pt x="0" y="16"/>
                  </a:lnTo>
                  <a:lnTo>
                    <a:pt x="0" y="16"/>
                  </a:lnTo>
                  <a:lnTo>
                    <a:pt x="13" y="6"/>
                  </a:lnTo>
                  <a:lnTo>
                    <a:pt x="0" y="12"/>
                  </a:lnTo>
                  <a:lnTo>
                    <a:pt x="0" y="12"/>
                  </a:lnTo>
                  <a:lnTo>
                    <a:pt x="0" y="12"/>
                  </a:lnTo>
                  <a:lnTo>
                    <a:pt x="13" y="3"/>
                  </a:lnTo>
                  <a:lnTo>
                    <a:pt x="3" y="9"/>
                  </a:lnTo>
                  <a:lnTo>
                    <a:pt x="0" y="9"/>
                  </a:lnTo>
                  <a:lnTo>
                    <a:pt x="0" y="9"/>
                  </a:lnTo>
                  <a:lnTo>
                    <a:pt x="0" y="9"/>
                  </a:lnTo>
                  <a:lnTo>
                    <a:pt x="7" y="3"/>
                  </a:lnTo>
                  <a:lnTo>
                    <a:pt x="7" y="3"/>
                  </a:lnTo>
                  <a:lnTo>
                    <a:pt x="3" y="3"/>
                  </a:lnTo>
                  <a:lnTo>
                    <a:pt x="3" y="3"/>
                  </a:lnTo>
                  <a:lnTo>
                    <a:pt x="13" y="0"/>
                  </a:lnTo>
                  <a:lnTo>
                    <a:pt x="13" y="0"/>
                  </a:lnTo>
                  <a:lnTo>
                    <a:pt x="13" y="0"/>
                  </a:lnTo>
                  <a:lnTo>
                    <a:pt x="7" y="6"/>
                  </a:lnTo>
                  <a:lnTo>
                    <a:pt x="19" y="0"/>
                  </a:lnTo>
                  <a:lnTo>
                    <a:pt x="19" y="0"/>
                  </a:lnTo>
                  <a:lnTo>
                    <a:pt x="19" y="0"/>
                  </a:lnTo>
                  <a:lnTo>
                    <a:pt x="7" y="9"/>
                  </a:lnTo>
                  <a:lnTo>
                    <a:pt x="22" y="0"/>
                  </a:lnTo>
                  <a:lnTo>
                    <a:pt x="22" y="0"/>
                  </a:lnTo>
                  <a:lnTo>
                    <a:pt x="22" y="0"/>
                  </a:lnTo>
                  <a:lnTo>
                    <a:pt x="22" y="0"/>
                  </a:lnTo>
                  <a:lnTo>
                    <a:pt x="10" y="12"/>
                  </a:lnTo>
                  <a:lnTo>
                    <a:pt x="26" y="3"/>
                  </a:lnTo>
                  <a:lnTo>
                    <a:pt x="26" y="3"/>
                  </a:lnTo>
                  <a:lnTo>
                    <a:pt x="26" y="3"/>
                  </a:lnTo>
                  <a:lnTo>
                    <a:pt x="10" y="16"/>
                  </a:lnTo>
                  <a:lnTo>
                    <a:pt x="29" y="6"/>
                  </a:lnTo>
                  <a:lnTo>
                    <a:pt x="29" y="6"/>
                  </a:lnTo>
                  <a:lnTo>
                    <a:pt x="29" y="6"/>
                  </a:lnTo>
                  <a:lnTo>
                    <a:pt x="29" y="6"/>
                  </a:lnTo>
                  <a:lnTo>
                    <a:pt x="13" y="22"/>
                  </a:lnTo>
                  <a:lnTo>
                    <a:pt x="29" y="9"/>
                  </a:lnTo>
                  <a:lnTo>
                    <a:pt x="29" y="9"/>
                  </a:lnTo>
                  <a:lnTo>
                    <a:pt x="29" y="12"/>
                  </a:lnTo>
                  <a:lnTo>
                    <a:pt x="16" y="22"/>
                  </a:lnTo>
                  <a:lnTo>
                    <a:pt x="29" y="16"/>
                  </a:lnTo>
                  <a:lnTo>
                    <a:pt x="29" y="16"/>
                  </a:lnTo>
                  <a:lnTo>
                    <a:pt x="29" y="16"/>
                  </a:lnTo>
                  <a:lnTo>
                    <a:pt x="29" y="19"/>
                  </a:lnTo>
                  <a:lnTo>
                    <a:pt x="22" y="22"/>
                  </a:lnTo>
                  <a:lnTo>
                    <a:pt x="26" y="22"/>
                  </a:lnTo>
                  <a:lnTo>
                    <a:pt x="26" y="22"/>
                  </a:lnTo>
                  <a:lnTo>
                    <a:pt x="26" y="22"/>
                  </a:lnTo>
                  <a:lnTo>
                    <a:pt x="26" y="22"/>
                  </a:lnTo>
                  <a:lnTo>
                    <a:pt x="19" y="28"/>
                  </a:lnTo>
                  <a:lnTo>
                    <a:pt x="19" y="28"/>
                  </a:lnTo>
                  <a:lnTo>
                    <a:pt x="19" y="25"/>
                  </a:lnTo>
                  <a:lnTo>
                    <a:pt x="26" y="22"/>
                  </a:lnTo>
                  <a:lnTo>
                    <a:pt x="13" y="28"/>
                  </a:lnTo>
                  <a:lnTo>
                    <a:pt x="13" y="28"/>
                  </a:lnTo>
                  <a:lnTo>
                    <a:pt x="13" y="28"/>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6" name="Freeform 47"/>
            <p:cNvSpPr>
              <a:spLocks noEditPoints="1"/>
            </p:cNvSpPr>
            <p:nvPr/>
          </p:nvSpPr>
          <p:spPr bwMode="auto">
            <a:xfrm>
              <a:off x="1139419" y="3356568"/>
              <a:ext cx="546053" cy="535701"/>
            </a:xfrm>
            <a:custGeom>
              <a:avLst/>
              <a:gdLst>
                <a:gd name="T0" fmla="*/ 40 w 66"/>
                <a:gd name="T1" fmla="*/ 63 h 65"/>
                <a:gd name="T2" fmla="*/ 35 w 66"/>
                <a:gd name="T3" fmla="*/ 65 h 65"/>
                <a:gd name="T4" fmla="*/ 24 w 66"/>
                <a:gd name="T5" fmla="*/ 64 h 65"/>
                <a:gd name="T6" fmla="*/ 30 w 66"/>
                <a:gd name="T7" fmla="*/ 64 h 65"/>
                <a:gd name="T8" fmla="*/ 24 w 66"/>
                <a:gd name="T9" fmla="*/ 64 h 65"/>
                <a:gd name="T10" fmla="*/ 50 w 66"/>
                <a:gd name="T11" fmla="*/ 59 h 65"/>
                <a:gd name="T12" fmla="*/ 46 w 66"/>
                <a:gd name="T13" fmla="*/ 63 h 65"/>
                <a:gd name="T14" fmla="*/ 14 w 66"/>
                <a:gd name="T15" fmla="*/ 60 h 65"/>
                <a:gd name="T16" fmla="*/ 19 w 66"/>
                <a:gd name="T17" fmla="*/ 61 h 65"/>
                <a:gd name="T18" fmla="*/ 14 w 66"/>
                <a:gd name="T19" fmla="*/ 60 h 65"/>
                <a:gd name="T20" fmla="*/ 58 w 66"/>
                <a:gd name="T21" fmla="*/ 52 h 65"/>
                <a:gd name="T22" fmla="*/ 55 w 66"/>
                <a:gd name="T23" fmla="*/ 57 h 65"/>
                <a:gd name="T24" fmla="*/ 7 w 66"/>
                <a:gd name="T25" fmla="*/ 52 h 65"/>
                <a:gd name="T26" fmla="*/ 11 w 66"/>
                <a:gd name="T27" fmla="*/ 55 h 65"/>
                <a:gd name="T28" fmla="*/ 7 w 66"/>
                <a:gd name="T29" fmla="*/ 52 h 65"/>
                <a:gd name="T30" fmla="*/ 63 w 66"/>
                <a:gd name="T31" fmla="*/ 43 h 65"/>
                <a:gd name="T32" fmla="*/ 62 w 66"/>
                <a:gd name="T33" fmla="*/ 48 h 65"/>
                <a:gd name="T34" fmla="*/ 1 w 66"/>
                <a:gd name="T35" fmla="*/ 43 h 65"/>
                <a:gd name="T36" fmla="*/ 5 w 66"/>
                <a:gd name="T37" fmla="*/ 47 h 65"/>
                <a:gd name="T38" fmla="*/ 1 w 66"/>
                <a:gd name="T39" fmla="*/ 43 h 65"/>
                <a:gd name="T40" fmla="*/ 64 w 66"/>
                <a:gd name="T41" fmla="*/ 33 h 65"/>
                <a:gd name="T42" fmla="*/ 65 w 66"/>
                <a:gd name="T43" fmla="*/ 38 h 65"/>
                <a:gd name="T44" fmla="*/ 0 w 66"/>
                <a:gd name="T45" fmla="*/ 33 h 65"/>
                <a:gd name="T46" fmla="*/ 1 w 66"/>
                <a:gd name="T47" fmla="*/ 32 h 65"/>
                <a:gd name="T48" fmla="*/ 1 w 66"/>
                <a:gd name="T49" fmla="*/ 37 h 65"/>
                <a:gd name="T50" fmla="*/ 0 w 66"/>
                <a:gd name="T51" fmla="*/ 33 h 65"/>
                <a:gd name="T52" fmla="*/ 64 w 66"/>
                <a:gd name="T53" fmla="*/ 23 h 65"/>
                <a:gd name="T54" fmla="*/ 64 w 66"/>
                <a:gd name="T55" fmla="*/ 29 h 65"/>
                <a:gd name="T56" fmla="*/ 0 w 66"/>
                <a:gd name="T57" fmla="*/ 26 h 65"/>
                <a:gd name="T58" fmla="*/ 3 w 66"/>
                <a:gd name="T59" fmla="*/ 21 h 65"/>
                <a:gd name="T60" fmla="*/ 0 w 66"/>
                <a:gd name="T61" fmla="*/ 26 h 65"/>
                <a:gd name="T62" fmla="*/ 59 w 66"/>
                <a:gd name="T63" fmla="*/ 13 h 65"/>
                <a:gd name="T64" fmla="*/ 61 w 66"/>
                <a:gd name="T65" fmla="*/ 19 h 65"/>
                <a:gd name="T66" fmla="*/ 4 w 66"/>
                <a:gd name="T67" fmla="*/ 16 h 65"/>
                <a:gd name="T68" fmla="*/ 8 w 66"/>
                <a:gd name="T69" fmla="*/ 12 h 65"/>
                <a:gd name="T70" fmla="*/ 4 w 66"/>
                <a:gd name="T71" fmla="*/ 16 h 65"/>
                <a:gd name="T72" fmla="*/ 51 w 66"/>
                <a:gd name="T73" fmla="*/ 7 h 65"/>
                <a:gd name="T74" fmla="*/ 56 w 66"/>
                <a:gd name="T75" fmla="*/ 9 h 65"/>
                <a:gd name="T76" fmla="*/ 51 w 66"/>
                <a:gd name="T77" fmla="*/ 7 h 65"/>
                <a:gd name="T78" fmla="*/ 11 w 66"/>
                <a:gd name="T79" fmla="*/ 8 h 65"/>
                <a:gd name="T80" fmla="*/ 16 w 66"/>
                <a:gd name="T81" fmla="*/ 5 h 65"/>
                <a:gd name="T82" fmla="*/ 42 w 66"/>
                <a:gd name="T83" fmla="*/ 2 h 65"/>
                <a:gd name="T84" fmla="*/ 47 w 66"/>
                <a:gd name="T85" fmla="*/ 3 h 65"/>
                <a:gd name="T86" fmla="*/ 42 w 66"/>
                <a:gd name="T87" fmla="*/ 2 h 65"/>
                <a:gd name="T88" fmla="*/ 26 w 66"/>
                <a:gd name="T89" fmla="*/ 0 h 65"/>
                <a:gd name="T90" fmla="*/ 21 w 66"/>
                <a:gd name="T91" fmla="*/ 3 h 65"/>
                <a:gd name="T92" fmla="*/ 33 w 66"/>
                <a:gd name="T93" fmla="*/ 1 h 65"/>
                <a:gd name="T94" fmla="*/ 31 w 66"/>
                <a:gd name="T95" fmla="*/ 0 h 65"/>
                <a:gd name="T96" fmla="*/ 37 w 66"/>
                <a:gd name="T97" fmla="*/ 0 h 65"/>
                <a:gd name="T98" fmla="*/ 33 w 66"/>
                <a:gd name="T99"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5">
                  <a:moveTo>
                    <a:pt x="35" y="64"/>
                  </a:moveTo>
                  <a:cubicBezTo>
                    <a:pt x="37" y="64"/>
                    <a:pt x="38" y="64"/>
                    <a:pt x="40" y="63"/>
                  </a:cubicBezTo>
                  <a:cubicBezTo>
                    <a:pt x="40" y="64"/>
                    <a:pt x="40" y="64"/>
                    <a:pt x="40" y="64"/>
                  </a:cubicBezTo>
                  <a:cubicBezTo>
                    <a:pt x="39" y="65"/>
                    <a:pt x="37" y="65"/>
                    <a:pt x="35" y="65"/>
                  </a:cubicBezTo>
                  <a:lnTo>
                    <a:pt x="35" y="64"/>
                  </a:lnTo>
                  <a:close/>
                  <a:moveTo>
                    <a:pt x="24" y="64"/>
                  </a:moveTo>
                  <a:cubicBezTo>
                    <a:pt x="24" y="63"/>
                    <a:pt x="24" y="63"/>
                    <a:pt x="24" y="63"/>
                  </a:cubicBezTo>
                  <a:cubicBezTo>
                    <a:pt x="26" y="64"/>
                    <a:pt x="28" y="64"/>
                    <a:pt x="30" y="64"/>
                  </a:cubicBezTo>
                  <a:cubicBezTo>
                    <a:pt x="30" y="65"/>
                    <a:pt x="30" y="65"/>
                    <a:pt x="30" y="65"/>
                  </a:cubicBezTo>
                  <a:cubicBezTo>
                    <a:pt x="28" y="65"/>
                    <a:pt x="26" y="65"/>
                    <a:pt x="24" y="64"/>
                  </a:cubicBezTo>
                  <a:close/>
                  <a:moveTo>
                    <a:pt x="45" y="62"/>
                  </a:moveTo>
                  <a:cubicBezTo>
                    <a:pt x="47" y="61"/>
                    <a:pt x="48" y="60"/>
                    <a:pt x="50" y="59"/>
                  </a:cubicBezTo>
                  <a:cubicBezTo>
                    <a:pt x="50" y="60"/>
                    <a:pt x="50" y="60"/>
                    <a:pt x="50" y="60"/>
                  </a:cubicBezTo>
                  <a:cubicBezTo>
                    <a:pt x="49" y="61"/>
                    <a:pt x="47" y="62"/>
                    <a:pt x="46" y="63"/>
                  </a:cubicBezTo>
                  <a:lnTo>
                    <a:pt x="45" y="62"/>
                  </a:lnTo>
                  <a:close/>
                  <a:moveTo>
                    <a:pt x="14" y="60"/>
                  </a:moveTo>
                  <a:cubicBezTo>
                    <a:pt x="15" y="59"/>
                    <a:pt x="15" y="59"/>
                    <a:pt x="15" y="59"/>
                  </a:cubicBezTo>
                  <a:cubicBezTo>
                    <a:pt x="16" y="60"/>
                    <a:pt x="18" y="61"/>
                    <a:pt x="19" y="61"/>
                  </a:cubicBezTo>
                  <a:cubicBezTo>
                    <a:pt x="19" y="62"/>
                    <a:pt x="19" y="62"/>
                    <a:pt x="19" y="62"/>
                  </a:cubicBezTo>
                  <a:cubicBezTo>
                    <a:pt x="17" y="61"/>
                    <a:pt x="16" y="61"/>
                    <a:pt x="14" y="60"/>
                  </a:cubicBezTo>
                  <a:close/>
                  <a:moveTo>
                    <a:pt x="54" y="56"/>
                  </a:moveTo>
                  <a:cubicBezTo>
                    <a:pt x="55" y="55"/>
                    <a:pt x="56" y="53"/>
                    <a:pt x="58" y="52"/>
                  </a:cubicBezTo>
                  <a:cubicBezTo>
                    <a:pt x="59" y="53"/>
                    <a:pt x="59" y="53"/>
                    <a:pt x="59" y="53"/>
                  </a:cubicBezTo>
                  <a:cubicBezTo>
                    <a:pt x="57" y="54"/>
                    <a:pt x="56" y="56"/>
                    <a:pt x="55" y="57"/>
                  </a:cubicBezTo>
                  <a:lnTo>
                    <a:pt x="54" y="56"/>
                  </a:lnTo>
                  <a:close/>
                  <a:moveTo>
                    <a:pt x="7" y="52"/>
                  </a:moveTo>
                  <a:cubicBezTo>
                    <a:pt x="7" y="52"/>
                    <a:pt x="7" y="52"/>
                    <a:pt x="7" y="52"/>
                  </a:cubicBezTo>
                  <a:cubicBezTo>
                    <a:pt x="8" y="53"/>
                    <a:pt x="9" y="54"/>
                    <a:pt x="11" y="55"/>
                  </a:cubicBezTo>
                  <a:cubicBezTo>
                    <a:pt x="10" y="56"/>
                    <a:pt x="10" y="56"/>
                    <a:pt x="10" y="56"/>
                  </a:cubicBezTo>
                  <a:cubicBezTo>
                    <a:pt x="9" y="55"/>
                    <a:pt x="8" y="54"/>
                    <a:pt x="7" y="52"/>
                  </a:cubicBezTo>
                  <a:close/>
                  <a:moveTo>
                    <a:pt x="61" y="48"/>
                  </a:moveTo>
                  <a:cubicBezTo>
                    <a:pt x="61" y="46"/>
                    <a:pt x="62" y="45"/>
                    <a:pt x="63" y="43"/>
                  </a:cubicBezTo>
                  <a:cubicBezTo>
                    <a:pt x="64" y="43"/>
                    <a:pt x="64" y="43"/>
                    <a:pt x="64" y="43"/>
                  </a:cubicBezTo>
                  <a:cubicBezTo>
                    <a:pt x="63" y="45"/>
                    <a:pt x="62" y="47"/>
                    <a:pt x="62" y="48"/>
                  </a:cubicBezTo>
                  <a:lnTo>
                    <a:pt x="61" y="48"/>
                  </a:lnTo>
                  <a:close/>
                  <a:moveTo>
                    <a:pt x="1" y="43"/>
                  </a:moveTo>
                  <a:cubicBezTo>
                    <a:pt x="2" y="42"/>
                    <a:pt x="2" y="42"/>
                    <a:pt x="2" y="42"/>
                  </a:cubicBezTo>
                  <a:cubicBezTo>
                    <a:pt x="3" y="44"/>
                    <a:pt x="4" y="45"/>
                    <a:pt x="5" y="47"/>
                  </a:cubicBezTo>
                  <a:cubicBezTo>
                    <a:pt x="4" y="47"/>
                    <a:pt x="4" y="47"/>
                    <a:pt x="4" y="47"/>
                  </a:cubicBezTo>
                  <a:cubicBezTo>
                    <a:pt x="3" y="46"/>
                    <a:pt x="2" y="44"/>
                    <a:pt x="1" y="43"/>
                  </a:cubicBezTo>
                  <a:close/>
                  <a:moveTo>
                    <a:pt x="64" y="38"/>
                  </a:moveTo>
                  <a:cubicBezTo>
                    <a:pt x="64" y="36"/>
                    <a:pt x="64" y="34"/>
                    <a:pt x="64" y="33"/>
                  </a:cubicBezTo>
                  <a:cubicBezTo>
                    <a:pt x="66" y="33"/>
                    <a:pt x="66" y="33"/>
                    <a:pt x="66" y="33"/>
                  </a:cubicBezTo>
                  <a:cubicBezTo>
                    <a:pt x="66" y="34"/>
                    <a:pt x="65" y="36"/>
                    <a:pt x="65" y="38"/>
                  </a:cubicBezTo>
                  <a:lnTo>
                    <a:pt x="64" y="38"/>
                  </a:lnTo>
                  <a:close/>
                  <a:moveTo>
                    <a:pt x="0" y="33"/>
                  </a:moveTo>
                  <a:cubicBezTo>
                    <a:pt x="0" y="32"/>
                    <a:pt x="0" y="32"/>
                    <a:pt x="0" y="32"/>
                  </a:cubicBezTo>
                  <a:cubicBezTo>
                    <a:pt x="1" y="32"/>
                    <a:pt x="1" y="32"/>
                    <a:pt x="1" y="32"/>
                  </a:cubicBezTo>
                  <a:cubicBezTo>
                    <a:pt x="1" y="33"/>
                    <a:pt x="1" y="33"/>
                    <a:pt x="1" y="33"/>
                  </a:cubicBezTo>
                  <a:cubicBezTo>
                    <a:pt x="1" y="34"/>
                    <a:pt x="1" y="36"/>
                    <a:pt x="1" y="37"/>
                  </a:cubicBezTo>
                  <a:cubicBezTo>
                    <a:pt x="0" y="37"/>
                    <a:pt x="0" y="37"/>
                    <a:pt x="0" y="37"/>
                  </a:cubicBezTo>
                  <a:cubicBezTo>
                    <a:pt x="0" y="36"/>
                    <a:pt x="0" y="34"/>
                    <a:pt x="0" y="33"/>
                  </a:cubicBezTo>
                  <a:close/>
                  <a:moveTo>
                    <a:pt x="63" y="24"/>
                  </a:moveTo>
                  <a:cubicBezTo>
                    <a:pt x="64" y="23"/>
                    <a:pt x="64" y="23"/>
                    <a:pt x="64" y="23"/>
                  </a:cubicBezTo>
                  <a:cubicBezTo>
                    <a:pt x="65" y="25"/>
                    <a:pt x="65" y="27"/>
                    <a:pt x="65" y="28"/>
                  </a:cubicBezTo>
                  <a:cubicBezTo>
                    <a:pt x="64" y="29"/>
                    <a:pt x="64" y="29"/>
                    <a:pt x="64" y="29"/>
                  </a:cubicBezTo>
                  <a:cubicBezTo>
                    <a:pt x="64" y="27"/>
                    <a:pt x="64" y="25"/>
                    <a:pt x="63" y="24"/>
                  </a:cubicBezTo>
                  <a:close/>
                  <a:moveTo>
                    <a:pt x="0" y="26"/>
                  </a:moveTo>
                  <a:cubicBezTo>
                    <a:pt x="1" y="24"/>
                    <a:pt x="1" y="23"/>
                    <a:pt x="2" y="21"/>
                  </a:cubicBezTo>
                  <a:cubicBezTo>
                    <a:pt x="3" y="21"/>
                    <a:pt x="3" y="21"/>
                    <a:pt x="3" y="21"/>
                  </a:cubicBezTo>
                  <a:cubicBezTo>
                    <a:pt x="2" y="23"/>
                    <a:pt x="2" y="25"/>
                    <a:pt x="2" y="26"/>
                  </a:cubicBezTo>
                  <a:lnTo>
                    <a:pt x="0" y="26"/>
                  </a:lnTo>
                  <a:close/>
                  <a:moveTo>
                    <a:pt x="59" y="14"/>
                  </a:moveTo>
                  <a:cubicBezTo>
                    <a:pt x="59" y="13"/>
                    <a:pt x="59" y="13"/>
                    <a:pt x="59" y="13"/>
                  </a:cubicBezTo>
                  <a:cubicBezTo>
                    <a:pt x="60" y="15"/>
                    <a:pt x="61" y="17"/>
                    <a:pt x="62" y="18"/>
                  </a:cubicBezTo>
                  <a:cubicBezTo>
                    <a:pt x="61" y="19"/>
                    <a:pt x="61" y="19"/>
                    <a:pt x="61" y="19"/>
                  </a:cubicBezTo>
                  <a:cubicBezTo>
                    <a:pt x="60" y="17"/>
                    <a:pt x="59" y="16"/>
                    <a:pt x="59" y="14"/>
                  </a:cubicBezTo>
                  <a:close/>
                  <a:moveTo>
                    <a:pt x="4" y="16"/>
                  </a:moveTo>
                  <a:cubicBezTo>
                    <a:pt x="5" y="14"/>
                    <a:pt x="6" y="13"/>
                    <a:pt x="8" y="12"/>
                  </a:cubicBezTo>
                  <a:cubicBezTo>
                    <a:pt x="8" y="12"/>
                    <a:pt x="8" y="12"/>
                    <a:pt x="8" y="12"/>
                  </a:cubicBezTo>
                  <a:cubicBezTo>
                    <a:pt x="7" y="14"/>
                    <a:pt x="6" y="15"/>
                    <a:pt x="5" y="17"/>
                  </a:cubicBezTo>
                  <a:lnTo>
                    <a:pt x="4" y="16"/>
                  </a:lnTo>
                  <a:close/>
                  <a:moveTo>
                    <a:pt x="51" y="7"/>
                  </a:moveTo>
                  <a:cubicBezTo>
                    <a:pt x="51" y="7"/>
                    <a:pt x="51" y="7"/>
                    <a:pt x="51" y="7"/>
                  </a:cubicBezTo>
                  <a:cubicBezTo>
                    <a:pt x="52" y="6"/>
                    <a:pt x="52" y="6"/>
                    <a:pt x="52" y="6"/>
                  </a:cubicBezTo>
                  <a:cubicBezTo>
                    <a:pt x="53" y="7"/>
                    <a:pt x="55" y="8"/>
                    <a:pt x="56" y="9"/>
                  </a:cubicBezTo>
                  <a:cubicBezTo>
                    <a:pt x="55" y="10"/>
                    <a:pt x="55" y="10"/>
                    <a:pt x="55" y="10"/>
                  </a:cubicBezTo>
                  <a:cubicBezTo>
                    <a:pt x="54" y="9"/>
                    <a:pt x="52" y="8"/>
                    <a:pt x="51" y="7"/>
                  </a:cubicBezTo>
                  <a:close/>
                  <a:moveTo>
                    <a:pt x="12" y="9"/>
                  </a:moveTo>
                  <a:cubicBezTo>
                    <a:pt x="11" y="8"/>
                    <a:pt x="11" y="8"/>
                    <a:pt x="11" y="8"/>
                  </a:cubicBezTo>
                  <a:cubicBezTo>
                    <a:pt x="13" y="7"/>
                    <a:pt x="14" y="5"/>
                    <a:pt x="16" y="4"/>
                  </a:cubicBezTo>
                  <a:cubicBezTo>
                    <a:pt x="16" y="5"/>
                    <a:pt x="16" y="5"/>
                    <a:pt x="16" y="5"/>
                  </a:cubicBezTo>
                  <a:cubicBezTo>
                    <a:pt x="15" y="6"/>
                    <a:pt x="13" y="7"/>
                    <a:pt x="12" y="9"/>
                  </a:cubicBezTo>
                  <a:close/>
                  <a:moveTo>
                    <a:pt x="42" y="2"/>
                  </a:moveTo>
                  <a:cubicBezTo>
                    <a:pt x="42" y="1"/>
                    <a:pt x="42" y="1"/>
                    <a:pt x="42" y="1"/>
                  </a:cubicBezTo>
                  <a:cubicBezTo>
                    <a:pt x="44" y="2"/>
                    <a:pt x="45" y="2"/>
                    <a:pt x="47" y="3"/>
                  </a:cubicBezTo>
                  <a:cubicBezTo>
                    <a:pt x="47" y="4"/>
                    <a:pt x="47" y="4"/>
                    <a:pt x="47" y="4"/>
                  </a:cubicBezTo>
                  <a:cubicBezTo>
                    <a:pt x="45" y="3"/>
                    <a:pt x="43" y="3"/>
                    <a:pt x="42" y="2"/>
                  </a:cubicBezTo>
                  <a:close/>
                  <a:moveTo>
                    <a:pt x="21" y="2"/>
                  </a:moveTo>
                  <a:cubicBezTo>
                    <a:pt x="22" y="1"/>
                    <a:pt x="24" y="1"/>
                    <a:pt x="26" y="0"/>
                  </a:cubicBezTo>
                  <a:cubicBezTo>
                    <a:pt x="26" y="2"/>
                    <a:pt x="26" y="2"/>
                    <a:pt x="26" y="2"/>
                  </a:cubicBezTo>
                  <a:cubicBezTo>
                    <a:pt x="24" y="2"/>
                    <a:pt x="23" y="2"/>
                    <a:pt x="21" y="3"/>
                  </a:cubicBezTo>
                  <a:lnTo>
                    <a:pt x="21" y="2"/>
                  </a:lnTo>
                  <a:close/>
                  <a:moveTo>
                    <a:pt x="33" y="1"/>
                  </a:moveTo>
                  <a:cubicBezTo>
                    <a:pt x="32" y="1"/>
                    <a:pt x="32" y="1"/>
                    <a:pt x="31" y="1"/>
                  </a:cubicBezTo>
                  <a:cubicBezTo>
                    <a:pt x="31" y="0"/>
                    <a:pt x="31" y="0"/>
                    <a:pt x="31" y="0"/>
                  </a:cubicBezTo>
                  <a:cubicBezTo>
                    <a:pt x="32" y="0"/>
                    <a:pt x="32" y="0"/>
                    <a:pt x="33" y="0"/>
                  </a:cubicBezTo>
                  <a:cubicBezTo>
                    <a:pt x="34" y="0"/>
                    <a:pt x="35" y="0"/>
                    <a:pt x="37" y="0"/>
                  </a:cubicBezTo>
                  <a:cubicBezTo>
                    <a:pt x="36" y="1"/>
                    <a:pt x="36" y="1"/>
                    <a:pt x="36" y="1"/>
                  </a:cubicBezTo>
                  <a:cubicBezTo>
                    <a:pt x="35" y="1"/>
                    <a:pt x="34" y="1"/>
                    <a:pt x="33" y="1"/>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 name="组合 5"/>
          <p:cNvGrpSpPr/>
          <p:nvPr/>
        </p:nvGrpSpPr>
        <p:grpSpPr>
          <a:xfrm>
            <a:off x="10050554" y="3265991"/>
            <a:ext cx="724620" cy="709093"/>
            <a:chOff x="10050554" y="3265991"/>
            <a:chExt cx="724620" cy="709093"/>
          </a:xfrm>
        </p:grpSpPr>
        <p:sp>
          <p:nvSpPr>
            <p:cNvPr id="113857" name="Oval 48"/>
            <p:cNvSpPr>
              <a:spLocks noChangeArrowheads="1"/>
            </p:cNvSpPr>
            <p:nvPr/>
          </p:nvSpPr>
          <p:spPr bwMode="auto">
            <a:xfrm>
              <a:off x="10084197" y="3299634"/>
              <a:ext cx="652159" cy="652159"/>
            </a:xfrm>
            <a:prstGeom prst="ellipse">
              <a:avLst/>
            </a:prstGeom>
            <a:solidFill>
              <a:schemeClr val="accent2"/>
            </a:solidFill>
            <a:ln>
              <a:noFill/>
            </a:ln>
            <a:extLst/>
          </p:spPr>
          <p:txBody>
            <a:bodyPr/>
            <a:lstStyle/>
            <a:p>
              <a:endParaRPr lang="zh-CN" altLang="en-US" sz="2133"/>
            </a:p>
          </p:txBody>
        </p:sp>
        <p:sp>
          <p:nvSpPr>
            <p:cNvPr id="113858" name="Freeform 49"/>
            <p:cNvSpPr>
              <a:spLocks/>
            </p:cNvSpPr>
            <p:nvPr/>
          </p:nvSpPr>
          <p:spPr bwMode="auto">
            <a:xfrm>
              <a:off x="10412864" y="3925914"/>
              <a:ext cx="116457" cy="25879"/>
            </a:xfrm>
            <a:custGeom>
              <a:avLst/>
              <a:gdLst>
                <a:gd name="T0" fmla="*/ 14 w 14"/>
                <a:gd name="T1" fmla="*/ 0 h 3"/>
                <a:gd name="T2" fmla="*/ 0 w 14"/>
                <a:gd name="T3" fmla="*/ 3 h 3"/>
                <a:gd name="T4" fmla="*/ 0 w 14"/>
                <a:gd name="T5" fmla="*/ 3 h 3"/>
                <a:gd name="T6" fmla="*/ 14 w 14"/>
                <a:gd name="T7" fmla="*/ 0 h 3"/>
              </a:gdLst>
              <a:ahLst/>
              <a:cxnLst>
                <a:cxn ang="0">
                  <a:pos x="T0" y="T1"/>
                </a:cxn>
                <a:cxn ang="0">
                  <a:pos x="T2" y="T3"/>
                </a:cxn>
                <a:cxn ang="0">
                  <a:pos x="T4" y="T5"/>
                </a:cxn>
                <a:cxn ang="0">
                  <a:pos x="T6" y="T7"/>
                </a:cxn>
              </a:cxnLst>
              <a:rect l="0" t="0" r="r" b="b"/>
              <a:pathLst>
                <a:path w="14" h="3">
                  <a:moveTo>
                    <a:pt x="14" y="0"/>
                  </a:moveTo>
                  <a:cubicBezTo>
                    <a:pt x="10" y="2"/>
                    <a:pt x="5" y="3"/>
                    <a:pt x="0" y="3"/>
                  </a:cubicBezTo>
                  <a:cubicBezTo>
                    <a:pt x="0" y="3"/>
                    <a:pt x="0" y="3"/>
                    <a:pt x="0" y="3"/>
                  </a:cubicBezTo>
                  <a:cubicBezTo>
                    <a:pt x="5" y="3"/>
                    <a:pt x="9" y="2"/>
                    <a:pt x="14" y="0"/>
                  </a:cubicBezTo>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59" name="Freeform 50"/>
            <p:cNvSpPr>
              <a:spLocks/>
            </p:cNvSpPr>
            <p:nvPr/>
          </p:nvSpPr>
          <p:spPr bwMode="auto">
            <a:xfrm>
              <a:off x="10412863" y="3299634"/>
              <a:ext cx="362311" cy="652159"/>
            </a:xfrm>
            <a:custGeom>
              <a:avLst/>
              <a:gdLst>
                <a:gd name="T0" fmla="*/ 0 w 44"/>
                <a:gd name="T1" fmla="*/ 0 h 79"/>
                <a:gd name="T2" fmla="*/ 0 w 44"/>
                <a:gd name="T3" fmla="*/ 79 h 79"/>
                <a:gd name="T4" fmla="*/ 14 w 44"/>
                <a:gd name="T5" fmla="*/ 76 h 79"/>
                <a:gd name="T6" fmla="*/ 19 w 44"/>
                <a:gd name="T7" fmla="*/ 73 h 79"/>
                <a:gd name="T8" fmla="*/ 33 w 44"/>
                <a:gd name="T9" fmla="*/ 20 h 79"/>
                <a:gd name="T10" fmla="*/ 0 w 44"/>
                <a:gd name="T11" fmla="*/ 0 h 79"/>
              </a:gdLst>
              <a:ahLst/>
              <a:cxnLst>
                <a:cxn ang="0">
                  <a:pos x="T0" y="T1"/>
                </a:cxn>
                <a:cxn ang="0">
                  <a:pos x="T2" y="T3"/>
                </a:cxn>
                <a:cxn ang="0">
                  <a:pos x="T4" y="T5"/>
                </a:cxn>
                <a:cxn ang="0">
                  <a:pos x="T6" y="T7"/>
                </a:cxn>
                <a:cxn ang="0">
                  <a:pos x="T8" y="T9"/>
                </a:cxn>
                <a:cxn ang="0">
                  <a:pos x="T10" y="T11"/>
                </a:cxn>
              </a:cxnLst>
              <a:rect l="0" t="0" r="r" b="b"/>
              <a:pathLst>
                <a:path w="44" h="79">
                  <a:moveTo>
                    <a:pt x="0" y="0"/>
                  </a:moveTo>
                  <a:cubicBezTo>
                    <a:pt x="0" y="79"/>
                    <a:pt x="0" y="79"/>
                    <a:pt x="0" y="79"/>
                  </a:cubicBezTo>
                  <a:cubicBezTo>
                    <a:pt x="5" y="79"/>
                    <a:pt x="10" y="78"/>
                    <a:pt x="14" y="76"/>
                  </a:cubicBezTo>
                  <a:cubicBezTo>
                    <a:pt x="16" y="75"/>
                    <a:pt x="17" y="74"/>
                    <a:pt x="19" y="73"/>
                  </a:cubicBezTo>
                  <a:cubicBezTo>
                    <a:pt x="38" y="63"/>
                    <a:pt x="44" y="39"/>
                    <a:pt x="33" y="20"/>
                  </a:cubicBezTo>
                  <a:cubicBezTo>
                    <a:pt x="26" y="7"/>
                    <a:pt x="13" y="0"/>
                    <a:pt x="0" y="0"/>
                  </a:cubicBezTo>
                </a:path>
              </a:pathLst>
            </a:custGeom>
            <a:solidFill>
              <a:schemeClr val="accent2"/>
            </a:solidFill>
            <a:ln>
              <a:noFill/>
            </a:ln>
            <a:extLst/>
          </p:spPr>
          <p:txBody>
            <a:bodyPr/>
            <a:lstStyle/>
            <a:p>
              <a:endParaRPr lang="zh-CN" altLang="en-US" sz="2133"/>
            </a:p>
          </p:txBody>
        </p:sp>
        <p:sp>
          <p:nvSpPr>
            <p:cNvPr id="113860" name="Freeform 51"/>
            <p:cNvSpPr>
              <a:spLocks/>
            </p:cNvSpPr>
            <p:nvPr/>
          </p:nvSpPr>
          <p:spPr bwMode="auto">
            <a:xfrm>
              <a:off x="10182537" y="3397975"/>
              <a:ext cx="452888" cy="452888"/>
            </a:xfrm>
            <a:custGeom>
              <a:avLst/>
              <a:gdLst>
                <a:gd name="T0" fmla="*/ 48 w 55"/>
                <a:gd name="T1" fmla="*/ 26 h 55"/>
                <a:gd name="T2" fmla="*/ 48 w 55"/>
                <a:gd name="T3" fmla="*/ 23 h 55"/>
                <a:gd name="T4" fmla="*/ 44 w 55"/>
                <a:gd name="T5" fmla="*/ 23 h 55"/>
                <a:gd name="T6" fmla="*/ 44 w 55"/>
                <a:gd name="T7" fmla="*/ 24 h 55"/>
                <a:gd name="T8" fmla="*/ 40 w 55"/>
                <a:gd name="T9" fmla="*/ 22 h 55"/>
                <a:gd name="T10" fmla="*/ 40 w 55"/>
                <a:gd name="T11" fmla="*/ 19 h 55"/>
                <a:gd name="T12" fmla="*/ 36 w 55"/>
                <a:gd name="T13" fmla="*/ 19 h 55"/>
                <a:gd name="T14" fmla="*/ 36 w 55"/>
                <a:gd name="T15" fmla="*/ 20 h 55"/>
                <a:gd name="T16" fmla="*/ 30 w 55"/>
                <a:gd name="T17" fmla="*/ 17 h 55"/>
                <a:gd name="T18" fmla="*/ 30 w 55"/>
                <a:gd name="T19" fmla="*/ 6 h 55"/>
                <a:gd name="T20" fmla="*/ 27 w 55"/>
                <a:gd name="T21" fmla="*/ 0 h 55"/>
                <a:gd name="T22" fmla="*/ 27 w 55"/>
                <a:gd name="T23" fmla="*/ 0 h 55"/>
                <a:gd name="T24" fmla="*/ 27 w 55"/>
                <a:gd name="T25" fmla="*/ 0 h 55"/>
                <a:gd name="T26" fmla="*/ 24 w 55"/>
                <a:gd name="T27" fmla="*/ 6 h 55"/>
                <a:gd name="T28" fmla="*/ 24 w 55"/>
                <a:gd name="T29" fmla="*/ 17 h 55"/>
                <a:gd name="T30" fmla="*/ 18 w 55"/>
                <a:gd name="T31" fmla="*/ 20 h 55"/>
                <a:gd name="T32" fmla="*/ 18 w 55"/>
                <a:gd name="T33" fmla="*/ 19 h 55"/>
                <a:gd name="T34" fmla="*/ 15 w 55"/>
                <a:gd name="T35" fmla="*/ 19 h 55"/>
                <a:gd name="T36" fmla="*/ 15 w 55"/>
                <a:gd name="T37" fmla="*/ 22 h 55"/>
                <a:gd name="T38" fmla="*/ 10 w 55"/>
                <a:gd name="T39" fmla="*/ 24 h 55"/>
                <a:gd name="T40" fmla="*/ 10 w 55"/>
                <a:gd name="T41" fmla="*/ 23 h 55"/>
                <a:gd name="T42" fmla="*/ 6 w 55"/>
                <a:gd name="T43" fmla="*/ 23 h 55"/>
                <a:gd name="T44" fmla="*/ 6 w 55"/>
                <a:gd name="T45" fmla="*/ 26 h 55"/>
                <a:gd name="T46" fmla="*/ 0 w 55"/>
                <a:gd name="T47" fmla="*/ 30 h 55"/>
                <a:gd name="T48" fmla="*/ 0 w 55"/>
                <a:gd name="T49" fmla="*/ 33 h 55"/>
                <a:gd name="T50" fmla="*/ 16 w 55"/>
                <a:gd name="T51" fmla="*/ 28 h 55"/>
                <a:gd name="T52" fmla="*/ 24 w 55"/>
                <a:gd name="T53" fmla="*/ 28 h 55"/>
                <a:gd name="T54" fmla="*/ 24 w 55"/>
                <a:gd name="T55" fmla="*/ 30 h 55"/>
                <a:gd name="T56" fmla="*/ 26 w 55"/>
                <a:gd name="T57" fmla="*/ 45 h 55"/>
                <a:gd name="T58" fmla="*/ 17 w 55"/>
                <a:gd name="T59" fmla="*/ 51 h 55"/>
                <a:gd name="T60" fmla="*/ 17 w 55"/>
                <a:gd name="T61" fmla="*/ 54 h 55"/>
                <a:gd name="T62" fmla="*/ 27 w 55"/>
                <a:gd name="T63" fmla="*/ 50 h 55"/>
                <a:gd name="T64" fmla="*/ 27 w 55"/>
                <a:gd name="T65" fmla="*/ 55 h 55"/>
                <a:gd name="T66" fmla="*/ 28 w 55"/>
                <a:gd name="T67" fmla="*/ 55 h 55"/>
                <a:gd name="T68" fmla="*/ 28 w 55"/>
                <a:gd name="T69" fmla="*/ 50 h 55"/>
                <a:gd name="T70" fmla="*/ 37 w 55"/>
                <a:gd name="T71" fmla="*/ 53 h 55"/>
                <a:gd name="T72" fmla="*/ 37 w 55"/>
                <a:gd name="T73" fmla="*/ 51 h 55"/>
                <a:gd name="T74" fmla="*/ 29 w 55"/>
                <a:gd name="T75" fmla="*/ 45 h 55"/>
                <a:gd name="T76" fmla="*/ 30 w 55"/>
                <a:gd name="T77" fmla="*/ 30 h 55"/>
                <a:gd name="T78" fmla="*/ 30 w 55"/>
                <a:gd name="T79" fmla="*/ 28 h 55"/>
                <a:gd name="T80" fmla="*/ 38 w 55"/>
                <a:gd name="T81" fmla="*/ 28 h 55"/>
                <a:gd name="T82" fmla="*/ 55 w 55"/>
                <a:gd name="T83" fmla="*/ 33 h 55"/>
                <a:gd name="T84" fmla="*/ 55 w 55"/>
                <a:gd name="T85" fmla="*/ 30 h 55"/>
                <a:gd name="T86" fmla="*/ 48 w 55"/>
                <a:gd name="T87"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55">
                  <a:moveTo>
                    <a:pt x="48" y="26"/>
                  </a:moveTo>
                  <a:cubicBezTo>
                    <a:pt x="48" y="23"/>
                    <a:pt x="48" y="23"/>
                    <a:pt x="48" y="23"/>
                  </a:cubicBezTo>
                  <a:cubicBezTo>
                    <a:pt x="44" y="23"/>
                    <a:pt x="44" y="23"/>
                    <a:pt x="44" y="23"/>
                  </a:cubicBezTo>
                  <a:cubicBezTo>
                    <a:pt x="44" y="24"/>
                    <a:pt x="44" y="24"/>
                    <a:pt x="44" y="24"/>
                  </a:cubicBezTo>
                  <a:cubicBezTo>
                    <a:pt x="40" y="22"/>
                    <a:pt x="40" y="22"/>
                    <a:pt x="40" y="22"/>
                  </a:cubicBezTo>
                  <a:cubicBezTo>
                    <a:pt x="40" y="19"/>
                    <a:pt x="40" y="19"/>
                    <a:pt x="40" y="19"/>
                  </a:cubicBezTo>
                  <a:cubicBezTo>
                    <a:pt x="36" y="19"/>
                    <a:pt x="36" y="19"/>
                    <a:pt x="36" y="19"/>
                  </a:cubicBezTo>
                  <a:cubicBezTo>
                    <a:pt x="36" y="20"/>
                    <a:pt x="36" y="20"/>
                    <a:pt x="36" y="20"/>
                  </a:cubicBezTo>
                  <a:cubicBezTo>
                    <a:pt x="30" y="17"/>
                    <a:pt x="30" y="17"/>
                    <a:pt x="30" y="17"/>
                  </a:cubicBezTo>
                  <a:cubicBezTo>
                    <a:pt x="30" y="6"/>
                    <a:pt x="30" y="6"/>
                    <a:pt x="30" y="6"/>
                  </a:cubicBezTo>
                  <a:cubicBezTo>
                    <a:pt x="30" y="1"/>
                    <a:pt x="28" y="0"/>
                    <a:pt x="27" y="0"/>
                  </a:cubicBezTo>
                  <a:cubicBezTo>
                    <a:pt x="27" y="0"/>
                    <a:pt x="27" y="0"/>
                    <a:pt x="27" y="0"/>
                  </a:cubicBezTo>
                  <a:cubicBezTo>
                    <a:pt x="27" y="0"/>
                    <a:pt x="27" y="0"/>
                    <a:pt x="27" y="0"/>
                  </a:cubicBezTo>
                  <a:cubicBezTo>
                    <a:pt x="26" y="0"/>
                    <a:pt x="24" y="1"/>
                    <a:pt x="24" y="6"/>
                  </a:cubicBezTo>
                  <a:cubicBezTo>
                    <a:pt x="24" y="17"/>
                    <a:pt x="24" y="17"/>
                    <a:pt x="24" y="17"/>
                  </a:cubicBezTo>
                  <a:cubicBezTo>
                    <a:pt x="18" y="20"/>
                    <a:pt x="18" y="20"/>
                    <a:pt x="18" y="20"/>
                  </a:cubicBezTo>
                  <a:cubicBezTo>
                    <a:pt x="18" y="19"/>
                    <a:pt x="18" y="19"/>
                    <a:pt x="18" y="19"/>
                  </a:cubicBezTo>
                  <a:cubicBezTo>
                    <a:pt x="15" y="19"/>
                    <a:pt x="15" y="19"/>
                    <a:pt x="15" y="19"/>
                  </a:cubicBezTo>
                  <a:cubicBezTo>
                    <a:pt x="15" y="22"/>
                    <a:pt x="15" y="22"/>
                    <a:pt x="15" y="22"/>
                  </a:cubicBezTo>
                  <a:cubicBezTo>
                    <a:pt x="10" y="24"/>
                    <a:pt x="10" y="24"/>
                    <a:pt x="10" y="24"/>
                  </a:cubicBezTo>
                  <a:cubicBezTo>
                    <a:pt x="10" y="23"/>
                    <a:pt x="10" y="23"/>
                    <a:pt x="10" y="23"/>
                  </a:cubicBezTo>
                  <a:cubicBezTo>
                    <a:pt x="6" y="23"/>
                    <a:pt x="6" y="23"/>
                    <a:pt x="6" y="23"/>
                  </a:cubicBezTo>
                  <a:cubicBezTo>
                    <a:pt x="6" y="26"/>
                    <a:pt x="6" y="26"/>
                    <a:pt x="6" y="26"/>
                  </a:cubicBezTo>
                  <a:cubicBezTo>
                    <a:pt x="0" y="30"/>
                    <a:pt x="0" y="30"/>
                    <a:pt x="0" y="30"/>
                  </a:cubicBezTo>
                  <a:cubicBezTo>
                    <a:pt x="0" y="33"/>
                    <a:pt x="0" y="33"/>
                    <a:pt x="0" y="33"/>
                  </a:cubicBezTo>
                  <a:cubicBezTo>
                    <a:pt x="16" y="28"/>
                    <a:pt x="16" y="28"/>
                    <a:pt x="16" y="28"/>
                  </a:cubicBezTo>
                  <a:cubicBezTo>
                    <a:pt x="24" y="28"/>
                    <a:pt x="24" y="28"/>
                    <a:pt x="24" y="28"/>
                  </a:cubicBezTo>
                  <a:cubicBezTo>
                    <a:pt x="24" y="29"/>
                    <a:pt x="24" y="30"/>
                    <a:pt x="24" y="30"/>
                  </a:cubicBezTo>
                  <a:cubicBezTo>
                    <a:pt x="26" y="45"/>
                    <a:pt x="26" y="45"/>
                    <a:pt x="26" y="45"/>
                  </a:cubicBezTo>
                  <a:cubicBezTo>
                    <a:pt x="17" y="51"/>
                    <a:pt x="17" y="51"/>
                    <a:pt x="17" y="51"/>
                  </a:cubicBezTo>
                  <a:cubicBezTo>
                    <a:pt x="17" y="54"/>
                    <a:pt x="17" y="54"/>
                    <a:pt x="17" y="54"/>
                  </a:cubicBezTo>
                  <a:cubicBezTo>
                    <a:pt x="27" y="50"/>
                    <a:pt x="27" y="50"/>
                    <a:pt x="27" y="50"/>
                  </a:cubicBezTo>
                  <a:cubicBezTo>
                    <a:pt x="27" y="55"/>
                    <a:pt x="27" y="55"/>
                    <a:pt x="27" y="55"/>
                  </a:cubicBezTo>
                  <a:cubicBezTo>
                    <a:pt x="28" y="55"/>
                    <a:pt x="28" y="55"/>
                    <a:pt x="28" y="55"/>
                  </a:cubicBezTo>
                  <a:cubicBezTo>
                    <a:pt x="28" y="50"/>
                    <a:pt x="28" y="50"/>
                    <a:pt x="28" y="50"/>
                  </a:cubicBezTo>
                  <a:cubicBezTo>
                    <a:pt x="37" y="53"/>
                    <a:pt x="37" y="53"/>
                    <a:pt x="37" y="53"/>
                  </a:cubicBezTo>
                  <a:cubicBezTo>
                    <a:pt x="37" y="51"/>
                    <a:pt x="37" y="51"/>
                    <a:pt x="37" y="51"/>
                  </a:cubicBezTo>
                  <a:cubicBezTo>
                    <a:pt x="29" y="45"/>
                    <a:pt x="29" y="45"/>
                    <a:pt x="29" y="45"/>
                  </a:cubicBezTo>
                  <a:cubicBezTo>
                    <a:pt x="30" y="30"/>
                    <a:pt x="30" y="30"/>
                    <a:pt x="30" y="30"/>
                  </a:cubicBezTo>
                  <a:cubicBezTo>
                    <a:pt x="30" y="30"/>
                    <a:pt x="30" y="29"/>
                    <a:pt x="30" y="28"/>
                  </a:cubicBezTo>
                  <a:cubicBezTo>
                    <a:pt x="38" y="28"/>
                    <a:pt x="38" y="28"/>
                    <a:pt x="38" y="28"/>
                  </a:cubicBezTo>
                  <a:cubicBezTo>
                    <a:pt x="55" y="33"/>
                    <a:pt x="55" y="33"/>
                    <a:pt x="55" y="33"/>
                  </a:cubicBezTo>
                  <a:cubicBezTo>
                    <a:pt x="55" y="30"/>
                    <a:pt x="55" y="30"/>
                    <a:pt x="55" y="30"/>
                  </a:cubicBezTo>
                  <a:lnTo>
                    <a:pt x="48" y="2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13861" name="Freeform 52"/>
            <p:cNvSpPr>
              <a:spLocks noEditPoints="1"/>
            </p:cNvSpPr>
            <p:nvPr/>
          </p:nvSpPr>
          <p:spPr bwMode="auto">
            <a:xfrm>
              <a:off x="10050554" y="3265991"/>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5 w 86"/>
                <a:gd name="T29" fmla="*/ 74 h 86"/>
                <a:gd name="T30" fmla="*/ 9 w 86"/>
                <a:gd name="T31" fmla="*/ 69 h 86"/>
                <a:gd name="T32" fmla="*/ 82 w 86"/>
                <a:gd name="T33" fmla="*/ 57 h 86"/>
                <a:gd name="T34" fmla="*/ 81 w 86"/>
                <a:gd name="T35" fmla="*/ 64 h 86"/>
                <a:gd name="T36" fmla="*/ 2 w 86"/>
                <a:gd name="T37" fmla="*/ 57 h 86"/>
                <a:gd name="T38" fmla="*/ 6 w 86"/>
                <a:gd name="T39" fmla="*/ 63 h 86"/>
                <a:gd name="T40" fmla="*/ 2 w 86"/>
                <a:gd name="T41" fmla="*/ 57 h 86"/>
                <a:gd name="T42" fmla="*/ 85 w 86"/>
                <a:gd name="T43" fmla="*/ 44 h 86"/>
                <a:gd name="T44" fmla="*/ 86 w 86"/>
                <a:gd name="T45" fmla="*/ 51 h 86"/>
                <a:gd name="T46" fmla="*/ 0 w 86"/>
                <a:gd name="T47" fmla="*/ 44 h 86"/>
                <a:gd name="T48" fmla="*/ 2 w 86"/>
                <a:gd name="T49" fmla="*/ 43 h 86"/>
                <a:gd name="T50" fmla="*/ 2 w 86"/>
                <a:gd name="T51" fmla="*/ 49 h 86"/>
                <a:gd name="T52" fmla="*/ 0 w 86"/>
                <a:gd name="T53" fmla="*/ 44 h 86"/>
                <a:gd name="T54" fmla="*/ 85 w 86"/>
                <a:gd name="T55" fmla="*/ 31 h 86"/>
                <a:gd name="T56" fmla="*/ 85 w 86"/>
                <a:gd name="T57" fmla="*/ 39 h 86"/>
                <a:gd name="T58" fmla="*/ 1 w 86"/>
                <a:gd name="T59" fmla="*/ 35 h 86"/>
                <a:gd name="T60" fmla="*/ 4 w 86"/>
                <a:gd name="T61" fmla="*/ 29 h 86"/>
                <a:gd name="T62" fmla="*/ 1 w 86"/>
                <a:gd name="T63" fmla="*/ 35 h 86"/>
                <a:gd name="T64" fmla="*/ 78 w 86"/>
                <a:gd name="T65" fmla="*/ 19 h 86"/>
                <a:gd name="T66" fmla="*/ 81 w 86"/>
                <a:gd name="T67" fmla="*/ 25 h 86"/>
                <a:gd name="T68" fmla="*/ 6 w 86"/>
                <a:gd name="T69" fmla="*/ 22 h 86"/>
                <a:gd name="T70" fmla="*/ 11 w 86"/>
                <a:gd name="T71" fmla="*/ 17 h 86"/>
                <a:gd name="T72" fmla="*/ 6 w 86"/>
                <a:gd name="T73" fmla="*/ 22 h 86"/>
                <a:gd name="T74" fmla="*/ 67 w 86"/>
                <a:gd name="T75" fmla="*/ 10 h 86"/>
                <a:gd name="T76" fmla="*/ 73 w 86"/>
                <a:gd name="T77" fmla="*/ 13 h 86"/>
                <a:gd name="T78" fmla="*/ 67 w 86"/>
                <a:gd name="T79" fmla="*/ 10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3"/>
                    <a:pt x="25" y="83"/>
                    <a:pt x="25" y="83"/>
                  </a:cubicBezTo>
                  <a:cubicBezTo>
                    <a:pt x="23" y="82"/>
                    <a:pt x="21" y="81"/>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6" y="72"/>
                    <a:pt x="74" y="74"/>
                    <a:pt x="72" y="75"/>
                  </a:cubicBezTo>
                  <a:lnTo>
                    <a:pt x="71" y="74"/>
                  </a:lnTo>
                  <a:close/>
                  <a:moveTo>
                    <a:pt x="9" y="69"/>
                  </a:moveTo>
                  <a:cubicBezTo>
                    <a:pt x="10" y="68"/>
                    <a:pt x="10" y="68"/>
                    <a:pt x="10" y="68"/>
                  </a:cubicBezTo>
                  <a:cubicBezTo>
                    <a:pt x="11" y="70"/>
                    <a:pt x="13" y="72"/>
                    <a:pt x="15" y="74"/>
                  </a:cubicBezTo>
                  <a:cubicBezTo>
                    <a:pt x="13" y="75"/>
                    <a:pt x="13" y="75"/>
                    <a:pt x="13" y="75"/>
                  </a:cubicBezTo>
                  <a:cubicBezTo>
                    <a:pt x="12" y="73"/>
                    <a:pt x="10" y="71"/>
                    <a:pt x="9" y="69"/>
                  </a:cubicBezTo>
                  <a:close/>
                  <a:moveTo>
                    <a:pt x="80" y="63"/>
                  </a:moveTo>
                  <a:cubicBezTo>
                    <a:pt x="81" y="61"/>
                    <a:pt x="82" y="59"/>
                    <a:pt x="82" y="57"/>
                  </a:cubicBezTo>
                  <a:cubicBezTo>
                    <a:pt x="84" y="58"/>
                    <a:pt x="84" y="58"/>
                    <a:pt x="84" y="58"/>
                  </a:cubicBezTo>
                  <a:cubicBezTo>
                    <a:pt x="83" y="60"/>
                    <a:pt x="82" y="62"/>
                    <a:pt x="81" y="64"/>
                  </a:cubicBezTo>
                  <a:lnTo>
                    <a:pt x="80" y="63"/>
                  </a:lnTo>
                  <a:close/>
                  <a:moveTo>
                    <a:pt x="2" y="57"/>
                  </a:moveTo>
                  <a:cubicBezTo>
                    <a:pt x="4" y="56"/>
                    <a:pt x="4" y="56"/>
                    <a:pt x="4" y="56"/>
                  </a:cubicBezTo>
                  <a:cubicBezTo>
                    <a:pt x="4" y="58"/>
                    <a:pt x="5" y="61"/>
                    <a:pt x="6" y="63"/>
                  </a:cubicBezTo>
                  <a:cubicBezTo>
                    <a:pt x="5" y="63"/>
                    <a:pt x="5" y="63"/>
                    <a:pt x="5" y="63"/>
                  </a:cubicBezTo>
                  <a:cubicBezTo>
                    <a:pt x="4" y="61"/>
                    <a:pt x="3" y="59"/>
                    <a:pt x="2" y="57"/>
                  </a:cubicBezTo>
                  <a:close/>
                  <a:moveTo>
                    <a:pt x="84" y="50"/>
                  </a:moveTo>
                  <a:cubicBezTo>
                    <a:pt x="85" y="48"/>
                    <a:pt x="85" y="46"/>
                    <a:pt x="85" y="44"/>
                  </a:cubicBezTo>
                  <a:cubicBezTo>
                    <a:pt x="86" y="44"/>
                    <a:pt x="86" y="44"/>
                    <a:pt x="86" y="44"/>
                  </a:cubicBezTo>
                  <a:cubicBezTo>
                    <a:pt x="86" y="46"/>
                    <a:pt x="86" y="48"/>
                    <a:pt x="86" y="51"/>
                  </a:cubicBezTo>
                  <a:lnTo>
                    <a:pt x="84" y="50"/>
                  </a:lnTo>
                  <a:close/>
                  <a:moveTo>
                    <a:pt x="0" y="44"/>
                  </a:moveTo>
                  <a:cubicBezTo>
                    <a:pt x="0" y="43"/>
                    <a:pt x="0" y="43"/>
                    <a:pt x="0" y="43"/>
                  </a:cubicBezTo>
                  <a:cubicBezTo>
                    <a:pt x="2" y="43"/>
                    <a:pt x="2" y="43"/>
                    <a:pt x="2" y="43"/>
                  </a:cubicBezTo>
                  <a:cubicBezTo>
                    <a:pt x="2" y="43"/>
                    <a:pt x="2" y="43"/>
                    <a:pt x="2" y="44"/>
                  </a:cubicBezTo>
                  <a:cubicBezTo>
                    <a:pt x="2" y="46"/>
                    <a:pt x="2" y="47"/>
                    <a:pt x="2" y="49"/>
                  </a:cubicBezTo>
                  <a:cubicBezTo>
                    <a:pt x="1" y="50"/>
                    <a:pt x="1" y="50"/>
                    <a:pt x="1" y="50"/>
                  </a:cubicBezTo>
                  <a:cubicBezTo>
                    <a:pt x="0" y="48"/>
                    <a:pt x="0" y="46"/>
                    <a:pt x="0" y="44"/>
                  </a:cubicBezTo>
                  <a:close/>
                  <a:moveTo>
                    <a:pt x="83" y="32"/>
                  </a:moveTo>
                  <a:cubicBezTo>
                    <a:pt x="85" y="31"/>
                    <a:pt x="85" y="31"/>
                    <a:pt x="85" y="31"/>
                  </a:cubicBezTo>
                  <a:cubicBezTo>
                    <a:pt x="85" y="34"/>
                    <a:pt x="86" y="36"/>
                    <a:pt x="86" y="38"/>
                  </a:cubicBezTo>
                  <a:cubicBezTo>
                    <a:pt x="85" y="39"/>
                    <a:pt x="85" y="39"/>
                    <a:pt x="85"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9"/>
                    <a:pt x="78" y="19"/>
                    <a:pt x="78" y="19"/>
                  </a:cubicBezTo>
                  <a:cubicBezTo>
                    <a:pt x="80" y="21"/>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10"/>
                  </a:moveTo>
                  <a:cubicBezTo>
                    <a:pt x="67" y="10"/>
                    <a:pt x="67" y="10"/>
                    <a:pt x="67" y="10"/>
                  </a:cubicBezTo>
                  <a:cubicBezTo>
                    <a:pt x="68" y="9"/>
                    <a:pt x="68" y="9"/>
                    <a:pt x="68" y="9"/>
                  </a:cubicBezTo>
                  <a:cubicBezTo>
                    <a:pt x="70" y="10"/>
                    <a:pt x="72" y="11"/>
                    <a:pt x="73" y="13"/>
                  </a:cubicBezTo>
                  <a:cubicBezTo>
                    <a:pt x="72" y="14"/>
                    <a:pt x="72" y="14"/>
                    <a:pt x="72" y="14"/>
                  </a:cubicBezTo>
                  <a:cubicBezTo>
                    <a:pt x="71" y="12"/>
                    <a:pt x="69" y="11"/>
                    <a:pt x="67" y="10"/>
                  </a:cubicBezTo>
                  <a:close/>
                  <a:moveTo>
                    <a:pt x="15" y="11"/>
                  </a:moveTo>
                  <a:cubicBezTo>
                    <a:pt x="17" y="9"/>
                    <a:pt x="19" y="8"/>
                    <a:pt x="21" y="7"/>
                  </a:cubicBezTo>
                  <a:cubicBezTo>
                    <a:pt x="21" y="8"/>
                    <a:pt x="21" y="8"/>
                    <a:pt x="21" y="8"/>
                  </a:cubicBezTo>
                  <a:cubicBezTo>
                    <a:pt x="20" y="9"/>
                    <a:pt x="18" y="11"/>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3" y="2"/>
                    <a:pt x="42" y="2"/>
                    <a:pt x="41" y="2"/>
                  </a:cubicBezTo>
                  <a:cubicBezTo>
                    <a:pt x="41" y="1"/>
                    <a:pt x="41" y="1"/>
                    <a:pt x="41" y="1"/>
                  </a:cubicBezTo>
                  <a:cubicBezTo>
                    <a:pt x="42" y="1"/>
                    <a:pt x="42" y="0"/>
                    <a:pt x="43" y="0"/>
                  </a:cubicBezTo>
                  <a:cubicBezTo>
                    <a:pt x="45" y="0"/>
                    <a:pt x="47" y="1"/>
                    <a:pt x="48" y="1"/>
                  </a:cubicBezTo>
                  <a:cubicBezTo>
                    <a:pt x="48" y="2"/>
                    <a:pt x="48" y="2"/>
                    <a:pt x="48" y="2"/>
                  </a:cubicBezTo>
                  <a:cubicBezTo>
                    <a:pt x="46" y="2"/>
                    <a:pt x="45" y="2"/>
                    <a:pt x="43" y="2"/>
                  </a:cubicBezTo>
                  <a:close/>
                </a:path>
              </a:pathLst>
            </a:custGeom>
            <a:solidFill>
              <a:schemeClr val="bg1">
                <a:lumMod val="7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cxnSp>
        <p:nvCxnSpPr>
          <p:cNvPr id="1423" name="直接连接符 1422"/>
          <p:cNvCxnSpPr/>
          <p:nvPr/>
        </p:nvCxnSpPr>
        <p:spPr>
          <a:xfrm flipH="1">
            <a:off x="1150178" y="2907441"/>
            <a:ext cx="3793695" cy="0"/>
          </a:xfrm>
          <a:prstGeom prst="line">
            <a:avLst/>
          </a:prstGeom>
          <a:ln w="158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5" name="直接连接符 1424"/>
          <p:cNvCxnSpPr/>
          <p:nvPr/>
        </p:nvCxnSpPr>
        <p:spPr>
          <a:xfrm flipH="1">
            <a:off x="1150178" y="4340825"/>
            <a:ext cx="3793695" cy="0"/>
          </a:xfrm>
          <a:prstGeom prst="line">
            <a:avLst/>
          </a:prstGeom>
          <a:ln w="158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6" name="直接连接符 1425"/>
          <p:cNvCxnSpPr/>
          <p:nvPr/>
        </p:nvCxnSpPr>
        <p:spPr>
          <a:xfrm flipH="1">
            <a:off x="6933141" y="2907441"/>
            <a:ext cx="3793695" cy="0"/>
          </a:xfrm>
          <a:prstGeom prst="line">
            <a:avLst/>
          </a:prstGeom>
          <a:ln w="158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7" name="直接连接符 1426"/>
          <p:cNvCxnSpPr/>
          <p:nvPr/>
        </p:nvCxnSpPr>
        <p:spPr>
          <a:xfrm flipH="1">
            <a:off x="6933141" y="4340825"/>
            <a:ext cx="3793695" cy="0"/>
          </a:xfrm>
          <a:prstGeom prst="line">
            <a:avLst/>
          </a:prstGeom>
          <a:ln w="158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519604" y="1508787"/>
            <a:ext cx="1156805" cy="1154216"/>
            <a:chOff x="5519604" y="1508787"/>
            <a:chExt cx="1156805" cy="1154216"/>
          </a:xfrm>
        </p:grpSpPr>
        <p:sp>
          <p:nvSpPr>
            <p:cNvPr id="113866" name="Freeform 57"/>
            <p:cNvSpPr>
              <a:spLocks/>
            </p:cNvSpPr>
            <p:nvPr/>
          </p:nvSpPr>
          <p:spPr bwMode="auto">
            <a:xfrm>
              <a:off x="5519604" y="1508788"/>
              <a:ext cx="579696" cy="991177"/>
            </a:xfrm>
            <a:custGeom>
              <a:avLst/>
              <a:gdLst>
                <a:gd name="T0" fmla="*/ 20 w 70"/>
                <a:gd name="T1" fmla="*/ 21 h 120"/>
                <a:gd name="T2" fmla="*/ 0 w 70"/>
                <a:gd name="T3" fmla="*/ 70 h 120"/>
                <a:gd name="T4" fmla="*/ 0 w 70"/>
                <a:gd name="T5" fmla="*/ 71 h 120"/>
                <a:gd name="T6" fmla="*/ 20 w 70"/>
                <a:gd name="T7" fmla="*/ 120 h 120"/>
                <a:gd name="T8" fmla="*/ 29 w 70"/>
                <a:gd name="T9" fmla="*/ 111 h 120"/>
                <a:gd name="T10" fmla="*/ 13 w 70"/>
                <a:gd name="T11" fmla="*/ 70 h 120"/>
                <a:gd name="T12" fmla="*/ 29 w 70"/>
                <a:gd name="T13" fmla="*/ 30 h 120"/>
                <a:gd name="T14" fmla="*/ 70 w 70"/>
                <a:gd name="T15" fmla="*/ 13 h 120"/>
                <a:gd name="T16" fmla="*/ 70 w 70"/>
                <a:gd name="T17" fmla="*/ 0 h 120"/>
                <a:gd name="T18" fmla="*/ 20 w 70"/>
                <a:gd name="T19" fmla="*/ 2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0">
                  <a:moveTo>
                    <a:pt x="20" y="21"/>
                  </a:moveTo>
                  <a:cubicBezTo>
                    <a:pt x="7" y="33"/>
                    <a:pt x="0" y="51"/>
                    <a:pt x="0" y="70"/>
                  </a:cubicBezTo>
                  <a:cubicBezTo>
                    <a:pt x="0" y="71"/>
                    <a:pt x="0" y="71"/>
                    <a:pt x="0" y="71"/>
                  </a:cubicBezTo>
                  <a:cubicBezTo>
                    <a:pt x="0" y="90"/>
                    <a:pt x="8" y="107"/>
                    <a:pt x="20" y="120"/>
                  </a:cubicBezTo>
                  <a:cubicBezTo>
                    <a:pt x="29" y="111"/>
                    <a:pt x="29" y="111"/>
                    <a:pt x="29" y="111"/>
                  </a:cubicBezTo>
                  <a:cubicBezTo>
                    <a:pt x="19" y="100"/>
                    <a:pt x="13" y="86"/>
                    <a:pt x="13" y="70"/>
                  </a:cubicBezTo>
                  <a:cubicBezTo>
                    <a:pt x="13" y="55"/>
                    <a:pt x="19" y="40"/>
                    <a:pt x="29" y="30"/>
                  </a:cubicBezTo>
                  <a:cubicBezTo>
                    <a:pt x="40" y="20"/>
                    <a:pt x="54" y="13"/>
                    <a:pt x="70" y="13"/>
                  </a:cubicBezTo>
                  <a:cubicBezTo>
                    <a:pt x="70" y="0"/>
                    <a:pt x="70" y="0"/>
                    <a:pt x="70" y="0"/>
                  </a:cubicBezTo>
                  <a:cubicBezTo>
                    <a:pt x="50" y="0"/>
                    <a:pt x="33" y="8"/>
                    <a:pt x="20" y="21"/>
                  </a:cubicBezTo>
                  <a:close/>
                </a:path>
              </a:pathLst>
            </a:custGeom>
            <a:solidFill>
              <a:schemeClr val="accent1"/>
            </a:solidFill>
            <a:ln>
              <a:noFill/>
            </a:ln>
            <a:extLst/>
          </p:spPr>
          <p:txBody>
            <a:bodyPr/>
            <a:lstStyle/>
            <a:p>
              <a:endParaRPr lang="zh-CN" altLang="en-US" sz="2133"/>
            </a:p>
          </p:txBody>
        </p:sp>
        <p:sp>
          <p:nvSpPr>
            <p:cNvPr id="113867" name="Freeform 58"/>
            <p:cNvSpPr>
              <a:spLocks/>
            </p:cNvSpPr>
            <p:nvPr/>
          </p:nvSpPr>
          <p:spPr bwMode="auto">
            <a:xfrm>
              <a:off x="5685232" y="1508787"/>
              <a:ext cx="991177" cy="1154216"/>
            </a:xfrm>
            <a:custGeom>
              <a:avLst/>
              <a:gdLst>
                <a:gd name="T0" fmla="*/ 99 w 120"/>
                <a:gd name="T1" fmla="*/ 21 h 140"/>
                <a:gd name="T2" fmla="*/ 50 w 120"/>
                <a:gd name="T3" fmla="*/ 0 h 140"/>
                <a:gd name="T4" fmla="*/ 50 w 120"/>
                <a:gd name="T5" fmla="*/ 13 h 140"/>
                <a:gd name="T6" fmla="*/ 90 w 120"/>
                <a:gd name="T7" fmla="*/ 30 h 140"/>
                <a:gd name="T8" fmla="*/ 107 w 120"/>
                <a:gd name="T9" fmla="*/ 70 h 140"/>
                <a:gd name="T10" fmla="*/ 90 w 120"/>
                <a:gd name="T11" fmla="*/ 111 h 140"/>
                <a:gd name="T12" fmla="*/ 50 w 120"/>
                <a:gd name="T13" fmla="*/ 127 h 140"/>
                <a:gd name="T14" fmla="*/ 9 w 120"/>
                <a:gd name="T15" fmla="*/ 111 h 140"/>
                <a:gd name="T16" fmla="*/ 0 w 120"/>
                <a:gd name="T17" fmla="*/ 120 h 140"/>
                <a:gd name="T18" fmla="*/ 50 w 120"/>
                <a:gd name="T19" fmla="*/ 140 h 140"/>
                <a:gd name="T20" fmla="*/ 99 w 120"/>
                <a:gd name="T21" fmla="*/ 120 h 140"/>
                <a:gd name="T22" fmla="*/ 120 w 120"/>
                <a:gd name="T23" fmla="*/ 70 h 140"/>
                <a:gd name="T24" fmla="*/ 99 w 120"/>
                <a:gd name="T25" fmla="*/ 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40">
                  <a:moveTo>
                    <a:pt x="99" y="21"/>
                  </a:moveTo>
                  <a:cubicBezTo>
                    <a:pt x="87" y="8"/>
                    <a:pt x="69" y="0"/>
                    <a:pt x="50" y="0"/>
                  </a:cubicBezTo>
                  <a:cubicBezTo>
                    <a:pt x="50" y="13"/>
                    <a:pt x="50" y="13"/>
                    <a:pt x="50" y="13"/>
                  </a:cubicBezTo>
                  <a:cubicBezTo>
                    <a:pt x="65" y="13"/>
                    <a:pt x="80" y="20"/>
                    <a:pt x="90" y="30"/>
                  </a:cubicBezTo>
                  <a:cubicBezTo>
                    <a:pt x="100" y="40"/>
                    <a:pt x="107" y="55"/>
                    <a:pt x="107" y="70"/>
                  </a:cubicBezTo>
                  <a:cubicBezTo>
                    <a:pt x="107" y="86"/>
                    <a:pt x="100" y="100"/>
                    <a:pt x="90" y="111"/>
                  </a:cubicBezTo>
                  <a:cubicBezTo>
                    <a:pt x="80" y="121"/>
                    <a:pt x="65" y="127"/>
                    <a:pt x="50" y="127"/>
                  </a:cubicBezTo>
                  <a:cubicBezTo>
                    <a:pt x="34" y="127"/>
                    <a:pt x="20" y="121"/>
                    <a:pt x="9" y="111"/>
                  </a:cubicBezTo>
                  <a:cubicBezTo>
                    <a:pt x="0" y="120"/>
                    <a:pt x="0" y="120"/>
                    <a:pt x="0" y="120"/>
                  </a:cubicBezTo>
                  <a:cubicBezTo>
                    <a:pt x="13" y="133"/>
                    <a:pt x="30" y="140"/>
                    <a:pt x="50" y="140"/>
                  </a:cubicBezTo>
                  <a:cubicBezTo>
                    <a:pt x="69" y="140"/>
                    <a:pt x="87" y="133"/>
                    <a:pt x="99" y="120"/>
                  </a:cubicBezTo>
                  <a:cubicBezTo>
                    <a:pt x="112" y="107"/>
                    <a:pt x="120" y="90"/>
                    <a:pt x="120" y="70"/>
                  </a:cubicBezTo>
                  <a:cubicBezTo>
                    <a:pt x="120" y="51"/>
                    <a:pt x="112" y="33"/>
                    <a:pt x="99" y="21"/>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5" name="TextBox 682"/>
            <p:cNvSpPr txBox="1"/>
            <p:nvPr/>
          </p:nvSpPr>
          <p:spPr>
            <a:xfrm>
              <a:off x="5736500" y="1789233"/>
              <a:ext cx="736099"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b="1" dirty="0">
                  <a:solidFill>
                    <a:schemeClr val="accent1"/>
                  </a:solidFill>
                </a:rPr>
                <a:t>36</a:t>
              </a:r>
              <a:r>
                <a:rPr lang="en-US" altLang="zh-CN" sz="2133" b="1" dirty="0">
                  <a:solidFill>
                    <a:schemeClr val="accent1"/>
                  </a:solidFill>
                </a:rPr>
                <a:t>%</a:t>
              </a:r>
              <a:endParaRPr lang="zh-CN" altLang="en-US" sz="3200" b="1" dirty="0">
                <a:solidFill>
                  <a:schemeClr val="accent1"/>
                </a:solidFill>
              </a:endParaRPr>
            </a:p>
          </p:txBody>
        </p:sp>
      </p:grpSp>
      <p:grpSp>
        <p:nvGrpSpPr>
          <p:cNvPr id="9" name="组合 8"/>
          <p:cNvGrpSpPr/>
          <p:nvPr/>
        </p:nvGrpSpPr>
        <p:grpSpPr>
          <a:xfrm>
            <a:off x="5519604" y="3043429"/>
            <a:ext cx="1156805" cy="1154216"/>
            <a:chOff x="5519604" y="3043429"/>
            <a:chExt cx="1156805" cy="1154216"/>
          </a:xfrm>
        </p:grpSpPr>
        <p:sp>
          <p:nvSpPr>
            <p:cNvPr id="113862" name="Freeform 53"/>
            <p:cNvSpPr>
              <a:spLocks/>
            </p:cNvSpPr>
            <p:nvPr/>
          </p:nvSpPr>
          <p:spPr bwMode="auto">
            <a:xfrm>
              <a:off x="5519604" y="3043430"/>
              <a:ext cx="579696" cy="577108"/>
            </a:xfrm>
            <a:custGeom>
              <a:avLst/>
              <a:gdLst>
                <a:gd name="T0" fmla="*/ 70 w 70"/>
                <a:gd name="T1" fmla="*/ 0 h 70"/>
                <a:gd name="T2" fmla="*/ 35 w 70"/>
                <a:gd name="T3" fmla="*/ 10 h 70"/>
                <a:gd name="T4" fmla="*/ 20 w 70"/>
                <a:gd name="T5" fmla="*/ 21 h 70"/>
                <a:gd name="T6" fmla="*/ 0 w 70"/>
                <a:gd name="T7" fmla="*/ 70 h 70"/>
                <a:gd name="T8" fmla="*/ 13 w 70"/>
                <a:gd name="T9" fmla="*/ 70 h 70"/>
                <a:gd name="T10" fmla="*/ 29 w 70"/>
                <a:gd name="T11" fmla="*/ 30 h 70"/>
                <a:gd name="T12" fmla="*/ 41 w 70"/>
                <a:gd name="T13" fmla="*/ 21 h 70"/>
                <a:gd name="T14" fmla="*/ 70 w 70"/>
                <a:gd name="T15" fmla="*/ 13 h 70"/>
                <a:gd name="T16" fmla="*/ 70 w 70"/>
                <a:gd name="T17" fmla="*/ 13 h 70"/>
                <a:gd name="T18" fmla="*/ 70 w 70"/>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0">
                  <a:moveTo>
                    <a:pt x="70" y="0"/>
                  </a:moveTo>
                  <a:cubicBezTo>
                    <a:pt x="58" y="0"/>
                    <a:pt x="46" y="3"/>
                    <a:pt x="35" y="10"/>
                  </a:cubicBezTo>
                  <a:cubicBezTo>
                    <a:pt x="29" y="13"/>
                    <a:pt x="24" y="17"/>
                    <a:pt x="20" y="21"/>
                  </a:cubicBezTo>
                  <a:cubicBezTo>
                    <a:pt x="7" y="34"/>
                    <a:pt x="0" y="52"/>
                    <a:pt x="0" y="70"/>
                  </a:cubicBezTo>
                  <a:cubicBezTo>
                    <a:pt x="13" y="70"/>
                    <a:pt x="13" y="70"/>
                    <a:pt x="13" y="70"/>
                  </a:cubicBezTo>
                  <a:cubicBezTo>
                    <a:pt x="13" y="55"/>
                    <a:pt x="19" y="41"/>
                    <a:pt x="29" y="30"/>
                  </a:cubicBezTo>
                  <a:cubicBezTo>
                    <a:pt x="33" y="27"/>
                    <a:pt x="37" y="24"/>
                    <a:pt x="41" y="21"/>
                  </a:cubicBezTo>
                  <a:cubicBezTo>
                    <a:pt x="50" y="16"/>
                    <a:pt x="60" y="13"/>
                    <a:pt x="70" y="13"/>
                  </a:cubicBezTo>
                  <a:cubicBezTo>
                    <a:pt x="70" y="13"/>
                    <a:pt x="70" y="13"/>
                    <a:pt x="70" y="13"/>
                  </a:cubicBezTo>
                  <a:cubicBezTo>
                    <a:pt x="70" y="0"/>
                    <a:pt x="70" y="0"/>
                    <a:pt x="70" y="0"/>
                  </a:cubicBezTo>
                  <a:close/>
                </a:path>
              </a:pathLst>
            </a:custGeom>
            <a:solidFill>
              <a:schemeClr val="accent2"/>
            </a:solidFill>
            <a:ln>
              <a:noFill/>
            </a:ln>
            <a:extLst/>
          </p:spPr>
          <p:txBody>
            <a:bodyPr/>
            <a:lstStyle/>
            <a:p>
              <a:endParaRPr lang="zh-CN" altLang="en-US" sz="2133"/>
            </a:p>
          </p:txBody>
        </p:sp>
        <p:sp>
          <p:nvSpPr>
            <p:cNvPr id="113863" name="Freeform 54"/>
            <p:cNvSpPr>
              <a:spLocks/>
            </p:cNvSpPr>
            <p:nvPr/>
          </p:nvSpPr>
          <p:spPr bwMode="auto">
            <a:xfrm>
              <a:off x="5519605" y="3043429"/>
              <a:ext cx="1156804" cy="1154216"/>
            </a:xfrm>
            <a:custGeom>
              <a:avLst/>
              <a:gdLst>
                <a:gd name="T0" fmla="*/ 130 w 140"/>
                <a:gd name="T1" fmla="*/ 35 h 140"/>
                <a:gd name="T2" fmla="*/ 119 w 140"/>
                <a:gd name="T3" fmla="*/ 21 h 140"/>
                <a:gd name="T4" fmla="*/ 70 w 140"/>
                <a:gd name="T5" fmla="*/ 0 h 140"/>
                <a:gd name="T6" fmla="*/ 70 w 140"/>
                <a:gd name="T7" fmla="*/ 13 h 140"/>
                <a:gd name="T8" fmla="*/ 110 w 140"/>
                <a:gd name="T9" fmla="*/ 30 h 140"/>
                <a:gd name="T10" fmla="*/ 119 w 140"/>
                <a:gd name="T11" fmla="*/ 42 h 140"/>
                <a:gd name="T12" fmla="*/ 127 w 140"/>
                <a:gd name="T13" fmla="*/ 70 h 140"/>
                <a:gd name="T14" fmla="*/ 127 w 140"/>
                <a:gd name="T15" fmla="*/ 70 h 140"/>
                <a:gd name="T16" fmla="*/ 110 w 140"/>
                <a:gd name="T17" fmla="*/ 111 h 140"/>
                <a:gd name="T18" fmla="*/ 98 w 140"/>
                <a:gd name="T19" fmla="*/ 120 h 140"/>
                <a:gd name="T20" fmla="*/ 70 w 140"/>
                <a:gd name="T21" fmla="*/ 127 h 140"/>
                <a:gd name="T22" fmla="*/ 29 w 140"/>
                <a:gd name="T23" fmla="*/ 111 h 140"/>
                <a:gd name="T24" fmla="*/ 20 w 140"/>
                <a:gd name="T25" fmla="*/ 99 h 140"/>
                <a:gd name="T26" fmla="*/ 13 w 140"/>
                <a:gd name="T27" fmla="*/ 70 h 140"/>
                <a:gd name="T28" fmla="*/ 0 w 140"/>
                <a:gd name="T29" fmla="*/ 70 h 140"/>
                <a:gd name="T30" fmla="*/ 9 w 140"/>
                <a:gd name="T31" fmla="*/ 105 h 140"/>
                <a:gd name="T32" fmla="*/ 20 w 140"/>
                <a:gd name="T33" fmla="*/ 120 h 140"/>
                <a:gd name="T34" fmla="*/ 70 w 140"/>
                <a:gd name="T35" fmla="*/ 140 h 140"/>
                <a:gd name="T36" fmla="*/ 105 w 140"/>
                <a:gd name="T37" fmla="*/ 131 h 140"/>
                <a:gd name="T38" fmla="*/ 119 w 140"/>
                <a:gd name="T39" fmla="*/ 120 h 140"/>
                <a:gd name="T40" fmla="*/ 140 w 140"/>
                <a:gd name="T41" fmla="*/ 70 h 140"/>
                <a:gd name="T42" fmla="*/ 140 w 140"/>
                <a:gd name="T43" fmla="*/ 70 h 140"/>
                <a:gd name="T44" fmla="*/ 130 w 140"/>
                <a:gd name="T45"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40">
                  <a:moveTo>
                    <a:pt x="130" y="35"/>
                  </a:moveTo>
                  <a:cubicBezTo>
                    <a:pt x="127" y="30"/>
                    <a:pt x="123" y="25"/>
                    <a:pt x="119" y="21"/>
                  </a:cubicBezTo>
                  <a:cubicBezTo>
                    <a:pt x="106" y="8"/>
                    <a:pt x="88" y="0"/>
                    <a:pt x="70" y="0"/>
                  </a:cubicBezTo>
                  <a:cubicBezTo>
                    <a:pt x="70" y="13"/>
                    <a:pt x="70" y="13"/>
                    <a:pt x="70" y="13"/>
                  </a:cubicBezTo>
                  <a:cubicBezTo>
                    <a:pt x="85" y="13"/>
                    <a:pt x="99" y="19"/>
                    <a:pt x="110" y="30"/>
                  </a:cubicBezTo>
                  <a:cubicBezTo>
                    <a:pt x="113" y="34"/>
                    <a:pt x="116" y="38"/>
                    <a:pt x="119" y="42"/>
                  </a:cubicBezTo>
                  <a:cubicBezTo>
                    <a:pt x="124" y="51"/>
                    <a:pt x="127" y="61"/>
                    <a:pt x="127" y="70"/>
                  </a:cubicBezTo>
                  <a:cubicBezTo>
                    <a:pt x="127" y="70"/>
                    <a:pt x="127" y="70"/>
                    <a:pt x="127" y="70"/>
                  </a:cubicBezTo>
                  <a:cubicBezTo>
                    <a:pt x="127" y="85"/>
                    <a:pt x="121" y="100"/>
                    <a:pt x="110" y="111"/>
                  </a:cubicBezTo>
                  <a:cubicBezTo>
                    <a:pt x="106" y="114"/>
                    <a:pt x="103" y="117"/>
                    <a:pt x="98" y="120"/>
                  </a:cubicBezTo>
                  <a:cubicBezTo>
                    <a:pt x="89" y="125"/>
                    <a:pt x="79" y="127"/>
                    <a:pt x="70" y="127"/>
                  </a:cubicBezTo>
                  <a:cubicBezTo>
                    <a:pt x="55" y="127"/>
                    <a:pt x="40" y="122"/>
                    <a:pt x="29" y="111"/>
                  </a:cubicBezTo>
                  <a:cubicBezTo>
                    <a:pt x="26" y="107"/>
                    <a:pt x="23" y="103"/>
                    <a:pt x="20" y="99"/>
                  </a:cubicBezTo>
                  <a:cubicBezTo>
                    <a:pt x="15" y="90"/>
                    <a:pt x="13" y="80"/>
                    <a:pt x="13" y="70"/>
                  </a:cubicBezTo>
                  <a:cubicBezTo>
                    <a:pt x="0" y="70"/>
                    <a:pt x="0" y="70"/>
                    <a:pt x="0" y="70"/>
                  </a:cubicBezTo>
                  <a:cubicBezTo>
                    <a:pt x="0" y="82"/>
                    <a:pt x="3" y="94"/>
                    <a:pt x="9" y="105"/>
                  </a:cubicBezTo>
                  <a:cubicBezTo>
                    <a:pt x="12" y="111"/>
                    <a:pt x="16" y="116"/>
                    <a:pt x="20" y="120"/>
                  </a:cubicBezTo>
                  <a:cubicBezTo>
                    <a:pt x="34" y="133"/>
                    <a:pt x="51" y="140"/>
                    <a:pt x="70" y="140"/>
                  </a:cubicBezTo>
                  <a:cubicBezTo>
                    <a:pt x="82" y="140"/>
                    <a:pt x="94" y="137"/>
                    <a:pt x="105" y="131"/>
                  </a:cubicBezTo>
                  <a:cubicBezTo>
                    <a:pt x="110" y="128"/>
                    <a:pt x="115" y="124"/>
                    <a:pt x="119" y="120"/>
                  </a:cubicBezTo>
                  <a:cubicBezTo>
                    <a:pt x="132" y="107"/>
                    <a:pt x="140" y="89"/>
                    <a:pt x="140" y="70"/>
                  </a:cubicBezTo>
                  <a:cubicBezTo>
                    <a:pt x="140" y="70"/>
                    <a:pt x="140" y="70"/>
                    <a:pt x="140" y="70"/>
                  </a:cubicBezTo>
                  <a:cubicBezTo>
                    <a:pt x="140" y="58"/>
                    <a:pt x="137" y="46"/>
                    <a:pt x="130" y="35"/>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6" name="TextBox 682"/>
            <p:cNvSpPr txBox="1"/>
            <p:nvPr/>
          </p:nvSpPr>
          <p:spPr>
            <a:xfrm>
              <a:off x="5736500" y="3321470"/>
              <a:ext cx="736099"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b="1" dirty="0">
                  <a:solidFill>
                    <a:schemeClr val="accent2"/>
                  </a:solidFill>
                </a:rPr>
                <a:t>15</a:t>
              </a:r>
              <a:r>
                <a:rPr lang="en-US" altLang="zh-CN" sz="2133" b="1" dirty="0">
                  <a:solidFill>
                    <a:schemeClr val="accent2"/>
                  </a:solidFill>
                </a:rPr>
                <a:t>%</a:t>
              </a:r>
              <a:endParaRPr lang="zh-CN" altLang="en-US" sz="3200" b="1" dirty="0">
                <a:solidFill>
                  <a:schemeClr val="accent2"/>
                </a:solidFill>
              </a:endParaRPr>
            </a:p>
          </p:txBody>
        </p:sp>
      </p:grpSp>
      <p:grpSp>
        <p:nvGrpSpPr>
          <p:cNvPr id="10" name="组合 9"/>
          <p:cNvGrpSpPr/>
          <p:nvPr/>
        </p:nvGrpSpPr>
        <p:grpSpPr>
          <a:xfrm>
            <a:off x="5519605" y="4570308"/>
            <a:ext cx="1156804" cy="1154216"/>
            <a:chOff x="5519605" y="4570308"/>
            <a:chExt cx="1156804" cy="1154216"/>
          </a:xfrm>
        </p:grpSpPr>
        <p:sp>
          <p:nvSpPr>
            <p:cNvPr id="113864" name="Freeform 55"/>
            <p:cNvSpPr>
              <a:spLocks/>
            </p:cNvSpPr>
            <p:nvPr/>
          </p:nvSpPr>
          <p:spPr bwMode="auto">
            <a:xfrm>
              <a:off x="5685231" y="4570308"/>
              <a:ext cx="414069" cy="245853"/>
            </a:xfrm>
            <a:custGeom>
              <a:avLst/>
              <a:gdLst>
                <a:gd name="T0" fmla="*/ 50 w 50"/>
                <a:gd name="T1" fmla="*/ 13 h 30"/>
                <a:gd name="T2" fmla="*/ 50 w 50"/>
                <a:gd name="T3" fmla="*/ 0 h 30"/>
                <a:gd name="T4" fmla="*/ 0 w 50"/>
                <a:gd name="T5" fmla="*/ 21 h 30"/>
                <a:gd name="T6" fmla="*/ 9 w 50"/>
                <a:gd name="T7" fmla="*/ 30 h 30"/>
                <a:gd name="T8" fmla="*/ 50 w 50"/>
                <a:gd name="T9" fmla="*/ 13 h 30"/>
              </a:gdLst>
              <a:ahLst/>
              <a:cxnLst>
                <a:cxn ang="0">
                  <a:pos x="T0" y="T1"/>
                </a:cxn>
                <a:cxn ang="0">
                  <a:pos x="T2" y="T3"/>
                </a:cxn>
                <a:cxn ang="0">
                  <a:pos x="T4" y="T5"/>
                </a:cxn>
                <a:cxn ang="0">
                  <a:pos x="T6" y="T7"/>
                </a:cxn>
                <a:cxn ang="0">
                  <a:pos x="T8" y="T9"/>
                </a:cxn>
              </a:cxnLst>
              <a:rect l="0" t="0" r="r" b="b"/>
              <a:pathLst>
                <a:path w="50" h="30">
                  <a:moveTo>
                    <a:pt x="50" y="13"/>
                  </a:moveTo>
                  <a:cubicBezTo>
                    <a:pt x="50" y="0"/>
                    <a:pt x="50" y="0"/>
                    <a:pt x="50" y="0"/>
                  </a:cubicBezTo>
                  <a:cubicBezTo>
                    <a:pt x="31" y="0"/>
                    <a:pt x="13" y="7"/>
                    <a:pt x="0" y="21"/>
                  </a:cubicBezTo>
                  <a:cubicBezTo>
                    <a:pt x="9" y="30"/>
                    <a:pt x="9" y="30"/>
                    <a:pt x="9" y="30"/>
                  </a:cubicBezTo>
                  <a:cubicBezTo>
                    <a:pt x="20" y="19"/>
                    <a:pt x="35" y="13"/>
                    <a:pt x="50" y="13"/>
                  </a:cubicBezTo>
                  <a:close/>
                </a:path>
              </a:pathLst>
            </a:custGeom>
            <a:solidFill>
              <a:schemeClr val="accent3"/>
            </a:solidFill>
            <a:ln>
              <a:noFill/>
            </a:ln>
            <a:extLst/>
          </p:spPr>
          <p:txBody>
            <a:bodyPr/>
            <a:lstStyle/>
            <a:p>
              <a:endParaRPr lang="zh-CN" altLang="en-US" sz="2133"/>
            </a:p>
          </p:txBody>
        </p:sp>
        <p:sp>
          <p:nvSpPr>
            <p:cNvPr id="113865" name="Freeform 56"/>
            <p:cNvSpPr>
              <a:spLocks/>
            </p:cNvSpPr>
            <p:nvPr/>
          </p:nvSpPr>
          <p:spPr bwMode="auto">
            <a:xfrm>
              <a:off x="5519605" y="4570308"/>
              <a:ext cx="1156804" cy="1154216"/>
            </a:xfrm>
            <a:custGeom>
              <a:avLst/>
              <a:gdLst>
                <a:gd name="T0" fmla="*/ 140 w 140"/>
                <a:gd name="T1" fmla="*/ 70 h 140"/>
                <a:gd name="T2" fmla="*/ 119 w 140"/>
                <a:gd name="T3" fmla="*/ 21 h 140"/>
                <a:gd name="T4" fmla="*/ 105 w 140"/>
                <a:gd name="T5" fmla="*/ 9 h 140"/>
                <a:gd name="T6" fmla="*/ 70 w 140"/>
                <a:gd name="T7" fmla="*/ 0 h 140"/>
                <a:gd name="T8" fmla="*/ 70 w 140"/>
                <a:gd name="T9" fmla="*/ 13 h 140"/>
                <a:gd name="T10" fmla="*/ 98 w 140"/>
                <a:gd name="T11" fmla="*/ 21 h 140"/>
                <a:gd name="T12" fmla="*/ 102 w 140"/>
                <a:gd name="T13" fmla="*/ 15 h 140"/>
                <a:gd name="T14" fmla="*/ 98 w 140"/>
                <a:gd name="T15" fmla="*/ 21 h 140"/>
                <a:gd name="T16" fmla="*/ 110 w 140"/>
                <a:gd name="T17" fmla="*/ 30 h 140"/>
                <a:gd name="T18" fmla="*/ 127 w 140"/>
                <a:gd name="T19" fmla="*/ 70 h 140"/>
                <a:gd name="T20" fmla="*/ 119 w 140"/>
                <a:gd name="T21" fmla="*/ 99 h 140"/>
                <a:gd name="T22" fmla="*/ 110 w 140"/>
                <a:gd name="T23" fmla="*/ 110 h 140"/>
                <a:gd name="T24" fmla="*/ 70 w 140"/>
                <a:gd name="T25" fmla="*/ 127 h 140"/>
                <a:gd name="T26" fmla="*/ 70 w 140"/>
                <a:gd name="T27" fmla="*/ 127 h 140"/>
                <a:gd name="T28" fmla="*/ 41 w 140"/>
                <a:gd name="T29" fmla="*/ 119 h 140"/>
                <a:gd name="T30" fmla="*/ 29 w 140"/>
                <a:gd name="T31" fmla="*/ 110 h 140"/>
                <a:gd name="T32" fmla="*/ 13 w 140"/>
                <a:gd name="T33" fmla="*/ 70 h 140"/>
                <a:gd name="T34" fmla="*/ 13 w 140"/>
                <a:gd name="T35" fmla="*/ 70 h 140"/>
                <a:gd name="T36" fmla="*/ 20 w 140"/>
                <a:gd name="T37" fmla="*/ 42 h 140"/>
                <a:gd name="T38" fmla="*/ 29 w 140"/>
                <a:gd name="T39" fmla="*/ 30 h 140"/>
                <a:gd name="T40" fmla="*/ 20 w 140"/>
                <a:gd name="T41" fmla="*/ 21 h 140"/>
                <a:gd name="T42" fmla="*/ 9 w 140"/>
                <a:gd name="T43" fmla="*/ 35 h 140"/>
                <a:gd name="T44" fmla="*/ 0 w 140"/>
                <a:gd name="T45" fmla="*/ 70 h 140"/>
                <a:gd name="T46" fmla="*/ 0 w 140"/>
                <a:gd name="T47" fmla="*/ 70 h 140"/>
                <a:gd name="T48" fmla="*/ 20 w 140"/>
                <a:gd name="T49" fmla="*/ 120 h 140"/>
                <a:gd name="T50" fmla="*/ 35 w 140"/>
                <a:gd name="T51" fmla="*/ 131 h 140"/>
                <a:gd name="T52" fmla="*/ 70 w 140"/>
                <a:gd name="T53" fmla="*/ 140 h 140"/>
                <a:gd name="T54" fmla="*/ 70 w 140"/>
                <a:gd name="T55" fmla="*/ 140 h 140"/>
                <a:gd name="T56" fmla="*/ 119 w 140"/>
                <a:gd name="T57" fmla="*/ 120 h 140"/>
                <a:gd name="T58" fmla="*/ 130 w 140"/>
                <a:gd name="T59" fmla="*/ 105 h 140"/>
                <a:gd name="T60" fmla="*/ 140 w 140"/>
                <a:gd name="T61"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140">
                  <a:moveTo>
                    <a:pt x="140" y="70"/>
                  </a:moveTo>
                  <a:cubicBezTo>
                    <a:pt x="140" y="52"/>
                    <a:pt x="133" y="34"/>
                    <a:pt x="119" y="21"/>
                  </a:cubicBezTo>
                  <a:cubicBezTo>
                    <a:pt x="115" y="16"/>
                    <a:pt x="110" y="13"/>
                    <a:pt x="105" y="9"/>
                  </a:cubicBezTo>
                  <a:cubicBezTo>
                    <a:pt x="94" y="3"/>
                    <a:pt x="82" y="0"/>
                    <a:pt x="70" y="0"/>
                  </a:cubicBezTo>
                  <a:cubicBezTo>
                    <a:pt x="70" y="13"/>
                    <a:pt x="70" y="13"/>
                    <a:pt x="70" y="13"/>
                  </a:cubicBezTo>
                  <a:cubicBezTo>
                    <a:pt x="79" y="13"/>
                    <a:pt x="89" y="16"/>
                    <a:pt x="98" y="21"/>
                  </a:cubicBezTo>
                  <a:cubicBezTo>
                    <a:pt x="102" y="15"/>
                    <a:pt x="102" y="15"/>
                    <a:pt x="102" y="15"/>
                  </a:cubicBezTo>
                  <a:cubicBezTo>
                    <a:pt x="98" y="21"/>
                    <a:pt x="98" y="21"/>
                    <a:pt x="98" y="21"/>
                  </a:cubicBezTo>
                  <a:cubicBezTo>
                    <a:pt x="103" y="23"/>
                    <a:pt x="107" y="26"/>
                    <a:pt x="110" y="30"/>
                  </a:cubicBezTo>
                  <a:cubicBezTo>
                    <a:pt x="121" y="41"/>
                    <a:pt x="127" y="55"/>
                    <a:pt x="127" y="70"/>
                  </a:cubicBezTo>
                  <a:cubicBezTo>
                    <a:pt x="127" y="80"/>
                    <a:pt x="124" y="90"/>
                    <a:pt x="119" y="99"/>
                  </a:cubicBezTo>
                  <a:cubicBezTo>
                    <a:pt x="117" y="103"/>
                    <a:pt x="113" y="107"/>
                    <a:pt x="110" y="110"/>
                  </a:cubicBezTo>
                  <a:cubicBezTo>
                    <a:pt x="99" y="121"/>
                    <a:pt x="85" y="127"/>
                    <a:pt x="70" y="127"/>
                  </a:cubicBezTo>
                  <a:cubicBezTo>
                    <a:pt x="70" y="127"/>
                    <a:pt x="70" y="127"/>
                    <a:pt x="70" y="127"/>
                  </a:cubicBezTo>
                  <a:cubicBezTo>
                    <a:pt x="60" y="127"/>
                    <a:pt x="50" y="125"/>
                    <a:pt x="41" y="119"/>
                  </a:cubicBezTo>
                  <a:cubicBezTo>
                    <a:pt x="37" y="117"/>
                    <a:pt x="33" y="114"/>
                    <a:pt x="29" y="110"/>
                  </a:cubicBezTo>
                  <a:cubicBezTo>
                    <a:pt x="19" y="100"/>
                    <a:pt x="13" y="85"/>
                    <a:pt x="13" y="70"/>
                  </a:cubicBezTo>
                  <a:cubicBezTo>
                    <a:pt x="13" y="70"/>
                    <a:pt x="13" y="70"/>
                    <a:pt x="13" y="70"/>
                  </a:cubicBezTo>
                  <a:cubicBezTo>
                    <a:pt x="13" y="60"/>
                    <a:pt x="15" y="51"/>
                    <a:pt x="20" y="42"/>
                  </a:cubicBezTo>
                  <a:cubicBezTo>
                    <a:pt x="23" y="37"/>
                    <a:pt x="26" y="33"/>
                    <a:pt x="29" y="30"/>
                  </a:cubicBezTo>
                  <a:cubicBezTo>
                    <a:pt x="20" y="21"/>
                    <a:pt x="20" y="21"/>
                    <a:pt x="20" y="21"/>
                  </a:cubicBezTo>
                  <a:cubicBezTo>
                    <a:pt x="16" y="25"/>
                    <a:pt x="12" y="30"/>
                    <a:pt x="9" y="35"/>
                  </a:cubicBezTo>
                  <a:cubicBezTo>
                    <a:pt x="3" y="46"/>
                    <a:pt x="0" y="58"/>
                    <a:pt x="0" y="70"/>
                  </a:cubicBezTo>
                  <a:cubicBezTo>
                    <a:pt x="0" y="70"/>
                    <a:pt x="0" y="70"/>
                    <a:pt x="0" y="70"/>
                  </a:cubicBezTo>
                  <a:cubicBezTo>
                    <a:pt x="0" y="88"/>
                    <a:pt x="7" y="106"/>
                    <a:pt x="20" y="120"/>
                  </a:cubicBezTo>
                  <a:cubicBezTo>
                    <a:pt x="24" y="124"/>
                    <a:pt x="29" y="128"/>
                    <a:pt x="35" y="131"/>
                  </a:cubicBezTo>
                  <a:cubicBezTo>
                    <a:pt x="46" y="137"/>
                    <a:pt x="58" y="140"/>
                    <a:pt x="70" y="140"/>
                  </a:cubicBezTo>
                  <a:cubicBezTo>
                    <a:pt x="70" y="140"/>
                    <a:pt x="70" y="140"/>
                    <a:pt x="70" y="140"/>
                  </a:cubicBezTo>
                  <a:cubicBezTo>
                    <a:pt x="88" y="140"/>
                    <a:pt x="106" y="133"/>
                    <a:pt x="119" y="120"/>
                  </a:cubicBezTo>
                  <a:cubicBezTo>
                    <a:pt x="123" y="115"/>
                    <a:pt x="127" y="111"/>
                    <a:pt x="130" y="105"/>
                  </a:cubicBezTo>
                  <a:cubicBezTo>
                    <a:pt x="137" y="94"/>
                    <a:pt x="140" y="82"/>
                    <a:pt x="140" y="70"/>
                  </a:cubicBez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37" name="TextBox 682"/>
            <p:cNvSpPr txBox="1"/>
            <p:nvPr/>
          </p:nvSpPr>
          <p:spPr>
            <a:xfrm>
              <a:off x="5864567" y="4804281"/>
              <a:ext cx="529311" cy="5847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b="1" dirty="0">
                  <a:solidFill>
                    <a:schemeClr val="accent3"/>
                  </a:solidFill>
                </a:rPr>
                <a:t>9</a:t>
              </a:r>
              <a:r>
                <a:rPr lang="en-US" altLang="zh-CN" sz="2133" b="1" dirty="0">
                  <a:solidFill>
                    <a:schemeClr val="accent3"/>
                  </a:solidFill>
                </a:rPr>
                <a:t>%</a:t>
              </a:r>
              <a:endParaRPr lang="zh-CN" altLang="en-US" sz="3200" b="1" dirty="0">
                <a:solidFill>
                  <a:schemeClr val="accent3"/>
                </a:solidFill>
              </a:endParaRPr>
            </a:p>
          </p:txBody>
        </p:sp>
      </p:grpSp>
      <p:sp>
        <p:nvSpPr>
          <p:cNvPr id="75" name="矩形 74"/>
          <p:cNvSpPr/>
          <p:nvPr/>
        </p:nvSpPr>
        <p:spPr>
          <a:xfrm>
            <a:off x="2149192" y="3493652"/>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6" name="矩形 75"/>
          <p:cNvSpPr/>
          <p:nvPr/>
        </p:nvSpPr>
        <p:spPr>
          <a:xfrm>
            <a:off x="2031165" y="1912343"/>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7" name="矩形 76"/>
          <p:cNvSpPr/>
          <p:nvPr/>
        </p:nvSpPr>
        <p:spPr>
          <a:xfrm>
            <a:off x="2045197" y="4903643"/>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8" name="矩形 77"/>
          <p:cNvSpPr/>
          <p:nvPr/>
        </p:nvSpPr>
        <p:spPr>
          <a:xfrm>
            <a:off x="7412922" y="3530359"/>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79" name="矩形 78"/>
          <p:cNvSpPr/>
          <p:nvPr/>
        </p:nvSpPr>
        <p:spPr>
          <a:xfrm>
            <a:off x="7321022" y="1822859"/>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80" name="矩形 79"/>
          <p:cNvSpPr/>
          <p:nvPr/>
        </p:nvSpPr>
        <p:spPr>
          <a:xfrm>
            <a:off x="7563105" y="4873321"/>
            <a:ext cx="22647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81" name="矩形 80"/>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学反思</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278654559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500"/>
                                        <p:tgtEl>
                                          <p:spTgt spid="7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23"/>
                                        </p:tgtEl>
                                        <p:attrNameLst>
                                          <p:attrName>style.visibility</p:attrName>
                                        </p:attrNameLst>
                                      </p:cBhvr>
                                      <p:to>
                                        <p:strVal val="visible"/>
                                      </p:to>
                                    </p:set>
                                    <p:animEffect transition="in" filter="fade">
                                      <p:cBhvr>
                                        <p:cTn id="27" dur="500"/>
                                        <p:tgtEl>
                                          <p:spTgt spid="142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426"/>
                                        </p:tgtEl>
                                        <p:attrNameLst>
                                          <p:attrName>style.visibility</p:attrName>
                                        </p:attrNameLst>
                                      </p:cBhvr>
                                      <p:to>
                                        <p:strVal val="visible"/>
                                      </p:to>
                                    </p:set>
                                    <p:animEffect transition="in" filter="fade">
                                      <p:cBhvr>
                                        <p:cTn id="31" dur="500"/>
                                        <p:tgtEl>
                                          <p:spTgt spid="142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fade">
                                      <p:cBhvr>
                                        <p:cTn id="51" dur="500"/>
                                        <p:tgtEl>
                                          <p:spTgt spid="7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425"/>
                                        </p:tgtEl>
                                        <p:attrNameLst>
                                          <p:attrName>style.visibility</p:attrName>
                                        </p:attrNameLst>
                                      </p:cBhvr>
                                      <p:to>
                                        <p:strVal val="visible"/>
                                      </p:to>
                                    </p:set>
                                    <p:animEffect transition="in" filter="fade">
                                      <p:cBhvr>
                                        <p:cTn id="55" dur="500"/>
                                        <p:tgtEl>
                                          <p:spTgt spid="142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427"/>
                                        </p:tgtEl>
                                        <p:attrNameLst>
                                          <p:attrName>style.visibility</p:attrName>
                                        </p:attrNameLst>
                                      </p:cBhvr>
                                      <p:to>
                                        <p:strVal val="visible"/>
                                      </p:to>
                                    </p:set>
                                    <p:animEffect transition="in" filter="fade">
                                      <p:cBhvr>
                                        <p:cTn id="59" dur="500"/>
                                        <p:tgtEl>
                                          <p:spTgt spid="142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500"/>
                                        <p:tgtEl>
                                          <p:spTgt spid="4"/>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fade">
                                      <p:cBhvr>
                                        <p:cTn id="75" dur="500"/>
                                        <p:tgtEl>
                                          <p:spTgt spid="77"/>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55"/>
          <p:cNvGrpSpPr/>
          <p:nvPr/>
        </p:nvGrpSpPr>
        <p:grpSpPr>
          <a:xfrm>
            <a:off x="2077409" y="866274"/>
            <a:ext cx="292779" cy="306372"/>
            <a:chOff x="2138511" y="2464802"/>
            <a:chExt cx="354012" cy="352956"/>
          </a:xfrm>
          <a:solidFill>
            <a:schemeClr val="accent1"/>
          </a:solidFill>
        </p:grpSpPr>
        <p:sp>
          <p:nvSpPr>
            <p:cNvPr id="261"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62"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Group 160"/>
          <p:cNvGrpSpPr/>
          <p:nvPr/>
        </p:nvGrpSpPr>
        <p:grpSpPr>
          <a:xfrm>
            <a:off x="2077409" y="2575159"/>
            <a:ext cx="292779" cy="306372"/>
            <a:chOff x="2138511" y="2464802"/>
            <a:chExt cx="354012" cy="352956"/>
          </a:xfrm>
          <a:solidFill>
            <a:schemeClr val="accent2"/>
          </a:solidFill>
        </p:grpSpPr>
        <p:sp>
          <p:nvSpPr>
            <p:cNvPr id="257"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58"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9" name="Group 165"/>
          <p:cNvGrpSpPr/>
          <p:nvPr/>
        </p:nvGrpSpPr>
        <p:grpSpPr>
          <a:xfrm>
            <a:off x="2077409" y="4282443"/>
            <a:ext cx="292779" cy="306372"/>
            <a:chOff x="2138511" y="2464802"/>
            <a:chExt cx="354012" cy="352956"/>
          </a:xfrm>
          <a:solidFill>
            <a:schemeClr val="accent3"/>
          </a:solidFill>
        </p:grpSpPr>
        <p:sp>
          <p:nvSpPr>
            <p:cNvPr id="253"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54"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0" name="Group 3"/>
          <p:cNvGrpSpPr/>
          <p:nvPr/>
        </p:nvGrpSpPr>
        <p:grpSpPr>
          <a:xfrm>
            <a:off x="5271855" y="4327981"/>
            <a:ext cx="435197" cy="2014843"/>
            <a:chOff x="4980416" y="5037518"/>
            <a:chExt cx="412706" cy="1820482"/>
          </a:xfrm>
        </p:grpSpPr>
        <p:sp>
          <p:nvSpPr>
            <p:cNvPr id="24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Group 4"/>
          <p:cNvGrpSpPr/>
          <p:nvPr/>
        </p:nvGrpSpPr>
        <p:grpSpPr>
          <a:xfrm>
            <a:off x="5822772" y="4679683"/>
            <a:ext cx="435197" cy="1663140"/>
            <a:chOff x="5502862" y="5355294"/>
            <a:chExt cx="412706" cy="1502706"/>
          </a:xfrm>
        </p:grpSpPr>
        <p:sp>
          <p:nvSpPr>
            <p:cNvPr id="23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2" name="Group 7"/>
          <p:cNvGrpSpPr/>
          <p:nvPr/>
        </p:nvGrpSpPr>
        <p:grpSpPr>
          <a:xfrm>
            <a:off x="7359098" y="4679683"/>
            <a:ext cx="429519" cy="1663140"/>
            <a:chOff x="6959786" y="5355294"/>
            <a:chExt cx="407320" cy="1502706"/>
          </a:xfrm>
        </p:grpSpPr>
        <p:sp>
          <p:nvSpPr>
            <p:cNvPr id="22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3" name="Group 5"/>
          <p:cNvGrpSpPr/>
          <p:nvPr/>
        </p:nvGrpSpPr>
        <p:grpSpPr>
          <a:xfrm>
            <a:off x="6355234" y="3474804"/>
            <a:ext cx="425967" cy="2865041"/>
            <a:chOff x="6007804" y="4266641"/>
            <a:chExt cx="403952" cy="2588666"/>
          </a:xfrm>
        </p:grpSpPr>
        <p:sp>
          <p:nvSpPr>
            <p:cNvPr id="20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4" name="Group 6"/>
          <p:cNvGrpSpPr/>
          <p:nvPr/>
        </p:nvGrpSpPr>
        <p:grpSpPr>
          <a:xfrm>
            <a:off x="6853615" y="2862303"/>
            <a:ext cx="431648" cy="3477541"/>
            <a:chOff x="6480429" y="3713225"/>
            <a:chExt cx="409339" cy="3142082"/>
          </a:xfrm>
        </p:grpSpPr>
        <p:sp>
          <p:nvSpPr>
            <p:cNvPr id="198"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9"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0"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1"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2"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3"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4"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5"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6"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7"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8"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Group 13"/>
          <p:cNvGrpSpPr/>
          <p:nvPr/>
        </p:nvGrpSpPr>
        <p:grpSpPr>
          <a:xfrm>
            <a:off x="5169623" y="1857860"/>
            <a:ext cx="1277903" cy="1328576"/>
            <a:chOff x="4883468" y="2805677"/>
            <a:chExt cx="1211858" cy="1200415"/>
          </a:xfrm>
        </p:grpSpPr>
        <p:sp>
          <p:nvSpPr>
            <p:cNvPr id="194" name="Freeform 74"/>
            <p:cNvSpPr>
              <a:spLocks/>
            </p:cNvSpPr>
            <p:nvPr/>
          </p:nvSpPr>
          <p:spPr bwMode="auto">
            <a:xfrm>
              <a:off x="4964931" y="2888488"/>
              <a:ext cx="1130395" cy="1117604"/>
            </a:xfrm>
            <a:custGeom>
              <a:avLst/>
              <a:gdLst>
                <a:gd name="T0" fmla="*/ 363 w 710"/>
                <a:gd name="T1" fmla="*/ 0 h 702"/>
                <a:gd name="T2" fmla="*/ 270 w 710"/>
                <a:gd name="T3" fmla="*/ 13 h 702"/>
                <a:gd name="T4" fmla="*/ 51 w 710"/>
                <a:gd name="T5" fmla="*/ 418 h 702"/>
                <a:gd name="T6" fmla="*/ 363 w 710"/>
                <a:gd name="T7" fmla="*/ 651 h 702"/>
                <a:gd name="T8" fmla="*/ 456 w 710"/>
                <a:gd name="T9" fmla="*/ 637 h 702"/>
                <a:gd name="T10" fmla="*/ 470 w 710"/>
                <a:gd name="T11" fmla="*/ 633 h 702"/>
                <a:gd name="T12" fmla="*/ 628 w 710"/>
                <a:gd name="T13" fmla="*/ 702 h 702"/>
                <a:gd name="T14" fmla="*/ 597 w 710"/>
                <a:gd name="T15" fmla="*/ 551 h 702"/>
                <a:gd name="T16" fmla="*/ 675 w 710"/>
                <a:gd name="T17" fmla="*/ 232 h 702"/>
                <a:gd name="T18" fmla="*/ 363 w 710"/>
                <a:gd name="T19"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702">
                  <a:moveTo>
                    <a:pt x="363" y="0"/>
                  </a:moveTo>
                  <a:cubicBezTo>
                    <a:pt x="332" y="0"/>
                    <a:pt x="301" y="4"/>
                    <a:pt x="270" y="13"/>
                  </a:cubicBezTo>
                  <a:cubicBezTo>
                    <a:pt x="98" y="65"/>
                    <a:pt x="0" y="246"/>
                    <a:pt x="51" y="418"/>
                  </a:cubicBezTo>
                  <a:cubicBezTo>
                    <a:pt x="93" y="560"/>
                    <a:pt x="223" y="651"/>
                    <a:pt x="363" y="651"/>
                  </a:cubicBezTo>
                  <a:cubicBezTo>
                    <a:pt x="394" y="651"/>
                    <a:pt x="425" y="647"/>
                    <a:pt x="456" y="637"/>
                  </a:cubicBezTo>
                  <a:cubicBezTo>
                    <a:pt x="461" y="636"/>
                    <a:pt x="465" y="634"/>
                    <a:pt x="470" y="633"/>
                  </a:cubicBezTo>
                  <a:cubicBezTo>
                    <a:pt x="628" y="702"/>
                    <a:pt x="628" y="702"/>
                    <a:pt x="628" y="702"/>
                  </a:cubicBezTo>
                  <a:cubicBezTo>
                    <a:pt x="597" y="551"/>
                    <a:pt x="597" y="551"/>
                    <a:pt x="597" y="551"/>
                  </a:cubicBezTo>
                  <a:cubicBezTo>
                    <a:pt x="676" y="469"/>
                    <a:pt x="710" y="349"/>
                    <a:pt x="675" y="232"/>
                  </a:cubicBezTo>
                  <a:cubicBezTo>
                    <a:pt x="633" y="91"/>
                    <a:pt x="503" y="0"/>
                    <a:pt x="363"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5" name="Freeform 75"/>
            <p:cNvSpPr>
              <a:spLocks/>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6"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7"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6" name="Group 9"/>
          <p:cNvGrpSpPr/>
          <p:nvPr/>
        </p:nvGrpSpPr>
        <p:grpSpPr>
          <a:xfrm>
            <a:off x="5398225" y="3293735"/>
            <a:ext cx="778811" cy="964948"/>
            <a:chOff x="5100256" y="4103040"/>
            <a:chExt cx="738560" cy="871865"/>
          </a:xfrm>
        </p:grpSpPr>
        <p:sp>
          <p:nvSpPr>
            <p:cNvPr id="186" name="Freeform 61"/>
            <p:cNvSpPr>
              <a:spLocks/>
            </p:cNvSpPr>
            <p:nvPr/>
          </p:nvSpPr>
          <p:spPr bwMode="auto">
            <a:xfrm>
              <a:off x="5125839" y="4141415"/>
              <a:ext cx="712977" cy="833490"/>
            </a:xfrm>
            <a:custGeom>
              <a:avLst/>
              <a:gdLst>
                <a:gd name="T0" fmla="*/ 224 w 448"/>
                <a:gd name="T1" fmla="*/ 0 h 524"/>
                <a:gd name="T2" fmla="*/ 0 w 448"/>
                <a:gd name="T3" fmla="*/ 224 h 524"/>
                <a:gd name="T4" fmla="*/ 224 w 448"/>
                <a:gd name="T5" fmla="*/ 448 h 524"/>
                <a:gd name="T6" fmla="*/ 234 w 448"/>
                <a:gd name="T7" fmla="*/ 448 h 524"/>
                <a:gd name="T8" fmla="*/ 324 w 448"/>
                <a:gd name="T9" fmla="*/ 524 h 524"/>
                <a:gd name="T10" fmla="*/ 334 w 448"/>
                <a:gd name="T11" fmla="*/ 419 h 524"/>
                <a:gd name="T12" fmla="*/ 448 w 448"/>
                <a:gd name="T13" fmla="*/ 224 h 524"/>
                <a:gd name="T14" fmla="*/ 224 w 448"/>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224" y="0"/>
                  </a:move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ubicBezTo>
                    <a:pt x="448" y="100"/>
                    <a:pt x="348" y="0"/>
                    <a:pt x="224"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7" name="Freeform 69"/>
            <p:cNvSpPr>
              <a:spLocks/>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8"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9"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0"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1"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2"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3"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Group 15"/>
          <p:cNvGrpSpPr/>
          <p:nvPr/>
        </p:nvGrpSpPr>
        <p:grpSpPr>
          <a:xfrm>
            <a:off x="7305143" y="1440587"/>
            <a:ext cx="1439061" cy="1641532"/>
            <a:chOff x="6908619" y="2428654"/>
            <a:chExt cx="1364688" cy="1483182"/>
          </a:xfrm>
        </p:grpSpPr>
        <p:sp>
          <p:nvSpPr>
            <p:cNvPr id="181" name="Freeform 76"/>
            <p:cNvSpPr>
              <a:spLocks/>
            </p:cNvSpPr>
            <p:nvPr/>
          </p:nvSpPr>
          <p:spPr bwMode="auto">
            <a:xfrm>
              <a:off x="6908619" y="2555900"/>
              <a:ext cx="1320253" cy="1355936"/>
            </a:xfrm>
            <a:custGeom>
              <a:avLst/>
              <a:gdLst>
                <a:gd name="T0" fmla="*/ 407 w 829"/>
                <a:gd name="T1" fmla="*/ 0 h 852"/>
                <a:gd name="T2" fmla="*/ 31 w 829"/>
                <a:gd name="T3" fmla="*/ 301 h 852"/>
                <a:gd name="T4" fmla="*/ 149 w 829"/>
                <a:gd name="T5" fmla="*/ 671 h 852"/>
                <a:gd name="T6" fmla="*/ 125 w 829"/>
                <a:gd name="T7" fmla="*/ 852 h 852"/>
                <a:gd name="T8" fmla="*/ 306 w 829"/>
                <a:gd name="T9" fmla="*/ 757 h 852"/>
                <a:gd name="T10" fmla="*/ 323 w 829"/>
                <a:gd name="T11" fmla="*/ 761 h 852"/>
                <a:gd name="T12" fmla="*/ 408 w 829"/>
                <a:gd name="T13" fmla="*/ 771 h 852"/>
                <a:gd name="T14" fmla="*/ 783 w 829"/>
                <a:gd name="T15" fmla="*/ 470 h 852"/>
                <a:gd name="T16" fmla="*/ 491 w 829"/>
                <a:gd name="T17" fmla="*/ 10 h 852"/>
                <a:gd name="T18" fmla="*/ 407 w 829"/>
                <a:gd name="T19"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852">
                  <a:moveTo>
                    <a:pt x="407" y="0"/>
                  </a:moveTo>
                  <a:cubicBezTo>
                    <a:pt x="231" y="0"/>
                    <a:pt x="72" y="122"/>
                    <a:pt x="31" y="301"/>
                  </a:cubicBezTo>
                  <a:cubicBezTo>
                    <a:pt x="0" y="442"/>
                    <a:pt x="49" y="581"/>
                    <a:pt x="149" y="671"/>
                  </a:cubicBezTo>
                  <a:cubicBezTo>
                    <a:pt x="125" y="852"/>
                    <a:pt x="125" y="852"/>
                    <a:pt x="125" y="852"/>
                  </a:cubicBezTo>
                  <a:cubicBezTo>
                    <a:pt x="306" y="757"/>
                    <a:pt x="306" y="757"/>
                    <a:pt x="306" y="757"/>
                  </a:cubicBezTo>
                  <a:cubicBezTo>
                    <a:pt x="312" y="759"/>
                    <a:pt x="317" y="760"/>
                    <a:pt x="323" y="761"/>
                  </a:cubicBezTo>
                  <a:cubicBezTo>
                    <a:pt x="351" y="768"/>
                    <a:pt x="380" y="771"/>
                    <a:pt x="408" y="771"/>
                  </a:cubicBezTo>
                  <a:cubicBezTo>
                    <a:pt x="584" y="771"/>
                    <a:pt x="743" y="649"/>
                    <a:pt x="783" y="470"/>
                  </a:cubicBezTo>
                  <a:cubicBezTo>
                    <a:pt x="829" y="262"/>
                    <a:pt x="699" y="56"/>
                    <a:pt x="491" y="10"/>
                  </a:cubicBezTo>
                  <a:cubicBezTo>
                    <a:pt x="463" y="4"/>
                    <a:pt x="435" y="0"/>
                    <a:pt x="4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77"/>
            <p:cNvSpPr>
              <a:spLocks/>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4" name="Oval 87"/>
            <p:cNvSpPr>
              <a:spLocks noChangeArrowheads="1"/>
            </p:cNvSpPr>
            <p:nvPr/>
          </p:nvSpPr>
          <p:spPr bwMode="auto">
            <a:xfrm>
              <a:off x="7588607" y="3060168"/>
              <a:ext cx="66652" cy="67326"/>
            </a:xfrm>
            <a:prstGeom prst="ellipse">
              <a:avLst/>
            </a:pr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8" name="Group 14"/>
          <p:cNvGrpSpPr/>
          <p:nvPr/>
        </p:nvGrpSpPr>
        <p:grpSpPr>
          <a:xfrm>
            <a:off x="7405953" y="3332482"/>
            <a:ext cx="953459" cy="1083425"/>
            <a:chOff x="7004221" y="4138049"/>
            <a:chExt cx="904182" cy="978913"/>
          </a:xfrm>
        </p:grpSpPr>
        <p:sp>
          <p:nvSpPr>
            <p:cNvPr id="176" name="Freeform 67"/>
            <p:cNvSpPr>
              <a:spLocks/>
            </p:cNvSpPr>
            <p:nvPr/>
          </p:nvSpPr>
          <p:spPr bwMode="auto">
            <a:xfrm>
              <a:off x="7088378" y="4158920"/>
              <a:ext cx="820025" cy="958042"/>
            </a:xfrm>
            <a:custGeom>
              <a:avLst/>
              <a:gdLst>
                <a:gd name="T0" fmla="*/ 258 w 515"/>
                <a:gd name="T1" fmla="*/ 0 h 602"/>
                <a:gd name="T2" fmla="*/ 0 w 515"/>
                <a:gd name="T3" fmla="*/ 257 h 602"/>
                <a:gd name="T4" fmla="*/ 131 w 515"/>
                <a:gd name="T5" fmla="*/ 481 h 602"/>
                <a:gd name="T6" fmla="*/ 142 w 515"/>
                <a:gd name="T7" fmla="*/ 602 h 602"/>
                <a:gd name="T8" fmla="*/ 246 w 515"/>
                <a:gd name="T9" fmla="*/ 514 h 602"/>
                <a:gd name="T10" fmla="*/ 258 w 515"/>
                <a:gd name="T11" fmla="*/ 514 h 602"/>
                <a:gd name="T12" fmla="*/ 515 w 515"/>
                <a:gd name="T13" fmla="*/ 257 h 602"/>
                <a:gd name="T14" fmla="*/ 258 w 515"/>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602">
                  <a:moveTo>
                    <a:pt x="258" y="0"/>
                  </a:moveTo>
                  <a:cubicBezTo>
                    <a:pt x="116" y="0"/>
                    <a:pt x="0" y="115"/>
                    <a:pt x="0" y="257"/>
                  </a:cubicBezTo>
                  <a:cubicBezTo>
                    <a:pt x="0" y="353"/>
                    <a:pt x="53" y="437"/>
                    <a:pt x="131" y="481"/>
                  </a:cubicBezTo>
                  <a:cubicBezTo>
                    <a:pt x="142" y="602"/>
                    <a:pt x="142" y="602"/>
                    <a:pt x="142" y="602"/>
                  </a:cubicBezTo>
                  <a:cubicBezTo>
                    <a:pt x="246" y="514"/>
                    <a:pt x="246" y="514"/>
                    <a:pt x="246" y="514"/>
                  </a:cubicBezTo>
                  <a:cubicBezTo>
                    <a:pt x="250" y="514"/>
                    <a:pt x="254" y="514"/>
                    <a:pt x="258" y="514"/>
                  </a:cubicBezTo>
                  <a:cubicBezTo>
                    <a:pt x="400" y="514"/>
                    <a:pt x="515" y="399"/>
                    <a:pt x="515" y="257"/>
                  </a:cubicBezTo>
                  <a:cubicBezTo>
                    <a:pt x="515" y="115"/>
                    <a:pt x="400" y="0"/>
                    <a:pt x="258"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68"/>
            <p:cNvSpPr>
              <a:spLocks/>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8"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9"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0"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9" name="Group 12"/>
          <p:cNvGrpSpPr/>
          <p:nvPr/>
        </p:nvGrpSpPr>
        <p:grpSpPr>
          <a:xfrm>
            <a:off x="6202593" y="1041939"/>
            <a:ext cx="1139464" cy="1295044"/>
            <a:chOff x="5863054" y="2068463"/>
            <a:chExt cx="1080574" cy="1170118"/>
          </a:xfrm>
        </p:grpSpPr>
        <p:sp>
          <p:nvSpPr>
            <p:cNvPr id="169" name="Freeform 62"/>
            <p:cNvSpPr>
              <a:spLocks/>
            </p:cNvSpPr>
            <p:nvPr/>
          </p:nvSpPr>
          <p:spPr bwMode="auto">
            <a:xfrm>
              <a:off x="5966062" y="2094047"/>
              <a:ext cx="977566" cy="1144534"/>
            </a:xfrm>
            <a:custGeom>
              <a:avLst/>
              <a:gdLst>
                <a:gd name="T0" fmla="*/ 307 w 614"/>
                <a:gd name="T1" fmla="*/ 0 h 719"/>
                <a:gd name="T2" fmla="*/ 0 w 614"/>
                <a:gd name="T3" fmla="*/ 307 h 719"/>
                <a:gd name="T4" fmla="*/ 307 w 614"/>
                <a:gd name="T5" fmla="*/ 615 h 719"/>
                <a:gd name="T6" fmla="*/ 321 w 614"/>
                <a:gd name="T7" fmla="*/ 614 h 719"/>
                <a:gd name="T8" fmla="*/ 445 w 614"/>
                <a:gd name="T9" fmla="*/ 719 h 719"/>
                <a:gd name="T10" fmla="*/ 458 w 614"/>
                <a:gd name="T11" fmla="*/ 575 h 719"/>
                <a:gd name="T12" fmla="*/ 614 w 614"/>
                <a:gd name="T13" fmla="*/ 307 h 719"/>
                <a:gd name="T14" fmla="*/ 307 w 614"/>
                <a:gd name="T15" fmla="*/ 0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307" y="0"/>
                  </a:moveTo>
                  <a:cubicBezTo>
                    <a:pt x="137" y="0"/>
                    <a:pt x="0" y="138"/>
                    <a:pt x="0" y="307"/>
                  </a:cubicBezTo>
                  <a:cubicBezTo>
                    <a:pt x="0" y="477"/>
                    <a:pt x="137" y="615"/>
                    <a:pt x="307" y="615"/>
                  </a:cubicBezTo>
                  <a:cubicBezTo>
                    <a:pt x="312" y="615"/>
                    <a:pt x="316" y="615"/>
                    <a:pt x="321" y="614"/>
                  </a:cubicBezTo>
                  <a:cubicBezTo>
                    <a:pt x="445" y="719"/>
                    <a:pt x="445" y="719"/>
                    <a:pt x="445" y="719"/>
                  </a:cubicBezTo>
                  <a:cubicBezTo>
                    <a:pt x="458" y="575"/>
                    <a:pt x="458" y="575"/>
                    <a:pt x="458" y="575"/>
                  </a:cubicBezTo>
                  <a:cubicBezTo>
                    <a:pt x="551" y="522"/>
                    <a:pt x="614" y="422"/>
                    <a:pt x="614" y="307"/>
                  </a:cubicBezTo>
                  <a:cubicBezTo>
                    <a:pt x="614" y="138"/>
                    <a:pt x="477" y="0"/>
                    <a:pt x="3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0" name="Freeform 63"/>
            <p:cNvSpPr>
              <a:spLocks/>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1"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2"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3"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5" name="Rectangle 96"/>
            <p:cNvSpPr>
              <a:spLocks noChangeArrowheads="1"/>
            </p:cNvSpPr>
            <p:nvPr/>
          </p:nvSpPr>
          <p:spPr bwMode="auto">
            <a:xfrm>
              <a:off x="6200355" y="2799618"/>
              <a:ext cx="311717" cy="31643"/>
            </a:xfrm>
            <a:prstGeom prst="rect">
              <a:avLst/>
            </a:pr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0" name="Group 8"/>
          <p:cNvGrpSpPr/>
          <p:nvPr/>
        </p:nvGrpSpPr>
        <p:grpSpPr>
          <a:xfrm>
            <a:off x="4341823" y="3477037"/>
            <a:ext cx="1025872" cy="1172840"/>
            <a:chOff x="4098452" y="4268661"/>
            <a:chExt cx="972853" cy="1059703"/>
          </a:xfrm>
        </p:grpSpPr>
        <p:sp>
          <p:nvSpPr>
            <p:cNvPr id="162"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3" name="Freeform 64"/>
            <p:cNvSpPr>
              <a:spLocks noEditPoints="1"/>
            </p:cNvSpPr>
            <p:nvPr/>
          </p:nvSpPr>
          <p:spPr bwMode="auto">
            <a:xfrm>
              <a:off x="4183282" y="4288858"/>
              <a:ext cx="888023" cy="1039506"/>
            </a:xfrm>
            <a:custGeom>
              <a:avLst/>
              <a:gdLst>
                <a:gd name="T0" fmla="*/ 231 w 558"/>
                <a:gd name="T1" fmla="*/ 391 h 653"/>
                <a:gd name="T2" fmla="*/ 248 w 558"/>
                <a:gd name="T3" fmla="*/ 386 h 653"/>
                <a:gd name="T4" fmla="*/ 263 w 558"/>
                <a:gd name="T5" fmla="*/ 344 h 653"/>
                <a:gd name="T6" fmla="*/ 231 w 558"/>
                <a:gd name="T7" fmla="*/ 305 h 653"/>
                <a:gd name="T8" fmla="*/ 185 w 558"/>
                <a:gd name="T9" fmla="*/ 154 h 653"/>
                <a:gd name="T10" fmla="*/ 173 w 558"/>
                <a:gd name="T11" fmla="*/ 185 h 653"/>
                <a:gd name="T12" fmla="*/ 204 w 558"/>
                <a:gd name="T13" fmla="*/ 223 h 653"/>
                <a:gd name="T14" fmla="*/ 204 w 558"/>
                <a:gd name="T15" fmla="*/ 393 h 653"/>
                <a:gd name="T16" fmla="*/ 174 w 558"/>
                <a:gd name="T17" fmla="*/ 281 h 653"/>
                <a:gd name="T18" fmla="*/ 127 w 558"/>
                <a:gd name="T19" fmla="*/ 235 h 653"/>
                <a:gd name="T20" fmla="*/ 125 w 558"/>
                <a:gd name="T21" fmla="*/ 169 h 653"/>
                <a:gd name="T22" fmla="*/ 168 w 558"/>
                <a:gd name="T23" fmla="*/ 123 h 653"/>
                <a:gd name="T24" fmla="*/ 204 w 558"/>
                <a:gd name="T25" fmla="*/ 75 h 653"/>
                <a:gd name="T26" fmla="*/ 231 w 558"/>
                <a:gd name="T27" fmla="*/ 107 h 653"/>
                <a:gd name="T28" fmla="*/ 269 w 558"/>
                <a:gd name="T29" fmla="*/ 109 h 653"/>
                <a:gd name="T30" fmla="*/ 295 w 558"/>
                <a:gd name="T31" fmla="*/ 162 h 653"/>
                <a:gd name="T32" fmla="*/ 231 w 558"/>
                <a:gd name="T33" fmla="*/ 147 h 653"/>
                <a:gd name="T34" fmla="*/ 261 w 558"/>
                <a:gd name="T35" fmla="*/ 247 h 653"/>
                <a:gd name="T36" fmla="*/ 310 w 558"/>
                <a:gd name="T37" fmla="*/ 294 h 653"/>
                <a:gd name="T38" fmla="*/ 312 w 558"/>
                <a:gd name="T39" fmla="*/ 365 h 653"/>
                <a:gd name="T40" fmla="*/ 267 w 558"/>
                <a:gd name="T41" fmla="*/ 416 h 653"/>
                <a:gd name="T42" fmla="*/ 231 w 558"/>
                <a:gd name="T43" fmla="*/ 467 h 653"/>
                <a:gd name="T44" fmla="*/ 204 w 558"/>
                <a:gd name="T45" fmla="*/ 433 h 653"/>
                <a:gd name="T46" fmla="*/ 199 w 558"/>
                <a:gd name="T47" fmla="*/ 433 h 653"/>
                <a:gd name="T48" fmla="*/ 149 w 558"/>
                <a:gd name="T49" fmla="*/ 427 h 653"/>
                <a:gd name="T50" fmla="*/ 108 w 558"/>
                <a:gd name="T51" fmla="*/ 410 h 653"/>
                <a:gd name="T52" fmla="*/ 139 w 558"/>
                <a:gd name="T53" fmla="*/ 372 h 653"/>
                <a:gd name="T54" fmla="*/ 182 w 558"/>
                <a:gd name="T55" fmla="*/ 389 h 653"/>
                <a:gd name="T56" fmla="*/ 279 w 558"/>
                <a:gd name="T57" fmla="*/ 0 h 653"/>
                <a:gd name="T58" fmla="*/ 279 w 558"/>
                <a:gd name="T59" fmla="*/ 558 h 653"/>
                <a:gd name="T60" fmla="*/ 405 w 558"/>
                <a:gd name="T61" fmla="*/ 653 h 653"/>
                <a:gd name="T62" fmla="*/ 558 w 558"/>
                <a:gd name="T63" fmla="*/ 279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8" h="653">
                  <a:moveTo>
                    <a:pt x="231" y="305"/>
                  </a:moveTo>
                  <a:cubicBezTo>
                    <a:pt x="231" y="391"/>
                    <a:pt x="231" y="391"/>
                    <a:pt x="231" y="391"/>
                  </a:cubicBezTo>
                  <a:cubicBezTo>
                    <a:pt x="234" y="391"/>
                    <a:pt x="237" y="390"/>
                    <a:pt x="240" y="389"/>
                  </a:cubicBezTo>
                  <a:cubicBezTo>
                    <a:pt x="242" y="388"/>
                    <a:pt x="245" y="387"/>
                    <a:pt x="248" y="386"/>
                  </a:cubicBezTo>
                  <a:cubicBezTo>
                    <a:pt x="252" y="384"/>
                    <a:pt x="256" y="380"/>
                    <a:pt x="259" y="373"/>
                  </a:cubicBezTo>
                  <a:cubicBezTo>
                    <a:pt x="262" y="365"/>
                    <a:pt x="263" y="356"/>
                    <a:pt x="263" y="344"/>
                  </a:cubicBezTo>
                  <a:cubicBezTo>
                    <a:pt x="263" y="335"/>
                    <a:pt x="260" y="327"/>
                    <a:pt x="254" y="321"/>
                  </a:cubicBezTo>
                  <a:cubicBezTo>
                    <a:pt x="248" y="315"/>
                    <a:pt x="240" y="310"/>
                    <a:pt x="231" y="305"/>
                  </a:cubicBezTo>
                  <a:moveTo>
                    <a:pt x="204" y="148"/>
                  </a:moveTo>
                  <a:cubicBezTo>
                    <a:pt x="196" y="149"/>
                    <a:pt x="190" y="151"/>
                    <a:pt x="185" y="154"/>
                  </a:cubicBezTo>
                  <a:cubicBezTo>
                    <a:pt x="181" y="156"/>
                    <a:pt x="178" y="160"/>
                    <a:pt x="176" y="165"/>
                  </a:cubicBezTo>
                  <a:cubicBezTo>
                    <a:pt x="174" y="170"/>
                    <a:pt x="173" y="177"/>
                    <a:pt x="173" y="185"/>
                  </a:cubicBezTo>
                  <a:cubicBezTo>
                    <a:pt x="173" y="194"/>
                    <a:pt x="176" y="202"/>
                    <a:pt x="182" y="208"/>
                  </a:cubicBezTo>
                  <a:cubicBezTo>
                    <a:pt x="188" y="214"/>
                    <a:pt x="195" y="219"/>
                    <a:pt x="204" y="223"/>
                  </a:cubicBezTo>
                  <a:cubicBezTo>
                    <a:pt x="204" y="148"/>
                    <a:pt x="204" y="148"/>
                    <a:pt x="204" y="148"/>
                  </a:cubicBezTo>
                  <a:moveTo>
                    <a:pt x="204" y="393"/>
                  </a:moveTo>
                  <a:cubicBezTo>
                    <a:pt x="204" y="294"/>
                    <a:pt x="204" y="294"/>
                    <a:pt x="204" y="294"/>
                  </a:cubicBezTo>
                  <a:cubicBezTo>
                    <a:pt x="194" y="290"/>
                    <a:pt x="184" y="286"/>
                    <a:pt x="174" y="281"/>
                  </a:cubicBezTo>
                  <a:cubicBezTo>
                    <a:pt x="164" y="276"/>
                    <a:pt x="155" y="270"/>
                    <a:pt x="147" y="263"/>
                  </a:cubicBezTo>
                  <a:cubicBezTo>
                    <a:pt x="138" y="255"/>
                    <a:pt x="132" y="246"/>
                    <a:pt x="127" y="235"/>
                  </a:cubicBezTo>
                  <a:cubicBezTo>
                    <a:pt x="121" y="224"/>
                    <a:pt x="119" y="211"/>
                    <a:pt x="119" y="194"/>
                  </a:cubicBezTo>
                  <a:cubicBezTo>
                    <a:pt x="119" y="186"/>
                    <a:pt x="121" y="178"/>
                    <a:pt x="125" y="169"/>
                  </a:cubicBezTo>
                  <a:cubicBezTo>
                    <a:pt x="129" y="160"/>
                    <a:pt x="134" y="152"/>
                    <a:pt x="141" y="144"/>
                  </a:cubicBezTo>
                  <a:cubicBezTo>
                    <a:pt x="149" y="136"/>
                    <a:pt x="158" y="129"/>
                    <a:pt x="168" y="123"/>
                  </a:cubicBezTo>
                  <a:cubicBezTo>
                    <a:pt x="179" y="117"/>
                    <a:pt x="191" y="112"/>
                    <a:pt x="204" y="110"/>
                  </a:cubicBezTo>
                  <a:cubicBezTo>
                    <a:pt x="204" y="75"/>
                    <a:pt x="204" y="75"/>
                    <a:pt x="204" y="75"/>
                  </a:cubicBezTo>
                  <a:cubicBezTo>
                    <a:pt x="231" y="75"/>
                    <a:pt x="231" y="75"/>
                    <a:pt x="231" y="75"/>
                  </a:cubicBezTo>
                  <a:cubicBezTo>
                    <a:pt x="231" y="107"/>
                    <a:pt x="231" y="107"/>
                    <a:pt x="231" y="107"/>
                  </a:cubicBezTo>
                  <a:cubicBezTo>
                    <a:pt x="231" y="107"/>
                    <a:pt x="231" y="107"/>
                    <a:pt x="231" y="107"/>
                  </a:cubicBezTo>
                  <a:cubicBezTo>
                    <a:pt x="245" y="107"/>
                    <a:pt x="257" y="108"/>
                    <a:pt x="269" y="109"/>
                  </a:cubicBezTo>
                  <a:cubicBezTo>
                    <a:pt x="280" y="111"/>
                    <a:pt x="292" y="113"/>
                    <a:pt x="304" y="115"/>
                  </a:cubicBezTo>
                  <a:cubicBezTo>
                    <a:pt x="295" y="162"/>
                    <a:pt x="295" y="162"/>
                    <a:pt x="295" y="162"/>
                  </a:cubicBezTo>
                  <a:cubicBezTo>
                    <a:pt x="284" y="158"/>
                    <a:pt x="274" y="155"/>
                    <a:pt x="263" y="152"/>
                  </a:cubicBezTo>
                  <a:cubicBezTo>
                    <a:pt x="251" y="149"/>
                    <a:pt x="241" y="148"/>
                    <a:pt x="231" y="147"/>
                  </a:cubicBezTo>
                  <a:cubicBezTo>
                    <a:pt x="231" y="234"/>
                    <a:pt x="231" y="234"/>
                    <a:pt x="231" y="234"/>
                  </a:cubicBezTo>
                  <a:cubicBezTo>
                    <a:pt x="240" y="238"/>
                    <a:pt x="251" y="243"/>
                    <a:pt x="261" y="247"/>
                  </a:cubicBezTo>
                  <a:cubicBezTo>
                    <a:pt x="271" y="252"/>
                    <a:pt x="281" y="258"/>
                    <a:pt x="289" y="266"/>
                  </a:cubicBezTo>
                  <a:cubicBezTo>
                    <a:pt x="298" y="273"/>
                    <a:pt x="305" y="283"/>
                    <a:pt x="310" y="294"/>
                  </a:cubicBezTo>
                  <a:cubicBezTo>
                    <a:pt x="315" y="305"/>
                    <a:pt x="318" y="319"/>
                    <a:pt x="318" y="336"/>
                  </a:cubicBezTo>
                  <a:cubicBezTo>
                    <a:pt x="318" y="346"/>
                    <a:pt x="316" y="356"/>
                    <a:pt x="312" y="365"/>
                  </a:cubicBezTo>
                  <a:cubicBezTo>
                    <a:pt x="308" y="375"/>
                    <a:pt x="302" y="385"/>
                    <a:pt x="295" y="393"/>
                  </a:cubicBezTo>
                  <a:cubicBezTo>
                    <a:pt x="287" y="402"/>
                    <a:pt x="278" y="409"/>
                    <a:pt x="267" y="416"/>
                  </a:cubicBezTo>
                  <a:cubicBezTo>
                    <a:pt x="256" y="422"/>
                    <a:pt x="244" y="427"/>
                    <a:pt x="231" y="430"/>
                  </a:cubicBezTo>
                  <a:cubicBezTo>
                    <a:pt x="231" y="467"/>
                    <a:pt x="231" y="467"/>
                    <a:pt x="231" y="467"/>
                  </a:cubicBezTo>
                  <a:cubicBezTo>
                    <a:pt x="204" y="467"/>
                    <a:pt x="204" y="467"/>
                    <a:pt x="204" y="467"/>
                  </a:cubicBezTo>
                  <a:cubicBezTo>
                    <a:pt x="204" y="433"/>
                    <a:pt x="204" y="433"/>
                    <a:pt x="204" y="433"/>
                  </a:cubicBezTo>
                  <a:cubicBezTo>
                    <a:pt x="203" y="433"/>
                    <a:pt x="202" y="433"/>
                    <a:pt x="202" y="433"/>
                  </a:cubicBezTo>
                  <a:cubicBezTo>
                    <a:pt x="201" y="433"/>
                    <a:pt x="200" y="433"/>
                    <a:pt x="199" y="433"/>
                  </a:cubicBezTo>
                  <a:cubicBezTo>
                    <a:pt x="190" y="433"/>
                    <a:pt x="181" y="433"/>
                    <a:pt x="172" y="432"/>
                  </a:cubicBezTo>
                  <a:cubicBezTo>
                    <a:pt x="164" y="431"/>
                    <a:pt x="156" y="429"/>
                    <a:pt x="149" y="427"/>
                  </a:cubicBezTo>
                  <a:cubicBezTo>
                    <a:pt x="142" y="425"/>
                    <a:pt x="135" y="423"/>
                    <a:pt x="128" y="420"/>
                  </a:cubicBezTo>
                  <a:cubicBezTo>
                    <a:pt x="121" y="417"/>
                    <a:pt x="115" y="414"/>
                    <a:pt x="108" y="410"/>
                  </a:cubicBezTo>
                  <a:cubicBezTo>
                    <a:pt x="123" y="363"/>
                    <a:pt x="123" y="363"/>
                    <a:pt x="123" y="363"/>
                  </a:cubicBezTo>
                  <a:cubicBezTo>
                    <a:pt x="127" y="366"/>
                    <a:pt x="133" y="369"/>
                    <a:pt x="139" y="372"/>
                  </a:cubicBezTo>
                  <a:cubicBezTo>
                    <a:pt x="145" y="376"/>
                    <a:pt x="152" y="379"/>
                    <a:pt x="159" y="381"/>
                  </a:cubicBezTo>
                  <a:cubicBezTo>
                    <a:pt x="167" y="384"/>
                    <a:pt x="174" y="387"/>
                    <a:pt x="182" y="389"/>
                  </a:cubicBezTo>
                  <a:cubicBezTo>
                    <a:pt x="190" y="391"/>
                    <a:pt x="197" y="392"/>
                    <a:pt x="204" y="393"/>
                  </a:cubicBezTo>
                  <a:moveTo>
                    <a:pt x="279" y="0"/>
                  </a:moveTo>
                  <a:cubicBezTo>
                    <a:pt x="125" y="0"/>
                    <a:pt x="0" y="125"/>
                    <a:pt x="0" y="279"/>
                  </a:cubicBezTo>
                  <a:cubicBezTo>
                    <a:pt x="0" y="433"/>
                    <a:pt x="125" y="558"/>
                    <a:pt x="279" y="558"/>
                  </a:cubicBezTo>
                  <a:cubicBezTo>
                    <a:pt x="284" y="558"/>
                    <a:pt x="288" y="558"/>
                    <a:pt x="292" y="558"/>
                  </a:cubicBezTo>
                  <a:cubicBezTo>
                    <a:pt x="405" y="653"/>
                    <a:pt x="405" y="653"/>
                    <a:pt x="405" y="653"/>
                  </a:cubicBezTo>
                  <a:cubicBezTo>
                    <a:pt x="417" y="522"/>
                    <a:pt x="417" y="522"/>
                    <a:pt x="417" y="522"/>
                  </a:cubicBezTo>
                  <a:cubicBezTo>
                    <a:pt x="501" y="474"/>
                    <a:pt x="558" y="383"/>
                    <a:pt x="558" y="279"/>
                  </a:cubicBezTo>
                  <a:cubicBezTo>
                    <a:pt x="558" y="125"/>
                    <a:pt x="433" y="0"/>
                    <a:pt x="279"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4"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5" name="Freeform 66"/>
            <p:cNvSpPr>
              <a:spLocks/>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6"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7"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8"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1" name="Group 10"/>
          <p:cNvGrpSpPr/>
          <p:nvPr/>
        </p:nvGrpSpPr>
        <p:grpSpPr>
          <a:xfrm>
            <a:off x="4152268" y="1931630"/>
            <a:ext cx="903053" cy="1064052"/>
            <a:chOff x="3918693" y="2872329"/>
            <a:chExt cx="856381" cy="961409"/>
          </a:xfrm>
        </p:grpSpPr>
        <p:sp>
          <p:nvSpPr>
            <p:cNvPr id="148" name="Freeform 72"/>
            <p:cNvSpPr>
              <a:spLocks/>
            </p:cNvSpPr>
            <p:nvPr/>
          </p:nvSpPr>
          <p:spPr bwMode="auto">
            <a:xfrm>
              <a:off x="3988712" y="2912052"/>
              <a:ext cx="786362" cy="921686"/>
            </a:xfrm>
            <a:custGeom>
              <a:avLst/>
              <a:gdLst>
                <a:gd name="T0" fmla="*/ 247 w 494"/>
                <a:gd name="T1" fmla="*/ 0 h 579"/>
                <a:gd name="T2" fmla="*/ 0 w 494"/>
                <a:gd name="T3" fmla="*/ 247 h 579"/>
                <a:gd name="T4" fmla="*/ 247 w 494"/>
                <a:gd name="T5" fmla="*/ 494 h 579"/>
                <a:gd name="T6" fmla="*/ 258 w 494"/>
                <a:gd name="T7" fmla="*/ 494 h 579"/>
                <a:gd name="T8" fmla="*/ 358 w 494"/>
                <a:gd name="T9" fmla="*/ 579 h 579"/>
                <a:gd name="T10" fmla="*/ 368 w 494"/>
                <a:gd name="T11" fmla="*/ 462 h 579"/>
                <a:gd name="T12" fmla="*/ 494 w 494"/>
                <a:gd name="T13" fmla="*/ 247 h 579"/>
                <a:gd name="T14" fmla="*/ 247 w 494"/>
                <a:gd name="T15" fmla="*/ 0 h 5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79">
                  <a:moveTo>
                    <a:pt x="247" y="0"/>
                  </a:moveTo>
                  <a:cubicBezTo>
                    <a:pt x="110" y="0"/>
                    <a:pt x="0" y="111"/>
                    <a:pt x="0" y="247"/>
                  </a:cubicBezTo>
                  <a:cubicBezTo>
                    <a:pt x="0" y="384"/>
                    <a:pt x="110" y="494"/>
                    <a:pt x="247" y="494"/>
                  </a:cubicBezTo>
                  <a:cubicBezTo>
                    <a:pt x="251" y="494"/>
                    <a:pt x="254" y="494"/>
                    <a:pt x="258" y="494"/>
                  </a:cubicBezTo>
                  <a:cubicBezTo>
                    <a:pt x="358" y="579"/>
                    <a:pt x="358" y="579"/>
                    <a:pt x="358" y="579"/>
                  </a:cubicBezTo>
                  <a:cubicBezTo>
                    <a:pt x="368" y="462"/>
                    <a:pt x="368" y="462"/>
                    <a:pt x="368" y="462"/>
                  </a:cubicBezTo>
                  <a:cubicBezTo>
                    <a:pt x="443" y="420"/>
                    <a:pt x="494" y="340"/>
                    <a:pt x="494" y="247"/>
                  </a:cubicBezTo>
                  <a:cubicBezTo>
                    <a:pt x="494" y="111"/>
                    <a:pt x="383" y="0"/>
                    <a:pt x="24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9" name="Freeform 73"/>
            <p:cNvSpPr>
              <a:spLocks/>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0"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1"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2"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3"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4"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5"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6"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7"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8"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9"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0"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1"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2" name="Group 11"/>
          <p:cNvGrpSpPr/>
          <p:nvPr/>
        </p:nvGrpSpPr>
        <p:grpSpPr>
          <a:xfrm>
            <a:off x="4803999" y="922719"/>
            <a:ext cx="780232" cy="964948"/>
            <a:chOff x="4536741" y="1960742"/>
            <a:chExt cx="739908" cy="871865"/>
          </a:xfrm>
        </p:grpSpPr>
        <p:sp>
          <p:nvSpPr>
            <p:cNvPr id="135" name="Freeform 70"/>
            <p:cNvSpPr>
              <a:spLocks/>
            </p:cNvSpPr>
            <p:nvPr/>
          </p:nvSpPr>
          <p:spPr bwMode="auto">
            <a:xfrm>
              <a:off x="4562325" y="1998444"/>
              <a:ext cx="714324" cy="834163"/>
            </a:xfrm>
            <a:custGeom>
              <a:avLst/>
              <a:gdLst>
                <a:gd name="T0" fmla="*/ 225 w 449"/>
                <a:gd name="T1" fmla="*/ 0 h 524"/>
                <a:gd name="T2" fmla="*/ 0 w 449"/>
                <a:gd name="T3" fmla="*/ 224 h 524"/>
                <a:gd name="T4" fmla="*/ 225 w 449"/>
                <a:gd name="T5" fmla="*/ 448 h 524"/>
                <a:gd name="T6" fmla="*/ 235 w 449"/>
                <a:gd name="T7" fmla="*/ 448 h 524"/>
                <a:gd name="T8" fmla="*/ 325 w 449"/>
                <a:gd name="T9" fmla="*/ 524 h 524"/>
                <a:gd name="T10" fmla="*/ 335 w 449"/>
                <a:gd name="T11" fmla="*/ 419 h 524"/>
                <a:gd name="T12" fmla="*/ 449 w 449"/>
                <a:gd name="T13" fmla="*/ 224 h 524"/>
                <a:gd name="T14" fmla="*/ 225 w 449"/>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225" y="0"/>
                  </a:move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ubicBezTo>
                    <a:pt x="449" y="100"/>
                    <a:pt x="348" y="0"/>
                    <a:pt x="225"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6" name="Freeform 71"/>
            <p:cNvSpPr>
              <a:spLocks/>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7"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8"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9"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0"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1"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2"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3"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4"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5"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6"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7"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Group 288"/>
          <p:cNvGrpSpPr/>
          <p:nvPr/>
        </p:nvGrpSpPr>
        <p:grpSpPr>
          <a:xfrm>
            <a:off x="10467681" y="866274"/>
            <a:ext cx="292779" cy="306372"/>
            <a:chOff x="2138511" y="2464802"/>
            <a:chExt cx="354012" cy="352956"/>
          </a:xfrm>
          <a:solidFill>
            <a:schemeClr val="accent4"/>
          </a:solidFill>
        </p:grpSpPr>
        <p:sp>
          <p:nvSpPr>
            <p:cNvPr id="131"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132"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6" name="Group 293"/>
          <p:cNvGrpSpPr/>
          <p:nvPr/>
        </p:nvGrpSpPr>
        <p:grpSpPr>
          <a:xfrm>
            <a:off x="10467681" y="2575159"/>
            <a:ext cx="292779" cy="306372"/>
            <a:chOff x="2138511" y="2464802"/>
            <a:chExt cx="354012" cy="352956"/>
          </a:xfrm>
          <a:solidFill>
            <a:schemeClr val="tx2"/>
          </a:solidFill>
        </p:grpSpPr>
        <p:sp>
          <p:nvSpPr>
            <p:cNvPr id="127"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sp>
        <p:nvSpPr>
          <p:cNvPr id="265" name="矩形 264"/>
          <p:cNvSpPr/>
          <p:nvPr/>
        </p:nvSpPr>
        <p:spPr>
          <a:xfrm>
            <a:off x="1268559" y="1405529"/>
            <a:ext cx="2162041"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66" name="矩形 265"/>
          <p:cNvSpPr/>
          <p:nvPr/>
        </p:nvSpPr>
        <p:spPr>
          <a:xfrm>
            <a:off x="1140409" y="3011033"/>
            <a:ext cx="2162041"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67" name="矩形 266"/>
          <p:cNvSpPr/>
          <p:nvPr/>
        </p:nvSpPr>
        <p:spPr>
          <a:xfrm>
            <a:off x="1107045" y="4874705"/>
            <a:ext cx="2162041"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68" name="矩形 267"/>
          <p:cNvSpPr/>
          <p:nvPr/>
        </p:nvSpPr>
        <p:spPr>
          <a:xfrm>
            <a:off x="9072827" y="1439205"/>
            <a:ext cx="2162041"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69" name="矩形 268"/>
          <p:cNvSpPr/>
          <p:nvPr/>
        </p:nvSpPr>
        <p:spPr>
          <a:xfrm>
            <a:off x="9024119" y="3267993"/>
            <a:ext cx="2162041"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55" name="矩形 254"/>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学反思</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40359065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par>
                                <p:cTn id="8" presetID="10" presetClass="entr" presetSubtype="0" fill="hold"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fade">
                                      <p:cBhvr>
                                        <p:cTn id="10" dur="500"/>
                                        <p:tgtEl>
                                          <p:spTgt spid="111"/>
                                        </p:tgtEl>
                                      </p:cBhvr>
                                    </p:animEffect>
                                  </p:childTnLst>
                                </p:cTn>
                              </p:par>
                              <p:par>
                                <p:cTn id="11" presetID="10" presetClass="entr" presetSubtype="0" fill="hold" nodeType="with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fade">
                                      <p:cBhvr>
                                        <p:cTn id="13" dur="500"/>
                                        <p:tgtEl>
                                          <p:spTgt spid="113"/>
                                        </p:tgtEl>
                                      </p:cBhvr>
                                    </p:animEffect>
                                  </p:childTnLst>
                                </p:cTn>
                              </p:par>
                              <p:par>
                                <p:cTn id="14" presetID="10" presetClass="entr" presetSubtype="0" fill="hold" nodeType="with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fade">
                                      <p:cBhvr>
                                        <p:cTn id="16" dur="500"/>
                                        <p:tgtEl>
                                          <p:spTgt spid="114"/>
                                        </p:tgtEl>
                                      </p:cBhvr>
                                    </p:animEffect>
                                  </p:childTnLst>
                                </p:cTn>
                              </p:par>
                              <p:par>
                                <p:cTn id="17" presetID="10" presetClass="entr" presetSubtype="0"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1000"/>
                                        <p:tgtEl>
                                          <p:spTgt spid="120"/>
                                        </p:tgtEl>
                                      </p:cBhvr>
                                    </p:animEffect>
                                    <p:anim calcmode="lin" valueType="num">
                                      <p:cBhvr>
                                        <p:cTn id="24" dur="1000" fill="hold"/>
                                        <p:tgtEl>
                                          <p:spTgt spid="120"/>
                                        </p:tgtEl>
                                        <p:attrNameLst>
                                          <p:attrName>ppt_x</p:attrName>
                                        </p:attrNameLst>
                                      </p:cBhvr>
                                      <p:tavLst>
                                        <p:tav tm="0">
                                          <p:val>
                                            <p:strVal val="#ppt_x"/>
                                          </p:val>
                                        </p:tav>
                                        <p:tav tm="100000">
                                          <p:val>
                                            <p:strVal val="#ppt_x"/>
                                          </p:val>
                                        </p:tav>
                                      </p:tavLst>
                                    </p:anim>
                                    <p:anim calcmode="lin" valueType="num">
                                      <p:cBhvr>
                                        <p:cTn id="25" dur="1000" fill="hold"/>
                                        <p:tgtEl>
                                          <p:spTgt spid="1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1000"/>
                                        <p:tgtEl>
                                          <p:spTgt spid="121"/>
                                        </p:tgtEl>
                                      </p:cBhvr>
                                    </p:animEffect>
                                    <p:anim calcmode="lin" valueType="num">
                                      <p:cBhvr>
                                        <p:cTn id="29" dur="1000" fill="hold"/>
                                        <p:tgtEl>
                                          <p:spTgt spid="121"/>
                                        </p:tgtEl>
                                        <p:attrNameLst>
                                          <p:attrName>ppt_x</p:attrName>
                                        </p:attrNameLst>
                                      </p:cBhvr>
                                      <p:tavLst>
                                        <p:tav tm="0">
                                          <p:val>
                                            <p:strVal val="#ppt_x"/>
                                          </p:val>
                                        </p:tav>
                                        <p:tav tm="100000">
                                          <p:val>
                                            <p:strVal val="#ppt_x"/>
                                          </p:val>
                                        </p:tav>
                                      </p:tavLst>
                                    </p:anim>
                                    <p:anim calcmode="lin" valueType="num">
                                      <p:cBhvr>
                                        <p:cTn id="30" dur="1000" fill="hold"/>
                                        <p:tgtEl>
                                          <p:spTgt spid="12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1000"/>
                                        <p:tgtEl>
                                          <p:spTgt spid="122"/>
                                        </p:tgtEl>
                                      </p:cBhvr>
                                    </p:animEffect>
                                    <p:anim calcmode="lin" valueType="num">
                                      <p:cBhvr>
                                        <p:cTn id="34" dur="1000" fill="hold"/>
                                        <p:tgtEl>
                                          <p:spTgt spid="122"/>
                                        </p:tgtEl>
                                        <p:attrNameLst>
                                          <p:attrName>ppt_x</p:attrName>
                                        </p:attrNameLst>
                                      </p:cBhvr>
                                      <p:tavLst>
                                        <p:tav tm="0">
                                          <p:val>
                                            <p:strVal val="#ppt_x"/>
                                          </p:val>
                                        </p:tav>
                                        <p:tav tm="100000">
                                          <p:val>
                                            <p:strVal val="#ppt_x"/>
                                          </p:val>
                                        </p:tav>
                                      </p:tavLst>
                                    </p:anim>
                                    <p:anim calcmode="lin" valueType="num">
                                      <p:cBhvr>
                                        <p:cTn id="35" dur="1000" fill="hold"/>
                                        <p:tgtEl>
                                          <p:spTgt spid="12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1000"/>
                                        <p:tgtEl>
                                          <p:spTgt spid="115"/>
                                        </p:tgtEl>
                                      </p:cBhvr>
                                    </p:animEffect>
                                    <p:anim calcmode="lin" valueType="num">
                                      <p:cBhvr>
                                        <p:cTn id="39" dur="1000" fill="hold"/>
                                        <p:tgtEl>
                                          <p:spTgt spid="115"/>
                                        </p:tgtEl>
                                        <p:attrNameLst>
                                          <p:attrName>ppt_x</p:attrName>
                                        </p:attrNameLst>
                                      </p:cBhvr>
                                      <p:tavLst>
                                        <p:tav tm="0">
                                          <p:val>
                                            <p:strVal val="#ppt_x"/>
                                          </p:val>
                                        </p:tav>
                                        <p:tav tm="100000">
                                          <p:val>
                                            <p:strVal val="#ppt_x"/>
                                          </p:val>
                                        </p:tav>
                                      </p:tavLst>
                                    </p:anim>
                                    <p:anim calcmode="lin" valueType="num">
                                      <p:cBhvr>
                                        <p:cTn id="40" dur="1000" fill="hold"/>
                                        <p:tgtEl>
                                          <p:spTgt spid="1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fade">
                                      <p:cBhvr>
                                        <p:cTn id="43" dur="1000"/>
                                        <p:tgtEl>
                                          <p:spTgt spid="119"/>
                                        </p:tgtEl>
                                      </p:cBhvr>
                                    </p:animEffect>
                                    <p:anim calcmode="lin" valueType="num">
                                      <p:cBhvr>
                                        <p:cTn id="44" dur="1000" fill="hold"/>
                                        <p:tgtEl>
                                          <p:spTgt spid="119"/>
                                        </p:tgtEl>
                                        <p:attrNameLst>
                                          <p:attrName>ppt_x</p:attrName>
                                        </p:attrNameLst>
                                      </p:cBhvr>
                                      <p:tavLst>
                                        <p:tav tm="0">
                                          <p:val>
                                            <p:strVal val="#ppt_x"/>
                                          </p:val>
                                        </p:tav>
                                        <p:tav tm="100000">
                                          <p:val>
                                            <p:strVal val="#ppt_x"/>
                                          </p:val>
                                        </p:tav>
                                      </p:tavLst>
                                    </p:anim>
                                    <p:anim calcmode="lin" valueType="num">
                                      <p:cBhvr>
                                        <p:cTn id="45" dur="1000" fill="hold"/>
                                        <p:tgtEl>
                                          <p:spTgt spid="11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7"/>
                                        </p:tgtEl>
                                        <p:attrNameLst>
                                          <p:attrName>style.visibility</p:attrName>
                                        </p:attrNameLst>
                                      </p:cBhvr>
                                      <p:to>
                                        <p:strVal val="visible"/>
                                      </p:to>
                                    </p:set>
                                    <p:animEffect transition="in" filter="fade">
                                      <p:cBhvr>
                                        <p:cTn id="48" dur="1000"/>
                                        <p:tgtEl>
                                          <p:spTgt spid="117"/>
                                        </p:tgtEl>
                                      </p:cBhvr>
                                    </p:animEffect>
                                    <p:anim calcmode="lin" valueType="num">
                                      <p:cBhvr>
                                        <p:cTn id="49" dur="1000" fill="hold"/>
                                        <p:tgtEl>
                                          <p:spTgt spid="117"/>
                                        </p:tgtEl>
                                        <p:attrNameLst>
                                          <p:attrName>ppt_x</p:attrName>
                                        </p:attrNameLst>
                                      </p:cBhvr>
                                      <p:tavLst>
                                        <p:tav tm="0">
                                          <p:val>
                                            <p:strVal val="#ppt_x"/>
                                          </p:val>
                                        </p:tav>
                                        <p:tav tm="100000">
                                          <p:val>
                                            <p:strVal val="#ppt_x"/>
                                          </p:val>
                                        </p:tav>
                                      </p:tavLst>
                                    </p:anim>
                                    <p:anim calcmode="lin" valueType="num">
                                      <p:cBhvr>
                                        <p:cTn id="50" dur="1000" fill="hold"/>
                                        <p:tgtEl>
                                          <p:spTgt spid="11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fade">
                                      <p:cBhvr>
                                        <p:cTn id="53" dur="1000"/>
                                        <p:tgtEl>
                                          <p:spTgt spid="118"/>
                                        </p:tgtEl>
                                      </p:cBhvr>
                                    </p:animEffect>
                                    <p:anim calcmode="lin" valueType="num">
                                      <p:cBhvr>
                                        <p:cTn id="54" dur="1000" fill="hold"/>
                                        <p:tgtEl>
                                          <p:spTgt spid="118"/>
                                        </p:tgtEl>
                                        <p:attrNameLst>
                                          <p:attrName>ppt_x</p:attrName>
                                        </p:attrNameLst>
                                      </p:cBhvr>
                                      <p:tavLst>
                                        <p:tav tm="0">
                                          <p:val>
                                            <p:strVal val="#ppt_x"/>
                                          </p:val>
                                        </p:tav>
                                        <p:tav tm="100000">
                                          <p:val>
                                            <p:strVal val="#ppt_x"/>
                                          </p:val>
                                        </p:tav>
                                      </p:tavLst>
                                    </p:anim>
                                    <p:anim calcmode="lin" valueType="num">
                                      <p:cBhvr>
                                        <p:cTn id="55" dur="1000" fill="hold"/>
                                        <p:tgtEl>
                                          <p:spTgt spid="1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1000"/>
                                        <p:tgtEl>
                                          <p:spTgt spid="116"/>
                                        </p:tgtEl>
                                      </p:cBhvr>
                                    </p:animEffect>
                                    <p:anim calcmode="lin" valueType="num">
                                      <p:cBhvr>
                                        <p:cTn id="59" dur="1000" fill="hold"/>
                                        <p:tgtEl>
                                          <p:spTgt spid="116"/>
                                        </p:tgtEl>
                                        <p:attrNameLst>
                                          <p:attrName>ppt_x</p:attrName>
                                        </p:attrNameLst>
                                      </p:cBhvr>
                                      <p:tavLst>
                                        <p:tav tm="0">
                                          <p:val>
                                            <p:strVal val="#ppt_x"/>
                                          </p:val>
                                        </p:tav>
                                        <p:tav tm="100000">
                                          <p:val>
                                            <p:strVal val="#ppt_x"/>
                                          </p:val>
                                        </p:tav>
                                      </p:tavLst>
                                    </p:anim>
                                    <p:anim calcmode="lin" valueType="num">
                                      <p:cBhvr>
                                        <p:cTn id="60" dur="1000" fill="hold"/>
                                        <p:tgtEl>
                                          <p:spTgt spid="116"/>
                                        </p:tgtEl>
                                        <p:attrNameLst>
                                          <p:attrName>ppt_y</p:attrName>
                                        </p:attrNameLst>
                                      </p:cBhvr>
                                      <p:tavLst>
                                        <p:tav tm="0">
                                          <p:val>
                                            <p:strVal val="#ppt_y+.1"/>
                                          </p:val>
                                        </p:tav>
                                        <p:tav tm="100000">
                                          <p:val>
                                            <p:strVal val="#ppt_y"/>
                                          </p:val>
                                        </p:tav>
                                      </p:tavLst>
                                    </p:anim>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500"/>
                                        <p:tgtEl>
                                          <p:spTgt spid="105"/>
                                        </p:tgtEl>
                                      </p:cBhvr>
                                    </p:animEffect>
                                  </p:childTnLst>
                                </p:cTn>
                              </p:par>
                              <p:par>
                                <p:cTn id="65" presetID="10" presetClass="entr" presetSubtype="0" fill="hold" nodeType="withEffect">
                                  <p:stCondLst>
                                    <p:cond delay="0"/>
                                  </p:stCondLst>
                                  <p:childTnLst>
                                    <p:set>
                                      <p:cBhvr>
                                        <p:cTn id="66" dur="1" fill="hold">
                                          <p:stCondLst>
                                            <p:cond delay="0"/>
                                          </p:stCondLst>
                                        </p:cTn>
                                        <p:tgtEl>
                                          <p:spTgt spid="124"/>
                                        </p:tgtEl>
                                        <p:attrNameLst>
                                          <p:attrName>style.visibility</p:attrName>
                                        </p:attrNameLst>
                                      </p:cBhvr>
                                      <p:to>
                                        <p:strVal val="visible"/>
                                      </p:to>
                                    </p:set>
                                    <p:animEffect transition="in" filter="fade">
                                      <p:cBhvr>
                                        <p:cTn id="67" dur="500"/>
                                        <p:tgtEl>
                                          <p:spTgt spid="124"/>
                                        </p:tgtEl>
                                      </p:cBhvr>
                                    </p:animEffect>
                                  </p:childTnLst>
                                </p:cTn>
                              </p:par>
                              <p:par>
                                <p:cTn id="68" presetID="10" presetClass="entr" presetSubtype="0" fill="hold"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par>
                                <p:cTn id="71" presetID="10" presetClass="entr" presetSubtype="0" fill="hold" nodeType="withEffect">
                                  <p:stCondLst>
                                    <p:cond delay="0"/>
                                  </p:stCondLst>
                                  <p:childTnLst>
                                    <p:set>
                                      <p:cBhvr>
                                        <p:cTn id="72" dur="1" fill="hold">
                                          <p:stCondLst>
                                            <p:cond delay="0"/>
                                          </p:stCondLst>
                                        </p:cTn>
                                        <p:tgtEl>
                                          <p:spTgt spid="126"/>
                                        </p:tgtEl>
                                        <p:attrNameLst>
                                          <p:attrName>style.visibility</p:attrName>
                                        </p:attrNameLst>
                                      </p:cBhvr>
                                      <p:to>
                                        <p:strVal val="visible"/>
                                      </p:to>
                                    </p:set>
                                    <p:animEffect transition="in" filter="fade">
                                      <p:cBhvr>
                                        <p:cTn id="73" dur="500"/>
                                        <p:tgtEl>
                                          <p:spTgt spid="126"/>
                                        </p:tgtEl>
                                      </p:cBhvr>
                                    </p:animEffect>
                                  </p:childTnLst>
                                </p:cTn>
                              </p:par>
                              <p:par>
                                <p:cTn id="74" presetID="10" presetClass="entr" presetSubtype="0" fill="hold" nodeType="with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fade">
                                      <p:cBhvr>
                                        <p:cTn id="76" dur="500"/>
                                        <p:tgtEl>
                                          <p:spTgt spid="109"/>
                                        </p:tgtEl>
                                      </p:cBhvr>
                                    </p:animEffect>
                                  </p:childTnLst>
                                </p:cTn>
                              </p:par>
                            </p:childTnLst>
                          </p:cTn>
                        </p:par>
                        <p:par>
                          <p:cTn id="77" fill="hold">
                            <p:stCondLst>
                              <p:cond delay="2000"/>
                            </p:stCondLst>
                            <p:childTnLst>
                              <p:par>
                                <p:cTn id="78" presetID="10" presetClass="entr" presetSubtype="0" fill="hold" grpId="0" nodeType="afterEffect">
                                  <p:stCondLst>
                                    <p:cond delay="0"/>
                                  </p:stCondLst>
                                  <p:childTnLst>
                                    <p:set>
                                      <p:cBhvr>
                                        <p:cTn id="79" dur="1" fill="hold">
                                          <p:stCondLst>
                                            <p:cond delay="0"/>
                                          </p:stCondLst>
                                        </p:cTn>
                                        <p:tgtEl>
                                          <p:spTgt spid="265"/>
                                        </p:tgtEl>
                                        <p:attrNameLst>
                                          <p:attrName>style.visibility</p:attrName>
                                        </p:attrNameLst>
                                      </p:cBhvr>
                                      <p:to>
                                        <p:strVal val="visible"/>
                                      </p:to>
                                    </p:set>
                                    <p:animEffect transition="in" filter="fade">
                                      <p:cBhvr>
                                        <p:cTn id="80" dur="500"/>
                                        <p:tgtEl>
                                          <p:spTgt spid="265"/>
                                        </p:tgtEl>
                                      </p:cBhvr>
                                    </p:animEffect>
                                  </p:childTnLst>
                                </p:cTn>
                              </p:par>
                            </p:childTnLst>
                          </p:cTn>
                        </p:par>
                        <p:par>
                          <p:cTn id="81" fill="hold">
                            <p:stCondLst>
                              <p:cond delay="2500"/>
                            </p:stCondLst>
                            <p:childTnLst>
                              <p:par>
                                <p:cTn id="82" presetID="10" presetClass="entr" presetSubtype="0" fill="hold" grpId="0" nodeType="afterEffect">
                                  <p:stCondLst>
                                    <p:cond delay="0"/>
                                  </p:stCondLst>
                                  <p:childTnLst>
                                    <p:set>
                                      <p:cBhvr>
                                        <p:cTn id="83" dur="1" fill="hold">
                                          <p:stCondLst>
                                            <p:cond delay="0"/>
                                          </p:stCondLst>
                                        </p:cTn>
                                        <p:tgtEl>
                                          <p:spTgt spid="266"/>
                                        </p:tgtEl>
                                        <p:attrNameLst>
                                          <p:attrName>style.visibility</p:attrName>
                                        </p:attrNameLst>
                                      </p:cBhvr>
                                      <p:to>
                                        <p:strVal val="visible"/>
                                      </p:to>
                                    </p:set>
                                    <p:animEffect transition="in" filter="fade">
                                      <p:cBhvr>
                                        <p:cTn id="84" dur="500"/>
                                        <p:tgtEl>
                                          <p:spTgt spid="266"/>
                                        </p:tgtEl>
                                      </p:cBhvr>
                                    </p:animEffect>
                                  </p:childTnLst>
                                </p:cTn>
                              </p:par>
                            </p:childTnLst>
                          </p:cTn>
                        </p:par>
                        <p:par>
                          <p:cTn id="85" fill="hold">
                            <p:stCondLst>
                              <p:cond delay="3000"/>
                            </p:stCondLst>
                            <p:childTnLst>
                              <p:par>
                                <p:cTn id="86" presetID="10" presetClass="entr" presetSubtype="0" fill="hold" grpId="0" nodeType="afterEffect">
                                  <p:stCondLst>
                                    <p:cond delay="0"/>
                                  </p:stCondLst>
                                  <p:childTnLst>
                                    <p:set>
                                      <p:cBhvr>
                                        <p:cTn id="87" dur="1" fill="hold">
                                          <p:stCondLst>
                                            <p:cond delay="0"/>
                                          </p:stCondLst>
                                        </p:cTn>
                                        <p:tgtEl>
                                          <p:spTgt spid="267"/>
                                        </p:tgtEl>
                                        <p:attrNameLst>
                                          <p:attrName>style.visibility</p:attrName>
                                        </p:attrNameLst>
                                      </p:cBhvr>
                                      <p:to>
                                        <p:strVal val="visible"/>
                                      </p:to>
                                    </p:set>
                                    <p:animEffect transition="in" filter="fade">
                                      <p:cBhvr>
                                        <p:cTn id="88" dur="500"/>
                                        <p:tgtEl>
                                          <p:spTgt spid="267"/>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268"/>
                                        </p:tgtEl>
                                        <p:attrNameLst>
                                          <p:attrName>style.visibility</p:attrName>
                                        </p:attrNameLst>
                                      </p:cBhvr>
                                      <p:to>
                                        <p:strVal val="visible"/>
                                      </p:to>
                                    </p:set>
                                    <p:animEffect transition="in" filter="fade">
                                      <p:cBhvr>
                                        <p:cTn id="92" dur="500"/>
                                        <p:tgtEl>
                                          <p:spTgt spid="268"/>
                                        </p:tgtEl>
                                      </p:cBhvr>
                                    </p:animEffect>
                                  </p:childTnLst>
                                </p:cTn>
                              </p:par>
                            </p:childTnLst>
                          </p:cTn>
                        </p:par>
                        <p:par>
                          <p:cTn id="93" fill="hold">
                            <p:stCondLst>
                              <p:cond delay="4000"/>
                            </p:stCondLst>
                            <p:childTnLst>
                              <p:par>
                                <p:cTn id="94" presetID="10" presetClass="entr" presetSubtype="0" fill="hold" grpId="0" nodeType="afterEffect">
                                  <p:stCondLst>
                                    <p:cond delay="0"/>
                                  </p:stCondLst>
                                  <p:childTnLst>
                                    <p:set>
                                      <p:cBhvr>
                                        <p:cTn id="95" dur="1" fill="hold">
                                          <p:stCondLst>
                                            <p:cond delay="0"/>
                                          </p:stCondLst>
                                        </p:cTn>
                                        <p:tgtEl>
                                          <p:spTgt spid="269"/>
                                        </p:tgtEl>
                                        <p:attrNameLst>
                                          <p:attrName>style.visibility</p:attrName>
                                        </p:attrNameLst>
                                      </p:cBhvr>
                                      <p:to>
                                        <p:strVal val="visible"/>
                                      </p:to>
                                    </p:set>
                                    <p:animEffect transition="in" filter="fade">
                                      <p:cBhvr>
                                        <p:cTn id="96"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 grpId="0"/>
      <p:bldP spid="266" grpId="0"/>
      <p:bldP spid="267" grpId="0"/>
      <p:bldP spid="268" grpId="0"/>
      <p:bldP spid="2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5037708" y="2861731"/>
            <a:ext cx="2116584" cy="3144640"/>
            <a:chOff x="3778281" y="2115818"/>
            <a:chExt cx="1587438" cy="2358480"/>
          </a:xfrm>
        </p:grpSpPr>
        <p:grpSp>
          <p:nvGrpSpPr>
            <p:cNvPr id="5" name="Group 245"/>
            <p:cNvGrpSpPr/>
            <p:nvPr/>
          </p:nvGrpSpPr>
          <p:grpSpPr>
            <a:xfrm>
              <a:off x="3778281" y="2115818"/>
              <a:ext cx="1587438" cy="2358480"/>
              <a:chOff x="4168751" y="1735138"/>
              <a:chExt cx="1000125" cy="1485900"/>
            </a:xfrm>
            <a:solidFill>
              <a:schemeClr val="tx2">
                <a:lumMod val="25000"/>
                <a:lumOff val="75000"/>
              </a:schemeClr>
            </a:solidFill>
          </p:grpSpPr>
          <p:sp>
            <p:nvSpPr>
              <p:cNvPr id="242" name="Freeform 123"/>
              <p:cNvSpPr>
                <a:spLocks/>
              </p:cNvSpPr>
              <p:nvPr/>
            </p:nvSpPr>
            <p:spPr bwMode="auto">
              <a:xfrm>
                <a:off x="4429102" y="3038475"/>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3" name="Freeform 124"/>
              <p:cNvSpPr>
                <a:spLocks/>
              </p:cNvSpPr>
              <p:nvPr/>
            </p:nvSpPr>
            <p:spPr bwMode="auto">
              <a:xfrm>
                <a:off x="4429102" y="2952750"/>
                <a:ext cx="479425" cy="61913"/>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4" name="Freeform 125"/>
              <p:cNvSpPr>
                <a:spLocks/>
              </p:cNvSpPr>
              <p:nvPr/>
            </p:nvSpPr>
            <p:spPr bwMode="auto">
              <a:xfrm>
                <a:off x="4470377" y="3125788"/>
                <a:ext cx="379413" cy="95250"/>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5" name="Freeform 237"/>
              <p:cNvSpPr>
                <a:spLocks noEditPoints="1"/>
              </p:cNvSpPr>
              <p:nvPr/>
            </p:nvSpPr>
            <p:spPr bwMode="auto">
              <a:xfrm>
                <a:off x="4168751" y="1735138"/>
                <a:ext cx="1000125" cy="1179513"/>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74" name="Rectangle 73"/>
            <p:cNvSpPr/>
            <p:nvPr/>
          </p:nvSpPr>
          <p:spPr>
            <a:xfrm>
              <a:off x="4024255" y="2802345"/>
              <a:ext cx="1095492" cy="500233"/>
            </a:xfrm>
            <a:prstGeom prst="rect">
              <a:avLst/>
            </a:prstGeom>
          </p:spPr>
          <p:txBody>
            <a:bodyPr wrap="none">
              <a:spAutoFit/>
            </a:bodyPr>
            <a:lstStyle/>
            <a:p>
              <a:pPr algn="ctr"/>
              <a:r>
                <a:rPr lang="en-US" sz="1867" b="1" dirty="0">
                  <a:solidFill>
                    <a:schemeClr val="tx1">
                      <a:lumMod val="25000"/>
                      <a:lumOff val="75000"/>
                    </a:schemeClr>
                  </a:solidFill>
                </a:rPr>
                <a:t>Brainstorm</a:t>
              </a:r>
            </a:p>
            <a:p>
              <a:pPr algn="ctr"/>
              <a:r>
                <a:rPr lang="en-US" sz="1867" b="1" dirty="0">
                  <a:solidFill>
                    <a:schemeClr val="tx1">
                      <a:lumMod val="25000"/>
                      <a:lumOff val="75000"/>
                    </a:schemeClr>
                  </a:solidFill>
                </a:rPr>
                <a:t> Ideas</a:t>
              </a:r>
            </a:p>
          </p:txBody>
        </p:sp>
      </p:grpSp>
      <p:grpSp>
        <p:nvGrpSpPr>
          <p:cNvPr id="76" name="Group 75"/>
          <p:cNvGrpSpPr/>
          <p:nvPr/>
        </p:nvGrpSpPr>
        <p:grpSpPr>
          <a:xfrm>
            <a:off x="4773609" y="2337613"/>
            <a:ext cx="657827" cy="638993"/>
            <a:chOff x="3580207" y="1753209"/>
            <a:chExt cx="493370" cy="479245"/>
          </a:xfrm>
        </p:grpSpPr>
        <p:sp>
          <p:nvSpPr>
            <p:cNvPr id="309" name="Oval 308"/>
            <p:cNvSpPr/>
            <p:nvPr/>
          </p:nvSpPr>
          <p:spPr>
            <a:xfrm>
              <a:off x="3580207" y="1753209"/>
              <a:ext cx="493370" cy="4792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2400" dirty="0">
                <a:solidFill>
                  <a:schemeClr val="bg1"/>
                </a:solidFill>
                <a:latin typeface="FontAwesome" pitchFamily="2" charset="0"/>
              </a:endParaRPr>
            </a:p>
          </p:txBody>
        </p:sp>
        <p:sp>
          <p:nvSpPr>
            <p:cNvPr id="67" name="Freeform 64"/>
            <p:cNvSpPr>
              <a:spLocks noEditPoints="1"/>
            </p:cNvSpPr>
            <p:nvPr/>
          </p:nvSpPr>
          <p:spPr bwMode="auto">
            <a:xfrm>
              <a:off x="3694336" y="1882500"/>
              <a:ext cx="265113" cy="220663"/>
            </a:xfrm>
            <a:custGeom>
              <a:avLst/>
              <a:gdLst/>
              <a:ahLst/>
              <a:cxnLst>
                <a:cxn ang="0">
                  <a:pos x="77" y="51"/>
                </a:cxn>
                <a:cxn ang="0">
                  <a:pos x="75" y="55"/>
                </a:cxn>
                <a:cxn ang="0">
                  <a:pos x="59" y="63"/>
                </a:cxn>
                <a:cxn ang="0">
                  <a:pos x="57" y="64"/>
                </a:cxn>
                <a:cxn ang="0">
                  <a:pos x="55" y="63"/>
                </a:cxn>
                <a:cxn ang="0">
                  <a:pos x="39" y="55"/>
                </a:cxn>
                <a:cxn ang="0">
                  <a:pos x="39" y="55"/>
                </a:cxn>
                <a:cxn ang="0">
                  <a:pos x="38" y="55"/>
                </a:cxn>
                <a:cxn ang="0">
                  <a:pos x="22" y="63"/>
                </a:cxn>
                <a:cxn ang="0">
                  <a:pos x="20" y="64"/>
                </a:cxn>
                <a:cxn ang="0">
                  <a:pos x="18" y="63"/>
                </a:cxn>
                <a:cxn ang="0">
                  <a:pos x="2" y="55"/>
                </a:cxn>
                <a:cxn ang="0">
                  <a:pos x="0" y="51"/>
                </a:cxn>
                <a:cxn ang="0">
                  <a:pos x="0" y="37"/>
                </a:cxn>
                <a:cxn ang="0">
                  <a:pos x="3" y="32"/>
                </a:cxn>
                <a:cxn ang="0">
                  <a:pos x="18" y="26"/>
                </a:cxn>
                <a:cxn ang="0">
                  <a:pos x="18" y="11"/>
                </a:cxn>
                <a:cxn ang="0">
                  <a:pos x="21" y="7"/>
                </a:cxn>
                <a:cxn ang="0">
                  <a:pos x="37" y="0"/>
                </a:cxn>
                <a:cxn ang="0">
                  <a:pos x="39" y="0"/>
                </a:cxn>
                <a:cxn ang="0">
                  <a:pos x="40" y="0"/>
                </a:cxn>
                <a:cxn ang="0">
                  <a:pos x="56" y="7"/>
                </a:cxn>
                <a:cxn ang="0">
                  <a:pos x="59" y="11"/>
                </a:cxn>
                <a:cxn ang="0">
                  <a:pos x="59" y="26"/>
                </a:cxn>
                <a:cxn ang="0">
                  <a:pos x="75" y="32"/>
                </a:cxn>
                <a:cxn ang="0">
                  <a:pos x="77" y="37"/>
                </a:cxn>
                <a:cxn ang="0">
                  <a:pos x="77" y="51"/>
                </a:cxn>
                <a:cxn ang="0">
                  <a:pos x="35" y="36"/>
                </a:cxn>
                <a:cxn ang="0">
                  <a:pos x="20" y="30"/>
                </a:cxn>
                <a:cxn ang="0">
                  <a:pos x="6" y="36"/>
                </a:cxn>
                <a:cxn ang="0">
                  <a:pos x="20" y="42"/>
                </a:cxn>
                <a:cxn ang="0">
                  <a:pos x="35" y="36"/>
                </a:cxn>
                <a:cxn ang="0">
                  <a:pos x="36" y="51"/>
                </a:cxn>
                <a:cxn ang="0">
                  <a:pos x="36" y="40"/>
                </a:cxn>
                <a:cxn ang="0">
                  <a:pos x="23" y="46"/>
                </a:cxn>
                <a:cxn ang="0">
                  <a:pos x="23" y="58"/>
                </a:cxn>
                <a:cxn ang="0">
                  <a:pos x="36" y="51"/>
                </a:cxn>
                <a:cxn ang="0">
                  <a:pos x="54" y="11"/>
                </a:cxn>
                <a:cxn ang="0">
                  <a:pos x="39" y="5"/>
                </a:cxn>
                <a:cxn ang="0">
                  <a:pos x="23" y="11"/>
                </a:cxn>
                <a:cxn ang="0">
                  <a:pos x="39" y="18"/>
                </a:cxn>
                <a:cxn ang="0">
                  <a:pos x="54" y="11"/>
                </a:cxn>
                <a:cxn ang="0">
                  <a:pos x="55" y="26"/>
                </a:cxn>
                <a:cxn ang="0">
                  <a:pos x="55" y="16"/>
                </a:cxn>
                <a:cxn ang="0">
                  <a:pos x="41" y="22"/>
                </a:cxn>
                <a:cxn ang="0">
                  <a:pos x="41" y="32"/>
                </a:cxn>
                <a:cxn ang="0">
                  <a:pos x="55" y="26"/>
                </a:cxn>
                <a:cxn ang="0">
                  <a:pos x="71" y="36"/>
                </a:cxn>
                <a:cxn ang="0">
                  <a:pos x="57" y="30"/>
                </a:cxn>
                <a:cxn ang="0">
                  <a:pos x="42" y="36"/>
                </a:cxn>
                <a:cxn ang="0">
                  <a:pos x="57" y="42"/>
                </a:cxn>
                <a:cxn ang="0">
                  <a:pos x="71" y="36"/>
                </a:cxn>
                <a:cxn ang="0">
                  <a:pos x="73" y="51"/>
                </a:cxn>
                <a:cxn ang="0">
                  <a:pos x="73" y="40"/>
                </a:cxn>
                <a:cxn ang="0">
                  <a:pos x="59" y="46"/>
                </a:cxn>
                <a:cxn ang="0">
                  <a:pos x="59" y="58"/>
                </a:cxn>
                <a:cxn ang="0">
                  <a:pos x="73" y="51"/>
                </a:cxn>
              </a:cxnLst>
              <a:rect l="0" t="0" r="r" b="b"/>
              <a:pathLst>
                <a:path w="77" h="64">
                  <a:moveTo>
                    <a:pt x="77" y="51"/>
                  </a:moveTo>
                  <a:cubicBezTo>
                    <a:pt x="77" y="53"/>
                    <a:pt x="76" y="55"/>
                    <a:pt x="75" y="55"/>
                  </a:cubicBezTo>
                  <a:cubicBezTo>
                    <a:pt x="59" y="63"/>
                    <a:pt x="59" y="63"/>
                    <a:pt x="59" y="63"/>
                  </a:cubicBezTo>
                  <a:cubicBezTo>
                    <a:pt x="58" y="64"/>
                    <a:pt x="58" y="64"/>
                    <a:pt x="57" y="64"/>
                  </a:cubicBezTo>
                  <a:cubicBezTo>
                    <a:pt x="56" y="64"/>
                    <a:pt x="55" y="64"/>
                    <a:pt x="55" y="63"/>
                  </a:cubicBezTo>
                  <a:cubicBezTo>
                    <a:pt x="39" y="55"/>
                    <a:pt x="39" y="55"/>
                    <a:pt x="39" y="55"/>
                  </a:cubicBezTo>
                  <a:cubicBezTo>
                    <a:pt x="39" y="55"/>
                    <a:pt x="39" y="55"/>
                    <a:pt x="39" y="55"/>
                  </a:cubicBezTo>
                  <a:cubicBezTo>
                    <a:pt x="39" y="55"/>
                    <a:pt x="38" y="55"/>
                    <a:pt x="38" y="55"/>
                  </a:cubicBezTo>
                  <a:cubicBezTo>
                    <a:pt x="22" y="63"/>
                    <a:pt x="22" y="63"/>
                    <a:pt x="22" y="63"/>
                  </a:cubicBezTo>
                  <a:cubicBezTo>
                    <a:pt x="22" y="64"/>
                    <a:pt x="21" y="64"/>
                    <a:pt x="20" y="64"/>
                  </a:cubicBezTo>
                  <a:cubicBezTo>
                    <a:pt x="20" y="64"/>
                    <a:pt x="19" y="64"/>
                    <a:pt x="18" y="63"/>
                  </a:cubicBezTo>
                  <a:cubicBezTo>
                    <a:pt x="2" y="55"/>
                    <a:pt x="2" y="55"/>
                    <a:pt x="2" y="55"/>
                  </a:cubicBezTo>
                  <a:cubicBezTo>
                    <a:pt x="1" y="55"/>
                    <a:pt x="0" y="53"/>
                    <a:pt x="0" y="51"/>
                  </a:cubicBezTo>
                  <a:cubicBezTo>
                    <a:pt x="0" y="37"/>
                    <a:pt x="0" y="37"/>
                    <a:pt x="0" y="37"/>
                  </a:cubicBezTo>
                  <a:cubicBezTo>
                    <a:pt x="0" y="35"/>
                    <a:pt x="1" y="33"/>
                    <a:pt x="3" y="32"/>
                  </a:cubicBezTo>
                  <a:cubicBezTo>
                    <a:pt x="18" y="26"/>
                    <a:pt x="18" y="26"/>
                    <a:pt x="18" y="26"/>
                  </a:cubicBezTo>
                  <a:cubicBezTo>
                    <a:pt x="18" y="11"/>
                    <a:pt x="18" y="11"/>
                    <a:pt x="18" y="11"/>
                  </a:cubicBezTo>
                  <a:cubicBezTo>
                    <a:pt x="18" y="10"/>
                    <a:pt x="19" y="8"/>
                    <a:pt x="21" y="7"/>
                  </a:cubicBezTo>
                  <a:cubicBezTo>
                    <a:pt x="37" y="0"/>
                    <a:pt x="37" y="0"/>
                    <a:pt x="37" y="0"/>
                  </a:cubicBezTo>
                  <a:cubicBezTo>
                    <a:pt x="37" y="0"/>
                    <a:pt x="38" y="0"/>
                    <a:pt x="39" y="0"/>
                  </a:cubicBezTo>
                  <a:cubicBezTo>
                    <a:pt x="39" y="0"/>
                    <a:pt x="40" y="0"/>
                    <a:pt x="40" y="0"/>
                  </a:cubicBezTo>
                  <a:cubicBezTo>
                    <a:pt x="56" y="7"/>
                    <a:pt x="56" y="7"/>
                    <a:pt x="56" y="7"/>
                  </a:cubicBezTo>
                  <a:cubicBezTo>
                    <a:pt x="58" y="8"/>
                    <a:pt x="59" y="10"/>
                    <a:pt x="59" y="11"/>
                  </a:cubicBezTo>
                  <a:cubicBezTo>
                    <a:pt x="59" y="26"/>
                    <a:pt x="59" y="26"/>
                    <a:pt x="59" y="26"/>
                  </a:cubicBezTo>
                  <a:cubicBezTo>
                    <a:pt x="75" y="32"/>
                    <a:pt x="75" y="32"/>
                    <a:pt x="75" y="32"/>
                  </a:cubicBezTo>
                  <a:cubicBezTo>
                    <a:pt x="76" y="33"/>
                    <a:pt x="77" y="35"/>
                    <a:pt x="77" y="37"/>
                  </a:cubicBezTo>
                  <a:lnTo>
                    <a:pt x="77" y="51"/>
                  </a:lnTo>
                  <a:close/>
                  <a:moveTo>
                    <a:pt x="35" y="36"/>
                  </a:moveTo>
                  <a:cubicBezTo>
                    <a:pt x="20" y="30"/>
                    <a:pt x="20" y="30"/>
                    <a:pt x="20" y="30"/>
                  </a:cubicBezTo>
                  <a:cubicBezTo>
                    <a:pt x="6" y="36"/>
                    <a:pt x="6" y="36"/>
                    <a:pt x="6" y="36"/>
                  </a:cubicBezTo>
                  <a:cubicBezTo>
                    <a:pt x="20" y="42"/>
                    <a:pt x="20" y="42"/>
                    <a:pt x="20" y="42"/>
                  </a:cubicBezTo>
                  <a:lnTo>
                    <a:pt x="35" y="36"/>
                  </a:lnTo>
                  <a:close/>
                  <a:moveTo>
                    <a:pt x="36" y="51"/>
                  </a:moveTo>
                  <a:cubicBezTo>
                    <a:pt x="36" y="40"/>
                    <a:pt x="36" y="40"/>
                    <a:pt x="36" y="40"/>
                  </a:cubicBezTo>
                  <a:cubicBezTo>
                    <a:pt x="23" y="46"/>
                    <a:pt x="23" y="46"/>
                    <a:pt x="23" y="46"/>
                  </a:cubicBezTo>
                  <a:cubicBezTo>
                    <a:pt x="23" y="58"/>
                    <a:pt x="23" y="58"/>
                    <a:pt x="23" y="58"/>
                  </a:cubicBezTo>
                  <a:lnTo>
                    <a:pt x="36" y="51"/>
                  </a:lnTo>
                  <a:close/>
                  <a:moveTo>
                    <a:pt x="54" y="11"/>
                  </a:moveTo>
                  <a:cubicBezTo>
                    <a:pt x="39" y="5"/>
                    <a:pt x="39" y="5"/>
                    <a:pt x="39" y="5"/>
                  </a:cubicBezTo>
                  <a:cubicBezTo>
                    <a:pt x="23" y="11"/>
                    <a:pt x="23" y="11"/>
                    <a:pt x="23" y="11"/>
                  </a:cubicBezTo>
                  <a:cubicBezTo>
                    <a:pt x="39" y="18"/>
                    <a:pt x="39" y="18"/>
                    <a:pt x="39" y="18"/>
                  </a:cubicBezTo>
                  <a:lnTo>
                    <a:pt x="54" y="11"/>
                  </a:lnTo>
                  <a:close/>
                  <a:moveTo>
                    <a:pt x="55" y="26"/>
                  </a:moveTo>
                  <a:cubicBezTo>
                    <a:pt x="55" y="16"/>
                    <a:pt x="55" y="16"/>
                    <a:pt x="55" y="16"/>
                  </a:cubicBezTo>
                  <a:cubicBezTo>
                    <a:pt x="41" y="22"/>
                    <a:pt x="41" y="22"/>
                    <a:pt x="41" y="22"/>
                  </a:cubicBezTo>
                  <a:cubicBezTo>
                    <a:pt x="41" y="32"/>
                    <a:pt x="41" y="32"/>
                    <a:pt x="41" y="32"/>
                  </a:cubicBezTo>
                  <a:lnTo>
                    <a:pt x="55" y="26"/>
                  </a:lnTo>
                  <a:close/>
                  <a:moveTo>
                    <a:pt x="71" y="36"/>
                  </a:moveTo>
                  <a:cubicBezTo>
                    <a:pt x="57" y="30"/>
                    <a:pt x="57" y="30"/>
                    <a:pt x="57" y="30"/>
                  </a:cubicBezTo>
                  <a:cubicBezTo>
                    <a:pt x="42" y="36"/>
                    <a:pt x="42" y="36"/>
                    <a:pt x="42" y="36"/>
                  </a:cubicBezTo>
                  <a:cubicBezTo>
                    <a:pt x="57" y="42"/>
                    <a:pt x="57" y="42"/>
                    <a:pt x="57" y="42"/>
                  </a:cubicBezTo>
                  <a:lnTo>
                    <a:pt x="71" y="36"/>
                  </a:lnTo>
                  <a:close/>
                  <a:moveTo>
                    <a:pt x="73" y="51"/>
                  </a:moveTo>
                  <a:cubicBezTo>
                    <a:pt x="73" y="40"/>
                    <a:pt x="73" y="40"/>
                    <a:pt x="73" y="40"/>
                  </a:cubicBezTo>
                  <a:cubicBezTo>
                    <a:pt x="59" y="46"/>
                    <a:pt x="59" y="46"/>
                    <a:pt x="59" y="46"/>
                  </a:cubicBezTo>
                  <a:cubicBezTo>
                    <a:pt x="59" y="58"/>
                    <a:pt x="59" y="58"/>
                    <a:pt x="59" y="58"/>
                  </a:cubicBezTo>
                  <a:lnTo>
                    <a:pt x="73" y="5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78" name="Group 77"/>
          <p:cNvGrpSpPr/>
          <p:nvPr/>
        </p:nvGrpSpPr>
        <p:grpSpPr>
          <a:xfrm>
            <a:off x="4516461" y="4858774"/>
            <a:ext cx="657827" cy="638993"/>
            <a:chOff x="3387346" y="3644080"/>
            <a:chExt cx="493370" cy="479245"/>
          </a:xfrm>
        </p:grpSpPr>
        <p:sp>
          <p:nvSpPr>
            <p:cNvPr id="296" name="Oval 295"/>
            <p:cNvSpPr/>
            <p:nvPr/>
          </p:nvSpPr>
          <p:spPr>
            <a:xfrm>
              <a:off x="3387346" y="3644080"/>
              <a:ext cx="493370" cy="4792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77" name="Freeform 145"/>
            <p:cNvSpPr>
              <a:spLocks/>
            </p:cNvSpPr>
            <p:nvPr/>
          </p:nvSpPr>
          <p:spPr bwMode="auto">
            <a:xfrm>
              <a:off x="3524494" y="3789246"/>
              <a:ext cx="219075" cy="188913"/>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0" name="Group 79"/>
          <p:cNvGrpSpPr/>
          <p:nvPr/>
        </p:nvGrpSpPr>
        <p:grpSpPr>
          <a:xfrm>
            <a:off x="4132415" y="4013116"/>
            <a:ext cx="657827" cy="638993"/>
            <a:chOff x="3099311" y="3009836"/>
            <a:chExt cx="493370" cy="479245"/>
          </a:xfrm>
        </p:grpSpPr>
        <p:sp>
          <p:nvSpPr>
            <p:cNvPr id="292" name="Oval 291"/>
            <p:cNvSpPr/>
            <p:nvPr/>
          </p:nvSpPr>
          <p:spPr>
            <a:xfrm>
              <a:off x="3099311" y="3009836"/>
              <a:ext cx="493370" cy="4792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79" name="Freeform 171"/>
            <p:cNvSpPr>
              <a:spLocks/>
            </p:cNvSpPr>
            <p:nvPr/>
          </p:nvSpPr>
          <p:spPr bwMode="auto">
            <a:xfrm>
              <a:off x="3236459" y="3170083"/>
              <a:ext cx="219075" cy="158750"/>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2" name="Group 81"/>
          <p:cNvGrpSpPr/>
          <p:nvPr/>
        </p:nvGrpSpPr>
        <p:grpSpPr>
          <a:xfrm>
            <a:off x="4187548" y="3092160"/>
            <a:ext cx="657827" cy="638993"/>
            <a:chOff x="3140661" y="2319119"/>
            <a:chExt cx="493370" cy="479245"/>
          </a:xfrm>
        </p:grpSpPr>
        <p:sp>
          <p:nvSpPr>
            <p:cNvPr id="288" name="Oval 287"/>
            <p:cNvSpPr/>
            <p:nvPr/>
          </p:nvSpPr>
          <p:spPr>
            <a:xfrm>
              <a:off x="3140661" y="2319119"/>
              <a:ext cx="493370" cy="4792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81" name="Freeform 115"/>
            <p:cNvSpPr>
              <a:spLocks noEditPoints="1"/>
            </p:cNvSpPr>
            <p:nvPr/>
          </p:nvSpPr>
          <p:spPr bwMode="auto">
            <a:xfrm>
              <a:off x="3277809" y="2448410"/>
              <a:ext cx="219075" cy="220663"/>
            </a:xfrm>
            <a:custGeom>
              <a:avLst/>
              <a:gdLst/>
              <a:ahLst/>
              <a:cxnLst>
                <a:cxn ang="0">
                  <a:pos x="64" y="32"/>
                </a:cxn>
                <a:cxn ang="0">
                  <a:pos x="32" y="64"/>
                </a:cxn>
                <a:cxn ang="0">
                  <a:pos x="0" y="32"/>
                </a:cxn>
                <a:cxn ang="0">
                  <a:pos x="32" y="0"/>
                </a:cxn>
                <a:cxn ang="0">
                  <a:pos x="64" y="32"/>
                </a:cxn>
                <a:cxn ang="0">
                  <a:pos x="14" y="38"/>
                </a:cxn>
                <a:cxn ang="0">
                  <a:pos x="13" y="32"/>
                </a:cxn>
                <a:cxn ang="0">
                  <a:pos x="14" y="26"/>
                </a:cxn>
                <a:cxn ang="0">
                  <a:pos x="8" y="19"/>
                </a:cxn>
                <a:cxn ang="0">
                  <a:pos x="4" y="32"/>
                </a:cxn>
                <a:cxn ang="0">
                  <a:pos x="8" y="45"/>
                </a:cxn>
                <a:cxn ang="0">
                  <a:pos x="14" y="38"/>
                </a:cxn>
                <a:cxn ang="0">
                  <a:pos x="45" y="32"/>
                </a:cxn>
                <a:cxn ang="0">
                  <a:pos x="32" y="18"/>
                </a:cxn>
                <a:cxn ang="0">
                  <a:pos x="18" y="32"/>
                </a:cxn>
                <a:cxn ang="0">
                  <a:pos x="32" y="46"/>
                </a:cxn>
                <a:cxn ang="0">
                  <a:pos x="45" y="32"/>
                </a:cxn>
                <a:cxn ang="0">
                  <a:pos x="19" y="8"/>
                </a:cxn>
                <a:cxn ang="0">
                  <a:pos x="26" y="15"/>
                </a:cxn>
                <a:cxn ang="0">
                  <a:pos x="32" y="14"/>
                </a:cxn>
                <a:cxn ang="0">
                  <a:pos x="38" y="15"/>
                </a:cxn>
                <a:cxn ang="0">
                  <a:pos x="45" y="8"/>
                </a:cxn>
                <a:cxn ang="0">
                  <a:pos x="32" y="5"/>
                </a:cxn>
                <a:cxn ang="0">
                  <a:pos x="19" y="8"/>
                </a:cxn>
                <a:cxn ang="0">
                  <a:pos x="45" y="56"/>
                </a:cxn>
                <a:cxn ang="0">
                  <a:pos x="38" y="49"/>
                </a:cxn>
                <a:cxn ang="0">
                  <a:pos x="32" y="50"/>
                </a:cxn>
                <a:cxn ang="0">
                  <a:pos x="26" y="49"/>
                </a:cxn>
                <a:cxn ang="0">
                  <a:pos x="19" y="56"/>
                </a:cxn>
                <a:cxn ang="0">
                  <a:pos x="32" y="60"/>
                </a:cxn>
                <a:cxn ang="0">
                  <a:pos x="45" y="56"/>
                </a:cxn>
                <a:cxn ang="0">
                  <a:pos x="56" y="45"/>
                </a:cxn>
                <a:cxn ang="0">
                  <a:pos x="59" y="32"/>
                </a:cxn>
                <a:cxn ang="0">
                  <a:pos x="56" y="19"/>
                </a:cxn>
                <a:cxn ang="0">
                  <a:pos x="49" y="26"/>
                </a:cxn>
                <a:cxn ang="0">
                  <a:pos x="50" y="32"/>
                </a:cxn>
                <a:cxn ang="0">
                  <a:pos x="49" y="38"/>
                </a:cxn>
                <a:cxn ang="0">
                  <a:pos x="56" y="45"/>
                </a:cxn>
              </a:cxnLst>
              <a:rect l="0" t="0" r="r" b="b"/>
              <a:pathLst>
                <a:path w="64" h="64">
                  <a:moveTo>
                    <a:pt x="64" y="32"/>
                  </a:moveTo>
                  <a:cubicBezTo>
                    <a:pt x="64" y="50"/>
                    <a:pt x="49" y="64"/>
                    <a:pt x="32" y="64"/>
                  </a:cubicBezTo>
                  <a:cubicBezTo>
                    <a:pt x="14" y="64"/>
                    <a:pt x="0" y="50"/>
                    <a:pt x="0" y="32"/>
                  </a:cubicBezTo>
                  <a:cubicBezTo>
                    <a:pt x="0" y="14"/>
                    <a:pt x="14" y="0"/>
                    <a:pt x="32" y="0"/>
                  </a:cubicBezTo>
                  <a:cubicBezTo>
                    <a:pt x="49" y="0"/>
                    <a:pt x="64" y="14"/>
                    <a:pt x="64" y="32"/>
                  </a:cubicBezTo>
                  <a:close/>
                  <a:moveTo>
                    <a:pt x="14" y="38"/>
                  </a:moveTo>
                  <a:cubicBezTo>
                    <a:pt x="14" y="36"/>
                    <a:pt x="13" y="34"/>
                    <a:pt x="13" y="32"/>
                  </a:cubicBezTo>
                  <a:cubicBezTo>
                    <a:pt x="13" y="30"/>
                    <a:pt x="14" y="28"/>
                    <a:pt x="14" y="26"/>
                  </a:cubicBezTo>
                  <a:cubicBezTo>
                    <a:pt x="8" y="19"/>
                    <a:pt x="8" y="19"/>
                    <a:pt x="8" y="19"/>
                  </a:cubicBezTo>
                  <a:cubicBezTo>
                    <a:pt x="6" y="23"/>
                    <a:pt x="4" y="28"/>
                    <a:pt x="4" y="32"/>
                  </a:cubicBezTo>
                  <a:cubicBezTo>
                    <a:pt x="4" y="37"/>
                    <a:pt x="6" y="41"/>
                    <a:pt x="8" y="45"/>
                  </a:cubicBezTo>
                  <a:lnTo>
                    <a:pt x="14" y="38"/>
                  </a:lnTo>
                  <a:close/>
                  <a:moveTo>
                    <a:pt x="45" y="32"/>
                  </a:moveTo>
                  <a:cubicBezTo>
                    <a:pt x="45" y="25"/>
                    <a:pt x="39" y="18"/>
                    <a:pt x="32" y="18"/>
                  </a:cubicBezTo>
                  <a:cubicBezTo>
                    <a:pt x="24" y="18"/>
                    <a:pt x="18" y="25"/>
                    <a:pt x="18" y="32"/>
                  </a:cubicBezTo>
                  <a:cubicBezTo>
                    <a:pt x="18" y="40"/>
                    <a:pt x="24" y="46"/>
                    <a:pt x="32" y="46"/>
                  </a:cubicBezTo>
                  <a:cubicBezTo>
                    <a:pt x="39" y="46"/>
                    <a:pt x="45" y="40"/>
                    <a:pt x="45" y="32"/>
                  </a:cubicBezTo>
                  <a:close/>
                  <a:moveTo>
                    <a:pt x="19" y="8"/>
                  </a:moveTo>
                  <a:cubicBezTo>
                    <a:pt x="26" y="15"/>
                    <a:pt x="26" y="15"/>
                    <a:pt x="26" y="15"/>
                  </a:cubicBezTo>
                  <a:cubicBezTo>
                    <a:pt x="28" y="14"/>
                    <a:pt x="30" y="14"/>
                    <a:pt x="32" y="14"/>
                  </a:cubicBezTo>
                  <a:cubicBezTo>
                    <a:pt x="34" y="14"/>
                    <a:pt x="36" y="14"/>
                    <a:pt x="38" y="15"/>
                  </a:cubicBezTo>
                  <a:cubicBezTo>
                    <a:pt x="45" y="8"/>
                    <a:pt x="45" y="8"/>
                    <a:pt x="45" y="8"/>
                  </a:cubicBezTo>
                  <a:cubicBezTo>
                    <a:pt x="41" y="6"/>
                    <a:pt x="36" y="5"/>
                    <a:pt x="32" y="5"/>
                  </a:cubicBezTo>
                  <a:cubicBezTo>
                    <a:pt x="27" y="5"/>
                    <a:pt x="23" y="6"/>
                    <a:pt x="19" y="8"/>
                  </a:cubicBezTo>
                  <a:close/>
                  <a:moveTo>
                    <a:pt x="45" y="56"/>
                  </a:moveTo>
                  <a:cubicBezTo>
                    <a:pt x="38" y="49"/>
                    <a:pt x="38" y="49"/>
                    <a:pt x="38" y="49"/>
                  </a:cubicBezTo>
                  <a:cubicBezTo>
                    <a:pt x="36" y="50"/>
                    <a:pt x="34" y="50"/>
                    <a:pt x="32" y="50"/>
                  </a:cubicBezTo>
                  <a:cubicBezTo>
                    <a:pt x="30" y="50"/>
                    <a:pt x="28" y="50"/>
                    <a:pt x="26" y="49"/>
                  </a:cubicBezTo>
                  <a:cubicBezTo>
                    <a:pt x="19" y="56"/>
                    <a:pt x="19" y="56"/>
                    <a:pt x="19" y="56"/>
                  </a:cubicBezTo>
                  <a:cubicBezTo>
                    <a:pt x="23" y="58"/>
                    <a:pt x="27" y="60"/>
                    <a:pt x="32" y="60"/>
                  </a:cubicBezTo>
                  <a:cubicBezTo>
                    <a:pt x="36" y="60"/>
                    <a:pt x="41" y="58"/>
                    <a:pt x="45" y="56"/>
                  </a:cubicBezTo>
                  <a:close/>
                  <a:moveTo>
                    <a:pt x="56" y="45"/>
                  </a:moveTo>
                  <a:cubicBezTo>
                    <a:pt x="58" y="41"/>
                    <a:pt x="59" y="37"/>
                    <a:pt x="59" y="32"/>
                  </a:cubicBezTo>
                  <a:cubicBezTo>
                    <a:pt x="59" y="28"/>
                    <a:pt x="58" y="23"/>
                    <a:pt x="56" y="19"/>
                  </a:cubicBezTo>
                  <a:cubicBezTo>
                    <a:pt x="49" y="26"/>
                    <a:pt x="49" y="26"/>
                    <a:pt x="49" y="26"/>
                  </a:cubicBezTo>
                  <a:cubicBezTo>
                    <a:pt x="50" y="28"/>
                    <a:pt x="50" y="30"/>
                    <a:pt x="50" y="32"/>
                  </a:cubicBezTo>
                  <a:cubicBezTo>
                    <a:pt x="50" y="34"/>
                    <a:pt x="50" y="36"/>
                    <a:pt x="49" y="38"/>
                  </a:cubicBezTo>
                  <a:lnTo>
                    <a:pt x="56" y="45"/>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4" name="Group 83"/>
          <p:cNvGrpSpPr/>
          <p:nvPr/>
        </p:nvGrpSpPr>
        <p:grpSpPr>
          <a:xfrm>
            <a:off x="5767087" y="2069120"/>
            <a:ext cx="657827" cy="638993"/>
            <a:chOff x="4325315" y="1551839"/>
            <a:chExt cx="493370" cy="479245"/>
          </a:xfrm>
        </p:grpSpPr>
        <p:sp>
          <p:nvSpPr>
            <p:cNvPr id="310" name="Oval 309"/>
            <p:cNvSpPr/>
            <p:nvPr/>
          </p:nvSpPr>
          <p:spPr>
            <a:xfrm>
              <a:off x="4325315" y="1551839"/>
              <a:ext cx="493370" cy="4792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83" name="Freeform 24"/>
            <p:cNvSpPr>
              <a:spLocks noEditPoints="1"/>
            </p:cNvSpPr>
            <p:nvPr/>
          </p:nvSpPr>
          <p:spPr bwMode="auto">
            <a:xfrm>
              <a:off x="4470400" y="1681130"/>
              <a:ext cx="203200" cy="22066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6" name="Group 85"/>
          <p:cNvGrpSpPr/>
          <p:nvPr/>
        </p:nvGrpSpPr>
        <p:grpSpPr>
          <a:xfrm>
            <a:off x="6765608" y="2335408"/>
            <a:ext cx="657827" cy="638993"/>
            <a:chOff x="5074206" y="1751555"/>
            <a:chExt cx="493370" cy="479245"/>
          </a:xfrm>
        </p:grpSpPr>
        <p:sp>
          <p:nvSpPr>
            <p:cNvPr id="300" name="Oval 299"/>
            <p:cNvSpPr/>
            <p:nvPr/>
          </p:nvSpPr>
          <p:spPr>
            <a:xfrm>
              <a:off x="5074206" y="1751555"/>
              <a:ext cx="493370" cy="47924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85" name="Freeform 100"/>
            <p:cNvSpPr>
              <a:spLocks noEditPoints="1"/>
            </p:cNvSpPr>
            <p:nvPr/>
          </p:nvSpPr>
          <p:spPr bwMode="auto">
            <a:xfrm>
              <a:off x="5205797" y="1880846"/>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8" name="Group 87"/>
          <p:cNvGrpSpPr/>
          <p:nvPr/>
        </p:nvGrpSpPr>
        <p:grpSpPr>
          <a:xfrm>
            <a:off x="7423435" y="3092160"/>
            <a:ext cx="657827" cy="638993"/>
            <a:chOff x="5567576" y="2319119"/>
            <a:chExt cx="493370" cy="479245"/>
          </a:xfrm>
        </p:grpSpPr>
        <p:sp>
          <p:nvSpPr>
            <p:cNvPr id="304" name="Oval 303"/>
            <p:cNvSpPr/>
            <p:nvPr/>
          </p:nvSpPr>
          <p:spPr>
            <a:xfrm>
              <a:off x="5567576" y="2319119"/>
              <a:ext cx="493370" cy="47924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87" name="Freeform 131"/>
            <p:cNvSpPr>
              <a:spLocks/>
            </p:cNvSpPr>
            <p:nvPr/>
          </p:nvSpPr>
          <p:spPr bwMode="auto">
            <a:xfrm>
              <a:off x="5709486" y="2452379"/>
              <a:ext cx="209550" cy="212725"/>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90" name="Group 89"/>
          <p:cNvGrpSpPr/>
          <p:nvPr/>
        </p:nvGrpSpPr>
        <p:grpSpPr>
          <a:xfrm>
            <a:off x="7435216" y="4013116"/>
            <a:ext cx="657827" cy="638993"/>
            <a:chOff x="5576412" y="3009836"/>
            <a:chExt cx="493370" cy="479245"/>
          </a:xfrm>
        </p:grpSpPr>
        <p:sp>
          <p:nvSpPr>
            <p:cNvPr id="308" name="Oval 307"/>
            <p:cNvSpPr/>
            <p:nvPr/>
          </p:nvSpPr>
          <p:spPr>
            <a:xfrm>
              <a:off x="5576412" y="3009836"/>
              <a:ext cx="493370" cy="479245"/>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89" name="Freeform 66"/>
            <p:cNvSpPr>
              <a:spLocks noEditPoints="1"/>
            </p:cNvSpPr>
            <p:nvPr/>
          </p:nvSpPr>
          <p:spPr bwMode="auto">
            <a:xfrm>
              <a:off x="5699272" y="3153414"/>
              <a:ext cx="247650" cy="192088"/>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92" name="Group 91"/>
          <p:cNvGrpSpPr/>
          <p:nvPr/>
        </p:nvGrpSpPr>
        <p:grpSpPr>
          <a:xfrm>
            <a:off x="7017712" y="4858774"/>
            <a:ext cx="657827" cy="638993"/>
            <a:chOff x="5263284" y="3644080"/>
            <a:chExt cx="493370" cy="479245"/>
          </a:xfrm>
        </p:grpSpPr>
        <p:sp>
          <p:nvSpPr>
            <p:cNvPr id="45" name="Oval 44"/>
            <p:cNvSpPr/>
            <p:nvPr/>
          </p:nvSpPr>
          <p:spPr>
            <a:xfrm>
              <a:off x="5263284" y="3644080"/>
              <a:ext cx="493370" cy="47924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FontAwesome" pitchFamily="2" charset="0"/>
              </a:endParaRPr>
            </a:p>
          </p:txBody>
        </p:sp>
        <p:sp>
          <p:nvSpPr>
            <p:cNvPr id="91" name="Freeform 101"/>
            <p:cNvSpPr>
              <a:spLocks noEditPoints="1"/>
            </p:cNvSpPr>
            <p:nvPr/>
          </p:nvSpPr>
          <p:spPr bwMode="auto">
            <a:xfrm>
              <a:off x="5378207" y="3796390"/>
              <a:ext cx="263525" cy="174625"/>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93" name="矩形 92"/>
          <p:cNvSpPr/>
          <p:nvPr/>
        </p:nvSpPr>
        <p:spPr>
          <a:xfrm>
            <a:off x="2330229" y="5178270"/>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4" name="矩形 93"/>
          <p:cNvSpPr/>
          <p:nvPr/>
        </p:nvSpPr>
        <p:spPr>
          <a:xfrm>
            <a:off x="2047141" y="4101778"/>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5" name="矩形 94"/>
          <p:cNvSpPr/>
          <p:nvPr/>
        </p:nvSpPr>
        <p:spPr>
          <a:xfrm>
            <a:off x="1946183" y="3109905"/>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6" name="矩形 95"/>
          <p:cNvSpPr/>
          <p:nvPr/>
        </p:nvSpPr>
        <p:spPr>
          <a:xfrm>
            <a:off x="2694454" y="2257660"/>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7" name="矩形 96"/>
          <p:cNvSpPr/>
          <p:nvPr/>
        </p:nvSpPr>
        <p:spPr>
          <a:xfrm>
            <a:off x="5002884" y="1472202"/>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8" name="矩形 97"/>
          <p:cNvSpPr/>
          <p:nvPr/>
        </p:nvSpPr>
        <p:spPr>
          <a:xfrm>
            <a:off x="7725762" y="2194018"/>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9" name="矩形 98"/>
          <p:cNvSpPr/>
          <p:nvPr/>
        </p:nvSpPr>
        <p:spPr>
          <a:xfrm>
            <a:off x="8270475" y="3109905"/>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0" name="矩形 99"/>
          <p:cNvSpPr/>
          <p:nvPr/>
        </p:nvSpPr>
        <p:spPr>
          <a:xfrm>
            <a:off x="8256856" y="4121920"/>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101" name="矩形 100"/>
          <p:cNvSpPr/>
          <p:nvPr/>
        </p:nvSpPr>
        <p:spPr>
          <a:xfrm>
            <a:off x="7721638" y="5019710"/>
            <a:ext cx="2186232"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46" name="矩形 45"/>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学反思</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79018297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p:cTn id="12" dur="500" fill="hold"/>
                                        <p:tgtEl>
                                          <p:spTgt spid="78"/>
                                        </p:tgtEl>
                                        <p:attrNameLst>
                                          <p:attrName>ppt_w</p:attrName>
                                        </p:attrNameLst>
                                      </p:cBhvr>
                                      <p:tavLst>
                                        <p:tav tm="0">
                                          <p:val>
                                            <p:fltVal val="0"/>
                                          </p:val>
                                        </p:tav>
                                        <p:tav tm="100000">
                                          <p:val>
                                            <p:strVal val="#ppt_w"/>
                                          </p:val>
                                        </p:tav>
                                      </p:tavLst>
                                    </p:anim>
                                    <p:anim calcmode="lin" valueType="num">
                                      <p:cBhvr>
                                        <p:cTn id="13" dur="500" fill="hold"/>
                                        <p:tgtEl>
                                          <p:spTgt spid="78"/>
                                        </p:tgtEl>
                                        <p:attrNameLst>
                                          <p:attrName>ppt_h</p:attrName>
                                        </p:attrNameLst>
                                      </p:cBhvr>
                                      <p:tavLst>
                                        <p:tav tm="0">
                                          <p:val>
                                            <p:fltVal val="0"/>
                                          </p:val>
                                        </p:tav>
                                        <p:tav tm="100000">
                                          <p:val>
                                            <p:strVal val="#ppt_h"/>
                                          </p:val>
                                        </p:tav>
                                      </p:tavLst>
                                    </p:anim>
                                    <p:animEffect transition="in" filter="fade">
                                      <p:cBhvr>
                                        <p:cTn id="14" dur="500"/>
                                        <p:tgtEl>
                                          <p:spTgt spid="78"/>
                                        </p:tgtEl>
                                      </p:cBhvr>
                                    </p:animEffect>
                                  </p:childTnLst>
                                </p:cTn>
                              </p:par>
                              <p:par>
                                <p:cTn id="15" presetID="53" presetClass="entr" presetSubtype="0" fill="hold" nodeType="with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0" fill="hold" nodeType="with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fill="hold"/>
                                        <p:tgtEl>
                                          <p:spTgt spid="82"/>
                                        </p:tgtEl>
                                        <p:attrNameLst>
                                          <p:attrName>ppt_w</p:attrName>
                                        </p:attrNameLst>
                                      </p:cBhvr>
                                      <p:tavLst>
                                        <p:tav tm="0">
                                          <p:val>
                                            <p:fltVal val="0"/>
                                          </p:val>
                                        </p:tav>
                                        <p:tav tm="100000">
                                          <p:val>
                                            <p:strVal val="#ppt_w"/>
                                          </p:val>
                                        </p:tav>
                                      </p:tavLst>
                                    </p:anim>
                                    <p:anim calcmode="lin" valueType="num">
                                      <p:cBhvr>
                                        <p:cTn id="23" dur="500" fill="hold"/>
                                        <p:tgtEl>
                                          <p:spTgt spid="82"/>
                                        </p:tgtEl>
                                        <p:attrNameLst>
                                          <p:attrName>ppt_h</p:attrName>
                                        </p:attrNameLst>
                                      </p:cBhvr>
                                      <p:tavLst>
                                        <p:tav tm="0">
                                          <p:val>
                                            <p:fltVal val="0"/>
                                          </p:val>
                                        </p:tav>
                                        <p:tav tm="100000">
                                          <p:val>
                                            <p:strVal val="#ppt_h"/>
                                          </p:val>
                                        </p:tav>
                                      </p:tavLst>
                                    </p:anim>
                                    <p:animEffect transition="in" filter="fade">
                                      <p:cBhvr>
                                        <p:cTn id="24" dur="500"/>
                                        <p:tgtEl>
                                          <p:spTgt spid="82"/>
                                        </p:tgtEl>
                                      </p:cBhvr>
                                    </p:animEffect>
                                  </p:childTnLst>
                                </p:cTn>
                              </p:par>
                              <p:par>
                                <p:cTn id="25" presetID="53"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par>
                                <p:cTn id="30" presetID="53" presetClass="entr" presetSubtype="0" fill="hold" nodeType="with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p:cTn id="32" dur="500" fill="hold"/>
                                        <p:tgtEl>
                                          <p:spTgt spid="84"/>
                                        </p:tgtEl>
                                        <p:attrNameLst>
                                          <p:attrName>ppt_w</p:attrName>
                                        </p:attrNameLst>
                                      </p:cBhvr>
                                      <p:tavLst>
                                        <p:tav tm="0">
                                          <p:val>
                                            <p:fltVal val="0"/>
                                          </p:val>
                                        </p:tav>
                                        <p:tav tm="100000">
                                          <p:val>
                                            <p:strVal val="#ppt_w"/>
                                          </p:val>
                                        </p:tav>
                                      </p:tavLst>
                                    </p:anim>
                                    <p:anim calcmode="lin" valueType="num">
                                      <p:cBhvr>
                                        <p:cTn id="33" dur="500" fill="hold"/>
                                        <p:tgtEl>
                                          <p:spTgt spid="84"/>
                                        </p:tgtEl>
                                        <p:attrNameLst>
                                          <p:attrName>ppt_h</p:attrName>
                                        </p:attrNameLst>
                                      </p:cBhvr>
                                      <p:tavLst>
                                        <p:tav tm="0">
                                          <p:val>
                                            <p:fltVal val="0"/>
                                          </p:val>
                                        </p:tav>
                                        <p:tav tm="100000">
                                          <p:val>
                                            <p:strVal val="#ppt_h"/>
                                          </p:val>
                                        </p:tav>
                                      </p:tavLst>
                                    </p:anim>
                                    <p:animEffect transition="in" filter="fade">
                                      <p:cBhvr>
                                        <p:cTn id="34" dur="500"/>
                                        <p:tgtEl>
                                          <p:spTgt spid="84"/>
                                        </p:tgtEl>
                                      </p:cBhvr>
                                    </p:animEffect>
                                  </p:childTnLst>
                                </p:cTn>
                              </p:par>
                              <p:par>
                                <p:cTn id="35" presetID="53" presetClass="entr" presetSubtype="0" fill="hold" nodeType="withEffect">
                                  <p:stCondLst>
                                    <p:cond delay="0"/>
                                  </p:stCondLst>
                                  <p:childTnLst>
                                    <p:set>
                                      <p:cBhvr>
                                        <p:cTn id="36" dur="1" fill="hold">
                                          <p:stCondLst>
                                            <p:cond delay="0"/>
                                          </p:stCondLst>
                                        </p:cTn>
                                        <p:tgtEl>
                                          <p:spTgt spid="86"/>
                                        </p:tgtEl>
                                        <p:attrNameLst>
                                          <p:attrName>style.visibility</p:attrName>
                                        </p:attrNameLst>
                                      </p:cBhvr>
                                      <p:to>
                                        <p:strVal val="visible"/>
                                      </p:to>
                                    </p:set>
                                    <p:anim calcmode="lin" valueType="num">
                                      <p:cBhvr>
                                        <p:cTn id="37" dur="500" fill="hold"/>
                                        <p:tgtEl>
                                          <p:spTgt spid="86"/>
                                        </p:tgtEl>
                                        <p:attrNameLst>
                                          <p:attrName>ppt_w</p:attrName>
                                        </p:attrNameLst>
                                      </p:cBhvr>
                                      <p:tavLst>
                                        <p:tav tm="0">
                                          <p:val>
                                            <p:fltVal val="0"/>
                                          </p:val>
                                        </p:tav>
                                        <p:tav tm="100000">
                                          <p:val>
                                            <p:strVal val="#ppt_w"/>
                                          </p:val>
                                        </p:tav>
                                      </p:tavLst>
                                    </p:anim>
                                    <p:anim calcmode="lin" valueType="num">
                                      <p:cBhvr>
                                        <p:cTn id="38" dur="500" fill="hold"/>
                                        <p:tgtEl>
                                          <p:spTgt spid="86"/>
                                        </p:tgtEl>
                                        <p:attrNameLst>
                                          <p:attrName>ppt_h</p:attrName>
                                        </p:attrNameLst>
                                      </p:cBhvr>
                                      <p:tavLst>
                                        <p:tav tm="0">
                                          <p:val>
                                            <p:fltVal val="0"/>
                                          </p:val>
                                        </p:tav>
                                        <p:tav tm="100000">
                                          <p:val>
                                            <p:strVal val="#ppt_h"/>
                                          </p:val>
                                        </p:tav>
                                      </p:tavLst>
                                    </p:anim>
                                    <p:animEffect transition="in" filter="fade">
                                      <p:cBhvr>
                                        <p:cTn id="39" dur="500"/>
                                        <p:tgtEl>
                                          <p:spTgt spid="86"/>
                                        </p:tgtEl>
                                      </p:cBhvr>
                                    </p:animEffect>
                                  </p:childTnLst>
                                </p:cTn>
                              </p:par>
                              <p:par>
                                <p:cTn id="40" presetID="53" presetClass="entr" presetSubtype="0" fill="hold" nodeType="withEffect">
                                  <p:stCondLst>
                                    <p:cond delay="0"/>
                                  </p:stCondLst>
                                  <p:childTnLst>
                                    <p:set>
                                      <p:cBhvr>
                                        <p:cTn id="41" dur="1" fill="hold">
                                          <p:stCondLst>
                                            <p:cond delay="0"/>
                                          </p:stCondLst>
                                        </p:cTn>
                                        <p:tgtEl>
                                          <p:spTgt spid="88"/>
                                        </p:tgtEl>
                                        <p:attrNameLst>
                                          <p:attrName>style.visibility</p:attrName>
                                        </p:attrNameLst>
                                      </p:cBhvr>
                                      <p:to>
                                        <p:strVal val="visible"/>
                                      </p:to>
                                    </p:set>
                                    <p:anim calcmode="lin" valueType="num">
                                      <p:cBhvr>
                                        <p:cTn id="42" dur="500" fill="hold"/>
                                        <p:tgtEl>
                                          <p:spTgt spid="88"/>
                                        </p:tgtEl>
                                        <p:attrNameLst>
                                          <p:attrName>ppt_w</p:attrName>
                                        </p:attrNameLst>
                                      </p:cBhvr>
                                      <p:tavLst>
                                        <p:tav tm="0">
                                          <p:val>
                                            <p:fltVal val="0"/>
                                          </p:val>
                                        </p:tav>
                                        <p:tav tm="100000">
                                          <p:val>
                                            <p:strVal val="#ppt_w"/>
                                          </p:val>
                                        </p:tav>
                                      </p:tavLst>
                                    </p:anim>
                                    <p:anim calcmode="lin" valueType="num">
                                      <p:cBhvr>
                                        <p:cTn id="43" dur="500" fill="hold"/>
                                        <p:tgtEl>
                                          <p:spTgt spid="88"/>
                                        </p:tgtEl>
                                        <p:attrNameLst>
                                          <p:attrName>ppt_h</p:attrName>
                                        </p:attrNameLst>
                                      </p:cBhvr>
                                      <p:tavLst>
                                        <p:tav tm="0">
                                          <p:val>
                                            <p:fltVal val="0"/>
                                          </p:val>
                                        </p:tav>
                                        <p:tav tm="100000">
                                          <p:val>
                                            <p:strVal val="#ppt_h"/>
                                          </p:val>
                                        </p:tav>
                                      </p:tavLst>
                                    </p:anim>
                                    <p:animEffect transition="in" filter="fade">
                                      <p:cBhvr>
                                        <p:cTn id="44" dur="500"/>
                                        <p:tgtEl>
                                          <p:spTgt spid="88"/>
                                        </p:tgtEl>
                                      </p:cBhvr>
                                    </p:animEffect>
                                  </p:childTnLst>
                                </p:cTn>
                              </p:par>
                              <p:par>
                                <p:cTn id="45" presetID="53" presetClass="entr" presetSubtype="0" fill="hold"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0" fill="hold" nodeType="withEffect">
                                  <p:stCondLst>
                                    <p:cond delay="0"/>
                                  </p:stCondLst>
                                  <p:childTnLst>
                                    <p:set>
                                      <p:cBhvr>
                                        <p:cTn id="51" dur="1" fill="hold">
                                          <p:stCondLst>
                                            <p:cond delay="0"/>
                                          </p:stCondLst>
                                        </p:cTn>
                                        <p:tgtEl>
                                          <p:spTgt spid="92"/>
                                        </p:tgtEl>
                                        <p:attrNameLst>
                                          <p:attrName>style.visibility</p:attrName>
                                        </p:attrNameLst>
                                      </p:cBhvr>
                                      <p:to>
                                        <p:strVal val="visible"/>
                                      </p:to>
                                    </p:set>
                                    <p:anim calcmode="lin" valueType="num">
                                      <p:cBhvr>
                                        <p:cTn id="52" dur="500" fill="hold"/>
                                        <p:tgtEl>
                                          <p:spTgt spid="92"/>
                                        </p:tgtEl>
                                        <p:attrNameLst>
                                          <p:attrName>ppt_w</p:attrName>
                                        </p:attrNameLst>
                                      </p:cBhvr>
                                      <p:tavLst>
                                        <p:tav tm="0">
                                          <p:val>
                                            <p:fltVal val="0"/>
                                          </p:val>
                                        </p:tav>
                                        <p:tav tm="100000">
                                          <p:val>
                                            <p:strVal val="#ppt_w"/>
                                          </p:val>
                                        </p:tav>
                                      </p:tavLst>
                                    </p:anim>
                                    <p:anim calcmode="lin" valueType="num">
                                      <p:cBhvr>
                                        <p:cTn id="53" dur="500" fill="hold"/>
                                        <p:tgtEl>
                                          <p:spTgt spid="92"/>
                                        </p:tgtEl>
                                        <p:attrNameLst>
                                          <p:attrName>ppt_h</p:attrName>
                                        </p:attrNameLst>
                                      </p:cBhvr>
                                      <p:tavLst>
                                        <p:tav tm="0">
                                          <p:val>
                                            <p:fltVal val="0"/>
                                          </p:val>
                                        </p:tav>
                                        <p:tav tm="100000">
                                          <p:val>
                                            <p:strVal val="#ppt_h"/>
                                          </p:val>
                                        </p:tav>
                                      </p:tavLst>
                                    </p:anim>
                                    <p:animEffect transition="in" filter="fade">
                                      <p:cBhvr>
                                        <p:cTn id="54" dur="500"/>
                                        <p:tgtEl>
                                          <p:spTgt spid="92"/>
                                        </p:tgtEl>
                                      </p:cBhvr>
                                    </p:animEffect>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500"/>
                                        <p:tgtEl>
                                          <p:spTgt spid="9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fade">
                                      <p:cBhvr>
                                        <p:cTn id="64" dur="500"/>
                                        <p:tgtEl>
                                          <p:spTgt spid="9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1"/>
                                        </p:tgtEl>
                                        <p:attrNameLst>
                                          <p:attrName>style.visibility</p:attrName>
                                        </p:attrNameLst>
                                      </p:cBhvr>
                                      <p:to>
                                        <p:strVal val="visible"/>
                                      </p:to>
                                    </p:set>
                                    <p:animEffect transition="in" filter="fade">
                                      <p:cBhvr>
                                        <p:cTn id="73" dur="500"/>
                                        <p:tgtEl>
                                          <p:spTgt spid="10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fade">
                                      <p:cBhvr>
                                        <p:cTn id="76" dur="500"/>
                                        <p:tgtEl>
                                          <p:spTgt spid="10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99"/>
                                        </p:tgtEl>
                                        <p:attrNameLst>
                                          <p:attrName>style.visibility</p:attrName>
                                        </p:attrNameLst>
                                      </p:cBhvr>
                                      <p:to>
                                        <p:strVal val="visible"/>
                                      </p:to>
                                    </p:set>
                                    <p:animEffect transition="in" filter="fade">
                                      <p:cBhvr>
                                        <p:cTn id="79" dur="500"/>
                                        <p:tgtEl>
                                          <p:spTgt spid="9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8"/>
                                        </p:tgtEl>
                                        <p:attrNameLst>
                                          <p:attrName>style.visibility</p:attrName>
                                        </p:attrNameLst>
                                      </p:cBhvr>
                                      <p:to>
                                        <p:strVal val="visible"/>
                                      </p:to>
                                    </p:set>
                                    <p:animEffect transition="in" filter="fade">
                                      <p:cBhvr>
                                        <p:cTn id="8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95" grpId="0"/>
      <p:bldP spid="96" grpId="0"/>
      <p:bldP spid="97" grpId="0"/>
      <p:bldP spid="98" grpId="0"/>
      <p:bldP spid="99" grpId="0"/>
      <p:bldP spid="100" grpId="0"/>
      <p:bldP spid="10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p:nvPr/>
        </p:nvSpPr>
        <p:spPr>
          <a:xfrm>
            <a:off x="1407552" y="2010835"/>
            <a:ext cx="9376895" cy="1107996"/>
          </a:xfrm>
          <a:prstGeom prst="rect">
            <a:avLst/>
          </a:prstGeom>
          <a:noFill/>
        </p:spPr>
        <p:txBody>
          <a:bodyPr wrap="square" rtlCol="0">
            <a:spAutoFit/>
          </a:bodyPr>
          <a:lstStyle/>
          <a:p>
            <a:pPr algn="ctr"/>
            <a:r>
              <a:rPr lang="zh-CN" altLang="en-US" sz="6600" dirty="0" smtClean="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rPr>
              <a:t>谢谢观看</a:t>
            </a:r>
            <a:endParaRPr lang="zh-CN" altLang="en-US" sz="6600" dirty="0">
              <a:solidFill>
                <a:srgbClr val="0070C0"/>
              </a:solidFill>
              <a:effectLst>
                <a:outerShdw blurRad="60007" dist="310007" dir="7680000" sy="30000" kx="1300200" algn="ctr" rotWithShape="0">
                  <a:prstClr val="black">
                    <a:alpha val="32000"/>
                  </a:prstClr>
                </a:outerShdw>
              </a:effectLst>
              <a:latin typeface="站酷快乐体2016修订版" panose="02010600030101010101" pitchFamily="2" charset="-122"/>
              <a:ea typeface="站酷快乐体2016修订版" panose="02010600030101010101" pitchFamily="2" charset="-122"/>
            </a:endParaRPr>
          </a:p>
        </p:txBody>
      </p:sp>
      <p:sp>
        <p:nvSpPr>
          <p:cNvPr id="8" name="文本框 7"/>
          <p:cNvSpPr txBox="1"/>
          <p:nvPr/>
        </p:nvSpPr>
        <p:spPr>
          <a:xfrm>
            <a:off x="3914614" y="3176323"/>
            <a:ext cx="4361024" cy="584775"/>
          </a:xfrm>
          <a:prstGeom prst="rect">
            <a:avLst/>
          </a:prstGeom>
          <a:noFill/>
        </p:spPr>
        <p:txBody>
          <a:bodyPr wrap="square" rtlCol="0">
            <a:spAutoFit/>
          </a:bodyPr>
          <a:lstStyle/>
          <a:p>
            <a:pPr algn="ctr"/>
            <a:r>
              <a:rPr lang="zh-CN" altLang="en-US" sz="3200" dirty="0">
                <a:solidFill>
                  <a:srgbClr val="1265AE"/>
                </a:solidFill>
                <a:latin typeface="站酷快乐体2016修订版" panose="02010600030101010101" pitchFamily="2" charset="-122"/>
                <a:ea typeface="站酷快乐体2016修订版" panose="02010600030101010101" pitchFamily="2" charset="-122"/>
              </a:rPr>
              <a:t>汇报人</a:t>
            </a:r>
            <a:r>
              <a:rPr lang="zh-CN" altLang="en-US" sz="3200" dirty="0" smtClean="0">
                <a:solidFill>
                  <a:srgbClr val="1265AE"/>
                </a:solidFill>
                <a:latin typeface="站酷快乐体2016修订版" panose="02010600030101010101" pitchFamily="2" charset="-122"/>
                <a:ea typeface="站酷快乐体2016修订版" panose="02010600030101010101" pitchFamily="2" charset="-122"/>
              </a:rPr>
              <a:t>：</a:t>
            </a:r>
            <a:r>
              <a:rPr lang="en-US" altLang="zh-CN" sz="3200" dirty="0" smtClean="0">
                <a:solidFill>
                  <a:srgbClr val="1265AE"/>
                </a:solidFill>
                <a:latin typeface="站酷快乐体2016修订版" panose="02010600030101010101" pitchFamily="2" charset="-122"/>
                <a:ea typeface="站酷快乐体2016修订版" panose="02010600030101010101" pitchFamily="2" charset="-122"/>
              </a:rPr>
              <a:t>sunny</a:t>
            </a:r>
            <a:endParaRPr lang="zh-CN" altLang="en-US" sz="3200" dirty="0">
              <a:solidFill>
                <a:srgbClr val="1265AE"/>
              </a:solidFill>
              <a:latin typeface="站酷快乐体2016修订版" panose="02010600030101010101" pitchFamily="2" charset="-122"/>
              <a:ea typeface="站酷快乐体2016修订版" panose="02010600030101010101" pitchFamily="2" charset="-122"/>
            </a:endParaRPr>
          </a:p>
        </p:txBody>
      </p:sp>
      <p:pic>
        <p:nvPicPr>
          <p:cNvPr id="14" name="图片 13"/>
          <p:cNvPicPr>
            <a:picLocks noChangeAspect="1"/>
          </p:cNvPicPr>
          <p:nvPr/>
        </p:nvPicPr>
        <p:blipFill>
          <a:blip r:embed="rId3"/>
          <a:stretch>
            <a:fillRect/>
          </a:stretch>
        </p:blipFill>
        <p:spPr>
          <a:xfrm rot="908800">
            <a:off x="3247689" y="3953626"/>
            <a:ext cx="4027500" cy="1867500"/>
          </a:xfrm>
          <a:prstGeom prst="rect">
            <a:avLst/>
          </a:prstGeom>
        </p:spPr>
      </p:pic>
      <p:pic>
        <p:nvPicPr>
          <p:cNvPr id="16" name="图片 15"/>
          <p:cNvPicPr>
            <a:picLocks noChangeAspect="1"/>
          </p:cNvPicPr>
          <p:nvPr/>
        </p:nvPicPr>
        <p:blipFill rotWithShape="1">
          <a:blip r:embed="rId4" cstate="print">
            <a:extLst>
              <a:ext uri="{28A0092B-C50C-407E-A947-70E740481C1C}">
                <a14:useLocalDpi xmlns:a14="http://schemas.microsoft.com/office/drawing/2010/main" val="0"/>
              </a:ext>
            </a:extLst>
          </a:blip>
          <a:srcRect l="937" r="521" b="24245"/>
          <a:stretch/>
        </p:blipFill>
        <p:spPr>
          <a:xfrm>
            <a:off x="0" y="4599015"/>
            <a:ext cx="12192000" cy="225898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710" y="3429000"/>
            <a:ext cx="3224669" cy="2668091"/>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87274" y="3976540"/>
            <a:ext cx="4178300" cy="1830493"/>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34965" y="11165"/>
            <a:ext cx="2139950" cy="2139950"/>
          </a:xfrm>
          <a:prstGeom prst="rect">
            <a:avLst/>
          </a:prstGeom>
        </p:spPr>
      </p:pic>
      <p:pic>
        <p:nvPicPr>
          <p:cNvPr id="21" name="图片 20"/>
          <p:cNvPicPr>
            <a:picLocks noChangeAspect="1"/>
          </p:cNvPicPr>
          <p:nvPr/>
        </p:nvPicPr>
        <p:blipFill rotWithShape="1">
          <a:blip r:embed="rId8" cstate="print">
            <a:extLst>
              <a:ext uri="{28A0092B-C50C-407E-A947-70E740481C1C}">
                <a14:useLocalDpi xmlns:a14="http://schemas.microsoft.com/office/drawing/2010/main" val="0"/>
              </a:ext>
            </a:extLst>
          </a:blip>
          <a:srcRect b="61021"/>
          <a:stretch/>
        </p:blipFill>
        <p:spPr>
          <a:xfrm>
            <a:off x="2776903" y="626063"/>
            <a:ext cx="6364848" cy="1753885"/>
          </a:xfrm>
          <a:prstGeom prst="rect">
            <a:avLst/>
          </a:prstGeom>
        </p:spPr>
      </p:pic>
    </p:spTree>
    <p:extLst>
      <p:ext uri="{BB962C8B-B14F-4D97-AF65-F5344CB8AC3E}">
        <p14:creationId xmlns:p14="http://schemas.microsoft.com/office/powerpoint/2010/main" val="20414367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8392" y="2547257"/>
            <a:ext cx="4914230"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659602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a:t>NO. 01</a:t>
            </a:r>
            <a:endParaRPr lang="zh-CN" altLang="en-US"/>
          </a:p>
          <a:p>
            <a:endParaRPr lang="zh-CN" altLang="en-US"/>
          </a:p>
        </p:txBody>
      </p:sp>
      <p:sp>
        <p:nvSpPr>
          <p:cNvPr id="4" name="文本占位符 3"/>
          <p:cNvSpPr>
            <a:spLocks noGrp="1"/>
          </p:cNvSpPr>
          <p:nvPr>
            <p:ph type="body" sz="quarter" idx="11"/>
          </p:nvPr>
        </p:nvSpPr>
        <p:spPr/>
        <p:txBody>
          <a:bodyPr>
            <a:normAutofit lnSpcReduction="10000"/>
          </a:bodyPr>
          <a:lstStyle/>
          <a:p>
            <a:r>
              <a:rPr lang="zh-CN" altLang="en-US" dirty="0" smtClean="0"/>
              <a:t>教学分析</a:t>
            </a:r>
            <a:endParaRPr lang="zh-CN" altLang="en-US" dirty="0"/>
          </a:p>
        </p:txBody>
      </p:sp>
    </p:spTree>
    <p:extLst>
      <p:ext uri="{BB962C8B-B14F-4D97-AF65-F5344CB8AC3E}">
        <p14:creationId xmlns:p14="http://schemas.microsoft.com/office/powerpoint/2010/main" val="2018473213"/>
      </p:ext>
    </p:extLst>
  </p:cSld>
  <p:clrMapOvr>
    <a:masterClrMapping/>
  </p:clrMapOvr>
  <p:transition spd="slow" advClick="0" advTm="0">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748615" y="1433095"/>
            <a:ext cx="1944415" cy="1944415"/>
            <a:chOff x="670317" y="770020"/>
            <a:chExt cx="1458311" cy="1458311"/>
          </a:xfrm>
        </p:grpSpPr>
        <p:sp>
          <p:nvSpPr>
            <p:cNvPr id="36" name="Oval 8"/>
            <p:cNvSpPr/>
            <p:nvPr/>
          </p:nvSpPr>
          <p:spPr>
            <a:xfrm flipH="1">
              <a:off x="670317" y="770020"/>
              <a:ext cx="1458311" cy="145831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3"/>
            <p:cNvSpPr>
              <a:spLocks noEditPoints="1"/>
            </p:cNvSpPr>
            <p:nvPr/>
          </p:nvSpPr>
          <p:spPr bwMode="auto">
            <a:xfrm>
              <a:off x="1240955" y="1087482"/>
              <a:ext cx="317034" cy="206151"/>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3" name="组合 42"/>
          <p:cNvGrpSpPr/>
          <p:nvPr/>
        </p:nvGrpSpPr>
        <p:grpSpPr>
          <a:xfrm>
            <a:off x="2528011" y="2679055"/>
            <a:ext cx="1944415" cy="1944415"/>
            <a:chOff x="2004864" y="1704490"/>
            <a:chExt cx="1458311" cy="1458311"/>
          </a:xfrm>
        </p:grpSpPr>
        <p:sp>
          <p:nvSpPr>
            <p:cNvPr id="50" name="Oval 11"/>
            <p:cNvSpPr/>
            <p:nvPr/>
          </p:nvSpPr>
          <p:spPr>
            <a:xfrm flipH="1">
              <a:off x="2004864" y="1704490"/>
              <a:ext cx="1458311" cy="14583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16"/>
            <p:cNvSpPr>
              <a:spLocks noEditPoints="1"/>
            </p:cNvSpPr>
            <p:nvPr/>
          </p:nvSpPr>
          <p:spPr bwMode="auto">
            <a:xfrm>
              <a:off x="2580187" y="1942814"/>
              <a:ext cx="307664" cy="313912"/>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p:nvPr/>
        </p:nvGrpSpPr>
        <p:grpSpPr>
          <a:xfrm>
            <a:off x="6086802" y="2679055"/>
            <a:ext cx="1944415" cy="1944415"/>
            <a:chOff x="4673957" y="1704490"/>
            <a:chExt cx="1458311" cy="1458311"/>
          </a:xfrm>
        </p:grpSpPr>
        <p:sp>
          <p:nvSpPr>
            <p:cNvPr id="53" name="Oval 10"/>
            <p:cNvSpPr/>
            <p:nvPr/>
          </p:nvSpPr>
          <p:spPr>
            <a:xfrm flipH="1">
              <a:off x="4673957" y="1704490"/>
              <a:ext cx="1458311" cy="14583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4"/>
            <p:cNvSpPr>
              <a:spLocks noEditPoints="1"/>
            </p:cNvSpPr>
            <p:nvPr/>
          </p:nvSpPr>
          <p:spPr bwMode="auto">
            <a:xfrm>
              <a:off x="5261775" y="1988866"/>
              <a:ext cx="282676" cy="32328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54"/>
          <p:cNvGrpSpPr/>
          <p:nvPr/>
        </p:nvGrpSpPr>
        <p:grpSpPr>
          <a:xfrm>
            <a:off x="9645592" y="2679057"/>
            <a:ext cx="1944415" cy="1944415"/>
            <a:chOff x="7343050" y="1704491"/>
            <a:chExt cx="1458311" cy="1458311"/>
          </a:xfrm>
        </p:grpSpPr>
        <p:sp>
          <p:nvSpPr>
            <p:cNvPr id="56" name="Oval 9"/>
            <p:cNvSpPr/>
            <p:nvPr/>
          </p:nvSpPr>
          <p:spPr>
            <a:xfrm flipH="1">
              <a:off x="7343050" y="1704491"/>
              <a:ext cx="1458311" cy="145831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18"/>
            <p:cNvSpPr>
              <a:spLocks noEditPoints="1"/>
            </p:cNvSpPr>
            <p:nvPr/>
          </p:nvSpPr>
          <p:spPr bwMode="auto">
            <a:xfrm>
              <a:off x="7919154" y="2011893"/>
              <a:ext cx="306102" cy="215521"/>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8" name="组合 57"/>
          <p:cNvGrpSpPr/>
          <p:nvPr/>
        </p:nvGrpSpPr>
        <p:grpSpPr>
          <a:xfrm>
            <a:off x="4307406" y="1433095"/>
            <a:ext cx="1944415" cy="1944415"/>
            <a:chOff x="3339410" y="770020"/>
            <a:chExt cx="1458311" cy="1458311"/>
          </a:xfrm>
        </p:grpSpPr>
        <p:sp>
          <p:nvSpPr>
            <p:cNvPr id="59" name="Oval 7"/>
            <p:cNvSpPr/>
            <p:nvPr/>
          </p:nvSpPr>
          <p:spPr>
            <a:xfrm flipH="1">
              <a:off x="3339410" y="770020"/>
              <a:ext cx="1458311" cy="145831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60" name="Freeform 17"/>
            <p:cNvSpPr>
              <a:spLocks noEditPoints="1"/>
            </p:cNvSpPr>
            <p:nvPr/>
          </p:nvSpPr>
          <p:spPr bwMode="auto">
            <a:xfrm>
              <a:off x="3925665" y="940579"/>
              <a:ext cx="285800" cy="35295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1" name="组合 60"/>
          <p:cNvGrpSpPr/>
          <p:nvPr/>
        </p:nvGrpSpPr>
        <p:grpSpPr>
          <a:xfrm>
            <a:off x="7866198" y="1433095"/>
            <a:ext cx="1944415" cy="1944415"/>
            <a:chOff x="6008504" y="770020"/>
            <a:chExt cx="1458311" cy="1458311"/>
          </a:xfrm>
        </p:grpSpPr>
        <p:sp>
          <p:nvSpPr>
            <p:cNvPr id="62" name="Oval 6"/>
            <p:cNvSpPr/>
            <p:nvPr/>
          </p:nvSpPr>
          <p:spPr>
            <a:xfrm flipH="1">
              <a:off x="6008504" y="770020"/>
              <a:ext cx="1458311" cy="14583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15"/>
            <p:cNvSpPr>
              <a:spLocks noEditPoints="1"/>
            </p:cNvSpPr>
            <p:nvPr/>
          </p:nvSpPr>
          <p:spPr bwMode="auto">
            <a:xfrm>
              <a:off x="6547906" y="962560"/>
              <a:ext cx="379504" cy="363888"/>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cxnSp>
        <p:nvCxnSpPr>
          <p:cNvPr id="64" name="Straight Connector 25"/>
          <p:cNvCxnSpPr/>
          <p:nvPr/>
        </p:nvCxnSpPr>
        <p:spPr>
          <a:xfrm>
            <a:off x="2341652" y="3662614"/>
            <a:ext cx="0" cy="1178988"/>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6"/>
          <p:cNvCxnSpPr/>
          <p:nvPr/>
        </p:nvCxnSpPr>
        <p:spPr>
          <a:xfrm>
            <a:off x="5918350" y="3662614"/>
            <a:ext cx="0" cy="1178988"/>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27"/>
          <p:cNvCxnSpPr/>
          <p:nvPr/>
        </p:nvCxnSpPr>
        <p:spPr>
          <a:xfrm>
            <a:off x="9418297" y="3662614"/>
            <a:ext cx="0" cy="1178988"/>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420985" y="5061798"/>
            <a:ext cx="2284342"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68" name="矩形 67"/>
          <p:cNvSpPr/>
          <p:nvPr/>
        </p:nvSpPr>
        <p:spPr>
          <a:xfrm>
            <a:off x="4979775" y="5123186"/>
            <a:ext cx="2284342"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69" name="矩形 68"/>
          <p:cNvSpPr/>
          <p:nvPr/>
        </p:nvSpPr>
        <p:spPr>
          <a:xfrm>
            <a:off x="8499917" y="5069991"/>
            <a:ext cx="2284342"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0" name="矩形 69"/>
          <p:cNvSpPr/>
          <p:nvPr/>
        </p:nvSpPr>
        <p:spPr>
          <a:xfrm>
            <a:off x="864685" y="2240727"/>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1" name="矩形 70"/>
          <p:cNvSpPr/>
          <p:nvPr/>
        </p:nvSpPr>
        <p:spPr>
          <a:xfrm>
            <a:off x="2762633" y="3485900"/>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2" name="矩形 71"/>
          <p:cNvSpPr/>
          <p:nvPr/>
        </p:nvSpPr>
        <p:spPr>
          <a:xfrm>
            <a:off x="4626262" y="2207712"/>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3" name="矩形 72"/>
          <p:cNvSpPr/>
          <p:nvPr/>
        </p:nvSpPr>
        <p:spPr>
          <a:xfrm>
            <a:off x="6262578" y="3589305"/>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4" name="矩形 73"/>
          <p:cNvSpPr/>
          <p:nvPr/>
        </p:nvSpPr>
        <p:spPr>
          <a:xfrm>
            <a:off x="8089698" y="2275361"/>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5" name="矩形 74"/>
          <p:cNvSpPr/>
          <p:nvPr/>
        </p:nvSpPr>
        <p:spPr>
          <a:xfrm>
            <a:off x="9766167" y="3524983"/>
            <a:ext cx="1828345" cy="284693"/>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2" name="矩形 1"/>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教学分析</a:t>
            </a:r>
          </a:p>
        </p:txBody>
      </p:sp>
    </p:spTree>
    <p:extLst>
      <p:ext uri="{BB962C8B-B14F-4D97-AF65-F5344CB8AC3E}">
        <p14:creationId xmlns:p14="http://schemas.microsoft.com/office/powerpoint/2010/main" val="77211396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childTnLst>
                          </p:cTn>
                        </p:par>
                        <p:par>
                          <p:cTn id="42" fill="hold">
                            <p:stCondLst>
                              <p:cond delay="1000"/>
                            </p:stCondLst>
                            <p:childTnLst>
                              <p:par>
                                <p:cTn id="43" presetID="22" presetClass="entr" presetSubtype="1"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up)">
                                      <p:cBhvr>
                                        <p:cTn id="45" dur="500"/>
                                        <p:tgtEl>
                                          <p:spTgt spid="64"/>
                                        </p:tgtEl>
                                      </p:cBhvr>
                                    </p:animEffect>
                                  </p:childTnLst>
                                </p:cTn>
                              </p:par>
                              <p:par>
                                <p:cTn id="46" presetID="22" presetClass="entr" presetSubtype="1" fill="hold" nodeType="with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up)">
                                      <p:cBhvr>
                                        <p:cTn id="48" dur="500"/>
                                        <p:tgtEl>
                                          <p:spTgt spid="65"/>
                                        </p:tgtEl>
                                      </p:cBhvr>
                                    </p:animEffect>
                                  </p:childTnLst>
                                </p:cTn>
                              </p:par>
                              <p:par>
                                <p:cTn id="49" presetID="22" presetClass="entr" presetSubtype="1"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up)">
                                      <p:cBhvr>
                                        <p:cTn id="51" dur="500"/>
                                        <p:tgtEl>
                                          <p:spTgt spid="66"/>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3"/>
          <p:cNvGrpSpPr/>
          <p:nvPr/>
        </p:nvGrpSpPr>
        <p:grpSpPr>
          <a:xfrm>
            <a:off x="989744" y="1753938"/>
            <a:ext cx="4069127" cy="3467557"/>
            <a:chOff x="458370" y="2292267"/>
            <a:chExt cx="3832276" cy="3265722"/>
          </a:xfrm>
        </p:grpSpPr>
        <p:graphicFrame>
          <p:nvGraphicFramePr>
            <p:cNvPr id="17" name="Chart 15"/>
            <p:cNvGraphicFramePr/>
            <p:nvPr/>
          </p:nvGraphicFramePr>
          <p:xfrm>
            <a:off x="458370" y="2292267"/>
            <a:ext cx="3832276" cy="3265722"/>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34"/>
            <p:cNvSpPr txBox="1"/>
            <p:nvPr/>
          </p:nvSpPr>
          <p:spPr>
            <a:xfrm>
              <a:off x="3197189" y="3736315"/>
              <a:ext cx="462270" cy="2558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a:solidFill>
                    <a:schemeClr val="bg2"/>
                  </a:solidFill>
                  <a:latin typeface="Arial" panose="020B0604020202020204" pitchFamily="34" charset="0"/>
                  <a:ea typeface="微软雅黑" panose="020B0503020204020204" pitchFamily="34" charset="-122"/>
                  <a:cs typeface="Arial" panose="020B0604020202020204" pitchFamily="34" charset="0"/>
                </a:rPr>
                <a:t>40%</a:t>
              </a:r>
              <a:endParaRPr lang="en-GB" sz="1200" b="1">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TextBox 35"/>
            <p:cNvSpPr txBox="1"/>
            <p:nvPr/>
          </p:nvSpPr>
          <p:spPr>
            <a:xfrm>
              <a:off x="1645922" y="2685145"/>
              <a:ext cx="462270" cy="2558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a:solidFill>
                    <a:schemeClr val="bg2"/>
                  </a:solidFill>
                  <a:latin typeface="Arial" panose="020B0604020202020204" pitchFamily="34" charset="0"/>
                  <a:ea typeface="微软雅黑" panose="020B0503020204020204" pitchFamily="34" charset="-122"/>
                  <a:cs typeface="Arial" panose="020B0604020202020204" pitchFamily="34" charset="0"/>
                </a:rPr>
                <a:t>15%</a:t>
              </a:r>
              <a:endParaRPr lang="en-GB" sz="1200" b="1">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TextBox 36"/>
            <p:cNvSpPr txBox="1"/>
            <p:nvPr/>
          </p:nvSpPr>
          <p:spPr>
            <a:xfrm>
              <a:off x="1041012" y="3283051"/>
              <a:ext cx="462270" cy="2558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a:solidFill>
                    <a:schemeClr val="bg2"/>
                  </a:solidFill>
                  <a:latin typeface="Arial" panose="020B0604020202020204" pitchFamily="34" charset="0"/>
                  <a:ea typeface="微软雅黑" panose="020B0503020204020204" pitchFamily="34" charset="-122"/>
                  <a:cs typeface="Arial" panose="020B0604020202020204" pitchFamily="34" charset="0"/>
                </a:rPr>
                <a:t>15%</a:t>
              </a:r>
              <a:endParaRPr lang="en-GB" sz="1200" b="1">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TextBox 37"/>
            <p:cNvSpPr txBox="1"/>
            <p:nvPr/>
          </p:nvSpPr>
          <p:spPr>
            <a:xfrm>
              <a:off x="1040038" y="4202209"/>
              <a:ext cx="462270" cy="2558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a:solidFill>
                    <a:schemeClr val="bg2"/>
                  </a:solidFill>
                  <a:latin typeface="Arial" panose="020B0604020202020204" pitchFamily="34" charset="0"/>
                  <a:ea typeface="微软雅黑" panose="020B0503020204020204" pitchFamily="34" charset="-122"/>
                  <a:cs typeface="Arial" panose="020B0604020202020204" pitchFamily="34" charset="0"/>
                </a:rPr>
                <a:t>20%</a:t>
              </a:r>
              <a:endParaRPr lang="en-GB" sz="1200" b="1">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TextBox 38"/>
            <p:cNvSpPr txBox="1"/>
            <p:nvPr/>
          </p:nvSpPr>
          <p:spPr>
            <a:xfrm>
              <a:off x="1843636" y="4885903"/>
              <a:ext cx="462270" cy="25586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200" b="1">
                  <a:solidFill>
                    <a:schemeClr val="bg2"/>
                  </a:solidFill>
                  <a:latin typeface="Arial" panose="020B0604020202020204" pitchFamily="34" charset="0"/>
                  <a:ea typeface="微软雅黑" panose="020B0503020204020204" pitchFamily="34" charset="-122"/>
                  <a:cs typeface="Arial" panose="020B0604020202020204" pitchFamily="34" charset="0"/>
                </a:rPr>
                <a:t>20%</a:t>
              </a:r>
              <a:endParaRPr lang="en-GB" sz="1200" b="1">
                <a:solidFill>
                  <a:schemeClr val="bg2"/>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 name="组合 1"/>
          <p:cNvGrpSpPr/>
          <p:nvPr/>
        </p:nvGrpSpPr>
        <p:grpSpPr>
          <a:xfrm>
            <a:off x="5694117" y="4487806"/>
            <a:ext cx="4329082" cy="1252072"/>
            <a:chOff x="6985889" y="4139535"/>
            <a:chExt cx="4329082" cy="1252072"/>
          </a:xfrm>
        </p:grpSpPr>
        <p:sp>
          <p:nvSpPr>
            <p:cNvPr id="3" name="Freeform 16"/>
            <p:cNvSpPr>
              <a:spLocks noEditPoints="1"/>
            </p:cNvSpPr>
            <p:nvPr/>
          </p:nvSpPr>
          <p:spPr bwMode="auto">
            <a:xfrm>
              <a:off x="10495275" y="4225626"/>
              <a:ext cx="472112" cy="354592"/>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tx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Freeform 17"/>
            <p:cNvSpPr>
              <a:spLocks noEditPoints="1"/>
            </p:cNvSpPr>
            <p:nvPr/>
          </p:nvSpPr>
          <p:spPr bwMode="auto">
            <a:xfrm>
              <a:off x="7310043" y="4139535"/>
              <a:ext cx="419431" cy="4417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19"/>
            <p:cNvSpPr>
              <a:spLocks noEditPoints="1"/>
            </p:cNvSpPr>
            <p:nvPr/>
          </p:nvSpPr>
          <p:spPr bwMode="auto">
            <a:xfrm>
              <a:off x="8910352" y="4194245"/>
              <a:ext cx="411325" cy="352565"/>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矩形 25"/>
            <p:cNvSpPr/>
            <p:nvPr/>
          </p:nvSpPr>
          <p:spPr>
            <a:xfrm>
              <a:off x="6985889" y="4722193"/>
              <a:ext cx="1240794"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7" name="矩形 26"/>
            <p:cNvSpPr/>
            <p:nvPr/>
          </p:nvSpPr>
          <p:spPr>
            <a:xfrm>
              <a:off x="8530033" y="4722193"/>
              <a:ext cx="1240794"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28" name="矩形 27"/>
            <p:cNvSpPr/>
            <p:nvPr/>
          </p:nvSpPr>
          <p:spPr>
            <a:xfrm>
              <a:off x="10074177" y="4722193"/>
              <a:ext cx="1240794" cy="66941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grpSp>
      <p:pic>
        <p:nvPicPr>
          <p:cNvPr id="30" name="图片 29"/>
          <p:cNvPicPr>
            <a:picLocks noChangeAspect="1"/>
          </p:cNvPicPr>
          <p:nvPr/>
        </p:nvPicPr>
        <p:blipFill>
          <a:blip r:embed="rId3"/>
          <a:stretch>
            <a:fillRect/>
          </a:stretch>
        </p:blipFill>
        <p:spPr>
          <a:xfrm>
            <a:off x="5423128" y="1045791"/>
            <a:ext cx="4321231" cy="3045733"/>
          </a:xfrm>
          <a:prstGeom prst="rect">
            <a:avLst/>
          </a:prstGeom>
        </p:spPr>
      </p:pic>
      <p:sp>
        <p:nvSpPr>
          <p:cNvPr id="31" name="矩形 30"/>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教学分析</a:t>
            </a:r>
          </a:p>
        </p:txBody>
      </p:sp>
    </p:spTree>
    <p:extLst>
      <p:ext uri="{BB962C8B-B14F-4D97-AF65-F5344CB8AC3E}">
        <p14:creationId xmlns:p14="http://schemas.microsoft.com/office/powerpoint/2010/main" val="244357729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5"/>
          <p:cNvGrpSpPr/>
          <p:nvPr/>
        </p:nvGrpSpPr>
        <p:grpSpPr>
          <a:xfrm>
            <a:off x="5774554" y="3307424"/>
            <a:ext cx="4144947" cy="1639827"/>
            <a:chOff x="6868847" y="3517276"/>
            <a:chExt cx="3478044" cy="1375986"/>
          </a:xfrm>
        </p:grpSpPr>
        <p:sp>
          <p:nvSpPr>
            <p:cNvPr id="9" name="Freeform 56"/>
            <p:cNvSpPr>
              <a:spLocks noChangeAspect="1" noChangeArrowheads="1"/>
            </p:cNvSpPr>
            <p:nvPr/>
          </p:nvSpPr>
          <p:spPr bwMode="auto">
            <a:xfrm>
              <a:off x="686884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Freeform 57"/>
            <p:cNvSpPr>
              <a:spLocks noChangeAspect="1" noChangeArrowheads="1"/>
            </p:cNvSpPr>
            <p:nvPr/>
          </p:nvSpPr>
          <p:spPr bwMode="auto">
            <a:xfrm>
              <a:off x="7612935"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Freeform 58"/>
            <p:cNvSpPr>
              <a:spLocks noChangeAspect="1" noChangeArrowheads="1"/>
            </p:cNvSpPr>
            <p:nvPr/>
          </p:nvSpPr>
          <p:spPr bwMode="auto">
            <a:xfrm>
              <a:off x="8357023"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59"/>
            <p:cNvSpPr>
              <a:spLocks noChangeAspect="1" noChangeArrowheads="1"/>
            </p:cNvSpPr>
            <p:nvPr/>
          </p:nvSpPr>
          <p:spPr bwMode="auto">
            <a:xfrm>
              <a:off x="9098029"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60"/>
            <p:cNvSpPr>
              <a:spLocks noChangeAspect="1" noChangeArrowheads="1"/>
            </p:cNvSpPr>
            <p:nvPr/>
          </p:nvSpPr>
          <p:spPr bwMode="auto">
            <a:xfrm>
              <a:off x="9842117" y="3517276"/>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61"/>
            <p:cNvSpPr>
              <a:spLocks noChangeAspect="1" noChangeArrowheads="1"/>
            </p:cNvSpPr>
            <p:nvPr/>
          </p:nvSpPr>
          <p:spPr bwMode="auto">
            <a:xfrm>
              <a:off x="686884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62"/>
            <p:cNvSpPr>
              <a:spLocks noChangeAspect="1" noChangeArrowheads="1"/>
            </p:cNvSpPr>
            <p:nvPr/>
          </p:nvSpPr>
          <p:spPr bwMode="auto">
            <a:xfrm>
              <a:off x="7612935"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63"/>
            <p:cNvSpPr>
              <a:spLocks noChangeAspect="1" noChangeArrowheads="1"/>
            </p:cNvSpPr>
            <p:nvPr/>
          </p:nvSpPr>
          <p:spPr bwMode="auto">
            <a:xfrm>
              <a:off x="8357023"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Freeform 64"/>
            <p:cNvSpPr>
              <a:spLocks noChangeAspect="1" noChangeArrowheads="1"/>
            </p:cNvSpPr>
            <p:nvPr/>
          </p:nvSpPr>
          <p:spPr bwMode="auto">
            <a:xfrm>
              <a:off x="9098029"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65"/>
            <p:cNvSpPr>
              <a:spLocks noChangeAspect="1" noChangeArrowheads="1"/>
            </p:cNvSpPr>
            <p:nvPr/>
          </p:nvSpPr>
          <p:spPr bwMode="auto">
            <a:xfrm>
              <a:off x="9842117" y="4289123"/>
              <a:ext cx="504774" cy="60413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2">
                <a:lumMod val="40000"/>
                <a:lumOff val="60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TextBox 68"/>
          <p:cNvSpPr txBox="1"/>
          <p:nvPr/>
        </p:nvSpPr>
        <p:spPr>
          <a:xfrm>
            <a:off x="6527524" y="1845305"/>
            <a:ext cx="869149" cy="30662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2400" b="1">
                <a:solidFill>
                  <a:srgbClr val="F9B439"/>
                </a:solidFill>
                <a:latin typeface="Arial" panose="020B0604020202020204" pitchFamily="34" charset="0"/>
                <a:ea typeface="微软雅黑" panose="020B0503020204020204" pitchFamily="34" charset="-122"/>
                <a:cs typeface="Arial" panose="020B0604020202020204" pitchFamily="34" charset="0"/>
              </a:rPr>
              <a:t>XX%</a:t>
            </a:r>
            <a:endParaRPr lang="en-GB" sz="2400" b="1">
              <a:solidFill>
                <a:srgbClr val="F9B439"/>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矩形 68"/>
          <p:cNvSpPr/>
          <p:nvPr/>
        </p:nvSpPr>
        <p:spPr>
          <a:xfrm>
            <a:off x="5665343" y="5349174"/>
            <a:ext cx="2646878" cy="669414"/>
          </a:xfrm>
          <a:prstGeom prst="rect">
            <a:avLst/>
          </a:prstGeom>
        </p:spPr>
        <p:txBody>
          <a:bodyPr wrap="non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a:p>
            <a:pPr>
              <a:lnSpc>
                <a:spcPts val="1500"/>
              </a:lnSpc>
            </a:pP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0" name="矩形 69"/>
          <p:cNvSpPr/>
          <p:nvPr/>
        </p:nvSpPr>
        <p:spPr>
          <a:xfrm>
            <a:off x="7548083" y="1786087"/>
            <a:ext cx="2892759" cy="284693"/>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71" name="矩形 70"/>
          <p:cNvSpPr/>
          <p:nvPr/>
        </p:nvSpPr>
        <p:spPr>
          <a:xfrm>
            <a:off x="5658954" y="2776867"/>
            <a:ext cx="5544439" cy="284693"/>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pic>
        <p:nvPicPr>
          <p:cNvPr id="3" name="图片 2"/>
          <p:cNvPicPr>
            <a:picLocks noChangeAspect="1"/>
          </p:cNvPicPr>
          <p:nvPr/>
        </p:nvPicPr>
        <p:blipFill>
          <a:blip r:embed="rId2"/>
          <a:stretch>
            <a:fillRect/>
          </a:stretch>
        </p:blipFill>
        <p:spPr>
          <a:xfrm>
            <a:off x="784218" y="1646080"/>
            <a:ext cx="4439532" cy="3993552"/>
          </a:xfrm>
          <a:prstGeom prst="rect">
            <a:avLst/>
          </a:prstGeom>
        </p:spPr>
      </p:pic>
      <p:sp>
        <p:nvSpPr>
          <p:cNvPr id="19" name="矩形 18"/>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教学分析</a:t>
            </a:r>
          </a:p>
        </p:txBody>
      </p:sp>
    </p:spTree>
    <p:extLst>
      <p:ext uri="{BB962C8B-B14F-4D97-AF65-F5344CB8AC3E}">
        <p14:creationId xmlns:p14="http://schemas.microsoft.com/office/powerpoint/2010/main" val="60718034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fade">
                                      <p:cBhvr>
                                        <p:cTn id="15" dur="500"/>
                                        <p:tgtEl>
                                          <p:spTgt spid="7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9" grpId="0"/>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24"/>
          <p:cNvSpPr>
            <a:spLocks noEditPoints="1"/>
          </p:cNvSpPr>
          <p:nvPr/>
        </p:nvSpPr>
        <p:spPr bwMode="auto">
          <a:xfrm>
            <a:off x="1404077" y="4411539"/>
            <a:ext cx="430237" cy="47142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Freeform 125"/>
          <p:cNvSpPr>
            <a:spLocks noEditPoints="1"/>
          </p:cNvSpPr>
          <p:nvPr/>
        </p:nvSpPr>
        <p:spPr bwMode="auto">
          <a:xfrm>
            <a:off x="1427846" y="3272983"/>
            <a:ext cx="344664" cy="521525"/>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126"/>
          <p:cNvSpPr>
            <a:spLocks noEditPoints="1"/>
          </p:cNvSpPr>
          <p:nvPr/>
        </p:nvSpPr>
        <p:spPr bwMode="auto">
          <a:xfrm>
            <a:off x="1366045" y="2198194"/>
            <a:ext cx="468269" cy="457759"/>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5"/>
          <p:cNvSpPr>
            <a:spLocks/>
          </p:cNvSpPr>
          <p:nvPr/>
        </p:nvSpPr>
        <p:spPr bwMode="auto">
          <a:xfrm>
            <a:off x="5656010" y="4209937"/>
            <a:ext cx="1665167" cy="1266787"/>
          </a:xfrm>
          <a:custGeom>
            <a:avLst/>
            <a:gdLst>
              <a:gd name="T0" fmla="*/ 818 w 1641"/>
              <a:gd name="T1" fmla="*/ 0 h 1303"/>
              <a:gd name="T2" fmla="*/ 0 w 1641"/>
              <a:gd name="T3" fmla="*/ 1303 h 1303"/>
              <a:gd name="T4" fmla="*/ 1641 w 1641"/>
              <a:gd name="T5" fmla="*/ 1007 h 1303"/>
            </a:gdLst>
            <a:ahLst/>
            <a:cxnLst>
              <a:cxn ang="0">
                <a:pos x="T0" y="T1"/>
              </a:cxn>
              <a:cxn ang="0">
                <a:pos x="T2" y="T3"/>
              </a:cxn>
              <a:cxn ang="0">
                <a:pos x="T4" y="T5"/>
              </a:cxn>
            </a:cxnLst>
            <a:rect l="0" t="0" r="r" b="b"/>
            <a:pathLst>
              <a:path w="1641" h="1303">
                <a:moveTo>
                  <a:pt x="818" y="0"/>
                </a:moveTo>
                <a:lnTo>
                  <a:pt x="0" y="1303"/>
                </a:lnTo>
                <a:lnTo>
                  <a:pt x="1641" y="1007"/>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6"/>
          <p:cNvSpPr>
            <a:spLocks/>
          </p:cNvSpPr>
          <p:nvPr/>
        </p:nvSpPr>
        <p:spPr bwMode="auto">
          <a:xfrm>
            <a:off x="8220224" y="5188953"/>
            <a:ext cx="831061" cy="687351"/>
          </a:xfrm>
          <a:custGeom>
            <a:avLst/>
            <a:gdLst>
              <a:gd name="T0" fmla="*/ 0 w 819"/>
              <a:gd name="T1" fmla="*/ 707 h 707"/>
              <a:gd name="T2" fmla="*/ 819 w 819"/>
              <a:gd name="T3" fmla="*/ 0 h 707"/>
              <a:gd name="T4" fmla="*/ 819 w 819"/>
              <a:gd name="T5" fmla="*/ 0 h 707"/>
            </a:gdLst>
            <a:ahLst/>
            <a:cxnLst>
              <a:cxn ang="0">
                <a:pos x="T0" y="T1"/>
              </a:cxn>
              <a:cxn ang="0">
                <a:pos x="T2" y="T3"/>
              </a:cxn>
              <a:cxn ang="0">
                <a:pos x="T4" y="T5"/>
              </a:cxn>
            </a:cxnLst>
            <a:rect l="0" t="0" r="r" b="b"/>
            <a:pathLst>
              <a:path w="819" h="707">
                <a:moveTo>
                  <a:pt x="0" y="707"/>
                </a:moveTo>
                <a:lnTo>
                  <a:pt x="819" y="0"/>
                </a:lnTo>
                <a:lnTo>
                  <a:pt x="819"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7"/>
          <p:cNvSpPr>
            <a:spLocks/>
          </p:cNvSpPr>
          <p:nvPr/>
        </p:nvSpPr>
        <p:spPr bwMode="auto">
          <a:xfrm>
            <a:off x="9367880" y="920962"/>
            <a:ext cx="2027424" cy="1200676"/>
          </a:xfrm>
          <a:custGeom>
            <a:avLst/>
            <a:gdLst>
              <a:gd name="T0" fmla="*/ 0 w 1998"/>
              <a:gd name="T1" fmla="*/ 949 h 1235"/>
              <a:gd name="T2" fmla="*/ 551 w 1998"/>
              <a:gd name="T3" fmla="*/ 0 h 1235"/>
              <a:gd name="T4" fmla="*/ 804 w 1998"/>
              <a:gd name="T5" fmla="*/ 795 h 1235"/>
              <a:gd name="T6" fmla="*/ 1998 w 1998"/>
              <a:gd name="T7" fmla="*/ 542 h 1235"/>
              <a:gd name="T8" fmla="*/ 1998 w 1998"/>
              <a:gd name="T9" fmla="*/ 1235 h 1235"/>
              <a:gd name="T10" fmla="*/ 804 w 1998"/>
              <a:gd name="T11" fmla="*/ 795 h 1235"/>
            </a:gdLst>
            <a:ahLst/>
            <a:cxnLst>
              <a:cxn ang="0">
                <a:pos x="T0" y="T1"/>
              </a:cxn>
              <a:cxn ang="0">
                <a:pos x="T2" y="T3"/>
              </a:cxn>
              <a:cxn ang="0">
                <a:pos x="T4" y="T5"/>
              </a:cxn>
              <a:cxn ang="0">
                <a:pos x="T6" y="T7"/>
              </a:cxn>
              <a:cxn ang="0">
                <a:pos x="T8" y="T9"/>
              </a:cxn>
              <a:cxn ang="0">
                <a:pos x="T10" y="T11"/>
              </a:cxn>
            </a:cxnLst>
            <a:rect l="0" t="0" r="r" b="b"/>
            <a:pathLst>
              <a:path w="1998" h="1235">
                <a:moveTo>
                  <a:pt x="0" y="949"/>
                </a:moveTo>
                <a:lnTo>
                  <a:pt x="551" y="0"/>
                </a:lnTo>
                <a:lnTo>
                  <a:pt x="804" y="795"/>
                </a:lnTo>
                <a:lnTo>
                  <a:pt x="1998" y="542"/>
                </a:lnTo>
                <a:lnTo>
                  <a:pt x="1998" y="1235"/>
                </a:lnTo>
                <a:lnTo>
                  <a:pt x="804" y="795"/>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Freeform 8"/>
          <p:cNvSpPr>
            <a:spLocks/>
          </p:cNvSpPr>
          <p:nvPr/>
        </p:nvSpPr>
        <p:spPr bwMode="auto">
          <a:xfrm>
            <a:off x="5494667" y="804295"/>
            <a:ext cx="2145132" cy="997484"/>
          </a:xfrm>
          <a:custGeom>
            <a:avLst/>
            <a:gdLst>
              <a:gd name="T0" fmla="*/ 0 w 2114"/>
              <a:gd name="T1" fmla="*/ 0 h 1026"/>
              <a:gd name="T2" fmla="*/ 327 w 2114"/>
              <a:gd name="T3" fmla="*/ 1026 h 1026"/>
              <a:gd name="T4" fmla="*/ 2114 w 2114"/>
              <a:gd name="T5" fmla="*/ 563 h 1026"/>
              <a:gd name="T6" fmla="*/ 0 w 2114"/>
              <a:gd name="T7" fmla="*/ 0 h 1026"/>
            </a:gdLst>
            <a:ahLst/>
            <a:cxnLst>
              <a:cxn ang="0">
                <a:pos x="T0" y="T1"/>
              </a:cxn>
              <a:cxn ang="0">
                <a:pos x="T2" y="T3"/>
              </a:cxn>
              <a:cxn ang="0">
                <a:pos x="T4" y="T5"/>
              </a:cxn>
              <a:cxn ang="0">
                <a:pos x="T6" y="T7"/>
              </a:cxn>
            </a:cxnLst>
            <a:rect l="0" t="0" r="r" b="b"/>
            <a:pathLst>
              <a:path w="2114" h="1026">
                <a:moveTo>
                  <a:pt x="0" y="0"/>
                </a:moveTo>
                <a:lnTo>
                  <a:pt x="327" y="1026"/>
                </a:lnTo>
                <a:lnTo>
                  <a:pt x="2114" y="563"/>
                </a:lnTo>
                <a:lnTo>
                  <a:pt x="0" y="0"/>
                </a:lnTo>
                <a:close/>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Freeform 9"/>
          <p:cNvSpPr>
            <a:spLocks/>
          </p:cNvSpPr>
          <p:nvPr/>
        </p:nvSpPr>
        <p:spPr bwMode="auto">
          <a:xfrm>
            <a:off x="9007654" y="4867151"/>
            <a:ext cx="1382057" cy="1087900"/>
          </a:xfrm>
          <a:custGeom>
            <a:avLst/>
            <a:gdLst>
              <a:gd name="T0" fmla="*/ 0 w 1362"/>
              <a:gd name="T1" fmla="*/ 331 h 1119"/>
              <a:gd name="T2" fmla="*/ 1362 w 1362"/>
              <a:gd name="T3" fmla="*/ 1119 h 1119"/>
              <a:gd name="T4" fmla="*/ 906 w 1362"/>
              <a:gd name="T5" fmla="*/ 0 h 1119"/>
            </a:gdLst>
            <a:ahLst/>
            <a:cxnLst>
              <a:cxn ang="0">
                <a:pos x="T0" y="T1"/>
              </a:cxn>
              <a:cxn ang="0">
                <a:pos x="T2" y="T3"/>
              </a:cxn>
              <a:cxn ang="0">
                <a:pos x="T4" y="T5"/>
              </a:cxn>
            </a:cxnLst>
            <a:rect l="0" t="0" r="r" b="b"/>
            <a:pathLst>
              <a:path w="1362" h="1119">
                <a:moveTo>
                  <a:pt x="0" y="331"/>
                </a:moveTo>
                <a:lnTo>
                  <a:pt x="1362" y="1119"/>
                </a:lnTo>
                <a:lnTo>
                  <a:pt x="906"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Line 10"/>
          <p:cNvSpPr>
            <a:spLocks noChangeShapeType="1"/>
          </p:cNvSpPr>
          <p:nvPr/>
        </p:nvSpPr>
        <p:spPr bwMode="auto">
          <a:xfrm flipH="1" flipV="1">
            <a:off x="7287691" y="5188953"/>
            <a:ext cx="932535" cy="68735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20" name="Line 11"/>
          <p:cNvSpPr>
            <a:spLocks noChangeShapeType="1"/>
          </p:cNvSpPr>
          <p:nvPr/>
        </p:nvSpPr>
        <p:spPr bwMode="auto">
          <a:xfrm>
            <a:off x="7275512" y="709991"/>
            <a:ext cx="0" cy="0"/>
          </a:xfrm>
          <a:prstGeom prst="line">
            <a:avLst/>
          </a:prstGeom>
          <a:noFill/>
          <a:ln w="2540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21" name="Freeform 12"/>
          <p:cNvSpPr>
            <a:spLocks/>
          </p:cNvSpPr>
          <p:nvPr/>
        </p:nvSpPr>
        <p:spPr bwMode="auto">
          <a:xfrm>
            <a:off x="7412503" y="1436231"/>
            <a:ext cx="2915311" cy="2851484"/>
          </a:xfrm>
          <a:custGeom>
            <a:avLst/>
            <a:gdLst>
              <a:gd name="T0" fmla="*/ 2440 w 2873"/>
              <a:gd name="T1" fmla="*/ 878 h 2933"/>
              <a:gd name="T2" fmla="*/ 1314 w 2873"/>
              <a:gd name="T3" fmla="*/ 1580 h 2933"/>
              <a:gd name="T4" fmla="*/ 1158 w 2873"/>
              <a:gd name="T5" fmla="*/ 2143 h 2933"/>
              <a:gd name="T6" fmla="*/ 1165 w 2873"/>
              <a:gd name="T7" fmla="*/ 2933 h 2933"/>
              <a:gd name="T8" fmla="*/ 2374 w 2873"/>
              <a:gd name="T9" fmla="*/ 2500 h 2933"/>
              <a:gd name="T10" fmla="*/ 640 w 2873"/>
              <a:gd name="T11" fmla="*/ 1989 h 2933"/>
              <a:gd name="T12" fmla="*/ 0 w 2873"/>
              <a:gd name="T13" fmla="*/ 852 h 2933"/>
              <a:gd name="T14" fmla="*/ 484 w 2873"/>
              <a:gd name="T15" fmla="*/ 334 h 2933"/>
              <a:gd name="T16" fmla="*/ 1241 w 2873"/>
              <a:gd name="T17" fmla="*/ 0 h 2933"/>
              <a:gd name="T18" fmla="*/ 1927 w 2873"/>
              <a:gd name="T19" fmla="*/ 419 h 2933"/>
              <a:gd name="T20" fmla="*/ 2873 w 2873"/>
              <a:gd name="T21" fmla="*/ 197 h 2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73" h="2933">
                <a:moveTo>
                  <a:pt x="2440" y="878"/>
                </a:moveTo>
                <a:lnTo>
                  <a:pt x="1314" y="1580"/>
                </a:lnTo>
                <a:lnTo>
                  <a:pt x="1158" y="2143"/>
                </a:lnTo>
                <a:lnTo>
                  <a:pt x="1165" y="2933"/>
                </a:lnTo>
                <a:lnTo>
                  <a:pt x="2374" y="2500"/>
                </a:lnTo>
                <a:lnTo>
                  <a:pt x="640" y="1989"/>
                </a:lnTo>
                <a:lnTo>
                  <a:pt x="0" y="852"/>
                </a:lnTo>
                <a:lnTo>
                  <a:pt x="484" y="334"/>
                </a:lnTo>
                <a:lnTo>
                  <a:pt x="1241" y="0"/>
                </a:lnTo>
                <a:lnTo>
                  <a:pt x="1927" y="419"/>
                </a:lnTo>
                <a:lnTo>
                  <a:pt x="2873" y="197"/>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13"/>
          <p:cNvSpPr>
            <a:spLocks/>
          </p:cNvSpPr>
          <p:nvPr/>
        </p:nvSpPr>
        <p:spPr bwMode="auto">
          <a:xfrm>
            <a:off x="5003540" y="1351650"/>
            <a:ext cx="5945285" cy="3837303"/>
          </a:xfrm>
          <a:custGeom>
            <a:avLst/>
            <a:gdLst>
              <a:gd name="T0" fmla="*/ 5859 w 5859"/>
              <a:gd name="T1" fmla="*/ 2239 h 3947"/>
              <a:gd name="T2" fmla="*/ 4738 w 5859"/>
              <a:gd name="T3" fmla="*/ 2469 h 3947"/>
              <a:gd name="T4" fmla="*/ 4599 w 5859"/>
              <a:gd name="T5" fmla="*/ 2507 h 3947"/>
              <a:gd name="T6" fmla="*/ 4852 w 5859"/>
              <a:gd name="T7" fmla="*/ 3566 h 3947"/>
              <a:gd name="T8" fmla="*/ 3989 w 5859"/>
              <a:gd name="T9" fmla="*/ 3947 h 3947"/>
              <a:gd name="T10" fmla="*/ 3390 w 5859"/>
              <a:gd name="T11" fmla="*/ 3183 h 3947"/>
              <a:gd name="T12" fmla="*/ 2891 w 5859"/>
              <a:gd name="T13" fmla="*/ 2128 h 3947"/>
              <a:gd name="T14" fmla="*/ 3471 w 5859"/>
              <a:gd name="T15" fmla="*/ 749 h 3947"/>
              <a:gd name="T16" fmla="*/ 3615 w 5859"/>
              <a:gd name="T17" fmla="*/ 87 h 3947"/>
              <a:gd name="T18" fmla="*/ 2617 w 5859"/>
              <a:gd name="T19" fmla="*/ 0 h 3947"/>
              <a:gd name="T20" fmla="*/ 2374 w 5859"/>
              <a:gd name="T21" fmla="*/ 939 h 3947"/>
              <a:gd name="T22" fmla="*/ 858 w 5859"/>
              <a:gd name="T23" fmla="*/ 511 h 3947"/>
              <a:gd name="T24" fmla="*/ 0 w 5859"/>
              <a:gd name="T25" fmla="*/ 1859 h 3947"/>
              <a:gd name="T26" fmla="*/ 950 w 5859"/>
              <a:gd name="T27" fmla="*/ 2015 h 3947"/>
              <a:gd name="T28" fmla="*/ 1596 w 5859"/>
              <a:gd name="T29" fmla="*/ 1693 h 3947"/>
              <a:gd name="T30" fmla="*/ 1366 w 5859"/>
              <a:gd name="T31" fmla="*/ 2892 h 3947"/>
              <a:gd name="T32" fmla="*/ 2043 w 5859"/>
              <a:gd name="T33" fmla="*/ 2112 h 3947"/>
              <a:gd name="T34" fmla="*/ 2426 w 5859"/>
              <a:gd name="T35" fmla="*/ 939 h 3947"/>
              <a:gd name="T36" fmla="*/ 3563 w 5859"/>
              <a:gd name="T37" fmla="*/ 894 h 3947"/>
              <a:gd name="T38" fmla="*/ 4447 w 5859"/>
              <a:gd name="T39" fmla="*/ 1140 h 3947"/>
              <a:gd name="T40" fmla="*/ 5859 w 5859"/>
              <a:gd name="T41" fmla="*/ 2239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59" h="3947">
                <a:moveTo>
                  <a:pt x="5859" y="2239"/>
                </a:moveTo>
                <a:lnTo>
                  <a:pt x="4738" y="2469"/>
                </a:lnTo>
                <a:lnTo>
                  <a:pt x="4599" y="2507"/>
                </a:lnTo>
                <a:lnTo>
                  <a:pt x="4852" y="3566"/>
                </a:lnTo>
                <a:lnTo>
                  <a:pt x="3989" y="3947"/>
                </a:lnTo>
                <a:lnTo>
                  <a:pt x="3390" y="3183"/>
                </a:lnTo>
                <a:lnTo>
                  <a:pt x="2891" y="2128"/>
                </a:lnTo>
                <a:lnTo>
                  <a:pt x="3471" y="749"/>
                </a:lnTo>
                <a:lnTo>
                  <a:pt x="3615" y="87"/>
                </a:lnTo>
                <a:lnTo>
                  <a:pt x="2617" y="0"/>
                </a:lnTo>
                <a:lnTo>
                  <a:pt x="2374" y="939"/>
                </a:lnTo>
                <a:lnTo>
                  <a:pt x="858" y="511"/>
                </a:lnTo>
                <a:lnTo>
                  <a:pt x="0" y="1859"/>
                </a:lnTo>
                <a:lnTo>
                  <a:pt x="950" y="2015"/>
                </a:lnTo>
                <a:lnTo>
                  <a:pt x="1596" y="1693"/>
                </a:lnTo>
                <a:lnTo>
                  <a:pt x="1366" y="2892"/>
                </a:lnTo>
                <a:lnTo>
                  <a:pt x="2043" y="2112"/>
                </a:lnTo>
                <a:lnTo>
                  <a:pt x="2426" y="939"/>
                </a:lnTo>
                <a:lnTo>
                  <a:pt x="3563" y="894"/>
                </a:lnTo>
                <a:lnTo>
                  <a:pt x="4447" y="1140"/>
                </a:lnTo>
                <a:lnTo>
                  <a:pt x="5859" y="2239"/>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Freeform 14"/>
          <p:cNvSpPr>
            <a:spLocks/>
          </p:cNvSpPr>
          <p:nvPr/>
        </p:nvSpPr>
        <p:spPr bwMode="auto">
          <a:xfrm>
            <a:off x="9730138" y="1666645"/>
            <a:ext cx="1218687" cy="1861777"/>
          </a:xfrm>
          <a:custGeom>
            <a:avLst/>
            <a:gdLst>
              <a:gd name="T0" fmla="*/ 0 w 1201"/>
              <a:gd name="T1" fmla="*/ 842 h 1915"/>
              <a:gd name="T2" fmla="*/ 447 w 1201"/>
              <a:gd name="T3" fmla="*/ 0 h 1915"/>
              <a:gd name="T4" fmla="*/ 1201 w 1201"/>
              <a:gd name="T5" fmla="*/ 1915 h 1915"/>
            </a:gdLst>
            <a:ahLst/>
            <a:cxnLst>
              <a:cxn ang="0">
                <a:pos x="T0" y="T1"/>
              </a:cxn>
              <a:cxn ang="0">
                <a:pos x="T2" y="T3"/>
              </a:cxn>
              <a:cxn ang="0">
                <a:pos x="T4" y="T5"/>
              </a:cxn>
            </a:cxnLst>
            <a:rect l="0" t="0" r="r" b="b"/>
            <a:pathLst>
              <a:path w="1201" h="1915">
                <a:moveTo>
                  <a:pt x="0" y="842"/>
                </a:moveTo>
                <a:lnTo>
                  <a:pt x="447" y="0"/>
                </a:lnTo>
                <a:lnTo>
                  <a:pt x="1201" y="1915"/>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Line 15"/>
          <p:cNvSpPr>
            <a:spLocks noChangeShapeType="1"/>
          </p:cNvSpPr>
          <p:nvPr/>
        </p:nvSpPr>
        <p:spPr bwMode="auto">
          <a:xfrm>
            <a:off x="9730136" y="2485241"/>
            <a:ext cx="0" cy="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25" name="Line 16"/>
          <p:cNvSpPr>
            <a:spLocks noChangeShapeType="1"/>
          </p:cNvSpPr>
          <p:nvPr/>
        </p:nvSpPr>
        <p:spPr bwMode="auto">
          <a:xfrm>
            <a:off x="7956395" y="3322313"/>
            <a:ext cx="0" cy="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26" name="Freeform 17"/>
          <p:cNvSpPr>
            <a:spLocks/>
          </p:cNvSpPr>
          <p:nvPr/>
        </p:nvSpPr>
        <p:spPr bwMode="auto">
          <a:xfrm>
            <a:off x="6486057" y="3322315"/>
            <a:ext cx="1470339" cy="1866639"/>
          </a:xfrm>
          <a:custGeom>
            <a:avLst/>
            <a:gdLst>
              <a:gd name="T0" fmla="*/ 832 w 1449"/>
              <a:gd name="T1" fmla="*/ 1920 h 1920"/>
              <a:gd name="T2" fmla="*/ 0 w 1449"/>
              <a:gd name="T3" fmla="*/ 913 h 1920"/>
              <a:gd name="T4" fmla="*/ 1449 w 1449"/>
              <a:gd name="T5" fmla="*/ 0 h 1920"/>
            </a:gdLst>
            <a:ahLst/>
            <a:cxnLst>
              <a:cxn ang="0">
                <a:pos x="T0" y="T1"/>
              </a:cxn>
              <a:cxn ang="0">
                <a:pos x="T2" y="T3"/>
              </a:cxn>
              <a:cxn ang="0">
                <a:pos x="T4" y="T5"/>
              </a:cxn>
            </a:cxnLst>
            <a:rect l="0" t="0" r="r" b="b"/>
            <a:pathLst>
              <a:path w="1449" h="1920">
                <a:moveTo>
                  <a:pt x="832" y="1920"/>
                </a:moveTo>
                <a:lnTo>
                  <a:pt x="0" y="913"/>
                </a:lnTo>
                <a:lnTo>
                  <a:pt x="1449"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18"/>
          <p:cNvSpPr>
            <a:spLocks/>
          </p:cNvSpPr>
          <p:nvPr/>
        </p:nvSpPr>
        <p:spPr bwMode="auto">
          <a:xfrm>
            <a:off x="10025425" y="2121638"/>
            <a:ext cx="1369881" cy="2718292"/>
          </a:xfrm>
          <a:custGeom>
            <a:avLst/>
            <a:gdLst>
              <a:gd name="T0" fmla="*/ 1350 w 1350"/>
              <a:gd name="T1" fmla="*/ 0 h 2796"/>
              <a:gd name="T2" fmla="*/ 796 w 1350"/>
              <a:gd name="T3" fmla="*/ 1492 h 2796"/>
              <a:gd name="T4" fmla="*/ 0 w 1350"/>
              <a:gd name="T5" fmla="*/ 2796 h 2796"/>
            </a:gdLst>
            <a:ahLst/>
            <a:cxnLst>
              <a:cxn ang="0">
                <a:pos x="T0" y="T1"/>
              </a:cxn>
              <a:cxn ang="0">
                <a:pos x="T2" y="T3"/>
              </a:cxn>
              <a:cxn ang="0">
                <a:pos x="T4" y="T5"/>
              </a:cxn>
            </a:cxnLst>
            <a:rect l="0" t="0" r="r" b="b"/>
            <a:pathLst>
              <a:path w="1350" h="2796">
                <a:moveTo>
                  <a:pt x="1350" y="0"/>
                </a:moveTo>
                <a:lnTo>
                  <a:pt x="796" y="1492"/>
                </a:lnTo>
                <a:lnTo>
                  <a:pt x="0" y="2796"/>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19"/>
          <p:cNvSpPr>
            <a:spLocks/>
          </p:cNvSpPr>
          <p:nvPr/>
        </p:nvSpPr>
        <p:spPr bwMode="auto">
          <a:xfrm>
            <a:off x="5852865" y="1884420"/>
            <a:ext cx="1631680" cy="1113177"/>
          </a:xfrm>
          <a:custGeom>
            <a:avLst/>
            <a:gdLst>
              <a:gd name="T0" fmla="*/ 0 w 1608"/>
              <a:gd name="T1" fmla="*/ 0 h 1145"/>
              <a:gd name="T2" fmla="*/ 759 w 1608"/>
              <a:gd name="T3" fmla="*/ 1145 h 1145"/>
              <a:gd name="T4" fmla="*/ 1608 w 1608"/>
              <a:gd name="T5" fmla="*/ 258 h 1145"/>
            </a:gdLst>
            <a:ahLst/>
            <a:cxnLst>
              <a:cxn ang="0">
                <a:pos x="T0" y="T1"/>
              </a:cxn>
              <a:cxn ang="0">
                <a:pos x="T2" y="T3"/>
              </a:cxn>
              <a:cxn ang="0">
                <a:pos x="T4" y="T5"/>
              </a:cxn>
            </a:cxnLst>
            <a:rect l="0" t="0" r="r" b="b"/>
            <a:pathLst>
              <a:path w="1608" h="1145">
                <a:moveTo>
                  <a:pt x="0" y="0"/>
                </a:moveTo>
                <a:lnTo>
                  <a:pt x="759" y="1145"/>
                </a:lnTo>
                <a:lnTo>
                  <a:pt x="1608" y="258"/>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0"/>
          <p:cNvSpPr>
            <a:spLocks/>
          </p:cNvSpPr>
          <p:nvPr/>
        </p:nvSpPr>
        <p:spPr bwMode="auto">
          <a:xfrm>
            <a:off x="5003540" y="2284967"/>
            <a:ext cx="2408963" cy="877904"/>
          </a:xfrm>
          <a:custGeom>
            <a:avLst/>
            <a:gdLst>
              <a:gd name="T0" fmla="*/ 0 w 2374"/>
              <a:gd name="T1" fmla="*/ 903 h 903"/>
              <a:gd name="T2" fmla="*/ 659 w 2374"/>
              <a:gd name="T3" fmla="*/ 525 h 903"/>
              <a:gd name="T4" fmla="*/ 2374 w 2374"/>
              <a:gd name="T5" fmla="*/ 0 h 903"/>
            </a:gdLst>
            <a:ahLst/>
            <a:cxnLst>
              <a:cxn ang="0">
                <a:pos x="T0" y="T1"/>
              </a:cxn>
              <a:cxn ang="0">
                <a:pos x="T2" y="T3"/>
              </a:cxn>
              <a:cxn ang="0">
                <a:pos x="T4" y="T5"/>
              </a:cxn>
            </a:cxnLst>
            <a:rect l="0" t="0" r="r" b="b"/>
            <a:pathLst>
              <a:path w="2374" h="903">
                <a:moveTo>
                  <a:pt x="0" y="903"/>
                </a:moveTo>
                <a:lnTo>
                  <a:pt x="659" y="525"/>
                </a:lnTo>
                <a:lnTo>
                  <a:pt x="2374" y="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Line 21"/>
          <p:cNvSpPr>
            <a:spLocks noChangeShapeType="1"/>
          </p:cNvSpPr>
          <p:nvPr/>
        </p:nvSpPr>
        <p:spPr bwMode="auto">
          <a:xfrm flipH="1">
            <a:off x="9593151" y="2121638"/>
            <a:ext cx="1802156" cy="432633"/>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1" name="Line 22"/>
          <p:cNvSpPr>
            <a:spLocks noChangeShapeType="1"/>
          </p:cNvSpPr>
          <p:nvPr/>
        </p:nvSpPr>
        <p:spPr bwMode="auto">
          <a:xfrm flipH="1">
            <a:off x="7330308" y="3354395"/>
            <a:ext cx="631160" cy="183455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2" name="Freeform 23"/>
          <p:cNvSpPr>
            <a:spLocks/>
          </p:cNvSpPr>
          <p:nvPr/>
        </p:nvSpPr>
        <p:spPr bwMode="auto">
          <a:xfrm>
            <a:off x="5672245" y="1801782"/>
            <a:ext cx="2771219" cy="2644404"/>
          </a:xfrm>
          <a:custGeom>
            <a:avLst/>
            <a:gdLst>
              <a:gd name="T0" fmla="*/ 152 w 2731"/>
              <a:gd name="T1" fmla="*/ 0 h 2720"/>
              <a:gd name="T2" fmla="*/ 0 w 2731"/>
              <a:gd name="T3" fmla="*/ 1022 h 2720"/>
              <a:gd name="T4" fmla="*/ 802 w 2731"/>
              <a:gd name="T5" fmla="*/ 2477 h 2720"/>
              <a:gd name="T6" fmla="*/ 2731 w 2731"/>
              <a:gd name="T7" fmla="*/ 2720 h 2720"/>
            </a:gdLst>
            <a:ahLst/>
            <a:cxnLst>
              <a:cxn ang="0">
                <a:pos x="T0" y="T1"/>
              </a:cxn>
              <a:cxn ang="0">
                <a:pos x="T2" y="T3"/>
              </a:cxn>
              <a:cxn ang="0">
                <a:pos x="T4" y="T5"/>
              </a:cxn>
              <a:cxn ang="0">
                <a:pos x="T6" y="T7"/>
              </a:cxn>
            </a:cxnLst>
            <a:rect l="0" t="0" r="r" b="b"/>
            <a:pathLst>
              <a:path w="2731" h="2720">
                <a:moveTo>
                  <a:pt x="152" y="0"/>
                </a:moveTo>
                <a:lnTo>
                  <a:pt x="0" y="1022"/>
                </a:lnTo>
                <a:lnTo>
                  <a:pt x="802" y="2477"/>
                </a:lnTo>
                <a:lnTo>
                  <a:pt x="2731" y="2720"/>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Line 24"/>
          <p:cNvSpPr>
            <a:spLocks noChangeShapeType="1"/>
          </p:cNvSpPr>
          <p:nvPr/>
        </p:nvSpPr>
        <p:spPr bwMode="auto">
          <a:xfrm flipV="1">
            <a:off x="9670270" y="2121636"/>
            <a:ext cx="1725036" cy="166733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4" name="Line 25"/>
          <p:cNvSpPr>
            <a:spLocks noChangeShapeType="1"/>
          </p:cNvSpPr>
          <p:nvPr/>
        </p:nvSpPr>
        <p:spPr bwMode="auto">
          <a:xfrm>
            <a:off x="6567235" y="3016068"/>
            <a:ext cx="1876231" cy="1430117"/>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5" name="Line 26"/>
          <p:cNvSpPr>
            <a:spLocks noChangeShapeType="1"/>
          </p:cNvSpPr>
          <p:nvPr/>
        </p:nvSpPr>
        <p:spPr bwMode="auto">
          <a:xfrm>
            <a:off x="5003539" y="3158983"/>
            <a:ext cx="1482516" cy="1050956"/>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6" name="Freeform 27"/>
          <p:cNvSpPr>
            <a:spLocks/>
          </p:cNvSpPr>
          <p:nvPr/>
        </p:nvSpPr>
        <p:spPr bwMode="auto">
          <a:xfrm>
            <a:off x="7412501" y="2264552"/>
            <a:ext cx="2257768" cy="1524421"/>
          </a:xfrm>
          <a:custGeom>
            <a:avLst/>
            <a:gdLst>
              <a:gd name="T0" fmla="*/ 0 w 2225"/>
              <a:gd name="T1" fmla="*/ 0 h 1568"/>
              <a:gd name="T2" fmla="*/ 1314 w 2225"/>
              <a:gd name="T3" fmla="*/ 728 h 1568"/>
              <a:gd name="T4" fmla="*/ 2225 w 2225"/>
              <a:gd name="T5" fmla="*/ 1568 h 1568"/>
            </a:gdLst>
            <a:ahLst/>
            <a:cxnLst>
              <a:cxn ang="0">
                <a:pos x="T0" y="T1"/>
              </a:cxn>
              <a:cxn ang="0">
                <a:pos x="T2" y="T3"/>
              </a:cxn>
              <a:cxn ang="0">
                <a:pos x="T4" y="T5"/>
              </a:cxn>
            </a:cxnLst>
            <a:rect l="0" t="0" r="r" b="b"/>
            <a:pathLst>
              <a:path w="2225" h="1568">
                <a:moveTo>
                  <a:pt x="0" y="0"/>
                </a:moveTo>
                <a:lnTo>
                  <a:pt x="1314" y="728"/>
                </a:lnTo>
                <a:lnTo>
                  <a:pt x="2225" y="1568"/>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Line 28"/>
          <p:cNvSpPr>
            <a:spLocks noChangeShapeType="1"/>
          </p:cNvSpPr>
          <p:nvPr/>
        </p:nvSpPr>
        <p:spPr bwMode="auto">
          <a:xfrm flipV="1">
            <a:off x="7330309" y="4446186"/>
            <a:ext cx="1113155" cy="70874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38" name="Oval 29"/>
          <p:cNvSpPr>
            <a:spLocks noChangeArrowheads="1"/>
          </p:cNvSpPr>
          <p:nvPr/>
        </p:nvSpPr>
        <p:spPr bwMode="auto">
          <a:xfrm>
            <a:off x="7330308" y="3583837"/>
            <a:ext cx="149165" cy="14291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Oval 30"/>
          <p:cNvSpPr>
            <a:spLocks noChangeArrowheads="1"/>
          </p:cNvSpPr>
          <p:nvPr/>
        </p:nvSpPr>
        <p:spPr bwMode="auto">
          <a:xfrm>
            <a:off x="5585994" y="2721489"/>
            <a:ext cx="170473" cy="163331"/>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Oval 31"/>
          <p:cNvSpPr>
            <a:spLocks noChangeArrowheads="1"/>
          </p:cNvSpPr>
          <p:nvPr/>
        </p:nvSpPr>
        <p:spPr bwMode="auto">
          <a:xfrm>
            <a:off x="6287171" y="2554269"/>
            <a:ext cx="102487" cy="98192"/>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Oval 32"/>
          <p:cNvSpPr>
            <a:spLocks noChangeArrowheads="1"/>
          </p:cNvSpPr>
          <p:nvPr/>
        </p:nvSpPr>
        <p:spPr bwMode="auto">
          <a:xfrm>
            <a:off x="5852867" y="3202732"/>
            <a:ext cx="213092" cy="20221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Oval 33"/>
          <p:cNvSpPr>
            <a:spLocks noChangeArrowheads="1"/>
          </p:cNvSpPr>
          <p:nvPr/>
        </p:nvSpPr>
        <p:spPr bwMode="auto">
          <a:xfrm>
            <a:off x="10259824" y="2990791"/>
            <a:ext cx="223240" cy="213887"/>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Oval 34"/>
          <p:cNvSpPr>
            <a:spLocks noChangeArrowheads="1"/>
          </p:cNvSpPr>
          <p:nvPr/>
        </p:nvSpPr>
        <p:spPr bwMode="auto">
          <a:xfrm>
            <a:off x="6955875" y="3287313"/>
            <a:ext cx="237447" cy="227496"/>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Oval 35"/>
          <p:cNvSpPr>
            <a:spLocks noChangeArrowheads="1"/>
          </p:cNvSpPr>
          <p:nvPr/>
        </p:nvSpPr>
        <p:spPr bwMode="auto">
          <a:xfrm>
            <a:off x="8460717" y="3395228"/>
            <a:ext cx="256727" cy="245968"/>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Oval 36"/>
          <p:cNvSpPr>
            <a:spLocks noChangeArrowheads="1"/>
          </p:cNvSpPr>
          <p:nvPr/>
        </p:nvSpPr>
        <p:spPr bwMode="auto">
          <a:xfrm>
            <a:off x="8669748" y="2898429"/>
            <a:ext cx="155253" cy="1497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Oval 37"/>
          <p:cNvSpPr>
            <a:spLocks noChangeArrowheads="1"/>
          </p:cNvSpPr>
          <p:nvPr/>
        </p:nvSpPr>
        <p:spPr bwMode="auto">
          <a:xfrm>
            <a:off x="8179635" y="2641767"/>
            <a:ext cx="142061" cy="133192"/>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Line 38"/>
          <p:cNvSpPr>
            <a:spLocks noChangeShapeType="1"/>
          </p:cNvSpPr>
          <p:nvPr/>
        </p:nvSpPr>
        <p:spPr bwMode="auto">
          <a:xfrm flipH="1">
            <a:off x="9051286" y="3788973"/>
            <a:ext cx="618983" cy="1399979"/>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48" name="Line 39"/>
          <p:cNvSpPr>
            <a:spLocks noChangeShapeType="1"/>
          </p:cNvSpPr>
          <p:nvPr/>
        </p:nvSpPr>
        <p:spPr bwMode="auto">
          <a:xfrm>
            <a:off x="8443465" y="4446184"/>
            <a:ext cx="1483531" cy="420965"/>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49" name="Oval 40"/>
          <p:cNvSpPr>
            <a:spLocks noChangeArrowheads="1"/>
          </p:cNvSpPr>
          <p:nvPr/>
        </p:nvSpPr>
        <p:spPr bwMode="auto">
          <a:xfrm>
            <a:off x="9180155" y="4591045"/>
            <a:ext cx="187724" cy="1798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Line 41"/>
          <p:cNvSpPr>
            <a:spLocks noChangeShapeType="1"/>
          </p:cNvSpPr>
          <p:nvPr/>
        </p:nvSpPr>
        <p:spPr bwMode="auto">
          <a:xfrm>
            <a:off x="9367882" y="1843587"/>
            <a:ext cx="237447" cy="616380"/>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51" name="Oval 42"/>
          <p:cNvSpPr>
            <a:spLocks noChangeArrowheads="1"/>
          </p:cNvSpPr>
          <p:nvPr/>
        </p:nvSpPr>
        <p:spPr bwMode="auto">
          <a:xfrm>
            <a:off x="9257275" y="1735671"/>
            <a:ext cx="223240" cy="213887"/>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Oval 43"/>
          <p:cNvSpPr>
            <a:spLocks noChangeArrowheads="1"/>
          </p:cNvSpPr>
          <p:nvPr/>
        </p:nvSpPr>
        <p:spPr bwMode="auto">
          <a:xfrm>
            <a:off x="8585527" y="1351650"/>
            <a:ext cx="172503" cy="1672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44"/>
          <p:cNvSpPr>
            <a:spLocks/>
          </p:cNvSpPr>
          <p:nvPr/>
        </p:nvSpPr>
        <p:spPr bwMode="auto">
          <a:xfrm>
            <a:off x="5826484" y="1316650"/>
            <a:ext cx="2667717" cy="835127"/>
          </a:xfrm>
          <a:custGeom>
            <a:avLst/>
            <a:gdLst>
              <a:gd name="T0" fmla="*/ 0 w 2629"/>
              <a:gd name="T1" fmla="*/ 542 h 859"/>
              <a:gd name="T2" fmla="*/ 1172 w 2629"/>
              <a:gd name="T3" fmla="*/ 461 h 859"/>
              <a:gd name="T4" fmla="*/ 1842 w 2629"/>
              <a:gd name="T5" fmla="*/ 0 h 859"/>
              <a:gd name="T6" fmla="*/ 2047 w 2629"/>
              <a:gd name="T7" fmla="*/ 457 h 859"/>
              <a:gd name="T8" fmla="*/ 2629 w 2629"/>
              <a:gd name="T9" fmla="*/ 859 h 859"/>
            </a:gdLst>
            <a:ahLst/>
            <a:cxnLst>
              <a:cxn ang="0">
                <a:pos x="T0" y="T1"/>
              </a:cxn>
              <a:cxn ang="0">
                <a:pos x="T2" y="T3"/>
              </a:cxn>
              <a:cxn ang="0">
                <a:pos x="T4" y="T5"/>
              </a:cxn>
              <a:cxn ang="0">
                <a:pos x="T6" y="T7"/>
              </a:cxn>
              <a:cxn ang="0">
                <a:pos x="T8" y="T9"/>
              </a:cxn>
            </a:cxnLst>
            <a:rect l="0" t="0" r="r" b="b"/>
            <a:pathLst>
              <a:path w="2629" h="859">
                <a:moveTo>
                  <a:pt x="0" y="542"/>
                </a:moveTo>
                <a:lnTo>
                  <a:pt x="1172" y="461"/>
                </a:lnTo>
                <a:lnTo>
                  <a:pt x="1842" y="0"/>
                </a:lnTo>
                <a:lnTo>
                  <a:pt x="2047" y="457"/>
                </a:lnTo>
                <a:lnTo>
                  <a:pt x="2629" y="859"/>
                </a:lnTo>
              </a:path>
            </a:pathLst>
          </a:custGeom>
          <a:noFill/>
          <a:ln w="14288" cap="flat">
            <a:solidFill>
              <a:srgbClr val="90A4A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4" name="Line 45"/>
          <p:cNvSpPr>
            <a:spLocks noChangeShapeType="1"/>
          </p:cNvSpPr>
          <p:nvPr/>
        </p:nvSpPr>
        <p:spPr bwMode="auto">
          <a:xfrm>
            <a:off x="7015745" y="1764837"/>
            <a:ext cx="396759" cy="52013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55" name="Oval 46"/>
          <p:cNvSpPr>
            <a:spLocks noChangeArrowheads="1"/>
          </p:cNvSpPr>
          <p:nvPr/>
        </p:nvSpPr>
        <p:spPr bwMode="auto">
          <a:xfrm>
            <a:off x="6968051" y="1719143"/>
            <a:ext cx="96400" cy="9236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Oval 47"/>
          <p:cNvSpPr>
            <a:spLocks noChangeArrowheads="1"/>
          </p:cNvSpPr>
          <p:nvPr/>
        </p:nvSpPr>
        <p:spPr bwMode="auto">
          <a:xfrm>
            <a:off x="7843759" y="1703587"/>
            <a:ext cx="117708" cy="11472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Line 48"/>
          <p:cNvSpPr>
            <a:spLocks noChangeShapeType="1"/>
          </p:cNvSpPr>
          <p:nvPr/>
        </p:nvSpPr>
        <p:spPr bwMode="auto">
          <a:xfrm flipH="1">
            <a:off x="6336891" y="1764838"/>
            <a:ext cx="678852" cy="837071"/>
          </a:xfrm>
          <a:prstGeom prst="line">
            <a:avLst/>
          </a:prstGeom>
          <a:noFill/>
          <a:ln w="14288"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58" name="Oval 49"/>
          <p:cNvSpPr>
            <a:spLocks noChangeArrowheads="1"/>
          </p:cNvSpPr>
          <p:nvPr/>
        </p:nvSpPr>
        <p:spPr bwMode="auto">
          <a:xfrm>
            <a:off x="6635220" y="1969974"/>
            <a:ext cx="241504" cy="234303"/>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Oval 50"/>
          <p:cNvSpPr>
            <a:spLocks noChangeArrowheads="1"/>
          </p:cNvSpPr>
          <p:nvPr/>
        </p:nvSpPr>
        <p:spPr bwMode="auto">
          <a:xfrm>
            <a:off x="5374931" y="689577"/>
            <a:ext cx="242519" cy="23138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Oval 51"/>
          <p:cNvSpPr>
            <a:spLocks noChangeArrowheads="1"/>
          </p:cNvSpPr>
          <p:nvPr/>
        </p:nvSpPr>
        <p:spPr bwMode="auto">
          <a:xfrm>
            <a:off x="10334913" y="2234412"/>
            <a:ext cx="215123" cy="20708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Oval 52"/>
          <p:cNvSpPr>
            <a:spLocks noChangeArrowheads="1"/>
          </p:cNvSpPr>
          <p:nvPr/>
        </p:nvSpPr>
        <p:spPr bwMode="auto">
          <a:xfrm>
            <a:off x="10610921" y="2788571"/>
            <a:ext cx="93355" cy="92360"/>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Oval 53"/>
          <p:cNvSpPr>
            <a:spLocks noChangeArrowheads="1"/>
          </p:cNvSpPr>
          <p:nvPr/>
        </p:nvSpPr>
        <p:spPr bwMode="auto">
          <a:xfrm>
            <a:off x="7702714" y="3869668"/>
            <a:ext cx="121767" cy="11860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Oval 54"/>
          <p:cNvSpPr>
            <a:spLocks noChangeArrowheads="1"/>
          </p:cNvSpPr>
          <p:nvPr/>
        </p:nvSpPr>
        <p:spPr bwMode="auto">
          <a:xfrm>
            <a:off x="7514990" y="4248829"/>
            <a:ext cx="209033" cy="1973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Oval 55"/>
          <p:cNvSpPr>
            <a:spLocks noChangeArrowheads="1"/>
          </p:cNvSpPr>
          <p:nvPr/>
        </p:nvSpPr>
        <p:spPr bwMode="auto">
          <a:xfrm>
            <a:off x="8117736" y="5775193"/>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Oval 56"/>
          <p:cNvSpPr>
            <a:spLocks noChangeArrowheads="1"/>
          </p:cNvSpPr>
          <p:nvPr/>
        </p:nvSpPr>
        <p:spPr bwMode="auto">
          <a:xfrm>
            <a:off x="5552507" y="5377561"/>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6" name="Oval 57"/>
          <p:cNvSpPr>
            <a:spLocks noChangeArrowheads="1"/>
          </p:cNvSpPr>
          <p:nvPr/>
        </p:nvSpPr>
        <p:spPr bwMode="auto">
          <a:xfrm>
            <a:off x="10284180" y="5844220"/>
            <a:ext cx="209033"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7" name="Oval 58"/>
          <p:cNvSpPr>
            <a:spLocks noChangeArrowheads="1"/>
          </p:cNvSpPr>
          <p:nvPr/>
        </p:nvSpPr>
        <p:spPr bwMode="auto">
          <a:xfrm>
            <a:off x="11291803" y="1346788"/>
            <a:ext cx="205989" cy="200275"/>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Oval 59"/>
          <p:cNvSpPr>
            <a:spLocks noChangeArrowheads="1"/>
          </p:cNvSpPr>
          <p:nvPr/>
        </p:nvSpPr>
        <p:spPr bwMode="auto">
          <a:xfrm>
            <a:off x="9823492" y="822769"/>
            <a:ext cx="205989" cy="197359"/>
          </a:xfrm>
          <a:prstGeom prst="ellipse">
            <a:avLst/>
          </a:prstGeom>
          <a:solidFill>
            <a:srgbClr val="90A4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Oval 60"/>
          <p:cNvSpPr>
            <a:spLocks noChangeArrowheads="1"/>
          </p:cNvSpPr>
          <p:nvPr/>
        </p:nvSpPr>
        <p:spPr bwMode="auto">
          <a:xfrm>
            <a:off x="8835149" y="4981873"/>
            <a:ext cx="431259" cy="414161"/>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0" name="Freeform 61"/>
          <p:cNvSpPr>
            <a:spLocks noEditPoints="1"/>
          </p:cNvSpPr>
          <p:nvPr/>
        </p:nvSpPr>
        <p:spPr bwMode="auto">
          <a:xfrm>
            <a:off x="8907193" y="5050897"/>
            <a:ext cx="287168" cy="276107"/>
          </a:xfrm>
          <a:custGeom>
            <a:avLst/>
            <a:gdLst>
              <a:gd name="T0" fmla="*/ 120 w 120"/>
              <a:gd name="T1" fmla="*/ 55 h 120"/>
              <a:gd name="T2" fmla="*/ 111 w 120"/>
              <a:gd name="T3" fmla="*/ 52 h 120"/>
              <a:gd name="T4" fmla="*/ 107 w 120"/>
              <a:gd name="T5" fmla="*/ 46 h 120"/>
              <a:gd name="T6" fmla="*/ 112 w 120"/>
              <a:gd name="T7" fmla="*/ 36 h 120"/>
              <a:gd name="T8" fmla="*/ 112 w 120"/>
              <a:gd name="T9" fmla="*/ 30 h 120"/>
              <a:gd name="T10" fmla="*/ 100 w 120"/>
              <a:gd name="T11" fmla="*/ 32 h 120"/>
              <a:gd name="T12" fmla="*/ 96 w 120"/>
              <a:gd name="T13" fmla="*/ 27 h 120"/>
              <a:gd name="T14" fmla="*/ 97 w 120"/>
              <a:gd name="T15" fmla="*/ 16 h 120"/>
              <a:gd name="T16" fmla="*/ 93 w 120"/>
              <a:gd name="T17" fmla="*/ 10 h 120"/>
              <a:gd name="T18" fmla="*/ 86 w 120"/>
              <a:gd name="T19" fmla="*/ 15 h 120"/>
              <a:gd name="T20" fmla="*/ 80 w 120"/>
              <a:gd name="T21" fmla="*/ 15 h 120"/>
              <a:gd name="T22" fmla="*/ 74 w 120"/>
              <a:gd name="T23" fmla="*/ 10 h 120"/>
              <a:gd name="T24" fmla="*/ 70 w 120"/>
              <a:gd name="T25" fmla="*/ 1 h 120"/>
              <a:gd name="T26" fmla="*/ 64 w 120"/>
              <a:gd name="T27" fmla="*/ 8 h 120"/>
              <a:gd name="T28" fmla="*/ 57 w 120"/>
              <a:gd name="T29" fmla="*/ 11 h 120"/>
              <a:gd name="T30" fmla="*/ 51 w 120"/>
              <a:gd name="T31" fmla="*/ 9 h 120"/>
              <a:gd name="T32" fmla="*/ 46 w 120"/>
              <a:gd name="T33" fmla="*/ 2 h 120"/>
              <a:gd name="T34" fmla="*/ 41 w 120"/>
              <a:gd name="T35" fmla="*/ 6 h 120"/>
              <a:gd name="T36" fmla="*/ 37 w 120"/>
              <a:gd name="T37" fmla="*/ 16 h 120"/>
              <a:gd name="T38" fmla="*/ 32 w 120"/>
              <a:gd name="T39" fmla="*/ 19 h 120"/>
              <a:gd name="T40" fmla="*/ 22 w 120"/>
              <a:gd name="T41" fmla="*/ 13 h 120"/>
              <a:gd name="T42" fmla="*/ 19 w 120"/>
              <a:gd name="T43" fmla="*/ 19 h 120"/>
              <a:gd name="T44" fmla="*/ 20 w 120"/>
              <a:gd name="T45" fmla="*/ 30 h 120"/>
              <a:gd name="T46" fmla="*/ 14 w 120"/>
              <a:gd name="T47" fmla="*/ 35 h 120"/>
              <a:gd name="T48" fmla="*/ 5 w 120"/>
              <a:gd name="T49" fmla="*/ 34 h 120"/>
              <a:gd name="T50" fmla="*/ 4 w 120"/>
              <a:gd name="T51" fmla="*/ 38 h 120"/>
              <a:gd name="T52" fmla="*/ 12 w 120"/>
              <a:gd name="T53" fmla="*/ 48 h 120"/>
              <a:gd name="T54" fmla="*/ 10 w 120"/>
              <a:gd name="T55" fmla="*/ 56 h 120"/>
              <a:gd name="T56" fmla="*/ 0 w 120"/>
              <a:gd name="T57" fmla="*/ 62 h 120"/>
              <a:gd name="T58" fmla="*/ 0 w 120"/>
              <a:gd name="T59" fmla="*/ 66 h 120"/>
              <a:gd name="T60" fmla="*/ 11 w 120"/>
              <a:gd name="T61" fmla="*/ 68 h 120"/>
              <a:gd name="T62" fmla="*/ 13 w 120"/>
              <a:gd name="T63" fmla="*/ 76 h 120"/>
              <a:gd name="T64" fmla="*/ 5 w 120"/>
              <a:gd name="T65" fmla="*/ 86 h 120"/>
              <a:gd name="T66" fmla="*/ 8 w 120"/>
              <a:gd name="T67" fmla="*/ 91 h 120"/>
              <a:gd name="T68" fmla="*/ 20 w 120"/>
              <a:gd name="T69" fmla="*/ 90 h 120"/>
              <a:gd name="T70" fmla="*/ 25 w 120"/>
              <a:gd name="T71" fmla="*/ 95 h 120"/>
              <a:gd name="T72" fmla="*/ 22 w 120"/>
              <a:gd name="T73" fmla="*/ 107 h 120"/>
              <a:gd name="T74" fmla="*/ 27 w 120"/>
              <a:gd name="T75" fmla="*/ 110 h 120"/>
              <a:gd name="T76" fmla="*/ 36 w 120"/>
              <a:gd name="T77" fmla="*/ 103 h 120"/>
              <a:gd name="T78" fmla="*/ 40 w 120"/>
              <a:gd name="T79" fmla="*/ 105 h 120"/>
              <a:gd name="T80" fmla="*/ 46 w 120"/>
              <a:gd name="T81" fmla="*/ 116 h 120"/>
              <a:gd name="T82" fmla="*/ 51 w 120"/>
              <a:gd name="T83" fmla="*/ 120 h 120"/>
              <a:gd name="T84" fmla="*/ 57 w 120"/>
              <a:gd name="T85" fmla="*/ 109 h 120"/>
              <a:gd name="T86" fmla="*/ 63 w 120"/>
              <a:gd name="T87" fmla="*/ 109 h 120"/>
              <a:gd name="T88" fmla="*/ 70 w 120"/>
              <a:gd name="T89" fmla="*/ 114 h 120"/>
              <a:gd name="T90" fmla="*/ 76 w 120"/>
              <a:gd name="T91" fmla="*/ 118 h 120"/>
              <a:gd name="T92" fmla="*/ 79 w 120"/>
              <a:gd name="T93" fmla="*/ 112 h 120"/>
              <a:gd name="T94" fmla="*/ 83 w 120"/>
              <a:gd name="T95" fmla="*/ 103 h 120"/>
              <a:gd name="T96" fmla="*/ 90 w 120"/>
              <a:gd name="T97" fmla="*/ 102 h 120"/>
              <a:gd name="T98" fmla="*/ 98 w 120"/>
              <a:gd name="T99" fmla="*/ 106 h 120"/>
              <a:gd name="T100" fmla="*/ 98 w 120"/>
              <a:gd name="T101" fmla="*/ 95 h 120"/>
              <a:gd name="T102" fmla="*/ 100 w 120"/>
              <a:gd name="T103" fmla="*/ 89 h 120"/>
              <a:gd name="T104" fmla="*/ 108 w 120"/>
              <a:gd name="T105" fmla="*/ 86 h 120"/>
              <a:gd name="T106" fmla="*/ 114 w 120"/>
              <a:gd name="T107" fmla="*/ 85 h 120"/>
              <a:gd name="T108" fmla="*/ 116 w 120"/>
              <a:gd name="T109" fmla="*/ 81 h 120"/>
              <a:gd name="T110" fmla="*/ 108 w 120"/>
              <a:gd name="T111" fmla="*/ 70 h 120"/>
              <a:gd name="T112" fmla="*/ 112 w 120"/>
              <a:gd name="T113" fmla="*/ 63 h 120"/>
              <a:gd name="T114" fmla="*/ 31 w 120"/>
              <a:gd name="T11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20">
                <a:moveTo>
                  <a:pt x="120" y="58"/>
                </a:moveTo>
                <a:cubicBezTo>
                  <a:pt x="120" y="58"/>
                  <a:pt x="120" y="58"/>
                  <a:pt x="120" y="57"/>
                </a:cubicBezTo>
                <a:cubicBezTo>
                  <a:pt x="120" y="57"/>
                  <a:pt x="120" y="57"/>
                  <a:pt x="120" y="56"/>
                </a:cubicBezTo>
                <a:cubicBezTo>
                  <a:pt x="120" y="56"/>
                  <a:pt x="120" y="56"/>
                  <a:pt x="120" y="56"/>
                </a:cubicBezTo>
                <a:cubicBezTo>
                  <a:pt x="120" y="55"/>
                  <a:pt x="120" y="55"/>
                  <a:pt x="120" y="55"/>
                </a:cubicBezTo>
                <a:cubicBezTo>
                  <a:pt x="120" y="55"/>
                  <a:pt x="120" y="54"/>
                  <a:pt x="120" y="54"/>
                </a:cubicBezTo>
                <a:cubicBezTo>
                  <a:pt x="120" y="54"/>
                  <a:pt x="118" y="54"/>
                  <a:pt x="117" y="53"/>
                </a:cubicBezTo>
                <a:cubicBezTo>
                  <a:pt x="117" y="53"/>
                  <a:pt x="116" y="53"/>
                  <a:pt x="116" y="53"/>
                </a:cubicBezTo>
                <a:cubicBezTo>
                  <a:pt x="115" y="53"/>
                  <a:pt x="115" y="53"/>
                  <a:pt x="114" y="53"/>
                </a:cubicBezTo>
                <a:cubicBezTo>
                  <a:pt x="113" y="53"/>
                  <a:pt x="112" y="52"/>
                  <a:pt x="111" y="52"/>
                </a:cubicBezTo>
                <a:cubicBezTo>
                  <a:pt x="110" y="52"/>
                  <a:pt x="109" y="52"/>
                  <a:pt x="108" y="52"/>
                </a:cubicBezTo>
                <a:cubicBezTo>
                  <a:pt x="108" y="51"/>
                  <a:pt x="108" y="51"/>
                  <a:pt x="108" y="50"/>
                </a:cubicBezTo>
                <a:cubicBezTo>
                  <a:pt x="108" y="49"/>
                  <a:pt x="108" y="48"/>
                  <a:pt x="108" y="48"/>
                </a:cubicBezTo>
                <a:cubicBezTo>
                  <a:pt x="107" y="47"/>
                  <a:pt x="107" y="47"/>
                  <a:pt x="107" y="47"/>
                </a:cubicBezTo>
                <a:cubicBezTo>
                  <a:pt x="107" y="47"/>
                  <a:pt x="107" y="47"/>
                  <a:pt x="107" y="46"/>
                </a:cubicBezTo>
                <a:cubicBezTo>
                  <a:pt x="107" y="45"/>
                  <a:pt x="107" y="45"/>
                  <a:pt x="106" y="44"/>
                </a:cubicBezTo>
                <a:cubicBezTo>
                  <a:pt x="106" y="43"/>
                  <a:pt x="106" y="43"/>
                  <a:pt x="106" y="43"/>
                </a:cubicBezTo>
                <a:cubicBezTo>
                  <a:pt x="106" y="43"/>
                  <a:pt x="106" y="42"/>
                  <a:pt x="106" y="42"/>
                </a:cubicBezTo>
                <a:cubicBezTo>
                  <a:pt x="106" y="41"/>
                  <a:pt x="107" y="41"/>
                  <a:pt x="108" y="40"/>
                </a:cubicBezTo>
                <a:cubicBezTo>
                  <a:pt x="109" y="39"/>
                  <a:pt x="111" y="37"/>
                  <a:pt x="112" y="36"/>
                </a:cubicBezTo>
                <a:cubicBezTo>
                  <a:pt x="113" y="35"/>
                  <a:pt x="114" y="34"/>
                  <a:pt x="114" y="34"/>
                </a:cubicBezTo>
                <a:cubicBezTo>
                  <a:pt x="114" y="34"/>
                  <a:pt x="114" y="34"/>
                  <a:pt x="114" y="33"/>
                </a:cubicBezTo>
                <a:cubicBezTo>
                  <a:pt x="113" y="33"/>
                  <a:pt x="113" y="32"/>
                  <a:pt x="113" y="32"/>
                </a:cubicBezTo>
                <a:cubicBezTo>
                  <a:pt x="112" y="31"/>
                  <a:pt x="112" y="31"/>
                  <a:pt x="112" y="30"/>
                </a:cubicBezTo>
                <a:cubicBezTo>
                  <a:pt x="112" y="30"/>
                  <a:pt x="112" y="30"/>
                  <a:pt x="112" y="30"/>
                </a:cubicBezTo>
                <a:cubicBezTo>
                  <a:pt x="111" y="29"/>
                  <a:pt x="111" y="29"/>
                  <a:pt x="111" y="29"/>
                </a:cubicBezTo>
                <a:cubicBezTo>
                  <a:pt x="111" y="29"/>
                  <a:pt x="111" y="29"/>
                  <a:pt x="110" y="29"/>
                </a:cubicBezTo>
                <a:cubicBezTo>
                  <a:pt x="110" y="29"/>
                  <a:pt x="109" y="29"/>
                  <a:pt x="108" y="29"/>
                </a:cubicBezTo>
                <a:cubicBezTo>
                  <a:pt x="107" y="30"/>
                  <a:pt x="105" y="30"/>
                  <a:pt x="103" y="31"/>
                </a:cubicBezTo>
                <a:cubicBezTo>
                  <a:pt x="102" y="31"/>
                  <a:pt x="101" y="31"/>
                  <a:pt x="100" y="32"/>
                </a:cubicBezTo>
                <a:cubicBezTo>
                  <a:pt x="100" y="31"/>
                  <a:pt x="99" y="31"/>
                  <a:pt x="99" y="30"/>
                </a:cubicBezTo>
                <a:cubicBezTo>
                  <a:pt x="98" y="29"/>
                  <a:pt x="98" y="29"/>
                  <a:pt x="97" y="28"/>
                </a:cubicBezTo>
                <a:cubicBezTo>
                  <a:pt x="97" y="28"/>
                  <a:pt x="97" y="28"/>
                  <a:pt x="97" y="28"/>
                </a:cubicBezTo>
                <a:cubicBezTo>
                  <a:pt x="97" y="28"/>
                  <a:pt x="97" y="28"/>
                  <a:pt x="97" y="28"/>
                </a:cubicBezTo>
                <a:cubicBezTo>
                  <a:pt x="97" y="28"/>
                  <a:pt x="97" y="27"/>
                  <a:pt x="96" y="27"/>
                </a:cubicBezTo>
                <a:cubicBezTo>
                  <a:pt x="96" y="26"/>
                  <a:pt x="95" y="26"/>
                  <a:pt x="94" y="25"/>
                </a:cubicBezTo>
                <a:cubicBezTo>
                  <a:pt x="94" y="25"/>
                  <a:pt x="94" y="24"/>
                  <a:pt x="93" y="24"/>
                </a:cubicBezTo>
                <a:cubicBezTo>
                  <a:pt x="94" y="23"/>
                  <a:pt x="94" y="22"/>
                  <a:pt x="94" y="21"/>
                </a:cubicBezTo>
                <a:cubicBezTo>
                  <a:pt x="95" y="20"/>
                  <a:pt x="95" y="19"/>
                  <a:pt x="96" y="18"/>
                </a:cubicBezTo>
                <a:cubicBezTo>
                  <a:pt x="96" y="18"/>
                  <a:pt x="96" y="17"/>
                  <a:pt x="97" y="16"/>
                </a:cubicBezTo>
                <a:cubicBezTo>
                  <a:pt x="97" y="14"/>
                  <a:pt x="98" y="13"/>
                  <a:pt x="98" y="13"/>
                </a:cubicBezTo>
                <a:cubicBezTo>
                  <a:pt x="98" y="13"/>
                  <a:pt x="98" y="13"/>
                  <a:pt x="97" y="13"/>
                </a:cubicBezTo>
                <a:cubicBezTo>
                  <a:pt x="97" y="13"/>
                  <a:pt x="97" y="13"/>
                  <a:pt x="97" y="13"/>
                </a:cubicBezTo>
                <a:cubicBezTo>
                  <a:pt x="96" y="12"/>
                  <a:pt x="96" y="12"/>
                  <a:pt x="95" y="11"/>
                </a:cubicBezTo>
                <a:cubicBezTo>
                  <a:pt x="94" y="11"/>
                  <a:pt x="94" y="10"/>
                  <a:pt x="93" y="10"/>
                </a:cubicBezTo>
                <a:cubicBezTo>
                  <a:pt x="93" y="10"/>
                  <a:pt x="93" y="10"/>
                  <a:pt x="93" y="10"/>
                </a:cubicBezTo>
                <a:cubicBezTo>
                  <a:pt x="92" y="10"/>
                  <a:pt x="92" y="10"/>
                  <a:pt x="92" y="10"/>
                </a:cubicBezTo>
                <a:cubicBezTo>
                  <a:pt x="92" y="10"/>
                  <a:pt x="92" y="10"/>
                  <a:pt x="90" y="11"/>
                </a:cubicBezTo>
                <a:cubicBezTo>
                  <a:pt x="90" y="12"/>
                  <a:pt x="89" y="12"/>
                  <a:pt x="88" y="13"/>
                </a:cubicBezTo>
                <a:cubicBezTo>
                  <a:pt x="87" y="14"/>
                  <a:pt x="86" y="14"/>
                  <a:pt x="86" y="15"/>
                </a:cubicBezTo>
                <a:cubicBezTo>
                  <a:pt x="85" y="16"/>
                  <a:pt x="84" y="16"/>
                  <a:pt x="84" y="17"/>
                </a:cubicBezTo>
                <a:cubicBezTo>
                  <a:pt x="83" y="17"/>
                  <a:pt x="83" y="16"/>
                  <a:pt x="82" y="16"/>
                </a:cubicBezTo>
                <a:cubicBezTo>
                  <a:pt x="82" y="16"/>
                  <a:pt x="81" y="16"/>
                  <a:pt x="81" y="15"/>
                </a:cubicBezTo>
                <a:cubicBezTo>
                  <a:pt x="81" y="15"/>
                  <a:pt x="81" y="15"/>
                  <a:pt x="80" y="15"/>
                </a:cubicBezTo>
                <a:cubicBezTo>
                  <a:pt x="80" y="15"/>
                  <a:pt x="80" y="15"/>
                  <a:pt x="80" y="15"/>
                </a:cubicBezTo>
                <a:cubicBezTo>
                  <a:pt x="79" y="15"/>
                  <a:pt x="79" y="15"/>
                  <a:pt x="79" y="15"/>
                </a:cubicBezTo>
                <a:cubicBezTo>
                  <a:pt x="79" y="15"/>
                  <a:pt x="79" y="15"/>
                  <a:pt x="78" y="14"/>
                </a:cubicBezTo>
                <a:cubicBezTo>
                  <a:pt x="78" y="14"/>
                  <a:pt x="77" y="14"/>
                  <a:pt x="76" y="13"/>
                </a:cubicBezTo>
                <a:cubicBezTo>
                  <a:pt x="75" y="13"/>
                  <a:pt x="75" y="13"/>
                  <a:pt x="74" y="13"/>
                </a:cubicBezTo>
                <a:cubicBezTo>
                  <a:pt x="74" y="12"/>
                  <a:pt x="74" y="11"/>
                  <a:pt x="74" y="10"/>
                </a:cubicBezTo>
                <a:cubicBezTo>
                  <a:pt x="74" y="8"/>
                  <a:pt x="74" y="6"/>
                  <a:pt x="74" y="4"/>
                </a:cubicBezTo>
                <a:cubicBezTo>
                  <a:pt x="74" y="3"/>
                  <a:pt x="74" y="2"/>
                  <a:pt x="74" y="2"/>
                </a:cubicBezTo>
                <a:cubicBezTo>
                  <a:pt x="74" y="2"/>
                  <a:pt x="73" y="1"/>
                  <a:pt x="73" y="1"/>
                </a:cubicBezTo>
                <a:cubicBezTo>
                  <a:pt x="73" y="1"/>
                  <a:pt x="73" y="1"/>
                  <a:pt x="73" y="1"/>
                </a:cubicBezTo>
                <a:cubicBezTo>
                  <a:pt x="72" y="1"/>
                  <a:pt x="71" y="1"/>
                  <a:pt x="70" y="1"/>
                </a:cubicBezTo>
                <a:cubicBezTo>
                  <a:pt x="70" y="1"/>
                  <a:pt x="69" y="1"/>
                  <a:pt x="68" y="1"/>
                </a:cubicBezTo>
                <a:cubicBezTo>
                  <a:pt x="68" y="0"/>
                  <a:pt x="68" y="0"/>
                  <a:pt x="68" y="0"/>
                </a:cubicBezTo>
                <a:cubicBezTo>
                  <a:pt x="67" y="0"/>
                  <a:pt x="67" y="0"/>
                  <a:pt x="67" y="0"/>
                </a:cubicBezTo>
                <a:cubicBezTo>
                  <a:pt x="67" y="0"/>
                  <a:pt x="67" y="1"/>
                  <a:pt x="66" y="3"/>
                </a:cubicBezTo>
                <a:cubicBezTo>
                  <a:pt x="65" y="4"/>
                  <a:pt x="64" y="6"/>
                  <a:pt x="64" y="8"/>
                </a:cubicBezTo>
                <a:cubicBezTo>
                  <a:pt x="63" y="9"/>
                  <a:pt x="63" y="10"/>
                  <a:pt x="63" y="11"/>
                </a:cubicBezTo>
                <a:cubicBezTo>
                  <a:pt x="62" y="11"/>
                  <a:pt x="61" y="11"/>
                  <a:pt x="61" y="11"/>
                </a:cubicBezTo>
                <a:cubicBezTo>
                  <a:pt x="60" y="11"/>
                  <a:pt x="59" y="11"/>
                  <a:pt x="58" y="11"/>
                </a:cubicBezTo>
                <a:cubicBezTo>
                  <a:pt x="58" y="11"/>
                  <a:pt x="57" y="11"/>
                  <a:pt x="57" y="11"/>
                </a:cubicBezTo>
                <a:cubicBezTo>
                  <a:pt x="57" y="11"/>
                  <a:pt x="57" y="11"/>
                  <a:pt x="57" y="11"/>
                </a:cubicBezTo>
                <a:cubicBezTo>
                  <a:pt x="56" y="11"/>
                  <a:pt x="56" y="11"/>
                  <a:pt x="56" y="11"/>
                </a:cubicBezTo>
                <a:cubicBezTo>
                  <a:pt x="56" y="11"/>
                  <a:pt x="56" y="11"/>
                  <a:pt x="55" y="11"/>
                </a:cubicBezTo>
                <a:cubicBezTo>
                  <a:pt x="55" y="11"/>
                  <a:pt x="55" y="11"/>
                  <a:pt x="54" y="11"/>
                </a:cubicBezTo>
                <a:cubicBezTo>
                  <a:pt x="53" y="11"/>
                  <a:pt x="53" y="11"/>
                  <a:pt x="52" y="11"/>
                </a:cubicBezTo>
                <a:cubicBezTo>
                  <a:pt x="52" y="10"/>
                  <a:pt x="52" y="10"/>
                  <a:pt x="51" y="9"/>
                </a:cubicBezTo>
                <a:cubicBezTo>
                  <a:pt x="51" y="8"/>
                  <a:pt x="50" y="7"/>
                  <a:pt x="50" y="6"/>
                </a:cubicBezTo>
                <a:cubicBezTo>
                  <a:pt x="49" y="5"/>
                  <a:pt x="49" y="4"/>
                  <a:pt x="48" y="4"/>
                </a:cubicBezTo>
                <a:cubicBezTo>
                  <a:pt x="47" y="2"/>
                  <a:pt x="47" y="1"/>
                  <a:pt x="47" y="1"/>
                </a:cubicBezTo>
                <a:cubicBezTo>
                  <a:pt x="47" y="1"/>
                  <a:pt x="47" y="1"/>
                  <a:pt x="46" y="1"/>
                </a:cubicBezTo>
                <a:cubicBezTo>
                  <a:pt x="46" y="1"/>
                  <a:pt x="46" y="1"/>
                  <a:pt x="46" y="2"/>
                </a:cubicBezTo>
                <a:cubicBezTo>
                  <a:pt x="45" y="2"/>
                  <a:pt x="44" y="2"/>
                  <a:pt x="44" y="2"/>
                </a:cubicBezTo>
                <a:cubicBezTo>
                  <a:pt x="43" y="2"/>
                  <a:pt x="42" y="3"/>
                  <a:pt x="42" y="3"/>
                </a:cubicBezTo>
                <a:cubicBezTo>
                  <a:pt x="41" y="3"/>
                  <a:pt x="41" y="3"/>
                  <a:pt x="41" y="3"/>
                </a:cubicBezTo>
                <a:cubicBezTo>
                  <a:pt x="41" y="3"/>
                  <a:pt x="41" y="3"/>
                  <a:pt x="41" y="3"/>
                </a:cubicBezTo>
                <a:cubicBezTo>
                  <a:pt x="41" y="3"/>
                  <a:pt x="41" y="4"/>
                  <a:pt x="41" y="6"/>
                </a:cubicBezTo>
                <a:cubicBezTo>
                  <a:pt x="41" y="7"/>
                  <a:pt x="41" y="8"/>
                  <a:pt x="41" y="9"/>
                </a:cubicBezTo>
                <a:cubicBezTo>
                  <a:pt x="41" y="10"/>
                  <a:pt x="41" y="11"/>
                  <a:pt x="41" y="12"/>
                </a:cubicBezTo>
                <a:cubicBezTo>
                  <a:pt x="41" y="13"/>
                  <a:pt x="41" y="14"/>
                  <a:pt x="41" y="14"/>
                </a:cubicBezTo>
                <a:cubicBezTo>
                  <a:pt x="40" y="15"/>
                  <a:pt x="40" y="15"/>
                  <a:pt x="39" y="15"/>
                </a:cubicBezTo>
                <a:cubicBezTo>
                  <a:pt x="38" y="16"/>
                  <a:pt x="38" y="16"/>
                  <a:pt x="37" y="16"/>
                </a:cubicBezTo>
                <a:cubicBezTo>
                  <a:pt x="37" y="16"/>
                  <a:pt x="36" y="17"/>
                  <a:pt x="36" y="17"/>
                </a:cubicBezTo>
                <a:cubicBezTo>
                  <a:pt x="36" y="17"/>
                  <a:pt x="36" y="17"/>
                  <a:pt x="36" y="17"/>
                </a:cubicBezTo>
                <a:cubicBezTo>
                  <a:pt x="36" y="17"/>
                  <a:pt x="36" y="17"/>
                  <a:pt x="35" y="17"/>
                </a:cubicBezTo>
                <a:cubicBezTo>
                  <a:pt x="35" y="17"/>
                  <a:pt x="34" y="18"/>
                  <a:pt x="33" y="18"/>
                </a:cubicBezTo>
                <a:cubicBezTo>
                  <a:pt x="33" y="19"/>
                  <a:pt x="32" y="19"/>
                  <a:pt x="32" y="19"/>
                </a:cubicBezTo>
                <a:cubicBezTo>
                  <a:pt x="31" y="19"/>
                  <a:pt x="31" y="18"/>
                  <a:pt x="30" y="18"/>
                </a:cubicBezTo>
                <a:cubicBezTo>
                  <a:pt x="28" y="16"/>
                  <a:pt x="26" y="15"/>
                  <a:pt x="25" y="14"/>
                </a:cubicBezTo>
                <a:cubicBezTo>
                  <a:pt x="24" y="14"/>
                  <a:pt x="24" y="13"/>
                  <a:pt x="23" y="13"/>
                </a:cubicBezTo>
                <a:cubicBezTo>
                  <a:pt x="23" y="13"/>
                  <a:pt x="23" y="13"/>
                  <a:pt x="23" y="13"/>
                </a:cubicBezTo>
                <a:cubicBezTo>
                  <a:pt x="23" y="13"/>
                  <a:pt x="22" y="13"/>
                  <a:pt x="22" y="13"/>
                </a:cubicBezTo>
                <a:cubicBezTo>
                  <a:pt x="22" y="14"/>
                  <a:pt x="21" y="14"/>
                  <a:pt x="21" y="14"/>
                </a:cubicBezTo>
                <a:cubicBezTo>
                  <a:pt x="21" y="14"/>
                  <a:pt x="20" y="15"/>
                  <a:pt x="20" y="15"/>
                </a:cubicBezTo>
                <a:cubicBezTo>
                  <a:pt x="20" y="15"/>
                  <a:pt x="19" y="16"/>
                  <a:pt x="18" y="16"/>
                </a:cubicBezTo>
                <a:cubicBezTo>
                  <a:pt x="18" y="17"/>
                  <a:pt x="18" y="17"/>
                  <a:pt x="18" y="17"/>
                </a:cubicBezTo>
                <a:cubicBezTo>
                  <a:pt x="18" y="17"/>
                  <a:pt x="18" y="18"/>
                  <a:pt x="19" y="19"/>
                </a:cubicBezTo>
                <a:cubicBezTo>
                  <a:pt x="20" y="21"/>
                  <a:pt x="21" y="23"/>
                  <a:pt x="22" y="25"/>
                </a:cubicBezTo>
                <a:cubicBezTo>
                  <a:pt x="22" y="26"/>
                  <a:pt x="23" y="26"/>
                  <a:pt x="23" y="27"/>
                </a:cubicBezTo>
                <a:cubicBezTo>
                  <a:pt x="23" y="27"/>
                  <a:pt x="23" y="28"/>
                  <a:pt x="22" y="28"/>
                </a:cubicBezTo>
                <a:cubicBezTo>
                  <a:pt x="22" y="28"/>
                  <a:pt x="22" y="28"/>
                  <a:pt x="22" y="28"/>
                </a:cubicBezTo>
                <a:cubicBezTo>
                  <a:pt x="21" y="29"/>
                  <a:pt x="21" y="30"/>
                  <a:pt x="20" y="30"/>
                </a:cubicBezTo>
                <a:cubicBezTo>
                  <a:pt x="20" y="31"/>
                  <a:pt x="20" y="31"/>
                  <a:pt x="20" y="31"/>
                </a:cubicBezTo>
                <a:cubicBezTo>
                  <a:pt x="20" y="31"/>
                  <a:pt x="20" y="31"/>
                  <a:pt x="19" y="32"/>
                </a:cubicBezTo>
                <a:cubicBezTo>
                  <a:pt x="19" y="32"/>
                  <a:pt x="18" y="33"/>
                  <a:pt x="18" y="34"/>
                </a:cubicBezTo>
                <a:cubicBezTo>
                  <a:pt x="18" y="34"/>
                  <a:pt x="17" y="35"/>
                  <a:pt x="17" y="35"/>
                </a:cubicBezTo>
                <a:cubicBezTo>
                  <a:pt x="16" y="35"/>
                  <a:pt x="15" y="35"/>
                  <a:pt x="14" y="35"/>
                </a:cubicBezTo>
                <a:cubicBezTo>
                  <a:pt x="13" y="35"/>
                  <a:pt x="12" y="34"/>
                  <a:pt x="11" y="34"/>
                </a:cubicBezTo>
                <a:cubicBezTo>
                  <a:pt x="11" y="34"/>
                  <a:pt x="10" y="34"/>
                  <a:pt x="10" y="34"/>
                </a:cubicBezTo>
                <a:cubicBezTo>
                  <a:pt x="9" y="34"/>
                  <a:pt x="9" y="34"/>
                  <a:pt x="8" y="34"/>
                </a:cubicBezTo>
                <a:cubicBezTo>
                  <a:pt x="7" y="34"/>
                  <a:pt x="6" y="34"/>
                  <a:pt x="6" y="34"/>
                </a:cubicBezTo>
                <a:cubicBezTo>
                  <a:pt x="6" y="34"/>
                  <a:pt x="6" y="34"/>
                  <a:pt x="5" y="34"/>
                </a:cubicBezTo>
                <a:cubicBezTo>
                  <a:pt x="5" y="35"/>
                  <a:pt x="5" y="35"/>
                  <a:pt x="5" y="35"/>
                </a:cubicBezTo>
                <a:cubicBezTo>
                  <a:pt x="5" y="35"/>
                  <a:pt x="5" y="35"/>
                  <a:pt x="5" y="35"/>
                </a:cubicBezTo>
                <a:cubicBezTo>
                  <a:pt x="5" y="36"/>
                  <a:pt x="5" y="36"/>
                  <a:pt x="4" y="36"/>
                </a:cubicBezTo>
                <a:cubicBezTo>
                  <a:pt x="4" y="37"/>
                  <a:pt x="4" y="37"/>
                  <a:pt x="4" y="38"/>
                </a:cubicBezTo>
                <a:cubicBezTo>
                  <a:pt x="4" y="38"/>
                  <a:pt x="4" y="38"/>
                  <a:pt x="4" y="38"/>
                </a:cubicBezTo>
                <a:cubicBezTo>
                  <a:pt x="3" y="39"/>
                  <a:pt x="3" y="39"/>
                  <a:pt x="3" y="39"/>
                </a:cubicBezTo>
                <a:cubicBezTo>
                  <a:pt x="3" y="39"/>
                  <a:pt x="4" y="40"/>
                  <a:pt x="5" y="41"/>
                </a:cubicBezTo>
                <a:cubicBezTo>
                  <a:pt x="7" y="42"/>
                  <a:pt x="8" y="44"/>
                  <a:pt x="10" y="45"/>
                </a:cubicBezTo>
                <a:cubicBezTo>
                  <a:pt x="11" y="45"/>
                  <a:pt x="12" y="46"/>
                  <a:pt x="12" y="46"/>
                </a:cubicBezTo>
                <a:cubicBezTo>
                  <a:pt x="12" y="47"/>
                  <a:pt x="12" y="47"/>
                  <a:pt x="12" y="48"/>
                </a:cubicBezTo>
                <a:cubicBezTo>
                  <a:pt x="12" y="49"/>
                  <a:pt x="11" y="50"/>
                  <a:pt x="11" y="50"/>
                </a:cubicBezTo>
                <a:cubicBezTo>
                  <a:pt x="11" y="51"/>
                  <a:pt x="11" y="51"/>
                  <a:pt x="11" y="51"/>
                </a:cubicBezTo>
                <a:cubicBezTo>
                  <a:pt x="11" y="51"/>
                  <a:pt x="11" y="52"/>
                  <a:pt x="11" y="52"/>
                </a:cubicBezTo>
                <a:cubicBezTo>
                  <a:pt x="11" y="53"/>
                  <a:pt x="11" y="54"/>
                  <a:pt x="11" y="55"/>
                </a:cubicBezTo>
                <a:cubicBezTo>
                  <a:pt x="11" y="55"/>
                  <a:pt x="11" y="56"/>
                  <a:pt x="10" y="56"/>
                </a:cubicBezTo>
                <a:cubicBezTo>
                  <a:pt x="10" y="57"/>
                  <a:pt x="9" y="57"/>
                  <a:pt x="8" y="57"/>
                </a:cubicBezTo>
                <a:cubicBezTo>
                  <a:pt x="6" y="58"/>
                  <a:pt x="4" y="58"/>
                  <a:pt x="2" y="59"/>
                </a:cubicBezTo>
                <a:cubicBezTo>
                  <a:pt x="1" y="59"/>
                  <a:pt x="0" y="60"/>
                  <a:pt x="0" y="60"/>
                </a:cubicBezTo>
                <a:cubicBezTo>
                  <a:pt x="0" y="60"/>
                  <a:pt x="0" y="60"/>
                  <a:pt x="0" y="61"/>
                </a:cubicBezTo>
                <a:cubicBezTo>
                  <a:pt x="0" y="61"/>
                  <a:pt x="0" y="61"/>
                  <a:pt x="0" y="62"/>
                </a:cubicBezTo>
                <a:cubicBezTo>
                  <a:pt x="0" y="62"/>
                  <a:pt x="0" y="62"/>
                  <a:pt x="0" y="63"/>
                </a:cubicBezTo>
                <a:cubicBezTo>
                  <a:pt x="0" y="63"/>
                  <a:pt x="0" y="64"/>
                  <a:pt x="0" y="64"/>
                </a:cubicBezTo>
                <a:cubicBezTo>
                  <a:pt x="0" y="64"/>
                  <a:pt x="0" y="64"/>
                  <a:pt x="0" y="64"/>
                </a:cubicBezTo>
                <a:cubicBezTo>
                  <a:pt x="0" y="65"/>
                  <a:pt x="0" y="65"/>
                  <a:pt x="0" y="65"/>
                </a:cubicBezTo>
                <a:cubicBezTo>
                  <a:pt x="0" y="66"/>
                  <a:pt x="0" y="66"/>
                  <a:pt x="0" y="66"/>
                </a:cubicBezTo>
                <a:cubicBezTo>
                  <a:pt x="0" y="66"/>
                  <a:pt x="1" y="66"/>
                  <a:pt x="2" y="67"/>
                </a:cubicBezTo>
                <a:cubicBezTo>
                  <a:pt x="3" y="67"/>
                  <a:pt x="3" y="67"/>
                  <a:pt x="4" y="67"/>
                </a:cubicBezTo>
                <a:cubicBezTo>
                  <a:pt x="4" y="67"/>
                  <a:pt x="5" y="67"/>
                  <a:pt x="5" y="67"/>
                </a:cubicBezTo>
                <a:cubicBezTo>
                  <a:pt x="6" y="67"/>
                  <a:pt x="7" y="68"/>
                  <a:pt x="8" y="68"/>
                </a:cubicBezTo>
                <a:cubicBezTo>
                  <a:pt x="9" y="68"/>
                  <a:pt x="10" y="68"/>
                  <a:pt x="11" y="68"/>
                </a:cubicBezTo>
                <a:cubicBezTo>
                  <a:pt x="11" y="69"/>
                  <a:pt x="11" y="69"/>
                  <a:pt x="11" y="70"/>
                </a:cubicBezTo>
                <a:cubicBezTo>
                  <a:pt x="12" y="71"/>
                  <a:pt x="12" y="72"/>
                  <a:pt x="12" y="72"/>
                </a:cubicBezTo>
                <a:cubicBezTo>
                  <a:pt x="12" y="73"/>
                  <a:pt x="12" y="73"/>
                  <a:pt x="12" y="73"/>
                </a:cubicBezTo>
                <a:cubicBezTo>
                  <a:pt x="12" y="73"/>
                  <a:pt x="12" y="74"/>
                  <a:pt x="12" y="74"/>
                </a:cubicBezTo>
                <a:cubicBezTo>
                  <a:pt x="13" y="75"/>
                  <a:pt x="13" y="76"/>
                  <a:pt x="13" y="76"/>
                </a:cubicBezTo>
                <a:cubicBezTo>
                  <a:pt x="13" y="77"/>
                  <a:pt x="13" y="77"/>
                  <a:pt x="13" y="77"/>
                </a:cubicBezTo>
                <a:cubicBezTo>
                  <a:pt x="14" y="78"/>
                  <a:pt x="14" y="78"/>
                  <a:pt x="14" y="78"/>
                </a:cubicBezTo>
                <a:cubicBezTo>
                  <a:pt x="13" y="79"/>
                  <a:pt x="12" y="79"/>
                  <a:pt x="12" y="80"/>
                </a:cubicBezTo>
                <a:cubicBezTo>
                  <a:pt x="10" y="81"/>
                  <a:pt x="8" y="83"/>
                  <a:pt x="7" y="84"/>
                </a:cubicBezTo>
                <a:cubicBezTo>
                  <a:pt x="6" y="85"/>
                  <a:pt x="5" y="86"/>
                  <a:pt x="5" y="86"/>
                </a:cubicBezTo>
                <a:cubicBezTo>
                  <a:pt x="5" y="86"/>
                  <a:pt x="5" y="86"/>
                  <a:pt x="6" y="87"/>
                </a:cubicBezTo>
                <a:cubicBezTo>
                  <a:pt x="6" y="87"/>
                  <a:pt x="6" y="88"/>
                  <a:pt x="7" y="89"/>
                </a:cubicBezTo>
                <a:cubicBezTo>
                  <a:pt x="7" y="89"/>
                  <a:pt x="7" y="89"/>
                  <a:pt x="7" y="90"/>
                </a:cubicBezTo>
                <a:cubicBezTo>
                  <a:pt x="8" y="90"/>
                  <a:pt x="8" y="90"/>
                  <a:pt x="8" y="90"/>
                </a:cubicBezTo>
                <a:cubicBezTo>
                  <a:pt x="8" y="91"/>
                  <a:pt x="8" y="91"/>
                  <a:pt x="8" y="91"/>
                </a:cubicBezTo>
                <a:cubicBezTo>
                  <a:pt x="8" y="91"/>
                  <a:pt x="9" y="91"/>
                  <a:pt x="9" y="91"/>
                </a:cubicBezTo>
                <a:cubicBezTo>
                  <a:pt x="10" y="91"/>
                  <a:pt x="10" y="91"/>
                  <a:pt x="11" y="91"/>
                </a:cubicBezTo>
                <a:cubicBezTo>
                  <a:pt x="13" y="90"/>
                  <a:pt x="15" y="90"/>
                  <a:pt x="17" y="89"/>
                </a:cubicBezTo>
                <a:cubicBezTo>
                  <a:pt x="18" y="89"/>
                  <a:pt x="19" y="89"/>
                  <a:pt x="19" y="89"/>
                </a:cubicBezTo>
                <a:cubicBezTo>
                  <a:pt x="20" y="89"/>
                  <a:pt x="20" y="89"/>
                  <a:pt x="20" y="90"/>
                </a:cubicBezTo>
                <a:cubicBezTo>
                  <a:pt x="21" y="91"/>
                  <a:pt x="22" y="91"/>
                  <a:pt x="22" y="92"/>
                </a:cubicBezTo>
                <a:cubicBezTo>
                  <a:pt x="22" y="92"/>
                  <a:pt x="22" y="92"/>
                  <a:pt x="22" y="92"/>
                </a:cubicBezTo>
                <a:cubicBezTo>
                  <a:pt x="22" y="92"/>
                  <a:pt x="23" y="93"/>
                  <a:pt x="23" y="93"/>
                </a:cubicBezTo>
                <a:cubicBezTo>
                  <a:pt x="23" y="93"/>
                  <a:pt x="23" y="93"/>
                  <a:pt x="23" y="93"/>
                </a:cubicBezTo>
                <a:cubicBezTo>
                  <a:pt x="24" y="94"/>
                  <a:pt x="24" y="94"/>
                  <a:pt x="25" y="95"/>
                </a:cubicBezTo>
                <a:cubicBezTo>
                  <a:pt x="25" y="95"/>
                  <a:pt x="26" y="96"/>
                  <a:pt x="26" y="96"/>
                </a:cubicBezTo>
                <a:cubicBezTo>
                  <a:pt x="26" y="97"/>
                  <a:pt x="25" y="98"/>
                  <a:pt x="25" y="99"/>
                </a:cubicBezTo>
                <a:cubicBezTo>
                  <a:pt x="25" y="100"/>
                  <a:pt x="24" y="101"/>
                  <a:pt x="24" y="102"/>
                </a:cubicBezTo>
                <a:cubicBezTo>
                  <a:pt x="23" y="103"/>
                  <a:pt x="23" y="103"/>
                  <a:pt x="23" y="104"/>
                </a:cubicBezTo>
                <a:cubicBezTo>
                  <a:pt x="22" y="106"/>
                  <a:pt x="22" y="107"/>
                  <a:pt x="22" y="107"/>
                </a:cubicBezTo>
                <a:cubicBezTo>
                  <a:pt x="22" y="107"/>
                  <a:pt x="22" y="107"/>
                  <a:pt x="22" y="107"/>
                </a:cubicBezTo>
                <a:cubicBezTo>
                  <a:pt x="22" y="107"/>
                  <a:pt x="22" y="107"/>
                  <a:pt x="23" y="107"/>
                </a:cubicBezTo>
                <a:cubicBezTo>
                  <a:pt x="23" y="108"/>
                  <a:pt x="24" y="108"/>
                  <a:pt x="24" y="109"/>
                </a:cubicBezTo>
                <a:cubicBezTo>
                  <a:pt x="25" y="109"/>
                  <a:pt x="26" y="110"/>
                  <a:pt x="26" y="110"/>
                </a:cubicBezTo>
                <a:cubicBezTo>
                  <a:pt x="26" y="110"/>
                  <a:pt x="27" y="110"/>
                  <a:pt x="27" y="110"/>
                </a:cubicBezTo>
                <a:cubicBezTo>
                  <a:pt x="27" y="110"/>
                  <a:pt x="27" y="111"/>
                  <a:pt x="27" y="111"/>
                </a:cubicBezTo>
                <a:cubicBezTo>
                  <a:pt x="27" y="111"/>
                  <a:pt x="28" y="110"/>
                  <a:pt x="29" y="109"/>
                </a:cubicBezTo>
                <a:cubicBezTo>
                  <a:pt x="30" y="108"/>
                  <a:pt x="31" y="108"/>
                  <a:pt x="31" y="107"/>
                </a:cubicBezTo>
                <a:cubicBezTo>
                  <a:pt x="32" y="106"/>
                  <a:pt x="33" y="106"/>
                  <a:pt x="34" y="105"/>
                </a:cubicBezTo>
                <a:cubicBezTo>
                  <a:pt x="34" y="104"/>
                  <a:pt x="35" y="104"/>
                  <a:pt x="36" y="103"/>
                </a:cubicBezTo>
                <a:cubicBezTo>
                  <a:pt x="36" y="103"/>
                  <a:pt x="37" y="104"/>
                  <a:pt x="37" y="104"/>
                </a:cubicBezTo>
                <a:cubicBezTo>
                  <a:pt x="38" y="104"/>
                  <a:pt x="38" y="104"/>
                  <a:pt x="38" y="105"/>
                </a:cubicBezTo>
                <a:cubicBezTo>
                  <a:pt x="39" y="105"/>
                  <a:pt x="39" y="105"/>
                  <a:pt x="39" y="105"/>
                </a:cubicBezTo>
                <a:cubicBezTo>
                  <a:pt x="39" y="105"/>
                  <a:pt x="39" y="105"/>
                  <a:pt x="39" y="105"/>
                </a:cubicBezTo>
                <a:cubicBezTo>
                  <a:pt x="40" y="105"/>
                  <a:pt x="40" y="105"/>
                  <a:pt x="40" y="105"/>
                </a:cubicBezTo>
                <a:cubicBezTo>
                  <a:pt x="40" y="105"/>
                  <a:pt x="41" y="106"/>
                  <a:pt x="41" y="106"/>
                </a:cubicBezTo>
                <a:cubicBezTo>
                  <a:pt x="42" y="106"/>
                  <a:pt x="43" y="106"/>
                  <a:pt x="44" y="107"/>
                </a:cubicBezTo>
                <a:cubicBezTo>
                  <a:pt x="44" y="107"/>
                  <a:pt x="45" y="107"/>
                  <a:pt x="45" y="107"/>
                </a:cubicBezTo>
                <a:cubicBezTo>
                  <a:pt x="45" y="108"/>
                  <a:pt x="45" y="109"/>
                  <a:pt x="45" y="110"/>
                </a:cubicBezTo>
                <a:cubicBezTo>
                  <a:pt x="45" y="112"/>
                  <a:pt x="45" y="114"/>
                  <a:pt x="46" y="116"/>
                </a:cubicBezTo>
                <a:cubicBezTo>
                  <a:pt x="46" y="117"/>
                  <a:pt x="46" y="119"/>
                  <a:pt x="46" y="119"/>
                </a:cubicBezTo>
                <a:cubicBezTo>
                  <a:pt x="46" y="119"/>
                  <a:pt x="46" y="119"/>
                  <a:pt x="46" y="119"/>
                </a:cubicBezTo>
                <a:cubicBezTo>
                  <a:pt x="46" y="119"/>
                  <a:pt x="47" y="119"/>
                  <a:pt x="47" y="119"/>
                </a:cubicBezTo>
                <a:cubicBezTo>
                  <a:pt x="47" y="119"/>
                  <a:pt x="48" y="119"/>
                  <a:pt x="49" y="119"/>
                </a:cubicBezTo>
                <a:cubicBezTo>
                  <a:pt x="50" y="119"/>
                  <a:pt x="51" y="119"/>
                  <a:pt x="51" y="120"/>
                </a:cubicBezTo>
                <a:cubicBezTo>
                  <a:pt x="51" y="120"/>
                  <a:pt x="52" y="120"/>
                  <a:pt x="52" y="120"/>
                </a:cubicBezTo>
                <a:cubicBezTo>
                  <a:pt x="52" y="120"/>
                  <a:pt x="52" y="120"/>
                  <a:pt x="52" y="120"/>
                </a:cubicBezTo>
                <a:cubicBezTo>
                  <a:pt x="52" y="120"/>
                  <a:pt x="53" y="119"/>
                  <a:pt x="53" y="117"/>
                </a:cubicBezTo>
                <a:cubicBezTo>
                  <a:pt x="54" y="116"/>
                  <a:pt x="55" y="114"/>
                  <a:pt x="56" y="112"/>
                </a:cubicBezTo>
                <a:cubicBezTo>
                  <a:pt x="56" y="111"/>
                  <a:pt x="57" y="110"/>
                  <a:pt x="57" y="109"/>
                </a:cubicBezTo>
                <a:cubicBezTo>
                  <a:pt x="57" y="109"/>
                  <a:pt x="58" y="109"/>
                  <a:pt x="58" y="109"/>
                </a:cubicBezTo>
                <a:cubicBezTo>
                  <a:pt x="60" y="109"/>
                  <a:pt x="60" y="109"/>
                  <a:pt x="61" y="109"/>
                </a:cubicBezTo>
                <a:cubicBezTo>
                  <a:pt x="62" y="109"/>
                  <a:pt x="62" y="109"/>
                  <a:pt x="62" y="109"/>
                </a:cubicBezTo>
                <a:cubicBezTo>
                  <a:pt x="62" y="109"/>
                  <a:pt x="62" y="109"/>
                  <a:pt x="63" y="109"/>
                </a:cubicBezTo>
                <a:cubicBezTo>
                  <a:pt x="63" y="109"/>
                  <a:pt x="63" y="109"/>
                  <a:pt x="63" y="109"/>
                </a:cubicBezTo>
                <a:cubicBezTo>
                  <a:pt x="64" y="109"/>
                  <a:pt x="64" y="109"/>
                  <a:pt x="64" y="109"/>
                </a:cubicBezTo>
                <a:cubicBezTo>
                  <a:pt x="64" y="109"/>
                  <a:pt x="65" y="109"/>
                  <a:pt x="65" y="109"/>
                </a:cubicBezTo>
                <a:cubicBezTo>
                  <a:pt x="66" y="109"/>
                  <a:pt x="66" y="109"/>
                  <a:pt x="67" y="109"/>
                </a:cubicBezTo>
                <a:cubicBezTo>
                  <a:pt x="67" y="110"/>
                  <a:pt x="68" y="110"/>
                  <a:pt x="68" y="111"/>
                </a:cubicBezTo>
                <a:cubicBezTo>
                  <a:pt x="69" y="112"/>
                  <a:pt x="69" y="113"/>
                  <a:pt x="70" y="114"/>
                </a:cubicBezTo>
                <a:cubicBezTo>
                  <a:pt x="70" y="115"/>
                  <a:pt x="71" y="116"/>
                  <a:pt x="71" y="116"/>
                </a:cubicBezTo>
                <a:cubicBezTo>
                  <a:pt x="72" y="118"/>
                  <a:pt x="73" y="119"/>
                  <a:pt x="73" y="119"/>
                </a:cubicBezTo>
                <a:cubicBezTo>
                  <a:pt x="73" y="119"/>
                  <a:pt x="73" y="119"/>
                  <a:pt x="73" y="119"/>
                </a:cubicBezTo>
                <a:cubicBezTo>
                  <a:pt x="73" y="119"/>
                  <a:pt x="73" y="119"/>
                  <a:pt x="74" y="119"/>
                </a:cubicBezTo>
                <a:cubicBezTo>
                  <a:pt x="74" y="118"/>
                  <a:pt x="75" y="118"/>
                  <a:pt x="76" y="118"/>
                </a:cubicBezTo>
                <a:cubicBezTo>
                  <a:pt x="77" y="118"/>
                  <a:pt x="77" y="118"/>
                  <a:pt x="78" y="117"/>
                </a:cubicBezTo>
                <a:cubicBezTo>
                  <a:pt x="78" y="117"/>
                  <a:pt x="78" y="117"/>
                  <a:pt x="79" y="117"/>
                </a:cubicBezTo>
                <a:cubicBezTo>
                  <a:pt x="79" y="117"/>
                  <a:pt x="79" y="117"/>
                  <a:pt x="79" y="117"/>
                </a:cubicBezTo>
                <a:cubicBezTo>
                  <a:pt x="79" y="117"/>
                  <a:pt x="79" y="116"/>
                  <a:pt x="79" y="114"/>
                </a:cubicBezTo>
                <a:cubicBezTo>
                  <a:pt x="79" y="114"/>
                  <a:pt x="79" y="113"/>
                  <a:pt x="79" y="112"/>
                </a:cubicBezTo>
                <a:cubicBezTo>
                  <a:pt x="79" y="111"/>
                  <a:pt x="79" y="109"/>
                  <a:pt x="79" y="108"/>
                </a:cubicBezTo>
                <a:cubicBezTo>
                  <a:pt x="79" y="107"/>
                  <a:pt x="79" y="107"/>
                  <a:pt x="78" y="106"/>
                </a:cubicBezTo>
                <a:cubicBezTo>
                  <a:pt x="79" y="105"/>
                  <a:pt x="80" y="105"/>
                  <a:pt x="80" y="105"/>
                </a:cubicBezTo>
                <a:cubicBezTo>
                  <a:pt x="81" y="105"/>
                  <a:pt x="82" y="104"/>
                  <a:pt x="82" y="104"/>
                </a:cubicBezTo>
                <a:cubicBezTo>
                  <a:pt x="83" y="104"/>
                  <a:pt x="83" y="103"/>
                  <a:pt x="83" y="103"/>
                </a:cubicBezTo>
                <a:cubicBezTo>
                  <a:pt x="83" y="103"/>
                  <a:pt x="83" y="103"/>
                  <a:pt x="83" y="103"/>
                </a:cubicBezTo>
                <a:cubicBezTo>
                  <a:pt x="83" y="103"/>
                  <a:pt x="84" y="103"/>
                  <a:pt x="84" y="103"/>
                </a:cubicBezTo>
                <a:cubicBezTo>
                  <a:pt x="84" y="103"/>
                  <a:pt x="85" y="102"/>
                  <a:pt x="86" y="102"/>
                </a:cubicBezTo>
                <a:cubicBezTo>
                  <a:pt x="87" y="101"/>
                  <a:pt x="87" y="101"/>
                  <a:pt x="87" y="101"/>
                </a:cubicBezTo>
                <a:cubicBezTo>
                  <a:pt x="88" y="101"/>
                  <a:pt x="89" y="102"/>
                  <a:pt x="90" y="102"/>
                </a:cubicBezTo>
                <a:cubicBezTo>
                  <a:pt x="91" y="104"/>
                  <a:pt x="93" y="105"/>
                  <a:pt x="95" y="106"/>
                </a:cubicBezTo>
                <a:cubicBezTo>
                  <a:pt x="95" y="106"/>
                  <a:pt x="96" y="107"/>
                  <a:pt x="96" y="107"/>
                </a:cubicBezTo>
                <a:cubicBezTo>
                  <a:pt x="97" y="107"/>
                  <a:pt x="97" y="107"/>
                  <a:pt x="97" y="107"/>
                </a:cubicBezTo>
                <a:cubicBezTo>
                  <a:pt x="97" y="107"/>
                  <a:pt x="97" y="107"/>
                  <a:pt x="98" y="107"/>
                </a:cubicBezTo>
                <a:cubicBezTo>
                  <a:pt x="98" y="107"/>
                  <a:pt x="98" y="106"/>
                  <a:pt x="98" y="106"/>
                </a:cubicBezTo>
                <a:cubicBezTo>
                  <a:pt x="99" y="106"/>
                  <a:pt x="99" y="106"/>
                  <a:pt x="99" y="105"/>
                </a:cubicBezTo>
                <a:cubicBezTo>
                  <a:pt x="100" y="105"/>
                  <a:pt x="100" y="104"/>
                  <a:pt x="101" y="104"/>
                </a:cubicBezTo>
                <a:cubicBezTo>
                  <a:pt x="101" y="103"/>
                  <a:pt x="102" y="103"/>
                  <a:pt x="102" y="103"/>
                </a:cubicBezTo>
                <a:cubicBezTo>
                  <a:pt x="102" y="103"/>
                  <a:pt x="101" y="102"/>
                  <a:pt x="101" y="101"/>
                </a:cubicBezTo>
                <a:cubicBezTo>
                  <a:pt x="100" y="99"/>
                  <a:pt x="99" y="97"/>
                  <a:pt x="98" y="95"/>
                </a:cubicBezTo>
                <a:cubicBezTo>
                  <a:pt x="97" y="95"/>
                  <a:pt x="97" y="94"/>
                  <a:pt x="96" y="93"/>
                </a:cubicBezTo>
                <a:cubicBezTo>
                  <a:pt x="97" y="93"/>
                  <a:pt x="97" y="93"/>
                  <a:pt x="97" y="92"/>
                </a:cubicBezTo>
                <a:cubicBezTo>
                  <a:pt x="97" y="92"/>
                  <a:pt x="97" y="92"/>
                  <a:pt x="98" y="92"/>
                </a:cubicBezTo>
                <a:cubicBezTo>
                  <a:pt x="98" y="91"/>
                  <a:pt x="99" y="90"/>
                  <a:pt x="99" y="90"/>
                </a:cubicBezTo>
                <a:cubicBezTo>
                  <a:pt x="99" y="89"/>
                  <a:pt x="100" y="89"/>
                  <a:pt x="100" y="89"/>
                </a:cubicBezTo>
                <a:cubicBezTo>
                  <a:pt x="100" y="89"/>
                  <a:pt x="100" y="89"/>
                  <a:pt x="100" y="88"/>
                </a:cubicBezTo>
                <a:cubicBezTo>
                  <a:pt x="101" y="88"/>
                  <a:pt x="101" y="87"/>
                  <a:pt x="102" y="86"/>
                </a:cubicBezTo>
                <a:cubicBezTo>
                  <a:pt x="102" y="86"/>
                  <a:pt x="102" y="85"/>
                  <a:pt x="102" y="85"/>
                </a:cubicBezTo>
                <a:cubicBezTo>
                  <a:pt x="103" y="85"/>
                  <a:pt x="104" y="85"/>
                  <a:pt x="105" y="85"/>
                </a:cubicBezTo>
                <a:cubicBezTo>
                  <a:pt x="106" y="86"/>
                  <a:pt x="107" y="86"/>
                  <a:pt x="108" y="86"/>
                </a:cubicBezTo>
                <a:cubicBezTo>
                  <a:pt x="109" y="86"/>
                  <a:pt x="109" y="86"/>
                  <a:pt x="110" y="86"/>
                </a:cubicBezTo>
                <a:cubicBezTo>
                  <a:pt x="110" y="86"/>
                  <a:pt x="111" y="86"/>
                  <a:pt x="111" y="86"/>
                </a:cubicBezTo>
                <a:cubicBezTo>
                  <a:pt x="113" y="86"/>
                  <a:pt x="114" y="87"/>
                  <a:pt x="114" y="87"/>
                </a:cubicBezTo>
                <a:cubicBezTo>
                  <a:pt x="114" y="87"/>
                  <a:pt x="114" y="86"/>
                  <a:pt x="114" y="86"/>
                </a:cubicBezTo>
                <a:cubicBezTo>
                  <a:pt x="114" y="86"/>
                  <a:pt x="114" y="85"/>
                  <a:pt x="114" y="85"/>
                </a:cubicBezTo>
                <a:cubicBezTo>
                  <a:pt x="114" y="85"/>
                  <a:pt x="114" y="85"/>
                  <a:pt x="115" y="85"/>
                </a:cubicBezTo>
                <a:cubicBezTo>
                  <a:pt x="115" y="84"/>
                  <a:pt x="115" y="84"/>
                  <a:pt x="115" y="84"/>
                </a:cubicBezTo>
                <a:cubicBezTo>
                  <a:pt x="115" y="83"/>
                  <a:pt x="115" y="83"/>
                  <a:pt x="115" y="83"/>
                </a:cubicBezTo>
                <a:cubicBezTo>
                  <a:pt x="116" y="82"/>
                  <a:pt x="116" y="82"/>
                  <a:pt x="116" y="82"/>
                </a:cubicBezTo>
                <a:cubicBezTo>
                  <a:pt x="116" y="81"/>
                  <a:pt x="116" y="81"/>
                  <a:pt x="116" y="81"/>
                </a:cubicBezTo>
                <a:cubicBezTo>
                  <a:pt x="116" y="81"/>
                  <a:pt x="115" y="80"/>
                  <a:pt x="114" y="79"/>
                </a:cubicBezTo>
                <a:cubicBezTo>
                  <a:pt x="113" y="78"/>
                  <a:pt x="111" y="77"/>
                  <a:pt x="109" y="75"/>
                </a:cubicBezTo>
                <a:cubicBezTo>
                  <a:pt x="109" y="75"/>
                  <a:pt x="108" y="74"/>
                  <a:pt x="107" y="74"/>
                </a:cubicBezTo>
                <a:cubicBezTo>
                  <a:pt x="107" y="73"/>
                  <a:pt x="107" y="73"/>
                  <a:pt x="108" y="72"/>
                </a:cubicBezTo>
                <a:cubicBezTo>
                  <a:pt x="108" y="71"/>
                  <a:pt x="108" y="70"/>
                  <a:pt x="108" y="70"/>
                </a:cubicBezTo>
                <a:cubicBezTo>
                  <a:pt x="108" y="69"/>
                  <a:pt x="108" y="69"/>
                  <a:pt x="108" y="69"/>
                </a:cubicBezTo>
                <a:cubicBezTo>
                  <a:pt x="108" y="69"/>
                  <a:pt x="108" y="68"/>
                  <a:pt x="108" y="68"/>
                </a:cubicBezTo>
                <a:cubicBezTo>
                  <a:pt x="108" y="67"/>
                  <a:pt x="109" y="66"/>
                  <a:pt x="109" y="65"/>
                </a:cubicBezTo>
                <a:cubicBezTo>
                  <a:pt x="109" y="65"/>
                  <a:pt x="109" y="64"/>
                  <a:pt x="109" y="64"/>
                </a:cubicBezTo>
                <a:cubicBezTo>
                  <a:pt x="110" y="64"/>
                  <a:pt x="111" y="63"/>
                  <a:pt x="112" y="63"/>
                </a:cubicBezTo>
                <a:cubicBezTo>
                  <a:pt x="114" y="63"/>
                  <a:pt x="116" y="62"/>
                  <a:pt x="117" y="61"/>
                </a:cubicBezTo>
                <a:cubicBezTo>
                  <a:pt x="119" y="61"/>
                  <a:pt x="120" y="61"/>
                  <a:pt x="120" y="61"/>
                </a:cubicBezTo>
                <a:cubicBezTo>
                  <a:pt x="120" y="61"/>
                  <a:pt x="120" y="60"/>
                  <a:pt x="120" y="60"/>
                </a:cubicBezTo>
                <a:cubicBezTo>
                  <a:pt x="120" y="59"/>
                  <a:pt x="120" y="59"/>
                  <a:pt x="120" y="58"/>
                </a:cubicBezTo>
                <a:close/>
                <a:moveTo>
                  <a:pt x="31" y="60"/>
                </a:moveTo>
                <a:cubicBezTo>
                  <a:pt x="31" y="44"/>
                  <a:pt x="44" y="31"/>
                  <a:pt x="60" y="31"/>
                </a:cubicBezTo>
                <a:cubicBezTo>
                  <a:pt x="76" y="31"/>
                  <a:pt x="89" y="44"/>
                  <a:pt x="89" y="60"/>
                </a:cubicBezTo>
                <a:cubicBezTo>
                  <a:pt x="89" y="76"/>
                  <a:pt x="76" y="89"/>
                  <a:pt x="60" y="89"/>
                </a:cubicBezTo>
                <a:cubicBezTo>
                  <a:pt x="44" y="89"/>
                  <a:pt x="31" y="76"/>
                  <a:pt x="31"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Oval 62"/>
          <p:cNvSpPr>
            <a:spLocks noChangeArrowheads="1"/>
          </p:cNvSpPr>
          <p:nvPr/>
        </p:nvSpPr>
        <p:spPr bwMode="auto">
          <a:xfrm>
            <a:off x="9171024" y="3310647"/>
            <a:ext cx="997477" cy="956652"/>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63"/>
          <p:cNvSpPr>
            <a:spLocks noEditPoints="1"/>
          </p:cNvSpPr>
          <p:nvPr/>
        </p:nvSpPr>
        <p:spPr bwMode="auto">
          <a:xfrm>
            <a:off x="9480515" y="3489534"/>
            <a:ext cx="378493" cy="597908"/>
          </a:xfrm>
          <a:custGeom>
            <a:avLst/>
            <a:gdLst>
              <a:gd name="T0" fmla="*/ 143 w 158"/>
              <a:gd name="T1" fmla="*/ 0 h 260"/>
              <a:gd name="T2" fmla="*/ 15 w 158"/>
              <a:gd name="T3" fmla="*/ 0 h 260"/>
              <a:gd name="T4" fmla="*/ 0 w 158"/>
              <a:gd name="T5" fmla="*/ 15 h 260"/>
              <a:gd name="T6" fmla="*/ 0 w 158"/>
              <a:gd name="T7" fmla="*/ 245 h 260"/>
              <a:gd name="T8" fmla="*/ 15 w 158"/>
              <a:gd name="T9" fmla="*/ 260 h 260"/>
              <a:gd name="T10" fmla="*/ 143 w 158"/>
              <a:gd name="T11" fmla="*/ 260 h 260"/>
              <a:gd name="T12" fmla="*/ 158 w 158"/>
              <a:gd name="T13" fmla="*/ 245 h 260"/>
              <a:gd name="T14" fmla="*/ 158 w 158"/>
              <a:gd name="T15" fmla="*/ 15 h 260"/>
              <a:gd name="T16" fmla="*/ 143 w 158"/>
              <a:gd name="T17" fmla="*/ 0 h 260"/>
              <a:gd name="T18" fmla="*/ 79 w 158"/>
              <a:gd name="T19" fmla="*/ 4 h 260"/>
              <a:gd name="T20" fmla="*/ 84 w 158"/>
              <a:gd name="T21" fmla="*/ 9 h 260"/>
              <a:gd name="T22" fmla="*/ 79 w 158"/>
              <a:gd name="T23" fmla="*/ 14 h 260"/>
              <a:gd name="T24" fmla="*/ 74 w 158"/>
              <a:gd name="T25" fmla="*/ 9 h 260"/>
              <a:gd name="T26" fmla="*/ 79 w 158"/>
              <a:gd name="T27" fmla="*/ 4 h 260"/>
              <a:gd name="T28" fmla="*/ 105 w 158"/>
              <a:gd name="T29" fmla="*/ 245 h 260"/>
              <a:gd name="T30" fmla="*/ 102 w 158"/>
              <a:gd name="T31" fmla="*/ 248 h 260"/>
              <a:gd name="T32" fmla="*/ 55 w 158"/>
              <a:gd name="T33" fmla="*/ 248 h 260"/>
              <a:gd name="T34" fmla="*/ 53 w 158"/>
              <a:gd name="T35" fmla="*/ 245 h 260"/>
              <a:gd name="T36" fmla="*/ 53 w 158"/>
              <a:gd name="T37" fmla="*/ 238 h 260"/>
              <a:gd name="T38" fmla="*/ 55 w 158"/>
              <a:gd name="T39" fmla="*/ 235 h 260"/>
              <a:gd name="T40" fmla="*/ 102 w 158"/>
              <a:gd name="T41" fmla="*/ 235 h 260"/>
              <a:gd name="T42" fmla="*/ 105 w 158"/>
              <a:gd name="T43" fmla="*/ 238 h 260"/>
              <a:gd name="T44" fmla="*/ 105 w 158"/>
              <a:gd name="T45" fmla="*/ 245 h 260"/>
              <a:gd name="T46" fmla="*/ 142 w 158"/>
              <a:gd name="T47" fmla="*/ 224 h 260"/>
              <a:gd name="T48" fmla="*/ 15 w 158"/>
              <a:gd name="T49" fmla="*/ 224 h 260"/>
              <a:gd name="T50" fmla="*/ 15 w 158"/>
              <a:gd name="T51" fmla="*/ 21 h 260"/>
              <a:gd name="T52" fmla="*/ 142 w 158"/>
              <a:gd name="T53" fmla="*/ 21 h 260"/>
              <a:gd name="T54" fmla="*/ 142 w 158"/>
              <a:gd name="T5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260">
                <a:moveTo>
                  <a:pt x="143" y="0"/>
                </a:moveTo>
                <a:cubicBezTo>
                  <a:pt x="15" y="0"/>
                  <a:pt x="15" y="0"/>
                  <a:pt x="15" y="0"/>
                </a:cubicBezTo>
                <a:cubicBezTo>
                  <a:pt x="7" y="0"/>
                  <a:pt x="0" y="7"/>
                  <a:pt x="0" y="15"/>
                </a:cubicBezTo>
                <a:cubicBezTo>
                  <a:pt x="0" y="245"/>
                  <a:pt x="0" y="245"/>
                  <a:pt x="0" y="245"/>
                </a:cubicBezTo>
                <a:cubicBezTo>
                  <a:pt x="0" y="253"/>
                  <a:pt x="7" y="260"/>
                  <a:pt x="15" y="260"/>
                </a:cubicBezTo>
                <a:cubicBezTo>
                  <a:pt x="143" y="260"/>
                  <a:pt x="143" y="260"/>
                  <a:pt x="143" y="260"/>
                </a:cubicBezTo>
                <a:cubicBezTo>
                  <a:pt x="151" y="260"/>
                  <a:pt x="158" y="253"/>
                  <a:pt x="158" y="245"/>
                </a:cubicBezTo>
                <a:cubicBezTo>
                  <a:pt x="158" y="15"/>
                  <a:pt x="158" y="15"/>
                  <a:pt x="158" y="15"/>
                </a:cubicBezTo>
                <a:cubicBezTo>
                  <a:pt x="158" y="7"/>
                  <a:pt x="151" y="0"/>
                  <a:pt x="143" y="0"/>
                </a:cubicBezTo>
                <a:close/>
                <a:moveTo>
                  <a:pt x="79" y="4"/>
                </a:moveTo>
                <a:cubicBezTo>
                  <a:pt x="82" y="4"/>
                  <a:pt x="84" y="6"/>
                  <a:pt x="84" y="9"/>
                </a:cubicBezTo>
                <a:cubicBezTo>
                  <a:pt x="84" y="12"/>
                  <a:pt x="82" y="14"/>
                  <a:pt x="79" y="14"/>
                </a:cubicBezTo>
                <a:cubicBezTo>
                  <a:pt x="76" y="14"/>
                  <a:pt x="74" y="12"/>
                  <a:pt x="74" y="9"/>
                </a:cubicBezTo>
                <a:cubicBezTo>
                  <a:pt x="74" y="6"/>
                  <a:pt x="76" y="4"/>
                  <a:pt x="79" y="4"/>
                </a:cubicBezTo>
                <a:close/>
                <a:moveTo>
                  <a:pt x="105" y="245"/>
                </a:moveTo>
                <a:cubicBezTo>
                  <a:pt x="105" y="247"/>
                  <a:pt x="104" y="248"/>
                  <a:pt x="102" y="248"/>
                </a:cubicBezTo>
                <a:cubicBezTo>
                  <a:pt x="55" y="248"/>
                  <a:pt x="55" y="248"/>
                  <a:pt x="55" y="248"/>
                </a:cubicBezTo>
                <a:cubicBezTo>
                  <a:pt x="54" y="248"/>
                  <a:pt x="53" y="247"/>
                  <a:pt x="53" y="245"/>
                </a:cubicBezTo>
                <a:cubicBezTo>
                  <a:pt x="53" y="238"/>
                  <a:pt x="53" y="238"/>
                  <a:pt x="53" y="238"/>
                </a:cubicBezTo>
                <a:cubicBezTo>
                  <a:pt x="53" y="236"/>
                  <a:pt x="54" y="235"/>
                  <a:pt x="55" y="235"/>
                </a:cubicBezTo>
                <a:cubicBezTo>
                  <a:pt x="102" y="235"/>
                  <a:pt x="102" y="235"/>
                  <a:pt x="102" y="235"/>
                </a:cubicBezTo>
                <a:cubicBezTo>
                  <a:pt x="104" y="235"/>
                  <a:pt x="105" y="236"/>
                  <a:pt x="105" y="238"/>
                </a:cubicBezTo>
                <a:lnTo>
                  <a:pt x="105" y="245"/>
                </a:lnTo>
                <a:close/>
                <a:moveTo>
                  <a:pt x="142" y="224"/>
                </a:moveTo>
                <a:cubicBezTo>
                  <a:pt x="15" y="224"/>
                  <a:pt x="15" y="224"/>
                  <a:pt x="15" y="224"/>
                </a:cubicBezTo>
                <a:cubicBezTo>
                  <a:pt x="15" y="21"/>
                  <a:pt x="15" y="21"/>
                  <a:pt x="15" y="21"/>
                </a:cubicBezTo>
                <a:cubicBezTo>
                  <a:pt x="142" y="21"/>
                  <a:pt x="142" y="21"/>
                  <a:pt x="142" y="21"/>
                </a:cubicBezTo>
                <a:lnTo>
                  <a:pt x="142" y="2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Oval 64"/>
          <p:cNvSpPr>
            <a:spLocks noChangeArrowheads="1"/>
          </p:cNvSpPr>
          <p:nvPr/>
        </p:nvSpPr>
        <p:spPr bwMode="auto">
          <a:xfrm>
            <a:off x="10591641" y="3204675"/>
            <a:ext cx="623043" cy="599852"/>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Freeform 65"/>
          <p:cNvSpPr>
            <a:spLocks/>
          </p:cNvSpPr>
          <p:nvPr/>
        </p:nvSpPr>
        <p:spPr bwMode="auto">
          <a:xfrm>
            <a:off x="10833145" y="3292175"/>
            <a:ext cx="291227" cy="279996"/>
          </a:xfrm>
          <a:custGeom>
            <a:avLst/>
            <a:gdLst>
              <a:gd name="T0" fmla="*/ 121 w 121"/>
              <a:gd name="T1" fmla="*/ 122 h 122"/>
              <a:gd name="T2" fmla="*/ 109 w 121"/>
              <a:gd name="T3" fmla="*/ 122 h 122"/>
              <a:gd name="T4" fmla="*/ 0 w 121"/>
              <a:gd name="T5" fmla="*/ 12 h 122"/>
              <a:gd name="T6" fmla="*/ 0 w 121"/>
              <a:gd name="T7" fmla="*/ 0 h 122"/>
              <a:gd name="T8" fmla="*/ 121 w 121"/>
              <a:gd name="T9" fmla="*/ 122 h 122"/>
            </a:gdLst>
            <a:ahLst/>
            <a:cxnLst>
              <a:cxn ang="0">
                <a:pos x="T0" y="T1"/>
              </a:cxn>
              <a:cxn ang="0">
                <a:pos x="T2" y="T3"/>
              </a:cxn>
              <a:cxn ang="0">
                <a:pos x="T4" y="T5"/>
              </a:cxn>
              <a:cxn ang="0">
                <a:pos x="T6" y="T7"/>
              </a:cxn>
              <a:cxn ang="0">
                <a:pos x="T8" y="T9"/>
              </a:cxn>
            </a:cxnLst>
            <a:rect l="0" t="0" r="r" b="b"/>
            <a:pathLst>
              <a:path w="121" h="122">
                <a:moveTo>
                  <a:pt x="121" y="122"/>
                </a:moveTo>
                <a:cubicBezTo>
                  <a:pt x="109" y="122"/>
                  <a:pt x="109" y="122"/>
                  <a:pt x="109" y="122"/>
                </a:cubicBezTo>
                <a:cubicBezTo>
                  <a:pt x="109" y="61"/>
                  <a:pt x="60" y="12"/>
                  <a:pt x="0" y="12"/>
                </a:cubicBezTo>
                <a:cubicBezTo>
                  <a:pt x="0" y="0"/>
                  <a:pt x="0" y="0"/>
                  <a:pt x="0" y="0"/>
                </a:cubicBezTo>
                <a:cubicBezTo>
                  <a:pt x="67" y="0"/>
                  <a:pt x="121" y="55"/>
                  <a:pt x="121"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Freeform 66"/>
          <p:cNvSpPr>
            <a:spLocks/>
          </p:cNvSpPr>
          <p:nvPr/>
        </p:nvSpPr>
        <p:spPr bwMode="auto">
          <a:xfrm>
            <a:off x="10833147" y="3349536"/>
            <a:ext cx="233388" cy="222635"/>
          </a:xfrm>
          <a:custGeom>
            <a:avLst/>
            <a:gdLst>
              <a:gd name="T0" fmla="*/ 97 w 97"/>
              <a:gd name="T1" fmla="*/ 97 h 97"/>
              <a:gd name="T2" fmla="*/ 85 w 97"/>
              <a:gd name="T3" fmla="*/ 97 h 97"/>
              <a:gd name="T4" fmla="*/ 0 w 97"/>
              <a:gd name="T5" fmla="*/ 12 h 97"/>
              <a:gd name="T6" fmla="*/ 0 w 97"/>
              <a:gd name="T7" fmla="*/ 0 h 97"/>
              <a:gd name="T8" fmla="*/ 97 w 97"/>
              <a:gd name="T9" fmla="*/ 97 h 97"/>
            </a:gdLst>
            <a:ahLst/>
            <a:cxnLst>
              <a:cxn ang="0">
                <a:pos x="T0" y="T1"/>
              </a:cxn>
              <a:cxn ang="0">
                <a:pos x="T2" y="T3"/>
              </a:cxn>
              <a:cxn ang="0">
                <a:pos x="T4" y="T5"/>
              </a:cxn>
              <a:cxn ang="0">
                <a:pos x="T6" y="T7"/>
              </a:cxn>
              <a:cxn ang="0">
                <a:pos x="T8" y="T9"/>
              </a:cxn>
            </a:cxnLst>
            <a:rect l="0" t="0" r="r" b="b"/>
            <a:pathLst>
              <a:path w="97" h="97">
                <a:moveTo>
                  <a:pt x="97" y="97"/>
                </a:moveTo>
                <a:cubicBezTo>
                  <a:pt x="85" y="97"/>
                  <a:pt x="85" y="97"/>
                  <a:pt x="85" y="97"/>
                </a:cubicBezTo>
                <a:cubicBezTo>
                  <a:pt x="85" y="50"/>
                  <a:pt x="47" y="12"/>
                  <a:pt x="0" y="12"/>
                </a:cubicBezTo>
                <a:cubicBezTo>
                  <a:pt x="0" y="0"/>
                  <a:pt x="0" y="0"/>
                  <a:pt x="0" y="0"/>
                </a:cubicBezTo>
                <a:cubicBezTo>
                  <a:pt x="53" y="0"/>
                  <a:pt x="97" y="43"/>
                  <a:pt x="97" y="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67"/>
          <p:cNvSpPr>
            <a:spLocks/>
          </p:cNvSpPr>
          <p:nvPr/>
        </p:nvSpPr>
        <p:spPr bwMode="auto">
          <a:xfrm>
            <a:off x="10833147" y="3404951"/>
            <a:ext cx="173517" cy="167220"/>
          </a:xfrm>
          <a:custGeom>
            <a:avLst/>
            <a:gdLst>
              <a:gd name="T0" fmla="*/ 72 w 72"/>
              <a:gd name="T1" fmla="*/ 73 h 73"/>
              <a:gd name="T2" fmla="*/ 60 w 72"/>
              <a:gd name="T3" fmla="*/ 73 h 73"/>
              <a:gd name="T4" fmla="*/ 0 w 72"/>
              <a:gd name="T5" fmla="*/ 12 h 73"/>
              <a:gd name="T6" fmla="*/ 0 w 72"/>
              <a:gd name="T7" fmla="*/ 0 h 73"/>
              <a:gd name="T8" fmla="*/ 72 w 72"/>
              <a:gd name="T9" fmla="*/ 73 h 73"/>
            </a:gdLst>
            <a:ahLst/>
            <a:cxnLst>
              <a:cxn ang="0">
                <a:pos x="T0" y="T1"/>
              </a:cxn>
              <a:cxn ang="0">
                <a:pos x="T2" y="T3"/>
              </a:cxn>
              <a:cxn ang="0">
                <a:pos x="T4" y="T5"/>
              </a:cxn>
              <a:cxn ang="0">
                <a:pos x="T6" y="T7"/>
              </a:cxn>
              <a:cxn ang="0">
                <a:pos x="T8" y="T9"/>
              </a:cxn>
            </a:cxnLst>
            <a:rect l="0" t="0" r="r" b="b"/>
            <a:pathLst>
              <a:path w="72" h="73">
                <a:moveTo>
                  <a:pt x="72" y="73"/>
                </a:moveTo>
                <a:cubicBezTo>
                  <a:pt x="60" y="73"/>
                  <a:pt x="60" y="73"/>
                  <a:pt x="60" y="73"/>
                </a:cubicBezTo>
                <a:cubicBezTo>
                  <a:pt x="60" y="39"/>
                  <a:pt x="33" y="12"/>
                  <a:pt x="0" y="12"/>
                </a:cubicBezTo>
                <a:cubicBezTo>
                  <a:pt x="0" y="0"/>
                  <a:pt x="0" y="0"/>
                  <a:pt x="0" y="0"/>
                </a:cubicBezTo>
                <a:cubicBezTo>
                  <a:pt x="40" y="0"/>
                  <a:pt x="72" y="33"/>
                  <a:pt x="72"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7" name="Oval 68"/>
          <p:cNvSpPr>
            <a:spLocks noChangeArrowheads="1"/>
          </p:cNvSpPr>
          <p:nvPr/>
        </p:nvSpPr>
        <p:spPr bwMode="auto">
          <a:xfrm>
            <a:off x="10761099" y="3503144"/>
            <a:ext cx="144092" cy="1380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Oval 69"/>
          <p:cNvSpPr>
            <a:spLocks noChangeArrowheads="1"/>
          </p:cNvSpPr>
          <p:nvPr/>
        </p:nvSpPr>
        <p:spPr bwMode="auto">
          <a:xfrm>
            <a:off x="9051284" y="2034137"/>
            <a:ext cx="1083728" cy="1039291"/>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Freeform 70"/>
          <p:cNvSpPr>
            <a:spLocks noEditPoints="1"/>
          </p:cNvSpPr>
          <p:nvPr/>
        </p:nvSpPr>
        <p:spPr bwMode="auto">
          <a:xfrm>
            <a:off x="9259305" y="2252886"/>
            <a:ext cx="667691" cy="454993"/>
          </a:xfrm>
          <a:custGeom>
            <a:avLst/>
            <a:gdLst>
              <a:gd name="T0" fmla="*/ 263 w 278"/>
              <a:gd name="T1" fmla="*/ 198 h 198"/>
              <a:gd name="T2" fmla="*/ 15 w 278"/>
              <a:gd name="T3" fmla="*/ 198 h 198"/>
              <a:gd name="T4" fmla="*/ 0 w 278"/>
              <a:gd name="T5" fmla="*/ 183 h 198"/>
              <a:gd name="T6" fmla="*/ 0 w 278"/>
              <a:gd name="T7" fmla="*/ 15 h 198"/>
              <a:gd name="T8" fmla="*/ 15 w 278"/>
              <a:gd name="T9" fmla="*/ 0 h 198"/>
              <a:gd name="T10" fmla="*/ 263 w 278"/>
              <a:gd name="T11" fmla="*/ 0 h 198"/>
              <a:gd name="T12" fmla="*/ 278 w 278"/>
              <a:gd name="T13" fmla="*/ 15 h 198"/>
              <a:gd name="T14" fmla="*/ 278 w 278"/>
              <a:gd name="T15" fmla="*/ 183 h 198"/>
              <a:gd name="T16" fmla="*/ 263 w 278"/>
              <a:gd name="T17" fmla="*/ 198 h 198"/>
              <a:gd name="T18" fmla="*/ 16 w 278"/>
              <a:gd name="T19" fmla="*/ 182 h 198"/>
              <a:gd name="T20" fmla="*/ 262 w 278"/>
              <a:gd name="T21" fmla="*/ 182 h 198"/>
              <a:gd name="T22" fmla="*/ 262 w 278"/>
              <a:gd name="T23" fmla="*/ 16 h 198"/>
              <a:gd name="T24" fmla="*/ 16 w 278"/>
              <a:gd name="T25" fmla="*/ 16 h 198"/>
              <a:gd name="T26" fmla="*/ 16 w 278"/>
              <a:gd name="T27" fmla="*/ 1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8" h="198">
                <a:moveTo>
                  <a:pt x="263" y="198"/>
                </a:moveTo>
                <a:cubicBezTo>
                  <a:pt x="15" y="198"/>
                  <a:pt x="15" y="198"/>
                  <a:pt x="15" y="198"/>
                </a:cubicBezTo>
                <a:cubicBezTo>
                  <a:pt x="6" y="198"/>
                  <a:pt x="0" y="191"/>
                  <a:pt x="0" y="183"/>
                </a:cubicBezTo>
                <a:cubicBezTo>
                  <a:pt x="0" y="15"/>
                  <a:pt x="0" y="15"/>
                  <a:pt x="0" y="15"/>
                </a:cubicBezTo>
                <a:cubicBezTo>
                  <a:pt x="0" y="7"/>
                  <a:pt x="6" y="0"/>
                  <a:pt x="15" y="0"/>
                </a:cubicBezTo>
                <a:cubicBezTo>
                  <a:pt x="263" y="0"/>
                  <a:pt x="263" y="0"/>
                  <a:pt x="263" y="0"/>
                </a:cubicBezTo>
                <a:cubicBezTo>
                  <a:pt x="271" y="0"/>
                  <a:pt x="278" y="7"/>
                  <a:pt x="278" y="15"/>
                </a:cubicBezTo>
                <a:cubicBezTo>
                  <a:pt x="278" y="183"/>
                  <a:pt x="278" y="183"/>
                  <a:pt x="278" y="183"/>
                </a:cubicBezTo>
                <a:cubicBezTo>
                  <a:pt x="278" y="191"/>
                  <a:pt x="271" y="198"/>
                  <a:pt x="263" y="198"/>
                </a:cubicBezTo>
                <a:close/>
                <a:moveTo>
                  <a:pt x="16" y="182"/>
                </a:moveTo>
                <a:cubicBezTo>
                  <a:pt x="262" y="182"/>
                  <a:pt x="262" y="182"/>
                  <a:pt x="262" y="182"/>
                </a:cubicBezTo>
                <a:cubicBezTo>
                  <a:pt x="262" y="16"/>
                  <a:pt x="262" y="16"/>
                  <a:pt x="262" y="16"/>
                </a:cubicBezTo>
                <a:cubicBezTo>
                  <a:pt x="16" y="16"/>
                  <a:pt x="16" y="16"/>
                  <a:pt x="16" y="16"/>
                </a:cubicBezTo>
                <a:lnTo>
                  <a:pt x="16" y="1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0" name="Freeform 71"/>
          <p:cNvSpPr>
            <a:spLocks/>
          </p:cNvSpPr>
          <p:nvPr/>
        </p:nvSpPr>
        <p:spPr bwMode="auto">
          <a:xfrm>
            <a:off x="9456164" y="2795376"/>
            <a:ext cx="273977" cy="59304"/>
          </a:xfrm>
          <a:custGeom>
            <a:avLst/>
            <a:gdLst>
              <a:gd name="T0" fmla="*/ 109 w 114"/>
              <a:gd name="T1" fmla="*/ 0 h 26"/>
              <a:gd name="T2" fmla="*/ 5 w 114"/>
              <a:gd name="T3" fmla="*/ 0 h 26"/>
              <a:gd name="T4" fmla="*/ 0 w 114"/>
              <a:gd name="T5" fmla="*/ 4 h 26"/>
              <a:gd name="T6" fmla="*/ 0 w 114"/>
              <a:gd name="T7" fmla="*/ 22 h 26"/>
              <a:gd name="T8" fmla="*/ 5 w 114"/>
              <a:gd name="T9" fmla="*/ 26 h 26"/>
              <a:gd name="T10" fmla="*/ 109 w 114"/>
              <a:gd name="T11" fmla="*/ 26 h 26"/>
              <a:gd name="T12" fmla="*/ 114 w 114"/>
              <a:gd name="T13" fmla="*/ 22 h 26"/>
              <a:gd name="T14" fmla="*/ 114 w 114"/>
              <a:gd name="T15" fmla="*/ 4 h 26"/>
              <a:gd name="T16" fmla="*/ 109 w 1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6">
                <a:moveTo>
                  <a:pt x="109" y="0"/>
                </a:moveTo>
                <a:cubicBezTo>
                  <a:pt x="5" y="0"/>
                  <a:pt x="5" y="0"/>
                  <a:pt x="5" y="0"/>
                </a:cubicBezTo>
                <a:cubicBezTo>
                  <a:pt x="2" y="0"/>
                  <a:pt x="0" y="2"/>
                  <a:pt x="0" y="4"/>
                </a:cubicBezTo>
                <a:cubicBezTo>
                  <a:pt x="0" y="22"/>
                  <a:pt x="0" y="22"/>
                  <a:pt x="0" y="22"/>
                </a:cubicBezTo>
                <a:cubicBezTo>
                  <a:pt x="0" y="24"/>
                  <a:pt x="2" y="26"/>
                  <a:pt x="5" y="26"/>
                </a:cubicBezTo>
                <a:cubicBezTo>
                  <a:pt x="109" y="26"/>
                  <a:pt x="109" y="26"/>
                  <a:pt x="109" y="26"/>
                </a:cubicBezTo>
                <a:cubicBezTo>
                  <a:pt x="112" y="26"/>
                  <a:pt x="114" y="24"/>
                  <a:pt x="114" y="22"/>
                </a:cubicBezTo>
                <a:cubicBezTo>
                  <a:pt x="114" y="4"/>
                  <a:pt x="114" y="4"/>
                  <a:pt x="114" y="4"/>
                </a:cubicBezTo>
                <a:cubicBezTo>
                  <a:pt x="114" y="2"/>
                  <a:pt x="112" y="0"/>
                  <a:pt x="10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Freeform 72"/>
          <p:cNvSpPr>
            <a:spLocks noEditPoints="1"/>
          </p:cNvSpPr>
          <p:nvPr/>
        </p:nvSpPr>
        <p:spPr bwMode="auto">
          <a:xfrm>
            <a:off x="9516031" y="2687461"/>
            <a:ext cx="154239" cy="165275"/>
          </a:xfrm>
          <a:custGeom>
            <a:avLst/>
            <a:gdLst>
              <a:gd name="T0" fmla="*/ 59 w 64"/>
              <a:gd name="T1" fmla="*/ 0 h 72"/>
              <a:gd name="T2" fmla="*/ 5 w 64"/>
              <a:gd name="T3" fmla="*/ 0 h 72"/>
              <a:gd name="T4" fmla="*/ 0 w 64"/>
              <a:gd name="T5" fmla="*/ 5 h 72"/>
              <a:gd name="T6" fmla="*/ 0 w 64"/>
              <a:gd name="T7" fmla="*/ 66 h 72"/>
              <a:gd name="T8" fmla="*/ 5 w 64"/>
              <a:gd name="T9" fmla="*/ 72 h 72"/>
              <a:gd name="T10" fmla="*/ 59 w 64"/>
              <a:gd name="T11" fmla="*/ 72 h 72"/>
              <a:gd name="T12" fmla="*/ 64 w 64"/>
              <a:gd name="T13" fmla="*/ 66 h 72"/>
              <a:gd name="T14" fmla="*/ 64 w 64"/>
              <a:gd name="T15" fmla="*/ 5 h 72"/>
              <a:gd name="T16" fmla="*/ 59 w 64"/>
              <a:gd name="T17" fmla="*/ 0 h 72"/>
              <a:gd name="T18" fmla="*/ 32 w 64"/>
              <a:gd name="T19" fmla="*/ 27 h 72"/>
              <a:gd name="T20" fmla="*/ 24 w 64"/>
              <a:gd name="T21" fmla="*/ 19 h 72"/>
              <a:gd name="T22" fmla="*/ 32 w 64"/>
              <a:gd name="T23" fmla="*/ 10 h 72"/>
              <a:gd name="T24" fmla="*/ 40 w 64"/>
              <a:gd name="T25" fmla="*/ 19 h 72"/>
              <a:gd name="T26" fmla="*/ 32 w 64"/>
              <a:gd name="T27" fmla="*/ 2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2">
                <a:moveTo>
                  <a:pt x="59" y="0"/>
                </a:moveTo>
                <a:cubicBezTo>
                  <a:pt x="5" y="0"/>
                  <a:pt x="5" y="0"/>
                  <a:pt x="5" y="0"/>
                </a:cubicBezTo>
                <a:cubicBezTo>
                  <a:pt x="2" y="0"/>
                  <a:pt x="0" y="2"/>
                  <a:pt x="0" y="5"/>
                </a:cubicBezTo>
                <a:cubicBezTo>
                  <a:pt x="0" y="66"/>
                  <a:pt x="0" y="66"/>
                  <a:pt x="0" y="66"/>
                </a:cubicBezTo>
                <a:cubicBezTo>
                  <a:pt x="0" y="69"/>
                  <a:pt x="2" y="72"/>
                  <a:pt x="5" y="72"/>
                </a:cubicBezTo>
                <a:cubicBezTo>
                  <a:pt x="59" y="72"/>
                  <a:pt x="59" y="72"/>
                  <a:pt x="59" y="72"/>
                </a:cubicBezTo>
                <a:cubicBezTo>
                  <a:pt x="62" y="72"/>
                  <a:pt x="64" y="69"/>
                  <a:pt x="64" y="66"/>
                </a:cubicBezTo>
                <a:cubicBezTo>
                  <a:pt x="64" y="5"/>
                  <a:pt x="64" y="5"/>
                  <a:pt x="64" y="5"/>
                </a:cubicBezTo>
                <a:cubicBezTo>
                  <a:pt x="64" y="2"/>
                  <a:pt x="62" y="0"/>
                  <a:pt x="59" y="0"/>
                </a:cubicBezTo>
                <a:close/>
                <a:moveTo>
                  <a:pt x="32" y="27"/>
                </a:moveTo>
                <a:cubicBezTo>
                  <a:pt x="27" y="27"/>
                  <a:pt x="24" y="24"/>
                  <a:pt x="24" y="19"/>
                </a:cubicBezTo>
                <a:cubicBezTo>
                  <a:pt x="24" y="14"/>
                  <a:pt x="27" y="10"/>
                  <a:pt x="32" y="10"/>
                </a:cubicBezTo>
                <a:cubicBezTo>
                  <a:pt x="37" y="10"/>
                  <a:pt x="40" y="14"/>
                  <a:pt x="40" y="19"/>
                </a:cubicBezTo>
                <a:cubicBezTo>
                  <a:pt x="40" y="24"/>
                  <a:pt x="37" y="27"/>
                  <a:pt x="32"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Oval 73"/>
          <p:cNvSpPr>
            <a:spLocks noChangeArrowheads="1"/>
          </p:cNvSpPr>
          <p:nvPr/>
        </p:nvSpPr>
        <p:spPr bwMode="auto">
          <a:xfrm>
            <a:off x="11188300" y="1924279"/>
            <a:ext cx="412995" cy="394716"/>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3" name="Freeform 74"/>
          <p:cNvSpPr>
            <a:spLocks noEditPoints="1"/>
          </p:cNvSpPr>
          <p:nvPr/>
        </p:nvSpPr>
        <p:spPr bwMode="auto">
          <a:xfrm>
            <a:off x="11270495" y="2002056"/>
            <a:ext cx="249623" cy="239163"/>
          </a:xfrm>
          <a:custGeom>
            <a:avLst/>
            <a:gdLst>
              <a:gd name="T0" fmla="*/ 97 w 104"/>
              <a:gd name="T1" fmla="*/ 56 h 104"/>
              <a:gd name="T2" fmla="*/ 97 w 104"/>
              <a:gd name="T3" fmla="*/ 49 h 104"/>
              <a:gd name="T4" fmla="*/ 96 w 104"/>
              <a:gd name="T5" fmla="*/ 44 h 104"/>
              <a:gd name="T6" fmla="*/ 99 w 104"/>
              <a:gd name="T7" fmla="*/ 39 h 104"/>
              <a:gd name="T8" fmla="*/ 101 w 104"/>
              <a:gd name="T9" fmla="*/ 34 h 104"/>
              <a:gd name="T10" fmla="*/ 96 w 104"/>
              <a:gd name="T11" fmla="*/ 32 h 104"/>
              <a:gd name="T12" fmla="*/ 90 w 104"/>
              <a:gd name="T13" fmla="*/ 29 h 104"/>
              <a:gd name="T14" fmla="*/ 87 w 104"/>
              <a:gd name="T15" fmla="*/ 25 h 104"/>
              <a:gd name="T16" fmla="*/ 85 w 104"/>
              <a:gd name="T17" fmla="*/ 16 h 104"/>
              <a:gd name="T18" fmla="*/ 84 w 104"/>
              <a:gd name="T19" fmla="*/ 10 h 104"/>
              <a:gd name="T20" fmla="*/ 76 w 104"/>
              <a:gd name="T21" fmla="*/ 13 h 104"/>
              <a:gd name="T22" fmla="*/ 68 w 104"/>
              <a:gd name="T23" fmla="*/ 11 h 104"/>
              <a:gd name="T24" fmla="*/ 62 w 104"/>
              <a:gd name="T25" fmla="*/ 9 h 104"/>
              <a:gd name="T26" fmla="*/ 59 w 104"/>
              <a:gd name="T27" fmla="*/ 0 h 104"/>
              <a:gd name="T28" fmla="*/ 54 w 104"/>
              <a:gd name="T29" fmla="*/ 0 h 104"/>
              <a:gd name="T30" fmla="*/ 50 w 104"/>
              <a:gd name="T31" fmla="*/ 8 h 104"/>
              <a:gd name="T32" fmla="*/ 43 w 104"/>
              <a:gd name="T33" fmla="*/ 9 h 104"/>
              <a:gd name="T34" fmla="*/ 38 w 104"/>
              <a:gd name="T35" fmla="*/ 10 h 104"/>
              <a:gd name="T36" fmla="*/ 33 w 104"/>
              <a:gd name="T37" fmla="*/ 8 h 104"/>
              <a:gd name="T38" fmla="*/ 27 w 104"/>
              <a:gd name="T39" fmla="*/ 6 h 104"/>
              <a:gd name="T40" fmla="*/ 27 w 104"/>
              <a:gd name="T41" fmla="*/ 16 h 104"/>
              <a:gd name="T42" fmla="*/ 21 w 104"/>
              <a:gd name="T43" fmla="*/ 20 h 104"/>
              <a:gd name="T44" fmla="*/ 17 w 104"/>
              <a:gd name="T45" fmla="*/ 25 h 104"/>
              <a:gd name="T46" fmla="*/ 8 w 104"/>
              <a:gd name="T47" fmla="*/ 24 h 104"/>
              <a:gd name="T48" fmla="*/ 5 w 104"/>
              <a:gd name="T49" fmla="*/ 29 h 104"/>
              <a:gd name="T50" fmla="*/ 11 w 104"/>
              <a:gd name="T51" fmla="*/ 36 h 104"/>
              <a:gd name="T52" fmla="*/ 9 w 104"/>
              <a:gd name="T53" fmla="*/ 43 h 104"/>
              <a:gd name="T54" fmla="*/ 8 w 104"/>
              <a:gd name="T55" fmla="*/ 50 h 104"/>
              <a:gd name="T56" fmla="*/ 0 w 104"/>
              <a:gd name="T57" fmla="*/ 56 h 104"/>
              <a:gd name="T58" fmla="*/ 4 w 104"/>
              <a:gd name="T59" fmla="*/ 59 h 104"/>
              <a:gd name="T60" fmla="*/ 9 w 104"/>
              <a:gd name="T61" fmla="*/ 62 h 104"/>
              <a:gd name="T62" fmla="*/ 10 w 104"/>
              <a:gd name="T63" fmla="*/ 68 h 104"/>
              <a:gd name="T64" fmla="*/ 13 w 104"/>
              <a:gd name="T65" fmla="*/ 73 h 104"/>
              <a:gd name="T66" fmla="*/ 8 w 104"/>
              <a:gd name="T67" fmla="*/ 81 h 104"/>
              <a:gd name="T68" fmla="*/ 12 w 104"/>
              <a:gd name="T69" fmla="*/ 86 h 104"/>
              <a:gd name="T70" fmla="*/ 20 w 104"/>
              <a:gd name="T71" fmla="*/ 83 h 104"/>
              <a:gd name="T72" fmla="*/ 25 w 104"/>
              <a:gd name="T73" fmla="*/ 88 h 104"/>
              <a:gd name="T74" fmla="*/ 32 w 104"/>
              <a:gd name="T75" fmla="*/ 93 h 104"/>
              <a:gd name="T76" fmla="*/ 34 w 104"/>
              <a:gd name="T77" fmla="*/ 101 h 104"/>
              <a:gd name="T78" fmla="*/ 39 w 104"/>
              <a:gd name="T79" fmla="*/ 99 h 104"/>
              <a:gd name="T80" fmla="*/ 48 w 104"/>
              <a:gd name="T81" fmla="*/ 97 h 104"/>
              <a:gd name="T82" fmla="*/ 53 w 104"/>
              <a:gd name="T83" fmla="*/ 97 h 104"/>
              <a:gd name="T84" fmla="*/ 58 w 104"/>
              <a:gd name="T85" fmla="*/ 100 h 104"/>
              <a:gd name="T86" fmla="*/ 63 w 104"/>
              <a:gd name="T87" fmla="*/ 103 h 104"/>
              <a:gd name="T88" fmla="*/ 66 w 104"/>
              <a:gd name="T89" fmla="*/ 99 h 104"/>
              <a:gd name="T90" fmla="*/ 69 w 104"/>
              <a:gd name="T91" fmla="*/ 94 h 104"/>
              <a:gd name="T92" fmla="*/ 73 w 104"/>
              <a:gd name="T93" fmla="*/ 91 h 104"/>
              <a:gd name="T94" fmla="*/ 79 w 104"/>
              <a:gd name="T95" fmla="*/ 88 h 104"/>
              <a:gd name="T96" fmla="*/ 87 w 104"/>
              <a:gd name="T97" fmla="*/ 91 h 104"/>
              <a:gd name="T98" fmla="*/ 91 w 104"/>
              <a:gd name="T99" fmla="*/ 88 h 104"/>
              <a:gd name="T100" fmla="*/ 88 w 104"/>
              <a:gd name="T101" fmla="*/ 79 h 104"/>
              <a:gd name="T102" fmla="*/ 91 w 104"/>
              <a:gd name="T103" fmla="*/ 75 h 104"/>
              <a:gd name="T104" fmla="*/ 93 w 104"/>
              <a:gd name="T105" fmla="*/ 70 h 104"/>
              <a:gd name="T106" fmla="*/ 94 w 104"/>
              <a:gd name="T107" fmla="*/ 67 h 104"/>
              <a:gd name="T108" fmla="*/ 103 w 104"/>
              <a:gd name="T109" fmla="*/ 64 h 104"/>
              <a:gd name="T110" fmla="*/ 52 w 104"/>
              <a:gd name="T111" fmla="*/ 82 h 104"/>
              <a:gd name="T112" fmla="*/ 52 w 104"/>
              <a:gd name="T11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04">
                <a:moveTo>
                  <a:pt x="100" y="59"/>
                </a:moveTo>
                <a:cubicBezTo>
                  <a:pt x="98" y="58"/>
                  <a:pt x="97" y="57"/>
                  <a:pt x="97" y="57"/>
                </a:cubicBezTo>
                <a:cubicBezTo>
                  <a:pt x="97" y="57"/>
                  <a:pt x="97" y="57"/>
                  <a:pt x="97" y="57"/>
                </a:cubicBezTo>
                <a:cubicBezTo>
                  <a:pt x="97" y="57"/>
                  <a:pt x="97" y="56"/>
                  <a:pt x="97" y="56"/>
                </a:cubicBezTo>
                <a:cubicBezTo>
                  <a:pt x="97" y="56"/>
                  <a:pt x="97" y="55"/>
                  <a:pt x="97" y="55"/>
                </a:cubicBezTo>
                <a:cubicBezTo>
                  <a:pt x="97" y="54"/>
                  <a:pt x="97" y="54"/>
                  <a:pt x="97" y="53"/>
                </a:cubicBezTo>
                <a:cubicBezTo>
                  <a:pt x="97" y="52"/>
                  <a:pt x="97" y="51"/>
                  <a:pt x="97" y="51"/>
                </a:cubicBezTo>
                <a:cubicBezTo>
                  <a:pt x="97" y="50"/>
                  <a:pt x="97" y="49"/>
                  <a:pt x="97" y="49"/>
                </a:cubicBezTo>
                <a:cubicBezTo>
                  <a:pt x="97" y="49"/>
                  <a:pt x="97" y="49"/>
                  <a:pt x="97" y="49"/>
                </a:cubicBezTo>
                <a:cubicBezTo>
                  <a:pt x="97" y="49"/>
                  <a:pt x="97" y="49"/>
                  <a:pt x="97" y="48"/>
                </a:cubicBezTo>
                <a:cubicBezTo>
                  <a:pt x="97" y="47"/>
                  <a:pt x="96" y="46"/>
                  <a:pt x="96" y="45"/>
                </a:cubicBezTo>
                <a:cubicBezTo>
                  <a:pt x="96" y="45"/>
                  <a:pt x="96" y="45"/>
                  <a:pt x="96" y="44"/>
                </a:cubicBezTo>
                <a:cubicBezTo>
                  <a:pt x="96" y="44"/>
                  <a:pt x="96" y="43"/>
                  <a:pt x="96" y="43"/>
                </a:cubicBezTo>
                <a:cubicBezTo>
                  <a:pt x="96" y="42"/>
                  <a:pt x="96" y="42"/>
                  <a:pt x="96" y="42"/>
                </a:cubicBezTo>
                <a:cubicBezTo>
                  <a:pt x="96" y="42"/>
                  <a:pt x="96" y="42"/>
                  <a:pt x="96" y="42"/>
                </a:cubicBezTo>
                <a:cubicBezTo>
                  <a:pt x="96" y="42"/>
                  <a:pt x="97" y="41"/>
                  <a:pt x="99" y="39"/>
                </a:cubicBezTo>
                <a:cubicBezTo>
                  <a:pt x="100" y="39"/>
                  <a:pt x="101" y="38"/>
                  <a:pt x="101" y="38"/>
                </a:cubicBezTo>
                <a:cubicBezTo>
                  <a:pt x="102" y="37"/>
                  <a:pt x="102" y="37"/>
                  <a:pt x="102" y="37"/>
                </a:cubicBezTo>
                <a:cubicBezTo>
                  <a:pt x="102" y="37"/>
                  <a:pt x="102" y="37"/>
                  <a:pt x="102" y="36"/>
                </a:cubicBezTo>
                <a:cubicBezTo>
                  <a:pt x="102" y="36"/>
                  <a:pt x="102" y="35"/>
                  <a:pt x="101" y="34"/>
                </a:cubicBezTo>
                <a:cubicBezTo>
                  <a:pt x="101" y="34"/>
                  <a:pt x="101" y="33"/>
                  <a:pt x="101" y="32"/>
                </a:cubicBezTo>
                <a:cubicBezTo>
                  <a:pt x="101" y="32"/>
                  <a:pt x="100" y="32"/>
                  <a:pt x="100" y="32"/>
                </a:cubicBezTo>
                <a:cubicBezTo>
                  <a:pt x="100" y="32"/>
                  <a:pt x="100" y="32"/>
                  <a:pt x="99" y="32"/>
                </a:cubicBezTo>
                <a:cubicBezTo>
                  <a:pt x="98" y="32"/>
                  <a:pt x="97" y="32"/>
                  <a:pt x="96" y="32"/>
                </a:cubicBezTo>
                <a:cubicBezTo>
                  <a:pt x="94" y="32"/>
                  <a:pt x="92" y="32"/>
                  <a:pt x="92" y="32"/>
                </a:cubicBezTo>
                <a:cubicBezTo>
                  <a:pt x="92" y="32"/>
                  <a:pt x="92" y="32"/>
                  <a:pt x="92" y="31"/>
                </a:cubicBezTo>
                <a:cubicBezTo>
                  <a:pt x="91" y="31"/>
                  <a:pt x="91" y="31"/>
                  <a:pt x="91" y="30"/>
                </a:cubicBezTo>
                <a:cubicBezTo>
                  <a:pt x="91" y="30"/>
                  <a:pt x="91" y="29"/>
                  <a:pt x="90" y="29"/>
                </a:cubicBezTo>
                <a:cubicBezTo>
                  <a:pt x="90" y="28"/>
                  <a:pt x="89" y="27"/>
                  <a:pt x="89" y="27"/>
                </a:cubicBezTo>
                <a:cubicBezTo>
                  <a:pt x="89" y="26"/>
                  <a:pt x="88" y="26"/>
                  <a:pt x="88" y="26"/>
                </a:cubicBezTo>
                <a:cubicBezTo>
                  <a:pt x="88" y="26"/>
                  <a:pt x="88" y="26"/>
                  <a:pt x="88" y="26"/>
                </a:cubicBezTo>
                <a:cubicBezTo>
                  <a:pt x="88" y="26"/>
                  <a:pt x="88" y="25"/>
                  <a:pt x="87" y="25"/>
                </a:cubicBezTo>
                <a:cubicBezTo>
                  <a:pt x="87" y="24"/>
                  <a:pt x="86" y="23"/>
                  <a:pt x="86" y="23"/>
                </a:cubicBezTo>
                <a:cubicBezTo>
                  <a:pt x="85" y="22"/>
                  <a:pt x="84" y="21"/>
                  <a:pt x="84" y="21"/>
                </a:cubicBezTo>
                <a:cubicBezTo>
                  <a:pt x="83" y="20"/>
                  <a:pt x="83" y="20"/>
                  <a:pt x="83" y="20"/>
                </a:cubicBezTo>
                <a:cubicBezTo>
                  <a:pt x="83" y="20"/>
                  <a:pt x="84" y="18"/>
                  <a:pt x="85" y="16"/>
                </a:cubicBezTo>
                <a:cubicBezTo>
                  <a:pt x="85" y="15"/>
                  <a:pt x="85" y="14"/>
                  <a:pt x="86" y="13"/>
                </a:cubicBezTo>
                <a:cubicBezTo>
                  <a:pt x="86" y="13"/>
                  <a:pt x="86" y="12"/>
                  <a:pt x="86" y="12"/>
                </a:cubicBezTo>
                <a:cubicBezTo>
                  <a:pt x="86" y="12"/>
                  <a:pt x="86" y="12"/>
                  <a:pt x="85" y="12"/>
                </a:cubicBezTo>
                <a:cubicBezTo>
                  <a:pt x="85" y="11"/>
                  <a:pt x="85" y="11"/>
                  <a:pt x="84" y="10"/>
                </a:cubicBezTo>
                <a:cubicBezTo>
                  <a:pt x="83" y="10"/>
                  <a:pt x="83" y="10"/>
                  <a:pt x="82" y="9"/>
                </a:cubicBezTo>
                <a:cubicBezTo>
                  <a:pt x="82" y="9"/>
                  <a:pt x="82" y="9"/>
                  <a:pt x="82" y="9"/>
                </a:cubicBezTo>
                <a:cubicBezTo>
                  <a:pt x="82" y="9"/>
                  <a:pt x="80" y="10"/>
                  <a:pt x="78" y="11"/>
                </a:cubicBezTo>
                <a:cubicBezTo>
                  <a:pt x="77" y="12"/>
                  <a:pt x="77" y="13"/>
                  <a:pt x="76" y="13"/>
                </a:cubicBezTo>
                <a:cubicBezTo>
                  <a:pt x="76" y="14"/>
                  <a:pt x="75" y="14"/>
                  <a:pt x="75" y="14"/>
                </a:cubicBezTo>
                <a:cubicBezTo>
                  <a:pt x="75" y="14"/>
                  <a:pt x="75" y="14"/>
                  <a:pt x="74" y="13"/>
                </a:cubicBezTo>
                <a:cubicBezTo>
                  <a:pt x="73" y="13"/>
                  <a:pt x="73" y="13"/>
                  <a:pt x="72" y="12"/>
                </a:cubicBezTo>
                <a:cubicBezTo>
                  <a:pt x="70" y="11"/>
                  <a:pt x="68" y="11"/>
                  <a:pt x="68" y="11"/>
                </a:cubicBezTo>
                <a:cubicBezTo>
                  <a:pt x="68" y="11"/>
                  <a:pt x="68" y="10"/>
                  <a:pt x="67" y="10"/>
                </a:cubicBezTo>
                <a:cubicBezTo>
                  <a:pt x="67" y="10"/>
                  <a:pt x="66" y="10"/>
                  <a:pt x="66" y="10"/>
                </a:cubicBezTo>
                <a:cubicBezTo>
                  <a:pt x="65" y="10"/>
                  <a:pt x="65" y="9"/>
                  <a:pt x="64" y="9"/>
                </a:cubicBezTo>
                <a:cubicBezTo>
                  <a:pt x="63" y="9"/>
                  <a:pt x="63" y="9"/>
                  <a:pt x="62" y="9"/>
                </a:cubicBezTo>
                <a:cubicBezTo>
                  <a:pt x="61" y="9"/>
                  <a:pt x="61" y="9"/>
                  <a:pt x="61" y="9"/>
                </a:cubicBezTo>
                <a:cubicBezTo>
                  <a:pt x="61" y="8"/>
                  <a:pt x="61" y="8"/>
                  <a:pt x="61" y="8"/>
                </a:cubicBezTo>
                <a:cubicBezTo>
                  <a:pt x="61" y="8"/>
                  <a:pt x="60" y="6"/>
                  <a:pt x="60" y="4"/>
                </a:cubicBezTo>
                <a:cubicBezTo>
                  <a:pt x="60" y="2"/>
                  <a:pt x="59" y="0"/>
                  <a:pt x="59" y="0"/>
                </a:cubicBezTo>
                <a:cubicBezTo>
                  <a:pt x="59" y="0"/>
                  <a:pt x="58" y="0"/>
                  <a:pt x="56" y="0"/>
                </a:cubicBezTo>
                <a:cubicBezTo>
                  <a:pt x="56" y="0"/>
                  <a:pt x="56" y="0"/>
                  <a:pt x="55" y="0"/>
                </a:cubicBezTo>
                <a:cubicBezTo>
                  <a:pt x="55" y="0"/>
                  <a:pt x="55" y="0"/>
                  <a:pt x="54" y="0"/>
                </a:cubicBezTo>
                <a:cubicBezTo>
                  <a:pt x="54" y="0"/>
                  <a:pt x="54" y="0"/>
                  <a:pt x="54" y="0"/>
                </a:cubicBezTo>
                <a:cubicBezTo>
                  <a:pt x="54" y="0"/>
                  <a:pt x="53" y="2"/>
                  <a:pt x="52" y="4"/>
                </a:cubicBezTo>
                <a:cubicBezTo>
                  <a:pt x="51" y="6"/>
                  <a:pt x="51" y="8"/>
                  <a:pt x="51" y="8"/>
                </a:cubicBezTo>
                <a:cubicBezTo>
                  <a:pt x="51" y="8"/>
                  <a:pt x="51" y="8"/>
                  <a:pt x="50" y="8"/>
                </a:cubicBezTo>
                <a:cubicBezTo>
                  <a:pt x="50" y="8"/>
                  <a:pt x="50" y="8"/>
                  <a:pt x="50" y="8"/>
                </a:cubicBezTo>
                <a:cubicBezTo>
                  <a:pt x="49" y="8"/>
                  <a:pt x="49" y="8"/>
                  <a:pt x="48" y="8"/>
                </a:cubicBezTo>
                <a:cubicBezTo>
                  <a:pt x="48" y="8"/>
                  <a:pt x="47" y="8"/>
                  <a:pt x="47" y="8"/>
                </a:cubicBezTo>
                <a:cubicBezTo>
                  <a:pt x="46" y="8"/>
                  <a:pt x="45" y="8"/>
                  <a:pt x="44" y="8"/>
                </a:cubicBezTo>
                <a:cubicBezTo>
                  <a:pt x="44" y="9"/>
                  <a:pt x="43" y="9"/>
                  <a:pt x="43" y="9"/>
                </a:cubicBezTo>
                <a:cubicBezTo>
                  <a:pt x="43" y="9"/>
                  <a:pt x="43" y="9"/>
                  <a:pt x="42" y="9"/>
                </a:cubicBezTo>
                <a:cubicBezTo>
                  <a:pt x="42" y="9"/>
                  <a:pt x="41" y="9"/>
                  <a:pt x="41" y="9"/>
                </a:cubicBezTo>
                <a:cubicBezTo>
                  <a:pt x="40" y="9"/>
                  <a:pt x="40" y="9"/>
                  <a:pt x="39" y="10"/>
                </a:cubicBezTo>
                <a:cubicBezTo>
                  <a:pt x="39" y="10"/>
                  <a:pt x="38" y="10"/>
                  <a:pt x="38" y="10"/>
                </a:cubicBezTo>
                <a:cubicBezTo>
                  <a:pt x="38" y="10"/>
                  <a:pt x="37" y="10"/>
                  <a:pt x="37" y="10"/>
                </a:cubicBezTo>
                <a:cubicBezTo>
                  <a:pt x="36" y="11"/>
                  <a:pt x="36" y="11"/>
                  <a:pt x="36" y="11"/>
                </a:cubicBezTo>
                <a:cubicBezTo>
                  <a:pt x="36" y="11"/>
                  <a:pt x="36" y="11"/>
                  <a:pt x="36" y="11"/>
                </a:cubicBezTo>
                <a:cubicBezTo>
                  <a:pt x="36" y="11"/>
                  <a:pt x="34" y="9"/>
                  <a:pt x="33" y="8"/>
                </a:cubicBezTo>
                <a:cubicBezTo>
                  <a:pt x="32" y="7"/>
                  <a:pt x="31" y="6"/>
                  <a:pt x="31" y="6"/>
                </a:cubicBezTo>
                <a:cubicBezTo>
                  <a:pt x="30" y="5"/>
                  <a:pt x="30" y="5"/>
                  <a:pt x="30" y="5"/>
                </a:cubicBezTo>
                <a:cubicBezTo>
                  <a:pt x="30" y="5"/>
                  <a:pt x="30" y="5"/>
                  <a:pt x="29" y="5"/>
                </a:cubicBezTo>
                <a:cubicBezTo>
                  <a:pt x="29" y="5"/>
                  <a:pt x="28" y="6"/>
                  <a:pt x="27" y="6"/>
                </a:cubicBezTo>
                <a:cubicBezTo>
                  <a:pt x="26" y="7"/>
                  <a:pt x="25" y="7"/>
                  <a:pt x="25" y="7"/>
                </a:cubicBezTo>
                <a:cubicBezTo>
                  <a:pt x="25" y="7"/>
                  <a:pt x="25" y="8"/>
                  <a:pt x="25" y="9"/>
                </a:cubicBezTo>
                <a:cubicBezTo>
                  <a:pt x="25" y="10"/>
                  <a:pt x="26" y="11"/>
                  <a:pt x="26" y="12"/>
                </a:cubicBezTo>
                <a:cubicBezTo>
                  <a:pt x="26" y="14"/>
                  <a:pt x="27" y="16"/>
                  <a:pt x="27" y="16"/>
                </a:cubicBezTo>
                <a:cubicBezTo>
                  <a:pt x="27" y="16"/>
                  <a:pt x="27" y="16"/>
                  <a:pt x="26" y="16"/>
                </a:cubicBezTo>
                <a:cubicBezTo>
                  <a:pt x="25" y="17"/>
                  <a:pt x="25" y="17"/>
                  <a:pt x="24" y="18"/>
                </a:cubicBezTo>
                <a:cubicBezTo>
                  <a:pt x="23" y="18"/>
                  <a:pt x="22" y="19"/>
                  <a:pt x="22" y="20"/>
                </a:cubicBezTo>
                <a:cubicBezTo>
                  <a:pt x="22" y="20"/>
                  <a:pt x="21" y="20"/>
                  <a:pt x="21" y="20"/>
                </a:cubicBezTo>
                <a:cubicBezTo>
                  <a:pt x="21" y="20"/>
                  <a:pt x="21" y="20"/>
                  <a:pt x="21" y="20"/>
                </a:cubicBezTo>
                <a:cubicBezTo>
                  <a:pt x="21" y="20"/>
                  <a:pt x="21" y="21"/>
                  <a:pt x="20" y="21"/>
                </a:cubicBezTo>
                <a:cubicBezTo>
                  <a:pt x="20" y="22"/>
                  <a:pt x="19" y="23"/>
                  <a:pt x="18" y="23"/>
                </a:cubicBezTo>
                <a:cubicBezTo>
                  <a:pt x="18" y="24"/>
                  <a:pt x="17" y="25"/>
                  <a:pt x="17" y="25"/>
                </a:cubicBezTo>
                <a:cubicBezTo>
                  <a:pt x="16" y="26"/>
                  <a:pt x="16" y="26"/>
                  <a:pt x="16" y="26"/>
                </a:cubicBezTo>
                <a:cubicBezTo>
                  <a:pt x="16" y="26"/>
                  <a:pt x="15" y="26"/>
                  <a:pt x="15" y="26"/>
                </a:cubicBezTo>
                <a:cubicBezTo>
                  <a:pt x="14" y="26"/>
                  <a:pt x="13" y="26"/>
                  <a:pt x="12" y="25"/>
                </a:cubicBezTo>
                <a:cubicBezTo>
                  <a:pt x="10" y="25"/>
                  <a:pt x="8" y="24"/>
                  <a:pt x="8" y="24"/>
                </a:cubicBezTo>
                <a:cubicBezTo>
                  <a:pt x="8" y="24"/>
                  <a:pt x="8" y="25"/>
                  <a:pt x="7" y="25"/>
                </a:cubicBezTo>
                <a:cubicBezTo>
                  <a:pt x="7" y="26"/>
                  <a:pt x="7" y="26"/>
                  <a:pt x="6" y="27"/>
                </a:cubicBezTo>
                <a:cubicBezTo>
                  <a:pt x="6" y="27"/>
                  <a:pt x="6" y="28"/>
                  <a:pt x="6" y="28"/>
                </a:cubicBezTo>
                <a:cubicBezTo>
                  <a:pt x="5" y="29"/>
                  <a:pt x="5" y="29"/>
                  <a:pt x="5" y="29"/>
                </a:cubicBezTo>
                <a:cubicBezTo>
                  <a:pt x="5" y="29"/>
                  <a:pt x="7" y="31"/>
                  <a:pt x="8" y="32"/>
                </a:cubicBezTo>
                <a:cubicBezTo>
                  <a:pt x="9" y="33"/>
                  <a:pt x="10" y="34"/>
                  <a:pt x="10" y="34"/>
                </a:cubicBezTo>
                <a:cubicBezTo>
                  <a:pt x="11" y="35"/>
                  <a:pt x="11" y="35"/>
                  <a:pt x="11" y="35"/>
                </a:cubicBezTo>
                <a:cubicBezTo>
                  <a:pt x="11" y="35"/>
                  <a:pt x="11" y="35"/>
                  <a:pt x="11" y="36"/>
                </a:cubicBezTo>
                <a:cubicBezTo>
                  <a:pt x="10" y="37"/>
                  <a:pt x="10" y="38"/>
                  <a:pt x="10" y="39"/>
                </a:cubicBezTo>
                <a:cubicBezTo>
                  <a:pt x="9" y="40"/>
                  <a:pt x="9" y="41"/>
                  <a:pt x="9" y="41"/>
                </a:cubicBezTo>
                <a:cubicBezTo>
                  <a:pt x="9" y="42"/>
                  <a:pt x="9" y="42"/>
                  <a:pt x="9" y="42"/>
                </a:cubicBezTo>
                <a:cubicBezTo>
                  <a:pt x="9" y="42"/>
                  <a:pt x="9" y="43"/>
                  <a:pt x="9" y="43"/>
                </a:cubicBezTo>
                <a:cubicBezTo>
                  <a:pt x="9" y="43"/>
                  <a:pt x="9" y="43"/>
                  <a:pt x="9" y="44"/>
                </a:cubicBezTo>
                <a:cubicBezTo>
                  <a:pt x="8" y="44"/>
                  <a:pt x="8" y="45"/>
                  <a:pt x="8" y="46"/>
                </a:cubicBezTo>
                <a:cubicBezTo>
                  <a:pt x="8" y="47"/>
                  <a:pt x="8" y="48"/>
                  <a:pt x="8" y="49"/>
                </a:cubicBezTo>
                <a:cubicBezTo>
                  <a:pt x="8" y="50"/>
                  <a:pt x="8" y="50"/>
                  <a:pt x="8" y="50"/>
                </a:cubicBezTo>
                <a:cubicBezTo>
                  <a:pt x="8" y="50"/>
                  <a:pt x="6" y="51"/>
                  <a:pt x="4" y="51"/>
                </a:cubicBezTo>
                <a:cubicBezTo>
                  <a:pt x="3" y="52"/>
                  <a:pt x="2" y="52"/>
                  <a:pt x="1" y="52"/>
                </a:cubicBezTo>
                <a:cubicBezTo>
                  <a:pt x="0" y="53"/>
                  <a:pt x="0" y="53"/>
                  <a:pt x="0" y="53"/>
                </a:cubicBezTo>
                <a:cubicBezTo>
                  <a:pt x="0" y="53"/>
                  <a:pt x="0" y="54"/>
                  <a:pt x="0" y="56"/>
                </a:cubicBezTo>
                <a:cubicBezTo>
                  <a:pt x="0" y="56"/>
                  <a:pt x="0" y="57"/>
                  <a:pt x="0" y="58"/>
                </a:cubicBezTo>
                <a:cubicBezTo>
                  <a:pt x="0" y="58"/>
                  <a:pt x="0" y="58"/>
                  <a:pt x="0" y="58"/>
                </a:cubicBezTo>
                <a:cubicBezTo>
                  <a:pt x="0" y="58"/>
                  <a:pt x="1" y="59"/>
                  <a:pt x="1" y="59"/>
                </a:cubicBezTo>
                <a:cubicBezTo>
                  <a:pt x="2" y="59"/>
                  <a:pt x="3" y="59"/>
                  <a:pt x="4" y="59"/>
                </a:cubicBezTo>
                <a:cubicBezTo>
                  <a:pt x="6" y="60"/>
                  <a:pt x="8" y="60"/>
                  <a:pt x="8" y="60"/>
                </a:cubicBezTo>
                <a:cubicBezTo>
                  <a:pt x="8" y="60"/>
                  <a:pt x="8" y="60"/>
                  <a:pt x="8" y="60"/>
                </a:cubicBezTo>
                <a:cubicBezTo>
                  <a:pt x="8" y="61"/>
                  <a:pt x="9" y="61"/>
                  <a:pt x="9" y="61"/>
                </a:cubicBezTo>
                <a:cubicBezTo>
                  <a:pt x="9" y="62"/>
                  <a:pt x="9" y="62"/>
                  <a:pt x="9" y="62"/>
                </a:cubicBezTo>
                <a:cubicBezTo>
                  <a:pt x="9" y="63"/>
                  <a:pt x="9" y="63"/>
                  <a:pt x="9" y="64"/>
                </a:cubicBezTo>
                <a:cubicBezTo>
                  <a:pt x="9" y="64"/>
                  <a:pt x="9" y="65"/>
                  <a:pt x="10" y="65"/>
                </a:cubicBezTo>
                <a:cubicBezTo>
                  <a:pt x="10" y="66"/>
                  <a:pt x="10" y="66"/>
                  <a:pt x="10" y="66"/>
                </a:cubicBezTo>
                <a:cubicBezTo>
                  <a:pt x="10" y="67"/>
                  <a:pt x="10" y="68"/>
                  <a:pt x="10" y="68"/>
                </a:cubicBezTo>
                <a:cubicBezTo>
                  <a:pt x="10" y="68"/>
                  <a:pt x="11" y="68"/>
                  <a:pt x="11" y="69"/>
                </a:cubicBezTo>
                <a:cubicBezTo>
                  <a:pt x="11" y="69"/>
                  <a:pt x="11" y="70"/>
                  <a:pt x="12" y="71"/>
                </a:cubicBezTo>
                <a:cubicBezTo>
                  <a:pt x="12" y="72"/>
                  <a:pt x="12" y="72"/>
                  <a:pt x="12" y="72"/>
                </a:cubicBezTo>
                <a:cubicBezTo>
                  <a:pt x="13" y="73"/>
                  <a:pt x="13" y="73"/>
                  <a:pt x="13" y="73"/>
                </a:cubicBezTo>
                <a:cubicBezTo>
                  <a:pt x="13" y="74"/>
                  <a:pt x="13" y="74"/>
                  <a:pt x="14" y="74"/>
                </a:cubicBezTo>
                <a:cubicBezTo>
                  <a:pt x="14" y="74"/>
                  <a:pt x="14" y="75"/>
                  <a:pt x="14" y="75"/>
                </a:cubicBezTo>
                <a:cubicBezTo>
                  <a:pt x="14" y="75"/>
                  <a:pt x="12" y="76"/>
                  <a:pt x="11" y="78"/>
                </a:cubicBezTo>
                <a:cubicBezTo>
                  <a:pt x="10" y="79"/>
                  <a:pt x="8" y="81"/>
                  <a:pt x="8" y="81"/>
                </a:cubicBezTo>
                <a:cubicBezTo>
                  <a:pt x="8" y="81"/>
                  <a:pt x="9" y="81"/>
                  <a:pt x="9" y="82"/>
                </a:cubicBezTo>
                <a:cubicBezTo>
                  <a:pt x="9" y="82"/>
                  <a:pt x="9" y="82"/>
                  <a:pt x="9" y="82"/>
                </a:cubicBezTo>
                <a:cubicBezTo>
                  <a:pt x="10" y="83"/>
                  <a:pt x="10" y="83"/>
                  <a:pt x="10" y="83"/>
                </a:cubicBezTo>
                <a:cubicBezTo>
                  <a:pt x="11" y="84"/>
                  <a:pt x="12" y="86"/>
                  <a:pt x="12" y="86"/>
                </a:cubicBezTo>
                <a:cubicBezTo>
                  <a:pt x="12" y="86"/>
                  <a:pt x="14" y="85"/>
                  <a:pt x="16" y="84"/>
                </a:cubicBezTo>
                <a:cubicBezTo>
                  <a:pt x="18" y="83"/>
                  <a:pt x="20" y="82"/>
                  <a:pt x="20" y="82"/>
                </a:cubicBezTo>
                <a:cubicBezTo>
                  <a:pt x="20" y="82"/>
                  <a:pt x="20" y="83"/>
                  <a:pt x="20" y="83"/>
                </a:cubicBezTo>
                <a:cubicBezTo>
                  <a:pt x="20" y="83"/>
                  <a:pt x="20" y="83"/>
                  <a:pt x="20" y="83"/>
                </a:cubicBezTo>
                <a:cubicBezTo>
                  <a:pt x="21" y="84"/>
                  <a:pt x="22" y="85"/>
                  <a:pt x="22" y="85"/>
                </a:cubicBezTo>
                <a:cubicBezTo>
                  <a:pt x="23" y="86"/>
                  <a:pt x="23" y="86"/>
                  <a:pt x="23" y="86"/>
                </a:cubicBezTo>
                <a:cubicBezTo>
                  <a:pt x="24" y="86"/>
                  <a:pt x="24" y="87"/>
                  <a:pt x="24" y="87"/>
                </a:cubicBezTo>
                <a:cubicBezTo>
                  <a:pt x="25" y="87"/>
                  <a:pt x="25" y="88"/>
                  <a:pt x="25" y="88"/>
                </a:cubicBezTo>
                <a:cubicBezTo>
                  <a:pt x="25" y="88"/>
                  <a:pt x="27" y="89"/>
                  <a:pt x="28" y="90"/>
                </a:cubicBezTo>
                <a:cubicBezTo>
                  <a:pt x="29" y="90"/>
                  <a:pt x="30" y="91"/>
                  <a:pt x="31" y="91"/>
                </a:cubicBezTo>
                <a:cubicBezTo>
                  <a:pt x="31" y="92"/>
                  <a:pt x="32" y="92"/>
                  <a:pt x="32" y="92"/>
                </a:cubicBezTo>
                <a:cubicBezTo>
                  <a:pt x="32" y="92"/>
                  <a:pt x="32" y="92"/>
                  <a:pt x="32" y="93"/>
                </a:cubicBezTo>
                <a:cubicBezTo>
                  <a:pt x="32" y="94"/>
                  <a:pt x="31" y="95"/>
                  <a:pt x="31" y="96"/>
                </a:cubicBezTo>
                <a:cubicBezTo>
                  <a:pt x="31" y="98"/>
                  <a:pt x="31" y="100"/>
                  <a:pt x="31" y="100"/>
                </a:cubicBezTo>
                <a:cubicBezTo>
                  <a:pt x="31" y="100"/>
                  <a:pt x="31" y="100"/>
                  <a:pt x="32" y="100"/>
                </a:cubicBezTo>
                <a:cubicBezTo>
                  <a:pt x="32" y="101"/>
                  <a:pt x="33" y="101"/>
                  <a:pt x="34" y="101"/>
                </a:cubicBezTo>
                <a:cubicBezTo>
                  <a:pt x="34" y="101"/>
                  <a:pt x="35" y="102"/>
                  <a:pt x="35" y="102"/>
                </a:cubicBezTo>
                <a:cubicBezTo>
                  <a:pt x="36" y="102"/>
                  <a:pt x="36" y="102"/>
                  <a:pt x="36" y="102"/>
                </a:cubicBezTo>
                <a:cubicBezTo>
                  <a:pt x="36" y="102"/>
                  <a:pt x="37" y="102"/>
                  <a:pt x="37" y="101"/>
                </a:cubicBezTo>
                <a:cubicBezTo>
                  <a:pt x="38" y="100"/>
                  <a:pt x="38" y="100"/>
                  <a:pt x="39" y="99"/>
                </a:cubicBezTo>
                <a:cubicBezTo>
                  <a:pt x="40" y="97"/>
                  <a:pt x="41" y="95"/>
                  <a:pt x="41" y="95"/>
                </a:cubicBezTo>
                <a:cubicBezTo>
                  <a:pt x="41" y="95"/>
                  <a:pt x="42" y="96"/>
                  <a:pt x="42" y="96"/>
                </a:cubicBezTo>
                <a:cubicBezTo>
                  <a:pt x="43" y="96"/>
                  <a:pt x="44" y="96"/>
                  <a:pt x="45" y="96"/>
                </a:cubicBezTo>
                <a:cubicBezTo>
                  <a:pt x="46" y="96"/>
                  <a:pt x="47" y="96"/>
                  <a:pt x="48" y="97"/>
                </a:cubicBezTo>
                <a:cubicBezTo>
                  <a:pt x="48" y="97"/>
                  <a:pt x="49" y="97"/>
                  <a:pt x="49" y="97"/>
                </a:cubicBezTo>
                <a:cubicBezTo>
                  <a:pt x="49" y="97"/>
                  <a:pt x="49" y="97"/>
                  <a:pt x="49" y="97"/>
                </a:cubicBezTo>
                <a:cubicBezTo>
                  <a:pt x="49" y="97"/>
                  <a:pt x="50" y="97"/>
                  <a:pt x="50" y="97"/>
                </a:cubicBezTo>
                <a:cubicBezTo>
                  <a:pt x="51" y="97"/>
                  <a:pt x="52" y="97"/>
                  <a:pt x="53" y="97"/>
                </a:cubicBezTo>
                <a:cubicBezTo>
                  <a:pt x="53" y="97"/>
                  <a:pt x="54" y="97"/>
                  <a:pt x="54" y="97"/>
                </a:cubicBezTo>
                <a:cubicBezTo>
                  <a:pt x="55" y="97"/>
                  <a:pt x="55" y="97"/>
                  <a:pt x="55" y="97"/>
                </a:cubicBezTo>
                <a:cubicBezTo>
                  <a:pt x="56" y="97"/>
                  <a:pt x="57" y="97"/>
                  <a:pt x="57" y="97"/>
                </a:cubicBezTo>
                <a:cubicBezTo>
                  <a:pt x="57" y="97"/>
                  <a:pt x="57" y="98"/>
                  <a:pt x="58" y="100"/>
                </a:cubicBezTo>
                <a:cubicBezTo>
                  <a:pt x="59" y="101"/>
                  <a:pt x="59" y="102"/>
                  <a:pt x="60" y="103"/>
                </a:cubicBezTo>
                <a:cubicBezTo>
                  <a:pt x="60" y="104"/>
                  <a:pt x="60" y="104"/>
                  <a:pt x="60" y="104"/>
                </a:cubicBezTo>
                <a:cubicBezTo>
                  <a:pt x="60" y="104"/>
                  <a:pt x="61" y="104"/>
                  <a:pt x="61" y="104"/>
                </a:cubicBezTo>
                <a:cubicBezTo>
                  <a:pt x="62" y="104"/>
                  <a:pt x="62" y="104"/>
                  <a:pt x="63" y="103"/>
                </a:cubicBezTo>
                <a:cubicBezTo>
                  <a:pt x="64" y="103"/>
                  <a:pt x="64" y="103"/>
                  <a:pt x="65" y="103"/>
                </a:cubicBezTo>
                <a:cubicBezTo>
                  <a:pt x="65" y="103"/>
                  <a:pt x="66" y="103"/>
                  <a:pt x="66" y="103"/>
                </a:cubicBezTo>
                <a:cubicBezTo>
                  <a:pt x="66" y="103"/>
                  <a:pt x="66" y="102"/>
                  <a:pt x="66" y="102"/>
                </a:cubicBezTo>
                <a:cubicBezTo>
                  <a:pt x="66" y="101"/>
                  <a:pt x="66" y="100"/>
                  <a:pt x="66" y="99"/>
                </a:cubicBezTo>
                <a:cubicBezTo>
                  <a:pt x="66" y="97"/>
                  <a:pt x="66" y="95"/>
                  <a:pt x="66" y="95"/>
                </a:cubicBezTo>
                <a:cubicBezTo>
                  <a:pt x="66" y="95"/>
                  <a:pt x="66" y="95"/>
                  <a:pt x="67" y="94"/>
                </a:cubicBezTo>
                <a:cubicBezTo>
                  <a:pt x="67" y="94"/>
                  <a:pt x="67" y="94"/>
                  <a:pt x="67" y="94"/>
                </a:cubicBezTo>
                <a:cubicBezTo>
                  <a:pt x="68" y="94"/>
                  <a:pt x="68" y="94"/>
                  <a:pt x="69" y="94"/>
                </a:cubicBezTo>
                <a:cubicBezTo>
                  <a:pt x="69" y="94"/>
                  <a:pt x="69" y="93"/>
                  <a:pt x="70" y="93"/>
                </a:cubicBezTo>
                <a:cubicBezTo>
                  <a:pt x="71" y="93"/>
                  <a:pt x="72" y="92"/>
                  <a:pt x="72" y="92"/>
                </a:cubicBezTo>
                <a:cubicBezTo>
                  <a:pt x="73" y="92"/>
                  <a:pt x="73" y="92"/>
                  <a:pt x="73" y="92"/>
                </a:cubicBezTo>
                <a:cubicBezTo>
                  <a:pt x="73" y="92"/>
                  <a:pt x="73" y="91"/>
                  <a:pt x="73" y="91"/>
                </a:cubicBezTo>
                <a:cubicBezTo>
                  <a:pt x="73" y="91"/>
                  <a:pt x="74" y="91"/>
                  <a:pt x="74" y="91"/>
                </a:cubicBezTo>
                <a:cubicBezTo>
                  <a:pt x="75" y="91"/>
                  <a:pt x="76" y="90"/>
                  <a:pt x="77" y="90"/>
                </a:cubicBezTo>
                <a:cubicBezTo>
                  <a:pt x="77" y="89"/>
                  <a:pt x="78" y="89"/>
                  <a:pt x="78" y="89"/>
                </a:cubicBezTo>
                <a:cubicBezTo>
                  <a:pt x="78" y="88"/>
                  <a:pt x="79" y="88"/>
                  <a:pt x="79" y="88"/>
                </a:cubicBezTo>
                <a:cubicBezTo>
                  <a:pt x="79" y="88"/>
                  <a:pt x="79" y="88"/>
                  <a:pt x="80" y="87"/>
                </a:cubicBezTo>
                <a:cubicBezTo>
                  <a:pt x="80" y="87"/>
                  <a:pt x="80" y="87"/>
                  <a:pt x="80" y="87"/>
                </a:cubicBezTo>
                <a:cubicBezTo>
                  <a:pt x="80" y="87"/>
                  <a:pt x="82" y="88"/>
                  <a:pt x="83" y="89"/>
                </a:cubicBezTo>
                <a:cubicBezTo>
                  <a:pt x="85" y="90"/>
                  <a:pt x="87" y="91"/>
                  <a:pt x="87" y="91"/>
                </a:cubicBezTo>
                <a:cubicBezTo>
                  <a:pt x="87" y="91"/>
                  <a:pt x="87" y="91"/>
                  <a:pt x="88" y="91"/>
                </a:cubicBezTo>
                <a:cubicBezTo>
                  <a:pt x="88" y="91"/>
                  <a:pt x="89" y="90"/>
                  <a:pt x="89" y="90"/>
                </a:cubicBezTo>
                <a:cubicBezTo>
                  <a:pt x="90" y="89"/>
                  <a:pt x="90" y="89"/>
                  <a:pt x="90" y="88"/>
                </a:cubicBezTo>
                <a:cubicBezTo>
                  <a:pt x="91" y="88"/>
                  <a:pt x="91" y="88"/>
                  <a:pt x="91" y="88"/>
                </a:cubicBezTo>
                <a:cubicBezTo>
                  <a:pt x="91" y="88"/>
                  <a:pt x="90" y="86"/>
                  <a:pt x="89" y="84"/>
                </a:cubicBezTo>
                <a:cubicBezTo>
                  <a:pt x="88" y="82"/>
                  <a:pt x="87" y="80"/>
                  <a:pt x="87" y="80"/>
                </a:cubicBezTo>
                <a:cubicBezTo>
                  <a:pt x="87" y="80"/>
                  <a:pt x="87" y="80"/>
                  <a:pt x="87" y="80"/>
                </a:cubicBezTo>
                <a:cubicBezTo>
                  <a:pt x="87" y="80"/>
                  <a:pt x="87" y="80"/>
                  <a:pt x="88" y="79"/>
                </a:cubicBezTo>
                <a:cubicBezTo>
                  <a:pt x="88" y="79"/>
                  <a:pt x="88" y="79"/>
                  <a:pt x="88" y="78"/>
                </a:cubicBezTo>
                <a:cubicBezTo>
                  <a:pt x="89" y="78"/>
                  <a:pt x="89" y="78"/>
                  <a:pt x="89" y="77"/>
                </a:cubicBezTo>
                <a:cubicBezTo>
                  <a:pt x="89" y="77"/>
                  <a:pt x="90" y="76"/>
                  <a:pt x="90" y="76"/>
                </a:cubicBezTo>
                <a:cubicBezTo>
                  <a:pt x="90" y="76"/>
                  <a:pt x="90" y="75"/>
                  <a:pt x="91" y="75"/>
                </a:cubicBezTo>
                <a:cubicBezTo>
                  <a:pt x="91" y="74"/>
                  <a:pt x="91" y="74"/>
                  <a:pt x="91" y="74"/>
                </a:cubicBezTo>
                <a:cubicBezTo>
                  <a:pt x="91" y="74"/>
                  <a:pt x="91" y="73"/>
                  <a:pt x="92" y="73"/>
                </a:cubicBezTo>
                <a:cubicBezTo>
                  <a:pt x="92" y="72"/>
                  <a:pt x="92" y="72"/>
                  <a:pt x="92" y="72"/>
                </a:cubicBezTo>
                <a:cubicBezTo>
                  <a:pt x="93" y="71"/>
                  <a:pt x="93" y="71"/>
                  <a:pt x="93" y="70"/>
                </a:cubicBezTo>
                <a:cubicBezTo>
                  <a:pt x="93" y="70"/>
                  <a:pt x="93" y="69"/>
                  <a:pt x="94" y="69"/>
                </a:cubicBezTo>
                <a:cubicBezTo>
                  <a:pt x="94" y="69"/>
                  <a:pt x="94" y="68"/>
                  <a:pt x="94" y="68"/>
                </a:cubicBezTo>
                <a:cubicBezTo>
                  <a:pt x="94" y="68"/>
                  <a:pt x="94" y="67"/>
                  <a:pt x="94" y="67"/>
                </a:cubicBezTo>
                <a:cubicBezTo>
                  <a:pt x="94" y="67"/>
                  <a:pt x="94" y="67"/>
                  <a:pt x="94" y="67"/>
                </a:cubicBezTo>
                <a:cubicBezTo>
                  <a:pt x="94" y="67"/>
                  <a:pt x="96" y="67"/>
                  <a:pt x="99" y="67"/>
                </a:cubicBezTo>
                <a:cubicBezTo>
                  <a:pt x="101" y="67"/>
                  <a:pt x="103" y="66"/>
                  <a:pt x="103" y="66"/>
                </a:cubicBezTo>
                <a:cubicBezTo>
                  <a:pt x="103" y="66"/>
                  <a:pt x="103" y="66"/>
                  <a:pt x="103" y="66"/>
                </a:cubicBezTo>
                <a:cubicBezTo>
                  <a:pt x="103" y="65"/>
                  <a:pt x="103" y="64"/>
                  <a:pt x="103" y="64"/>
                </a:cubicBezTo>
                <a:cubicBezTo>
                  <a:pt x="104" y="63"/>
                  <a:pt x="104" y="62"/>
                  <a:pt x="104" y="62"/>
                </a:cubicBezTo>
                <a:cubicBezTo>
                  <a:pt x="104" y="61"/>
                  <a:pt x="104" y="61"/>
                  <a:pt x="104" y="61"/>
                </a:cubicBezTo>
                <a:cubicBezTo>
                  <a:pt x="104" y="61"/>
                  <a:pt x="102" y="60"/>
                  <a:pt x="100" y="59"/>
                </a:cubicBezTo>
                <a:close/>
                <a:moveTo>
                  <a:pt x="52" y="82"/>
                </a:moveTo>
                <a:cubicBezTo>
                  <a:pt x="35" y="82"/>
                  <a:pt x="22" y="68"/>
                  <a:pt x="22" y="52"/>
                </a:cubicBezTo>
                <a:cubicBezTo>
                  <a:pt x="22" y="35"/>
                  <a:pt x="35" y="22"/>
                  <a:pt x="52" y="22"/>
                </a:cubicBezTo>
                <a:cubicBezTo>
                  <a:pt x="68" y="22"/>
                  <a:pt x="82" y="35"/>
                  <a:pt x="82" y="52"/>
                </a:cubicBezTo>
                <a:cubicBezTo>
                  <a:pt x="82" y="68"/>
                  <a:pt x="68" y="82"/>
                  <a:pt x="52"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4" name="Oval 75"/>
          <p:cNvSpPr>
            <a:spLocks noChangeArrowheads="1"/>
          </p:cNvSpPr>
          <p:nvPr/>
        </p:nvSpPr>
        <p:spPr bwMode="auto">
          <a:xfrm>
            <a:off x="5958398" y="3706337"/>
            <a:ext cx="1055316" cy="1009151"/>
          </a:xfrm>
          <a:prstGeom prst="ellipse">
            <a:avLst/>
          </a:pr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5" name="Freeform 76"/>
          <p:cNvSpPr>
            <a:spLocks noEditPoints="1"/>
          </p:cNvSpPr>
          <p:nvPr/>
        </p:nvSpPr>
        <p:spPr bwMode="auto">
          <a:xfrm>
            <a:off x="6208022" y="3988277"/>
            <a:ext cx="556071" cy="377217"/>
          </a:xfrm>
          <a:custGeom>
            <a:avLst/>
            <a:gdLst>
              <a:gd name="T0" fmla="*/ 220 w 232"/>
              <a:gd name="T1" fmla="*/ 164 h 164"/>
              <a:gd name="T2" fmla="*/ 13 w 232"/>
              <a:gd name="T3" fmla="*/ 164 h 164"/>
              <a:gd name="T4" fmla="*/ 0 w 232"/>
              <a:gd name="T5" fmla="*/ 152 h 164"/>
              <a:gd name="T6" fmla="*/ 0 w 232"/>
              <a:gd name="T7" fmla="*/ 12 h 164"/>
              <a:gd name="T8" fmla="*/ 13 w 232"/>
              <a:gd name="T9" fmla="*/ 0 h 164"/>
              <a:gd name="T10" fmla="*/ 220 w 232"/>
              <a:gd name="T11" fmla="*/ 0 h 164"/>
              <a:gd name="T12" fmla="*/ 232 w 232"/>
              <a:gd name="T13" fmla="*/ 12 h 164"/>
              <a:gd name="T14" fmla="*/ 232 w 232"/>
              <a:gd name="T15" fmla="*/ 152 h 164"/>
              <a:gd name="T16" fmla="*/ 220 w 232"/>
              <a:gd name="T17" fmla="*/ 164 h 164"/>
              <a:gd name="T18" fmla="*/ 14 w 232"/>
              <a:gd name="T19" fmla="*/ 151 h 164"/>
              <a:gd name="T20" fmla="*/ 219 w 232"/>
              <a:gd name="T21" fmla="*/ 151 h 164"/>
              <a:gd name="T22" fmla="*/ 219 w 232"/>
              <a:gd name="T23" fmla="*/ 13 h 164"/>
              <a:gd name="T24" fmla="*/ 14 w 232"/>
              <a:gd name="T25" fmla="*/ 13 h 164"/>
              <a:gd name="T26" fmla="*/ 14 w 232"/>
              <a:gd name="T27"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64">
                <a:moveTo>
                  <a:pt x="220" y="164"/>
                </a:moveTo>
                <a:cubicBezTo>
                  <a:pt x="13" y="164"/>
                  <a:pt x="13" y="164"/>
                  <a:pt x="13" y="164"/>
                </a:cubicBezTo>
                <a:cubicBezTo>
                  <a:pt x="6" y="164"/>
                  <a:pt x="0" y="159"/>
                  <a:pt x="0" y="152"/>
                </a:cubicBezTo>
                <a:cubicBezTo>
                  <a:pt x="0" y="12"/>
                  <a:pt x="0" y="12"/>
                  <a:pt x="0" y="12"/>
                </a:cubicBezTo>
                <a:cubicBezTo>
                  <a:pt x="0" y="6"/>
                  <a:pt x="6" y="0"/>
                  <a:pt x="13" y="0"/>
                </a:cubicBezTo>
                <a:cubicBezTo>
                  <a:pt x="220" y="0"/>
                  <a:pt x="220" y="0"/>
                  <a:pt x="220" y="0"/>
                </a:cubicBezTo>
                <a:cubicBezTo>
                  <a:pt x="226" y="0"/>
                  <a:pt x="232" y="6"/>
                  <a:pt x="232" y="12"/>
                </a:cubicBezTo>
                <a:cubicBezTo>
                  <a:pt x="232" y="152"/>
                  <a:pt x="232" y="152"/>
                  <a:pt x="232" y="152"/>
                </a:cubicBezTo>
                <a:cubicBezTo>
                  <a:pt x="232" y="159"/>
                  <a:pt x="226" y="164"/>
                  <a:pt x="220" y="164"/>
                </a:cubicBezTo>
                <a:close/>
                <a:moveTo>
                  <a:pt x="14" y="151"/>
                </a:moveTo>
                <a:cubicBezTo>
                  <a:pt x="219" y="151"/>
                  <a:pt x="219" y="151"/>
                  <a:pt x="219" y="151"/>
                </a:cubicBezTo>
                <a:cubicBezTo>
                  <a:pt x="219" y="13"/>
                  <a:pt x="219" y="13"/>
                  <a:pt x="219" y="13"/>
                </a:cubicBezTo>
                <a:cubicBezTo>
                  <a:pt x="14" y="13"/>
                  <a:pt x="14" y="13"/>
                  <a:pt x="14" y="13"/>
                </a:cubicBezTo>
                <a:lnTo>
                  <a:pt x="14" y="1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6" name="Freeform 77"/>
          <p:cNvSpPr>
            <a:spLocks/>
          </p:cNvSpPr>
          <p:nvPr/>
        </p:nvSpPr>
        <p:spPr bwMode="auto">
          <a:xfrm>
            <a:off x="6555056" y="4137996"/>
            <a:ext cx="101472" cy="119581"/>
          </a:xfrm>
          <a:custGeom>
            <a:avLst/>
            <a:gdLst>
              <a:gd name="T0" fmla="*/ 42 w 42"/>
              <a:gd name="T1" fmla="*/ 28 h 52"/>
              <a:gd name="T2" fmla="*/ 1 w 42"/>
              <a:gd name="T3" fmla="*/ 0 h 52"/>
              <a:gd name="T4" fmla="*/ 1 w 42"/>
              <a:gd name="T5" fmla="*/ 1 h 52"/>
              <a:gd name="T6" fmla="*/ 9 w 42"/>
              <a:gd name="T7" fmla="*/ 49 h 52"/>
              <a:gd name="T8" fmla="*/ 10 w 42"/>
              <a:gd name="T9" fmla="*/ 49 h 52"/>
              <a:gd name="T10" fmla="*/ 20 w 42"/>
              <a:gd name="T11" fmla="*/ 36 h 52"/>
              <a:gd name="T12" fmla="*/ 30 w 42"/>
              <a:gd name="T13" fmla="*/ 51 h 52"/>
              <a:gd name="T14" fmla="*/ 33 w 42"/>
              <a:gd name="T15" fmla="*/ 52 h 52"/>
              <a:gd name="T16" fmla="*/ 35 w 42"/>
              <a:gd name="T17" fmla="*/ 51 h 52"/>
              <a:gd name="T18" fmla="*/ 35 w 42"/>
              <a:gd name="T19" fmla="*/ 47 h 52"/>
              <a:gd name="T20" fmla="*/ 26 w 42"/>
              <a:gd name="T21" fmla="*/ 33 h 52"/>
              <a:gd name="T22" fmla="*/ 42 w 42"/>
              <a:gd name="T23" fmla="*/ 29 h 52"/>
              <a:gd name="T24" fmla="*/ 42 w 42"/>
              <a:gd name="T25"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2" y="28"/>
                </a:moveTo>
                <a:cubicBezTo>
                  <a:pt x="1" y="0"/>
                  <a:pt x="1" y="0"/>
                  <a:pt x="1" y="0"/>
                </a:cubicBezTo>
                <a:cubicBezTo>
                  <a:pt x="1" y="0"/>
                  <a:pt x="0" y="0"/>
                  <a:pt x="1" y="1"/>
                </a:cubicBezTo>
                <a:cubicBezTo>
                  <a:pt x="9" y="49"/>
                  <a:pt x="9" y="49"/>
                  <a:pt x="9" y="49"/>
                </a:cubicBezTo>
                <a:cubicBezTo>
                  <a:pt x="9" y="49"/>
                  <a:pt x="10" y="50"/>
                  <a:pt x="10" y="49"/>
                </a:cubicBezTo>
                <a:cubicBezTo>
                  <a:pt x="20" y="36"/>
                  <a:pt x="20" y="36"/>
                  <a:pt x="20" y="36"/>
                </a:cubicBezTo>
                <a:cubicBezTo>
                  <a:pt x="30" y="51"/>
                  <a:pt x="30" y="51"/>
                  <a:pt x="30" y="51"/>
                </a:cubicBezTo>
                <a:cubicBezTo>
                  <a:pt x="30" y="52"/>
                  <a:pt x="32" y="52"/>
                  <a:pt x="33" y="52"/>
                </a:cubicBezTo>
                <a:cubicBezTo>
                  <a:pt x="35" y="51"/>
                  <a:pt x="35" y="51"/>
                  <a:pt x="35" y="51"/>
                </a:cubicBezTo>
                <a:cubicBezTo>
                  <a:pt x="36" y="50"/>
                  <a:pt x="36" y="48"/>
                  <a:pt x="35" y="47"/>
                </a:cubicBezTo>
                <a:cubicBezTo>
                  <a:pt x="26" y="33"/>
                  <a:pt x="26" y="33"/>
                  <a:pt x="26" y="33"/>
                </a:cubicBezTo>
                <a:cubicBezTo>
                  <a:pt x="42" y="29"/>
                  <a:pt x="42" y="29"/>
                  <a:pt x="42" y="29"/>
                </a:cubicBezTo>
                <a:cubicBezTo>
                  <a:pt x="42" y="29"/>
                  <a:pt x="42" y="28"/>
                  <a:pt x="4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7" name="Freeform 78"/>
          <p:cNvSpPr>
            <a:spLocks noEditPoints="1"/>
          </p:cNvSpPr>
          <p:nvPr/>
        </p:nvSpPr>
        <p:spPr bwMode="auto">
          <a:xfrm>
            <a:off x="6174533" y="4382020"/>
            <a:ext cx="623043" cy="50555"/>
          </a:xfrm>
          <a:custGeom>
            <a:avLst/>
            <a:gdLst>
              <a:gd name="T0" fmla="*/ 254 w 260"/>
              <a:gd name="T1" fmla="*/ 0 h 22"/>
              <a:gd name="T2" fmla="*/ 6 w 260"/>
              <a:gd name="T3" fmla="*/ 0 h 22"/>
              <a:gd name="T4" fmla="*/ 0 w 260"/>
              <a:gd name="T5" fmla="*/ 6 h 22"/>
              <a:gd name="T6" fmla="*/ 0 w 260"/>
              <a:gd name="T7" fmla="*/ 16 h 22"/>
              <a:gd name="T8" fmla="*/ 6 w 260"/>
              <a:gd name="T9" fmla="*/ 22 h 22"/>
              <a:gd name="T10" fmla="*/ 254 w 260"/>
              <a:gd name="T11" fmla="*/ 22 h 22"/>
              <a:gd name="T12" fmla="*/ 260 w 260"/>
              <a:gd name="T13" fmla="*/ 16 h 22"/>
              <a:gd name="T14" fmla="*/ 260 w 260"/>
              <a:gd name="T15" fmla="*/ 6 h 22"/>
              <a:gd name="T16" fmla="*/ 254 w 260"/>
              <a:gd name="T17" fmla="*/ 0 h 22"/>
              <a:gd name="T18" fmla="*/ 217 w 260"/>
              <a:gd name="T19" fmla="*/ 17 h 22"/>
              <a:gd name="T20" fmla="*/ 211 w 260"/>
              <a:gd name="T21" fmla="*/ 11 h 22"/>
              <a:gd name="T22" fmla="*/ 217 w 260"/>
              <a:gd name="T23" fmla="*/ 5 h 22"/>
              <a:gd name="T24" fmla="*/ 223 w 260"/>
              <a:gd name="T25" fmla="*/ 11 h 22"/>
              <a:gd name="T26" fmla="*/ 217 w 260"/>
              <a:gd name="T27" fmla="*/ 17 h 22"/>
              <a:gd name="T28" fmla="*/ 238 w 260"/>
              <a:gd name="T29" fmla="*/ 17 h 22"/>
              <a:gd name="T30" fmla="*/ 232 w 260"/>
              <a:gd name="T31" fmla="*/ 11 h 22"/>
              <a:gd name="T32" fmla="*/ 238 w 260"/>
              <a:gd name="T33" fmla="*/ 5 h 22"/>
              <a:gd name="T34" fmla="*/ 244 w 260"/>
              <a:gd name="T35" fmla="*/ 11 h 22"/>
              <a:gd name="T36" fmla="*/ 238 w 260"/>
              <a:gd name="T3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2">
                <a:moveTo>
                  <a:pt x="254" y="0"/>
                </a:moveTo>
                <a:cubicBezTo>
                  <a:pt x="6" y="0"/>
                  <a:pt x="6" y="0"/>
                  <a:pt x="6" y="0"/>
                </a:cubicBezTo>
                <a:cubicBezTo>
                  <a:pt x="3" y="0"/>
                  <a:pt x="0" y="3"/>
                  <a:pt x="0" y="6"/>
                </a:cubicBezTo>
                <a:cubicBezTo>
                  <a:pt x="0" y="16"/>
                  <a:pt x="0" y="16"/>
                  <a:pt x="0" y="16"/>
                </a:cubicBezTo>
                <a:cubicBezTo>
                  <a:pt x="0" y="19"/>
                  <a:pt x="3" y="22"/>
                  <a:pt x="6" y="22"/>
                </a:cubicBezTo>
                <a:cubicBezTo>
                  <a:pt x="254" y="22"/>
                  <a:pt x="254" y="22"/>
                  <a:pt x="254" y="22"/>
                </a:cubicBezTo>
                <a:cubicBezTo>
                  <a:pt x="257" y="22"/>
                  <a:pt x="260" y="19"/>
                  <a:pt x="260" y="16"/>
                </a:cubicBezTo>
                <a:cubicBezTo>
                  <a:pt x="260" y="6"/>
                  <a:pt x="260" y="6"/>
                  <a:pt x="260" y="6"/>
                </a:cubicBezTo>
                <a:cubicBezTo>
                  <a:pt x="260" y="3"/>
                  <a:pt x="257" y="0"/>
                  <a:pt x="254" y="0"/>
                </a:cubicBezTo>
                <a:close/>
                <a:moveTo>
                  <a:pt x="217" y="17"/>
                </a:moveTo>
                <a:cubicBezTo>
                  <a:pt x="214" y="17"/>
                  <a:pt x="211" y="14"/>
                  <a:pt x="211" y="11"/>
                </a:cubicBezTo>
                <a:cubicBezTo>
                  <a:pt x="211" y="8"/>
                  <a:pt x="214" y="5"/>
                  <a:pt x="217" y="5"/>
                </a:cubicBezTo>
                <a:cubicBezTo>
                  <a:pt x="220" y="5"/>
                  <a:pt x="223" y="8"/>
                  <a:pt x="223" y="11"/>
                </a:cubicBezTo>
                <a:cubicBezTo>
                  <a:pt x="223" y="14"/>
                  <a:pt x="220" y="17"/>
                  <a:pt x="217" y="17"/>
                </a:cubicBezTo>
                <a:close/>
                <a:moveTo>
                  <a:pt x="238" y="17"/>
                </a:moveTo>
                <a:cubicBezTo>
                  <a:pt x="234" y="17"/>
                  <a:pt x="232" y="14"/>
                  <a:pt x="232" y="11"/>
                </a:cubicBezTo>
                <a:cubicBezTo>
                  <a:pt x="232" y="8"/>
                  <a:pt x="234" y="5"/>
                  <a:pt x="238" y="5"/>
                </a:cubicBezTo>
                <a:cubicBezTo>
                  <a:pt x="241" y="5"/>
                  <a:pt x="244" y="8"/>
                  <a:pt x="244" y="11"/>
                </a:cubicBezTo>
                <a:cubicBezTo>
                  <a:pt x="244" y="14"/>
                  <a:pt x="241" y="17"/>
                  <a:pt x="238"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Line 79"/>
          <p:cNvSpPr>
            <a:spLocks noChangeShapeType="1"/>
          </p:cNvSpPr>
          <p:nvPr/>
        </p:nvSpPr>
        <p:spPr bwMode="auto">
          <a:xfrm>
            <a:off x="6486056" y="4209937"/>
            <a:ext cx="0" cy="0"/>
          </a:xfrm>
          <a:prstGeom prst="line">
            <a:avLst/>
          </a:prstGeom>
          <a:noFill/>
          <a:ln w="2540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89" name="Oval 80"/>
          <p:cNvSpPr>
            <a:spLocks noChangeArrowheads="1"/>
          </p:cNvSpPr>
          <p:nvPr/>
        </p:nvSpPr>
        <p:spPr bwMode="auto">
          <a:xfrm>
            <a:off x="8026411" y="4048553"/>
            <a:ext cx="832076" cy="798183"/>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0" name="Freeform 81"/>
          <p:cNvSpPr>
            <a:spLocks/>
          </p:cNvSpPr>
          <p:nvPr/>
        </p:nvSpPr>
        <p:spPr bwMode="auto">
          <a:xfrm>
            <a:off x="8258783" y="4469517"/>
            <a:ext cx="19280" cy="112776"/>
          </a:xfrm>
          <a:custGeom>
            <a:avLst/>
            <a:gdLst>
              <a:gd name="T0" fmla="*/ 3 w 8"/>
              <a:gd name="T1" fmla="*/ 0 h 49"/>
              <a:gd name="T2" fmla="*/ 0 w 8"/>
              <a:gd name="T3" fmla="*/ 0 h 49"/>
              <a:gd name="T4" fmla="*/ 0 w 8"/>
              <a:gd name="T5" fmla="*/ 49 h 49"/>
              <a:gd name="T6" fmla="*/ 3 w 8"/>
              <a:gd name="T7" fmla="*/ 49 h 49"/>
              <a:gd name="T8" fmla="*/ 8 w 8"/>
              <a:gd name="T9" fmla="*/ 44 h 49"/>
              <a:gd name="T10" fmla="*/ 8 w 8"/>
              <a:gd name="T11" fmla="*/ 5 h 49"/>
              <a:gd name="T12" fmla="*/ 3 w 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8" h="49">
                <a:moveTo>
                  <a:pt x="3" y="0"/>
                </a:moveTo>
                <a:cubicBezTo>
                  <a:pt x="0" y="0"/>
                  <a:pt x="0" y="0"/>
                  <a:pt x="0" y="0"/>
                </a:cubicBezTo>
                <a:cubicBezTo>
                  <a:pt x="0" y="49"/>
                  <a:pt x="0" y="49"/>
                  <a:pt x="0" y="49"/>
                </a:cubicBezTo>
                <a:cubicBezTo>
                  <a:pt x="3" y="49"/>
                  <a:pt x="3" y="49"/>
                  <a:pt x="3" y="49"/>
                </a:cubicBezTo>
                <a:cubicBezTo>
                  <a:pt x="5" y="49"/>
                  <a:pt x="8" y="47"/>
                  <a:pt x="8" y="44"/>
                </a:cubicBezTo>
                <a:cubicBezTo>
                  <a:pt x="8" y="5"/>
                  <a:pt x="8" y="5"/>
                  <a:pt x="8" y="5"/>
                </a:cubicBezTo>
                <a:cubicBezTo>
                  <a:pt x="8" y="2"/>
                  <a:pt x="5"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1" name="Freeform 82"/>
          <p:cNvSpPr>
            <a:spLocks/>
          </p:cNvSpPr>
          <p:nvPr/>
        </p:nvSpPr>
        <p:spPr bwMode="auto">
          <a:xfrm>
            <a:off x="8139047" y="4172996"/>
            <a:ext cx="606807" cy="446243"/>
          </a:xfrm>
          <a:custGeom>
            <a:avLst/>
            <a:gdLst>
              <a:gd name="T0" fmla="*/ 239 w 253"/>
              <a:gd name="T1" fmla="*/ 127 h 194"/>
              <a:gd name="T2" fmla="*/ 239 w 253"/>
              <a:gd name="T3" fmla="*/ 122 h 194"/>
              <a:gd name="T4" fmla="*/ 229 w 253"/>
              <a:gd name="T5" fmla="*/ 109 h 194"/>
              <a:gd name="T6" fmla="*/ 200 w 253"/>
              <a:gd name="T7" fmla="*/ 42 h 194"/>
              <a:gd name="T8" fmla="*/ 205 w 253"/>
              <a:gd name="T9" fmla="*/ 38 h 194"/>
              <a:gd name="T10" fmla="*/ 127 w 253"/>
              <a:gd name="T11" fmla="*/ 0 h 194"/>
              <a:gd name="T12" fmla="*/ 48 w 253"/>
              <a:gd name="T13" fmla="*/ 38 h 194"/>
              <a:gd name="T14" fmla="*/ 53 w 253"/>
              <a:gd name="T15" fmla="*/ 42 h 194"/>
              <a:gd name="T16" fmla="*/ 24 w 253"/>
              <a:gd name="T17" fmla="*/ 109 h 194"/>
              <a:gd name="T18" fmla="*/ 14 w 253"/>
              <a:gd name="T19" fmla="*/ 122 h 194"/>
              <a:gd name="T20" fmla="*/ 14 w 253"/>
              <a:gd name="T21" fmla="*/ 127 h 194"/>
              <a:gd name="T22" fmla="*/ 0 w 253"/>
              <a:gd name="T23" fmla="*/ 146 h 194"/>
              <a:gd name="T24" fmla="*/ 0 w 253"/>
              <a:gd name="T25" fmla="*/ 157 h 194"/>
              <a:gd name="T26" fmla="*/ 14 w 253"/>
              <a:gd name="T27" fmla="*/ 176 h 194"/>
              <a:gd name="T28" fmla="*/ 14 w 253"/>
              <a:gd name="T29" fmla="*/ 181 h 194"/>
              <a:gd name="T30" fmla="*/ 28 w 253"/>
              <a:gd name="T31" fmla="*/ 194 h 194"/>
              <a:gd name="T32" fmla="*/ 33 w 253"/>
              <a:gd name="T33" fmla="*/ 194 h 194"/>
              <a:gd name="T34" fmla="*/ 46 w 253"/>
              <a:gd name="T35" fmla="*/ 181 h 194"/>
              <a:gd name="T36" fmla="*/ 46 w 253"/>
              <a:gd name="T37" fmla="*/ 164 h 194"/>
              <a:gd name="T38" fmla="*/ 46 w 253"/>
              <a:gd name="T39" fmla="*/ 139 h 194"/>
              <a:gd name="T40" fmla="*/ 46 w 253"/>
              <a:gd name="T41" fmla="*/ 122 h 194"/>
              <a:gd name="T42" fmla="*/ 37 w 253"/>
              <a:gd name="T43" fmla="*/ 110 h 194"/>
              <a:gd name="T44" fmla="*/ 63 w 253"/>
              <a:gd name="T45" fmla="*/ 50 h 194"/>
              <a:gd name="T46" fmla="*/ 68 w 253"/>
              <a:gd name="T47" fmla="*/ 54 h 194"/>
              <a:gd name="T48" fmla="*/ 127 w 253"/>
              <a:gd name="T49" fmla="*/ 26 h 194"/>
              <a:gd name="T50" fmla="*/ 185 w 253"/>
              <a:gd name="T51" fmla="*/ 54 h 194"/>
              <a:gd name="T52" fmla="*/ 190 w 253"/>
              <a:gd name="T53" fmla="*/ 50 h 194"/>
              <a:gd name="T54" fmla="*/ 216 w 253"/>
              <a:gd name="T55" fmla="*/ 110 h 194"/>
              <a:gd name="T56" fmla="*/ 208 w 253"/>
              <a:gd name="T57" fmla="*/ 122 h 194"/>
              <a:gd name="T58" fmla="*/ 208 w 253"/>
              <a:gd name="T59" fmla="*/ 139 h 194"/>
              <a:gd name="T60" fmla="*/ 208 w 253"/>
              <a:gd name="T61" fmla="*/ 164 h 194"/>
              <a:gd name="T62" fmla="*/ 208 w 253"/>
              <a:gd name="T63" fmla="*/ 181 h 194"/>
              <a:gd name="T64" fmla="*/ 221 w 253"/>
              <a:gd name="T65" fmla="*/ 194 h 194"/>
              <a:gd name="T66" fmla="*/ 226 w 253"/>
              <a:gd name="T67" fmla="*/ 194 h 194"/>
              <a:gd name="T68" fmla="*/ 239 w 253"/>
              <a:gd name="T69" fmla="*/ 181 h 194"/>
              <a:gd name="T70" fmla="*/ 239 w 253"/>
              <a:gd name="T71" fmla="*/ 176 h 194"/>
              <a:gd name="T72" fmla="*/ 253 w 253"/>
              <a:gd name="T73" fmla="*/ 157 h 194"/>
              <a:gd name="T74" fmla="*/ 253 w 253"/>
              <a:gd name="T75" fmla="*/ 146 h 194"/>
              <a:gd name="T76" fmla="*/ 239 w 253"/>
              <a:gd name="T77" fmla="*/ 12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 h="194">
                <a:moveTo>
                  <a:pt x="239" y="127"/>
                </a:moveTo>
                <a:cubicBezTo>
                  <a:pt x="239" y="122"/>
                  <a:pt x="239" y="122"/>
                  <a:pt x="239" y="122"/>
                </a:cubicBezTo>
                <a:cubicBezTo>
                  <a:pt x="239" y="116"/>
                  <a:pt x="235" y="111"/>
                  <a:pt x="229" y="109"/>
                </a:cubicBezTo>
                <a:cubicBezTo>
                  <a:pt x="226" y="83"/>
                  <a:pt x="215" y="60"/>
                  <a:pt x="200" y="42"/>
                </a:cubicBezTo>
                <a:cubicBezTo>
                  <a:pt x="205" y="38"/>
                  <a:pt x="205" y="38"/>
                  <a:pt x="205" y="38"/>
                </a:cubicBezTo>
                <a:cubicBezTo>
                  <a:pt x="184" y="13"/>
                  <a:pt x="156" y="0"/>
                  <a:pt x="127" y="0"/>
                </a:cubicBezTo>
                <a:cubicBezTo>
                  <a:pt x="97" y="0"/>
                  <a:pt x="69" y="13"/>
                  <a:pt x="48" y="38"/>
                </a:cubicBezTo>
                <a:cubicBezTo>
                  <a:pt x="53" y="42"/>
                  <a:pt x="53" y="42"/>
                  <a:pt x="53" y="42"/>
                </a:cubicBezTo>
                <a:cubicBezTo>
                  <a:pt x="38" y="60"/>
                  <a:pt x="28" y="83"/>
                  <a:pt x="24" y="109"/>
                </a:cubicBezTo>
                <a:cubicBezTo>
                  <a:pt x="19" y="111"/>
                  <a:pt x="14" y="116"/>
                  <a:pt x="14" y="122"/>
                </a:cubicBezTo>
                <a:cubicBezTo>
                  <a:pt x="14" y="127"/>
                  <a:pt x="14" y="127"/>
                  <a:pt x="14" y="127"/>
                </a:cubicBezTo>
                <a:cubicBezTo>
                  <a:pt x="6" y="129"/>
                  <a:pt x="0" y="137"/>
                  <a:pt x="0" y="146"/>
                </a:cubicBezTo>
                <a:cubicBezTo>
                  <a:pt x="0" y="157"/>
                  <a:pt x="0" y="157"/>
                  <a:pt x="0" y="157"/>
                </a:cubicBezTo>
                <a:cubicBezTo>
                  <a:pt x="0" y="166"/>
                  <a:pt x="6" y="174"/>
                  <a:pt x="14" y="176"/>
                </a:cubicBezTo>
                <a:cubicBezTo>
                  <a:pt x="14" y="181"/>
                  <a:pt x="14" y="181"/>
                  <a:pt x="14" y="181"/>
                </a:cubicBezTo>
                <a:cubicBezTo>
                  <a:pt x="14" y="188"/>
                  <a:pt x="20" y="194"/>
                  <a:pt x="28" y="194"/>
                </a:cubicBezTo>
                <a:cubicBezTo>
                  <a:pt x="33" y="194"/>
                  <a:pt x="33" y="194"/>
                  <a:pt x="33" y="194"/>
                </a:cubicBezTo>
                <a:cubicBezTo>
                  <a:pt x="40" y="194"/>
                  <a:pt x="46" y="188"/>
                  <a:pt x="46" y="181"/>
                </a:cubicBezTo>
                <a:cubicBezTo>
                  <a:pt x="46" y="164"/>
                  <a:pt x="46" y="164"/>
                  <a:pt x="46" y="164"/>
                </a:cubicBezTo>
                <a:cubicBezTo>
                  <a:pt x="46" y="139"/>
                  <a:pt x="46" y="139"/>
                  <a:pt x="46" y="139"/>
                </a:cubicBezTo>
                <a:cubicBezTo>
                  <a:pt x="46" y="122"/>
                  <a:pt x="46" y="122"/>
                  <a:pt x="46" y="122"/>
                </a:cubicBezTo>
                <a:cubicBezTo>
                  <a:pt x="46" y="116"/>
                  <a:pt x="42" y="112"/>
                  <a:pt x="37" y="110"/>
                </a:cubicBezTo>
                <a:cubicBezTo>
                  <a:pt x="40" y="87"/>
                  <a:pt x="50" y="66"/>
                  <a:pt x="63" y="50"/>
                </a:cubicBezTo>
                <a:cubicBezTo>
                  <a:pt x="68" y="54"/>
                  <a:pt x="68" y="54"/>
                  <a:pt x="68" y="54"/>
                </a:cubicBezTo>
                <a:cubicBezTo>
                  <a:pt x="84" y="36"/>
                  <a:pt x="105" y="26"/>
                  <a:pt x="127" y="26"/>
                </a:cubicBezTo>
                <a:cubicBezTo>
                  <a:pt x="149" y="26"/>
                  <a:pt x="170" y="36"/>
                  <a:pt x="185" y="54"/>
                </a:cubicBezTo>
                <a:cubicBezTo>
                  <a:pt x="190" y="50"/>
                  <a:pt x="190" y="50"/>
                  <a:pt x="190" y="50"/>
                </a:cubicBezTo>
                <a:cubicBezTo>
                  <a:pt x="204" y="66"/>
                  <a:pt x="213" y="87"/>
                  <a:pt x="216" y="110"/>
                </a:cubicBezTo>
                <a:cubicBezTo>
                  <a:pt x="211" y="112"/>
                  <a:pt x="208" y="116"/>
                  <a:pt x="208" y="122"/>
                </a:cubicBezTo>
                <a:cubicBezTo>
                  <a:pt x="208" y="139"/>
                  <a:pt x="208" y="139"/>
                  <a:pt x="208" y="139"/>
                </a:cubicBezTo>
                <a:cubicBezTo>
                  <a:pt x="208" y="164"/>
                  <a:pt x="208" y="164"/>
                  <a:pt x="208" y="164"/>
                </a:cubicBezTo>
                <a:cubicBezTo>
                  <a:pt x="208" y="181"/>
                  <a:pt x="208" y="181"/>
                  <a:pt x="208" y="181"/>
                </a:cubicBezTo>
                <a:cubicBezTo>
                  <a:pt x="208" y="188"/>
                  <a:pt x="214" y="194"/>
                  <a:pt x="221" y="194"/>
                </a:cubicBezTo>
                <a:cubicBezTo>
                  <a:pt x="226" y="194"/>
                  <a:pt x="226" y="194"/>
                  <a:pt x="226" y="194"/>
                </a:cubicBezTo>
                <a:cubicBezTo>
                  <a:pt x="233" y="194"/>
                  <a:pt x="239" y="188"/>
                  <a:pt x="239" y="181"/>
                </a:cubicBezTo>
                <a:cubicBezTo>
                  <a:pt x="239" y="176"/>
                  <a:pt x="239" y="176"/>
                  <a:pt x="239" y="176"/>
                </a:cubicBezTo>
                <a:cubicBezTo>
                  <a:pt x="247" y="174"/>
                  <a:pt x="253" y="166"/>
                  <a:pt x="253" y="157"/>
                </a:cubicBezTo>
                <a:cubicBezTo>
                  <a:pt x="253" y="146"/>
                  <a:pt x="253" y="146"/>
                  <a:pt x="253" y="146"/>
                </a:cubicBezTo>
                <a:cubicBezTo>
                  <a:pt x="253" y="137"/>
                  <a:pt x="247" y="129"/>
                  <a:pt x="239" y="1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2" name="Freeform 83"/>
          <p:cNvSpPr>
            <a:spLocks/>
          </p:cNvSpPr>
          <p:nvPr/>
        </p:nvSpPr>
        <p:spPr bwMode="auto">
          <a:xfrm>
            <a:off x="8609879" y="4469517"/>
            <a:ext cx="16236" cy="112776"/>
          </a:xfrm>
          <a:custGeom>
            <a:avLst/>
            <a:gdLst>
              <a:gd name="T0" fmla="*/ 0 w 7"/>
              <a:gd name="T1" fmla="*/ 5 h 49"/>
              <a:gd name="T2" fmla="*/ 0 w 7"/>
              <a:gd name="T3" fmla="*/ 44 h 49"/>
              <a:gd name="T4" fmla="*/ 5 w 7"/>
              <a:gd name="T5" fmla="*/ 49 h 49"/>
              <a:gd name="T6" fmla="*/ 7 w 7"/>
              <a:gd name="T7" fmla="*/ 49 h 49"/>
              <a:gd name="T8" fmla="*/ 7 w 7"/>
              <a:gd name="T9" fmla="*/ 0 h 49"/>
              <a:gd name="T10" fmla="*/ 5 w 7"/>
              <a:gd name="T11" fmla="*/ 0 h 49"/>
              <a:gd name="T12" fmla="*/ 0 w 7"/>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7" h="49">
                <a:moveTo>
                  <a:pt x="0" y="5"/>
                </a:moveTo>
                <a:cubicBezTo>
                  <a:pt x="0" y="44"/>
                  <a:pt x="0" y="44"/>
                  <a:pt x="0" y="44"/>
                </a:cubicBezTo>
                <a:cubicBezTo>
                  <a:pt x="0" y="47"/>
                  <a:pt x="2" y="49"/>
                  <a:pt x="5" y="49"/>
                </a:cubicBezTo>
                <a:cubicBezTo>
                  <a:pt x="7" y="49"/>
                  <a:pt x="7" y="49"/>
                  <a:pt x="7" y="49"/>
                </a:cubicBezTo>
                <a:cubicBezTo>
                  <a:pt x="7" y="0"/>
                  <a:pt x="7" y="0"/>
                  <a:pt x="7" y="0"/>
                </a:cubicBezTo>
                <a:cubicBezTo>
                  <a:pt x="5" y="0"/>
                  <a:pt x="5"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Oval 84"/>
          <p:cNvSpPr>
            <a:spLocks noChangeArrowheads="1"/>
          </p:cNvSpPr>
          <p:nvPr/>
        </p:nvSpPr>
        <p:spPr bwMode="auto">
          <a:xfrm>
            <a:off x="8177607" y="1808588"/>
            <a:ext cx="688999" cy="660129"/>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85"/>
          <p:cNvSpPr>
            <a:spLocks noEditPoints="1"/>
          </p:cNvSpPr>
          <p:nvPr/>
        </p:nvSpPr>
        <p:spPr bwMode="auto">
          <a:xfrm>
            <a:off x="8326771" y="1942751"/>
            <a:ext cx="354140" cy="376244"/>
          </a:xfrm>
          <a:custGeom>
            <a:avLst/>
            <a:gdLst>
              <a:gd name="T0" fmla="*/ 143 w 148"/>
              <a:gd name="T1" fmla="*/ 124 h 164"/>
              <a:gd name="T2" fmla="*/ 140 w 148"/>
              <a:gd name="T3" fmla="*/ 121 h 164"/>
              <a:gd name="T4" fmla="*/ 140 w 148"/>
              <a:gd name="T5" fmla="*/ 8 h 164"/>
              <a:gd name="T6" fmla="*/ 131 w 148"/>
              <a:gd name="T7" fmla="*/ 2 h 164"/>
              <a:gd name="T8" fmla="*/ 39 w 148"/>
              <a:gd name="T9" fmla="*/ 38 h 164"/>
              <a:gd name="T10" fmla="*/ 35 w 148"/>
              <a:gd name="T11" fmla="*/ 44 h 164"/>
              <a:gd name="T12" fmla="*/ 35 w 148"/>
              <a:gd name="T13" fmla="*/ 121 h 164"/>
              <a:gd name="T14" fmla="*/ 22 w 148"/>
              <a:gd name="T15" fmla="*/ 127 h 164"/>
              <a:gd name="T16" fmla="*/ 4 w 148"/>
              <a:gd name="T17" fmla="*/ 157 h 164"/>
              <a:gd name="T18" fmla="*/ 39 w 148"/>
              <a:gd name="T19" fmla="*/ 154 h 164"/>
              <a:gd name="T20" fmla="*/ 56 w 148"/>
              <a:gd name="T21" fmla="*/ 124 h 164"/>
              <a:gd name="T22" fmla="*/ 53 w 148"/>
              <a:gd name="T23" fmla="*/ 121 h 164"/>
              <a:gd name="T24" fmla="*/ 53 w 148"/>
              <a:gd name="T25" fmla="*/ 81 h 164"/>
              <a:gd name="T26" fmla="*/ 122 w 148"/>
              <a:gd name="T27" fmla="*/ 54 h 164"/>
              <a:gd name="T28" fmla="*/ 122 w 148"/>
              <a:gd name="T29" fmla="*/ 121 h 164"/>
              <a:gd name="T30" fmla="*/ 109 w 148"/>
              <a:gd name="T31" fmla="*/ 127 h 164"/>
              <a:gd name="T32" fmla="*/ 91 w 148"/>
              <a:gd name="T33" fmla="*/ 157 h 164"/>
              <a:gd name="T34" fmla="*/ 125 w 148"/>
              <a:gd name="T35" fmla="*/ 154 h 164"/>
              <a:gd name="T36" fmla="*/ 143 w 148"/>
              <a:gd name="T37" fmla="*/ 124 h 164"/>
              <a:gd name="T38" fmla="*/ 53 w 148"/>
              <a:gd name="T39" fmla="*/ 72 h 164"/>
              <a:gd name="T40" fmla="*/ 53 w 148"/>
              <a:gd name="T41" fmla="*/ 60 h 164"/>
              <a:gd name="T42" fmla="*/ 122 w 148"/>
              <a:gd name="T43" fmla="*/ 33 h 164"/>
              <a:gd name="T44" fmla="*/ 122 w 148"/>
              <a:gd name="T45" fmla="*/ 34 h 164"/>
              <a:gd name="T46" fmla="*/ 122 w 148"/>
              <a:gd name="T47" fmla="*/ 45 h 164"/>
              <a:gd name="T48" fmla="*/ 53 w 148"/>
              <a:gd name="T49" fmla="*/ 7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64">
                <a:moveTo>
                  <a:pt x="143" y="124"/>
                </a:moveTo>
                <a:cubicBezTo>
                  <a:pt x="142" y="123"/>
                  <a:pt x="141" y="122"/>
                  <a:pt x="140" y="121"/>
                </a:cubicBezTo>
                <a:cubicBezTo>
                  <a:pt x="140" y="8"/>
                  <a:pt x="140" y="8"/>
                  <a:pt x="140" y="8"/>
                </a:cubicBezTo>
                <a:cubicBezTo>
                  <a:pt x="140" y="3"/>
                  <a:pt x="135" y="0"/>
                  <a:pt x="131" y="2"/>
                </a:cubicBezTo>
                <a:cubicBezTo>
                  <a:pt x="39" y="38"/>
                  <a:pt x="39" y="38"/>
                  <a:pt x="39" y="38"/>
                </a:cubicBezTo>
                <a:cubicBezTo>
                  <a:pt x="37" y="39"/>
                  <a:pt x="35" y="41"/>
                  <a:pt x="35" y="44"/>
                </a:cubicBezTo>
                <a:cubicBezTo>
                  <a:pt x="35" y="121"/>
                  <a:pt x="35" y="121"/>
                  <a:pt x="35" y="121"/>
                </a:cubicBezTo>
                <a:cubicBezTo>
                  <a:pt x="31" y="123"/>
                  <a:pt x="26" y="125"/>
                  <a:pt x="22" y="127"/>
                </a:cubicBezTo>
                <a:cubicBezTo>
                  <a:pt x="8" y="136"/>
                  <a:pt x="0" y="150"/>
                  <a:pt x="4" y="157"/>
                </a:cubicBezTo>
                <a:cubicBezTo>
                  <a:pt x="9" y="164"/>
                  <a:pt x="24" y="163"/>
                  <a:pt x="39" y="154"/>
                </a:cubicBezTo>
                <a:cubicBezTo>
                  <a:pt x="53" y="145"/>
                  <a:pt x="61" y="132"/>
                  <a:pt x="56" y="124"/>
                </a:cubicBezTo>
                <a:cubicBezTo>
                  <a:pt x="56" y="123"/>
                  <a:pt x="54" y="122"/>
                  <a:pt x="53" y="121"/>
                </a:cubicBezTo>
                <a:cubicBezTo>
                  <a:pt x="53" y="81"/>
                  <a:pt x="53" y="81"/>
                  <a:pt x="53" y="81"/>
                </a:cubicBezTo>
                <a:cubicBezTo>
                  <a:pt x="122" y="54"/>
                  <a:pt x="122" y="54"/>
                  <a:pt x="122" y="54"/>
                </a:cubicBezTo>
                <a:cubicBezTo>
                  <a:pt x="122" y="121"/>
                  <a:pt x="122" y="121"/>
                  <a:pt x="122" y="121"/>
                </a:cubicBezTo>
                <a:cubicBezTo>
                  <a:pt x="117" y="123"/>
                  <a:pt x="113" y="125"/>
                  <a:pt x="109" y="127"/>
                </a:cubicBezTo>
                <a:cubicBezTo>
                  <a:pt x="94" y="136"/>
                  <a:pt x="86" y="150"/>
                  <a:pt x="91" y="157"/>
                </a:cubicBezTo>
                <a:cubicBezTo>
                  <a:pt x="95" y="164"/>
                  <a:pt x="111" y="163"/>
                  <a:pt x="125" y="154"/>
                </a:cubicBezTo>
                <a:cubicBezTo>
                  <a:pt x="140" y="145"/>
                  <a:pt x="148" y="132"/>
                  <a:pt x="143" y="124"/>
                </a:cubicBezTo>
                <a:close/>
                <a:moveTo>
                  <a:pt x="53" y="72"/>
                </a:moveTo>
                <a:cubicBezTo>
                  <a:pt x="53" y="60"/>
                  <a:pt x="53" y="60"/>
                  <a:pt x="53" y="60"/>
                </a:cubicBezTo>
                <a:cubicBezTo>
                  <a:pt x="122" y="33"/>
                  <a:pt x="122" y="33"/>
                  <a:pt x="122" y="33"/>
                </a:cubicBezTo>
                <a:cubicBezTo>
                  <a:pt x="122" y="34"/>
                  <a:pt x="122" y="34"/>
                  <a:pt x="122" y="34"/>
                </a:cubicBezTo>
                <a:cubicBezTo>
                  <a:pt x="122" y="45"/>
                  <a:pt x="122" y="45"/>
                  <a:pt x="122" y="45"/>
                </a:cubicBezTo>
                <a:lnTo>
                  <a:pt x="53"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5" name="Oval 86"/>
          <p:cNvSpPr>
            <a:spLocks noChangeArrowheads="1"/>
          </p:cNvSpPr>
          <p:nvPr/>
        </p:nvSpPr>
        <p:spPr bwMode="auto">
          <a:xfrm>
            <a:off x="7553550" y="2972320"/>
            <a:ext cx="768148" cy="737905"/>
          </a:xfrm>
          <a:prstGeom prst="ellipse">
            <a:avLst/>
          </a:prstGeom>
          <a:solidFill>
            <a:schemeClr val="tx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6" name="Freeform 87"/>
          <p:cNvSpPr>
            <a:spLocks/>
          </p:cNvSpPr>
          <p:nvPr/>
        </p:nvSpPr>
        <p:spPr bwMode="auto">
          <a:xfrm>
            <a:off x="7695611" y="3322315"/>
            <a:ext cx="481996" cy="197359"/>
          </a:xfrm>
          <a:custGeom>
            <a:avLst/>
            <a:gdLst>
              <a:gd name="T0" fmla="*/ 109 w 201"/>
              <a:gd name="T1" fmla="*/ 0 h 86"/>
              <a:gd name="T2" fmla="*/ 111 w 201"/>
              <a:gd name="T3" fmla="*/ 14 h 86"/>
              <a:gd name="T4" fmla="*/ 63 w 201"/>
              <a:gd name="T5" fmla="*/ 62 h 86"/>
              <a:gd name="T6" fmla="*/ 16 w 201"/>
              <a:gd name="T7" fmla="*/ 14 h 86"/>
              <a:gd name="T8" fmla="*/ 18 w 201"/>
              <a:gd name="T9" fmla="*/ 0 h 86"/>
              <a:gd name="T10" fmla="*/ 0 w 201"/>
              <a:gd name="T11" fmla="*/ 0 h 86"/>
              <a:gd name="T12" fmla="*/ 0 w 201"/>
              <a:gd name="T13" fmla="*/ 72 h 86"/>
              <a:gd name="T14" fmla="*/ 14 w 201"/>
              <a:gd name="T15" fmla="*/ 86 h 86"/>
              <a:gd name="T16" fmla="*/ 187 w 201"/>
              <a:gd name="T17" fmla="*/ 86 h 86"/>
              <a:gd name="T18" fmla="*/ 201 w 201"/>
              <a:gd name="T19" fmla="*/ 72 h 86"/>
              <a:gd name="T20" fmla="*/ 201 w 201"/>
              <a:gd name="T21" fmla="*/ 0 h 86"/>
              <a:gd name="T22" fmla="*/ 109 w 20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86">
                <a:moveTo>
                  <a:pt x="109" y="0"/>
                </a:moveTo>
                <a:cubicBezTo>
                  <a:pt x="110" y="4"/>
                  <a:pt x="111" y="9"/>
                  <a:pt x="111" y="14"/>
                </a:cubicBezTo>
                <a:cubicBezTo>
                  <a:pt x="111" y="41"/>
                  <a:pt x="90" y="62"/>
                  <a:pt x="63" y="62"/>
                </a:cubicBezTo>
                <a:cubicBezTo>
                  <a:pt x="37" y="62"/>
                  <a:pt x="16" y="41"/>
                  <a:pt x="16" y="14"/>
                </a:cubicBezTo>
                <a:cubicBezTo>
                  <a:pt x="16" y="9"/>
                  <a:pt x="16" y="4"/>
                  <a:pt x="18" y="0"/>
                </a:cubicBezTo>
                <a:cubicBezTo>
                  <a:pt x="0" y="0"/>
                  <a:pt x="0" y="0"/>
                  <a:pt x="0" y="0"/>
                </a:cubicBezTo>
                <a:cubicBezTo>
                  <a:pt x="0" y="72"/>
                  <a:pt x="0" y="72"/>
                  <a:pt x="0" y="72"/>
                </a:cubicBezTo>
                <a:cubicBezTo>
                  <a:pt x="0" y="79"/>
                  <a:pt x="6" y="86"/>
                  <a:pt x="14" y="86"/>
                </a:cubicBezTo>
                <a:cubicBezTo>
                  <a:pt x="187" y="86"/>
                  <a:pt x="187" y="86"/>
                  <a:pt x="187" y="86"/>
                </a:cubicBezTo>
                <a:cubicBezTo>
                  <a:pt x="195" y="86"/>
                  <a:pt x="201" y="79"/>
                  <a:pt x="201" y="72"/>
                </a:cubicBezTo>
                <a:cubicBezTo>
                  <a:pt x="201" y="0"/>
                  <a:pt x="201" y="0"/>
                  <a:pt x="201" y="0"/>
                </a:cubicBez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7" name="Freeform 88"/>
          <p:cNvSpPr>
            <a:spLocks/>
          </p:cNvSpPr>
          <p:nvPr/>
        </p:nvSpPr>
        <p:spPr bwMode="auto">
          <a:xfrm>
            <a:off x="7788965" y="3162871"/>
            <a:ext cx="112635" cy="39860"/>
          </a:xfrm>
          <a:custGeom>
            <a:avLst/>
            <a:gdLst>
              <a:gd name="T0" fmla="*/ 44 w 47"/>
              <a:gd name="T1" fmla="*/ 17 h 17"/>
              <a:gd name="T2" fmla="*/ 3 w 47"/>
              <a:gd name="T3" fmla="*/ 17 h 17"/>
              <a:gd name="T4" fmla="*/ 0 w 47"/>
              <a:gd name="T5" fmla="*/ 14 h 17"/>
              <a:gd name="T6" fmla="*/ 0 w 47"/>
              <a:gd name="T7" fmla="*/ 3 h 17"/>
              <a:gd name="T8" fmla="*/ 3 w 47"/>
              <a:gd name="T9" fmla="*/ 0 h 17"/>
              <a:gd name="T10" fmla="*/ 44 w 47"/>
              <a:gd name="T11" fmla="*/ 0 h 17"/>
              <a:gd name="T12" fmla="*/ 47 w 47"/>
              <a:gd name="T13" fmla="*/ 3 h 17"/>
              <a:gd name="T14" fmla="*/ 47 w 47"/>
              <a:gd name="T15" fmla="*/ 14 h 17"/>
              <a:gd name="T16" fmla="*/ 44 w 47"/>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7">
                <a:moveTo>
                  <a:pt x="44" y="17"/>
                </a:moveTo>
                <a:cubicBezTo>
                  <a:pt x="3" y="17"/>
                  <a:pt x="3" y="17"/>
                  <a:pt x="3" y="17"/>
                </a:cubicBezTo>
                <a:cubicBezTo>
                  <a:pt x="1" y="17"/>
                  <a:pt x="0" y="16"/>
                  <a:pt x="0" y="14"/>
                </a:cubicBezTo>
                <a:cubicBezTo>
                  <a:pt x="0" y="3"/>
                  <a:pt x="0" y="3"/>
                  <a:pt x="0" y="3"/>
                </a:cubicBezTo>
                <a:cubicBezTo>
                  <a:pt x="0" y="1"/>
                  <a:pt x="1" y="0"/>
                  <a:pt x="3" y="0"/>
                </a:cubicBezTo>
                <a:cubicBezTo>
                  <a:pt x="44" y="0"/>
                  <a:pt x="44" y="0"/>
                  <a:pt x="44" y="0"/>
                </a:cubicBezTo>
                <a:cubicBezTo>
                  <a:pt x="46" y="0"/>
                  <a:pt x="47" y="1"/>
                  <a:pt x="47" y="3"/>
                </a:cubicBezTo>
                <a:cubicBezTo>
                  <a:pt x="47" y="14"/>
                  <a:pt x="47" y="14"/>
                  <a:pt x="47" y="14"/>
                </a:cubicBezTo>
                <a:cubicBezTo>
                  <a:pt x="47" y="16"/>
                  <a:pt x="46" y="17"/>
                  <a:pt x="4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8" name="Freeform 89"/>
          <p:cNvSpPr>
            <a:spLocks noEditPoints="1"/>
          </p:cNvSpPr>
          <p:nvPr/>
        </p:nvSpPr>
        <p:spPr bwMode="auto">
          <a:xfrm>
            <a:off x="7695611" y="3216344"/>
            <a:ext cx="481996" cy="87499"/>
          </a:xfrm>
          <a:custGeom>
            <a:avLst/>
            <a:gdLst>
              <a:gd name="T0" fmla="*/ 187 w 201"/>
              <a:gd name="T1" fmla="*/ 0 h 38"/>
              <a:gd name="T2" fmla="*/ 14 w 201"/>
              <a:gd name="T3" fmla="*/ 0 h 38"/>
              <a:gd name="T4" fmla="*/ 0 w 201"/>
              <a:gd name="T5" fmla="*/ 14 h 38"/>
              <a:gd name="T6" fmla="*/ 0 w 201"/>
              <a:gd name="T7" fmla="*/ 38 h 38"/>
              <a:gd name="T8" fmla="*/ 21 w 201"/>
              <a:gd name="T9" fmla="*/ 38 h 38"/>
              <a:gd name="T10" fmla="*/ 63 w 201"/>
              <a:gd name="T11" fmla="*/ 13 h 38"/>
              <a:gd name="T12" fmla="*/ 105 w 201"/>
              <a:gd name="T13" fmla="*/ 38 h 38"/>
              <a:gd name="T14" fmla="*/ 201 w 201"/>
              <a:gd name="T15" fmla="*/ 38 h 38"/>
              <a:gd name="T16" fmla="*/ 201 w 201"/>
              <a:gd name="T17" fmla="*/ 14 h 38"/>
              <a:gd name="T18" fmla="*/ 187 w 201"/>
              <a:gd name="T19" fmla="*/ 0 h 38"/>
              <a:gd name="T20" fmla="*/ 168 w 201"/>
              <a:gd name="T21" fmla="*/ 27 h 38"/>
              <a:gd name="T22" fmla="*/ 160 w 201"/>
              <a:gd name="T23" fmla="*/ 19 h 38"/>
              <a:gd name="T24" fmla="*/ 168 w 201"/>
              <a:gd name="T25" fmla="*/ 10 h 38"/>
              <a:gd name="T26" fmla="*/ 176 w 201"/>
              <a:gd name="T27" fmla="*/ 19 h 38"/>
              <a:gd name="T28" fmla="*/ 168 w 201"/>
              <a:gd name="T2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1" h="38">
                <a:moveTo>
                  <a:pt x="187" y="0"/>
                </a:moveTo>
                <a:cubicBezTo>
                  <a:pt x="14" y="0"/>
                  <a:pt x="14" y="0"/>
                  <a:pt x="14" y="0"/>
                </a:cubicBezTo>
                <a:cubicBezTo>
                  <a:pt x="6" y="0"/>
                  <a:pt x="0" y="6"/>
                  <a:pt x="0" y="14"/>
                </a:cubicBezTo>
                <a:cubicBezTo>
                  <a:pt x="0" y="38"/>
                  <a:pt x="0" y="38"/>
                  <a:pt x="0" y="38"/>
                </a:cubicBezTo>
                <a:cubicBezTo>
                  <a:pt x="21" y="38"/>
                  <a:pt x="21" y="38"/>
                  <a:pt x="21" y="38"/>
                </a:cubicBezTo>
                <a:cubicBezTo>
                  <a:pt x="29" y="23"/>
                  <a:pt x="45" y="13"/>
                  <a:pt x="63" y="13"/>
                </a:cubicBezTo>
                <a:cubicBezTo>
                  <a:pt x="81" y="13"/>
                  <a:pt x="97" y="23"/>
                  <a:pt x="105" y="38"/>
                </a:cubicBezTo>
                <a:cubicBezTo>
                  <a:pt x="201" y="38"/>
                  <a:pt x="201" y="38"/>
                  <a:pt x="201" y="38"/>
                </a:cubicBezTo>
                <a:cubicBezTo>
                  <a:pt x="201" y="14"/>
                  <a:pt x="201" y="14"/>
                  <a:pt x="201" y="14"/>
                </a:cubicBezTo>
                <a:cubicBezTo>
                  <a:pt x="201" y="6"/>
                  <a:pt x="195" y="0"/>
                  <a:pt x="187" y="0"/>
                </a:cubicBezTo>
                <a:close/>
                <a:moveTo>
                  <a:pt x="168" y="27"/>
                </a:moveTo>
                <a:cubicBezTo>
                  <a:pt x="163" y="27"/>
                  <a:pt x="160" y="23"/>
                  <a:pt x="160" y="19"/>
                </a:cubicBezTo>
                <a:cubicBezTo>
                  <a:pt x="160" y="14"/>
                  <a:pt x="163" y="10"/>
                  <a:pt x="168" y="10"/>
                </a:cubicBezTo>
                <a:cubicBezTo>
                  <a:pt x="172" y="10"/>
                  <a:pt x="176" y="14"/>
                  <a:pt x="176" y="19"/>
                </a:cubicBezTo>
                <a:cubicBezTo>
                  <a:pt x="176" y="23"/>
                  <a:pt x="172" y="27"/>
                  <a:pt x="168"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99" name="Oval 90"/>
          <p:cNvSpPr>
            <a:spLocks noChangeArrowheads="1"/>
          </p:cNvSpPr>
          <p:nvPr/>
        </p:nvSpPr>
        <p:spPr bwMode="auto">
          <a:xfrm>
            <a:off x="9568797" y="4503544"/>
            <a:ext cx="715383" cy="685405"/>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Freeform 91"/>
          <p:cNvSpPr>
            <a:spLocks noEditPoints="1"/>
          </p:cNvSpPr>
          <p:nvPr/>
        </p:nvSpPr>
        <p:spPr bwMode="auto">
          <a:xfrm>
            <a:off x="9710857" y="4701877"/>
            <a:ext cx="434304" cy="289719"/>
          </a:xfrm>
          <a:custGeom>
            <a:avLst/>
            <a:gdLst>
              <a:gd name="T0" fmla="*/ 90 w 181"/>
              <a:gd name="T1" fmla="*/ 0 h 126"/>
              <a:gd name="T2" fmla="*/ 0 w 181"/>
              <a:gd name="T3" fmla="*/ 55 h 126"/>
              <a:gd name="T4" fmla="*/ 90 w 181"/>
              <a:gd name="T5" fmla="*/ 110 h 126"/>
              <a:gd name="T6" fmla="*/ 135 w 181"/>
              <a:gd name="T7" fmla="*/ 103 h 126"/>
              <a:gd name="T8" fmla="*/ 162 w 181"/>
              <a:gd name="T9" fmla="*/ 126 h 126"/>
              <a:gd name="T10" fmla="*/ 162 w 181"/>
              <a:gd name="T11" fmla="*/ 88 h 126"/>
              <a:gd name="T12" fmla="*/ 181 w 181"/>
              <a:gd name="T13" fmla="*/ 55 h 126"/>
              <a:gd name="T14" fmla="*/ 90 w 181"/>
              <a:gd name="T15" fmla="*/ 0 h 126"/>
              <a:gd name="T16" fmla="*/ 131 w 181"/>
              <a:gd name="T17" fmla="*/ 81 h 126"/>
              <a:gd name="T18" fmla="*/ 49 w 181"/>
              <a:gd name="T19" fmla="*/ 81 h 126"/>
              <a:gd name="T20" fmla="*/ 45 w 181"/>
              <a:gd name="T21" fmla="*/ 76 h 126"/>
              <a:gd name="T22" fmla="*/ 49 w 181"/>
              <a:gd name="T23" fmla="*/ 72 h 126"/>
              <a:gd name="T24" fmla="*/ 131 w 181"/>
              <a:gd name="T25" fmla="*/ 72 h 126"/>
              <a:gd name="T26" fmla="*/ 135 w 181"/>
              <a:gd name="T27" fmla="*/ 76 h 126"/>
              <a:gd name="T28" fmla="*/ 131 w 181"/>
              <a:gd name="T29" fmla="*/ 81 h 126"/>
              <a:gd name="T30" fmla="*/ 131 w 181"/>
              <a:gd name="T31" fmla="*/ 60 h 126"/>
              <a:gd name="T32" fmla="*/ 49 w 181"/>
              <a:gd name="T33" fmla="*/ 60 h 126"/>
              <a:gd name="T34" fmla="*/ 45 w 181"/>
              <a:gd name="T35" fmla="*/ 55 h 126"/>
              <a:gd name="T36" fmla="*/ 49 w 181"/>
              <a:gd name="T37" fmla="*/ 51 h 126"/>
              <a:gd name="T38" fmla="*/ 131 w 181"/>
              <a:gd name="T39" fmla="*/ 51 h 126"/>
              <a:gd name="T40" fmla="*/ 135 w 181"/>
              <a:gd name="T41" fmla="*/ 55 h 126"/>
              <a:gd name="T42" fmla="*/ 131 w 181"/>
              <a:gd name="T43" fmla="*/ 60 h 126"/>
              <a:gd name="T44" fmla="*/ 131 w 181"/>
              <a:gd name="T45" fmla="*/ 39 h 126"/>
              <a:gd name="T46" fmla="*/ 49 w 181"/>
              <a:gd name="T47" fmla="*/ 39 h 126"/>
              <a:gd name="T48" fmla="*/ 45 w 181"/>
              <a:gd name="T49" fmla="*/ 34 h 126"/>
              <a:gd name="T50" fmla="*/ 49 w 181"/>
              <a:gd name="T51" fmla="*/ 29 h 126"/>
              <a:gd name="T52" fmla="*/ 131 w 181"/>
              <a:gd name="T53" fmla="*/ 29 h 126"/>
              <a:gd name="T54" fmla="*/ 135 w 181"/>
              <a:gd name="T55" fmla="*/ 34 h 126"/>
              <a:gd name="T56" fmla="*/ 131 w 181"/>
              <a:gd name="T57" fmla="*/ 3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1" h="126">
                <a:moveTo>
                  <a:pt x="90" y="0"/>
                </a:moveTo>
                <a:cubicBezTo>
                  <a:pt x="40" y="0"/>
                  <a:pt x="0" y="24"/>
                  <a:pt x="0" y="55"/>
                </a:cubicBezTo>
                <a:cubicBezTo>
                  <a:pt x="0" y="85"/>
                  <a:pt x="40" y="110"/>
                  <a:pt x="90" y="110"/>
                </a:cubicBezTo>
                <a:cubicBezTo>
                  <a:pt x="106" y="110"/>
                  <a:pt x="122" y="107"/>
                  <a:pt x="135" y="103"/>
                </a:cubicBezTo>
                <a:cubicBezTo>
                  <a:pt x="162" y="126"/>
                  <a:pt x="162" y="126"/>
                  <a:pt x="162" y="126"/>
                </a:cubicBezTo>
                <a:cubicBezTo>
                  <a:pt x="162" y="88"/>
                  <a:pt x="162" y="88"/>
                  <a:pt x="162" y="88"/>
                </a:cubicBezTo>
                <a:cubicBezTo>
                  <a:pt x="174" y="79"/>
                  <a:pt x="181" y="67"/>
                  <a:pt x="181" y="55"/>
                </a:cubicBezTo>
                <a:cubicBezTo>
                  <a:pt x="181" y="24"/>
                  <a:pt x="140" y="0"/>
                  <a:pt x="90" y="0"/>
                </a:cubicBezTo>
                <a:close/>
                <a:moveTo>
                  <a:pt x="131" y="81"/>
                </a:moveTo>
                <a:cubicBezTo>
                  <a:pt x="49" y="81"/>
                  <a:pt x="49" y="81"/>
                  <a:pt x="49" y="81"/>
                </a:cubicBezTo>
                <a:cubicBezTo>
                  <a:pt x="47" y="81"/>
                  <a:pt x="45" y="79"/>
                  <a:pt x="45" y="76"/>
                </a:cubicBezTo>
                <a:cubicBezTo>
                  <a:pt x="45" y="74"/>
                  <a:pt x="47" y="72"/>
                  <a:pt x="49" y="72"/>
                </a:cubicBezTo>
                <a:cubicBezTo>
                  <a:pt x="131" y="72"/>
                  <a:pt x="131" y="72"/>
                  <a:pt x="131" y="72"/>
                </a:cubicBezTo>
                <a:cubicBezTo>
                  <a:pt x="133" y="72"/>
                  <a:pt x="135" y="74"/>
                  <a:pt x="135" y="76"/>
                </a:cubicBezTo>
                <a:cubicBezTo>
                  <a:pt x="135" y="79"/>
                  <a:pt x="133" y="81"/>
                  <a:pt x="131" y="81"/>
                </a:cubicBezTo>
                <a:close/>
                <a:moveTo>
                  <a:pt x="131" y="60"/>
                </a:moveTo>
                <a:cubicBezTo>
                  <a:pt x="49" y="60"/>
                  <a:pt x="49" y="60"/>
                  <a:pt x="49" y="60"/>
                </a:cubicBezTo>
                <a:cubicBezTo>
                  <a:pt x="47" y="60"/>
                  <a:pt x="45" y="58"/>
                  <a:pt x="45" y="55"/>
                </a:cubicBezTo>
                <a:cubicBezTo>
                  <a:pt x="45" y="53"/>
                  <a:pt x="47" y="51"/>
                  <a:pt x="49" y="51"/>
                </a:cubicBezTo>
                <a:cubicBezTo>
                  <a:pt x="131" y="51"/>
                  <a:pt x="131" y="51"/>
                  <a:pt x="131" y="51"/>
                </a:cubicBezTo>
                <a:cubicBezTo>
                  <a:pt x="133" y="51"/>
                  <a:pt x="135" y="53"/>
                  <a:pt x="135" y="55"/>
                </a:cubicBezTo>
                <a:cubicBezTo>
                  <a:pt x="135" y="58"/>
                  <a:pt x="133" y="60"/>
                  <a:pt x="131" y="60"/>
                </a:cubicBezTo>
                <a:close/>
                <a:moveTo>
                  <a:pt x="131" y="39"/>
                </a:moveTo>
                <a:cubicBezTo>
                  <a:pt x="49" y="39"/>
                  <a:pt x="49" y="39"/>
                  <a:pt x="49" y="39"/>
                </a:cubicBezTo>
                <a:cubicBezTo>
                  <a:pt x="47" y="39"/>
                  <a:pt x="45" y="37"/>
                  <a:pt x="45" y="34"/>
                </a:cubicBezTo>
                <a:cubicBezTo>
                  <a:pt x="45" y="32"/>
                  <a:pt x="47" y="29"/>
                  <a:pt x="49" y="29"/>
                </a:cubicBezTo>
                <a:cubicBezTo>
                  <a:pt x="131" y="29"/>
                  <a:pt x="131" y="29"/>
                  <a:pt x="131" y="29"/>
                </a:cubicBezTo>
                <a:cubicBezTo>
                  <a:pt x="133" y="29"/>
                  <a:pt x="135" y="32"/>
                  <a:pt x="135" y="34"/>
                </a:cubicBezTo>
                <a:cubicBezTo>
                  <a:pt x="135" y="37"/>
                  <a:pt x="133" y="39"/>
                  <a:pt x="131"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Freeform 92"/>
          <p:cNvSpPr>
            <a:spLocks/>
          </p:cNvSpPr>
          <p:nvPr/>
        </p:nvSpPr>
        <p:spPr bwMode="auto">
          <a:xfrm>
            <a:off x="9926996" y="1447898"/>
            <a:ext cx="515481" cy="491937"/>
          </a:xfrm>
          <a:custGeom>
            <a:avLst/>
            <a:gdLst>
              <a:gd name="T0" fmla="*/ 212 w 215"/>
              <a:gd name="T1" fmla="*/ 83 h 214"/>
              <a:gd name="T2" fmla="*/ 215 w 215"/>
              <a:gd name="T3" fmla="*/ 107 h 214"/>
              <a:gd name="T4" fmla="*/ 107 w 215"/>
              <a:gd name="T5" fmla="*/ 214 h 214"/>
              <a:gd name="T6" fmla="*/ 0 w 215"/>
              <a:gd name="T7" fmla="*/ 107 h 214"/>
              <a:gd name="T8" fmla="*/ 107 w 215"/>
              <a:gd name="T9" fmla="*/ 0 h 214"/>
              <a:gd name="T10" fmla="*/ 212 w 215"/>
              <a:gd name="T11" fmla="*/ 83 h 214"/>
            </a:gdLst>
            <a:ahLst/>
            <a:cxnLst>
              <a:cxn ang="0">
                <a:pos x="T0" y="T1"/>
              </a:cxn>
              <a:cxn ang="0">
                <a:pos x="T2" y="T3"/>
              </a:cxn>
              <a:cxn ang="0">
                <a:pos x="T4" y="T5"/>
              </a:cxn>
              <a:cxn ang="0">
                <a:pos x="T6" y="T7"/>
              </a:cxn>
              <a:cxn ang="0">
                <a:pos x="T8" y="T9"/>
              </a:cxn>
              <a:cxn ang="0">
                <a:pos x="T10" y="T11"/>
              </a:cxn>
            </a:cxnLst>
            <a:rect l="0" t="0" r="r" b="b"/>
            <a:pathLst>
              <a:path w="215" h="214">
                <a:moveTo>
                  <a:pt x="212" y="83"/>
                </a:moveTo>
                <a:cubicBezTo>
                  <a:pt x="214" y="90"/>
                  <a:pt x="215" y="98"/>
                  <a:pt x="215" y="107"/>
                </a:cubicBezTo>
                <a:cubicBezTo>
                  <a:pt x="215" y="166"/>
                  <a:pt x="167" y="214"/>
                  <a:pt x="107" y="214"/>
                </a:cubicBezTo>
                <a:cubicBezTo>
                  <a:pt x="48" y="214"/>
                  <a:pt x="0" y="166"/>
                  <a:pt x="0" y="107"/>
                </a:cubicBezTo>
                <a:cubicBezTo>
                  <a:pt x="0" y="48"/>
                  <a:pt x="48" y="0"/>
                  <a:pt x="107" y="0"/>
                </a:cubicBezTo>
                <a:cubicBezTo>
                  <a:pt x="158" y="0"/>
                  <a:pt x="201" y="35"/>
                  <a:pt x="212" y="83"/>
                </a:cubicBezTo>
              </a:path>
            </a:pathLst>
          </a:custGeom>
          <a:solidFill>
            <a:schemeClr val="tx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Freeform 93"/>
          <p:cNvSpPr>
            <a:spLocks/>
          </p:cNvSpPr>
          <p:nvPr/>
        </p:nvSpPr>
        <p:spPr bwMode="auto">
          <a:xfrm>
            <a:off x="10034556" y="1717197"/>
            <a:ext cx="112635" cy="96248"/>
          </a:xfrm>
          <a:custGeom>
            <a:avLst/>
            <a:gdLst>
              <a:gd name="T0" fmla="*/ 44 w 47"/>
              <a:gd name="T1" fmla="*/ 0 h 42"/>
              <a:gd name="T2" fmla="*/ 1 w 47"/>
              <a:gd name="T3" fmla="*/ 38 h 42"/>
              <a:gd name="T4" fmla="*/ 1 w 47"/>
              <a:gd name="T5" fmla="*/ 41 h 42"/>
              <a:gd name="T6" fmla="*/ 3 w 47"/>
              <a:gd name="T7" fmla="*/ 42 h 42"/>
              <a:gd name="T8" fmla="*/ 4 w 47"/>
              <a:gd name="T9" fmla="*/ 41 h 42"/>
              <a:gd name="T10" fmla="*/ 47 w 47"/>
              <a:gd name="T11" fmla="*/ 3 h 42"/>
              <a:gd name="T12" fmla="*/ 44 w 47"/>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7" h="42">
                <a:moveTo>
                  <a:pt x="44" y="0"/>
                </a:moveTo>
                <a:cubicBezTo>
                  <a:pt x="1" y="38"/>
                  <a:pt x="1" y="38"/>
                  <a:pt x="1" y="38"/>
                </a:cubicBezTo>
                <a:cubicBezTo>
                  <a:pt x="0" y="39"/>
                  <a:pt x="0" y="40"/>
                  <a:pt x="1" y="41"/>
                </a:cubicBezTo>
                <a:cubicBezTo>
                  <a:pt x="2" y="42"/>
                  <a:pt x="2" y="42"/>
                  <a:pt x="3" y="42"/>
                </a:cubicBezTo>
                <a:cubicBezTo>
                  <a:pt x="3" y="42"/>
                  <a:pt x="4" y="42"/>
                  <a:pt x="4" y="41"/>
                </a:cubicBezTo>
                <a:cubicBezTo>
                  <a:pt x="47" y="3"/>
                  <a:pt x="47" y="3"/>
                  <a:pt x="47" y="3"/>
                </a:cubicBezTo>
                <a:lnTo>
                  <a:pt x="44" y="0"/>
                </a:ln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94"/>
          <p:cNvSpPr>
            <a:spLocks/>
          </p:cNvSpPr>
          <p:nvPr/>
        </p:nvSpPr>
        <p:spPr bwMode="auto">
          <a:xfrm>
            <a:off x="10221268" y="1717197"/>
            <a:ext cx="113649" cy="96248"/>
          </a:xfrm>
          <a:custGeom>
            <a:avLst/>
            <a:gdLst>
              <a:gd name="T0" fmla="*/ 45 w 47"/>
              <a:gd name="T1" fmla="*/ 38 h 42"/>
              <a:gd name="T2" fmla="*/ 3 w 47"/>
              <a:gd name="T3" fmla="*/ 0 h 42"/>
              <a:gd name="T4" fmla="*/ 0 w 47"/>
              <a:gd name="T5" fmla="*/ 3 h 42"/>
              <a:gd name="T6" fmla="*/ 42 w 47"/>
              <a:gd name="T7" fmla="*/ 41 h 42"/>
              <a:gd name="T8" fmla="*/ 46 w 47"/>
              <a:gd name="T9" fmla="*/ 41 h 42"/>
              <a:gd name="T10" fmla="*/ 45 w 47"/>
              <a:gd name="T11" fmla="*/ 38 h 42"/>
            </a:gdLst>
            <a:ahLst/>
            <a:cxnLst>
              <a:cxn ang="0">
                <a:pos x="T0" y="T1"/>
              </a:cxn>
              <a:cxn ang="0">
                <a:pos x="T2" y="T3"/>
              </a:cxn>
              <a:cxn ang="0">
                <a:pos x="T4" y="T5"/>
              </a:cxn>
              <a:cxn ang="0">
                <a:pos x="T6" y="T7"/>
              </a:cxn>
              <a:cxn ang="0">
                <a:pos x="T8" y="T9"/>
              </a:cxn>
              <a:cxn ang="0">
                <a:pos x="T10" y="T11"/>
              </a:cxn>
            </a:cxnLst>
            <a:rect l="0" t="0" r="r" b="b"/>
            <a:pathLst>
              <a:path w="47" h="42">
                <a:moveTo>
                  <a:pt x="45" y="38"/>
                </a:moveTo>
                <a:cubicBezTo>
                  <a:pt x="3" y="0"/>
                  <a:pt x="3" y="0"/>
                  <a:pt x="3" y="0"/>
                </a:cubicBezTo>
                <a:cubicBezTo>
                  <a:pt x="0" y="3"/>
                  <a:pt x="0" y="3"/>
                  <a:pt x="0" y="3"/>
                </a:cubicBezTo>
                <a:cubicBezTo>
                  <a:pt x="42" y="41"/>
                  <a:pt x="42" y="41"/>
                  <a:pt x="42" y="41"/>
                </a:cubicBezTo>
                <a:cubicBezTo>
                  <a:pt x="43" y="42"/>
                  <a:pt x="45" y="42"/>
                  <a:pt x="46" y="41"/>
                </a:cubicBezTo>
                <a:cubicBezTo>
                  <a:pt x="47" y="40"/>
                  <a:pt x="46" y="39"/>
                  <a:pt x="45" y="38"/>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4" name="Freeform 95"/>
          <p:cNvSpPr>
            <a:spLocks/>
          </p:cNvSpPr>
          <p:nvPr/>
        </p:nvSpPr>
        <p:spPr bwMode="auto">
          <a:xfrm>
            <a:off x="10036584" y="1627755"/>
            <a:ext cx="295285" cy="185692"/>
          </a:xfrm>
          <a:custGeom>
            <a:avLst/>
            <a:gdLst>
              <a:gd name="T0" fmla="*/ 121 w 123"/>
              <a:gd name="T1" fmla="*/ 0 h 81"/>
              <a:gd name="T2" fmla="*/ 117 w 123"/>
              <a:gd name="T3" fmla="*/ 0 h 81"/>
              <a:gd name="T4" fmla="*/ 117 w 123"/>
              <a:gd name="T5" fmla="*/ 4 h 81"/>
              <a:gd name="T6" fmla="*/ 119 w 123"/>
              <a:gd name="T7" fmla="*/ 4 h 81"/>
              <a:gd name="T8" fmla="*/ 119 w 123"/>
              <a:gd name="T9" fmla="*/ 76 h 81"/>
              <a:gd name="T10" fmla="*/ 4 w 123"/>
              <a:gd name="T11" fmla="*/ 76 h 81"/>
              <a:gd name="T12" fmla="*/ 4 w 123"/>
              <a:gd name="T13" fmla="*/ 6 h 81"/>
              <a:gd name="T14" fmla="*/ 4 w 123"/>
              <a:gd name="T15" fmla="*/ 6 h 81"/>
              <a:gd name="T16" fmla="*/ 4 w 123"/>
              <a:gd name="T17" fmla="*/ 0 h 81"/>
              <a:gd name="T18" fmla="*/ 2 w 123"/>
              <a:gd name="T19" fmla="*/ 0 h 81"/>
              <a:gd name="T20" fmla="*/ 0 w 123"/>
              <a:gd name="T21" fmla="*/ 2 h 81"/>
              <a:gd name="T22" fmla="*/ 0 w 123"/>
              <a:gd name="T23" fmla="*/ 79 h 81"/>
              <a:gd name="T24" fmla="*/ 2 w 123"/>
              <a:gd name="T25" fmla="*/ 81 h 81"/>
              <a:gd name="T26" fmla="*/ 121 w 123"/>
              <a:gd name="T27" fmla="*/ 81 h 81"/>
              <a:gd name="T28" fmla="*/ 123 w 123"/>
              <a:gd name="T29" fmla="*/ 79 h 81"/>
              <a:gd name="T30" fmla="*/ 123 w 123"/>
              <a:gd name="T31" fmla="*/ 2 h 81"/>
              <a:gd name="T32" fmla="*/ 121 w 123"/>
              <a:gd name="T3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81">
                <a:moveTo>
                  <a:pt x="121" y="0"/>
                </a:moveTo>
                <a:cubicBezTo>
                  <a:pt x="117" y="0"/>
                  <a:pt x="117" y="0"/>
                  <a:pt x="117" y="0"/>
                </a:cubicBezTo>
                <a:cubicBezTo>
                  <a:pt x="117" y="4"/>
                  <a:pt x="117" y="4"/>
                  <a:pt x="117" y="4"/>
                </a:cubicBezTo>
                <a:cubicBezTo>
                  <a:pt x="119" y="4"/>
                  <a:pt x="119" y="4"/>
                  <a:pt x="119" y="4"/>
                </a:cubicBezTo>
                <a:cubicBezTo>
                  <a:pt x="119" y="76"/>
                  <a:pt x="119" y="76"/>
                  <a:pt x="119" y="76"/>
                </a:cubicBezTo>
                <a:cubicBezTo>
                  <a:pt x="4" y="76"/>
                  <a:pt x="4" y="76"/>
                  <a:pt x="4" y="76"/>
                </a:cubicBezTo>
                <a:cubicBezTo>
                  <a:pt x="4" y="6"/>
                  <a:pt x="4" y="6"/>
                  <a:pt x="4" y="6"/>
                </a:cubicBezTo>
                <a:cubicBezTo>
                  <a:pt x="4" y="6"/>
                  <a:pt x="4" y="6"/>
                  <a:pt x="4" y="6"/>
                </a:cubicBezTo>
                <a:cubicBezTo>
                  <a:pt x="4" y="0"/>
                  <a:pt x="4" y="0"/>
                  <a:pt x="4" y="0"/>
                </a:cubicBezTo>
                <a:cubicBezTo>
                  <a:pt x="2" y="0"/>
                  <a:pt x="2" y="0"/>
                  <a:pt x="2" y="0"/>
                </a:cubicBezTo>
                <a:cubicBezTo>
                  <a:pt x="1" y="0"/>
                  <a:pt x="0" y="1"/>
                  <a:pt x="0" y="2"/>
                </a:cubicBezTo>
                <a:cubicBezTo>
                  <a:pt x="0" y="79"/>
                  <a:pt x="0" y="79"/>
                  <a:pt x="0" y="79"/>
                </a:cubicBezTo>
                <a:cubicBezTo>
                  <a:pt x="0" y="80"/>
                  <a:pt x="1" y="81"/>
                  <a:pt x="2" y="81"/>
                </a:cubicBezTo>
                <a:cubicBezTo>
                  <a:pt x="121" y="81"/>
                  <a:pt x="121" y="81"/>
                  <a:pt x="121" y="81"/>
                </a:cubicBezTo>
                <a:cubicBezTo>
                  <a:pt x="122" y="81"/>
                  <a:pt x="123" y="80"/>
                  <a:pt x="123" y="79"/>
                </a:cubicBezTo>
                <a:cubicBezTo>
                  <a:pt x="123" y="2"/>
                  <a:pt x="123" y="2"/>
                  <a:pt x="123" y="2"/>
                </a:cubicBezTo>
                <a:cubicBezTo>
                  <a:pt x="123" y="1"/>
                  <a:pt x="122" y="0"/>
                  <a:pt x="121" y="0"/>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5" name="Freeform 96"/>
          <p:cNvSpPr>
            <a:spLocks noEditPoints="1"/>
          </p:cNvSpPr>
          <p:nvPr/>
        </p:nvSpPr>
        <p:spPr bwMode="auto">
          <a:xfrm>
            <a:off x="10036584" y="1516923"/>
            <a:ext cx="295285" cy="245968"/>
          </a:xfrm>
          <a:custGeom>
            <a:avLst/>
            <a:gdLst>
              <a:gd name="T0" fmla="*/ 122 w 123"/>
              <a:gd name="T1" fmla="*/ 48 h 107"/>
              <a:gd name="T2" fmla="*/ 63 w 123"/>
              <a:gd name="T3" fmla="*/ 1 h 107"/>
              <a:gd name="T4" fmla="*/ 60 w 123"/>
              <a:gd name="T5" fmla="*/ 1 h 107"/>
              <a:gd name="T6" fmla="*/ 0 w 123"/>
              <a:gd name="T7" fmla="*/ 48 h 107"/>
              <a:gd name="T8" fmla="*/ 0 w 123"/>
              <a:gd name="T9" fmla="*/ 50 h 107"/>
              <a:gd name="T10" fmla="*/ 0 w 123"/>
              <a:gd name="T11" fmla="*/ 52 h 107"/>
              <a:gd name="T12" fmla="*/ 60 w 123"/>
              <a:gd name="T13" fmla="*/ 106 h 107"/>
              <a:gd name="T14" fmla="*/ 61 w 123"/>
              <a:gd name="T15" fmla="*/ 107 h 107"/>
              <a:gd name="T16" fmla="*/ 63 w 123"/>
              <a:gd name="T17" fmla="*/ 106 h 107"/>
              <a:gd name="T18" fmla="*/ 123 w 123"/>
              <a:gd name="T19" fmla="*/ 52 h 107"/>
              <a:gd name="T20" fmla="*/ 123 w 123"/>
              <a:gd name="T21" fmla="*/ 50 h 107"/>
              <a:gd name="T22" fmla="*/ 122 w 123"/>
              <a:gd name="T23" fmla="*/ 48 h 107"/>
              <a:gd name="T24" fmla="*/ 61 w 123"/>
              <a:gd name="T25" fmla="*/ 102 h 107"/>
              <a:gd name="T26" fmla="*/ 6 w 123"/>
              <a:gd name="T27" fmla="*/ 50 h 107"/>
              <a:gd name="T28" fmla="*/ 61 w 123"/>
              <a:gd name="T29" fmla="*/ 6 h 107"/>
              <a:gd name="T30" fmla="*/ 117 w 123"/>
              <a:gd name="T31" fmla="*/ 50 h 107"/>
              <a:gd name="T32" fmla="*/ 61 w 123"/>
              <a:gd name="T33"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07">
                <a:moveTo>
                  <a:pt x="122" y="48"/>
                </a:moveTo>
                <a:cubicBezTo>
                  <a:pt x="63" y="1"/>
                  <a:pt x="63" y="1"/>
                  <a:pt x="63" y="1"/>
                </a:cubicBezTo>
                <a:cubicBezTo>
                  <a:pt x="62" y="0"/>
                  <a:pt x="61" y="0"/>
                  <a:pt x="60" y="1"/>
                </a:cubicBezTo>
                <a:cubicBezTo>
                  <a:pt x="0" y="48"/>
                  <a:pt x="0" y="48"/>
                  <a:pt x="0" y="48"/>
                </a:cubicBezTo>
                <a:cubicBezTo>
                  <a:pt x="0" y="49"/>
                  <a:pt x="0" y="49"/>
                  <a:pt x="0" y="50"/>
                </a:cubicBezTo>
                <a:cubicBezTo>
                  <a:pt x="0" y="51"/>
                  <a:pt x="0" y="51"/>
                  <a:pt x="0" y="52"/>
                </a:cubicBezTo>
                <a:cubicBezTo>
                  <a:pt x="60" y="106"/>
                  <a:pt x="60" y="106"/>
                  <a:pt x="60" y="106"/>
                </a:cubicBezTo>
                <a:cubicBezTo>
                  <a:pt x="60" y="107"/>
                  <a:pt x="61" y="107"/>
                  <a:pt x="61" y="107"/>
                </a:cubicBezTo>
                <a:cubicBezTo>
                  <a:pt x="62" y="107"/>
                  <a:pt x="63" y="107"/>
                  <a:pt x="63" y="106"/>
                </a:cubicBezTo>
                <a:cubicBezTo>
                  <a:pt x="123" y="52"/>
                  <a:pt x="123" y="52"/>
                  <a:pt x="123" y="52"/>
                </a:cubicBezTo>
                <a:cubicBezTo>
                  <a:pt x="123" y="51"/>
                  <a:pt x="123" y="51"/>
                  <a:pt x="123" y="50"/>
                </a:cubicBezTo>
                <a:cubicBezTo>
                  <a:pt x="123" y="49"/>
                  <a:pt x="123" y="49"/>
                  <a:pt x="122" y="48"/>
                </a:cubicBezTo>
                <a:close/>
                <a:moveTo>
                  <a:pt x="61" y="102"/>
                </a:moveTo>
                <a:cubicBezTo>
                  <a:pt x="6" y="50"/>
                  <a:pt x="6" y="50"/>
                  <a:pt x="6" y="50"/>
                </a:cubicBezTo>
                <a:cubicBezTo>
                  <a:pt x="61" y="6"/>
                  <a:pt x="61" y="6"/>
                  <a:pt x="61" y="6"/>
                </a:cubicBezTo>
                <a:cubicBezTo>
                  <a:pt x="117" y="50"/>
                  <a:pt x="117" y="50"/>
                  <a:pt x="117" y="50"/>
                </a:cubicBezTo>
                <a:lnTo>
                  <a:pt x="61" y="102"/>
                </a:ln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Freeform 97"/>
          <p:cNvSpPr>
            <a:spLocks/>
          </p:cNvSpPr>
          <p:nvPr/>
        </p:nvSpPr>
        <p:spPr bwMode="auto">
          <a:xfrm>
            <a:off x="10034556" y="1627755"/>
            <a:ext cx="297315" cy="135136"/>
          </a:xfrm>
          <a:custGeom>
            <a:avLst/>
            <a:gdLst>
              <a:gd name="T0" fmla="*/ 124 w 124"/>
              <a:gd name="T1" fmla="*/ 1 h 59"/>
              <a:gd name="T2" fmla="*/ 122 w 124"/>
              <a:gd name="T3" fmla="*/ 0 h 59"/>
              <a:gd name="T4" fmla="*/ 119 w 124"/>
              <a:gd name="T5" fmla="*/ 0 h 59"/>
              <a:gd name="T6" fmla="*/ 119 w 124"/>
              <a:gd name="T7" fmla="*/ 6 h 59"/>
              <a:gd name="T8" fmla="*/ 114 w 124"/>
              <a:gd name="T9" fmla="*/ 6 h 59"/>
              <a:gd name="T10" fmla="*/ 62 w 124"/>
              <a:gd name="T11" fmla="*/ 54 h 59"/>
              <a:gd name="T12" fmla="*/ 11 w 124"/>
              <a:gd name="T13" fmla="*/ 6 h 59"/>
              <a:gd name="T14" fmla="*/ 6 w 124"/>
              <a:gd name="T15" fmla="*/ 6 h 59"/>
              <a:gd name="T16" fmla="*/ 6 w 124"/>
              <a:gd name="T17" fmla="*/ 0 h 59"/>
              <a:gd name="T18" fmla="*/ 3 w 124"/>
              <a:gd name="T19" fmla="*/ 0 h 59"/>
              <a:gd name="T20" fmla="*/ 1 w 124"/>
              <a:gd name="T21" fmla="*/ 1 h 59"/>
              <a:gd name="T22" fmla="*/ 1 w 124"/>
              <a:gd name="T23" fmla="*/ 4 h 59"/>
              <a:gd name="T24" fmla="*/ 61 w 124"/>
              <a:gd name="T25" fmla="*/ 58 h 59"/>
              <a:gd name="T26" fmla="*/ 62 w 124"/>
              <a:gd name="T27" fmla="*/ 59 h 59"/>
              <a:gd name="T28" fmla="*/ 64 w 124"/>
              <a:gd name="T29" fmla="*/ 58 h 59"/>
              <a:gd name="T30" fmla="*/ 124 w 124"/>
              <a:gd name="T31" fmla="*/ 4 h 59"/>
              <a:gd name="T32" fmla="*/ 124 w 124"/>
              <a:gd name="T3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59">
                <a:moveTo>
                  <a:pt x="124" y="1"/>
                </a:moveTo>
                <a:cubicBezTo>
                  <a:pt x="124" y="0"/>
                  <a:pt x="123" y="0"/>
                  <a:pt x="122" y="0"/>
                </a:cubicBezTo>
                <a:cubicBezTo>
                  <a:pt x="119" y="0"/>
                  <a:pt x="119" y="0"/>
                  <a:pt x="119" y="0"/>
                </a:cubicBezTo>
                <a:cubicBezTo>
                  <a:pt x="119" y="6"/>
                  <a:pt x="119" y="6"/>
                  <a:pt x="119" y="6"/>
                </a:cubicBezTo>
                <a:cubicBezTo>
                  <a:pt x="114" y="6"/>
                  <a:pt x="114" y="6"/>
                  <a:pt x="114" y="6"/>
                </a:cubicBezTo>
                <a:cubicBezTo>
                  <a:pt x="62" y="54"/>
                  <a:pt x="62" y="54"/>
                  <a:pt x="62" y="54"/>
                </a:cubicBezTo>
                <a:cubicBezTo>
                  <a:pt x="11" y="6"/>
                  <a:pt x="11" y="6"/>
                  <a:pt x="11" y="6"/>
                </a:cubicBezTo>
                <a:cubicBezTo>
                  <a:pt x="6" y="6"/>
                  <a:pt x="6" y="6"/>
                  <a:pt x="6" y="6"/>
                </a:cubicBezTo>
                <a:cubicBezTo>
                  <a:pt x="6" y="0"/>
                  <a:pt x="6" y="0"/>
                  <a:pt x="6" y="0"/>
                </a:cubicBezTo>
                <a:cubicBezTo>
                  <a:pt x="3" y="0"/>
                  <a:pt x="3" y="0"/>
                  <a:pt x="3" y="0"/>
                </a:cubicBezTo>
                <a:cubicBezTo>
                  <a:pt x="2" y="0"/>
                  <a:pt x="1" y="0"/>
                  <a:pt x="1" y="1"/>
                </a:cubicBezTo>
                <a:cubicBezTo>
                  <a:pt x="0" y="2"/>
                  <a:pt x="1" y="3"/>
                  <a:pt x="1" y="4"/>
                </a:cubicBezTo>
                <a:cubicBezTo>
                  <a:pt x="61" y="58"/>
                  <a:pt x="61" y="58"/>
                  <a:pt x="61" y="58"/>
                </a:cubicBezTo>
                <a:cubicBezTo>
                  <a:pt x="61" y="59"/>
                  <a:pt x="62" y="59"/>
                  <a:pt x="62" y="59"/>
                </a:cubicBezTo>
                <a:cubicBezTo>
                  <a:pt x="63" y="59"/>
                  <a:pt x="64" y="59"/>
                  <a:pt x="64" y="58"/>
                </a:cubicBezTo>
                <a:cubicBezTo>
                  <a:pt x="124" y="4"/>
                  <a:pt x="124" y="4"/>
                  <a:pt x="124" y="4"/>
                </a:cubicBezTo>
                <a:cubicBezTo>
                  <a:pt x="124" y="3"/>
                  <a:pt x="124" y="2"/>
                  <a:pt x="124" y="1"/>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Oval 98"/>
          <p:cNvSpPr>
            <a:spLocks noChangeArrowheads="1"/>
          </p:cNvSpPr>
          <p:nvPr/>
        </p:nvSpPr>
        <p:spPr bwMode="auto">
          <a:xfrm>
            <a:off x="6298331" y="2778848"/>
            <a:ext cx="535776" cy="513325"/>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Freeform 99"/>
          <p:cNvSpPr>
            <a:spLocks/>
          </p:cNvSpPr>
          <p:nvPr/>
        </p:nvSpPr>
        <p:spPr bwMode="auto">
          <a:xfrm>
            <a:off x="6435320" y="3053012"/>
            <a:ext cx="263829" cy="69027"/>
          </a:xfrm>
          <a:custGeom>
            <a:avLst/>
            <a:gdLst>
              <a:gd name="T0" fmla="*/ 0 w 260"/>
              <a:gd name="T1" fmla="*/ 0 h 71"/>
              <a:gd name="T2" fmla="*/ 0 w 260"/>
              <a:gd name="T3" fmla="*/ 71 h 71"/>
              <a:gd name="T4" fmla="*/ 260 w 260"/>
              <a:gd name="T5" fmla="*/ 71 h 71"/>
              <a:gd name="T6" fmla="*/ 260 w 260"/>
              <a:gd name="T7" fmla="*/ 0 h 71"/>
            </a:gdLst>
            <a:ahLst/>
            <a:cxnLst>
              <a:cxn ang="0">
                <a:pos x="T0" y="T1"/>
              </a:cxn>
              <a:cxn ang="0">
                <a:pos x="T2" y="T3"/>
              </a:cxn>
              <a:cxn ang="0">
                <a:pos x="T4" y="T5"/>
              </a:cxn>
              <a:cxn ang="0">
                <a:pos x="T6" y="T7"/>
              </a:cxn>
            </a:cxnLst>
            <a:rect l="0" t="0" r="r" b="b"/>
            <a:pathLst>
              <a:path w="260" h="71">
                <a:moveTo>
                  <a:pt x="0" y="0"/>
                </a:moveTo>
                <a:lnTo>
                  <a:pt x="0" y="71"/>
                </a:lnTo>
                <a:lnTo>
                  <a:pt x="260" y="71"/>
                </a:lnTo>
                <a:lnTo>
                  <a:pt x="260" y="0"/>
                </a:lnTo>
              </a:path>
            </a:pathLst>
          </a:custGeom>
          <a:noFill/>
          <a:ln w="44450"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Freeform 100"/>
          <p:cNvSpPr>
            <a:spLocks/>
          </p:cNvSpPr>
          <p:nvPr/>
        </p:nvSpPr>
        <p:spPr bwMode="auto">
          <a:xfrm>
            <a:off x="6491130" y="2913013"/>
            <a:ext cx="153223" cy="172080"/>
          </a:xfrm>
          <a:custGeom>
            <a:avLst/>
            <a:gdLst>
              <a:gd name="T0" fmla="*/ 49 w 64"/>
              <a:gd name="T1" fmla="*/ 39 h 75"/>
              <a:gd name="T2" fmla="*/ 49 w 64"/>
              <a:gd name="T3" fmla="*/ 1 h 75"/>
              <a:gd name="T4" fmla="*/ 48 w 64"/>
              <a:gd name="T5" fmla="*/ 0 h 75"/>
              <a:gd name="T6" fmla="*/ 16 w 64"/>
              <a:gd name="T7" fmla="*/ 0 h 75"/>
              <a:gd name="T8" fmla="*/ 14 w 64"/>
              <a:gd name="T9" fmla="*/ 1 h 75"/>
              <a:gd name="T10" fmla="*/ 14 w 64"/>
              <a:gd name="T11" fmla="*/ 39 h 75"/>
              <a:gd name="T12" fmla="*/ 12 w 64"/>
              <a:gd name="T13" fmla="*/ 41 h 75"/>
              <a:gd name="T14" fmla="*/ 2 w 64"/>
              <a:gd name="T15" fmla="*/ 39 h 75"/>
              <a:gd name="T16" fmla="*/ 1 w 64"/>
              <a:gd name="T17" fmla="*/ 42 h 75"/>
              <a:gd name="T18" fmla="*/ 31 w 64"/>
              <a:gd name="T19" fmla="*/ 75 h 75"/>
              <a:gd name="T20" fmla="*/ 33 w 64"/>
              <a:gd name="T21" fmla="*/ 75 h 75"/>
              <a:gd name="T22" fmla="*/ 63 w 64"/>
              <a:gd name="T23" fmla="*/ 42 h 75"/>
              <a:gd name="T24" fmla="*/ 61 w 64"/>
              <a:gd name="T25" fmla="*/ 39 h 75"/>
              <a:gd name="T26" fmla="*/ 51 w 64"/>
              <a:gd name="T27" fmla="*/ 41 h 75"/>
              <a:gd name="T28" fmla="*/ 49 w 64"/>
              <a:gd name="T29"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75">
                <a:moveTo>
                  <a:pt x="49" y="39"/>
                </a:moveTo>
                <a:cubicBezTo>
                  <a:pt x="49" y="1"/>
                  <a:pt x="49" y="1"/>
                  <a:pt x="49" y="1"/>
                </a:cubicBezTo>
                <a:cubicBezTo>
                  <a:pt x="49" y="0"/>
                  <a:pt x="49" y="0"/>
                  <a:pt x="48" y="0"/>
                </a:cubicBezTo>
                <a:cubicBezTo>
                  <a:pt x="16" y="0"/>
                  <a:pt x="16" y="0"/>
                  <a:pt x="16" y="0"/>
                </a:cubicBezTo>
                <a:cubicBezTo>
                  <a:pt x="15" y="0"/>
                  <a:pt x="14" y="0"/>
                  <a:pt x="14" y="1"/>
                </a:cubicBezTo>
                <a:cubicBezTo>
                  <a:pt x="14" y="39"/>
                  <a:pt x="14" y="39"/>
                  <a:pt x="14" y="39"/>
                </a:cubicBezTo>
                <a:cubicBezTo>
                  <a:pt x="14" y="40"/>
                  <a:pt x="13" y="41"/>
                  <a:pt x="12" y="41"/>
                </a:cubicBezTo>
                <a:cubicBezTo>
                  <a:pt x="2" y="39"/>
                  <a:pt x="2" y="39"/>
                  <a:pt x="2" y="39"/>
                </a:cubicBezTo>
                <a:cubicBezTo>
                  <a:pt x="1" y="39"/>
                  <a:pt x="0" y="41"/>
                  <a:pt x="1" y="42"/>
                </a:cubicBezTo>
                <a:cubicBezTo>
                  <a:pt x="31" y="75"/>
                  <a:pt x="31" y="75"/>
                  <a:pt x="31" y="75"/>
                </a:cubicBezTo>
                <a:cubicBezTo>
                  <a:pt x="31" y="75"/>
                  <a:pt x="32" y="75"/>
                  <a:pt x="33" y="75"/>
                </a:cubicBezTo>
                <a:cubicBezTo>
                  <a:pt x="63" y="42"/>
                  <a:pt x="63" y="42"/>
                  <a:pt x="63" y="42"/>
                </a:cubicBezTo>
                <a:cubicBezTo>
                  <a:pt x="64" y="41"/>
                  <a:pt x="63" y="39"/>
                  <a:pt x="61" y="39"/>
                </a:cubicBezTo>
                <a:cubicBezTo>
                  <a:pt x="51" y="41"/>
                  <a:pt x="51" y="41"/>
                  <a:pt x="51" y="41"/>
                </a:cubicBezTo>
                <a:cubicBezTo>
                  <a:pt x="50" y="41"/>
                  <a:pt x="49" y="40"/>
                  <a:pt x="4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0" name="Oval 101"/>
          <p:cNvSpPr>
            <a:spLocks noChangeArrowheads="1"/>
          </p:cNvSpPr>
          <p:nvPr/>
        </p:nvSpPr>
        <p:spPr bwMode="auto">
          <a:xfrm>
            <a:off x="5427695" y="1464424"/>
            <a:ext cx="796560" cy="763184"/>
          </a:xfrm>
          <a:prstGeom prst="ellipse">
            <a:avLst/>
          </a:prstGeom>
          <a:solidFill>
            <a:schemeClr val="accent4"/>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1" name="Freeform 102"/>
          <p:cNvSpPr>
            <a:spLocks/>
          </p:cNvSpPr>
          <p:nvPr/>
        </p:nvSpPr>
        <p:spPr bwMode="auto">
          <a:xfrm>
            <a:off x="5701674" y="1599561"/>
            <a:ext cx="251652" cy="131248"/>
          </a:xfrm>
          <a:custGeom>
            <a:avLst/>
            <a:gdLst>
              <a:gd name="T0" fmla="*/ 18 w 105"/>
              <a:gd name="T1" fmla="*/ 57 h 57"/>
              <a:gd name="T2" fmla="*/ 18 w 105"/>
              <a:gd name="T3" fmla="*/ 53 h 57"/>
              <a:gd name="T4" fmla="*/ 52 w 105"/>
              <a:gd name="T5" fmla="*/ 19 h 57"/>
              <a:gd name="T6" fmla="*/ 86 w 105"/>
              <a:gd name="T7" fmla="*/ 53 h 57"/>
              <a:gd name="T8" fmla="*/ 86 w 105"/>
              <a:gd name="T9" fmla="*/ 57 h 57"/>
              <a:gd name="T10" fmla="*/ 105 w 105"/>
              <a:gd name="T11" fmla="*/ 57 h 57"/>
              <a:gd name="T12" fmla="*/ 105 w 105"/>
              <a:gd name="T13" fmla="*/ 53 h 57"/>
              <a:gd name="T14" fmla="*/ 52 w 105"/>
              <a:gd name="T15" fmla="*/ 0 h 57"/>
              <a:gd name="T16" fmla="*/ 0 w 105"/>
              <a:gd name="T17" fmla="*/ 53 h 57"/>
              <a:gd name="T18" fmla="*/ 0 w 105"/>
              <a:gd name="T19" fmla="*/ 57 h 57"/>
              <a:gd name="T20" fmla="*/ 18 w 105"/>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57">
                <a:moveTo>
                  <a:pt x="18" y="57"/>
                </a:moveTo>
                <a:cubicBezTo>
                  <a:pt x="18" y="53"/>
                  <a:pt x="18" y="53"/>
                  <a:pt x="18" y="53"/>
                </a:cubicBezTo>
                <a:cubicBezTo>
                  <a:pt x="18" y="34"/>
                  <a:pt x="33" y="19"/>
                  <a:pt x="52" y="19"/>
                </a:cubicBezTo>
                <a:cubicBezTo>
                  <a:pt x="71" y="19"/>
                  <a:pt x="86" y="34"/>
                  <a:pt x="86" y="53"/>
                </a:cubicBezTo>
                <a:cubicBezTo>
                  <a:pt x="86" y="57"/>
                  <a:pt x="86" y="57"/>
                  <a:pt x="86" y="57"/>
                </a:cubicBezTo>
                <a:cubicBezTo>
                  <a:pt x="105" y="57"/>
                  <a:pt x="105" y="57"/>
                  <a:pt x="105" y="57"/>
                </a:cubicBezTo>
                <a:cubicBezTo>
                  <a:pt x="105" y="53"/>
                  <a:pt x="105" y="53"/>
                  <a:pt x="105" y="53"/>
                </a:cubicBezTo>
                <a:cubicBezTo>
                  <a:pt x="105" y="24"/>
                  <a:pt x="81" y="0"/>
                  <a:pt x="52" y="0"/>
                </a:cubicBezTo>
                <a:cubicBezTo>
                  <a:pt x="23" y="0"/>
                  <a:pt x="0" y="24"/>
                  <a:pt x="0" y="53"/>
                </a:cubicBezTo>
                <a:cubicBezTo>
                  <a:pt x="0" y="57"/>
                  <a:pt x="0" y="57"/>
                  <a:pt x="0" y="57"/>
                </a:cubicBezTo>
                <a:lnTo>
                  <a:pt x="1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2" name="Freeform 103"/>
          <p:cNvSpPr>
            <a:spLocks noEditPoints="1"/>
          </p:cNvSpPr>
          <p:nvPr/>
        </p:nvSpPr>
        <p:spPr bwMode="auto">
          <a:xfrm>
            <a:off x="5622524" y="1760949"/>
            <a:ext cx="409949" cy="273191"/>
          </a:xfrm>
          <a:custGeom>
            <a:avLst/>
            <a:gdLst>
              <a:gd name="T0" fmla="*/ 161 w 171"/>
              <a:gd name="T1" fmla="*/ 0 h 119"/>
              <a:gd name="T2" fmla="*/ 10 w 171"/>
              <a:gd name="T3" fmla="*/ 0 h 119"/>
              <a:gd name="T4" fmla="*/ 0 w 171"/>
              <a:gd name="T5" fmla="*/ 10 h 119"/>
              <a:gd name="T6" fmla="*/ 0 w 171"/>
              <a:gd name="T7" fmla="*/ 109 h 119"/>
              <a:gd name="T8" fmla="*/ 10 w 171"/>
              <a:gd name="T9" fmla="*/ 119 h 119"/>
              <a:gd name="T10" fmla="*/ 161 w 171"/>
              <a:gd name="T11" fmla="*/ 119 h 119"/>
              <a:gd name="T12" fmla="*/ 171 w 171"/>
              <a:gd name="T13" fmla="*/ 109 h 119"/>
              <a:gd name="T14" fmla="*/ 171 w 171"/>
              <a:gd name="T15" fmla="*/ 10 h 119"/>
              <a:gd name="T16" fmla="*/ 161 w 171"/>
              <a:gd name="T17" fmla="*/ 0 h 119"/>
              <a:gd name="T18" fmla="*/ 96 w 171"/>
              <a:gd name="T19" fmla="*/ 54 h 119"/>
              <a:gd name="T20" fmla="*/ 96 w 171"/>
              <a:gd name="T21" fmla="*/ 89 h 119"/>
              <a:gd name="T22" fmla="*/ 85 w 171"/>
              <a:gd name="T23" fmla="*/ 101 h 119"/>
              <a:gd name="T24" fmla="*/ 74 w 171"/>
              <a:gd name="T25" fmla="*/ 89 h 119"/>
              <a:gd name="T26" fmla="*/ 74 w 171"/>
              <a:gd name="T27" fmla="*/ 54 h 119"/>
              <a:gd name="T28" fmla="*/ 66 w 171"/>
              <a:gd name="T29" fmla="*/ 38 h 119"/>
              <a:gd name="T30" fmla="*/ 85 w 171"/>
              <a:gd name="T31" fmla="*/ 18 h 119"/>
              <a:gd name="T32" fmla="*/ 105 w 171"/>
              <a:gd name="T33" fmla="*/ 38 h 119"/>
              <a:gd name="T34" fmla="*/ 96 w 171"/>
              <a:gd name="T35"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119">
                <a:moveTo>
                  <a:pt x="161" y="0"/>
                </a:moveTo>
                <a:cubicBezTo>
                  <a:pt x="10" y="0"/>
                  <a:pt x="10" y="0"/>
                  <a:pt x="10" y="0"/>
                </a:cubicBezTo>
                <a:cubicBezTo>
                  <a:pt x="4" y="0"/>
                  <a:pt x="0" y="5"/>
                  <a:pt x="0" y="10"/>
                </a:cubicBezTo>
                <a:cubicBezTo>
                  <a:pt x="0" y="109"/>
                  <a:pt x="0" y="109"/>
                  <a:pt x="0" y="109"/>
                </a:cubicBezTo>
                <a:cubicBezTo>
                  <a:pt x="0" y="114"/>
                  <a:pt x="4" y="119"/>
                  <a:pt x="10" y="119"/>
                </a:cubicBezTo>
                <a:cubicBezTo>
                  <a:pt x="161" y="119"/>
                  <a:pt x="161" y="119"/>
                  <a:pt x="161" y="119"/>
                </a:cubicBezTo>
                <a:cubicBezTo>
                  <a:pt x="166" y="119"/>
                  <a:pt x="171" y="114"/>
                  <a:pt x="171" y="109"/>
                </a:cubicBezTo>
                <a:cubicBezTo>
                  <a:pt x="171" y="10"/>
                  <a:pt x="171" y="10"/>
                  <a:pt x="171" y="10"/>
                </a:cubicBezTo>
                <a:cubicBezTo>
                  <a:pt x="171" y="5"/>
                  <a:pt x="166" y="0"/>
                  <a:pt x="161" y="0"/>
                </a:cubicBezTo>
                <a:close/>
                <a:moveTo>
                  <a:pt x="96" y="54"/>
                </a:moveTo>
                <a:cubicBezTo>
                  <a:pt x="96" y="89"/>
                  <a:pt x="96" y="89"/>
                  <a:pt x="96" y="89"/>
                </a:cubicBezTo>
                <a:cubicBezTo>
                  <a:pt x="96" y="96"/>
                  <a:pt x="91" y="101"/>
                  <a:pt x="85" y="101"/>
                </a:cubicBezTo>
                <a:cubicBezTo>
                  <a:pt x="79" y="101"/>
                  <a:pt x="74" y="96"/>
                  <a:pt x="74" y="89"/>
                </a:cubicBezTo>
                <a:cubicBezTo>
                  <a:pt x="74" y="54"/>
                  <a:pt x="74" y="54"/>
                  <a:pt x="74" y="54"/>
                </a:cubicBezTo>
                <a:cubicBezTo>
                  <a:pt x="69" y="51"/>
                  <a:pt x="66" y="45"/>
                  <a:pt x="66" y="38"/>
                </a:cubicBezTo>
                <a:cubicBezTo>
                  <a:pt x="66" y="27"/>
                  <a:pt x="74" y="18"/>
                  <a:pt x="85" y="18"/>
                </a:cubicBezTo>
                <a:cubicBezTo>
                  <a:pt x="96" y="18"/>
                  <a:pt x="105" y="27"/>
                  <a:pt x="105" y="38"/>
                </a:cubicBezTo>
                <a:cubicBezTo>
                  <a:pt x="105" y="45"/>
                  <a:pt x="102" y="51"/>
                  <a:pt x="96" y="54"/>
                </a:cubicBezTo>
                <a:close/>
              </a:path>
            </a:pathLst>
          </a:custGeom>
          <a:solidFill>
            <a:srgbClr val="FFFFFF"/>
          </a:solidFill>
          <a:ln w="11113" cap="rnd">
            <a:solidFill>
              <a:srgbClr val="FFFFFF"/>
            </a:solidFill>
            <a:prstDash val="solid"/>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3" name="Freeform 104"/>
          <p:cNvSpPr>
            <a:spLocks/>
          </p:cNvSpPr>
          <p:nvPr/>
        </p:nvSpPr>
        <p:spPr bwMode="auto">
          <a:xfrm>
            <a:off x="7356693" y="1026931"/>
            <a:ext cx="604777" cy="579436"/>
          </a:xfrm>
          <a:custGeom>
            <a:avLst/>
            <a:gdLst>
              <a:gd name="T0" fmla="*/ 236 w 252"/>
              <a:gd name="T1" fmla="*/ 97 h 252"/>
              <a:gd name="T2" fmla="*/ 156 w 252"/>
              <a:gd name="T3" fmla="*/ 236 h 252"/>
              <a:gd name="T4" fmla="*/ 16 w 252"/>
              <a:gd name="T5" fmla="*/ 156 h 252"/>
              <a:gd name="T6" fmla="*/ 97 w 252"/>
              <a:gd name="T7" fmla="*/ 16 h 252"/>
              <a:gd name="T8" fmla="*/ 236 w 252"/>
              <a:gd name="T9" fmla="*/ 97 h 252"/>
            </a:gdLst>
            <a:ahLst/>
            <a:cxnLst>
              <a:cxn ang="0">
                <a:pos x="T0" y="T1"/>
              </a:cxn>
              <a:cxn ang="0">
                <a:pos x="T2" y="T3"/>
              </a:cxn>
              <a:cxn ang="0">
                <a:pos x="T4" y="T5"/>
              </a:cxn>
              <a:cxn ang="0">
                <a:pos x="T6" y="T7"/>
              </a:cxn>
              <a:cxn ang="0">
                <a:pos x="T8" y="T9"/>
              </a:cxn>
            </a:cxnLst>
            <a:rect l="0" t="0" r="r" b="b"/>
            <a:pathLst>
              <a:path w="252" h="252">
                <a:moveTo>
                  <a:pt x="236" y="97"/>
                </a:moveTo>
                <a:cubicBezTo>
                  <a:pt x="252" y="157"/>
                  <a:pt x="216" y="220"/>
                  <a:pt x="156" y="236"/>
                </a:cubicBezTo>
                <a:cubicBezTo>
                  <a:pt x="95" y="252"/>
                  <a:pt x="33" y="216"/>
                  <a:pt x="16" y="156"/>
                </a:cubicBezTo>
                <a:cubicBezTo>
                  <a:pt x="0" y="95"/>
                  <a:pt x="36" y="33"/>
                  <a:pt x="97" y="16"/>
                </a:cubicBezTo>
                <a:cubicBezTo>
                  <a:pt x="157" y="0"/>
                  <a:pt x="220" y="36"/>
                  <a:pt x="236" y="9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Freeform 105"/>
          <p:cNvSpPr>
            <a:spLocks noEditPoints="1"/>
          </p:cNvSpPr>
          <p:nvPr/>
        </p:nvSpPr>
        <p:spPr bwMode="auto">
          <a:xfrm>
            <a:off x="7502812" y="1146512"/>
            <a:ext cx="314565" cy="287773"/>
          </a:xfrm>
          <a:custGeom>
            <a:avLst/>
            <a:gdLst>
              <a:gd name="T0" fmla="*/ 121 w 131"/>
              <a:gd name="T1" fmla="*/ 46 h 125"/>
              <a:gd name="T2" fmla="*/ 99 w 131"/>
              <a:gd name="T3" fmla="*/ 46 h 125"/>
              <a:gd name="T4" fmla="*/ 97 w 131"/>
              <a:gd name="T5" fmla="*/ 10 h 125"/>
              <a:gd name="T6" fmla="*/ 86 w 131"/>
              <a:gd name="T7" fmla="*/ 0 h 125"/>
              <a:gd name="T8" fmla="*/ 74 w 131"/>
              <a:gd name="T9" fmla="*/ 17 h 125"/>
              <a:gd name="T10" fmla="*/ 63 w 131"/>
              <a:gd name="T11" fmla="*/ 49 h 125"/>
              <a:gd name="T12" fmla="*/ 42 w 131"/>
              <a:gd name="T13" fmla="*/ 56 h 125"/>
              <a:gd name="T14" fmla="*/ 41 w 131"/>
              <a:gd name="T15" fmla="*/ 49 h 125"/>
              <a:gd name="T16" fmla="*/ 0 w 131"/>
              <a:gd name="T17" fmla="*/ 51 h 125"/>
              <a:gd name="T18" fmla="*/ 2 w 131"/>
              <a:gd name="T19" fmla="*/ 122 h 125"/>
              <a:gd name="T20" fmla="*/ 42 w 131"/>
              <a:gd name="T21" fmla="*/ 121 h 125"/>
              <a:gd name="T22" fmla="*/ 58 w 131"/>
              <a:gd name="T23" fmla="*/ 116 h 125"/>
              <a:gd name="T24" fmla="*/ 59 w 131"/>
              <a:gd name="T25" fmla="*/ 116 h 125"/>
              <a:gd name="T26" fmla="*/ 65 w 131"/>
              <a:gd name="T27" fmla="*/ 117 h 125"/>
              <a:gd name="T28" fmla="*/ 118 w 131"/>
              <a:gd name="T29" fmla="*/ 125 h 125"/>
              <a:gd name="T30" fmla="*/ 130 w 131"/>
              <a:gd name="T31" fmla="*/ 110 h 125"/>
              <a:gd name="T32" fmla="*/ 130 w 131"/>
              <a:gd name="T33" fmla="*/ 53 h 125"/>
              <a:gd name="T34" fmla="*/ 81 w 131"/>
              <a:gd name="T35" fmla="*/ 116 h 125"/>
              <a:gd name="T36" fmla="*/ 42 w 131"/>
              <a:gd name="T37" fmla="*/ 109 h 125"/>
              <a:gd name="T38" fmla="*/ 56 w 131"/>
              <a:gd name="T39" fmla="*/ 65 h 125"/>
              <a:gd name="T40" fmla="*/ 75 w 131"/>
              <a:gd name="T41" fmla="*/ 36 h 125"/>
              <a:gd name="T42" fmla="*/ 82 w 131"/>
              <a:gd name="T43" fmla="*/ 14 h 125"/>
              <a:gd name="T44" fmla="*/ 88 w 131"/>
              <a:gd name="T45" fmla="*/ 7 h 125"/>
              <a:gd name="T46" fmla="*/ 89 w 131"/>
              <a:gd name="T47" fmla="*/ 9 h 125"/>
              <a:gd name="T48" fmla="*/ 90 w 131"/>
              <a:gd name="T49" fmla="*/ 52 h 125"/>
              <a:gd name="T50" fmla="*/ 121 w 131"/>
              <a:gd name="T51" fmla="*/ 53 h 125"/>
              <a:gd name="T52" fmla="*/ 121 w 131"/>
              <a:gd name="T53" fmla="*/ 53 h 125"/>
              <a:gd name="T54" fmla="*/ 123 w 131"/>
              <a:gd name="T55" fmla="*/ 54 h 125"/>
              <a:gd name="T56" fmla="*/ 116 w 131"/>
              <a:gd name="T57" fmla="*/ 69 h 125"/>
              <a:gd name="T58" fmla="*/ 123 w 131"/>
              <a:gd name="T59" fmla="*/ 83 h 125"/>
              <a:gd name="T60" fmla="*/ 123 w 131"/>
              <a:gd name="T61" fmla="*/ 92 h 125"/>
              <a:gd name="T62" fmla="*/ 116 w 131"/>
              <a:gd name="T63" fmla="*/ 105 h 125"/>
              <a:gd name="T64" fmla="*/ 121 w 131"/>
              <a:gd name="T65" fmla="*/ 11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25">
                <a:moveTo>
                  <a:pt x="130" y="53"/>
                </a:moveTo>
                <a:cubicBezTo>
                  <a:pt x="130" y="49"/>
                  <a:pt x="126" y="46"/>
                  <a:pt x="121" y="46"/>
                </a:cubicBezTo>
                <a:cubicBezTo>
                  <a:pt x="121" y="46"/>
                  <a:pt x="121" y="46"/>
                  <a:pt x="120" y="46"/>
                </a:cubicBezTo>
                <a:cubicBezTo>
                  <a:pt x="99" y="46"/>
                  <a:pt x="99" y="46"/>
                  <a:pt x="99" y="46"/>
                </a:cubicBezTo>
                <a:cubicBezTo>
                  <a:pt x="98" y="46"/>
                  <a:pt x="97" y="46"/>
                  <a:pt x="97" y="45"/>
                </a:cubicBezTo>
                <a:cubicBezTo>
                  <a:pt x="97" y="10"/>
                  <a:pt x="97" y="10"/>
                  <a:pt x="97" y="10"/>
                </a:cubicBezTo>
                <a:cubicBezTo>
                  <a:pt x="97" y="9"/>
                  <a:pt x="97" y="5"/>
                  <a:pt x="95" y="3"/>
                </a:cubicBezTo>
                <a:cubicBezTo>
                  <a:pt x="93" y="1"/>
                  <a:pt x="91" y="0"/>
                  <a:pt x="86" y="0"/>
                </a:cubicBezTo>
                <a:cubicBezTo>
                  <a:pt x="79" y="1"/>
                  <a:pt x="77" y="7"/>
                  <a:pt x="76" y="12"/>
                </a:cubicBezTo>
                <a:cubicBezTo>
                  <a:pt x="75" y="13"/>
                  <a:pt x="75" y="15"/>
                  <a:pt x="74" y="17"/>
                </a:cubicBezTo>
                <a:cubicBezTo>
                  <a:pt x="72" y="21"/>
                  <a:pt x="70" y="28"/>
                  <a:pt x="68" y="34"/>
                </a:cubicBezTo>
                <a:cubicBezTo>
                  <a:pt x="66" y="40"/>
                  <a:pt x="65" y="46"/>
                  <a:pt x="63" y="49"/>
                </a:cubicBezTo>
                <a:cubicBezTo>
                  <a:pt x="61" y="53"/>
                  <a:pt x="56" y="56"/>
                  <a:pt x="55" y="56"/>
                </a:cubicBezTo>
                <a:cubicBezTo>
                  <a:pt x="42" y="56"/>
                  <a:pt x="42" y="56"/>
                  <a:pt x="42" y="56"/>
                </a:cubicBezTo>
                <a:cubicBezTo>
                  <a:pt x="42" y="51"/>
                  <a:pt x="42" y="51"/>
                  <a:pt x="42" y="51"/>
                </a:cubicBezTo>
                <a:cubicBezTo>
                  <a:pt x="42" y="50"/>
                  <a:pt x="42" y="49"/>
                  <a:pt x="41" y="49"/>
                </a:cubicBezTo>
                <a:cubicBezTo>
                  <a:pt x="2" y="49"/>
                  <a:pt x="2" y="49"/>
                  <a:pt x="2" y="49"/>
                </a:cubicBezTo>
                <a:cubicBezTo>
                  <a:pt x="1" y="49"/>
                  <a:pt x="0" y="50"/>
                  <a:pt x="0" y="51"/>
                </a:cubicBezTo>
                <a:cubicBezTo>
                  <a:pt x="0" y="121"/>
                  <a:pt x="0" y="121"/>
                  <a:pt x="0" y="121"/>
                </a:cubicBezTo>
                <a:cubicBezTo>
                  <a:pt x="0" y="121"/>
                  <a:pt x="1" y="122"/>
                  <a:pt x="2" y="122"/>
                </a:cubicBezTo>
                <a:cubicBezTo>
                  <a:pt x="41" y="122"/>
                  <a:pt x="41" y="122"/>
                  <a:pt x="41" y="122"/>
                </a:cubicBezTo>
                <a:cubicBezTo>
                  <a:pt x="42" y="122"/>
                  <a:pt x="42" y="121"/>
                  <a:pt x="42" y="121"/>
                </a:cubicBezTo>
                <a:cubicBezTo>
                  <a:pt x="42" y="116"/>
                  <a:pt x="42" y="116"/>
                  <a:pt x="42" y="116"/>
                </a:cubicBezTo>
                <a:cubicBezTo>
                  <a:pt x="58" y="116"/>
                  <a:pt x="58" y="116"/>
                  <a:pt x="58" y="116"/>
                </a:cubicBezTo>
                <a:cubicBezTo>
                  <a:pt x="59" y="116"/>
                  <a:pt x="59" y="116"/>
                  <a:pt x="59" y="116"/>
                </a:cubicBezTo>
                <a:cubicBezTo>
                  <a:pt x="59" y="116"/>
                  <a:pt x="59" y="116"/>
                  <a:pt x="59" y="116"/>
                </a:cubicBezTo>
                <a:cubicBezTo>
                  <a:pt x="59" y="116"/>
                  <a:pt x="59" y="116"/>
                  <a:pt x="59" y="116"/>
                </a:cubicBezTo>
                <a:cubicBezTo>
                  <a:pt x="60" y="116"/>
                  <a:pt x="62" y="116"/>
                  <a:pt x="65" y="117"/>
                </a:cubicBezTo>
                <a:cubicBezTo>
                  <a:pt x="68" y="118"/>
                  <a:pt x="75" y="123"/>
                  <a:pt x="77" y="124"/>
                </a:cubicBezTo>
                <a:cubicBezTo>
                  <a:pt x="118" y="125"/>
                  <a:pt x="118" y="125"/>
                  <a:pt x="118" y="125"/>
                </a:cubicBezTo>
                <a:cubicBezTo>
                  <a:pt x="118" y="124"/>
                  <a:pt x="122" y="123"/>
                  <a:pt x="126" y="120"/>
                </a:cubicBezTo>
                <a:cubicBezTo>
                  <a:pt x="130" y="116"/>
                  <a:pt x="130" y="111"/>
                  <a:pt x="130" y="110"/>
                </a:cubicBezTo>
                <a:cubicBezTo>
                  <a:pt x="130" y="110"/>
                  <a:pt x="130" y="110"/>
                  <a:pt x="130" y="110"/>
                </a:cubicBezTo>
                <a:cubicBezTo>
                  <a:pt x="130" y="108"/>
                  <a:pt x="131" y="58"/>
                  <a:pt x="130" y="53"/>
                </a:cubicBezTo>
                <a:close/>
                <a:moveTo>
                  <a:pt x="116" y="116"/>
                </a:moveTo>
                <a:cubicBezTo>
                  <a:pt x="81" y="116"/>
                  <a:pt x="81" y="116"/>
                  <a:pt x="81" y="116"/>
                </a:cubicBezTo>
                <a:cubicBezTo>
                  <a:pt x="78" y="116"/>
                  <a:pt x="71" y="111"/>
                  <a:pt x="67" y="110"/>
                </a:cubicBezTo>
                <a:cubicBezTo>
                  <a:pt x="62" y="109"/>
                  <a:pt x="42" y="109"/>
                  <a:pt x="42" y="109"/>
                </a:cubicBezTo>
                <a:cubicBezTo>
                  <a:pt x="42" y="65"/>
                  <a:pt x="42" y="65"/>
                  <a:pt x="42" y="65"/>
                </a:cubicBezTo>
                <a:cubicBezTo>
                  <a:pt x="56" y="65"/>
                  <a:pt x="56" y="65"/>
                  <a:pt x="56" y="65"/>
                </a:cubicBezTo>
                <a:cubicBezTo>
                  <a:pt x="56" y="65"/>
                  <a:pt x="66" y="60"/>
                  <a:pt x="70" y="52"/>
                </a:cubicBezTo>
                <a:cubicBezTo>
                  <a:pt x="71" y="49"/>
                  <a:pt x="73" y="43"/>
                  <a:pt x="75" y="36"/>
                </a:cubicBezTo>
                <a:cubicBezTo>
                  <a:pt x="77" y="30"/>
                  <a:pt x="79" y="23"/>
                  <a:pt x="80" y="20"/>
                </a:cubicBezTo>
                <a:cubicBezTo>
                  <a:pt x="81" y="18"/>
                  <a:pt x="82" y="16"/>
                  <a:pt x="82" y="14"/>
                </a:cubicBezTo>
                <a:cubicBezTo>
                  <a:pt x="84" y="9"/>
                  <a:pt x="85" y="7"/>
                  <a:pt x="87" y="7"/>
                </a:cubicBezTo>
                <a:cubicBezTo>
                  <a:pt x="87" y="7"/>
                  <a:pt x="87" y="7"/>
                  <a:pt x="88" y="7"/>
                </a:cubicBezTo>
                <a:cubicBezTo>
                  <a:pt x="88" y="7"/>
                  <a:pt x="89" y="7"/>
                  <a:pt x="89" y="7"/>
                </a:cubicBezTo>
                <a:cubicBezTo>
                  <a:pt x="89" y="8"/>
                  <a:pt x="89" y="9"/>
                  <a:pt x="89" y="9"/>
                </a:cubicBezTo>
                <a:cubicBezTo>
                  <a:pt x="89" y="51"/>
                  <a:pt x="89" y="51"/>
                  <a:pt x="89" y="51"/>
                </a:cubicBezTo>
                <a:cubicBezTo>
                  <a:pt x="89" y="51"/>
                  <a:pt x="90" y="52"/>
                  <a:pt x="90" y="52"/>
                </a:cubicBezTo>
                <a:cubicBezTo>
                  <a:pt x="90" y="52"/>
                  <a:pt x="91" y="53"/>
                  <a:pt x="91" y="53"/>
                </a:cubicBezTo>
                <a:cubicBezTo>
                  <a:pt x="121" y="53"/>
                  <a:pt x="121" y="53"/>
                  <a:pt x="121" y="53"/>
                </a:cubicBezTo>
                <a:cubicBezTo>
                  <a:pt x="121" y="53"/>
                  <a:pt x="121" y="53"/>
                  <a:pt x="121" y="53"/>
                </a:cubicBezTo>
                <a:cubicBezTo>
                  <a:pt x="121" y="53"/>
                  <a:pt x="121" y="53"/>
                  <a:pt x="121" y="53"/>
                </a:cubicBezTo>
                <a:cubicBezTo>
                  <a:pt x="122" y="53"/>
                  <a:pt x="123" y="53"/>
                  <a:pt x="123" y="53"/>
                </a:cubicBezTo>
                <a:cubicBezTo>
                  <a:pt x="123" y="53"/>
                  <a:pt x="123" y="53"/>
                  <a:pt x="123" y="54"/>
                </a:cubicBezTo>
                <a:cubicBezTo>
                  <a:pt x="123" y="55"/>
                  <a:pt x="123" y="59"/>
                  <a:pt x="123" y="65"/>
                </a:cubicBezTo>
                <a:cubicBezTo>
                  <a:pt x="116" y="69"/>
                  <a:pt x="116" y="69"/>
                  <a:pt x="116" y="69"/>
                </a:cubicBezTo>
                <a:cubicBezTo>
                  <a:pt x="123" y="74"/>
                  <a:pt x="123" y="74"/>
                  <a:pt x="123" y="74"/>
                </a:cubicBezTo>
                <a:cubicBezTo>
                  <a:pt x="123" y="77"/>
                  <a:pt x="123" y="80"/>
                  <a:pt x="123" y="83"/>
                </a:cubicBezTo>
                <a:cubicBezTo>
                  <a:pt x="116" y="87"/>
                  <a:pt x="116" y="87"/>
                  <a:pt x="116" y="87"/>
                </a:cubicBezTo>
                <a:cubicBezTo>
                  <a:pt x="123" y="92"/>
                  <a:pt x="123" y="92"/>
                  <a:pt x="123" y="92"/>
                </a:cubicBezTo>
                <a:cubicBezTo>
                  <a:pt x="123" y="95"/>
                  <a:pt x="123" y="98"/>
                  <a:pt x="123" y="101"/>
                </a:cubicBezTo>
                <a:cubicBezTo>
                  <a:pt x="116" y="105"/>
                  <a:pt x="116" y="105"/>
                  <a:pt x="116" y="105"/>
                </a:cubicBezTo>
                <a:cubicBezTo>
                  <a:pt x="123" y="110"/>
                  <a:pt x="123" y="110"/>
                  <a:pt x="123" y="110"/>
                </a:cubicBezTo>
                <a:cubicBezTo>
                  <a:pt x="123" y="110"/>
                  <a:pt x="122" y="112"/>
                  <a:pt x="121" y="114"/>
                </a:cubicBezTo>
                <a:cubicBezTo>
                  <a:pt x="119" y="115"/>
                  <a:pt x="117" y="116"/>
                  <a:pt x="116" y="1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Oval 106"/>
          <p:cNvSpPr>
            <a:spLocks noChangeArrowheads="1"/>
          </p:cNvSpPr>
          <p:nvPr/>
        </p:nvSpPr>
        <p:spPr bwMode="auto">
          <a:xfrm>
            <a:off x="7050244" y="1937891"/>
            <a:ext cx="724515" cy="694156"/>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Line 107"/>
          <p:cNvSpPr>
            <a:spLocks noChangeShapeType="1"/>
          </p:cNvSpPr>
          <p:nvPr/>
        </p:nvSpPr>
        <p:spPr bwMode="auto">
          <a:xfrm>
            <a:off x="7412501" y="2264551"/>
            <a:ext cx="0" cy="0"/>
          </a:xfrm>
          <a:prstGeom prst="line">
            <a:avLst/>
          </a:prstGeom>
          <a:noFill/>
          <a:ln w="19050" cap="flat">
            <a:solidFill>
              <a:srgbClr val="90A4A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400">
              <a:solidFill>
                <a:srgbClr val="7E7E7E"/>
              </a:solidFill>
              <a:latin typeface="Arial" panose="020B0604020202020204" pitchFamily="34" charset="0"/>
              <a:cs typeface="Arial" panose="020B0604020202020204" pitchFamily="34" charset="0"/>
            </a:endParaRPr>
          </a:p>
        </p:txBody>
      </p:sp>
      <p:sp>
        <p:nvSpPr>
          <p:cNvPr id="117" name="Freeform 108"/>
          <p:cNvSpPr>
            <a:spLocks/>
          </p:cNvSpPr>
          <p:nvPr/>
        </p:nvSpPr>
        <p:spPr bwMode="auto">
          <a:xfrm>
            <a:off x="7182159" y="2084692"/>
            <a:ext cx="460685" cy="400549"/>
          </a:xfrm>
          <a:custGeom>
            <a:avLst/>
            <a:gdLst>
              <a:gd name="T0" fmla="*/ 187 w 192"/>
              <a:gd name="T1" fmla="*/ 79 h 174"/>
              <a:gd name="T2" fmla="*/ 189 w 192"/>
              <a:gd name="T3" fmla="*/ 74 h 174"/>
              <a:gd name="T4" fmla="*/ 163 w 192"/>
              <a:gd name="T5" fmla="*/ 52 h 174"/>
              <a:gd name="T6" fmla="*/ 158 w 192"/>
              <a:gd name="T7" fmla="*/ 39 h 174"/>
              <a:gd name="T8" fmla="*/ 158 w 192"/>
              <a:gd name="T9" fmla="*/ 20 h 174"/>
              <a:gd name="T10" fmla="*/ 148 w 192"/>
              <a:gd name="T11" fmla="*/ 13 h 174"/>
              <a:gd name="T12" fmla="*/ 140 w 192"/>
              <a:gd name="T13" fmla="*/ 13 h 174"/>
              <a:gd name="T14" fmla="*/ 132 w 192"/>
              <a:gd name="T15" fmla="*/ 20 h 174"/>
              <a:gd name="T16" fmla="*/ 126 w 192"/>
              <a:gd name="T17" fmla="*/ 22 h 174"/>
              <a:gd name="T18" fmla="*/ 102 w 192"/>
              <a:gd name="T19" fmla="*/ 2 h 174"/>
              <a:gd name="T20" fmla="*/ 90 w 192"/>
              <a:gd name="T21" fmla="*/ 2 h 174"/>
              <a:gd name="T22" fmla="*/ 4 w 192"/>
              <a:gd name="T23" fmla="*/ 74 h 174"/>
              <a:gd name="T24" fmla="*/ 6 w 192"/>
              <a:gd name="T25" fmla="*/ 79 h 174"/>
              <a:gd name="T26" fmla="*/ 21 w 192"/>
              <a:gd name="T27" fmla="*/ 79 h 174"/>
              <a:gd name="T28" fmla="*/ 33 w 192"/>
              <a:gd name="T29" fmla="*/ 87 h 174"/>
              <a:gd name="T30" fmla="*/ 33 w 192"/>
              <a:gd name="T31" fmla="*/ 162 h 174"/>
              <a:gd name="T32" fmla="*/ 45 w 192"/>
              <a:gd name="T33" fmla="*/ 174 h 174"/>
              <a:gd name="T34" fmla="*/ 148 w 192"/>
              <a:gd name="T35" fmla="*/ 174 h 174"/>
              <a:gd name="T36" fmla="*/ 158 w 192"/>
              <a:gd name="T37" fmla="*/ 162 h 174"/>
              <a:gd name="T38" fmla="*/ 158 w 192"/>
              <a:gd name="T39" fmla="*/ 87 h 174"/>
              <a:gd name="T40" fmla="*/ 163 w 192"/>
              <a:gd name="T41" fmla="*/ 79 h 174"/>
              <a:gd name="T42" fmla="*/ 187 w 192"/>
              <a:gd name="T43" fmla="*/ 7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87" y="79"/>
                </a:moveTo>
                <a:cubicBezTo>
                  <a:pt x="191" y="79"/>
                  <a:pt x="192" y="77"/>
                  <a:pt x="189" y="74"/>
                </a:cubicBezTo>
                <a:cubicBezTo>
                  <a:pt x="163" y="52"/>
                  <a:pt x="163" y="52"/>
                  <a:pt x="163" y="52"/>
                </a:cubicBezTo>
                <a:cubicBezTo>
                  <a:pt x="159" y="49"/>
                  <a:pt x="158" y="43"/>
                  <a:pt x="158" y="39"/>
                </a:cubicBezTo>
                <a:cubicBezTo>
                  <a:pt x="158" y="20"/>
                  <a:pt x="158" y="20"/>
                  <a:pt x="158" y="20"/>
                </a:cubicBezTo>
                <a:cubicBezTo>
                  <a:pt x="158" y="16"/>
                  <a:pt x="152" y="13"/>
                  <a:pt x="148" y="13"/>
                </a:cubicBezTo>
                <a:cubicBezTo>
                  <a:pt x="140" y="13"/>
                  <a:pt x="140" y="13"/>
                  <a:pt x="140" y="13"/>
                </a:cubicBezTo>
                <a:cubicBezTo>
                  <a:pt x="135" y="13"/>
                  <a:pt x="132" y="16"/>
                  <a:pt x="132" y="20"/>
                </a:cubicBezTo>
                <a:cubicBezTo>
                  <a:pt x="132" y="24"/>
                  <a:pt x="129" y="25"/>
                  <a:pt x="126" y="22"/>
                </a:cubicBezTo>
                <a:cubicBezTo>
                  <a:pt x="102" y="2"/>
                  <a:pt x="102" y="2"/>
                  <a:pt x="102" y="2"/>
                </a:cubicBezTo>
                <a:cubicBezTo>
                  <a:pt x="99" y="0"/>
                  <a:pt x="94" y="0"/>
                  <a:pt x="90" y="2"/>
                </a:cubicBezTo>
                <a:cubicBezTo>
                  <a:pt x="4" y="74"/>
                  <a:pt x="4" y="74"/>
                  <a:pt x="4" y="74"/>
                </a:cubicBezTo>
                <a:cubicBezTo>
                  <a:pt x="0" y="77"/>
                  <a:pt x="1" y="79"/>
                  <a:pt x="6" y="79"/>
                </a:cubicBezTo>
                <a:cubicBezTo>
                  <a:pt x="21" y="79"/>
                  <a:pt x="21" y="79"/>
                  <a:pt x="21" y="79"/>
                </a:cubicBezTo>
                <a:cubicBezTo>
                  <a:pt x="26" y="79"/>
                  <a:pt x="33" y="83"/>
                  <a:pt x="33" y="87"/>
                </a:cubicBezTo>
                <a:cubicBezTo>
                  <a:pt x="33" y="162"/>
                  <a:pt x="33" y="162"/>
                  <a:pt x="33" y="162"/>
                </a:cubicBezTo>
                <a:cubicBezTo>
                  <a:pt x="33" y="167"/>
                  <a:pt x="41" y="174"/>
                  <a:pt x="45" y="174"/>
                </a:cubicBezTo>
                <a:cubicBezTo>
                  <a:pt x="148" y="174"/>
                  <a:pt x="148" y="174"/>
                  <a:pt x="148" y="174"/>
                </a:cubicBezTo>
                <a:cubicBezTo>
                  <a:pt x="152" y="174"/>
                  <a:pt x="158" y="167"/>
                  <a:pt x="158" y="162"/>
                </a:cubicBezTo>
                <a:cubicBezTo>
                  <a:pt x="158" y="87"/>
                  <a:pt x="158" y="87"/>
                  <a:pt x="158" y="87"/>
                </a:cubicBezTo>
                <a:cubicBezTo>
                  <a:pt x="158" y="83"/>
                  <a:pt x="159" y="79"/>
                  <a:pt x="163" y="79"/>
                </a:cubicBezTo>
                <a:lnTo>
                  <a:pt x="187"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8" name="Oval 109"/>
          <p:cNvSpPr>
            <a:spLocks noChangeArrowheads="1"/>
          </p:cNvSpPr>
          <p:nvPr/>
        </p:nvSpPr>
        <p:spPr bwMode="auto">
          <a:xfrm>
            <a:off x="4753916" y="2919820"/>
            <a:ext cx="499245" cy="478325"/>
          </a:xfrm>
          <a:prstGeom prst="ellipse">
            <a:avLst/>
          </a:prstGeom>
          <a:solidFill>
            <a:schemeClr val="accent3"/>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110"/>
          <p:cNvSpPr>
            <a:spLocks/>
          </p:cNvSpPr>
          <p:nvPr/>
        </p:nvSpPr>
        <p:spPr bwMode="auto">
          <a:xfrm>
            <a:off x="4864521" y="3032597"/>
            <a:ext cx="278035" cy="252775"/>
          </a:xfrm>
          <a:custGeom>
            <a:avLst/>
            <a:gdLst>
              <a:gd name="T0" fmla="*/ 56 w 116"/>
              <a:gd name="T1" fmla="*/ 2 h 110"/>
              <a:gd name="T2" fmla="*/ 61 w 116"/>
              <a:gd name="T3" fmla="*/ 2 h 110"/>
              <a:gd name="T4" fmla="*/ 74 w 116"/>
              <a:gd name="T5" fmla="*/ 30 h 110"/>
              <a:gd name="T6" fmla="*/ 82 w 116"/>
              <a:gd name="T7" fmla="*/ 36 h 110"/>
              <a:gd name="T8" fmla="*/ 113 w 116"/>
              <a:gd name="T9" fmla="*/ 40 h 110"/>
              <a:gd name="T10" fmla="*/ 114 w 116"/>
              <a:gd name="T11" fmla="*/ 45 h 110"/>
              <a:gd name="T12" fmla="*/ 92 w 116"/>
              <a:gd name="T13" fmla="*/ 67 h 110"/>
              <a:gd name="T14" fmla="*/ 89 w 116"/>
              <a:gd name="T15" fmla="*/ 75 h 110"/>
              <a:gd name="T16" fmla="*/ 94 w 116"/>
              <a:gd name="T17" fmla="*/ 106 h 110"/>
              <a:gd name="T18" fmla="*/ 91 w 116"/>
              <a:gd name="T19" fmla="*/ 109 h 110"/>
              <a:gd name="T20" fmla="*/ 63 w 116"/>
              <a:gd name="T21" fmla="*/ 94 h 110"/>
              <a:gd name="T22" fmla="*/ 54 w 116"/>
              <a:gd name="T23" fmla="*/ 94 h 110"/>
              <a:gd name="T24" fmla="*/ 26 w 116"/>
              <a:gd name="T25" fmla="*/ 109 h 110"/>
              <a:gd name="T26" fmla="*/ 22 w 116"/>
              <a:gd name="T27" fmla="*/ 106 h 110"/>
              <a:gd name="T28" fmla="*/ 27 w 116"/>
              <a:gd name="T29" fmla="*/ 75 h 110"/>
              <a:gd name="T30" fmla="*/ 24 w 116"/>
              <a:gd name="T31" fmla="*/ 67 h 110"/>
              <a:gd name="T32" fmla="*/ 2 w 116"/>
              <a:gd name="T33" fmla="*/ 45 h 110"/>
              <a:gd name="T34" fmla="*/ 4 w 116"/>
              <a:gd name="T35" fmla="*/ 40 h 110"/>
              <a:gd name="T36" fmla="*/ 34 w 116"/>
              <a:gd name="T37" fmla="*/ 36 h 110"/>
              <a:gd name="T38" fmla="*/ 42 w 116"/>
              <a:gd name="T39" fmla="*/ 30 h 110"/>
              <a:gd name="T40" fmla="*/ 56 w 116"/>
              <a:gd name="T41"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10">
                <a:moveTo>
                  <a:pt x="56" y="2"/>
                </a:moveTo>
                <a:cubicBezTo>
                  <a:pt x="57" y="0"/>
                  <a:pt x="59" y="0"/>
                  <a:pt x="61" y="2"/>
                </a:cubicBezTo>
                <a:cubicBezTo>
                  <a:pt x="74" y="30"/>
                  <a:pt x="74" y="30"/>
                  <a:pt x="74" y="30"/>
                </a:cubicBezTo>
                <a:cubicBezTo>
                  <a:pt x="76" y="33"/>
                  <a:pt x="79" y="35"/>
                  <a:pt x="82" y="36"/>
                </a:cubicBezTo>
                <a:cubicBezTo>
                  <a:pt x="113" y="40"/>
                  <a:pt x="113" y="40"/>
                  <a:pt x="113" y="40"/>
                </a:cubicBezTo>
                <a:cubicBezTo>
                  <a:pt x="116" y="41"/>
                  <a:pt x="116" y="43"/>
                  <a:pt x="114" y="45"/>
                </a:cubicBezTo>
                <a:cubicBezTo>
                  <a:pt x="92" y="67"/>
                  <a:pt x="92" y="67"/>
                  <a:pt x="92" y="67"/>
                </a:cubicBezTo>
                <a:cubicBezTo>
                  <a:pt x="90" y="69"/>
                  <a:pt x="89" y="73"/>
                  <a:pt x="89" y="75"/>
                </a:cubicBezTo>
                <a:cubicBezTo>
                  <a:pt x="94" y="106"/>
                  <a:pt x="94" y="106"/>
                  <a:pt x="94" y="106"/>
                </a:cubicBezTo>
                <a:cubicBezTo>
                  <a:pt x="95" y="109"/>
                  <a:pt x="93" y="110"/>
                  <a:pt x="91" y="109"/>
                </a:cubicBezTo>
                <a:cubicBezTo>
                  <a:pt x="63" y="94"/>
                  <a:pt x="63" y="94"/>
                  <a:pt x="63" y="94"/>
                </a:cubicBezTo>
                <a:cubicBezTo>
                  <a:pt x="60" y="93"/>
                  <a:pt x="56" y="93"/>
                  <a:pt x="54" y="94"/>
                </a:cubicBezTo>
                <a:cubicBezTo>
                  <a:pt x="26" y="109"/>
                  <a:pt x="26" y="109"/>
                  <a:pt x="26" y="109"/>
                </a:cubicBezTo>
                <a:cubicBezTo>
                  <a:pt x="23" y="110"/>
                  <a:pt x="22" y="109"/>
                  <a:pt x="22" y="106"/>
                </a:cubicBezTo>
                <a:cubicBezTo>
                  <a:pt x="27" y="75"/>
                  <a:pt x="27" y="75"/>
                  <a:pt x="27" y="75"/>
                </a:cubicBezTo>
                <a:cubicBezTo>
                  <a:pt x="28" y="73"/>
                  <a:pt x="27" y="69"/>
                  <a:pt x="24" y="67"/>
                </a:cubicBezTo>
                <a:cubicBezTo>
                  <a:pt x="2" y="45"/>
                  <a:pt x="2" y="45"/>
                  <a:pt x="2" y="45"/>
                </a:cubicBezTo>
                <a:cubicBezTo>
                  <a:pt x="0" y="43"/>
                  <a:pt x="1" y="41"/>
                  <a:pt x="4" y="40"/>
                </a:cubicBezTo>
                <a:cubicBezTo>
                  <a:pt x="34" y="36"/>
                  <a:pt x="34" y="36"/>
                  <a:pt x="34" y="36"/>
                </a:cubicBezTo>
                <a:cubicBezTo>
                  <a:pt x="37" y="35"/>
                  <a:pt x="41" y="33"/>
                  <a:pt x="42" y="30"/>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0" name="Freeform 111"/>
          <p:cNvSpPr>
            <a:spLocks/>
          </p:cNvSpPr>
          <p:nvPr/>
        </p:nvSpPr>
        <p:spPr bwMode="auto">
          <a:xfrm>
            <a:off x="7023862" y="4904097"/>
            <a:ext cx="594631" cy="569713"/>
          </a:xfrm>
          <a:custGeom>
            <a:avLst/>
            <a:gdLst>
              <a:gd name="T0" fmla="*/ 232 w 248"/>
              <a:gd name="T1" fmla="*/ 95 h 248"/>
              <a:gd name="T2" fmla="*/ 153 w 248"/>
              <a:gd name="T3" fmla="*/ 232 h 248"/>
              <a:gd name="T4" fmla="*/ 16 w 248"/>
              <a:gd name="T5" fmla="*/ 153 h 248"/>
              <a:gd name="T6" fmla="*/ 95 w 248"/>
              <a:gd name="T7" fmla="*/ 16 h 248"/>
              <a:gd name="T8" fmla="*/ 232 w 248"/>
              <a:gd name="T9" fmla="*/ 95 h 248"/>
            </a:gdLst>
            <a:ahLst/>
            <a:cxnLst>
              <a:cxn ang="0">
                <a:pos x="T0" y="T1"/>
              </a:cxn>
              <a:cxn ang="0">
                <a:pos x="T2" y="T3"/>
              </a:cxn>
              <a:cxn ang="0">
                <a:pos x="T4" y="T5"/>
              </a:cxn>
              <a:cxn ang="0">
                <a:pos x="T6" y="T7"/>
              </a:cxn>
              <a:cxn ang="0">
                <a:pos x="T8" y="T9"/>
              </a:cxn>
            </a:cxnLst>
            <a:rect l="0" t="0" r="r" b="b"/>
            <a:pathLst>
              <a:path w="248" h="248">
                <a:moveTo>
                  <a:pt x="232" y="95"/>
                </a:moveTo>
                <a:cubicBezTo>
                  <a:pt x="248" y="155"/>
                  <a:pt x="213" y="216"/>
                  <a:pt x="153" y="232"/>
                </a:cubicBezTo>
                <a:cubicBezTo>
                  <a:pt x="93" y="248"/>
                  <a:pt x="32" y="213"/>
                  <a:pt x="16" y="153"/>
                </a:cubicBezTo>
                <a:cubicBezTo>
                  <a:pt x="0" y="93"/>
                  <a:pt x="36" y="32"/>
                  <a:pt x="95" y="16"/>
                </a:cubicBezTo>
                <a:cubicBezTo>
                  <a:pt x="155" y="0"/>
                  <a:pt x="216" y="36"/>
                  <a:pt x="232" y="9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112"/>
          <p:cNvSpPr>
            <a:spLocks noEditPoints="1"/>
          </p:cNvSpPr>
          <p:nvPr/>
        </p:nvSpPr>
        <p:spPr bwMode="auto">
          <a:xfrm>
            <a:off x="7155775" y="5092705"/>
            <a:ext cx="330800" cy="192497"/>
          </a:xfrm>
          <a:custGeom>
            <a:avLst/>
            <a:gdLst>
              <a:gd name="T0" fmla="*/ 131 w 138"/>
              <a:gd name="T1" fmla="*/ 0 h 84"/>
              <a:gd name="T2" fmla="*/ 7 w 138"/>
              <a:gd name="T3" fmla="*/ 0 h 84"/>
              <a:gd name="T4" fmla="*/ 0 w 138"/>
              <a:gd name="T5" fmla="*/ 7 h 84"/>
              <a:gd name="T6" fmla="*/ 0 w 138"/>
              <a:gd name="T7" fmla="*/ 78 h 84"/>
              <a:gd name="T8" fmla="*/ 7 w 138"/>
              <a:gd name="T9" fmla="*/ 84 h 84"/>
              <a:gd name="T10" fmla="*/ 131 w 138"/>
              <a:gd name="T11" fmla="*/ 84 h 84"/>
              <a:gd name="T12" fmla="*/ 138 w 138"/>
              <a:gd name="T13" fmla="*/ 78 h 84"/>
              <a:gd name="T14" fmla="*/ 138 w 138"/>
              <a:gd name="T15" fmla="*/ 7 h 84"/>
              <a:gd name="T16" fmla="*/ 131 w 138"/>
              <a:gd name="T17" fmla="*/ 0 h 84"/>
              <a:gd name="T18" fmla="*/ 55 w 138"/>
              <a:gd name="T19" fmla="*/ 67 h 84"/>
              <a:gd name="T20" fmla="*/ 54 w 138"/>
              <a:gd name="T21" fmla="*/ 17 h 84"/>
              <a:gd name="T22" fmla="*/ 98 w 138"/>
              <a:gd name="T23" fmla="*/ 42 h 84"/>
              <a:gd name="T24" fmla="*/ 55 w 138"/>
              <a:gd name="T2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84">
                <a:moveTo>
                  <a:pt x="131" y="0"/>
                </a:moveTo>
                <a:cubicBezTo>
                  <a:pt x="7" y="0"/>
                  <a:pt x="7" y="0"/>
                  <a:pt x="7" y="0"/>
                </a:cubicBezTo>
                <a:cubicBezTo>
                  <a:pt x="3" y="0"/>
                  <a:pt x="0" y="3"/>
                  <a:pt x="0" y="7"/>
                </a:cubicBezTo>
                <a:cubicBezTo>
                  <a:pt x="0" y="78"/>
                  <a:pt x="0" y="78"/>
                  <a:pt x="0" y="78"/>
                </a:cubicBezTo>
                <a:cubicBezTo>
                  <a:pt x="0" y="81"/>
                  <a:pt x="3" y="84"/>
                  <a:pt x="7" y="84"/>
                </a:cubicBezTo>
                <a:cubicBezTo>
                  <a:pt x="131" y="84"/>
                  <a:pt x="131" y="84"/>
                  <a:pt x="131" y="84"/>
                </a:cubicBezTo>
                <a:cubicBezTo>
                  <a:pt x="135" y="84"/>
                  <a:pt x="138" y="81"/>
                  <a:pt x="138" y="78"/>
                </a:cubicBezTo>
                <a:cubicBezTo>
                  <a:pt x="138" y="7"/>
                  <a:pt x="138" y="7"/>
                  <a:pt x="138" y="7"/>
                </a:cubicBezTo>
                <a:cubicBezTo>
                  <a:pt x="138" y="3"/>
                  <a:pt x="135" y="0"/>
                  <a:pt x="131" y="0"/>
                </a:cubicBezTo>
                <a:close/>
                <a:moveTo>
                  <a:pt x="55" y="67"/>
                </a:moveTo>
                <a:cubicBezTo>
                  <a:pt x="54" y="17"/>
                  <a:pt x="54" y="17"/>
                  <a:pt x="54" y="17"/>
                </a:cubicBezTo>
                <a:cubicBezTo>
                  <a:pt x="98" y="42"/>
                  <a:pt x="98" y="42"/>
                  <a:pt x="98" y="42"/>
                </a:cubicBezTo>
                <a:lnTo>
                  <a:pt x="5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Oval 113"/>
          <p:cNvSpPr>
            <a:spLocks noChangeArrowheads="1"/>
          </p:cNvSpPr>
          <p:nvPr/>
        </p:nvSpPr>
        <p:spPr bwMode="auto">
          <a:xfrm>
            <a:off x="8520583" y="3455507"/>
            <a:ext cx="133944" cy="1283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Oval 114"/>
          <p:cNvSpPr>
            <a:spLocks noChangeArrowheads="1"/>
          </p:cNvSpPr>
          <p:nvPr/>
        </p:nvSpPr>
        <p:spPr bwMode="auto">
          <a:xfrm>
            <a:off x="6687985" y="2022472"/>
            <a:ext cx="133944" cy="12930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4" name="Oval 115"/>
          <p:cNvSpPr>
            <a:spLocks noChangeArrowheads="1"/>
          </p:cNvSpPr>
          <p:nvPr/>
        </p:nvSpPr>
        <p:spPr bwMode="auto">
          <a:xfrm>
            <a:off x="5441902" y="753740"/>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5" name="Oval 116"/>
          <p:cNvSpPr>
            <a:spLocks noChangeArrowheads="1"/>
          </p:cNvSpPr>
          <p:nvPr/>
        </p:nvSpPr>
        <p:spPr bwMode="auto">
          <a:xfrm>
            <a:off x="7023862" y="3349536"/>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6" name="Oval 117"/>
          <p:cNvSpPr>
            <a:spLocks noChangeArrowheads="1"/>
          </p:cNvSpPr>
          <p:nvPr/>
        </p:nvSpPr>
        <p:spPr bwMode="auto">
          <a:xfrm>
            <a:off x="7567755" y="4296467"/>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7" name="Oval 118"/>
          <p:cNvSpPr>
            <a:spLocks noChangeArrowheads="1"/>
          </p:cNvSpPr>
          <p:nvPr/>
        </p:nvSpPr>
        <p:spPr bwMode="auto">
          <a:xfrm>
            <a:off x="5617448" y="5439780"/>
            <a:ext cx="77120" cy="738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Oval 119"/>
          <p:cNvSpPr>
            <a:spLocks noChangeArrowheads="1"/>
          </p:cNvSpPr>
          <p:nvPr/>
        </p:nvSpPr>
        <p:spPr bwMode="auto">
          <a:xfrm>
            <a:off x="9315115" y="1793031"/>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Oval 120"/>
          <p:cNvSpPr>
            <a:spLocks noChangeArrowheads="1"/>
          </p:cNvSpPr>
          <p:nvPr/>
        </p:nvSpPr>
        <p:spPr bwMode="auto">
          <a:xfrm>
            <a:off x="10389711" y="2286912"/>
            <a:ext cx="105532" cy="1011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Oval 121"/>
          <p:cNvSpPr>
            <a:spLocks noChangeArrowheads="1"/>
          </p:cNvSpPr>
          <p:nvPr/>
        </p:nvSpPr>
        <p:spPr bwMode="auto">
          <a:xfrm>
            <a:off x="10303457" y="3032595"/>
            <a:ext cx="133944" cy="1283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41" name="矩形 140"/>
          <p:cNvSpPr/>
          <p:nvPr/>
        </p:nvSpPr>
        <p:spPr>
          <a:xfrm>
            <a:off x="1887082" y="2027666"/>
            <a:ext cx="2267569"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42" name="矩形 141"/>
          <p:cNvSpPr/>
          <p:nvPr/>
        </p:nvSpPr>
        <p:spPr>
          <a:xfrm>
            <a:off x="1887082" y="3183878"/>
            <a:ext cx="2267569"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43" name="矩形 142"/>
          <p:cNvSpPr/>
          <p:nvPr/>
        </p:nvSpPr>
        <p:spPr>
          <a:xfrm>
            <a:off x="1887082" y="4304634"/>
            <a:ext cx="2267569" cy="477054"/>
          </a:xfrm>
          <a:prstGeom prst="rect">
            <a:avLst/>
          </a:prstGeom>
        </p:spPr>
        <p:txBody>
          <a:bodyPr wrap="square">
            <a:spAutoFit/>
          </a:bodyPr>
          <a:lstStyle/>
          <a:p>
            <a:pPr>
              <a:lnSpc>
                <a:spcPts val="1500"/>
              </a:lnSpc>
            </a:pPr>
            <a:r>
              <a:rPr lang="zh-CN" altLang="en-US" sz="1200" dirty="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a:t>
            </a:r>
            <a:endParaRPr lang="en-US" altLang="zh-CN" sz="1200" dirty="0">
              <a:solidFill>
                <a:srgbClr val="7E7E7E"/>
              </a:solidFill>
              <a:latin typeface="微软雅黑" panose="020B0503020204020204" pitchFamily="34" charset="-122"/>
              <a:ea typeface="微软雅黑" panose="020B0503020204020204" pitchFamily="34" charset="-122"/>
              <a:cs typeface="Calibri Light"/>
            </a:endParaRPr>
          </a:p>
        </p:txBody>
      </p:sp>
      <p:sp>
        <p:nvSpPr>
          <p:cNvPr id="131" name="矩形 130"/>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教学分析</a:t>
            </a:r>
          </a:p>
        </p:txBody>
      </p:sp>
    </p:spTree>
    <p:extLst>
      <p:ext uri="{BB962C8B-B14F-4D97-AF65-F5344CB8AC3E}">
        <p14:creationId xmlns:p14="http://schemas.microsoft.com/office/powerpoint/2010/main" val="57315494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500"/>
                                        <p:tgtEl>
                                          <p:spTgt spid="1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fade">
                                      <p:cBhvr>
                                        <p:cTn id="16" dur="500"/>
                                        <p:tgtEl>
                                          <p:spTgt spid="1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8"/>
                                        </p:tgtEl>
                                        <p:attrNameLst>
                                          <p:attrName>style.visibility</p:attrName>
                                        </p:attrNameLst>
                                      </p:cBhvr>
                                      <p:to>
                                        <p:strVal val="visible"/>
                                      </p:to>
                                    </p:set>
                                    <p:animEffect transition="in" filter="fade">
                                      <p:cBhvr>
                                        <p:cTn id="22" dur="500"/>
                                        <p:tgtEl>
                                          <p:spTgt spid="1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fade">
                                      <p:cBhvr>
                                        <p:cTn id="25" dur="500"/>
                                        <p:tgtEl>
                                          <p:spTgt spid="1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1"/>
                                        </p:tgtEl>
                                        <p:attrNameLst>
                                          <p:attrName>style.visibility</p:attrName>
                                        </p:attrNameLst>
                                      </p:cBhvr>
                                      <p:to>
                                        <p:strVal val="visible"/>
                                      </p:to>
                                    </p:set>
                                    <p:animEffect transition="in" filter="fade">
                                      <p:cBhvr>
                                        <p:cTn id="46" dur="500"/>
                                        <p:tgtEl>
                                          <p:spTgt spid="1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00"/>
                                        </p:tgtEl>
                                        <p:attrNameLst>
                                          <p:attrName>style.visibility</p:attrName>
                                        </p:attrNameLst>
                                      </p:cBhvr>
                                      <p:to>
                                        <p:strVal val="visible"/>
                                      </p:to>
                                    </p:set>
                                    <p:animEffect transition="in" filter="fade">
                                      <p:cBhvr>
                                        <p:cTn id="58" dur="500"/>
                                        <p:tgtEl>
                                          <p:spTgt spid="10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fade">
                                      <p:cBhvr>
                                        <p:cTn id="76" dur="500"/>
                                        <p:tgtEl>
                                          <p:spTgt spid="8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101"/>
                                        </p:tgtEl>
                                        <p:attrNameLst>
                                          <p:attrName>style.visibility</p:attrName>
                                        </p:attrNameLst>
                                      </p:cBhvr>
                                      <p:to>
                                        <p:strVal val="visible"/>
                                      </p:to>
                                    </p:set>
                                    <p:animEffect transition="in" filter="fade">
                                      <p:cBhvr>
                                        <p:cTn id="79" dur="500"/>
                                        <p:tgtEl>
                                          <p:spTgt spid="10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2"/>
                                        </p:tgtEl>
                                        <p:attrNameLst>
                                          <p:attrName>style.visibility</p:attrName>
                                        </p:attrNameLst>
                                      </p:cBhvr>
                                      <p:to>
                                        <p:strVal val="visible"/>
                                      </p:to>
                                    </p:set>
                                    <p:animEffect transition="in" filter="fade">
                                      <p:cBhvr>
                                        <p:cTn id="82" dur="500"/>
                                        <p:tgtEl>
                                          <p:spTgt spid="10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3"/>
                                        </p:tgtEl>
                                        <p:attrNameLst>
                                          <p:attrName>style.visibility</p:attrName>
                                        </p:attrNameLst>
                                      </p:cBhvr>
                                      <p:to>
                                        <p:strVal val="visible"/>
                                      </p:to>
                                    </p:set>
                                    <p:animEffect transition="in" filter="fade">
                                      <p:cBhvr>
                                        <p:cTn id="85" dur="500"/>
                                        <p:tgtEl>
                                          <p:spTgt spid="10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4"/>
                                        </p:tgtEl>
                                        <p:attrNameLst>
                                          <p:attrName>style.visibility</p:attrName>
                                        </p:attrNameLst>
                                      </p:cBhvr>
                                      <p:to>
                                        <p:strVal val="visible"/>
                                      </p:to>
                                    </p:set>
                                    <p:animEffect transition="in" filter="fade">
                                      <p:cBhvr>
                                        <p:cTn id="88" dur="500"/>
                                        <p:tgtEl>
                                          <p:spTgt spid="10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05"/>
                                        </p:tgtEl>
                                        <p:attrNameLst>
                                          <p:attrName>style.visibility</p:attrName>
                                        </p:attrNameLst>
                                      </p:cBhvr>
                                      <p:to>
                                        <p:strVal val="visible"/>
                                      </p:to>
                                    </p:set>
                                    <p:animEffect transition="in" filter="fade">
                                      <p:cBhvr>
                                        <p:cTn id="91" dur="500"/>
                                        <p:tgtEl>
                                          <p:spTgt spid="10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fade">
                                      <p:cBhvr>
                                        <p:cTn id="97" dur="500"/>
                                        <p:tgtEl>
                                          <p:spTgt spid="5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93"/>
                                        </p:tgtEl>
                                        <p:attrNameLst>
                                          <p:attrName>style.visibility</p:attrName>
                                        </p:attrNameLst>
                                      </p:cBhvr>
                                      <p:to>
                                        <p:strVal val="visible"/>
                                      </p:to>
                                    </p:set>
                                    <p:animEffect transition="in" filter="fade">
                                      <p:cBhvr>
                                        <p:cTn id="100" dur="500"/>
                                        <p:tgtEl>
                                          <p:spTgt spid="9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Effect transition="in" filter="fade">
                                      <p:cBhvr>
                                        <p:cTn id="103" dur="500"/>
                                        <p:tgtEl>
                                          <p:spTgt spid="9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fade">
                                      <p:cBhvr>
                                        <p:cTn id="106" dur="500"/>
                                        <p:tgtEl>
                                          <p:spTgt spid="5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fade">
                                      <p:cBhvr>
                                        <p:cTn id="109" dur="500"/>
                                        <p:tgtEl>
                                          <p:spTgt spid="5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fade">
                                      <p:cBhvr>
                                        <p:cTn id="112" dur="500"/>
                                        <p:tgtEl>
                                          <p:spTgt spid="5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16"/>
                                        </p:tgtEl>
                                        <p:attrNameLst>
                                          <p:attrName>style.visibility</p:attrName>
                                        </p:attrNameLst>
                                      </p:cBhvr>
                                      <p:to>
                                        <p:strVal val="visible"/>
                                      </p:to>
                                    </p:set>
                                    <p:animEffect transition="in" filter="fade">
                                      <p:cBhvr>
                                        <p:cTn id="118" dur="500"/>
                                        <p:tgtEl>
                                          <p:spTgt spid="116"/>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17"/>
                                        </p:tgtEl>
                                        <p:attrNameLst>
                                          <p:attrName>style.visibility</p:attrName>
                                        </p:attrNameLst>
                                      </p:cBhvr>
                                      <p:to>
                                        <p:strVal val="visible"/>
                                      </p:to>
                                    </p:set>
                                    <p:animEffect transition="in" filter="fade">
                                      <p:cBhvr>
                                        <p:cTn id="121" dur="500"/>
                                        <p:tgtEl>
                                          <p:spTgt spid="117"/>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5"/>
                                        </p:tgtEl>
                                        <p:attrNameLst>
                                          <p:attrName>style.visibility</p:attrName>
                                        </p:attrNameLst>
                                      </p:cBhvr>
                                      <p:to>
                                        <p:strVal val="visible"/>
                                      </p:to>
                                    </p:set>
                                    <p:animEffect transition="in" filter="fade">
                                      <p:cBhvr>
                                        <p:cTn id="124" dur="500"/>
                                        <p:tgtEl>
                                          <p:spTgt spid="2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fade">
                                      <p:cBhvr>
                                        <p:cTn id="127" dur="500"/>
                                        <p:tgtEl>
                                          <p:spTgt spid="4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95"/>
                                        </p:tgtEl>
                                        <p:attrNameLst>
                                          <p:attrName>style.visibility</p:attrName>
                                        </p:attrNameLst>
                                      </p:cBhvr>
                                      <p:to>
                                        <p:strVal val="visible"/>
                                      </p:to>
                                    </p:set>
                                    <p:animEffect transition="in" filter="fade">
                                      <p:cBhvr>
                                        <p:cTn id="130" dur="500"/>
                                        <p:tgtEl>
                                          <p:spTgt spid="9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96"/>
                                        </p:tgtEl>
                                        <p:attrNameLst>
                                          <p:attrName>style.visibility</p:attrName>
                                        </p:attrNameLst>
                                      </p:cBhvr>
                                      <p:to>
                                        <p:strVal val="visible"/>
                                      </p:to>
                                    </p:set>
                                    <p:animEffect transition="in" filter="fade">
                                      <p:cBhvr>
                                        <p:cTn id="133" dur="500"/>
                                        <p:tgtEl>
                                          <p:spTgt spid="96"/>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97"/>
                                        </p:tgtEl>
                                        <p:attrNameLst>
                                          <p:attrName>style.visibility</p:attrName>
                                        </p:attrNameLst>
                                      </p:cBhvr>
                                      <p:to>
                                        <p:strVal val="visible"/>
                                      </p:to>
                                    </p:set>
                                    <p:animEffect transition="in" filter="fade">
                                      <p:cBhvr>
                                        <p:cTn id="136" dur="500"/>
                                        <p:tgtEl>
                                          <p:spTgt spid="97"/>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98"/>
                                        </p:tgtEl>
                                        <p:attrNameLst>
                                          <p:attrName>style.visibility</p:attrName>
                                        </p:attrNameLst>
                                      </p:cBhvr>
                                      <p:to>
                                        <p:strVal val="visible"/>
                                      </p:to>
                                    </p:set>
                                    <p:animEffect transition="in" filter="fade">
                                      <p:cBhvr>
                                        <p:cTn id="139" dur="500"/>
                                        <p:tgtEl>
                                          <p:spTgt spid="98"/>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22"/>
                                        </p:tgtEl>
                                        <p:attrNameLst>
                                          <p:attrName>style.visibility</p:attrName>
                                        </p:attrNameLst>
                                      </p:cBhvr>
                                      <p:to>
                                        <p:strVal val="visible"/>
                                      </p:to>
                                    </p:set>
                                    <p:animEffect transition="in" filter="fade">
                                      <p:cBhvr>
                                        <p:cTn id="142" dur="500"/>
                                        <p:tgtEl>
                                          <p:spTgt spid="122"/>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07"/>
                                        </p:tgtEl>
                                        <p:attrNameLst>
                                          <p:attrName>style.visibility</p:attrName>
                                        </p:attrNameLst>
                                      </p:cBhvr>
                                      <p:to>
                                        <p:strVal val="visible"/>
                                      </p:to>
                                    </p:set>
                                    <p:animEffect transition="in" filter="fade">
                                      <p:cBhvr>
                                        <p:cTn id="145" dur="500"/>
                                        <p:tgtEl>
                                          <p:spTgt spid="10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08"/>
                                        </p:tgtEl>
                                        <p:attrNameLst>
                                          <p:attrName>style.visibility</p:attrName>
                                        </p:attrNameLst>
                                      </p:cBhvr>
                                      <p:to>
                                        <p:strVal val="visible"/>
                                      </p:to>
                                    </p:set>
                                    <p:animEffect transition="in" filter="fade">
                                      <p:cBhvr>
                                        <p:cTn id="148" dur="500"/>
                                        <p:tgtEl>
                                          <p:spTgt spid="10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109"/>
                                        </p:tgtEl>
                                        <p:attrNameLst>
                                          <p:attrName>style.visibility</p:attrName>
                                        </p:attrNameLst>
                                      </p:cBhvr>
                                      <p:to>
                                        <p:strVal val="visible"/>
                                      </p:to>
                                    </p:set>
                                    <p:animEffect transition="in" filter="fade">
                                      <p:cBhvr>
                                        <p:cTn id="151" dur="500"/>
                                        <p:tgtEl>
                                          <p:spTgt spid="10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4"/>
                                        </p:tgtEl>
                                        <p:attrNameLst>
                                          <p:attrName>style.visibility</p:attrName>
                                        </p:attrNameLst>
                                      </p:cBhvr>
                                      <p:to>
                                        <p:strVal val="visible"/>
                                      </p:to>
                                    </p:set>
                                    <p:animEffect transition="in" filter="fade">
                                      <p:cBhvr>
                                        <p:cTn id="154" dur="500"/>
                                        <p:tgtEl>
                                          <p:spTgt spid="24"/>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79"/>
                                        </p:tgtEl>
                                        <p:attrNameLst>
                                          <p:attrName>style.visibility</p:attrName>
                                        </p:attrNameLst>
                                      </p:cBhvr>
                                      <p:to>
                                        <p:strVal val="visible"/>
                                      </p:to>
                                    </p:set>
                                    <p:animEffect transition="in" filter="fade">
                                      <p:cBhvr>
                                        <p:cTn id="157" dur="500"/>
                                        <p:tgtEl>
                                          <p:spTgt spid="79"/>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80"/>
                                        </p:tgtEl>
                                        <p:attrNameLst>
                                          <p:attrName>style.visibility</p:attrName>
                                        </p:attrNameLst>
                                      </p:cBhvr>
                                      <p:to>
                                        <p:strVal val="visible"/>
                                      </p:to>
                                    </p:set>
                                    <p:animEffect transition="in" filter="fade">
                                      <p:cBhvr>
                                        <p:cTn id="160" dur="500"/>
                                        <p:tgtEl>
                                          <p:spTgt spid="80"/>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81"/>
                                        </p:tgtEl>
                                        <p:attrNameLst>
                                          <p:attrName>style.visibility</p:attrName>
                                        </p:attrNameLst>
                                      </p:cBhvr>
                                      <p:to>
                                        <p:strVal val="visible"/>
                                      </p:to>
                                    </p:set>
                                    <p:animEffect transition="in" filter="fade">
                                      <p:cBhvr>
                                        <p:cTn id="163" dur="500"/>
                                        <p:tgtEl>
                                          <p:spTgt spid="81"/>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78"/>
                                        </p:tgtEl>
                                        <p:attrNameLst>
                                          <p:attrName>style.visibility</p:attrName>
                                        </p:attrNameLst>
                                      </p:cBhvr>
                                      <p:to>
                                        <p:strVal val="visible"/>
                                      </p:to>
                                    </p:set>
                                    <p:animEffect transition="in" filter="fade">
                                      <p:cBhvr>
                                        <p:cTn id="166" dur="500"/>
                                        <p:tgtEl>
                                          <p:spTgt spid="78"/>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72"/>
                                        </p:tgtEl>
                                        <p:attrNameLst>
                                          <p:attrName>style.visibility</p:attrName>
                                        </p:attrNameLst>
                                      </p:cBhvr>
                                      <p:to>
                                        <p:strVal val="visible"/>
                                      </p:to>
                                    </p:set>
                                    <p:animEffect transition="in" filter="fade">
                                      <p:cBhvr>
                                        <p:cTn id="169" dur="500"/>
                                        <p:tgtEl>
                                          <p:spTgt spid="72"/>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77"/>
                                        </p:tgtEl>
                                        <p:attrNameLst>
                                          <p:attrName>style.visibility</p:attrName>
                                        </p:attrNameLst>
                                      </p:cBhvr>
                                      <p:to>
                                        <p:strVal val="visible"/>
                                      </p:to>
                                    </p:set>
                                    <p:animEffect transition="in" filter="fade">
                                      <p:cBhvr>
                                        <p:cTn id="172" dur="500"/>
                                        <p:tgtEl>
                                          <p:spTgt spid="77"/>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71"/>
                                        </p:tgtEl>
                                        <p:attrNameLst>
                                          <p:attrName>style.visibility</p:attrName>
                                        </p:attrNameLst>
                                      </p:cBhvr>
                                      <p:to>
                                        <p:strVal val="visible"/>
                                      </p:to>
                                    </p:set>
                                    <p:animEffect transition="in" filter="fade">
                                      <p:cBhvr>
                                        <p:cTn id="175" dur="500"/>
                                        <p:tgtEl>
                                          <p:spTgt spid="71"/>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90"/>
                                        </p:tgtEl>
                                        <p:attrNameLst>
                                          <p:attrName>style.visibility</p:attrName>
                                        </p:attrNameLst>
                                      </p:cBhvr>
                                      <p:to>
                                        <p:strVal val="visible"/>
                                      </p:to>
                                    </p:set>
                                    <p:animEffect transition="in" filter="fade">
                                      <p:cBhvr>
                                        <p:cTn id="181" dur="500"/>
                                        <p:tgtEl>
                                          <p:spTgt spid="90"/>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91"/>
                                        </p:tgtEl>
                                        <p:attrNameLst>
                                          <p:attrName>style.visibility</p:attrName>
                                        </p:attrNameLst>
                                      </p:cBhvr>
                                      <p:to>
                                        <p:strVal val="visible"/>
                                      </p:to>
                                    </p:set>
                                    <p:animEffect transition="in" filter="fade">
                                      <p:cBhvr>
                                        <p:cTn id="184" dur="500"/>
                                        <p:tgtEl>
                                          <p:spTgt spid="91"/>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92"/>
                                        </p:tgtEl>
                                        <p:attrNameLst>
                                          <p:attrName>style.visibility</p:attrName>
                                        </p:attrNameLst>
                                      </p:cBhvr>
                                      <p:to>
                                        <p:strVal val="visible"/>
                                      </p:to>
                                    </p:set>
                                    <p:animEffect transition="in" filter="fade">
                                      <p:cBhvr>
                                        <p:cTn id="187" dur="500"/>
                                        <p:tgtEl>
                                          <p:spTgt spid="92"/>
                                        </p:tgtEl>
                                      </p:cBhvr>
                                    </p:animEffect>
                                  </p:childTnLst>
                                </p:cTn>
                              </p:par>
                            </p:childTnLst>
                          </p:cTn>
                        </p:par>
                        <p:par>
                          <p:cTn id="188" fill="hold">
                            <p:stCondLst>
                              <p:cond delay="500"/>
                            </p:stCondLst>
                            <p:childTnLst>
                              <p:par>
                                <p:cTn id="189" presetID="10" presetClass="entr" presetSubtype="0" fill="hold" grpId="0" nodeType="afterEffect">
                                  <p:stCondLst>
                                    <p:cond delay="0"/>
                                  </p:stCondLst>
                                  <p:childTnLst>
                                    <p:set>
                                      <p:cBhvr>
                                        <p:cTn id="190" dur="1" fill="hold">
                                          <p:stCondLst>
                                            <p:cond delay="0"/>
                                          </p:stCondLst>
                                        </p:cTn>
                                        <p:tgtEl>
                                          <p:spTgt spid="5"/>
                                        </p:tgtEl>
                                        <p:attrNameLst>
                                          <p:attrName>style.visibility</p:attrName>
                                        </p:attrNameLst>
                                      </p:cBhvr>
                                      <p:to>
                                        <p:strVal val="visible"/>
                                      </p:to>
                                    </p:set>
                                    <p:animEffect transition="in" filter="fade">
                                      <p:cBhvr>
                                        <p:cTn id="191" dur="500"/>
                                        <p:tgtEl>
                                          <p:spTgt spid="5"/>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4"/>
                                        </p:tgtEl>
                                        <p:attrNameLst>
                                          <p:attrName>style.visibility</p:attrName>
                                        </p:attrNameLst>
                                      </p:cBhvr>
                                      <p:to>
                                        <p:strVal val="visible"/>
                                      </p:to>
                                    </p:set>
                                    <p:animEffect transition="in" filter="fade">
                                      <p:cBhvr>
                                        <p:cTn id="194" dur="500"/>
                                        <p:tgtEl>
                                          <p:spTgt spid="4"/>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3"/>
                                        </p:tgtEl>
                                        <p:attrNameLst>
                                          <p:attrName>style.visibility</p:attrName>
                                        </p:attrNameLst>
                                      </p:cBhvr>
                                      <p:to>
                                        <p:strVal val="visible"/>
                                      </p:to>
                                    </p:set>
                                    <p:animEffect transition="in" filter="fade">
                                      <p:cBhvr>
                                        <p:cTn id="197" dur="500"/>
                                        <p:tgtEl>
                                          <p:spTgt spid="3"/>
                                        </p:tgtEl>
                                      </p:cBhvr>
                                    </p:animEffect>
                                  </p:childTnLst>
                                </p:cTn>
                              </p:par>
                            </p:childTnLst>
                          </p:cTn>
                        </p:par>
                        <p:par>
                          <p:cTn id="198" fill="hold">
                            <p:stCondLst>
                              <p:cond delay="1000"/>
                            </p:stCondLst>
                            <p:childTnLst>
                              <p:par>
                                <p:cTn id="199" presetID="10" presetClass="entr" presetSubtype="0" fill="hold" grpId="0" nodeType="afterEffect">
                                  <p:stCondLst>
                                    <p:cond delay="0"/>
                                  </p:stCondLst>
                                  <p:childTnLst>
                                    <p:set>
                                      <p:cBhvr>
                                        <p:cTn id="200" dur="1" fill="hold">
                                          <p:stCondLst>
                                            <p:cond delay="0"/>
                                          </p:stCondLst>
                                        </p:cTn>
                                        <p:tgtEl>
                                          <p:spTgt spid="141"/>
                                        </p:tgtEl>
                                        <p:attrNameLst>
                                          <p:attrName>style.visibility</p:attrName>
                                        </p:attrNameLst>
                                      </p:cBhvr>
                                      <p:to>
                                        <p:strVal val="visible"/>
                                      </p:to>
                                    </p:set>
                                    <p:animEffect transition="in" filter="fade">
                                      <p:cBhvr>
                                        <p:cTn id="201" dur="500"/>
                                        <p:tgtEl>
                                          <p:spTgt spid="141"/>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42"/>
                                        </p:tgtEl>
                                        <p:attrNameLst>
                                          <p:attrName>style.visibility</p:attrName>
                                        </p:attrNameLst>
                                      </p:cBhvr>
                                      <p:to>
                                        <p:strVal val="visible"/>
                                      </p:to>
                                    </p:set>
                                    <p:animEffect transition="in" filter="fade">
                                      <p:cBhvr>
                                        <p:cTn id="204" dur="500"/>
                                        <p:tgtEl>
                                          <p:spTgt spid="142"/>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43"/>
                                        </p:tgtEl>
                                        <p:attrNameLst>
                                          <p:attrName>style.visibility</p:attrName>
                                        </p:attrNameLst>
                                      </p:cBhvr>
                                      <p:to>
                                        <p:strVal val="visible"/>
                                      </p:to>
                                    </p:set>
                                    <p:animEffect transition="in" filter="fade">
                                      <p:cBhvr>
                                        <p:cTn id="207"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4" grpId="0" animBg="1"/>
      <p:bldP spid="25" grpId="0" animBg="1"/>
      <p:bldP spid="44" grpId="0" animBg="1"/>
      <p:bldP spid="52" grpId="0" animBg="1"/>
      <p:bldP spid="54" grpId="0" animBg="1"/>
      <p:bldP spid="55" grpId="0" animBg="1"/>
      <p:bldP spid="56"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41" grpId="0"/>
      <p:bldP spid="142" grpId="0"/>
      <p:bldP spid="1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NO. 02</a:t>
            </a:r>
            <a:endParaRPr lang="zh-CN" altLang="en-US" dirty="0"/>
          </a:p>
          <a:p>
            <a:endParaRPr lang="zh-CN" altLang="en-US" dirty="0"/>
          </a:p>
        </p:txBody>
      </p:sp>
      <p:sp>
        <p:nvSpPr>
          <p:cNvPr id="3" name="文本占位符 2"/>
          <p:cNvSpPr>
            <a:spLocks noGrp="1"/>
          </p:cNvSpPr>
          <p:nvPr>
            <p:ph type="body" sz="quarter" idx="11"/>
          </p:nvPr>
        </p:nvSpPr>
        <p:spPr/>
        <p:txBody>
          <a:bodyPr>
            <a:normAutofit lnSpcReduction="10000"/>
          </a:bodyPr>
          <a:lstStyle/>
          <a:p>
            <a:r>
              <a:rPr lang="zh-CN" altLang="en-US"/>
              <a:t>教学设计</a:t>
            </a:r>
          </a:p>
          <a:p>
            <a:endParaRPr lang="zh-CN" altLang="en-US"/>
          </a:p>
        </p:txBody>
      </p:sp>
    </p:spTree>
    <p:extLst>
      <p:ext uri="{BB962C8B-B14F-4D97-AF65-F5344CB8AC3E}">
        <p14:creationId xmlns:p14="http://schemas.microsoft.com/office/powerpoint/2010/main" val="1030033286"/>
      </p:ext>
    </p:extLst>
  </p:cSld>
  <p:clrMapOvr>
    <a:masterClrMapping/>
  </p:clrMapOvr>
  <p:transition spd="slow" advClick="0" advTm="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559255" y="1643995"/>
            <a:ext cx="1788629" cy="1083308"/>
            <a:chOff x="3433763" y="1131575"/>
            <a:chExt cx="2241550" cy="1357626"/>
          </a:xfrm>
        </p:grpSpPr>
        <p:sp>
          <p:nvSpPr>
            <p:cNvPr id="6158" name="Freeform 14"/>
            <p:cNvSpPr>
              <a:spLocks/>
            </p:cNvSpPr>
            <p:nvPr/>
          </p:nvSpPr>
          <p:spPr bwMode="auto">
            <a:xfrm>
              <a:off x="3433763" y="1474788"/>
              <a:ext cx="2241550" cy="1014413"/>
            </a:xfrm>
            <a:custGeom>
              <a:avLst/>
              <a:gdLst/>
              <a:ahLst/>
              <a:cxnLst>
                <a:cxn ang="0">
                  <a:pos x="634" y="369"/>
                </a:cxn>
                <a:cxn ang="0">
                  <a:pos x="420" y="284"/>
                </a:cxn>
                <a:cxn ang="0">
                  <a:pos x="201" y="375"/>
                </a:cxn>
                <a:cxn ang="0">
                  <a:pos x="0" y="174"/>
                </a:cxn>
                <a:cxn ang="0">
                  <a:pos x="420" y="0"/>
                </a:cxn>
                <a:cxn ang="0">
                  <a:pos x="829" y="163"/>
                </a:cxn>
                <a:cxn ang="0">
                  <a:pos x="634" y="369"/>
                </a:cxn>
              </a:cxnLst>
              <a:rect l="0" t="0" r="r" b="b"/>
              <a:pathLst>
                <a:path w="829" h="375">
                  <a:moveTo>
                    <a:pt x="634" y="369"/>
                  </a:moveTo>
                  <a:cubicBezTo>
                    <a:pt x="574" y="312"/>
                    <a:pt x="503" y="284"/>
                    <a:pt x="420" y="284"/>
                  </a:cubicBezTo>
                  <a:cubicBezTo>
                    <a:pt x="334" y="284"/>
                    <a:pt x="261" y="314"/>
                    <a:pt x="201" y="375"/>
                  </a:cubicBezTo>
                  <a:cubicBezTo>
                    <a:pt x="0" y="174"/>
                    <a:pt x="0" y="174"/>
                    <a:pt x="0" y="174"/>
                  </a:cubicBezTo>
                  <a:cubicBezTo>
                    <a:pt x="116" y="58"/>
                    <a:pt x="256" y="0"/>
                    <a:pt x="420" y="0"/>
                  </a:cubicBezTo>
                  <a:cubicBezTo>
                    <a:pt x="579" y="0"/>
                    <a:pt x="716" y="54"/>
                    <a:pt x="829" y="163"/>
                  </a:cubicBezTo>
                  <a:lnTo>
                    <a:pt x="634" y="36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Isosceles Triangle 18"/>
            <p:cNvSpPr/>
            <p:nvPr/>
          </p:nvSpPr>
          <p:spPr>
            <a:xfrm>
              <a:off x="4372937" y="1131575"/>
              <a:ext cx="398127" cy="46085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5" name="Group 24"/>
          <p:cNvGrpSpPr/>
          <p:nvPr/>
        </p:nvGrpSpPr>
        <p:grpSpPr>
          <a:xfrm>
            <a:off x="6866257" y="2318146"/>
            <a:ext cx="1126223" cy="1791163"/>
            <a:chOff x="3008635" y="1967798"/>
            <a:chExt cx="1112911" cy="1769992"/>
          </a:xfrm>
        </p:grpSpPr>
        <p:sp>
          <p:nvSpPr>
            <p:cNvPr id="6157" name="Freeform 13"/>
            <p:cNvSpPr>
              <a:spLocks/>
            </p:cNvSpPr>
            <p:nvPr/>
          </p:nvSpPr>
          <p:spPr bwMode="auto">
            <a:xfrm>
              <a:off x="3321669" y="1967798"/>
              <a:ext cx="799877" cy="1769992"/>
            </a:xfrm>
            <a:custGeom>
              <a:avLst/>
              <a:gdLst/>
              <a:ahLst/>
              <a:cxnLst>
                <a:cxn ang="0">
                  <a:pos x="163" y="0"/>
                </a:cxn>
                <a:cxn ang="0">
                  <a:pos x="369" y="195"/>
                </a:cxn>
                <a:cxn ang="0">
                  <a:pos x="284" y="409"/>
                </a:cxn>
                <a:cxn ang="0">
                  <a:pos x="375" y="628"/>
                </a:cxn>
                <a:cxn ang="0">
                  <a:pos x="375" y="629"/>
                </a:cxn>
                <a:cxn ang="0">
                  <a:pos x="174" y="830"/>
                </a:cxn>
                <a:cxn ang="0">
                  <a:pos x="174" y="829"/>
                </a:cxn>
                <a:cxn ang="0">
                  <a:pos x="0" y="409"/>
                </a:cxn>
                <a:cxn ang="0">
                  <a:pos x="163" y="0"/>
                </a:cxn>
              </a:cxnLst>
              <a:rect l="0" t="0" r="r" b="b"/>
              <a:pathLst>
                <a:path w="375" h="830">
                  <a:moveTo>
                    <a:pt x="163" y="0"/>
                  </a:moveTo>
                  <a:cubicBezTo>
                    <a:pt x="369" y="195"/>
                    <a:pt x="369" y="195"/>
                    <a:pt x="369" y="195"/>
                  </a:cubicBezTo>
                  <a:cubicBezTo>
                    <a:pt x="312" y="255"/>
                    <a:pt x="284" y="326"/>
                    <a:pt x="284" y="409"/>
                  </a:cubicBezTo>
                  <a:cubicBezTo>
                    <a:pt x="284" y="495"/>
                    <a:pt x="314" y="568"/>
                    <a:pt x="375" y="628"/>
                  </a:cubicBezTo>
                  <a:cubicBezTo>
                    <a:pt x="375" y="629"/>
                    <a:pt x="375" y="629"/>
                    <a:pt x="375" y="629"/>
                  </a:cubicBezTo>
                  <a:cubicBezTo>
                    <a:pt x="174" y="830"/>
                    <a:pt x="174" y="830"/>
                    <a:pt x="174" y="830"/>
                  </a:cubicBezTo>
                  <a:cubicBezTo>
                    <a:pt x="174" y="829"/>
                    <a:pt x="174" y="829"/>
                    <a:pt x="174" y="829"/>
                  </a:cubicBezTo>
                  <a:cubicBezTo>
                    <a:pt x="58" y="713"/>
                    <a:pt x="0" y="573"/>
                    <a:pt x="0" y="409"/>
                  </a:cubicBezTo>
                  <a:cubicBezTo>
                    <a:pt x="0" y="250"/>
                    <a:pt x="54" y="114"/>
                    <a:pt x="163" y="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Isosceles Triangle 19"/>
            <p:cNvSpPr/>
            <p:nvPr/>
          </p:nvSpPr>
          <p:spPr>
            <a:xfrm rot="16200000">
              <a:off x="3033366" y="2671099"/>
              <a:ext cx="313928" cy="36339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6" name="Group 25"/>
          <p:cNvGrpSpPr/>
          <p:nvPr/>
        </p:nvGrpSpPr>
        <p:grpSpPr>
          <a:xfrm>
            <a:off x="8939997" y="2294080"/>
            <a:ext cx="1090388" cy="1788631"/>
            <a:chOff x="5057865" y="1944015"/>
            <a:chExt cx="1077500" cy="1767489"/>
          </a:xfrm>
        </p:grpSpPr>
        <p:sp>
          <p:nvSpPr>
            <p:cNvPr id="6156" name="Freeform 12"/>
            <p:cNvSpPr>
              <a:spLocks/>
            </p:cNvSpPr>
            <p:nvPr/>
          </p:nvSpPr>
          <p:spPr bwMode="auto">
            <a:xfrm>
              <a:off x="5057865" y="1944015"/>
              <a:ext cx="797373" cy="1767489"/>
            </a:xfrm>
            <a:custGeom>
              <a:avLst/>
              <a:gdLst/>
              <a:ahLst/>
              <a:cxnLst>
                <a:cxn ang="0">
                  <a:pos x="201" y="0"/>
                </a:cxn>
                <a:cxn ang="0">
                  <a:pos x="374" y="420"/>
                </a:cxn>
                <a:cxn ang="0">
                  <a:pos x="211" y="829"/>
                </a:cxn>
                <a:cxn ang="0">
                  <a:pos x="5" y="634"/>
                </a:cxn>
                <a:cxn ang="0">
                  <a:pos x="90" y="420"/>
                </a:cxn>
                <a:cxn ang="0">
                  <a:pos x="0" y="201"/>
                </a:cxn>
                <a:cxn ang="0">
                  <a:pos x="201" y="0"/>
                </a:cxn>
              </a:cxnLst>
              <a:rect l="0" t="0" r="r" b="b"/>
              <a:pathLst>
                <a:path w="374" h="829">
                  <a:moveTo>
                    <a:pt x="201" y="0"/>
                  </a:moveTo>
                  <a:cubicBezTo>
                    <a:pt x="316" y="116"/>
                    <a:pt x="374" y="256"/>
                    <a:pt x="374" y="420"/>
                  </a:cubicBezTo>
                  <a:cubicBezTo>
                    <a:pt x="374" y="579"/>
                    <a:pt x="320" y="715"/>
                    <a:pt x="211" y="829"/>
                  </a:cubicBezTo>
                  <a:cubicBezTo>
                    <a:pt x="5" y="634"/>
                    <a:pt x="5" y="634"/>
                    <a:pt x="5" y="634"/>
                  </a:cubicBezTo>
                  <a:cubicBezTo>
                    <a:pt x="62" y="574"/>
                    <a:pt x="90" y="503"/>
                    <a:pt x="90" y="420"/>
                  </a:cubicBezTo>
                  <a:cubicBezTo>
                    <a:pt x="90" y="335"/>
                    <a:pt x="60" y="262"/>
                    <a:pt x="0" y="201"/>
                  </a:cubicBezTo>
                  <a:lnTo>
                    <a:pt x="201" y="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Isosceles Triangle 21"/>
            <p:cNvSpPr/>
            <p:nvPr/>
          </p:nvSpPr>
          <p:spPr>
            <a:xfrm rot="5400000" flipH="1">
              <a:off x="5796706" y="2671100"/>
              <a:ext cx="313928" cy="36339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7" name="Group 26"/>
          <p:cNvGrpSpPr/>
          <p:nvPr/>
        </p:nvGrpSpPr>
        <p:grpSpPr>
          <a:xfrm>
            <a:off x="7583323" y="3672288"/>
            <a:ext cx="1788629" cy="1105459"/>
            <a:chOff x="3717226" y="3305933"/>
            <a:chExt cx="1767489" cy="1092393"/>
          </a:xfrm>
        </p:grpSpPr>
        <p:sp>
          <p:nvSpPr>
            <p:cNvPr id="6159" name="Freeform 15"/>
            <p:cNvSpPr>
              <a:spLocks/>
            </p:cNvSpPr>
            <p:nvPr/>
          </p:nvSpPr>
          <p:spPr bwMode="auto">
            <a:xfrm>
              <a:off x="3717226" y="3305933"/>
              <a:ext cx="1767489" cy="799877"/>
            </a:xfrm>
            <a:custGeom>
              <a:avLst/>
              <a:gdLst/>
              <a:ahLst/>
              <a:cxnLst>
                <a:cxn ang="0">
                  <a:pos x="628" y="0"/>
                </a:cxn>
                <a:cxn ang="0">
                  <a:pos x="629" y="0"/>
                </a:cxn>
                <a:cxn ang="0">
                  <a:pos x="829" y="201"/>
                </a:cxn>
                <a:cxn ang="0">
                  <a:pos x="829" y="201"/>
                </a:cxn>
                <a:cxn ang="0">
                  <a:pos x="409" y="375"/>
                </a:cxn>
                <a:cxn ang="0">
                  <a:pos x="0" y="212"/>
                </a:cxn>
                <a:cxn ang="0">
                  <a:pos x="196" y="6"/>
                </a:cxn>
                <a:cxn ang="0">
                  <a:pos x="409" y="91"/>
                </a:cxn>
                <a:cxn ang="0">
                  <a:pos x="628" y="0"/>
                </a:cxn>
              </a:cxnLst>
              <a:rect l="0" t="0" r="r" b="b"/>
              <a:pathLst>
                <a:path w="829" h="375">
                  <a:moveTo>
                    <a:pt x="628" y="0"/>
                  </a:moveTo>
                  <a:cubicBezTo>
                    <a:pt x="629" y="0"/>
                    <a:pt x="629" y="0"/>
                    <a:pt x="629" y="0"/>
                  </a:cubicBezTo>
                  <a:cubicBezTo>
                    <a:pt x="829" y="201"/>
                    <a:pt x="829" y="201"/>
                    <a:pt x="829" y="201"/>
                  </a:cubicBezTo>
                  <a:cubicBezTo>
                    <a:pt x="829" y="201"/>
                    <a:pt x="829" y="201"/>
                    <a:pt x="829" y="201"/>
                  </a:cubicBezTo>
                  <a:cubicBezTo>
                    <a:pt x="713" y="317"/>
                    <a:pt x="573" y="375"/>
                    <a:pt x="409" y="375"/>
                  </a:cubicBezTo>
                  <a:cubicBezTo>
                    <a:pt x="250" y="375"/>
                    <a:pt x="114" y="321"/>
                    <a:pt x="0" y="212"/>
                  </a:cubicBezTo>
                  <a:cubicBezTo>
                    <a:pt x="196" y="6"/>
                    <a:pt x="196" y="6"/>
                    <a:pt x="196" y="6"/>
                  </a:cubicBezTo>
                  <a:cubicBezTo>
                    <a:pt x="255" y="63"/>
                    <a:pt x="326" y="91"/>
                    <a:pt x="409" y="91"/>
                  </a:cubicBezTo>
                  <a:cubicBezTo>
                    <a:pt x="495" y="91"/>
                    <a:pt x="568" y="61"/>
                    <a:pt x="628" y="0"/>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Isosceles Triangle 22"/>
            <p:cNvSpPr/>
            <p:nvPr/>
          </p:nvSpPr>
          <p:spPr>
            <a:xfrm rot="10800000" flipH="1">
              <a:off x="4433993" y="4034936"/>
              <a:ext cx="313928" cy="36339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47" name="Group 46"/>
          <p:cNvGrpSpPr/>
          <p:nvPr/>
        </p:nvGrpSpPr>
        <p:grpSpPr>
          <a:xfrm>
            <a:off x="10202235" y="2778102"/>
            <a:ext cx="728643" cy="860916"/>
            <a:chOff x="193675" y="3013076"/>
            <a:chExt cx="1014413" cy="1198563"/>
          </a:xfrm>
          <a:solidFill>
            <a:schemeClr val="accent3"/>
          </a:solidFill>
        </p:grpSpPr>
        <p:sp>
          <p:nvSpPr>
            <p:cNvPr id="6172" name="Freeform 28"/>
            <p:cNvSpPr>
              <a:spLocks noEditPoints="1"/>
            </p:cNvSpPr>
            <p:nvPr/>
          </p:nvSpPr>
          <p:spPr bwMode="auto">
            <a:xfrm>
              <a:off x="212725" y="3013076"/>
              <a:ext cx="922338" cy="1198563"/>
            </a:xfrm>
            <a:custGeom>
              <a:avLst/>
              <a:gdLst/>
              <a:ahLst/>
              <a:cxnLst>
                <a:cxn ang="0">
                  <a:pos x="195" y="24"/>
                </a:cxn>
                <a:cxn ang="0">
                  <a:pos x="202" y="7"/>
                </a:cxn>
                <a:cxn ang="0">
                  <a:pos x="219" y="0"/>
                </a:cxn>
                <a:cxn ang="0">
                  <a:pos x="219" y="0"/>
                </a:cxn>
                <a:cxn ang="0">
                  <a:pos x="236" y="7"/>
                </a:cxn>
                <a:cxn ang="0">
                  <a:pos x="244" y="24"/>
                </a:cxn>
                <a:cxn ang="0">
                  <a:pos x="244" y="318"/>
                </a:cxn>
                <a:cxn ang="0">
                  <a:pos x="195" y="318"/>
                </a:cxn>
                <a:cxn ang="0">
                  <a:pos x="195" y="24"/>
                </a:cxn>
                <a:cxn ang="0">
                  <a:pos x="0" y="110"/>
                </a:cxn>
                <a:cxn ang="0">
                  <a:pos x="22" y="73"/>
                </a:cxn>
                <a:cxn ang="0">
                  <a:pos x="87" y="46"/>
                </a:cxn>
                <a:cxn ang="0">
                  <a:pos x="87" y="46"/>
                </a:cxn>
                <a:cxn ang="0">
                  <a:pos x="152" y="73"/>
                </a:cxn>
                <a:cxn ang="0">
                  <a:pos x="175" y="110"/>
                </a:cxn>
                <a:cxn ang="0">
                  <a:pos x="0" y="110"/>
                </a:cxn>
              </a:cxnLst>
              <a:rect l="0" t="0" r="r" b="b"/>
              <a:pathLst>
                <a:path w="244" h="318">
                  <a:moveTo>
                    <a:pt x="195" y="24"/>
                  </a:moveTo>
                  <a:cubicBezTo>
                    <a:pt x="195" y="17"/>
                    <a:pt x="197" y="12"/>
                    <a:pt x="202" y="7"/>
                  </a:cubicBezTo>
                  <a:cubicBezTo>
                    <a:pt x="206" y="2"/>
                    <a:pt x="212" y="0"/>
                    <a:pt x="219" y="0"/>
                  </a:cubicBezTo>
                  <a:cubicBezTo>
                    <a:pt x="219" y="0"/>
                    <a:pt x="219" y="0"/>
                    <a:pt x="219" y="0"/>
                  </a:cubicBezTo>
                  <a:cubicBezTo>
                    <a:pt x="226" y="0"/>
                    <a:pt x="232" y="2"/>
                    <a:pt x="236" y="7"/>
                  </a:cubicBezTo>
                  <a:cubicBezTo>
                    <a:pt x="241" y="12"/>
                    <a:pt x="244" y="17"/>
                    <a:pt x="244" y="24"/>
                  </a:cubicBezTo>
                  <a:cubicBezTo>
                    <a:pt x="244" y="318"/>
                    <a:pt x="244" y="318"/>
                    <a:pt x="244" y="318"/>
                  </a:cubicBezTo>
                  <a:cubicBezTo>
                    <a:pt x="195" y="318"/>
                    <a:pt x="195" y="318"/>
                    <a:pt x="195" y="318"/>
                  </a:cubicBezTo>
                  <a:lnTo>
                    <a:pt x="195" y="24"/>
                  </a:lnTo>
                  <a:close/>
                  <a:moveTo>
                    <a:pt x="0" y="110"/>
                  </a:moveTo>
                  <a:cubicBezTo>
                    <a:pt x="4" y="96"/>
                    <a:pt x="11" y="84"/>
                    <a:pt x="22" y="73"/>
                  </a:cubicBezTo>
                  <a:cubicBezTo>
                    <a:pt x="40" y="55"/>
                    <a:pt x="61" y="46"/>
                    <a:pt x="87" y="46"/>
                  </a:cubicBezTo>
                  <a:cubicBezTo>
                    <a:pt x="87" y="46"/>
                    <a:pt x="87" y="46"/>
                    <a:pt x="87" y="46"/>
                  </a:cubicBezTo>
                  <a:cubicBezTo>
                    <a:pt x="113" y="46"/>
                    <a:pt x="134" y="55"/>
                    <a:pt x="152" y="73"/>
                  </a:cubicBezTo>
                  <a:cubicBezTo>
                    <a:pt x="163" y="84"/>
                    <a:pt x="170" y="96"/>
                    <a:pt x="175" y="110"/>
                  </a:cubicBezTo>
                  <a:lnTo>
                    <a:pt x="0"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3" name="Freeform 29"/>
            <p:cNvSpPr>
              <a:spLocks/>
            </p:cNvSpPr>
            <p:nvPr/>
          </p:nvSpPr>
          <p:spPr bwMode="auto">
            <a:xfrm>
              <a:off x="825500" y="4170363"/>
              <a:ext cx="382588" cy="33338"/>
            </a:xfrm>
            <a:custGeom>
              <a:avLst/>
              <a:gdLst/>
              <a:ahLst/>
              <a:cxnLst>
                <a:cxn ang="0">
                  <a:pos x="101" y="5"/>
                </a:cxn>
                <a:cxn ang="0">
                  <a:pos x="100" y="8"/>
                </a:cxn>
                <a:cxn ang="0">
                  <a:pos x="96" y="9"/>
                </a:cxn>
                <a:cxn ang="0">
                  <a:pos x="5" y="9"/>
                </a:cxn>
                <a:cxn ang="0">
                  <a:pos x="1" y="8"/>
                </a:cxn>
                <a:cxn ang="0">
                  <a:pos x="0" y="5"/>
                </a:cxn>
                <a:cxn ang="0">
                  <a:pos x="1" y="1"/>
                </a:cxn>
                <a:cxn ang="0">
                  <a:pos x="5" y="0"/>
                </a:cxn>
                <a:cxn ang="0">
                  <a:pos x="96" y="0"/>
                </a:cxn>
                <a:cxn ang="0">
                  <a:pos x="100" y="1"/>
                </a:cxn>
                <a:cxn ang="0">
                  <a:pos x="101" y="5"/>
                </a:cxn>
              </a:cxnLst>
              <a:rect l="0" t="0" r="r" b="b"/>
              <a:pathLst>
                <a:path w="101" h="9">
                  <a:moveTo>
                    <a:pt x="101" y="5"/>
                  </a:move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ubicBezTo>
                    <a:pt x="0" y="3"/>
                    <a:pt x="0" y="2"/>
                    <a:pt x="1" y="1"/>
                  </a:cubicBezTo>
                  <a:cubicBezTo>
                    <a:pt x="2" y="0"/>
                    <a:pt x="3" y="0"/>
                    <a:pt x="5" y="0"/>
                  </a:cubicBezTo>
                  <a:cubicBezTo>
                    <a:pt x="96" y="0"/>
                    <a:pt x="96" y="0"/>
                    <a:pt x="96" y="0"/>
                  </a:cubicBezTo>
                  <a:cubicBezTo>
                    <a:pt x="98" y="0"/>
                    <a:pt x="99" y="0"/>
                    <a:pt x="100" y="1"/>
                  </a:cubicBezTo>
                  <a:cubicBezTo>
                    <a:pt x="100" y="2"/>
                    <a:pt x="101" y="3"/>
                    <a:pt x="101"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4" name="Freeform 30"/>
            <p:cNvSpPr>
              <a:spLocks/>
            </p:cNvSpPr>
            <p:nvPr/>
          </p:nvSpPr>
          <p:spPr bwMode="auto">
            <a:xfrm>
              <a:off x="825500" y="3717926"/>
              <a:ext cx="382588" cy="395288"/>
            </a:xfrm>
            <a:custGeom>
              <a:avLst/>
              <a:gdLst/>
              <a:ahLst/>
              <a:cxnLst>
                <a:cxn ang="0">
                  <a:pos x="92" y="9"/>
                </a:cxn>
                <a:cxn ang="0">
                  <a:pos x="5" y="9"/>
                </a:cxn>
                <a:cxn ang="0">
                  <a:pos x="1" y="8"/>
                </a:cxn>
                <a:cxn ang="0">
                  <a:pos x="0" y="5"/>
                </a:cxn>
                <a:cxn ang="0">
                  <a:pos x="1" y="1"/>
                </a:cxn>
                <a:cxn ang="0">
                  <a:pos x="5" y="0"/>
                </a:cxn>
                <a:cxn ang="0">
                  <a:pos x="96" y="0"/>
                </a:cxn>
                <a:cxn ang="0">
                  <a:pos x="100" y="1"/>
                </a:cxn>
                <a:cxn ang="0">
                  <a:pos x="101" y="5"/>
                </a:cxn>
                <a:cxn ang="0">
                  <a:pos x="101" y="101"/>
                </a:cxn>
                <a:cxn ang="0">
                  <a:pos x="100" y="104"/>
                </a:cxn>
                <a:cxn ang="0">
                  <a:pos x="96" y="105"/>
                </a:cxn>
                <a:cxn ang="0">
                  <a:pos x="5" y="105"/>
                </a:cxn>
                <a:cxn ang="0">
                  <a:pos x="1" y="104"/>
                </a:cxn>
                <a:cxn ang="0">
                  <a:pos x="0" y="101"/>
                </a:cxn>
                <a:cxn ang="0">
                  <a:pos x="1" y="97"/>
                </a:cxn>
                <a:cxn ang="0">
                  <a:pos x="5" y="96"/>
                </a:cxn>
                <a:cxn ang="0">
                  <a:pos x="92" y="96"/>
                </a:cxn>
                <a:cxn ang="0">
                  <a:pos x="92" y="9"/>
                </a:cxn>
              </a:cxnLst>
              <a:rect l="0" t="0" r="r" b="b"/>
              <a:pathLst>
                <a:path w="101" h="105">
                  <a:moveTo>
                    <a:pt x="92" y="9"/>
                  </a:moveTo>
                  <a:cubicBezTo>
                    <a:pt x="5" y="9"/>
                    <a:pt x="5" y="9"/>
                    <a:pt x="5" y="9"/>
                  </a:cubicBezTo>
                  <a:cubicBezTo>
                    <a:pt x="3" y="9"/>
                    <a:pt x="2" y="9"/>
                    <a:pt x="1" y="8"/>
                  </a:cubicBezTo>
                  <a:cubicBezTo>
                    <a:pt x="0" y="7"/>
                    <a:pt x="0" y="6"/>
                    <a:pt x="0" y="5"/>
                  </a:cubicBez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101"/>
                    <a:pt x="101" y="101"/>
                    <a:pt x="101" y="101"/>
                  </a:cubicBezTo>
                  <a:cubicBezTo>
                    <a:pt x="101" y="102"/>
                    <a:pt x="100" y="103"/>
                    <a:pt x="100" y="104"/>
                  </a:cubicBezTo>
                  <a:cubicBezTo>
                    <a:pt x="99" y="105"/>
                    <a:pt x="98" y="105"/>
                    <a:pt x="96" y="105"/>
                  </a:cubicBezTo>
                  <a:cubicBezTo>
                    <a:pt x="5" y="105"/>
                    <a:pt x="5" y="105"/>
                    <a:pt x="5" y="105"/>
                  </a:cubicBezTo>
                  <a:cubicBezTo>
                    <a:pt x="3" y="105"/>
                    <a:pt x="2" y="105"/>
                    <a:pt x="1" y="104"/>
                  </a:cubicBezTo>
                  <a:cubicBezTo>
                    <a:pt x="0" y="103"/>
                    <a:pt x="0" y="102"/>
                    <a:pt x="0" y="101"/>
                  </a:cubicBezTo>
                  <a:cubicBezTo>
                    <a:pt x="0" y="99"/>
                    <a:pt x="0" y="98"/>
                    <a:pt x="1" y="97"/>
                  </a:cubicBezTo>
                  <a:cubicBezTo>
                    <a:pt x="2" y="96"/>
                    <a:pt x="3" y="96"/>
                    <a:pt x="5" y="96"/>
                  </a:cubicBezTo>
                  <a:cubicBezTo>
                    <a:pt x="92" y="96"/>
                    <a:pt x="92" y="96"/>
                    <a:pt x="92" y="96"/>
                  </a:cubicBezTo>
                  <a:lnTo>
                    <a:pt x="92"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5" name="Freeform 31"/>
            <p:cNvSpPr>
              <a:spLocks/>
            </p:cNvSpPr>
            <p:nvPr/>
          </p:nvSpPr>
          <p:spPr bwMode="auto">
            <a:xfrm>
              <a:off x="760413" y="3375026"/>
              <a:ext cx="447675" cy="244475"/>
            </a:xfrm>
            <a:custGeom>
              <a:avLst/>
              <a:gdLst/>
              <a:ahLst/>
              <a:cxnLst>
                <a:cxn ang="0">
                  <a:pos x="113" y="0"/>
                </a:cxn>
                <a:cxn ang="0">
                  <a:pos x="117" y="1"/>
                </a:cxn>
                <a:cxn ang="0">
                  <a:pos x="118" y="4"/>
                </a:cxn>
                <a:cxn ang="0">
                  <a:pos x="118" y="60"/>
                </a:cxn>
                <a:cxn ang="0">
                  <a:pos x="117" y="64"/>
                </a:cxn>
                <a:cxn ang="0">
                  <a:pos x="113" y="65"/>
                </a:cxn>
                <a:cxn ang="0">
                  <a:pos x="22" y="65"/>
                </a:cxn>
                <a:cxn ang="0">
                  <a:pos x="18" y="64"/>
                </a:cxn>
                <a:cxn ang="0">
                  <a:pos x="17" y="60"/>
                </a:cxn>
                <a:cxn ang="0">
                  <a:pos x="18" y="57"/>
                </a:cxn>
                <a:cxn ang="0">
                  <a:pos x="22" y="56"/>
                </a:cxn>
                <a:cxn ang="0">
                  <a:pos x="109" y="56"/>
                </a:cxn>
                <a:cxn ang="0">
                  <a:pos x="109" y="9"/>
                </a:cxn>
                <a:cxn ang="0">
                  <a:pos x="5" y="9"/>
                </a:cxn>
                <a:cxn ang="0">
                  <a:pos x="1" y="8"/>
                </a:cxn>
                <a:cxn ang="0">
                  <a:pos x="0" y="4"/>
                </a:cxn>
                <a:cxn ang="0">
                  <a:pos x="1" y="1"/>
                </a:cxn>
                <a:cxn ang="0">
                  <a:pos x="5" y="0"/>
                </a:cxn>
                <a:cxn ang="0">
                  <a:pos x="113" y="0"/>
                </a:cxn>
              </a:cxnLst>
              <a:rect l="0" t="0" r="r" b="b"/>
              <a:pathLst>
                <a:path w="118" h="65">
                  <a:moveTo>
                    <a:pt x="113" y="0"/>
                  </a:moveTo>
                  <a:cubicBezTo>
                    <a:pt x="115" y="0"/>
                    <a:pt x="116" y="0"/>
                    <a:pt x="117" y="1"/>
                  </a:cubicBezTo>
                  <a:cubicBezTo>
                    <a:pt x="117" y="2"/>
                    <a:pt x="118" y="3"/>
                    <a:pt x="118" y="4"/>
                  </a:cubicBezTo>
                  <a:cubicBezTo>
                    <a:pt x="118" y="60"/>
                    <a:pt x="118" y="60"/>
                    <a:pt x="118" y="60"/>
                  </a:cubicBezTo>
                  <a:cubicBezTo>
                    <a:pt x="118" y="62"/>
                    <a:pt x="117" y="63"/>
                    <a:pt x="117" y="64"/>
                  </a:cubicBezTo>
                  <a:cubicBezTo>
                    <a:pt x="116" y="64"/>
                    <a:pt x="115" y="65"/>
                    <a:pt x="113" y="65"/>
                  </a:cubicBezTo>
                  <a:cubicBezTo>
                    <a:pt x="22" y="65"/>
                    <a:pt x="22" y="65"/>
                    <a:pt x="22" y="65"/>
                  </a:cubicBezTo>
                  <a:cubicBezTo>
                    <a:pt x="20" y="65"/>
                    <a:pt x="19" y="64"/>
                    <a:pt x="18" y="64"/>
                  </a:cubicBezTo>
                  <a:cubicBezTo>
                    <a:pt x="17" y="63"/>
                    <a:pt x="17" y="62"/>
                    <a:pt x="17" y="60"/>
                  </a:cubicBezTo>
                  <a:cubicBezTo>
                    <a:pt x="17" y="59"/>
                    <a:pt x="17" y="58"/>
                    <a:pt x="18" y="57"/>
                  </a:cubicBezTo>
                  <a:cubicBezTo>
                    <a:pt x="19" y="56"/>
                    <a:pt x="20" y="56"/>
                    <a:pt x="22" y="56"/>
                  </a:cubicBezTo>
                  <a:cubicBezTo>
                    <a:pt x="109" y="56"/>
                    <a:pt x="109" y="56"/>
                    <a:pt x="109" y="56"/>
                  </a:cubicBezTo>
                  <a:cubicBezTo>
                    <a:pt x="109" y="9"/>
                    <a:pt x="109" y="9"/>
                    <a:pt x="109" y="9"/>
                  </a:cubicBezTo>
                  <a:cubicBezTo>
                    <a:pt x="5" y="9"/>
                    <a:pt x="5" y="9"/>
                    <a:pt x="5" y="9"/>
                  </a:cubicBezTo>
                  <a:cubicBezTo>
                    <a:pt x="3" y="9"/>
                    <a:pt x="2" y="9"/>
                    <a:pt x="1" y="8"/>
                  </a:cubicBezTo>
                  <a:cubicBezTo>
                    <a:pt x="1" y="7"/>
                    <a:pt x="0" y="6"/>
                    <a:pt x="0" y="4"/>
                  </a:cubicBezTo>
                  <a:cubicBezTo>
                    <a:pt x="0" y="3"/>
                    <a:pt x="1" y="2"/>
                    <a:pt x="1" y="1"/>
                  </a:cubicBezTo>
                  <a:cubicBezTo>
                    <a:pt x="2" y="0"/>
                    <a:pt x="3" y="0"/>
                    <a:pt x="5" y="0"/>
                  </a:cubicBezTo>
                  <a:lnTo>
                    <a:pt x="11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6" name="Freeform 32"/>
            <p:cNvSpPr>
              <a:spLocks/>
            </p:cNvSpPr>
            <p:nvPr/>
          </p:nvSpPr>
          <p:spPr bwMode="auto">
            <a:xfrm>
              <a:off x="825500" y="3646488"/>
              <a:ext cx="382588" cy="33338"/>
            </a:xfrm>
            <a:custGeom>
              <a:avLst/>
              <a:gdLst/>
              <a:ahLst/>
              <a:cxnLst>
                <a:cxn ang="0">
                  <a:pos x="0" y="5"/>
                </a:cxn>
                <a:cxn ang="0">
                  <a:pos x="1" y="1"/>
                </a:cxn>
                <a:cxn ang="0">
                  <a:pos x="5" y="0"/>
                </a:cxn>
                <a:cxn ang="0">
                  <a:pos x="96" y="0"/>
                </a:cxn>
                <a:cxn ang="0">
                  <a:pos x="100" y="1"/>
                </a:cxn>
                <a:cxn ang="0">
                  <a:pos x="101" y="5"/>
                </a:cxn>
                <a:cxn ang="0">
                  <a:pos x="100" y="8"/>
                </a:cxn>
                <a:cxn ang="0">
                  <a:pos x="96" y="9"/>
                </a:cxn>
                <a:cxn ang="0">
                  <a:pos x="5" y="9"/>
                </a:cxn>
                <a:cxn ang="0">
                  <a:pos x="1" y="8"/>
                </a:cxn>
                <a:cxn ang="0">
                  <a:pos x="0" y="5"/>
                </a:cxn>
              </a:cxnLst>
              <a:rect l="0" t="0" r="r" b="b"/>
              <a:pathLst>
                <a:path w="101" h="9">
                  <a:moveTo>
                    <a:pt x="0" y="5"/>
                  </a:moveTo>
                  <a:cubicBezTo>
                    <a:pt x="0" y="3"/>
                    <a:pt x="0" y="2"/>
                    <a:pt x="1" y="1"/>
                  </a:cubicBezTo>
                  <a:cubicBezTo>
                    <a:pt x="2" y="1"/>
                    <a:pt x="3" y="0"/>
                    <a:pt x="5" y="0"/>
                  </a:cubicBezTo>
                  <a:cubicBezTo>
                    <a:pt x="96" y="0"/>
                    <a:pt x="96" y="0"/>
                    <a:pt x="96" y="0"/>
                  </a:cubicBezTo>
                  <a:cubicBezTo>
                    <a:pt x="98" y="0"/>
                    <a:pt x="99" y="1"/>
                    <a:pt x="100" y="1"/>
                  </a:cubicBezTo>
                  <a:cubicBezTo>
                    <a:pt x="100" y="2"/>
                    <a:pt x="101" y="3"/>
                    <a:pt x="101" y="5"/>
                  </a:cubicBezTo>
                  <a:cubicBezTo>
                    <a:pt x="101" y="6"/>
                    <a:pt x="100" y="7"/>
                    <a:pt x="100" y="8"/>
                  </a:cubicBezTo>
                  <a:cubicBezTo>
                    <a:pt x="99" y="9"/>
                    <a:pt x="98" y="9"/>
                    <a:pt x="96" y="9"/>
                  </a:cubicBezTo>
                  <a:cubicBezTo>
                    <a:pt x="5" y="9"/>
                    <a:pt x="5" y="9"/>
                    <a:pt x="5" y="9"/>
                  </a:cubicBezTo>
                  <a:cubicBezTo>
                    <a:pt x="3" y="9"/>
                    <a:pt x="2" y="9"/>
                    <a:pt x="1" y="8"/>
                  </a:cubicBezTo>
                  <a:cubicBezTo>
                    <a:pt x="0" y="7"/>
                    <a:pt x="0" y="6"/>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7" name="Rectangle 33"/>
            <p:cNvSpPr>
              <a:spLocks noChangeArrowheads="1"/>
            </p:cNvSpPr>
            <p:nvPr/>
          </p:nvSpPr>
          <p:spPr bwMode="auto">
            <a:xfrm>
              <a:off x="193675" y="3473451"/>
              <a:ext cx="696913" cy="44767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78" name="Rectangle 34"/>
            <p:cNvSpPr>
              <a:spLocks noChangeArrowheads="1"/>
            </p:cNvSpPr>
            <p:nvPr/>
          </p:nvSpPr>
          <p:spPr bwMode="auto">
            <a:xfrm>
              <a:off x="193675" y="3981451"/>
              <a:ext cx="696913" cy="2301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50" name="Group 49"/>
          <p:cNvGrpSpPr/>
          <p:nvPr/>
        </p:nvGrpSpPr>
        <p:grpSpPr>
          <a:xfrm flipH="1">
            <a:off x="8143520" y="2763101"/>
            <a:ext cx="692809" cy="781232"/>
            <a:chOff x="1817688" y="3025777"/>
            <a:chExt cx="658813" cy="742896"/>
          </a:xfrm>
          <a:solidFill>
            <a:schemeClr val="bg1">
              <a:lumMod val="65000"/>
            </a:schemeClr>
          </a:solidFill>
        </p:grpSpPr>
        <p:sp>
          <p:nvSpPr>
            <p:cNvPr id="51" name="Freeform 101"/>
            <p:cNvSpPr>
              <a:spLocks/>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2" name="Freeform 102"/>
            <p:cNvSpPr>
              <a:spLocks/>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Line 103"/>
            <p:cNvSpPr>
              <a:spLocks noChangeShapeType="1"/>
            </p:cNvSpPr>
            <p:nvPr/>
          </p:nvSpPr>
          <p:spPr bwMode="auto">
            <a:xfrm>
              <a:off x="2384425" y="3405189"/>
              <a:ext cx="1588" cy="250825"/>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Rectangle 104"/>
            <p:cNvSpPr>
              <a:spLocks noChangeArrowheads="1"/>
            </p:cNvSpPr>
            <p:nvPr/>
          </p:nvSpPr>
          <p:spPr bwMode="auto">
            <a:xfrm>
              <a:off x="2376488" y="3405189"/>
              <a:ext cx="15875" cy="250825"/>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5" name="Freeform 105"/>
            <p:cNvSpPr>
              <a:spLocks/>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106"/>
            <p:cNvSpPr>
              <a:spLocks/>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Rectangle 107"/>
            <p:cNvSpPr>
              <a:spLocks noChangeArrowheads="1"/>
            </p:cNvSpPr>
            <p:nvPr/>
          </p:nvSpPr>
          <p:spPr bwMode="auto">
            <a:xfrm>
              <a:off x="1885950" y="3408364"/>
              <a:ext cx="15875" cy="1412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Freeform 108"/>
            <p:cNvSpPr>
              <a:spLocks/>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9" name="Freeform 109"/>
            <p:cNvSpPr>
              <a:spLocks/>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0" name="Freeform 110"/>
            <p:cNvSpPr>
              <a:spLocks/>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 name="Freeform 111"/>
            <p:cNvSpPr>
              <a:spLocks/>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2" name="Rectangle 112"/>
            <p:cNvSpPr>
              <a:spLocks noChangeArrowheads="1"/>
            </p:cNvSpPr>
            <p:nvPr/>
          </p:nvSpPr>
          <p:spPr bwMode="auto">
            <a:xfrm>
              <a:off x="1817688" y="3651251"/>
              <a:ext cx="619125" cy="117422"/>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3" name="Rectangle 113"/>
            <p:cNvSpPr>
              <a:spLocks noChangeArrowheads="1"/>
            </p:cNvSpPr>
            <p:nvPr/>
          </p:nvSpPr>
          <p:spPr bwMode="auto">
            <a:xfrm>
              <a:off x="1852613" y="3530601"/>
              <a:ext cx="84138" cy="128588"/>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64" name="Freeform 5"/>
          <p:cNvSpPr>
            <a:spLocks noEditPoints="1"/>
          </p:cNvSpPr>
          <p:nvPr/>
        </p:nvSpPr>
        <p:spPr bwMode="auto">
          <a:xfrm>
            <a:off x="6095090" y="2762430"/>
            <a:ext cx="663425" cy="906884"/>
          </a:xfrm>
          <a:custGeom>
            <a:avLst/>
            <a:gdLst/>
            <a:ahLst/>
            <a:cxnLst>
              <a:cxn ang="0">
                <a:pos x="495" y="412"/>
              </a:cxn>
              <a:cxn ang="0">
                <a:pos x="534" y="373"/>
              </a:cxn>
              <a:cxn ang="0">
                <a:pos x="495" y="334"/>
              </a:cxn>
              <a:cxn ang="0">
                <a:pos x="478" y="334"/>
              </a:cxn>
              <a:cxn ang="0">
                <a:pos x="478" y="78"/>
              </a:cxn>
              <a:cxn ang="0">
                <a:pos x="495" y="78"/>
              </a:cxn>
              <a:cxn ang="0">
                <a:pos x="534" y="39"/>
              </a:cxn>
              <a:cxn ang="0">
                <a:pos x="495" y="0"/>
              </a:cxn>
              <a:cxn ang="0">
                <a:pos x="39" y="0"/>
              </a:cxn>
              <a:cxn ang="0">
                <a:pos x="0" y="39"/>
              </a:cxn>
              <a:cxn ang="0">
                <a:pos x="39" y="78"/>
              </a:cxn>
              <a:cxn ang="0">
                <a:pos x="56" y="78"/>
              </a:cxn>
              <a:cxn ang="0">
                <a:pos x="56" y="334"/>
              </a:cxn>
              <a:cxn ang="0">
                <a:pos x="39" y="334"/>
              </a:cxn>
              <a:cxn ang="0">
                <a:pos x="0" y="373"/>
              </a:cxn>
              <a:cxn ang="0">
                <a:pos x="39" y="412"/>
              </a:cxn>
              <a:cxn ang="0">
                <a:pos x="56" y="412"/>
              </a:cxn>
              <a:cxn ang="0">
                <a:pos x="56" y="658"/>
              </a:cxn>
              <a:cxn ang="0">
                <a:pos x="39" y="658"/>
              </a:cxn>
              <a:cxn ang="0">
                <a:pos x="0" y="697"/>
              </a:cxn>
              <a:cxn ang="0">
                <a:pos x="39" y="736"/>
              </a:cxn>
              <a:cxn ang="0">
                <a:pos x="495" y="736"/>
              </a:cxn>
              <a:cxn ang="0">
                <a:pos x="534" y="697"/>
              </a:cxn>
              <a:cxn ang="0">
                <a:pos x="495" y="658"/>
              </a:cxn>
              <a:cxn ang="0">
                <a:pos x="478" y="658"/>
              </a:cxn>
              <a:cxn ang="0">
                <a:pos x="478" y="412"/>
              </a:cxn>
              <a:cxn ang="0">
                <a:pos x="495" y="412"/>
              </a:cxn>
              <a:cxn ang="0">
                <a:pos x="267" y="424"/>
              </a:cxn>
              <a:cxn ang="0">
                <a:pos x="193" y="350"/>
              </a:cxn>
              <a:cxn ang="0">
                <a:pos x="267" y="204"/>
              </a:cxn>
              <a:cxn ang="0">
                <a:pos x="341" y="350"/>
              </a:cxn>
              <a:cxn ang="0">
                <a:pos x="267" y="424"/>
              </a:cxn>
              <a:cxn ang="0">
                <a:pos x="267" y="424"/>
              </a:cxn>
              <a:cxn ang="0">
                <a:pos x="267" y="424"/>
              </a:cxn>
            </a:cxnLst>
            <a:rect l="0" t="0" r="r" b="b"/>
            <a:pathLst>
              <a:path w="534" h="736">
                <a:moveTo>
                  <a:pt x="495" y="412"/>
                </a:moveTo>
                <a:cubicBezTo>
                  <a:pt x="517" y="412"/>
                  <a:pt x="534" y="395"/>
                  <a:pt x="534" y="373"/>
                </a:cubicBezTo>
                <a:cubicBezTo>
                  <a:pt x="534" y="352"/>
                  <a:pt x="517" y="334"/>
                  <a:pt x="495" y="334"/>
                </a:cubicBezTo>
                <a:cubicBezTo>
                  <a:pt x="478" y="334"/>
                  <a:pt x="478" y="334"/>
                  <a:pt x="478" y="334"/>
                </a:cubicBezTo>
                <a:cubicBezTo>
                  <a:pt x="478" y="78"/>
                  <a:pt x="478" y="78"/>
                  <a:pt x="478" y="78"/>
                </a:cubicBezTo>
                <a:cubicBezTo>
                  <a:pt x="495" y="78"/>
                  <a:pt x="495" y="78"/>
                  <a:pt x="495" y="78"/>
                </a:cubicBezTo>
                <a:cubicBezTo>
                  <a:pt x="517" y="78"/>
                  <a:pt x="534" y="61"/>
                  <a:pt x="534" y="39"/>
                </a:cubicBezTo>
                <a:cubicBezTo>
                  <a:pt x="534" y="17"/>
                  <a:pt x="517" y="0"/>
                  <a:pt x="495" y="0"/>
                </a:cubicBezTo>
                <a:cubicBezTo>
                  <a:pt x="39" y="0"/>
                  <a:pt x="39" y="0"/>
                  <a:pt x="39" y="0"/>
                </a:cubicBezTo>
                <a:cubicBezTo>
                  <a:pt x="18" y="0"/>
                  <a:pt x="0" y="17"/>
                  <a:pt x="0" y="39"/>
                </a:cubicBezTo>
                <a:cubicBezTo>
                  <a:pt x="0" y="61"/>
                  <a:pt x="18" y="78"/>
                  <a:pt x="39" y="78"/>
                </a:cubicBezTo>
                <a:cubicBezTo>
                  <a:pt x="56" y="78"/>
                  <a:pt x="56" y="78"/>
                  <a:pt x="56" y="78"/>
                </a:cubicBezTo>
                <a:cubicBezTo>
                  <a:pt x="56" y="334"/>
                  <a:pt x="56" y="334"/>
                  <a:pt x="56" y="334"/>
                </a:cubicBezTo>
                <a:cubicBezTo>
                  <a:pt x="39" y="334"/>
                  <a:pt x="39" y="334"/>
                  <a:pt x="39" y="334"/>
                </a:cubicBezTo>
                <a:cubicBezTo>
                  <a:pt x="18" y="334"/>
                  <a:pt x="0" y="352"/>
                  <a:pt x="0" y="373"/>
                </a:cubicBezTo>
                <a:cubicBezTo>
                  <a:pt x="0" y="395"/>
                  <a:pt x="18" y="412"/>
                  <a:pt x="39" y="412"/>
                </a:cubicBezTo>
                <a:cubicBezTo>
                  <a:pt x="56" y="412"/>
                  <a:pt x="56" y="412"/>
                  <a:pt x="56" y="412"/>
                </a:cubicBezTo>
                <a:cubicBezTo>
                  <a:pt x="56" y="658"/>
                  <a:pt x="56" y="658"/>
                  <a:pt x="56" y="658"/>
                </a:cubicBezTo>
                <a:cubicBezTo>
                  <a:pt x="39" y="658"/>
                  <a:pt x="39" y="658"/>
                  <a:pt x="39" y="658"/>
                </a:cubicBezTo>
                <a:cubicBezTo>
                  <a:pt x="18" y="658"/>
                  <a:pt x="0" y="675"/>
                  <a:pt x="0" y="697"/>
                </a:cubicBezTo>
                <a:cubicBezTo>
                  <a:pt x="0" y="718"/>
                  <a:pt x="18" y="736"/>
                  <a:pt x="39" y="736"/>
                </a:cubicBezTo>
                <a:cubicBezTo>
                  <a:pt x="495" y="736"/>
                  <a:pt x="495" y="736"/>
                  <a:pt x="495" y="736"/>
                </a:cubicBezTo>
                <a:cubicBezTo>
                  <a:pt x="517" y="736"/>
                  <a:pt x="534" y="718"/>
                  <a:pt x="534" y="697"/>
                </a:cubicBezTo>
                <a:cubicBezTo>
                  <a:pt x="534" y="675"/>
                  <a:pt x="517" y="658"/>
                  <a:pt x="495" y="658"/>
                </a:cubicBezTo>
                <a:cubicBezTo>
                  <a:pt x="478" y="658"/>
                  <a:pt x="478" y="658"/>
                  <a:pt x="478" y="658"/>
                </a:cubicBezTo>
                <a:cubicBezTo>
                  <a:pt x="478" y="412"/>
                  <a:pt x="478" y="412"/>
                  <a:pt x="478" y="412"/>
                </a:cubicBezTo>
                <a:lnTo>
                  <a:pt x="495" y="412"/>
                </a:lnTo>
                <a:close/>
                <a:moveTo>
                  <a:pt x="267" y="424"/>
                </a:moveTo>
                <a:cubicBezTo>
                  <a:pt x="227" y="424"/>
                  <a:pt x="193" y="390"/>
                  <a:pt x="193" y="350"/>
                </a:cubicBezTo>
                <a:cubicBezTo>
                  <a:pt x="193" y="309"/>
                  <a:pt x="267" y="204"/>
                  <a:pt x="267" y="204"/>
                </a:cubicBezTo>
                <a:cubicBezTo>
                  <a:pt x="267" y="204"/>
                  <a:pt x="341" y="309"/>
                  <a:pt x="341" y="350"/>
                </a:cubicBezTo>
                <a:cubicBezTo>
                  <a:pt x="341" y="390"/>
                  <a:pt x="308" y="424"/>
                  <a:pt x="267" y="424"/>
                </a:cubicBezTo>
                <a:close/>
                <a:moveTo>
                  <a:pt x="267" y="424"/>
                </a:moveTo>
                <a:cubicBezTo>
                  <a:pt x="267" y="424"/>
                  <a:pt x="267" y="424"/>
                  <a:pt x="267" y="424"/>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5" name="Freeform 23"/>
          <p:cNvSpPr>
            <a:spLocks noEditPoints="1"/>
          </p:cNvSpPr>
          <p:nvPr/>
        </p:nvSpPr>
        <p:spPr bwMode="auto">
          <a:xfrm>
            <a:off x="7962015" y="4872728"/>
            <a:ext cx="765029" cy="840949"/>
          </a:xfrm>
          <a:custGeom>
            <a:avLst/>
            <a:gdLst/>
            <a:ahLst/>
            <a:cxnLst>
              <a:cxn ang="0">
                <a:pos x="610" y="651"/>
              </a:cxn>
              <a:cxn ang="0">
                <a:pos x="610" y="51"/>
              </a:cxn>
              <a:cxn ang="0">
                <a:pos x="568" y="9"/>
              </a:cxn>
              <a:cxn ang="0">
                <a:pos x="303" y="9"/>
              </a:cxn>
              <a:cxn ang="0">
                <a:pos x="261" y="51"/>
              </a:cxn>
              <a:cxn ang="0">
                <a:pos x="261" y="262"/>
              </a:cxn>
              <a:cxn ang="0">
                <a:pos x="181" y="296"/>
              </a:cxn>
              <a:cxn ang="0">
                <a:pos x="160" y="357"/>
              </a:cxn>
              <a:cxn ang="0">
                <a:pos x="164" y="528"/>
              </a:cxn>
              <a:cxn ang="0">
                <a:pos x="164" y="538"/>
              </a:cxn>
              <a:cxn ang="0">
                <a:pos x="121" y="614"/>
              </a:cxn>
              <a:cxn ang="0">
                <a:pos x="94" y="605"/>
              </a:cxn>
              <a:cxn ang="0">
                <a:pos x="72" y="538"/>
              </a:cxn>
              <a:cxn ang="0">
                <a:pos x="72" y="289"/>
              </a:cxn>
              <a:cxn ang="0">
                <a:pos x="94" y="248"/>
              </a:cxn>
              <a:cxn ang="0">
                <a:pos x="129" y="107"/>
              </a:cxn>
              <a:cxn ang="0">
                <a:pos x="182" y="86"/>
              </a:cxn>
              <a:cxn ang="0">
                <a:pos x="225" y="43"/>
              </a:cxn>
              <a:cxn ang="0">
                <a:pos x="182" y="0"/>
              </a:cxn>
              <a:cxn ang="0">
                <a:pos x="66" y="49"/>
              </a:cxn>
              <a:cxn ang="0">
                <a:pos x="8" y="255"/>
              </a:cxn>
              <a:cxn ang="0">
                <a:pos x="29" y="288"/>
              </a:cxn>
              <a:cxn ang="0">
                <a:pos x="29" y="538"/>
              </a:cxn>
              <a:cxn ang="0">
                <a:pos x="64" y="636"/>
              </a:cxn>
              <a:cxn ang="0">
                <a:pos x="118" y="657"/>
              </a:cxn>
              <a:cxn ang="0">
                <a:pos x="123" y="657"/>
              </a:cxn>
              <a:cxn ang="0">
                <a:pos x="207" y="536"/>
              </a:cxn>
              <a:cxn ang="0">
                <a:pos x="207" y="528"/>
              </a:cxn>
              <a:cxn ang="0">
                <a:pos x="203" y="354"/>
              </a:cxn>
              <a:cxn ang="0">
                <a:pos x="214" y="325"/>
              </a:cxn>
              <a:cxn ang="0">
                <a:pos x="261" y="305"/>
              </a:cxn>
              <a:cxn ang="0">
                <a:pos x="261" y="651"/>
              </a:cxn>
              <a:cxn ang="0">
                <a:pos x="252" y="651"/>
              </a:cxn>
              <a:cxn ang="0">
                <a:pos x="219" y="683"/>
              </a:cxn>
              <a:cxn ang="0">
                <a:pos x="219" y="711"/>
              </a:cxn>
              <a:cxn ang="0">
                <a:pos x="645" y="711"/>
              </a:cxn>
              <a:cxn ang="0">
                <a:pos x="645" y="685"/>
              </a:cxn>
              <a:cxn ang="0">
                <a:pos x="610" y="651"/>
              </a:cxn>
              <a:cxn ang="0">
                <a:pos x="368" y="443"/>
              </a:cxn>
              <a:cxn ang="0">
                <a:pos x="344" y="467"/>
              </a:cxn>
              <a:cxn ang="0">
                <a:pos x="340" y="467"/>
              </a:cxn>
              <a:cxn ang="0">
                <a:pos x="316" y="443"/>
              </a:cxn>
              <a:cxn ang="0">
                <a:pos x="316" y="387"/>
              </a:cxn>
              <a:cxn ang="0">
                <a:pos x="344" y="360"/>
              </a:cxn>
              <a:cxn ang="0">
                <a:pos x="368" y="384"/>
              </a:cxn>
              <a:cxn ang="0">
                <a:pos x="368" y="443"/>
              </a:cxn>
              <a:cxn ang="0">
                <a:pos x="555" y="185"/>
              </a:cxn>
              <a:cxn ang="0">
                <a:pos x="527" y="213"/>
              </a:cxn>
              <a:cxn ang="0">
                <a:pos x="344" y="213"/>
              </a:cxn>
              <a:cxn ang="0">
                <a:pos x="316" y="185"/>
              </a:cxn>
              <a:cxn ang="0">
                <a:pos x="316" y="89"/>
              </a:cxn>
              <a:cxn ang="0">
                <a:pos x="344" y="62"/>
              </a:cxn>
              <a:cxn ang="0">
                <a:pos x="527" y="62"/>
              </a:cxn>
              <a:cxn ang="0">
                <a:pos x="555" y="89"/>
              </a:cxn>
              <a:cxn ang="0">
                <a:pos x="555" y="185"/>
              </a:cxn>
              <a:cxn ang="0">
                <a:pos x="555" y="185"/>
              </a:cxn>
              <a:cxn ang="0">
                <a:pos x="555" y="185"/>
              </a:cxn>
            </a:cxnLst>
            <a:rect l="0" t="0" r="r" b="b"/>
            <a:pathLst>
              <a:path w="645" h="711">
                <a:moveTo>
                  <a:pt x="610" y="651"/>
                </a:moveTo>
                <a:cubicBezTo>
                  <a:pt x="610" y="51"/>
                  <a:pt x="610" y="51"/>
                  <a:pt x="610" y="51"/>
                </a:cubicBezTo>
                <a:cubicBezTo>
                  <a:pt x="610" y="28"/>
                  <a:pt x="591" y="9"/>
                  <a:pt x="568" y="9"/>
                </a:cubicBezTo>
                <a:cubicBezTo>
                  <a:pt x="303" y="9"/>
                  <a:pt x="303" y="9"/>
                  <a:pt x="303" y="9"/>
                </a:cubicBezTo>
                <a:cubicBezTo>
                  <a:pt x="280" y="9"/>
                  <a:pt x="261" y="28"/>
                  <a:pt x="261" y="51"/>
                </a:cubicBezTo>
                <a:cubicBezTo>
                  <a:pt x="261" y="262"/>
                  <a:pt x="261" y="262"/>
                  <a:pt x="261" y="262"/>
                </a:cubicBezTo>
                <a:cubicBezTo>
                  <a:pt x="226" y="265"/>
                  <a:pt x="199" y="277"/>
                  <a:pt x="181" y="296"/>
                </a:cubicBezTo>
                <a:cubicBezTo>
                  <a:pt x="157" y="324"/>
                  <a:pt x="160" y="355"/>
                  <a:pt x="160" y="357"/>
                </a:cubicBezTo>
                <a:cubicBezTo>
                  <a:pt x="160" y="359"/>
                  <a:pt x="164" y="505"/>
                  <a:pt x="164" y="528"/>
                </a:cubicBezTo>
                <a:cubicBezTo>
                  <a:pt x="164" y="531"/>
                  <a:pt x="164" y="534"/>
                  <a:pt x="164" y="538"/>
                </a:cubicBezTo>
                <a:cubicBezTo>
                  <a:pt x="166" y="585"/>
                  <a:pt x="160" y="612"/>
                  <a:pt x="121" y="614"/>
                </a:cubicBezTo>
                <a:cubicBezTo>
                  <a:pt x="109" y="614"/>
                  <a:pt x="101" y="612"/>
                  <a:pt x="94" y="605"/>
                </a:cubicBezTo>
                <a:cubicBezTo>
                  <a:pt x="76" y="588"/>
                  <a:pt x="72" y="551"/>
                  <a:pt x="72" y="538"/>
                </a:cubicBezTo>
                <a:cubicBezTo>
                  <a:pt x="72" y="289"/>
                  <a:pt x="72" y="289"/>
                  <a:pt x="72" y="289"/>
                </a:cubicBezTo>
                <a:cubicBezTo>
                  <a:pt x="87" y="281"/>
                  <a:pt x="96" y="265"/>
                  <a:pt x="94" y="248"/>
                </a:cubicBezTo>
                <a:cubicBezTo>
                  <a:pt x="92" y="223"/>
                  <a:pt x="95" y="144"/>
                  <a:pt x="129" y="107"/>
                </a:cubicBezTo>
                <a:cubicBezTo>
                  <a:pt x="142" y="93"/>
                  <a:pt x="159" y="86"/>
                  <a:pt x="182" y="86"/>
                </a:cubicBezTo>
                <a:cubicBezTo>
                  <a:pt x="205" y="86"/>
                  <a:pt x="225" y="67"/>
                  <a:pt x="225" y="43"/>
                </a:cubicBezTo>
                <a:cubicBezTo>
                  <a:pt x="225" y="19"/>
                  <a:pt x="205" y="0"/>
                  <a:pt x="182" y="0"/>
                </a:cubicBezTo>
                <a:cubicBezTo>
                  <a:pt x="135" y="0"/>
                  <a:pt x="95" y="17"/>
                  <a:pt x="66" y="49"/>
                </a:cubicBezTo>
                <a:cubicBezTo>
                  <a:pt x="0" y="120"/>
                  <a:pt x="7" y="241"/>
                  <a:pt x="8" y="255"/>
                </a:cubicBezTo>
                <a:cubicBezTo>
                  <a:pt x="10" y="269"/>
                  <a:pt x="18" y="281"/>
                  <a:pt x="29" y="288"/>
                </a:cubicBezTo>
                <a:cubicBezTo>
                  <a:pt x="29" y="538"/>
                  <a:pt x="29" y="538"/>
                  <a:pt x="29" y="538"/>
                </a:cubicBezTo>
                <a:cubicBezTo>
                  <a:pt x="29" y="545"/>
                  <a:pt x="30" y="603"/>
                  <a:pt x="64" y="636"/>
                </a:cubicBezTo>
                <a:cubicBezTo>
                  <a:pt x="79" y="650"/>
                  <a:pt x="97" y="657"/>
                  <a:pt x="118" y="657"/>
                </a:cubicBezTo>
                <a:cubicBezTo>
                  <a:pt x="120" y="657"/>
                  <a:pt x="121" y="657"/>
                  <a:pt x="123" y="657"/>
                </a:cubicBezTo>
                <a:cubicBezTo>
                  <a:pt x="212" y="652"/>
                  <a:pt x="209" y="565"/>
                  <a:pt x="207" y="536"/>
                </a:cubicBezTo>
                <a:cubicBezTo>
                  <a:pt x="207" y="533"/>
                  <a:pt x="207" y="530"/>
                  <a:pt x="207" y="528"/>
                </a:cubicBezTo>
                <a:cubicBezTo>
                  <a:pt x="207" y="504"/>
                  <a:pt x="203" y="362"/>
                  <a:pt x="203" y="354"/>
                </a:cubicBezTo>
                <a:cubicBezTo>
                  <a:pt x="203" y="354"/>
                  <a:pt x="202" y="338"/>
                  <a:pt x="214" y="325"/>
                </a:cubicBezTo>
                <a:cubicBezTo>
                  <a:pt x="224" y="314"/>
                  <a:pt x="239" y="308"/>
                  <a:pt x="261" y="305"/>
                </a:cubicBezTo>
                <a:cubicBezTo>
                  <a:pt x="261" y="651"/>
                  <a:pt x="261" y="651"/>
                  <a:pt x="261" y="651"/>
                </a:cubicBezTo>
                <a:cubicBezTo>
                  <a:pt x="252" y="651"/>
                  <a:pt x="252" y="651"/>
                  <a:pt x="252" y="651"/>
                </a:cubicBezTo>
                <a:cubicBezTo>
                  <a:pt x="233" y="651"/>
                  <a:pt x="219" y="665"/>
                  <a:pt x="219" y="683"/>
                </a:cubicBezTo>
                <a:cubicBezTo>
                  <a:pt x="219" y="711"/>
                  <a:pt x="219" y="711"/>
                  <a:pt x="219" y="711"/>
                </a:cubicBezTo>
                <a:cubicBezTo>
                  <a:pt x="645" y="711"/>
                  <a:pt x="645" y="711"/>
                  <a:pt x="645" y="711"/>
                </a:cubicBezTo>
                <a:cubicBezTo>
                  <a:pt x="645" y="685"/>
                  <a:pt x="645" y="685"/>
                  <a:pt x="645" y="685"/>
                </a:cubicBezTo>
                <a:cubicBezTo>
                  <a:pt x="645" y="666"/>
                  <a:pt x="630" y="651"/>
                  <a:pt x="610" y="651"/>
                </a:cubicBezTo>
                <a:close/>
                <a:moveTo>
                  <a:pt x="368" y="443"/>
                </a:moveTo>
                <a:cubicBezTo>
                  <a:pt x="368" y="456"/>
                  <a:pt x="357" y="467"/>
                  <a:pt x="344" y="467"/>
                </a:cubicBezTo>
                <a:cubicBezTo>
                  <a:pt x="340" y="467"/>
                  <a:pt x="340" y="467"/>
                  <a:pt x="340" y="467"/>
                </a:cubicBezTo>
                <a:cubicBezTo>
                  <a:pt x="327" y="467"/>
                  <a:pt x="316" y="456"/>
                  <a:pt x="316" y="443"/>
                </a:cubicBezTo>
                <a:cubicBezTo>
                  <a:pt x="316" y="387"/>
                  <a:pt x="316" y="387"/>
                  <a:pt x="316" y="387"/>
                </a:cubicBezTo>
                <a:cubicBezTo>
                  <a:pt x="316" y="372"/>
                  <a:pt x="328" y="360"/>
                  <a:pt x="344" y="360"/>
                </a:cubicBezTo>
                <a:cubicBezTo>
                  <a:pt x="357" y="360"/>
                  <a:pt x="368" y="371"/>
                  <a:pt x="368" y="384"/>
                </a:cubicBezTo>
                <a:lnTo>
                  <a:pt x="368" y="443"/>
                </a:lnTo>
                <a:close/>
                <a:moveTo>
                  <a:pt x="555" y="185"/>
                </a:moveTo>
                <a:cubicBezTo>
                  <a:pt x="555" y="200"/>
                  <a:pt x="542" y="213"/>
                  <a:pt x="527" y="213"/>
                </a:cubicBezTo>
                <a:cubicBezTo>
                  <a:pt x="344" y="213"/>
                  <a:pt x="344" y="213"/>
                  <a:pt x="344" y="213"/>
                </a:cubicBezTo>
                <a:cubicBezTo>
                  <a:pt x="328" y="213"/>
                  <a:pt x="316" y="200"/>
                  <a:pt x="316" y="185"/>
                </a:cubicBezTo>
                <a:cubicBezTo>
                  <a:pt x="316" y="89"/>
                  <a:pt x="316" y="89"/>
                  <a:pt x="316" y="89"/>
                </a:cubicBezTo>
                <a:cubicBezTo>
                  <a:pt x="316" y="74"/>
                  <a:pt x="328" y="62"/>
                  <a:pt x="344" y="62"/>
                </a:cubicBezTo>
                <a:cubicBezTo>
                  <a:pt x="527" y="62"/>
                  <a:pt x="527" y="62"/>
                  <a:pt x="527" y="62"/>
                </a:cubicBezTo>
                <a:cubicBezTo>
                  <a:pt x="542" y="62"/>
                  <a:pt x="555" y="74"/>
                  <a:pt x="555" y="89"/>
                </a:cubicBezTo>
                <a:lnTo>
                  <a:pt x="555" y="185"/>
                </a:lnTo>
                <a:close/>
                <a:moveTo>
                  <a:pt x="555" y="185"/>
                </a:moveTo>
                <a:cubicBezTo>
                  <a:pt x="555" y="185"/>
                  <a:pt x="555" y="185"/>
                  <a:pt x="555" y="185"/>
                </a:cubicBezTo>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68" name="Group 67"/>
          <p:cNvGrpSpPr/>
          <p:nvPr/>
        </p:nvGrpSpPr>
        <p:grpSpPr>
          <a:xfrm>
            <a:off x="7927558" y="1045791"/>
            <a:ext cx="1084437" cy="694269"/>
            <a:chOff x="196850" y="1958976"/>
            <a:chExt cx="1200150" cy="768350"/>
          </a:xfrm>
        </p:grpSpPr>
        <p:grpSp>
          <p:nvGrpSpPr>
            <p:cNvPr id="48" name="Group 47"/>
            <p:cNvGrpSpPr/>
            <p:nvPr/>
          </p:nvGrpSpPr>
          <p:grpSpPr>
            <a:xfrm>
              <a:off x="196850" y="1958976"/>
              <a:ext cx="1200150" cy="768350"/>
              <a:chOff x="196850" y="1958976"/>
              <a:chExt cx="1200150" cy="768350"/>
            </a:xfrm>
            <a:solidFill>
              <a:schemeClr val="accent2"/>
            </a:solidFill>
          </p:grpSpPr>
          <p:sp>
            <p:nvSpPr>
              <p:cNvPr id="6163" name="Freeform 19"/>
              <p:cNvSpPr>
                <a:spLocks noEditPoints="1"/>
              </p:cNvSpPr>
              <p:nvPr/>
            </p:nvSpPr>
            <p:spPr bwMode="auto">
              <a:xfrm>
                <a:off x="196850" y="1958976"/>
                <a:ext cx="1200150" cy="641350"/>
              </a:xfrm>
              <a:custGeom>
                <a:avLst/>
                <a:gdLst/>
                <a:ahLst/>
                <a:cxnLst>
                  <a:cxn ang="0">
                    <a:pos x="2" y="159"/>
                  </a:cxn>
                  <a:cxn ang="0">
                    <a:pos x="6" y="157"/>
                  </a:cxn>
                  <a:cxn ang="0">
                    <a:pos x="100" y="157"/>
                  </a:cxn>
                  <a:cxn ang="0">
                    <a:pos x="105" y="159"/>
                  </a:cxn>
                  <a:cxn ang="0">
                    <a:pos x="107" y="163"/>
                  </a:cxn>
                  <a:cxn ang="0">
                    <a:pos x="107" y="164"/>
                  </a:cxn>
                  <a:cxn ang="0">
                    <a:pos x="105" y="168"/>
                  </a:cxn>
                  <a:cxn ang="0">
                    <a:pos x="100" y="170"/>
                  </a:cxn>
                  <a:cxn ang="0">
                    <a:pos x="6" y="170"/>
                  </a:cxn>
                  <a:cxn ang="0">
                    <a:pos x="2" y="168"/>
                  </a:cxn>
                  <a:cxn ang="0">
                    <a:pos x="0" y="164"/>
                  </a:cxn>
                  <a:cxn ang="0">
                    <a:pos x="0" y="163"/>
                  </a:cxn>
                  <a:cxn ang="0">
                    <a:pos x="2" y="159"/>
                  </a:cxn>
                  <a:cxn ang="0">
                    <a:pos x="317" y="90"/>
                  </a:cxn>
                  <a:cxn ang="0">
                    <a:pos x="299" y="132"/>
                  </a:cxn>
                  <a:cxn ang="0">
                    <a:pos x="257" y="150"/>
                  </a:cxn>
                  <a:cxn ang="0">
                    <a:pos x="63" y="150"/>
                  </a:cxn>
                  <a:cxn ang="0">
                    <a:pos x="20" y="132"/>
                  </a:cxn>
                  <a:cxn ang="0">
                    <a:pos x="3" y="90"/>
                  </a:cxn>
                  <a:cxn ang="0">
                    <a:pos x="3" y="83"/>
                  </a:cxn>
                  <a:cxn ang="0">
                    <a:pos x="20" y="41"/>
                  </a:cxn>
                  <a:cxn ang="0">
                    <a:pos x="63" y="23"/>
                  </a:cxn>
                  <a:cxn ang="0">
                    <a:pos x="68" y="23"/>
                  </a:cxn>
                  <a:cxn ang="0">
                    <a:pos x="68" y="20"/>
                  </a:cxn>
                  <a:cxn ang="0">
                    <a:pos x="71" y="12"/>
                  </a:cxn>
                  <a:cxn ang="0">
                    <a:pos x="79" y="9"/>
                  </a:cxn>
                  <a:cxn ang="0">
                    <a:pos x="87" y="12"/>
                  </a:cxn>
                  <a:cxn ang="0">
                    <a:pos x="90" y="20"/>
                  </a:cxn>
                  <a:cxn ang="0">
                    <a:pos x="90" y="23"/>
                  </a:cxn>
                  <a:cxn ang="0">
                    <a:pos x="123" y="23"/>
                  </a:cxn>
                  <a:cxn ang="0">
                    <a:pos x="122" y="18"/>
                  </a:cxn>
                  <a:cxn ang="0">
                    <a:pos x="122" y="17"/>
                  </a:cxn>
                  <a:cxn ang="0">
                    <a:pos x="127" y="5"/>
                  </a:cxn>
                  <a:cxn ang="0">
                    <a:pos x="140" y="0"/>
                  </a:cxn>
                  <a:cxn ang="0">
                    <a:pos x="180" y="0"/>
                  </a:cxn>
                  <a:cxn ang="0">
                    <a:pos x="193" y="5"/>
                  </a:cxn>
                  <a:cxn ang="0">
                    <a:pos x="198" y="17"/>
                  </a:cxn>
                  <a:cxn ang="0">
                    <a:pos x="198" y="18"/>
                  </a:cxn>
                  <a:cxn ang="0">
                    <a:pos x="197" y="23"/>
                  </a:cxn>
                  <a:cxn ang="0">
                    <a:pos x="226" y="23"/>
                  </a:cxn>
                  <a:cxn ang="0">
                    <a:pos x="226" y="20"/>
                  </a:cxn>
                  <a:cxn ang="0">
                    <a:pos x="229" y="12"/>
                  </a:cxn>
                  <a:cxn ang="0">
                    <a:pos x="237" y="9"/>
                  </a:cxn>
                  <a:cxn ang="0">
                    <a:pos x="245" y="12"/>
                  </a:cxn>
                  <a:cxn ang="0">
                    <a:pos x="248" y="20"/>
                  </a:cxn>
                  <a:cxn ang="0">
                    <a:pos x="248" y="23"/>
                  </a:cxn>
                  <a:cxn ang="0">
                    <a:pos x="257" y="23"/>
                  </a:cxn>
                  <a:cxn ang="0">
                    <a:pos x="299" y="41"/>
                  </a:cxn>
                  <a:cxn ang="0">
                    <a:pos x="317" y="83"/>
                  </a:cxn>
                  <a:cxn ang="0">
                    <a:pos x="317" y="90"/>
                  </a:cxn>
                  <a:cxn ang="0">
                    <a:pos x="301" y="159"/>
                  </a:cxn>
                  <a:cxn ang="0">
                    <a:pos x="303" y="163"/>
                  </a:cxn>
                  <a:cxn ang="0">
                    <a:pos x="303" y="164"/>
                  </a:cxn>
                  <a:cxn ang="0">
                    <a:pos x="301" y="168"/>
                  </a:cxn>
                  <a:cxn ang="0">
                    <a:pos x="296" y="170"/>
                  </a:cxn>
                  <a:cxn ang="0">
                    <a:pos x="202" y="170"/>
                  </a:cxn>
                  <a:cxn ang="0">
                    <a:pos x="198" y="168"/>
                  </a:cxn>
                  <a:cxn ang="0">
                    <a:pos x="196" y="164"/>
                  </a:cxn>
                  <a:cxn ang="0">
                    <a:pos x="196" y="163"/>
                  </a:cxn>
                  <a:cxn ang="0">
                    <a:pos x="198" y="159"/>
                  </a:cxn>
                  <a:cxn ang="0">
                    <a:pos x="202" y="157"/>
                  </a:cxn>
                  <a:cxn ang="0">
                    <a:pos x="296" y="157"/>
                  </a:cxn>
                  <a:cxn ang="0">
                    <a:pos x="301" y="159"/>
                  </a:cxn>
                </a:cxnLst>
                <a:rect l="0" t="0" r="r" b="b"/>
                <a:pathLst>
                  <a:path w="317" h="170">
                    <a:moveTo>
                      <a:pt x="2" y="159"/>
                    </a:moveTo>
                    <a:cubicBezTo>
                      <a:pt x="3" y="158"/>
                      <a:pt x="4" y="157"/>
                      <a:pt x="6" y="157"/>
                    </a:cubicBezTo>
                    <a:cubicBezTo>
                      <a:pt x="100" y="157"/>
                      <a:pt x="100" y="157"/>
                      <a:pt x="100" y="157"/>
                    </a:cubicBezTo>
                    <a:cubicBezTo>
                      <a:pt x="102" y="157"/>
                      <a:pt x="104" y="158"/>
                      <a:pt x="105" y="159"/>
                    </a:cubicBezTo>
                    <a:cubicBezTo>
                      <a:pt x="106" y="160"/>
                      <a:pt x="107" y="162"/>
                      <a:pt x="107" y="163"/>
                    </a:cubicBezTo>
                    <a:cubicBezTo>
                      <a:pt x="107" y="164"/>
                      <a:pt x="107" y="164"/>
                      <a:pt x="107" y="164"/>
                    </a:cubicBezTo>
                    <a:cubicBezTo>
                      <a:pt x="107" y="165"/>
                      <a:pt x="106" y="167"/>
                      <a:pt x="105" y="168"/>
                    </a:cubicBezTo>
                    <a:cubicBezTo>
                      <a:pt x="104" y="169"/>
                      <a:pt x="102" y="170"/>
                      <a:pt x="100" y="170"/>
                    </a:cubicBezTo>
                    <a:cubicBezTo>
                      <a:pt x="6" y="170"/>
                      <a:pt x="6" y="170"/>
                      <a:pt x="6" y="170"/>
                    </a:cubicBezTo>
                    <a:cubicBezTo>
                      <a:pt x="4" y="170"/>
                      <a:pt x="3" y="169"/>
                      <a:pt x="2" y="168"/>
                    </a:cubicBezTo>
                    <a:cubicBezTo>
                      <a:pt x="0" y="167"/>
                      <a:pt x="0" y="165"/>
                      <a:pt x="0" y="164"/>
                    </a:cubicBezTo>
                    <a:cubicBezTo>
                      <a:pt x="0" y="163"/>
                      <a:pt x="0" y="163"/>
                      <a:pt x="0" y="163"/>
                    </a:cubicBezTo>
                    <a:cubicBezTo>
                      <a:pt x="0" y="162"/>
                      <a:pt x="0" y="160"/>
                      <a:pt x="2" y="159"/>
                    </a:cubicBezTo>
                    <a:close/>
                    <a:moveTo>
                      <a:pt x="317" y="90"/>
                    </a:moveTo>
                    <a:cubicBezTo>
                      <a:pt x="317" y="107"/>
                      <a:pt x="311" y="121"/>
                      <a:pt x="299" y="132"/>
                    </a:cubicBezTo>
                    <a:cubicBezTo>
                      <a:pt x="287" y="144"/>
                      <a:pt x="273" y="150"/>
                      <a:pt x="257" y="150"/>
                    </a:cubicBezTo>
                    <a:cubicBezTo>
                      <a:pt x="63" y="150"/>
                      <a:pt x="63" y="150"/>
                      <a:pt x="63" y="150"/>
                    </a:cubicBezTo>
                    <a:cubicBezTo>
                      <a:pt x="46" y="150"/>
                      <a:pt x="32" y="144"/>
                      <a:pt x="20" y="132"/>
                    </a:cubicBezTo>
                    <a:cubicBezTo>
                      <a:pt x="9" y="121"/>
                      <a:pt x="3" y="107"/>
                      <a:pt x="3" y="90"/>
                    </a:cubicBezTo>
                    <a:cubicBezTo>
                      <a:pt x="3" y="83"/>
                      <a:pt x="3" y="83"/>
                      <a:pt x="3" y="83"/>
                    </a:cubicBezTo>
                    <a:cubicBezTo>
                      <a:pt x="3" y="66"/>
                      <a:pt x="9" y="52"/>
                      <a:pt x="20" y="41"/>
                    </a:cubicBezTo>
                    <a:cubicBezTo>
                      <a:pt x="32" y="29"/>
                      <a:pt x="46" y="23"/>
                      <a:pt x="63" y="23"/>
                    </a:cubicBezTo>
                    <a:cubicBezTo>
                      <a:pt x="68" y="23"/>
                      <a:pt x="68" y="23"/>
                      <a:pt x="68" y="23"/>
                    </a:cubicBezTo>
                    <a:cubicBezTo>
                      <a:pt x="68" y="20"/>
                      <a:pt x="68" y="20"/>
                      <a:pt x="68" y="20"/>
                    </a:cubicBezTo>
                    <a:cubicBezTo>
                      <a:pt x="68" y="17"/>
                      <a:pt x="69" y="14"/>
                      <a:pt x="71" y="12"/>
                    </a:cubicBezTo>
                    <a:cubicBezTo>
                      <a:pt x="73" y="10"/>
                      <a:pt x="76" y="9"/>
                      <a:pt x="79" y="9"/>
                    </a:cubicBezTo>
                    <a:cubicBezTo>
                      <a:pt x="82" y="9"/>
                      <a:pt x="84" y="10"/>
                      <a:pt x="87" y="12"/>
                    </a:cubicBezTo>
                    <a:cubicBezTo>
                      <a:pt x="89" y="14"/>
                      <a:pt x="90" y="17"/>
                      <a:pt x="90" y="20"/>
                    </a:cubicBezTo>
                    <a:cubicBezTo>
                      <a:pt x="90" y="23"/>
                      <a:pt x="90" y="23"/>
                      <a:pt x="90" y="23"/>
                    </a:cubicBezTo>
                    <a:cubicBezTo>
                      <a:pt x="123" y="23"/>
                      <a:pt x="123" y="23"/>
                      <a:pt x="123" y="23"/>
                    </a:cubicBezTo>
                    <a:cubicBezTo>
                      <a:pt x="122" y="21"/>
                      <a:pt x="122" y="20"/>
                      <a:pt x="122" y="18"/>
                    </a:cubicBezTo>
                    <a:cubicBezTo>
                      <a:pt x="122" y="17"/>
                      <a:pt x="122" y="17"/>
                      <a:pt x="122" y="17"/>
                    </a:cubicBezTo>
                    <a:cubicBezTo>
                      <a:pt x="122" y="12"/>
                      <a:pt x="124" y="8"/>
                      <a:pt x="127" y="5"/>
                    </a:cubicBezTo>
                    <a:cubicBezTo>
                      <a:pt x="130" y="1"/>
                      <a:pt x="135" y="0"/>
                      <a:pt x="140" y="0"/>
                    </a:cubicBezTo>
                    <a:cubicBezTo>
                      <a:pt x="180" y="0"/>
                      <a:pt x="180" y="0"/>
                      <a:pt x="180" y="0"/>
                    </a:cubicBezTo>
                    <a:cubicBezTo>
                      <a:pt x="185" y="0"/>
                      <a:pt x="189" y="1"/>
                      <a:pt x="193" y="5"/>
                    </a:cubicBezTo>
                    <a:cubicBezTo>
                      <a:pt x="196" y="8"/>
                      <a:pt x="198" y="12"/>
                      <a:pt x="198" y="17"/>
                    </a:cubicBezTo>
                    <a:cubicBezTo>
                      <a:pt x="198" y="18"/>
                      <a:pt x="198" y="18"/>
                      <a:pt x="198" y="18"/>
                    </a:cubicBezTo>
                    <a:cubicBezTo>
                      <a:pt x="198" y="20"/>
                      <a:pt x="198" y="21"/>
                      <a:pt x="197" y="23"/>
                    </a:cubicBezTo>
                    <a:cubicBezTo>
                      <a:pt x="226" y="23"/>
                      <a:pt x="226" y="23"/>
                      <a:pt x="226" y="23"/>
                    </a:cubicBezTo>
                    <a:cubicBezTo>
                      <a:pt x="226" y="20"/>
                      <a:pt x="226" y="20"/>
                      <a:pt x="226" y="20"/>
                    </a:cubicBezTo>
                    <a:cubicBezTo>
                      <a:pt x="226" y="17"/>
                      <a:pt x="227" y="14"/>
                      <a:pt x="229" y="12"/>
                    </a:cubicBezTo>
                    <a:cubicBezTo>
                      <a:pt x="231" y="10"/>
                      <a:pt x="234" y="9"/>
                      <a:pt x="237" y="9"/>
                    </a:cubicBezTo>
                    <a:cubicBezTo>
                      <a:pt x="240" y="9"/>
                      <a:pt x="242" y="10"/>
                      <a:pt x="245" y="12"/>
                    </a:cubicBezTo>
                    <a:cubicBezTo>
                      <a:pt x="247" y="14"/>
                      <a:pt x="248" y="17"/>
                      <a:pt x="248" y="20"/>
                    </a:cubicBezTo>
                    <a:cubicBezTo>
                      <a:pt x="248" y="23"/>
                      <a:pt x="248" y="23"/>
                      <a:pt x="248" y="23"/>
                    </a:cubicBezTo>
                    <a:cubicBezTo>
                      <a:pt x="257" y="23"/>
                      <a:pt x="257" y="23"/>
                      <a:pt x="257" y="23"/>
                    </a:cubicBezTo>
                    <a:cubicBezTo>
                      <a:pt x="273" y="23"/>
                      <a:pt x="287" y="29"/>
                      <a:pt x="299" y="41"/>
                    </a:cubicBezTo>
                    <a:cubicBezTo>
                      <a:pt x="311" y="52"/>
                      <a:pt x="317" y="66"/>
                      <a:pt x="317" y="83"/>
                    </a:cubicBezTo>
                    <a:lnTo>
                      <a:pt x="317" y="90"/>
                    </a:lnTo>
                    <a:close/>
                    <a:moveTo>
                      <a:pt x="301" y="159"/>
                    </a:moveTo>
                    <a:cubicBezTo>
                      <a:pt x="302" y="160"/>
                      <a:pt x="303" y="162"/>
                      <a:pt x="303" y="163"/>
                    </a:cubicBezTo>
                    <a:cubicBezTo>
                      <a:pt x="303" y="164"/>
                      <a:pt x="303" y="164"/>
                      <a:pt x="303" y="164"/>
                    </a:cubicBezTo>
                    <a:cubicBezTo>
                      <a:pt x="303" y="165"/>
                      <a:pt x="302" y="167"/>
                      <a:pt x="301" y="168"/>
                    </a:cubicBezTo>
                    <a:cubicBezTo>
                      <a:pt x="300" y="169"/>
                      <a:pt x="298" y="170"/>
                      <a:pt x="296" y="170"/>
                    </a:cubicBezTo>
                    <a:cubicBezTo>
                      <a:pt x="202" y="170"/>
                      <a:pt x="202" y="170"/>
                      <a:pt x="202" y="170"/>
                    </a:cubicBezTo>
                    <a:cubicBezTo>
                      <a:pt x="200" y="170"/>
                      <a:pt x="199" y="169"/>
                      <a:pt x="198" y="168"/>
                    </a:cubicBezTo>
                    <a:cubicBezTo>
                      <a:pt x="196" y="167"/>
                      <a:pt x="196" y="165"/>
                      <a:pt x="196" y="164"/>
                    </a:cubicBezTo>
                    <a:cubicBezTo>
                      <a:pt x="196" y="163"/>
                      <a:pt x="196" y="163"/>
                      <a:pt x="196" y="163"/>
                    </a:cubicBezTo>
                    <a:cubicBezTo>
                      <a:pt x="196" y="162"/>
                      <a:pt x="196" y="160"/>
                      <a:pt x="198" y="159"/>
                    </a:cubicBezTo>
                    <a:cubicBezTo>
                      <a:pt x="199" y="158"/>
                      <a:pt x="200" y="157"/>
                      <a:pt x="202" y="157"/>
                    </a:cubicBezTo>
                    <a:cubicBezTo>
                      <a:pt x="296" y="157"/>
                      <a:pt x="296" y="157"/>
                      <a:pt x="296" y="157"/>
                    </a:cubicBezTo>
                    <a:cubicBezTo>
                      <a:pt x="298" y="157"/>
                      <a:pt x="300" y="158"/>
                      <a:pt x="301" y="15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4" name="Freeform 20"/>
              <p:cNvSpPr>
                <a:spLocks/>
              </p:cNvSpPr>
              <p:nvPr/>
            </p:nvSpPr>
            <p:spPr bwMode="auto">
              <a:xfrm>
                <a:off x="261938" y="2611438"/>
                <a:ext cx="117475" cy="115888"/>
              </a:xfrm>
              <a:custGeom>
                <a:avLst/>
                <a:gdLst/>
                <a:ahLst/>
                <a:cxnLst>
                  <a:cxn ang="0">
                    <a:pos x="26" y="26"/>
                  </a:cxn>
                  <a:cxn ang="0">
                    <a:pos x="15" y="31"/>
                  </a:cxn>
                  <a:cxn ang="0">
                    <a:pos x="4" y="26"/>
                  </a:cxn>
                  <a:cxn ang="0">
                    <a:pos x="0" y="15"/>
                  </a:cxn>
                  <a:cxn ang="0">
                    <a:pos x="4" y="4"/>
                  </a:cxn>
                  <a:cxn ang="0">
                    <a:pos x="15" y="0"/>
                  </a:cxn>
                  <a:cxn ang="0">
                    <a:pos x="26" y="4"/>
                  </a:cxn>
                  <a:cxn ang="0">
                    <a:pos x="31" y="15"/>
                  </a:cxn>
                  <a:cxn ang="0">
                    <a:pos x="26" y="26"/>
                  </a:cxn>
                </a:cxnLst>
                <a:rect l="0" t="0" r="r" b="b"/>
                <a:pathLst>
                  <a:path w="31" h="31">
                    <a:moveTo>
                      <a:pt x="26" y="26"/>
                    </a:moveTo>
                    <a:cubicBezTo>
                      <a:pt x="23" y="29"/>
                      <a:pt x="19" y="31"/>
                      <a:pt x="15" y="31"/>
                    </a:cubicBez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5" name="Freeform 21"/>
              <p:cNvSpPr>
                <a:spLocks/>
              </p:cNvSpPr>
              <p:nvPr/>
            </p:nvSpPr>
            <p:spPr bwMode="auto">
              <a:xfrm>
                <a:off x="420688"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6" name="Freeform 22"/>
              <p:cNvSpPr>
                <a:spLocks/>
              </p:cNvSpPr>
              <p:nvPr/>
            </p:nvSpPr>
            <p:spPr bwMode="auto">
              <a:xfrm>
                <a:off x="1003300" y="2611438"/>
                <a:ext cx="117475" cy="115888"/>
              </a:xfrm>
              <a:custGeom>
                <a:avLst/>
                <a:gdLst/>
                <a:ahLst/>
                <a:cxnLst>
                  <a:cxn ang="0">
                    <a:pos x="15" y="31"/>
                  </a:cxn>
                  <a:cxn ang="0">
                    <a:pos x="4" y="26"/>
                  </a:cxn>
                  <a:cxn ang="0">
                    <a:pos x="0" y="15"/>
                  </a:cxn>
                  <a:cxn ang="0">
                    <a:pos x="4" y="4"/>
                  </a:cxn>
                  <a:cxn ang="0">
                    <a:pos x="15" y="0"/>
                  </a:cxn>
                  <a:cxn ang="0">
                    <a:pos x="26" y="4"/>
                  </a:cxn>
                  <a:cxn ang="0">
                    <a:pos x="31" y="15"/>
                  </a:cxn>
                  <a:cxn ang="0">
                    <a:pos x="26" y="26"/>
                  </a:cxn>
                  <a:cxn ang="0">
                    <a:pos x="15" y="31"/>
                  </a:cxn>
                </a:cxnLst>
                <a:rect l="0" t="0" r="r" b="b"/>
                <a:pathLst>
                  <a:path w="31" h="31">
                    <a:moveTo>
                      <a:pt x="15" y="31"/>
                    </a:moveTo>
                    <a:cubicBezTo>
                      <a:pt x="11" y="31"/>
                      <a:pt x="7" y="29"/>
                      <a:pt x="4" y="26"/>
                    </a:cubicBez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67" name="Freeform 23"/>
              <p:cNvSpPr>
                <a:spLocks/>
              </p:cNvSpPr>
              <p:nvPr/>
            </p:nvSpPr>
            <p:spPr bwMode="auto">
              <a:xfrm>
                <a:off x="1162050" y="2611438"/>
                <a:ext cx="117475" cy="115888"/>
              </a:xfrm>
              <a:custGeom>
                <a:avLst/>
                <a:gdLst/>
                <a:ahLst/>
                <a:cxnLst>
                  <a:cxn ang="0">
                    <a:pos x="4" y="26"/>
                  </a:cxn>
                  <a:cxn ang="0">
                    <a:pos x="0" y="15"/>
                  </a:cxn>
                  <a:cxn ang="0">
                    <a:pos x="4" y="4"/>
                  </a:cxn>
                  <a:cxn ang="0">
                    <a:pos x="15" y="0"/>
                  </a:cxn>
                  <a:cxn ang="0">
                    <a:pos x="26" y="4"/>
                  </a:cxn>
                  <a:cxn ang="0">
                    <a:pos x="31" y="15"/>
                  </a:cxn>
                  <a:cxn ang="0">
                    <a:pos x="26" y="26"/>
                  </a:cxn>
                  <a:cxn ang="0">
                    <a:pos x="15" y="31"/>
                  </a:cxn>
                  <a:cxn ang="0">
                    <a:pos x="4" y="26"/>
                  </a:cxn>
                </a:cxnLst>
                <a:rect l="0" t="0" r="r" b="b"/>
                <a:pathLst>
                  <a:path w="31" h="31">
                    <a:moveTo>
                      <a:pt x="4" y="26"/>
                    </a:moveTo>
                    <a:cubicBezTo>
                      <a:pt x="1" y="23"/>
                      <a:pt x="0" y="20"/>
                      <a:pt x="0" y="15"/>
                    </a:cubicBezTo>
                    <a:cubicBezTo>
                      <a:pt x="0" y="11"/>
                      <a:pt x="1" y="7"/>
                      <a:pt x="4" y="4"/>
                    </a:cubicBezTo>
                    <a:cubicBezTo>
                      <a:pt x="7" y="1"/>
                      <a:pt x="11" y="0"/>
                      <a:pt x="15" y="0"/>
                    </a:cubicBezTo>
                    <a:cubicBezTo>
                      <a:pt x="19" y="0"/>
                      <a:pt x="23" y="1"/>
                      <a:pt x="26" y="4"/>
                    </a:cubicBezTo>
                    <a:cubicBezTo>
                      <a:pt x="29" y="7"/>
                      <a:pt x="31" y="11"/>
                      <a:pt x="31" y="15"/>
                    </a:cubicBezTo>
                    <a:cubicBezTo>
                      <a:pt x="31" y="20"/>
                      <a:pt x="29" y="23"/>
                      <a:pt x="26" y="26"/>
                    </a:cubicBezTo>
                    <a:cubicBezTo>
                      <a:pt x="23" y="29"/>
                      <a:pt x="19" y="31"/>
                      <a:pt x="15" y="31"/>
                    </a:cubicBezTo>
                    <a:cubicBezTo>
                      <a:pt x="11" y="31"/>
                      <a:pt x="7" y="29"/>
                      <a:pt x="4"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67" name="Freeform 36"/>
            <p:cNvSpPr>
              <a:spLocks noEditPoints="1"/>
            </p:cNvSpPr>
            <p:nvPr/>
          </p:nvSpPr>
          <p:spPr bwMode="auto">
            <a:xfrm>
              <a:off x="668545" y="2082800"/>
              <a:ext cx="256761" cy="351747"/>
            </a:xfrm>
            <a:custGeom>
              <a:avLst/>
              <a:gdLst/>
              <a:ahLst/>
              <a:cxnLst>
                <a:cxn ang="0">
                  <a:pos x="39" y="2"/>
                </a:cxn>
                <a:cxn ang="0">
                  <a:pos x="35" y="0"/>
                </a:cxn>
                <a:cxn ang="0">
                  <a:pos x="32" y="2"/>
                </a:cxn>
                <a:cxn ang="0">
                  <a:pos x="0" y="63"/>
                </a:cxn>
                <a:cxn ang="0">
                  <a:pos x="35" y="98"/>
                </a:cxn>
                <a:cxn ang="0">
                  <a:pos x="70" y="63"/>
                </a:cxn>
                <a:cxn ang="0">
                  <a:pos x="39" y="2"/>
                </a:cxn>
                <a:cxn ang="0">
                  <a:pos x="23" y="83"/>
                </a:cxn>
                <a:cxn ang="0">
                  <a:pos x="19" y="85"/>
                </a:cxn>
                <a:cxn ang="0">
                  <a:pos x="16" y="83"/>
                </a:cxn>
                <a:cxn ang="0">
                  <a:pos x="7" y="54"/>
                </a:cxn>
                <a:cxn ang="0">
                  <a:pos x="13" y="50"/>
                </a:cxn>
                <a:cxn ang="0">
                  <a:pos x="16" y="56"/>
                </a:cxn>
                <a:cxn ang="0">
                  <a:pos x="22" y="76"/>
                </a:cxn>
                <a:cxn ang="0">
                  <a:pos x="23" y="83"/>
                </a:cxn>
                <a:cxn ang="0">
                  <a:pos x="32" y="93"/>
                </a:cxn>
                <a:cxn ang="0">
                  <a:pos x="27" y="87"/>
                </a:cxn>
                <a:cxn ang="0">
                  <a:pos x="32" y="82"/>
                </a:cxn>
                <a:cxn ang="0">
                  <a:pos x="38" y="87"/>
                </a:cxn>
                <a:cxn ang="0">
                  <a:pos x="32" y="93"/>
                </a:cxn>
                <a:cxn ang="0">
                  <a:pos x="32" y="93"/>
                </a:cxn>
                <a:cxn ang="0">
                  <a:pos x="32" y="93"/>
                </a:cxn>
              </a:cxnLst>
              <a:rect l="0" t="0" r="r" b="b"/>
              <a:pathLst>
                <a:path w="70" h="98">
                  <a:moveTo>
                    <a:pt x="39" y="2"/>
                  </a:moveTo>
                  <a:cubicBezTo>
                    <a:pt x="38" y="1"/>
                    <a:pt x="37" y="0"/>
                    <a:pt x="35" y="0"/>
                  </a:cubicBezTo>
                  <a:cubicBezTo>
                    <a:pt x="34" y="0"/>
                    <a:pt x="32" y="1"/>
                    <a:pt x="32" y="2"/>
                  </a:cubicBezTo>
                  <a:cubicBezTo>
                    <a:pt x="23" y="14"/>
                    <a:pt x="0" y="47"/>
                    <a:pt x="0" y="63"/>
                  </a:cubicBezTo>
                  <a:cubicBezTo>
                    <a:pt x="0" y="82"/>
                    <a:pt x="16" y="98"/>
                    <a:pt x="35" y="98"/>
                  </a:cubicBezTo>
                  <a:cubicBezTo>
                    <a:pt x="55" y="98"/>
                    <a:pt x="70" y="82"/>
                    <a:pt x="70" y="63"/>
                  </a:cubicBezTo>
                  <a:cubicBezTo>
                    <a:pt x="70" y="47"/>
                    <a:pt x="48" y="14"/>
                    <a:pt x="39" y="2"/>
                  </a:cubicBezTo>
                  <a:close/>
                  <a:moveTo>
                    <a:pt x="23" y="83"/>
                  </a:moveTo>
                  <a:cubicBezTo>
                    <a:pt x="22" y="84"/>
                    <a:pt x="20" y="85"/>
                    <a:pt x="19" y="85"/>
                  </a:cubicBezTo>
                  <a:cubicBezTo>
                    <a:pt x="18" y="85"/>
                    <a:pt x="17" y="84"/>
                    <a:pt x="16" y="83"/>
                  </a:cubicBezTo>
                  <a:cubicBezTo>
                    <a:pt x="2" y="72"/>
                    <a:pt x="7" y="55"/>
                    <a:pt x="7" y="54"/>
                  </a:cubicBezTo>
                  <a:cubicBezTo>
                    <a:pt x="8" y="51"/>
                    <a:pt x="11" y="50"/>
                    <a:pt x="13" y="50"/>
                  </a:cubicBezTo>
                  <a:cubicBezTo>
                    <a:pt x="16" y="51"/>
                    <a:pt x="17" y="54"/>
                    <a:pt x="16" y="56"/>
                  </a:cubicBezTo>
                  <a:cubicBezTo>
                    <a:pt x="16" y="57"/>
                    <a:pt x="13" y="68"/>
                    <a:pt x="22" y="76"/>
                  </a:cubicBezTo>
                  <a:cubicBezTo>
                    <a:pt x="24" y="78"/>
                    <a:pt x="25" y="81"/>
                    <a:pt x="23" y="83"/>
                  </a:cubicBezTo>
                  <a:close/>
                  <a:moveTo>
                    <a:pt x="32" y="93"/>
                  </a:moveTo>
                  <a:cubicBezTo>
                    <a:pt x="30" y="93"/>
                    <a:pt x="27" y="90"/>
                    <a:pt x="27" y="87"/>
                  </a:cubicBezTo>
                  <a:cubicBezTo>
                    <a:pt x="27" y="84"/>
                    <a:pt x="30" y="82"/>
                    <a:pt x="32" y="82"/>
                  </a:cubicBezTo>
                  <a:cubicBezTo>
                    <a:pt x="35" y="82"/>
                    <a:pt x="38" y="84"/>
                    <a:pt x="38" y="87"/>
                  </a:cubicBezTo>
                  <a:cubicBezTo>
                    <a:pt x="38" y="90"/>
                    <a:pt x="35" y="93"/>
                    <a:pt x="32" y="93"/>
                  </a:cubicBezTo>
                  <a:close/>
                  <a:moveTo>
                    <a:pt x="32" y="93"/>
                  </a:moveTo>
                  <a:cubicBezTo>
                    <a:pt x="32" y="93"/>
                    <a:pt x="32" y="93"/>
                    <a:pt x="32" y="93"/>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81" name="Rectangle 80"/>
          <p:cNvSpPr/>
          <p:nvPr/>
        </p:nvSpPr>
        <p:spPr>
          <a:xfrm>
            <a:off x="8233144" y="2113333"/>
            <a:ext cx="479297" cy="287323"/>
          </a:xfrm>
          <a:prstGeom prst="rect">
            <a:avLst/>
          </a:prstGeom>
        </p:spPr>
        <p:txBody>
          <a:bodyPr wrap="none" lIns="0" tIns="0" rIns="0" bIns="0">
            <a:spAutoFit/>
          </a:bodyPr>
          <a:lstStyle/>
          <a:p>
            <a:pPr algn="ctr"/>
            <a:r>
              <a:rPr lang="en-US" sz="1867" b="1" dirty="0">
                <a:solidFill>
                  <a:schemeClr val="bg1"/>
                </a:solidFill>
              </a:rPr>
              <a:t>70%</a:t>
            </a:r>
          </a:p>
        </p:txBody>
      </p:sp>
      <p:sp>
        <p:nvSpPr>
          <p:cNvPr id="82" name="Rectangle 81"/>
          <p:cNvSpPr/>
          <p:nvPr/>
        </p:nvSpPr>
        <p:spPr>
          <a:xfrm>
            <a:off x="8233144" y="4005725"/>
            <a:ext cx="479297" cy="287323"/>
          </a:xfrm>
          <a:prstGeom prst="rect">
            <a:avLst/>
          </a:prstGeom>
        </p:spPr>
        <p:txBody>
          <a:bodyPr wrap="none" lIns="0" tIns="0" rIns="0" bIns="0">
            <a:spAutoFit/>
          </a:bodyPr>
          <a:lstStyle/>
          <a:p>
            <a:pPr algn="ctr"/>
            <a:r>
              <a:rPr lang="en-US" sz="1867" b="1" dirty="0">
                <a:solidFill>
                  <a:schemeClr val="bg1"/>
                </a:solidFill>
              </a:rPr>
              <a:t>40%</a:t>
            </a:r>
          </a:p>
        </p:txBody>
      </p:sp>
      <p:sp>
        <p:nvSpPr>
          <p:cNvPr id="83" name="Rectangle 82"/>
          <p:cNvSpPr/>
          <p:nvPr/>
        </p:nvSpPr>
        <p:spPr>
          <a:xfrm>
            <a:off x="7247260" y="3055917"/>
            <a:ext cx="479297" cy="287323"/>
          </a:xfrm>
          <a:prstGeom prst="rect">
            <a:avLst/>
          </a:prstGeom>
        </p:spPr>
        <p:txBody>
          <a:bodyPr wrap="none" lIns="0" tIns="0" rIns="0" bIns="0">
            <a:spAutoFit/>
          </a:bodyPr>
          <a:lstStyle/>
          <a:p>
            <a:pPr algn="ctr"/>
            <a:r>
              <a:rPr lang="en-US" sz="1867" b="1" dirty="0">
                <a:solidFill>
                  <a:schemeClr val="bg1"/>
                </a:solidFill>
              </a:rPr>
              <a:t>50%</a:t>
            </a:r>
          </a:p>
        </p:txBody>
      </p:sp>
      <p:sp>
        <p:nvSpPr>
          <p:cNvPr id="84" name="Rectangle 83"/>
          <p:cNvSpPr/>
          <p:nvPr/>
        </p:nvSpPr>
        <p:spPr>
          <a:xfrm>
            <a:off x="9196443" y="3055917"/>
            <a:ext cx="479297" cy="287323"/>
          </a:xfrm>
          <a:prstGeom prst="rect">
            <a:avLst/>
          </a:prstGeom>
        </p:spPr>
        <p:txBody>
          <a:bodyPr wrap="none" lIns="0" tIns="0" rIns="0" bIns="0">
            <a:spAutoFit/>
          </a:bodyPr>
          <a:lstStyle/>
          <a:p>
            <a:pPr algn="ctr"/>
            <a:r>
              <a:rPr lang="en-US" sz="1867" b="1" dirty="0">
                <a:solidFill>
                  <a:schemeClr val="bg1"/>
                </a:solidFill>
              </a:rPr>
              <a:t>30%</a:t>
            </a:r>
          </a:p>
        </p:txBody>
      </p:sp>
      <p:graphicFrame>
        <p:nvGraphicFramePr>
          <p:cNvPr id="94" name="Chart 93"/>
          <p:cNvGraphicFramePr/>
          <p:nvPr>
            <p:extLst>
              <p:ext uri="{D42A27DB-BD31-4B8C-83A1-F6EECF244321}">
                <p14:modId xmlns:p14="http://schemas.microsoft.com/office/powerpoint/2010/main" val="1166009817"/>
              </p:ext>
            </p:extLst>
          </p:nvPr>
        </p:nvGraphicFramePr>
        <p:xfrm>
          <a:off x="1211338" y="1380496"/>
          <a:ext cx="4992607" cy="2709333"/>
        </p:xfrm>
        <a:graphic>
          <a:graphicData uri="http://schemas.openxmlformats.org/drawingml/2006/chart">
            <c:chart xmlns:c="http://schemas.openxmlformats.org/drawingml/2006/chart" xmlns:r="http://schemas.openxmlformats.org/officeDocument/2006/relationships" r:id="rId3"/>
          </a:graphicData>
        </a:graphic>
      </p:graphicFrame>
      <p:sp>
        <p:nvSpPr>
          <p:cNvPr id="86" name="Freeform 45"/>
          <p:cNvSpPr>
            <a:spLocks noEditPoints="1"/>
          </p:cNvSpPr>
          <p:nvPr/>
        </p:nvSpPr>
        <p:spPr bwMode="auto">
          <a:xfrm>
            <a:off x="1273971" y="4329582"/>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8" name="Freeform 45"/>
          <p:cNvSpPr>
            <a:spLocks noEditPoints="1"/>
          </p:cNvSpPr>
          <p:nvPr/>
        </p:nvSpPr>
        <p:spPr bwMode="auto">
          <a:xfrm>
            <a:off x="1278226" y="5006965"/>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0" name="Freeform 45"/>
          <p:cNvSpPr>
            <a:spLocks noEditPoints="1"/>
          </p:cNvSpPr>
          <p:nvPr/>
        </p:nvSpPr>
        <p:spPr bwMode="auto">
          <a:xfrm>
            <a:off x="1278226" y="5607999"/>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5" name="矩形 74"/>
          <p:cNvSpPr/>
          <p:nvPr/>
        </p:nvSpPr>
        <p:spPr>
          <a:xfrm>
            <a:off x="9038984" y="1180735"/>
            <a:ext cx="2169693"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7" name="矩形 76"/>
          <p:cNvSpPr/>
          <p:nvPr/>
        </p:nvSpPr>
        <p:spPr>
          <a:xfrm>
            <a:off x="9462324" y="3796915"/>
            <a:ext cx="2169693"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8" name="矩形 77"/>
          <p:cNvSpPr/>
          <p:nvPr/>
        </p:nvSpPr>
        <p:spPr>
          <a:xfrm>
            <a:off x="8854093" y="4836403"/>
            <a:ext cx="2169693" cy="64633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9" name="矩形 78"/>
          <p:cNvSpPr/>
          <p:nvPr/>
        </p:nvSpPr>
        <p:spPr>
          <a:xfrm>
            <a:off x="1779965" y="4281206"/>
            <a:ext cx="21696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80" name="矩形 79"/>
          <p:cNvSpPr/>
          <p:nvPr/>
        </p:nvSpPr>
        <p:spPr>
          <a:xfrm>
            <a:off x="1779964" y="5578225"/>
            <a:ext cx="21696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91" name="矩形 90"/>
          <p:cNvSpPr/>
          <p:nvPr/>
        </p:nvSpPr>
        <p:spPr>
          <a:xfrm>
            <a:off x="1766109" y="5003606"/>
            <a:ext cx="2169693" cy="461665"/>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双击输入替换内容双击输入替换内容</a:t>
            </a:r>
          </a:p>
        </p:txBody>
      </p:sp>
      <p:sp>
        <p:nvSpPr>
          <p:cNvPr id="66" name="矩形 65"/>
          <p:cNvSpPr/>
          <p:nvPr/>
        </p:nvSpPr>
        <p:spPr>
          <a:xfrm>
            <a:off x="1265947" y="276350"/>
            <a:ext cx="2441695" cy="769441"/>
          </a:xfrm>
          <a:prstGeom prst="rect">
            <a:avLst/>
          </a:prstGeom>
        </p:spPr>
        <p:txBody>
          <a:bodyPr wrap="none">
            <a:spAutoFit/>
          </a:bodyPr>
          <a:lstStyle/>
          <a:p>
            <a:pPr algn="ctr"/>
            <a:r>
              <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教</a:t>
            </a:r>
            <a:r>
              <a:rPr lang="zh-CN" altLang="en-US" sz="4400" dirty="0" smtClean="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rPr>
              <a:t>学设计</a:t>
            </a:r>
            <a:endParaRPr lang="zh-CN" altLang="en-US" sz="4400" dirty="0">
              <a:solidFill>
                <a:srgbClr val="1265AE"/>
              </a:solidFill>
              <a:effectLst>
                <a:innerShdw blurRad="63500" dist="50800" dir="13500000">
                  <a:prstClr val="black">
                    <a:alpha val="50000"/>
                  </a:prstClr>
                </a:inn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11030730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 presetClass="entr" presetSubtype="2" accel="50000" decel="5000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1+#ppt_w/2"/>
                                          </p:val>
                                        </p:tav>
                                        <p:tav tm="100000">
                                          <p:val>
                                            <p:strVal val="#ppt_x"/>
                                          </p:val>
                                        </p:tav>
                                      </p:tavLst>
                                    </p:anim>
                                    <p:anim calcmode="lin" valueType="num">
                                      <p:cBhvr additive="base">
                                        <p:cTn id="14" dur="500" fill="hold"/>
                                        <p:tgtEl>
                                          <p:spTgt spid="2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ppt_w</p:attrName>
                                        </p:attrNameLst>
                                      </p:cBhvr>
                                      <p:tavLst>
                                        <p:tav tm="0">
                                          <p:val>
                                            <p:fltVal val="0"/>
                                          </p:val>
                                        </p:tav>
                                        <p:tav tm="100000">
                                          <p:val>
                                            <p:strVal val="#ppt_w"/>
                                          </p:val>
                                        </p:tav>
                                      </p:tavLst>
                                    </p:anim>
                                    <p:anim calcmode="lin" valueType="num">
                                      <p:cBhvr>
                                        <p:cTn id="19" dur="500" fill="hold"/>
                                        <p:tgtEl>
                                          <p:spTgt spid="83"/>
                                        </p:tgtEl>
                                        <p:attrNameLst>
                                          <p:attrName>ppt_h</p:attrName>
                                        </p:attrNameLst>
                                      </p:cBhvr>
                                      <p:tavLst>
                                        <p:tav tm="0">
                                          <p:val>
                                            <p:fltVal val="0"/>
                                          </p:val>
                                        </p:tav>
                                        <p:tav tm="100000">
                                          <p:val>
                                            <p:strVal val="#ppt_h"/>
                                          </p:val>
                                        </p:tav>
                                      </p:tavLst>
                                    </p:anim>
                                    <p:animEffect transition="in" filter="fade">
                                      <p:cBhvr>
                                        <p:cTn id="20" dur="500"/>
                                        <p:tgtEl>
                                          <p:spTgt spid="83"/>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1500"/>
                            </p:stCondLst>
                            <p:childTnLst>
                              <p:par>
                                <p:cTn id="27" presetID="2" presetClass="entr" presetSubtype="4" accel="50000" decel="5000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0"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p:cTn id="34" dur="500" fill="hold"/>
                                        <p:tgtEl>
                                          <p:spTgt spid="81"/>
                                        </p:tgtEl>
                                        <p:attrNameLst>
                                          <p:attrName>ppt_w</p:attrName>
                                        </p:attrNameLst>
                                      </p:cBhvr>
                                      <p:tavLst>
                                        <p:tav tm="0">
                                          <p:val>
                                            <p:fltVal val="0"/>
                                          </p:val>
                                        </p:tav>
                                        <p:tav tm="100000">
                                          <p:val>
                                            <p:strVal val="#ppt_w"/>
                                          </p:val>
                                        </p:tav>
                                      </p:tavLst>
                                    </p:anim>
                                    <p:anim calcmode="lin" valueType="num">
                                      <p:cBhvr>
                                        <p:cTn id="35" dur="500" fill="hold"/>
                                        <p:tgtEl>
                                          <p:spTgt spid="81"/>
                                        </p:tgtEl>
                                        <p:attrNameLst>
                                          <p:attrName>ppt_h</p:attrName>
                                        </p:attrNameLst>
                                      </p:cBhvr>
                                      <p:tavLst>
                                        <p:tav tm="0">
                                          <p:val>
                                            <p:fltVal val="0"/>
                                          </p:val>
                                        </p:tav>
                                        <p:tav tm="100000">
                                          <p:val>
                                            <p:strVal val="#ppt_h"/>
                                          </p:val>
                                        </p:tav>
                                      </p:tavLst>
                                    </p:anim>
                                    <p:animEffect transition="in" filter="fade">
                                      <p:cBhvr>
                                        <p:cTn id="36" dur="500"/>
                                        <p:tgtEl>
                                          <p:spTgt spid="81"/>
                                        </p:tgtEl>
                                      </p:cBhvr>
                                    </p:animEffect>
                                  </p:childTnLst>
                                </p:cTn>
                              </p:par>
                              <p:par>
                                <p:cTn id="37" presetID="53" presetClass="entr" presetSubtype="0" fill="hold"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500" fill="hold"/>
                                        <p:tgtEl>
                                          <p:spTgt spid="68"/>
                                        </p:tgtEl>
                                        <p:attrNameLst>
                                          <p:attrName>ppt_w</p:attrName>
                                        </p:attrNameLst>
                                      </p:cBhvr>
                                      <p:tavLst>
                                        <p:tav tm="0">
                                          <p:val>
                                            <p:fltVal val="0"/>
                                          </p:val>
                                        </p:tav>
                                        <p:tav tm="100000">
                                          <p:val>
                                            <p:strVal val="#ppt_w"/>
                                          </p:val>
                                        </p:tav>
                                      </p:tavLst>
                                    </p:anim>
                                    <p:anim calcmode="lin" valueType="num">
                                      <p:cBhvr>
                                        <p:cTn id="40" dur="500" fill="hold"/>
                                        <p:tgtEl>
                                          <p:spTgt spid="68"/>
                                        </p:tgtEl>
                                        <p:attrNameLst>
                                          <p:attrName>ppt_h</p:attrName>
                                        </p:attrNameLst>
                                      </p:cBhvr>
                                      <p:tavLst>
                                        <p:tav tm="0">
                                          <p:val>
                                            <p:fltVal val="0"/>
                                          </p:val>
                                        </p:tav>
                                        <p:tav tm="100000">
                                          <p:val>
                                            <p:strVal val="#ppt_h"/>
                                          </p:val>
                                        </p:tav>
                                      </p:tavLst>
                                    </p:anim>
                                    <p:animEffect transition="in" filter="fade">
                                      <p:cBhvr>
                                        <p:cTn id="41" dur="500"/>
                                        <p:tgtEl>
                                          <p:spTgt spid="68"/>
                                        </p:tgtEl>
                                      </p:cBhvr>
                                    </p:animEffect>
                                  </p:childTnLst>
                                </p:cTn>
                              </p:par>
                            </p:childTnLst>
                          </p:cTn>
                        </p:par>
                        <p:par>
                          <p:cTn id="42" fill="hold">
                            <p:stCondLst>
                              <p:cond delay="2500"/>
                            </p:stCondLst>
                            <p:childTnLst>
                              <p:par>
                                <p:cTn id="43" presetID="2" presetClass="entr" presetSubtype="8" accel="50000" decel="5000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53" presetClass="entr" presetSubtype="0" fill="hold" grpId="0" nodeType="afterEffect">
                                  <p:stCondLst>
                                    <p:cond delay="0"/>
                                  </p:stCondLst>
                                  <p:childTnLst>
                                    <p:set>
                                      <p:cBhvr>
                                        <p:cTn id="49" dur="1" fill="hold">
                                          <p:stCondLst>
                                            <p:cond delay="0"/>
                                          </p:stCondLst>
                                        </p:cTn>
                                        <p:tgtEl>
                                          <p:spTgt spid="84"/>
                                        </p:tgtEl>
                                        <p:attrNameLst>
                                          <p:attrName>style.visibility</p:attrName>
                                        </p:attrNameLst>
                                      </p:cBhvr>
                                      <p:to>
                                        <p:strVal val="visible"/>
                                      </p:to>
                                    </p:set>
                                    <p:anim calcmode="lin" valueType="num">
                                      <p:cBhvr>
                                        <p:cTn id="50" dur="500" fill="hold"/>
                                        <p:tgtEl>
                                          <p:spTgt spid="84"/>
                                        </p:tgtEl>
                                        <p:attrNameLst>
                                          <p:attrName>ppt_w</p:attrName>
                                        </p:attrNameLst>
                                      </p:cBhvr>
                                      <p:tavLst>
                                        <p:tav tm="0">
                                          <p:val>
                                            <p:fltVal val="0"/>
                                          </p:val>
                                        </p:tav>
                                        <p:tav tm="100000">
                                          <p:val>
                                            <p:strVal val="#ppt_w"/>
                                          </p:val>
                                        </p:tav>
                                      </p:tavLst>
                                    </p:anim>
                                    <p:anim calcmode="lin" valueType="num">
                                      <p:cBhvr>
                                        <p:cTn id="51" dur="500" fill="hold"/>
                                        <p:tgtEl>
                                          <p:spTgt spid="84"/>
                                        </p:tgtEl>
                                        <p:attrNameLst>
                                          <p:attrName>ppt_h</p:attrName>
                                        </p:attrNameLst>
                                      </p:cBhvr>
                                      <p:tavLst>
                                        <p:tav tm="0">
                                          <p:val>
                                            <p:fltVal val="0"/>
                                          </p:val>
                                        </p:tav>
                                        <p:tav tm="100000">
                                          <p:val>
                                            <p:strVal val="#ppt_h"/>
                                          </p:val>
                                        </p:tav>
                                      </p:tavLst>
                                    </p:anim>
                                    <p:animEffect transition="in" filter="fade">
                                      <p:cBhvr>
                                        <p:cTn id="52" dur="500"/>
                                        <p:tgtEl>
                                          <p:spTgt spid="84"/>
                                        </p:tgtEl>
                                      </p:cBhvr>
                                    </p:animEffect>
                                  </p:childTnLst>
                                </p:cTn>
                              </p:par>
                              <p:par>
                                <p:cTn id="53" presetID="53" presetClass="entr" presetSubtype="0" fill="hold"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3500"/>
                            </p:stCondLst>
                            <p:childTnLst>
                              <p:par>
                                <p:cTn id="59" presetID="2" presetClass="entr" presetSubtype="1" accel="50000" decel="5000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0-#ppt_h/2"/>
                                          </p:val>
                                        </p:tav>
                                        <p:tav tm="100000">
                                          <p:val>
                                            <p:strVal val="#ppt_y"/>
                                          </p:val>
                                        </p:tav>
                                      </p:tavLst>
                                    </p:anim>
                                  </p:childTnLst>
                                </p:cTn>
                              </p:par>
                            </p:childTnLst>
                          </p:cTn>
                        </p:par>
                        <p:par>
                          <p:cTn id="63" fill="hold">
                            <p:stCondLst>
                              <p:cond delay="4000"/>
                            </p:stCondLst>
                            <p:childTnLst>
                              <p:par>
                                <p:cTn id="64" presetID="53" presetClass="entr" presetSubtype="0" fill="hold" grpId="0" nodeType="afterEffect">
                                  <p:stCondLst>
                                    <p:cond delay="0"/>
                                  </p:stCondLst>
                                  <p:childTnLst>
                                    <p:set>
                                      <p:cBhvr>
                                        <p:cTn id="65" dur="1" fill="hold">
                                          <p:stCondLst>
                                            <p:cond delay="0"/>
                                          </p:stCondLst>
                                        </p:cTn>
                                        <p:tgtEl>
                                          <p:spTgt spid="82"/>
                                        </p:tgtEl>
                                        <p:attrNameLst>
                                          <p:attrName>style.visibility</p:attrName>
                                        </p:attrNameLst>
                                      </p:cBhvr>
                                      <p:to>
                                        <p:strVal val="visible"/>
                                      </p:to>
                                    </p:set>
                                    <p:anim calcmode="lin" valueType="num">
                                      <p:cBhvr>
                                        <p:cTn id="66" dur="500" fill="hold"/>
                                        <p:tgtEl>
                                          <p:spTgt spid="82"/>
                                        </p:tgtEl>
                                        <p:attrNameLst>
                                          <p:attrName>ppt_w</p:attrName>
                                        </p:attrNameLst>
                                      </p:cBhvr>
                                      <p:tavLst>
                                        <p:tav tm="0">
                                          <p:val>
                                            <p:fltVal val="0"/>
                                          </p:val>
                                        </p:tav>
                                        <p:tav tm="100000">
                                          <p:val>
                                            <p:strVal val="#ppt_w"/>
                                          </p:val>
                                        </p:tav>
                                      </p:tavLst>
                                    </p:anim>
                                    <p:anim calcmode="lin" valueType="num">
                                      <p:cBhvr>
                                        <p:cTn id="67" dur="500" fill="hold"/>
                                        <p:tgtEl>
                                          <p:spTgt spid="82"/>
                                        </p:tgtEl>
                                        <p:attrNameLst>
                                          <p:attrName>ppt_h</p:attrName>
                                        </p:attrNameLst>
                                      </p:cBhvr>
                                      <p:tavLst>
                                        <p:tav tm="0">
                                          <p:val>
                                            <p:fltVal val="0"/>
                                          </p:val>
                                        </p:tav>
                                        <p:tav tm="100000">
                                          <p:val>
                                            <p:strVal val="#ppt_h"/>
                                          </p:val>
                                        </p:tav>
                                      </p:tavLst>
                                    </p:anim>
                                    <p:animEffect transition="in" filter="fade">
                                      <p:cBhvr>
                                        <p:cTn id="68" dur="500"/>
                                        <p:tgtEl>
                                          <p:spTgt spid="82"/>
                                        </p:tgtEl>
                                      </p:cBhvr>
                                    </p:animEffect>
                                  </p:childTnLst>
                                </p:cTn>
                              </p:par>
                              <p:par>
                                <p:cTn id="69" presetID="53"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500" fill="hold"/>
                                        <p:tgtEl>
                                          <p:spTgt spid="65"/>
                                        </p:tgtEl>
                                        <p:attrNameLst>
                                          <p:attrName>ppt_w</p:attrName>
                                        </p:attrNameLst>
                                      </p:cBhvr>
                                      <p:tavLst>
                                        <p:tav tm="0">
                                          <p:val>
                                            <p:fltVal val="0"/>
                                          </p:val>
                                        </p:tav>
                                        <p:tav tm="100000">
                                          <p:val>
                                            <p:strVal val="#ppt_w"/>
                                          </p:val>
                                        </p:tav>
                                      </p:tavLst>
                                    </p:anim>
                                    <p:anim calcmode="lin" valueType="num">
                                      <p:cBhvr>
                                        <p:cTn id="72" dur="500" fill="hold"/>
                                        <p:tgtEl>
                                          <p:spTgt spid="65"/>
                                        </p:tgtEl>
                                        <p:attrNameLst>
                                          <p:attrName>ppt_h</p:attrName>
                                        </p:attrNameLst>
                                      </p:cBhvr>
                                      <p:tavLst>
                                        <p:tav tm="0">
                                          <p:val>
                                            <p:fltVal val="0"/>
                                          </p:val>
                                        </p:tav>
                                        <p:tav tm="100000">
                                          <p:val>
                                            <p:strVal val="#ppt_h"/>
                                          </p:val>
                                        </p:tav>
                                      </p:tavLst>
                                    </p:anim>
                                    <p:animEffect transition="in" filter="fade">
                                      <p:cBhvr>
                                        <p:cTn id="73" dur="500"/>
                                        <p:tgtEl>
                                          <p:spTgt spid="65"/>
                                        </p:tgtEl>
                                      </p:cBhvr>
                                    </p:animEffect>
                                  </p:childTnLst>
                                </p:cTn>
                              </p:par>
                            </p:childTnLst>
                          </p:cTn>
                        </p:par>
                        <p:par>
                          <p:cTn id="74" fill="hold">
                            <p:stCondLst>
                              <p:cond delay="4500"/>
                            </p:stCondLst>
                            <p:childTnLst>
                              <p:par>
                                <p:cTn id="75" presetID="2" presetClass="entr" presetSubtype="8" accel="50000" decel="50000" fill="hold" grpId="0" nodeType="afterEffect">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cBhvr additive="base">
                                        <p:cTn id="77" dur="500" fill="hold"/>
                                        <p:tgtEl>
                                          <p:spTgt spid="94"/>
                                        </p:tgtEl>
                                        <p:attrNameLst>
                                          <p:attrName>ppt_x</p:attrName>
                                        </p:attrNameLst>
                                      </p:cBhvr>
                                      <p:tavLst>
                                        <p:tav tm="0">
                                          <p:val>
                                            <p:strVal val="0-#ppt_w/2"/>
                                          </p:val>
                                        </p:tav>
                                        <p:tav tm="100000">
                                          <p:val>
                                            <p:strVal val="#ppt_x"/>
                                          </p:val>
                                        </p:tav>
                                      </p:tavLst>
                                    </p:anim>
                                    <p:anim calcmode="lin" valueType="num">
                                      <p:cBhvr additive="base">
                                        <p:cTn id="78" dur="500" fill="hold"/>
                                        <p:tgtEl>
                                          <p:spTgt spid="94"/>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53" presetClass="entr" presetSubtype="0" fill="hold" grpId="0" nodeType="afterEffect">
                                  <p:stCondLst>
                                    <p:cond delay="0"/>
                                  </p:stCondLst>
                                  <p:childTnLst>
                                    <p:set>
                                      <p:cBhvr>
                                        <p:cTn id="81" dur="1" fill="hold">
                                          <p:stCondLst>
                                            <p:cond delay="0"/>
                                          </p:stCondLst>
                                        </p:cTn>
                                        <p:tgtEl>
                                          <p:spTgt spid="86"/>
                                        </p:tgtEl>
                                        <p:attrNameLst>
                                          <p:attrName>style.visibility</p:attrName>
                                        </p:attrNameLst>
                                      </p:cBhvr>
                                      <p:to>
                                        <p:strVal val="visible"/>
                                      </p:to>
                                    </p:set>
                                    <p:anim calcmode="lin" valueType="num">
                                      <p:cBhvr>
                                        <p:cTn id="82" dur="500" fill="hold"/>
                                        <p:tgtEl>
                                          <p:spTgt spid="86"/>
                                        </p:tgtEl>
                                        <p:attrNameLst>
                                          <p:attrName>ppt_w</p:attrName>
                                        </p:attrNameLst>
                                      </p:cBhvr>
                                      <p:tavLst>
                                        <p:tav tm="0">
                                          <p:val>
                                            <p:fltVal val="0"/>
                                          </p:val>
                                        </p:tav>
                                        <p:tav tm="100000">
                                          <p:val>
                                            <p:strVal val="#ppt_w"/>
                                          </p:val>
                                        </p:tav>
                                      </p:tavLst>
                                    </p:anim>
                                    <p:anim calcmode="lin" valueType="num">
                                      <p:cBhvr>
                                        <p:cTn id="83" dur="500" fill="hold"/>
                                        <p:tgtEl>
                                          <p:spTgt spid="86"/>
                                        </p:tgtEl>
                                        <p:attrNameLst>
                                          <p:attrName>ppt_h</p:attrName>
                                        </p:attrNameLst>
                                      </p:cBhvr>
                                      <p:tavLst>
                                        <p:tav tm="0">
                                          <p:val>
                                            <p:fltVal val="0"/>
                                          </p:val>
                                        </p:tav>
                                        <p:tav tm="100000">
                                          <p:val>
                                            <p:strVal val="#ppt_h"/>
                                          </p:val>
                                        </p:tav>
                                      </p:tavLst>
                                    </p:anim>
                                    <p:animEffect transition="in" filter="fade">
                                      <p:cBhvr>
                                        <p:cTn id="84" dur="500"/>
                                        <p:tgtEl>
                                          <p:spTgt spid="86"/>
                                        </p:tgtEl>
                                      </p:cBhvr>
                                    </p:animEffect>
                                  </p:childTnLst>
                                </p:cTn>
                              </p:par>
                            </p:childTnLst>
                          </p:cTn>
                        </p:par>
                        <p:par>
                          <p:cTn id="85" fill="hold">
                            <p:stCondLst>
                              <p:cond delay="5500"/>
                            </p:stCondLst>
                            <p:childTnLst>
                              <p:par>
                                <p:cTn id="86" presetID="53" presetClass="entr" presetSubtype="0" fill="hold" grpId="0" nodeType="afterEffect">
                                  <p:stCondLst>
                                    <p:cond delay="0"/>
                                  </p:stCondLst>
                                  <p:childTnLst>
                                    <p:set>
                                      <p:cBhvr>
                                        <p:cTn id="87" dur="1" fill="hold">
                                          <p:stCondLst>
                                            <p:cond delay="0"/>
                                          </p:stCondLst>
                                        </p:cTn>
                                        <p:tgtEl>
                                          <p:spTgt spid="88"/>
                                        </p:tgtEl>
                                        <p:attrNameLst>
                                          <p:attrName>style.visibility</p:attrName>
                                        </p:attrNameLst>
                                      </p:cBhvr>
                                      <p:to>
                                        <p:strVal val="visible"/>
                                      </p:to>
                                    </p:set>
                                    <p:anim calcmode="lin" valueType="num">
                                      <p:cBhvr>
                                        <p:cTn id="88" dur="500" fill="hold"/>
                                        <p:tgtEl>
                                          <p:spTgt spid="88"/>
                                        </p:tgtEl>
                                        <p:attrNameLst>
                                          <p:attrName>ppt_w</p:attrName>
                                        </p:attrNameLst>
                                      </p:cBhvr>
                                      <p:tavLst>
                                        <p:tav tm="0">
                                          <p:val>
                                            <p:fltVal val="0"/>
                                          </p:val>
                                        </p:tav>
                                        <p:tav tm="100000">
                                          <p:val>
                                            <p:strVal val="#ppt_w"/>
                                          </p:val>
                                        </p:tav>
                                      </p:tavLst>
                                    </p:anim>
                                    <p:anim calcmode="lin" valueType="num">
                                      <p:cBhvr>
                                        <p:cTn id="89" dur="500" fill="hold"/>
                                        <p:tgtEl>
                                          <p:spTgt spid="88"/>
                                        </p:tgtEl>
                                        <p:attrNameLst>
                                          <p:attrName>ppt_h</p:attrName>
                                        </p:attrNameLst>
                                      </p:cBhvr>
                                      <p:tavLst>
                                        <p:tav tm="0">
                                          <p:val>
                                            <p:fltVal val="0"/>
                                          </p:val>
                                        </p:tav>
                                        <p:tav tm="100000">
                                          <p:val>
                                            <p:strVal val="#ppt_h"/>
                                          </p:val>
                                        </p:tav>
                                      </p:tavLst>
                                    </p:anim>
                                    <p:animEffect transition="in" filter="fade">
                                      <p:cBhvr>
                                        <p:cTn id="90" dur="500"/>
                                        <p:tgtEl>
                                          <p:spTgt spid="88"/>
                                        </p:tgtEl>
                                      </p:cBhvr>
                                    </p:animEffect>
                                  </p:childTnLst>
                                </p:cTn>
                              </p:par>
                            </p:childTnLst>
                          </p:cTn>
                        </p:par>
                        <p:par>
                          <p:cTn id="91" fill="hold">
                            <p:stCondLst>
                              <p:cond delay="6000"/>
                            </p:stCondLst>
                            <p:childTnLst>
                              <p:par>
                                <p:cTn id="92" presetID="53" presetClass="entr" presetSubtype="0" fill="hold" grpId="0" nodeType="afterEffect">
                                  <p:stCondLst>
                                    <p:cond delay="0"/>
                                  </p:stCondLst>
                                  <p:childTnLst>
                                    <p:set>
                                      <p:cBhvr>
                                        <p:cTn id="93" dur="1" fill="hold">
                                          <p:stCondLst>
                                            <p:cond delay="0"/>
                                          </p:stCondLst>
                                        </p:cTn>
                                        <p:tgtEl>
                                          <p:spTgt spid="90"/>
                                        </p:tgtEl>
                                        <p:attrNameLst>
                                          <p:attrName>style.visibility</p:attrName>
                                        </p:attrNameLst>
                                      </p:cBhvr>
                                      <p:to>
                                        <p:strVal val="visible"/>
                                      </p:to>
                                    </p:set>
                                    <p:anim calcmode="lin" valueType="num">
                                      <p:cBhvr>
                                        <p:cTn id="94" dur="500" fill="hold"/>
                                        <p:tgtEl>
                                          <p:spTgt spid="90"/>
                                        </p:tgtEl>
                                        <p:attrNameLst>
                                          <p:attrName>ppt_w</p:attrName>
                                        </p:attrNameLst>
                                      </p:cBhvr>
                                      <p:tavLst>
                                        <p:tav tm="0">
                                          <p:val>
                                            <p:fltVal val="0"/>
                                          </p:val>
                                        </p:tav>
                                        <p:tav tm="100000">
                                          <p:val>
                                            <p:strVal val="#ppt_w"/>
                                          </p:val>
                                        </p:tav>
                                      </p:tavLst>
                                    </p:anim>
                                    <p:anim calcmode="lin" valueType="num">
                                      <p:cBhvr>
                                        <p:cTn id="95" dur="500" fill="hold"/>
                                        <p:tgtEl>
                                          <p:spTgt spid="90"/>
                                        </p:tgtEl>
                                        <p:attrNameLst>
                                          <p:attrName>ppt_h</p:attrName>
                                        </p:attrNameLst>
                                      </p:cBhvr>
                                      <p:tavLst>
                                        <p:tav tm="0">
                                          <p:val>
                                            <p:fltVal val="0"/>
                                          </p:val>
                                        </p:tav>
                                        <p:tav tm="100000">
                                          <p:val>
                                            <p:strVal val="#ppt_h"/>
                                          </p:val>
                                        </p:tav>
                                      </p:tavLst>
                                    </p:anim>
                                    <p:animEffect transition="in" filter="fade">
                                      <p:cBhvr>
                                        <p:cTn id="96" dur="500"/>
                                        <p:tgtEl>
                                          <p:spTgt spid="90"/>
                                        </p:tgtEl>
                                      </p:cBhvr>
                                    </p:animEffect>
                                  </p:childTnLst>
                                </p:cTn>
                              </p:par>
                            </p:childTnLst>
                          </p:cTn>
                        </p:par>
                        <p:par>
                          <p:cTn id="97" fill="hold">
                            <p:stCondLst>
                              <p:cond delay="6500"/>
                            </p:stCondLst>
                            <p:childTnLst>
                              <p:par>
                                <p:cTn id="98" presetID="10" presetClass="entr" presetSubtype="0"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500"/>
                                        <p:tgtEl>
                                          <p:spTgt spid="7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78"/>
                                        </p:tgtEl>
                                        <p:attrNameLst>
                                          <p:attrName>style.visibility</p:attrName>
                                        </p:attrNameLst>
                                      </p:cBhvr>
                                      <p:to>
                                        <p:strVal val="visible"/>
                                      </p:to>
                                    </p:set>
                                    <p:animEffect transition="in" filter="fade">
                                      <p:cBhvr>
                                        <p:cTn id="106" dur="500"/>
                                        <p:tgtEl>
                                          <p:spTgt spid="78"/>
                                        </p:tgtEl>
                                      </p:cBhvr>
                                    </p:animEffect>
                                  </p:childTnLst>
                                </p:cTn>
                              </p:par>
                            </p:childTnLst>
                          </p:cTn>
                        </p:par>
                        <p:par>
                          <p:cTn id="107" fill="hold">
                            <p:stCondLst>
                              <p:cond delay="7000"/>
                            </p:stCondLst>
                            <p:childTnLst>
                              <p:par>
                                <p:cTn id="108" presetID="10" presetClass="entr" presetSubtype="0" fill="hold" grpId="0" nodeType="after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fade">
                                      <p:cBhvr>
                                        <p:cTn id="110" dur="500"/>
                                        <p:tgtEl>
                                          <p:spTgt spid="7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91"/>
                                        </p:tgtEl>
                                        <p:attrNameLst>
                                          <p:attrName>style.visibility</p:attrName>
                                        </p:attrNameLst>
                                      </p:cBhvr>
                                      <p:to>
                                        <p:strVal val="visible"/>
                                      </p:to>
                                    </p:set>
                                    <p:animEffect transition="in" filter="fade">
                                      <p:cBhvr>
                                        <p:cTn id="113" dur="500"/>
                                        <p:tgtEl>
                                          <p:spTgt spid="91"/>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fade">
                                      <p:cBhvr>
                                        <p:cTn id="11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81" grpId="0"/>
      <p:bldP spid="82" grpId="0"/>
      <p:bldP spid="83" grpId="0"/>
      <p:bldP spid="84" grpId="0"/>
      <p:bldGraphic spid="94" grpId="0">
        <p:bldAsOne/>
      </p:bldGraphic>
      <p:bldP spid="86" grpId="0" animBg="1"/>
      <p:bldP spid="88" grpId="0" animBg="1"/>
      <p:bldP spid="90" grpId="0" animBg="1"/>
      <p:bldP spid="75" grpId="0"/>
      <p:bldP spid="77" grpId="0"/>
      <p:bldP spid="78" grpId="0"/>
      <p:bldP spid="79" grpId="0"/>
      <p:bldP spid="80" grpId="0"/>
      <p:bldP spid="91"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9"/>
</p:tagLst>
</file>

<file path=ppt/tags/tag10.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7"/>
</p:tagLst>
</file>

<file path=ppt/tags/tag2.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11"/>
</p:tagLst>
</file>

<file path=ppt/tags/tag3.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5"/>
</p:tagLst>
</file>

<file path=ppt/tags/tag5.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10"/>
</p:tagLst>
</file>

<file path=ppt/tags/tag7.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522180248"/>
  <p:tag name="MH_LIBRARY" val="GRAPHIC"/>
  <p:tag name="MH_TYPE" val="Other"/>
  <p:tag name="MH_ORDER" val="8"/>
</p:tagLst>
</file>

<file path=ppt/theme/theme1.xml><?xml version="1.0" encoding="utf-8"?>
<a:theme xmlns:a="http://schemas.openxmlformats.org/drawingml/2006/main" name="Office 主题">
  <a:themeElements>
    <a:clrScheme name="自定义 316">
      <a:dk1>
        <a:sysClr val="windowText" lastClr="000000"/>
      </a:dk1>
      <a:lt1>
        <a:sysClr val="window" lastClr="FFFFFF"/>
      </a:lt1>
      <a:dk2>
        <a:srgbClr val="44546A"/>
      </a:dk2>
      <a:lt2>
        <a:srgbClr val="E7E6E6"/>
      </a:lt2>
      <a:accent1>
        <a:srgbClr val="9CEBD0"/>
      </a:accent1>
      <a:accent2>
        <a:srgbClr val="FC8B60"/>
      </a:accent2>
      <a:accent3>
        <a:srgbClr val="C5F67D"/>
      </a:accent3>
      <a:accent4>
        <a:srgbClr val="9CEBD0"/>
      </a:accent4>
      <a:accent5>
        <a:srgbClr val="FC8B60"/>
      </a:accent5>
      <a:accent6>
        <a:srgbClr val="C5F67D"/>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TotalTime>
  <Words>1969</Words>
  <Application>Microsoft Office PowerPoint</Application>
  <PresentationFormat>宽屏</PresentationFormat>
  <Paragraphs>200</Paragraphs>
  <Slides>25</Slides>
  <Notes>9</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FontAwesome</vt:lpstr>
      <vt:lpstr>方正中等线简体</vt:lpstr>
      <vt:lpstr>宋体</vt:lpstr>
      <vt:lpstr>微软雅黑</vt:lpstr>
      <vt:lpstr>站酷快乐体2016修订版</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儿童节</dc:title>
  <dc:creator>sunny</dc:creator>
  <cp:keywords>51PPT模板网</cp:keywords>
  <dc:description>www.51pptmoban.com</dc:description>
  <cp:lastModifiedBy>YANGs</cp:lastModifiedBy>
  <cp:revision>42</cp:revision>
  <dcterms:created xsi:type="dcterms:W3CDTF">2017-08-17T10:58:14Z</dcterms:created>
  <dcterms:modified xsi:type="dcterms:W3CDTF">2020-05-26T13:42:34Z</dcterms:modified>
</cp:coreProperties>
</file>