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1036" r:id="rId2"/>
    <p:sldId id="1091" r:id="rId3"/>
    <p:sldId id="1296" r:id="rId4"/>
    <p:sldId id="1297" r:id="rId5"/>
    <p:sldId id="1276" r:id="rId6"/>
    <p:sldId id="1185" r:id="rId7"/>
    <p:sldId id="1307" r:id="rId8"/>
    <p:sldId id="1277" r:id="rId9"/>
    <p:sldId id="1300" r:id="rId10"/>
    <p:sldId id="1280" r:id="rId11"/>
    <p:sldId id="1285" r:id="rId12"/>
    <p:sldId id="1284" r:id="rId13"/>
    <p:sldId id="1281" r:id="rId14"/>
    <p:sldId id="1289" r:id="rId15"/>
    <p:sldId id="1290" r:id="rId16"/>
    <p:sldId id="1291" r:id="rId17"/>
    <p:sldId id="1292" r:id="rId18"/>
    <p:sldId id="1308" r:id="rId19"/>
    <p:sldId id="1282" r:id="rId20"/>
    <p:sldId id="1278" r:id="rId21"/>
    <p:sldId id="1293" r:id="rId22"/>
    <p:sldId id="1309" r:id="rId23"/>
    <p:sldId id="1294" r:id="rId24"/>
    <p:sldId id="1287" r:id="rId25"/>
    <p:sldId id="1295" r:id="rId26"/>
    <p:sldId id="1304" r:id="rId27"/>
    <p:sldId id="1305" r:id="rId28"/>
    <p:sldId id="1306" r:id="rId29"/>
    <p:sldId id="1233" r:id="rId30"/>
    <p:sldId id="1298" r:id="rId31"/>
    <p:sldId id="1310" r:id="rId32"/>
  </p:sldIdLst>
  <p:sldSz cx="12196763" cy="6858000"/>
  <p:notesSz cx="6858000" cy="9144000"/>
  <p:custDataLst>
    <p:tags r:id="rId3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0000"/>
    <a:srgbClr val="FF4B4B"/>
    <a:srgbClr val="CC0000"/>
    <a:srgbClr val="C40000"/>
    <a:srgbClr val="8E0000"/>
    <a:srgbClr val="B80000"/>
    <a:srgbClr val="474747"/>
    <a:srgbClr val="494949"/>
    <a:srgbClr val="525252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9" autoAdjust="0"/>
    <p:restoredTop sz="95398" autoAdjust="0"/>
  </p:normalViewPr>
  <p:slideViewPr>
    <p:cSldViewPr snapToObjects="1">
      <p:cViewPr varScale="1">
        <p:scale>
          <a:sx n="104" d="100"/>
          <a:sy n="104" d="100"/>
        </p:scale>
        <p:origin x="150" y="84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fld id="{8AB757A0-0D48-492D-BCE0-AE452A67D6FE}" type="datetimeFigureOut">
              <a:rPr lang="zh-CN" altLang="en-US"/>
              <a:pPr>
                <a:defRPr/>
              </a:pPr>
              <a:t>2020/5/26</a:t>
            </a:fld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fld id="{43494ED5-D662-4B4B-BC97-E55E2CEF262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388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5471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10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14406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11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17383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12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9101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13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23826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14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0018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15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3465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16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63224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17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5676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8A2B791-F294-4050-9AFA-9A68E8CC97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18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3756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19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3337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8A2B791-F294-4050-9AFA-9A68E8CC97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8285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20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297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21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9952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8A2B791-F294-4050-9AFA-9A68E8CC97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26080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23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71615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24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63284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25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90548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26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2625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27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83535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8A2B791-F294-4050-9AFA-9A68E8CC97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28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50678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29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356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8A2B791-F294-4050-9AFA-9A68E8CC97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65231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30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669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8A2B791-F294-4050-9AFA-9A68E8CC97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4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058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5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2574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6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4821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8A2B791-F294-4050-9AFA-9A68E8CC97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7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801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8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522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B95434F-5F0A-4D3B-AFAA-1305BC50D32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9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9249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369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91616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26875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5179799-4EE9-47D0-ACB0-39C2F4C1AF76}"/>
              </a:ext>
            </a:extLst>
          </p:cNvPr>
          <p:cNvSpPr txBox="1"/>
          <p:nvPr userDrawn="1"/>
        </p:nvSpPr>
        <p:spPr>
          <a:xfrm>
            <a:off x="11473430" y="6419075"/>
            <a:ext cx="574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2">
                    <a:lumMod val="50000"/>
                  </a:schemeClr>
                </a:solidFill>
              </a:rPr>
              <a:t>-</a:t>
            </a:r>
            <a:fld id="{41E62255-863C-42BB-A53B-68CDF1327B91}" type="slidenum">
              <a:rPr lang="zh-CN" altLang="en-US" sz="16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r>
              <a:rPr lang="en-US" altLang="zh-CN" sz="1600">
                <a:solidFill>
                  <a:schemeClr val="bg2">
                    <a:lumMod val="50000"/>
                  </a:schemeClr>
                </a:solidFill>
              </a:rPr>
              <a:t>-</a:t>
            </a:r>
            <a:endParaRPr lang="zh-CN" altLang="en-US" sz="160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64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1002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0439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49825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2630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520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5619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556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62E0FB54-620C-4AD6-B66E-47BEF5F965D2}"/>
              </a:ext>
            </a:extLst>
          </p:cNvPr>
          <p:cNvSpPr/>
          <p:nvPr/>
        </p:nvSpPr>
        <p:spPr bwMode="auto">
          <a:xfrm>
            <a:off x="6060866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AC84DE72-F319-4637-A448-C0CB4CC56CE0}"/>
              </a:ext>
            </a:extLst>
          </p:cNvPr>
          <p:cNvSpPr/>
          <p:nvPr/>
        </p:nvSpPr>
        <p:spPr bwMode="auto">
          <a:xfrm>
            <a:off x="664434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34D3EAFD-9280-470E-8A2D-EEECFA57FD76}"/>
              </a:ext>
            </a:extLst>
          </p:cNvPr>
          <p:cNvSpPr/>
          <p:nvPr/>
        </p:nvSpPr>
        <p:spPr bwMode="auto">
          <a:xfrm>
            <a:off x="722781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FDF07387-5795-4BC8-8911-EB17951E0901}"/>
              </a:ext>
            </a:extLst>
          </p:cNvPr>
          <p:cNvSpPr/>
          <p:nvPr/>
        </p:nvSpPr>
        <p:spPr bwMode="auto">
          <a:xfrm>
            <a:off x="781999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793591CD-B301-4E57-B54F-968F2B94021D}"/>
              </a:ext>
            </a:extLst>
          </p:cNvPr>
          <p:cNvSpPr/>
          <p:nvPr/>
        </p:nvSpPr>
        <p:spPr bwMode="auto">
          <a:xfrm>
            <a:off x="8403471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F8E3DA2D-7D3D-48BC-BDA5-1CF29AC1449B}"/>
              </a:ext>
            </a:extLst>
          </p:cNvPr>
          <p:cNvSpPr/>
          <p:nvPr/>
        </p:nvSpPr>
        <p:spPr bwMode="auto">
          <a:xfrm>
            <a:off x="9491459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CEB0C304-87D0-4522-90BA-364CAA352FA3}"/>
              </a:ext>
            </a:extLst>
          </p:cNvPr>
          <p:cNvSpPr/>
          <p:nvPr/>
        </p:nvSpPr>
        <p:spPr bwMode="auto">
          <a:xfrm>
            <a:off x="10074933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B18E108B-7C12-4673-98DE-4B7C9E16211D}"/>
              </a:ext>
            </a:extLst>
          </p:cNvPr>
          <p:cNvSpPr/>
          <p:nvPr/>
        </p:nvSpPr>
        <p:spPr bwMode="auto">
          <a:xfrm>
            <a:off x="1065840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2A2C6804-90BA-46B7-AFC3-94C2A3C2C322}"/>
              </a:ext>
            </a:extLst>
          </p:cNvPr>
          <p:cNvSpPr/>
          <p:nvPr/>
        </p:nvSpPr>
        <p:spPr bwMode="auto">
          <a:xfrm>
            <a:off x="1125059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6350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DD1BA434-E9E8-4B5E-92C9-377E38BB7F4C}"/>
              </a:ext>
            </a:extLst>
          </p:cNvPr>
          <p:cNvSpPr/>
          <p:nvPr/>
        </p:nvSpPr>
        <p:spPr bwMode="auto">
          <a:xfrm>
            <a:off x="1183406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DD0BBC-3747-4673-9082-881283FF9A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17751"/>
            <a:ext cx="12196763" cy="584024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C887428-CC90-4720-A6A5-87AA33D2D0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67" y="1017751"/>
            <a:ext cx="889258" cy="53461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5C980FC4-6788-456D-AB67-30A1474D0A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672" y="574066"/>
            <a:ext cx="910430" cy="55049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6575649-4BA4-4A7E-AA8A-4E26FA807E5D}"/>
              </a:ext>
            </a:extLst>
          </p:cNvPr>
          <p:cNvGrpSpPr/>
          <p:nvPr/>
        </p:nvGrpSpPr>
        <p:grpSpPr>
          <a:xfrm>
            <a:off x="5237163" y="444500"/>
            <a:ext cx="1620837" cy="1622425"/>
            <a:chOff x="5237163" y="444500"/>
            <a:chExt cx="1620837" cy="1622425"/>
          </a:xfrm>
        </p:grpSpPr>
        <p:sp>
          <p:nvSpPr>
            <p:cNvPr id="32" name="Line 5">
              <a:extLst>
                <a:ext uri="{FF2B5EF4-FFF2-40B4-BE49-F238E27FC236}">
                  <a16:creationId xmlns:a16="http://schemas.microsoft.com/office/drawing/2014/main" xmlns="" id="{9E8170A0-83AC-493F-A493-AFD5547789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48375" y="444500"/>
              <a:ext cx="0" cy="33972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6">
              <a:extLst>
                <a:ext uri="{FF2B5EF4-FFF2-40B4-BE49-F238E27FC236}">
                  <a16:creationId xmlns:a16="http://schemas.microsoft.com/office/drawing/2014/main" xmlns="" id="{CE4758BD-688D-41E9-AFAF-AF3498DDBC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961063" y="592138"/>
              <a:ext cx="25400" cy="1968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7">
              <a:extLst>
                <a:ext uri="{FF2B5EF4-FFF2-40B4-BE49-F238E27FC236}">
                  <a16:creationId xmlns:a16="http://schemas.microsoft.com/office/drawing/2014/main" xmlns="" id="{166BDEAB-1BD8-4BE4-B863-E45D7AC569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837238" y="471488"/>
              <a:ext cx="88900" cy="3286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8">
              <a:extLst>
                <a:ext uri="{FF2B5EF4-FFF2-40B4-BE49-F238E27FC236}">
                  <a16:creationId xmlns:a16="http://schemas.microsoft.com/office/drawing/2014/main" xmlns="" id="{FBCE8F49-6E65-4958-BDBE-DE19DA6E2C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791200" y="636588"/>
              <a:ext cx="76200" cy="1841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9">
              <a:extLst>
                <a:ext uri="{FF2B5EF4-FFF2-40B4-BE49-F238E27FC236}">
                  <a16:creationId xmlns:a16="http://schemas.microsoft.com/office/drawing/2014/main" xmlns="" id="{A0857CD0-B5E1-4523-81E0-BECE7ECBF5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41975" y="552450"/>
              <a:ext cx="169862" cy="29527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10">
              <a:extLst>
                <a:ext uri="{FF2B5EF4-FFF2-40B4-BE49-F238E27FC236}">
                  <a16:creationId xmlns:a16="http://schemas.microsoft.com/office/drawing/2014/main" xmlns="" id="{6BDAF648-D216-4CF1-8BFB-75C3AD5D45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40388" y="725488"/>
              <a:ext cx="120650" cy="15716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11">
              <a:extLst>
                <a:ext uri="{FF2B5EF4-FFF2-40B4-BE49-F238E27FC236}">
                  <a16:creationId xmlns:a16="http://schemas.microsoft.com/office/drawing/2014/main" xmlns="" id="{AED6FF20-AFE8-4D11-B308-F03E210627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75288" y="682625"/>
              <a:ext cx="239712" cy="2397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12">
              <a:extLst>
                <a:ext uri="{FF2B5EF4-FFF2-40B4-BE49-F238E27FC236}">
                  <a16:creationId xmlns:a16="http://schemas.microsoft.com/office/drawing/2014/main" xmlns="" id="{2CD1377C-0F99-4FA3-9AF7-5E779E557D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16563" y="847725"/>
              <a:ext cx="157162" cy="1206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13">
              <a:extLst>
                <a:ext uri="{FF2B5EF4-FFF2-40B4-BE49-F238E27FC236}">
                  <a16:creationId xmlns:a16="http://schemas.microsoft.com/office/drawing/2014/main" xmlns="" id="{72318D95-A040-465E-A25C-B0852CDE19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45113" y="849313"/>
              <a:ext cx="295275" cy="1714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14">
              <a:extLst>
                <a:ext uri="{FF2B5EF4-FFF2-40B4-BE49-F238E27FC236}">
                  <a16:creationId xmlns:a16="http://schemas.microsoft.com/office/drawing/2014/main" xmlns="" id="{367627DA-9DAC-450A-ABDF-7F636BD3F5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29250" y="1000125"/>
              <a:ext cx="184150" cy="762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15">
              <a:extLst>
                <a:ext uri="{FF2B5EF4-FFF2-40B4-BE49-F238E27FC236}">
                  <a16:creationId xmlns:a16="http://schemas.microsoft.com/office/drawing/2014/main" xmlns="" id="{999650E7-14BA-4D6E-B0D2-DB438C46A8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64150" y="1046163"/>
              <a:ext cx="328612" cy="873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16">
              <a:extLst>
                <a:ext uri="{FF2B5EF4-FFF2-40B4-BE49-F238E27FC236}">
                  <a16:creationId xmlns:a16="http://schemas.microsoft.com/office/drawing/2014/main" xmlns="" id="{A17B7F5B-9ABD-436F-BAD6-853DB4F0FD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84800" y="1168400"/>
              <a:ext cx="195262" cy="254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17">
              <a:extLst>
                <a:ext uri="{FF2B5EF4-FFF2-40B4-BE49-F238E27FC236}">
                  <a16:creationId xmlns:a16="http://schemas.microsoft.com/office/drawing/2014/main" xmlns="" id="{2194F5B3-5B03-4518-9F52-097B608E68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37163" y="1255713"/>
              <a:ext cx="339725" cy="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18">
              <a:extLst>
                <a:ext uri="{FF2B5EF4-FFF2-40B4-BE49-F238E27FC236}">
                  <a16:creationId xmlns:a16="http://schemas.microsoft.com/office/drawing/2014/main" xmlns="" id="{A690040D-49BE-43F3-8B48-F9F0AD5E62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84800" y="1317625"/>
              <a:ext cx="195262" cy="254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19">
              <a:extLst>
                <a:ext uri="{FF2B5EF4-FFF2-40B4-BE49-F238E27FC236}">
                  <a16:creationId xmlns:a16="http://schemas.microsoft.com/office/drawing/2014/main" xmlns="" id="{BB35E171-3650-42B7-8CBF-D83958C382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64150" y="1377950"/>
              <a:ext cx="328612" cy="873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0">
              <a:extLst>
                <a:ext uri="{FF2B5EF4-FFF2-40B4-BE49-F238E27FC236}">
                  <a16:creationId xmlns:a16="http://schemas.microsoft.com/office/drawing/2014/main" xmlns="" id="{757EF355-C85D-47A3-BFEB-FD949C0225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29250" y="1435100"/>
              <a:ext cx="184150" cy="762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21">
              <a:extLst>
                <a:ext uri="{FF2B5EF4-FFF2-40B4-BE49-F238E27FC236}">
                  <a16:creationId xmlns:a16="http://schemas.microsoft.com/office/drawing/2014/main" xmlns="" id="{9415D327-5015-480B-9374-2AD0D0C8F7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45113" y="1490663"/>
              <a:ext cx="295275" cy="1714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2">
              <a:extLst>
                <a:ext uri="{FF2B5EF4-FFF2-40B4-BE49-F238E27FC236}">
                  <a16:creationId xmlns:a16="http://schemas.microsoft.com/office/drawing/2014/main" xmlns="" id="{E517F829-0A58-4FCF-A9CE-71A7D073DB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16563" y="1543050"/>
              <a:ext cx="157162" cy="1206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3">
              <a:extLst>
                <a:ext uri="{FF2B5EF4-FFF2-40B4-BE49-F238E27FC236}">
                  <a16:creationId xmlns:a16="http://schemas.microsoft.com/office/drawing/2014/main" xmlns="" id="{FB9A8BDA-A998-414D-87CD-1D4F82B566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75288" y="1589088"/>
              <a:ext cx="239712" cy="2413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4">
              <a:extLst>
                <a:ext uri="{FF2B5EF4-FFF2-40B4-BE49-F238E27FC236}">
                  <a16:creationId xmlns:a16="http://schemas.microsoft.com/office/drawing/2014/main" xmlns="" id="{A54285B1-ABAD-4037-A586-5278BDC1FD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0388" y="1628775"/>
              <a:ext cx="120650" cy="15716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5">
              <a:extLst>
                <a:ext uri="{FF2B5EF4-FFF2-40B4-BE49-F238E27FC236}">
                  <a16:creationId xmlns:a16="http://schemas.microsoft.com/office/drawing/2014/main" xmlns="" id="{49EC0AC7-AEB7-4E65-B4CC-1136751387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1975" y="1663700"/>
              <a:ext cx="169862" cy="29527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6">
              <a:extLst>
                <a:ext uri="{FF2B5EF4-FFF2-40B4-BE49-F238E27FC236}">
                  <a16:creationId xmlns:a16="http://schemas.microsoft.com/office/drawing/2014/main" xmlns="" id="{E97311DE-2C58-4A69-9ACF-319C7E73F7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91200" y="1690688"/>
              <a:ext cx="76200" cy="1841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7">
              <a:extLst>
                <a:ext uri="{FF2B5EF4-FFF2-40B4-BE49-F238E27FC236}">
                  <a16:creationId xmlns:a16="http://schemas.microsoft.com/office/drawing/2014/main" xmlns="" id="{B0F4A1DB-5D9E-4669-9131-451B5F0377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37238" y="1711325"/>
              <a:ext cx="88900" cy="3286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8">
              <a:extLst>
                <a:ext uri="{FF2B5EF4-FFF2-40B4-BE49-F238E27FC236}">
                  <a16:creationId xmlns:a16="http://schemas.microsoft.com/office/drawing/2014/main" xmlns="" id="{6537C776-B5CF-40E5-A62E-8FC1E0CEBB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961063" y="1722438"/>
              <a:ext cx="25400" cy="1968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29">
              <a:extLst>
                <a:ext uri="{FF2B5EF4-FFF2-40B4-BE49-F238E27FC236}">
                  <a16:creationId xmlns:a16="http://schemas.microsoft.com/office/drawing/2014/main" xmlns="" id="{AA36996C-153D-431B-93BF-CD7AEA0368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48375" y="1727200"/>
              <a:ext cx="0" cy="33972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30">
              <a:extLst>
                <a:ext uri="{FF2B5EF4-FFF2-40B4-BE49-F238E27FC236}">
                  <a16:creationId xmlns:a16="http://schemas.microsoft.com/office/drawing/2014/main" xmlns="" id="{97CF5617-CE00-4044-B660-6B86CC1ED1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08700" y="1722438"/>
              <a:ext cx="25400" cy="1968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31">
              <a:extLst>
                <a:ext uri="{FF2B5EF4-FFF2-40B4-BE49-F238E27FC236}">
                  <a16:creationId xmlns:a16="http://schemas.microsoft.com/office/drawing/2014/main" xmlns="" id="{53B9B545-95B2-45A9-8407-F8EF5E618A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69025" y="1711325"/>
              <a:ext cx="88900" cy="3286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32">
              <a:extLst>
                <a:ext uri="{FF2B5EF4-FFF2-40B4-BE49-F238E27FC236}">
                  <a16:creationId xmlns:a16="http://schemas.microsoft.com/office/drawing/2014/main" xmlns="" id="{6ECACD50-1B80-4CE1-BD18-631758FB9E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27763" y="1690688"/>
              <a:ext cx="76200" cy="1841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33">
              <a:extLst>
                <a:ext uri="{FF2B5EF4-FFF2-40B4-BE49-F238E27FC236}">
                  <a16:creationId xmlns:a16="http://schemas.microsoft.com/office/drawing/2014/main" xmlns="" id="{AD0A6906-22A3-4A5B-911B-D69B6CEB78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83325" y="1663700"/>
              <a:ext cx="169862" cy="29527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34">
              <a:extLst>
                <a:ext uri="{FF2B5EF4-FFF2-40B4-BE49-F238E27FC236}">
                  <a16:creationId xmlns:a16="http://schemas.microsoft.com/office/drawing/2014/main" xmlns="" id="{29419147-4B63-452A-927F-53DACA4BBF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34125" y="1628775"/>
              <a:ext cx="120650" cy="15716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35">
              <a:extLst>
                <a:ext uri="{FF2B5EF4-FFF2-40B4-BE49-F238E27FC236}">
                  <a16:creationId xmlns:a16="http://schemas.microsoft.com/office/drawing/2014/main" xmlns="" id="{2A88C625-A7B7-4DB5-A40F-2302CFC9BF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0163" y="1589088"/>
              <a:ext cx="241300" cy="2413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36">
              <a:extLst>
                <a:ext uri="{FF2B5EF4-FFF2-40B4-BE49-F238E27FC236}">
                  <a16:creationId xmlns:a16="http://schemas.microsoft.com/office/drawing/2014/main" xmlns="" id="{F01070F1-A5C1-4B4C-8823-C915003D2B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21438" y="1543050"/>
              <a:ext cx="157162" cy="1206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37">
              <a:extLst>
                <a:ext uri="{FF2B5EF4-FFF2-40B4-BE49-F238E27FC236}">
                  <a16:creationId xmlns:a16="http://schemas.microsoft.com/office/drawing/2014/main" xmlns="" id="{79FDE49C-E40D-454B-90BD-0BC3CF6F9B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4775" y="1490663"/>
              <a:ext cx="295275" cy="1714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38">
              <a:extLst>
                <a:ext uri="{FF2B5EF4-FFF2-40B4-BE49-F238E27FC236}">
                  <a16:creationId xmlns:a16="http://schemas.microsoft.com/office/drawing/2014/main" xmlns="" id="{61EB246C-EDC6-444D-A18B-E3CF2085A5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1763" y="1435100"/>
              <a:ext cx="184150" cy="762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39">
              <a:extLst>
                <a:ext uri="{FF2B5EF4-FFF2-40B4-BE49-F238E27FC236}">
                  <a16:creationId xmlns:a16="http://schemas.microsoft.com/office/drawing/2014/main" xmlns="" id="{0AB283C0-F2FF-4442-9727-ABF5D236CD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02400" y="1377950"/>
              <a:ext cx="328612" cy="873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40">
              <a:extLst>
                <a:ext uri="{FF2B5EF4-FFF2-40B4-BE49-F238E27FC236}">
                  <a16:creationId xmlns:a16="http://schemas.microsoft.com/office/drawing/2014/main" xmlns="" id="{F3E0B679-B19F-4830-9C94-944846D061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15100" y="1317625"/>
              <a:ext cx="195262" cy="254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41">
              <a:extLst>
                <a:ext uri="{FF2B5EF4-FFF2-40B4-BE49-F238E27FC236}">
                  <a16:creationId xmlns:a16="http://schemas.microsoft.com/office/drawing/2014/main" xmlns="" id="{D66E338D-1461-4A90-88C0-A557C02565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18275" y="1255713"/>
              <a:ext cx="339725" cy="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42">
              <a:extLst>
                <a:ext uri="{FF2B5EF4-FFF2-40B4-BE49-F238E27FC236}">
                  <a16:creationId xmlns:a16="http://schemas.microsoft.com/office/drawing/2014/main" xmlns="" id="{DCF2AF2F-81C9-47B8-8E79-73C47FA9FB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15100" y="1168400"/>
              <a:ext cx="195262" cy="254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43">
              <a:extLst>
                <a:ext uri="{FF2B5EF4-FFF2-40B4-BE49-F238E27FC236}">
                  <a16:creationId xmlns:a16="http://schemas.microsoft.com/office/drawing/2014/main" xmlns="" id="{BF5E0E13-C38B-4F30-B88B-FF0CE195E5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02400" y="1046163"/>
              <a:ext cx="328612" cy="873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44">
              <a:extLst>
                <a:ext uri="{FF2B5EF4-FFF2-40B4-BE49-F238E27FC236}">
                  <a16:creationId xmlns:a16="http://schemas.microsoft.com/office/drawing/2014/main" xmlns="" id="{AAA77AA0-F260-426F-81E0-7A317C919D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81763" y="1000125"/>
              <a:ext cx="184150" cy="7620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45">
              <a:extLst>
                <a:ext uri="{FF2B5EF4-FFF2-40B4-BE49-F238E27FC236}">
                  <a16:creationId xmlns:a16="http://schemas.microsoft.com/office/drawing/2014/main" xmlns="" id="{1A006C44-6719-42D2-832D-C05AF5248C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54775" y="849313"/>
              <a:ext cx="295275" cy="1714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46">
              <a:extLst>
                <a:ext uri="{FF2B5EF4-FFF2-40B4-BE49-F238E27FC236}">
                  <a16:creationId xmlns:a16="http://schemas.microsoft.com/office/drawing/2014/main" xmlns="" id="{0ECE0DC0-64BD-46F2-BE8F-37B9B1B61B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21438" y="847725"/>
              <a:ext cx="157162" cy="1206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47">
              <a:extLst>
                <a:ext uri="{FF2B5EF4-FFF2-40B4-BE49-F238E27FC236}">
                  <a16:creationId xmlns:a16="http://schemas.microsoft.com/office/drawing/2014/main" xmlns="" id="{70080C0B-51DA-4028-89D1-9054A6C829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80163" y="682625"/>
              <a:ext cx="241300" cy="2397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48">
              <a:extLst>
                <a:ext uri="{FF2B5EF4-FFF2-40B4-BE49-F238E27FC236}">
                  <a16:creationId xmlns:a16="http://schemas.microsoft.com/office/drawing/2014/main" xmlns="" id="{56FD2756-6F3E-424A-9D99-BF1EF37462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34125" y="725488"/>
              <a:ext cx="120650" cy="15716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49">
              <a:extLst>
                <a:ext uri="{FF2B5EF4-FFF2-40B4-BE49-F238E27FC236}">
                  <a16:creationId xmlns:a16="http://schemas.microsoft.com/office/drawing/2014/main" xmlns="" id="{CF213D04-E252-4EA4-931C-811DDF5040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83325" y="552450"/>
              <a:ext cx="169862" cy="29527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50">
              <a:extLst>
                <a:ext uri="{FF2B5EF4-FFF2-40B4-BE49-F238E27FC236}">
                  <a16:creationId xmlns:a16="http://schemas.microsoft.com/office/drawing/2014/main" xmlns="" id="{BC3055E2-53F4-4F5A-A781-43783A2D15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27763" y="636588"/>
              <a:ext cx="76200" cy="1841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51">
              <a:extLst>
                <a:ext uri="{FF2B5EF4-FFF2-40B4-BE49-F238E27FC236}">
                  <a16:creationId xmlns:a16="http://schemas.microsoft.com/office/drawing/2014/main" xmlns="" id="{C05B6B8D-7EF5-4DA3-A08A-C43BEF1264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69025" y="471488"/>
              <a:ext cx="88900" cy="328613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52">
              <a:extLst>
                <a:ext uri="{FF2B5EF4-FFF2-40B4-BE49-F238E27FC236}">
                  <a16:creationId xmlns:a16="http://schemas.microsoft.com/office/drawing/2014/main" xmlns="" id="{79CB5CF8-E6F7-49B9-A259-F3A2C71846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08700" y="592138"/>
              <a:ext cx="25400" cy="19685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53">
            <a:extLst>
              <a:ext uri="{FF2B5EF4-FFF2-40B4-BE49-F238E27FC236}">
                <a16:creationId xmlns:a16="http://schemas.microsoft.com/office/drawing/2014/main" xmlns="" id="{0054CC60-74A3-453E-9307-63081CAC91B5}"/>
              </a:ext>
            </a:extLst>
          </p:cNvPr>
          <p:cNvSpPr>
            <a:spLocks/>
          </p:cNvSpPr>
          <p:nvPr/>
        </p:nvSpPr>
        <p:spPr bwMode="auto">
          <a:xfrm>
            <a:off x="5738813" y="914400"/>
            <a:ext cx="696912" cy="608013"/>
          </a:xfrm>
          <a:custGeom>
            <a:avLst/>
            <a:gdLst>
              <a:gd name="T0" fmla="*/ 48 w 1020"/>
              <a:gd name="T1" fmla="*/ 645 h 890"/>
              <a:gd name="T2" fmla="*/ 109 w 1020"/>
              <a:gd name="T3" fmla="*/ 583 h 890"/>
              <a:gd name="T4" fmla="*/ 582 w 1020"/>
              <a:gd name="T5" fmla="*/ 674 h 890"/>
              <a:gd name="T6" fmla="*/ 300 w 1020"/>
              <a:gd name="T7" fmla="*/ 389 h 890"/>
              <a:gd name="T8" fmla="*/ 223 w 1020"/>
              <a:gd name="T9" fmla="*/ 467 h 890"/>
              <a:gd name="T10" fmla="*/ 103 w 1020"/>
              <a:gd name="T11" fmla="*/ 349 h 890"/>
              <a:gd name="T12" fmla="*/ 314 w 1020"/>
              <a:gd name="T13" fmla="*/ 135 h 890"/>
              <a:gd name="T14" fmla="*/ 450 w 1020"/>
              <a:gd name="T15" fmla="*/ 110 h 890"/>
              <a:gd name="T16" fmla="*/ 511 w 1020"/>
              <a:gd name="T17" fmla="*/ 172 h 890"/>
              <a:gd name="T18" fmla="*/ 406 w 1020"/>
              <a:gd name="T19" fmla="*/ 281 h 890"/>
              <a:gd name="T20" fmla="*/ 691 w 1020"/>
              <a:gd name="T21" fmla="*/ 568 h 890"/>
              <a:gd name="T22" fmla="*/ 465 w 1020"/>
              <a:gd name="T23" fmla="*/ 0 h 890"/>
              <a:gd name="T24" fmla="*/ 798 w 1020"/>
              <a:gd name="T25" fmla="*/ 674 h 890"/>
              <a:gd name="T26" fmla="*/ 875 w 1020"/>
              <a:gd name="T27" fmla="*/ 754 h 890"/>
              <a:gd name="T28" fmla="*/ 773 w 1020"/>
              <a:gd name="T29" fmla="*/ 853 h 890"/>
              <a:gd name="T30" fmla="*/ 694 w 1020"/>
              <a:gd name="T31" fmla="*/ 779 h 890"/>
              <a:gd name="T32" fmla="*/ 156 w 1020"/>
              <a:gd name="T33" fmla="*/ 761 h 890"/>
              <a:gd name="T34" fmla="*/ 121 w 1020"/>
              <a:gd name="T35" fmla="*/ 837 h 890"/>
              <a:gd name="T36" fmla="*/ 34 w 1020"/>
              <a:gd name="T37" fmla="*/ 821 h 890"/>
              <a:gd name="T38" fmla="*/ 110 w 1020"/>
              <a:gd name="T39" fmla="*/ 719 h 890"/>
              <a:gd name="T40" fmla="*/ 48 w 1020"/>
              <a:gd name="T41" fmla="*/ 645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0" h="890">
                <a:moveTo>
                  <a:pt x="48" y="645"/>
                </a:moveTo>
                <a:lnTo>
                  <a:pt x="109" y="583"/>
                </a:lnTo>
                <a:cubicBezTo>
                  <a:pt x="239" y="695"/>
                  <a:pt x="389" y="767"/>
                  <a:pt x="582" y="674"/>
                </a:cubicBezTo>
                <a:lnTo>
                  <a:pt x="300" y="389"/>
                </a:lnTo>
                <a:lnTo>
                  <a:pt x="223" y="467"/>
                </a:lnTo>
                <a:lnTo>
                  <a:pt x="103" y="349"/>
                </a:lnTo>
                <a:lnTo>
                  <a:pt x="314" y="135"/>
                </a:lnTo>
                <a:cubicBezTo>
                  <a:pt x="345" y="150"/>
                  <a:pt x="393" y="151"/>
                  <a:pt x="450" y="110"/>
                </a:cubicBezTo>
                <a:lnTo>
                  <a:pt x="511" y="172"/>
                </a:lnTo>
                <a:lnTo>
                  <a:pt x="406" y="281"/>
                </a:lnTo>
                <a:lnTo>
                  <a:pt x="691" y="568"/>
                </a:lnTo>
                <a:cubicBezTo>
                  <a:pt x="797" y="389"/>
                  <a:pt x="710" y="122"/>
                  <a:pt x="465" y="0"/>
                </a:cubicBezTo>
                <a:cubicBezTo>
                  <a:pt x="707" y="12"/>
                  <a:pt x="1020" y="289"/>
                  <a:pt x="798" y="674"/>
                </a:cubicBezTo>
                <a:lnTo>
                  <a:pt x="875" y="754"/>
                </a:lnTo>
                <a:lnTo>
                  <a:pt x="773" y="853"/>
                </a:lnTo>
                <a:lnTo>
                  <a:pt x="694" y="779"/>
                </a:lnTo>
                <a:cubicBezTo>
                  <a:pt x="489" y="890"/>
                  <a:pt x="302" y="877"/>
                  <a:pt x="156" y="761"/>
                </a:cubicBezTo>
                <a:cubicBezTo>
                  <a:pt x="164" y="788"/>
                  <a:pt x="147" y="819"/>
                  <a:pt x="121" y="837"/>
                </a:cubicBezTo>
                <a:cubicBezTo>
                  <a:pt x="89" y="858"/>
                  <a:pt x="54" y="851"/>
                  <a:pt x="34" y="821"/>
                </a:cubicBezTo>
                <a:cubicBezTo>
                  <a:pt x="0" y="770"/>
                  <a:pt x="55" y="707"/>
                  <a:pt x="110" y="719"/>
                </a:cubicBezTo>
                <a:cubicBezTo>
                  <a:pt x="88" y="697"/>
                  <a:pt x="67" y="673"/>
                  <a:pt x="48" y="645"/>
                </a:cubicBezTo>
                <a:close/>
              </a:path>
            </a:pathLst>
          </a:custGeom>
          <a:solidFill>
            <a:srgbClr val="C800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8F71EEF0-59E4-4EE2-955F-0C77EBEBFDD7}"/>
              </a:ext>
            </a:extLst>
          </p:cNvPr>
          <p:cNvSpPr txBox="1"/>
          <p:nvPr/>
        </p:nvSpPr>
        <p:spPr>
          <a:xfrm>
            <a:off x="4568516" y="331169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ea typeface="方正中雅宋_GBK" panose="02000000000000000000" pitchFamily="2" charset="-122"/>
              </a:rPr>
              <a:t>某某单位党委会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08C6858F-AACD-491E-86B4-F3C879ABE186}"/>
              </a:ext>
            </a:extLst>
          </p:cNvPr>
          <p:cNvSpPr txBox="1"/>
          <p:nvPr/>
        </p:nvSpPr>
        <p:spPr>
          <a:xfrm>
            <a:off x="1316514" y="3951132"/>
            <a:ext cx="961024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defRPr sz="6600">
                <a:ln w="0">
                  <a:noFill/>
                </a:ln>
                <a:gradFill>
                  <a:gsLst>
                    <a:gs pos="70000">
                      <a:schemeClr val="tx1"/>
                    </a:gs>
                    <a:gs pos="0">
                      <a:srgbClr val="FF4343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defRPr>
            </a:lvl1pPr>
            <a:lvl2pPr>
              <a:defRPr sz="2400">
                <a:solidFill>
                  <a:schemeClr val="tx2"/>
                </a:solidFill>
                <a:ea typeface="微软雅黑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9pPr>
          </a:lstStyle>
          <a:p>
            <a:r>
              <a:rPr lang="en-US" altLang="zh-CN" dirty="0" smtClean="0">
                <a:solidFill>
                  <a:srgbClr val="FFFF00"/>
                </a:solidFill>
              </a:rPr>
              <a:t>202x</a:t>
            </a:r>
            <a:r>
              <a:rPr lang="zh-CN" altLang="en-US" dirty="0" smtClean="0">
                <a:solidFill>
                  <a:srgbClr val="FFFF00"/>
                </a:solidFill>
              </a:rPr>
              <a:t>年</a:t>
            </a:r>
            <a:r>
              <a:rPr lang="zh-CN" altLang="en-US" dirty="0">
                <a:solidFill>
                  <a:srgbClr val="FFFF00"/>
                </a:solidFill>
              </a:rPr>
              <a:t>度党建工作计划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C46E4CFC-EA6B-41DB-A22C-81DC40314332}"/>
              </a:ext>
            </a:extLst>
          </p:cNvPr>
          <p:cNvSpPr txBox="1"/>
          <p:nvPr/>
        </p:nvSpPr>
        <p:spPr>
          <a:xfrm>
            <a:off x="4465915" y="5890668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00"/>
                </a:solidFill>
                <a:ea typeface="方正中雅宋_GBK" panose="02000000000000000000" pitchFamily="2" charset="-122"/>
              </a:rPr>
              <a:t>这里输入您的组织名称</a:t>
            </a:r>
          </a:p>
        </p:txBody>
      </p:sp>
      <p:sp>
        <p:nvSpPr>
          <p:cNvPr id="87" name="Freeform 5">
            <a:extLst>
              <a:ext uri="{FF2B5EF4-FFF2-40B4-BE49-F238E27FC236}">
                <a16:creationId xmlns:a16="http://schemas.microsoft.com/office/drawing/2014/main" xmlns="" id="{EAC41EAE-EFC7-4AF2-9423-67F894280754}"/>
              </a:ext>
            </a:extLst>
          </p:cNvPr>
          <p:cNvSpPr>
            <a:spLocks/>
          </p:cNvSpPr>
          <p:nvPr/>
        </p:nvSpPr>
        <p:spPr bwMode="auto">
          <a:xfrm>
            <a:off x="5845175" y="5075569"/>
            <a:ext cx="450850" cy="457200"/>
          </a:xfrm>
          <a:custGeom>
            <a:avLst/>
            <a:gdLst>
              <a:gd name="T0" fmla="*/ 260 w 519"/>
              <a:gd name="T1" fmla="*/ 0 h 493"/>
              <a:gd name="T2" fmla="*/ 321 w 519"/>
              <a:gd name="T3" fmla="*/ 189 h 493"/>
              <a:gd name="T4" fmla="*/ 519 w 519"/>
              <a:gd name="T5" fmla="*/ 188 h 493"/>
              <a:gd name="T6" fmla="*/ 358 w 519"/>
              <a:gd name="T7" fmla="*/ 305 h 493"/>
              <a:gd name="T8" fmla="*/ 420 w 519"/>
              <a:gd name="T9" fmla="*/ 493 h 493"/>
              <a:gd name="T10" fmla="*/ 260 w 519"/>
              <a:gd name="T11" fmla="*/ 376 h 493"/>
              <a:gd name="T12" fmla="*/ 100 w 519"/>
              <a:gd name="T13" fmla="*/ 493 h 493"/>
              <a:gd name="T14" fmla="*/ 161 w 519"/>
              <a:gd name="T15" fmla="*/ 305 h 493"/>
              <a:gd name="T16" fmla="*/ 0 w 519"/>
              <a:gd name="T17" fmla="*/ 188 h 493"/>
              <a:gd name="T18" fmla="*/ 199 w 519"/>
              <a:gd name="T19" fmla="*/ 189 h 493"/>
              <a:gd name="T20" fmla="*/ 260 w 519"/>
              <a:gd name="T21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9" h="493">
                <a:moveTo>
                  <a:pt x="260" y="0"/>
                </a:moveTo>
                <a:lnTo>
                  <a:pt x="321" y="189"/>
                </a:lnTo>
                <a:lnTo>
                  <a:pt x="519" y="188"/>
                </a:lnTo>
                <a:lnTo>
                  <a:pt x="358" y="305"/>
                </a:lnTo>
                <a:lnTo>
                  <a:pt x="420" y="493"/>
                </a:lnTo>
                <a:lnTo>
                  <a:pt x="260" y="376"/>
                </a:lnTo>
                <a:lnTo>
                  <a:pt x="100" y="493"/>
                </a:lnTo>
                <a:lnTo>
                  <a:pt x="161" y="305"/>
                </a:lnTo>
                <a:lnTo>
                  <a:pt x="0" y="188"/>
                </a:lnTo>
                <a:lnTo>
                  <a:pt x="199" y="189"/>
                </a:lnTo>
                <a:lnTo>
                  <a:pt x="260" y="0"/>
                </a:lnTo>
                <a:close/>
              </a:path>
            </a:pathLst>
          </a:custGeom>
          <a:solidFill>
            <a:srgbClr val="FFFF00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FFFF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88" name="Freeform 6">
            <a:extLst>
              <a:ext uri="{FF2B5EF4-FFF2-40B4-BE49-F238E27FC236}">
                <a16:creationId xmlns:a16="http://schemas.microsoft.com/office/drawing/2014/main" xmlns="" id="{6F6A3332-5312-44EE-93E0-16581BBB2E48}"/>
              </a:ext>
            </a:extLst>
          </p:cNvPr>
          <p:cNvSpPr>
            <a:spLocks/>
          </p:cNvSpPr>
          <p:nvPr/>
        </p:nvSpPr>
        <p:spPr bwMode="auto">
          <a:xfrm>
            <a:off x="5257800" y="5150182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6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6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rgbClr val="FFFF00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FFFF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89" name="Freeform 7">
            <a:extLst>
              <a:ext uri="{FF2B5EF4-FFF2-40B4-BE49-F238E27FC236}">
                <a16:creationId xmlns:a16="http://schemas.microsoft.com/office/drawing/2014/main" xmlns="" id="{883CB508-5111-493E-9DB3-36412BB6CDFA}"/>
              </a:ext>
            </a:extLst>
          </p:cNvPr>
          <p:cNvSpPr>
            <a:spLocks/>
          </p:cNvSpPr>
          <p:nvPr/>
        </p:nvSpPr>
        <p:spPr bwMode="auto">
          <a:xfrm>
            <a:off x="6611938" y="5150182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7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7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rgbClr val="FFFF00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FFFF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90" name="Line 8">
            <a:extLst>
              <a:ext uri="{FF2B5EF4-FFF2-40B4-BE49-F238E27FC236}">
                <a16:creationId xmlns:a16="http://schemas.microsoft.com/office/drawing/2014/main" xmlns="" id="{2963C5D5-2DBD-4680-A0E7-A5F2CC8829AC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1225" y="5274007"/>
            <a:ext cx="3665537" cy="0"/>
          </a:xfrm>
          <a:prstGeom prst="line">
            <a:avLst/>
          </a:prstGeom>
          <a:noFill/>
          <a:ln w="17463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91" name="Line 9">
            <a:extLst>
              <a:ext uri="{FF2B5EF4-FFF2-40B4-BE49-F238E27FC236}">
                <a16:creationId xmlns:a16="http://schemas.microsoft.com/office/drawing/2014/main" xmlns="" id="{0E61F3E0-DC01-463E-9EB3-F39D345EE08B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1588" y="5274007"/>
            <a:ext cx="3663950" cy="0"/>
          </a:xfrm>
          <a:prstGeom prst="line">
            <a:avLst/>
          </a:prstGeom>
          <a:noFill/>
          <a:ln w="17463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2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8240">
        <p14:flash/>
      </p:transition>
    </mc:Choice>
    <mc:Fallback xmlns="">
      <p:transition spd="slow" advTm="8240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7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43F4A27-B21E-4C35-A08F-230FD72F88AD}"/>
              </a:ext>
            </a:extLst>
          </p:cNvPr>
          <p:cNvSpPr/>
          <p:nvPr/>
        </p:nvSpPr>
        <p:spPr bwMode="auto">
          <a:xfrm>
            <a:off x="6400800" y="2241045"/>
            <a:ext cx="4606778" cy="3816424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6A29955-7A97-419C-9E23-2450377B35CF}"/>
              </a:ext>
            </a:extLst>
          </p:cNvPr>
          <p:cNvSpPr/>
          <p:nvPr/>
        </p:nvSpPr>
        <p:spPr bwMode="auto">
          <a:xfrm>
            <a:off x="1022684" y="2241045"/>
            <a:ext cx="4606778" cy="3816424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445F50D0-B137-46CD-9F71-D539139A1D44}"/>
              </a:ext>
            </a:extLst>
          </p:cNvPr>
          <p:cNvSpPr/>
          <p:nvPr/>
        </p:nvSpPr>
        <p:spPr bwMode="auto">
          <a:xfrm>
            <a:off x="2494162" y="1408622"/>
            <a:ext cx="1529513" cy="1469355"/>
          </a:xfrm>
          <a:prstGeom prst="roundRect">
            <a:avLst>
              <a:gd name="adj" fmla="val 7660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5FE3961F-7E90-4164-B389-EAFF7478B7F6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B07F8051-67C4-472C-949F-A76F72F8CF8E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2</a:t>
            </a:r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、进一步压实责任，履职尽责过硬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1CE643E-0CC9-465E-BFF0-BFE4EAE693DE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FD456BE9-CF50-4F49-9AB5-45AAEB79588A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58C0000A-7F54-4FA1-AC03-A70E39B5E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4D2CDCF-E018-4DBB-8A7C-FA113BDEF48B}"/>
              </a:ext>
            </a:extLst>
          </p:cNvPr>
          <p:cNvSpPr/>
          <p:nvPr/>
        </p:nvSpPr>
        <p:spPr>
          <a:xfrm>
            <a:off x="2546192" y="2335804"/>
            <a:ext cx="1425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明确职责</a:t>
            </a:r>
            <a:endParaRPr lang="zh-CN" altLang="en-US" sz="24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4C345ED-5675-4C69-A2C8-882916696A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698" y="1575374"/>
            <a:ext cx="634647" cy="647494"/>
          </a:xfrm>
          <a:prstGeom prst="rect">
            <a:avLst/>
          </a:prstGeom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B31FF1AA-28FB-4237-AC1D-2C9CBBF81E6F}"/>
              </a:ext>
            </a:extLst>
          </p:cNvPr>
          <p:cNvSpPr/>
          <p:nvPr/>
        </p:nvSpPr>
        <p:spPr bwMode="auto">
          <a:xfrm>
            <a:off x="7995630" y="1410074"/>
            <a:ext cx="1529513" cy="1469355"/>
          </a:xfrm>
          <a:prstGeom prst="roundRect">
            <a:avLst>
              <a:gd name="adj" fmla="val 7660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50D1F43-6490-4ECA-90B0-1BD07DA50A75}"/>
              </a:ext>
            </a:extLst>
          </p:cNvPr>
          <p:cNvSpPr/>
          <p:nvPr/>
        </p:nvSpPr>
        <p:spPr>
          <a:xfrm>
            <a:off x="8047660" y="2337256"/>
            <a:ext cx="1425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kern="10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压实责任</a:t>
            </a:r>
            <a:endParaRPr lang="zh-CN" altLang="en-US" sz="2400" b="1">
              <a:solidFill>
                <a:srgbClr val="FFFF00"/>
              </a:solidFill>
              <a:latin typeface="+mj-ea"/>
              <a:ea typeface="+mj-ea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C8FF47E-F790-4840-A27D-2768F5F045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166" y="1576826"/>
            <a:ext cx="634647" cy="6474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DA75173-67C2-4ED8-9FCF-319F88104EB6}"/>
              </a:ext>
            </a:extLst>
          </p:cNvPr>
          <p:cNvSpPr/>
          <p:nvPr/>
        </p:nvSpPr>
        <p:spPr>
          <a:xfrm>
            <a:off x="1203777" y="3010563"/>
            <a:ext cx="41797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明确职责，建立党建工作责任机制。党委履行党建工作主体责任，各党组织书记是第一责任人，各支部委员协助党组织书记抓好党建，党务工作人员负责日常具体工作，</a:t>
            </a:r>
            <a:r>
              <a:rPr lang="zh-CN" altLang="zh-CN" kern="100" dirty="0"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形成“党委统一抓、书记全盘抓、班子成员分工抓、行政领导配合抓、党务干部专心抓”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局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面。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B886E93-2EA6-417E-99AA-B4836D0E7642}"/>
              </a:ext>
            </a:extLst>
          </p:cNvPr>
          <p:cNvSpPr/>
          <p:nvPr/>
        </p:nvSpPr>
        <p:spPr>
          <a:xfrm>
            <a:off x="6809680" y="3010563"/>
            <a:ext cx="40045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压实责任，层层签订责任状，集团党委书记与各支部书记、各支部书记与各党小组负责人分别签订党建工作责任状、</a:t>
            </a:r>
            <a:r>
              <a:rPr lang="zh-CN" altLang="zh-CN" kern="100" dirty="0"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党风廉政责任状，作为年终考核的重要依据，层层传到压力，倒逼履职尽责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63564661"/>
      </p:ext>
    </p:extLst>
  </p:cSld>
  <p:clrMapOvr>
    <a:masterClrMapping/>
  </p:clrMapOvr>
  <p:transition spd="slow" advTm="659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54EB4404-05ED-482C-89B8-69A96CBBA2BD}"/>
              </a:ext>
            </a:extLst>
          </p:cNvPr>
          <p:cNvGrpSpPr/>
          <p:nvPr/>
        </p:nvGrpSpPr>
        <p:grpSpPr>
          <a:xfrm>
            <a:off x="1446663" y="1703205"/>
            <a:ext cx="464024" cy="4547470"/>
            <a:chOff x="1433015" y="1648614"/>
            <a:chExt cx="341194" cy="4547470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C0822A95-CBCF-47D5-B722-33ED215FACF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39834" y="1648614"/>
              <a:ext cx="0" cy="45474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B71B7FC5-8C1A-45F8-8C54-1C4644D983E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33015" y="2089905"/>
              <a:ext cx="34119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1C94F43E-921B-40C7-ACD6-9BD93C36E63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33015" y="4682980"/>
              <a:ext cx="34119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1CF0F800-B0B2-4B69-A72C-53A550DC2BC0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B86C6E2C-7E52-4EF0-9FBC-F3136FAD0ABA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3</a:t>
            </a:r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、进一步建好阵地，服务平台过硬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2B44A46-50B4-4338-8E14-C3F25A00C162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4E4C1DDD-A299-4371-89EB-CD6551710F80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38491090-0876-4D9A-93DB-366C8A0F8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78ED9A2-5E4F-4E39-8F40-23F5100E0999}"/>
              </a:ext>
            </a:extLst>
          </p:cNvPr>
          <p:cNvGrpSpPr/>
          <p:nvPr/>
        </p:nvGrpSpPr>
        <p:grpSpPr>
          <a:xfrm>
            <a:off x="1910919" y="1933995"/>
            <a:ext cx="6891888" cy="404802"/>
            <a:chOff x="1910919" y="1933995"/>
            <a:chExt cx="6891888" cy="404802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xmlns="" id="{2981A804-8BCD-45D5-87FE-059A79E0BC5B}"/>
                </a:ext>
              </a:extLst>
            </p:cNvPr>
            <p:cNvSpPr/>
            <p:nvPr/>
          </p:nvSpPr>
          <p:spPr bwMode="auto">
            <a:xfrm>
              <a:off x="1910919" y="1933995"/>
              <a:ext cx="6891888" cy="404802"/>
            </a:xfrm>
            <a:prstGeom prst="round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1" name="TextBox 26">
              <a:extLst>
                <a:ext uri="{FF2B5EF4-FFF2-40B4-BE49-F238E27FC236}">
                  <a16:creationId xmlns:a16="http://schemas.microsoft.com/office/drawing/2014/main" xmlns="" id="{1AC5B05F-F12D-4487-A13D-0D207B4CB7B0}"/>
                </a:ext>
              </a:extLst>
            </p:cNvPr>
            <p:cNvSpPr txBox="1"/>
            <p:nvPr/>
          </p:nvSpPr>
          <p:spPr>
            <a:xfrm>
              <a:off x="1948772" y="1961290"/>
              <a:ext cx="33044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00"/>
                  </a:solidFill>
                  <a:latin typeface="+mn-ea"/>
                  <a:ea typeface="+mn-ea"/>
                </a:rPr>
                <a:t>以党员活动室为基础阵地</a:t>
              </a:r>
            </a:p>
          </p:txBody>
        </p:sp>
      </p:grpSp>
      <p:sp>
        <p:nvSpPr>
          <p:cNvPr id="32" name="TextBox 27">
            <a:extLst>
              <a:ext uri="{FF2B5EF4-FFF2-40B4-BE49-F238E27FC236}">
                <a16:creationId xmlns:a16="http://schemas.microsoft.com/office/drawing/2014/main" xmlns="" id="{2F229C8A-DA09-4463-A8D7-7C738D92BBA8}"/>
              </a:ext>
            </a:extLst>
          </p:cNvPr>
          <p:cNvSpPr txBox="1"/>
          <p:nvPr/>
        </p:nvSpPr>
        <p:spPr>
          <a:xfrm>
            <a:off x="1866886" y="2412509"/>
            <a:ext cx="6908625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 eaLnBrk="1" hangingPunct="1">
              <a:spcAft>
                <a:spcPts val="0"/>
              </a:spcAft>
              <a:defRPr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/>
                </a:solidFill>
              </a:rPr>
              <a:t>以党员活动室为基础阵地</a:t>
            </a:r>
            <a:r>
              <a:rPr lang="zh-CN" altLang="en-US" dirty="0"/>
              <a:t>，按照“七有”要求（有活动场所、有醒目标识、有党务宣传栏、有活动设施、有学习资料、有相关台账、有现代化办公设备）建设标准化、规范化、信息化的党员职工活动室。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/>
                </a:solidFill>
              </a:rPr>
              <a:t>以党员模范岗为载体</a:t>
            </a:r>
            <a:r>
              <a:rPr lang="zh-CN" altLang="en-US" dirty="0"/>
              <a:t>，内强素质，外树形象，在党务、综合、信访、法务、审计、财务等方面进一步优化服务质量，树立党员示范引领形象；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D8D1C82-C6F7-48E3-A46F-7E4822DC4FE8}"/>
              </a:ext>
            </a:extLst>
          </p:cNvPr>
          <p:cNvGrpSpPr/>
          <p:nvPr/>
        </p:nvGrpSpPr>
        <p:grpSpPr>
          <a:xfrm>
            <a:off x="1910919" y="4515079"/>
            <a:ext cx="6891888" cy="404802"/>
            <a:chOff x="1910919" y="4515079"/>
            <a:chExt cx="6891888" cy="404802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xmlns="" id="{4EA5737A-5023-43FC-9E3D-020B2B3CFFF5}"/>
                </a:ext>
              </a:extLst>
            </p:cNvPr>
            <p:cNvSpPr/>
            <p:nvPr/>
          </p:nvSpPr>
          <p:spPr bwMode="auto">
            <a:xfrm>
              <a:off x="1910919" y="4515079"/>
              <a:ext cx="6891888" cy="404802"/>
            </a:xfrm>
            <a:prstGeom prst="round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51" name="TextBox 26">
              <a:extLst>
                <a:ext uri="{FF2B5EF4-FFF2-40B4-BE49-F238E27FC236}">
                  <a16:creationId xmlns:a16="http://schemas.microsoft.com/office/drawing/2014/main" xmlns="" id="{6777E9F9-B4BB-4D7D-9ADB-EFD28E621A6A}"/>
                </a:ext>
              </a:extLst>
            </p:cNvPr>
            <p:cNvSpPr txBox="1"/>
            <p:nvPr/>
          </p:nvSpPr>
          <p:spPr>
            <a:xfrm>
              <a:off x="1992805" y="4539992"/>
              <a:ext cx="6217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b="0" dirty="0">
                  <a:solidFill>
                    <a:srgbClr val="FFFF00"/>
                  </a:solidFill>
                </a:rPr>
                <a:t>以互联网为平台，探索建立“互联网</a:t>
              </a:r>
              <a:r>
                <a:rPr lang="en-US" altLang="zh-CN" b="0" dirty="0">
                  <a:solidFill>
                    <a:srgbClr val="FFFF00"/>
                  </a:solidFill>
                </a:rPr>
                <a:t>+</a:t>
              </a:r>
              <a:r>
                <a:rPr lang="zh-CN" altLang="en-US" b="0" dirty="0">
                  <a:solidFill>
                    <a:srgbClr val="FFFF00"/>
                  </a:solidFill>
                </a:rPr>
                <a:t>党建”信息化模式</a:t>
              </a:r>
              <a:endParaRPr lang="en-US" altLang="zh-CN" b="0" dirty="0">
                <a:solidFill>
                  <a:srgbClr val="FFFF00"/>
                </a:solidFill>
              </a:endParaRPr>
            </a:p>
          </p:txBody>
        </p:sp>
      </p:grpSp>
      <p:sp>
        <p:nvSpPr>
          <p:cNvPr id="52" name="TextBox 27">
            <a:extLst>
              <a:ext uri="{FF2B5EF4-FFF2-40B4-BE49-F238E27FC236}">
                <a16:creationId xmlns:a16="http://schemas.microsoft.com/office/drawing/2014/main" xmlns="" id="{5AB0B2C8-28C7-455B-9A32-E017CCB3C6F1}"/>
              </a:ext>
            </a:extLst>
          </p:cNvPr>
          <p:cNvSpPr txBox="1"/>
          <p:nvPr/>
        </p:nvSpPr>
        <p:spPr>
          <a:xfrm>
            <a:off x="1866886" y="5004858"/>
            <a:ext cx="7000511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 eaLnBrk="1" hangingPunct="1">
              <a:spcAft>
                <a:spcPts val="0"/>
              </a:spcAft>
              <a:defRPr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/>
              <a:t>以互联网为平台，</a:t>
            </a:r>
            <a:r>
              <a:rPr lang="zh-CN" altLang="en-US">
                <a:solidFill>
                  <a:schemeClr val="tx1"/>
                </a:solidFill>
              </a:rPr>
              <a:t>探索建立“互联网</a:t>
            </a:r>
            <a:r>
              <a:rPr lang="en-US" altLang="zh-CN">
                <a:solidFill>
                  <a:schemeClr val="tx1"/>
                </a:solidFill>
              </a:rPr>
              <a:t>+</a:t>
            </a:r>
            <a:r>
              <a:rPr lang="zh-CN" altLang="en-US">
                <a:solidFill>
                  <a:schemeClr val="tx1"/>
                </a:solidFill>
              </a:rPr>
              <a:t>党建”信息化模式</a:t>
            </a:r>
            <a:r>
              <a:rPr lang="zh-CN" altLang="en-US"/>
              <a:t>，充分利用集团网站、微信公众号、微信党员群、党建邮箱等平台，实现信息处理、日常管理、履职考评、党务公开等功能在网上运行，确保党建信息传播的准确性和时效性，营造浓厚的创新型党建工作氛围。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D0C5F7A9-8789-4939-9930-AAF79EED2923}"/>
              </a:ext>
            </a:extLst>
          </p:cNvPr>
          <p:cNvSpPr/>
          <p:nvPr/>
        </p:nvSpPr>
        <p:spPr bwMode="auto">
          <a:xfrm>
            <a:off x="1181060" y="1159189"/>
            <a:ext cx="7662689" cy="517474"/>
          </a:xfrm>
          <a:prstGeom prst="roundRect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D21DC7A8-7932-4082-839C-155CA3490049}"/>
              </a:ext>
            </a:extLst>
          </p:cNvPr>
          <p:cNvSpPr/>
          <p:nvPr/>
        </p:nvSpPr>
        <p:spPr>
          <a:xfrm>
            <a:off x="1162366" y="1187347"/>
            <a:ext cx="6183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b="1" dirty="0">
                <a:solidFill>
                  <a:schemeClr val="bg2"/>
                </a:solidFill>
                <a:latin typeface="+mn-ea"/>
                <a:ea typeface="+mn-ea"/>
              </a:rPr>
              <a:t>统筹抓好</a:t>
            </a:r>
            <a:r>
              <a:rPr lang="zh-CN" altLang="zh-CN" sz="2400" b="1" dirty="0">
                <a:solidFill>
                  <a:srgbClr val="FFFF00"/>
                </a:solidFill>
                <a:latin typeface="+mn-ea"/>
                <a:ea typeface="+mn-ea"/>
              </a:rPr>
              <a:t>实体阵地</a:t>
            </a:r>
            <a:r>
              <a:rPr lang="zh-CN" altLang="zh-CN" sz="2400" b="1" dirty="0">
                <a:solidFill>
                  <a:schemeClr val="bg2"/>
                </a:solidFill>
                <a:latin typeface="+mn-ea"/>
                <a:ea typeface="+mn-ea"/>
              </a:rPr>
              <a:t>和</a:t>
            </a:r>
            <a:r>
              <a:rPr lang="zh-CN" altLang="zh-CN" sz="2400" b="1" dirty="0">
                <a:solidFill>
                  <a:srgbClr val="FFFF00"/>
                </a:solidFill>
                <a:latin typeface="+mn-ea"/>
                <a:ea typeface="+mn-ea"/>
              </a:rPr>
              <a:t>网络阵地</a:t>
            </a:r>
            <a:r>
              <a:rPr lang="en-US" altLang="zh-CN" sz="2400" b="1" dirty="0">
                <a:solidFill>
                  <a:schemeClr val="bg2"/>
                </a:solidFill>
                <a:latin typeface="+mn-ea"/>
                <a:ea typeface="+mn-ea"/>
              </a:rPr>
              <a:t>2</a:t>
            </a:r>
            <a:r>
              <a:rPr lang="zh-CN" altLang="zh-CN" sz="2400" b="1" dirty="0">
                <a:solidFill>
                  <a:schemeClr val="bg2"/>
                </a:solidFill>
                <a:latin typeface="+mn-ea"/>
                <a:ea typeface="+mn-ea"/>
              </a:rPr>
              <a:t>个阵地建设</a:t>
            </a:r>
            <a:endParaRPr lang="zh-CN" altLang="en-US" sz="2400" b="1" dirty="0">
              <a:solidFill>
                <a:schemeClr val="bg2"/>
              </a:solidFill>
              <a:latin typeface="+mn-ea"/>
              <a:ea typeface="+mn-ea"/>
            </a:endParaRPr>
          </a:p>
        </p:txBody>
      </p:sp>
      <p:pic>
        <p:nvPicPr>
          <p:cNvPr id="68" name="Picture 2">
            <a:extLst>
              <a:ext uri="{FF2B5EF4-FFF2-40B4-BE49-F238E27FC236}">
                <a16:creationId xmlns:a16="http://schemas.microsoft.com/office/drawing/2014/main" xmlns="" id="{C6D0BD62-39DB-4E7C-83E1-2A65DBF5E3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1"/>
          <a:stretch/>
        </p:blipFill>
        <p:spPr bwMode="auto">
          <a:xfrm>
            <a:off x="8982940" y="1187347"/>
            <a:ext cx="2727553" cy="5017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438154"/>
      </p:ext>
    </p:extLst>
  </p:cSld>
  <p:clrMapOvr>
    <a:masterClrMapping/>
  </p:clrMapOvr>
  <p:transition spd="slow" advTm="6933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2CEC7201-5D85-41DC-A746-96F3F9A90504}"/>
              </a:ext>
            </a:extLst>
          </p:cNvPr>
          <p:cNvSpPr/>
          <p:nvPr/>
        </p:nvSpPr>
        <p:spPr bwMode="auto">
          <a:xfrm>
            <a:off x="1214515" y="3068053"/>
            <a:ext cx="9770317" cy="3152273"/>
          </a:xfrm>
          <a:prstGeom prst="roundRect">
            <a:avLst>
              <a:gd name="adj" fmla="val 569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A673305-603A-459D-B432-CBCD8AC1817C}"/>
              </a:ext>
            </a:extLst>
          </p:cNvPr>
          <p:cNvSpPr/>
          <p:nvPr/>
        </p:nvSpPr>
        <p:spPr>
          <a:xfrm>
            <a:off x="1428953" y="3465572"/>
            <a:ext cx="920696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按照集团各部门、各分子公司的职责分工，</a:t>
            </a:r>
            <a:r>
              <a:rPr lang="zh-CN" altLang="zh-CN" sz="2000" b="1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健全系统基层组织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，定期排查、调整、优化党组织设置，理顺党组织隶属关系，扩大党的组织和工作覆盖。</a:t>
            </a:r>
            <a:endParaRPr lang="en-US" altLang="zh-CN" sz="2000" kern="100" dirty="0">
              <a:solidFill>
                <a:srgbClr val="FFFF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indent="-342900" algn="just" eaLnBrk="1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n"/>
            </a:pPr>
            <a:endParaRPr lang="en-US" altLang="zh-CN" sz="2000" kern="100" dirty="0">
              <a:solidFill>
                <a:srgbClr val="FFFF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indent="-342900" algn="just" eaLnBrk="1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及时开展基层党组织换届选举，</a:t>
            </a:r>
            <a:r>
              <a:rPr lang="zh-CN" altLang="zh-CN" sz="2000" b="1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确保党支部书记、委员“能上能下”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，切实增强各党支部的活力。持续整顿软弱涣散基层党组织，增强战斗力和凝聚力。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3CCDC2E-80E1-4C53-9B80-AE481A84B807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FE3DB7CD-DE7D-49C8-87F6-1E36FD14DBCF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4</a:t>
            </a:r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、进一步健全组织，基层堡垒过硬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6EE5C14-5B8C-42BA-B06B-751D9818E99B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75B1DC0E-B2B4-4048-B233-9194D8B36869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4C560F9F-D316-466F-94C8-B2EC9685C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98818D9-12D4-4862-91EA-9CD85E938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655" y="1369268"/>
            <a:ext cx="4463319" cy="221505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A733530-EA03-4156-921C-A2BF21748B08}"/>
              </a:ext>
            </a:extLst>
          </p:cNvPr>
          <p:cNvSpPr/>
          <p:nvPr/>
        </p:nvSpPr>
        <p:spPr>
          <a:xfrm>
            <a:off x="5909155" y="192204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健全系统基层组织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8850132-8E8B-4374-9E61-673EDDFB9E87}"/>
              </a:ext>
            </a:extLst>
          </p:cNvPr>
          <p:cNvSpPr/>
          <p:nvPr/>
        </p:nvSpPr>
        <p:spPr>
          <a:xfrm>
            <a:off x="6568906" y="245994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latin typeface="+mj-ea"/>
                <a:ea typeface="+mj-ea"/>
                <a:cs typeface="Times New Roman" panose="02020603050405020304" pitchFamily="18" charset="0"/>
              </a:rPr>
              <a:t>增强党支部活力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48196468"/>
      </p:ext>
    </p:extLst>
  </p:cSld>
  <p:clrMapOvr>
    <a:masterClrMapping/>
  </p:clrMapOvr>
  <p:transition spd="slow" advTm="559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7CF214F-9503-438A-8703-DD3CD871ACC9}"/>
              </a:ext>
            </a:extLst>
          </p:cNvPr>
          <p:cNvSpPr/>
          <p:nvPr/>
        </p:nvSpPr>
        <p:spPr>
          <a:xfrm>
            <a:off x="4926842" y="2078265"/>
            <a:ext cx="61675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 hangingPunct="1"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推进“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1+5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员质量管理体系”，坚持“三严三防”、“三册”管理发展党员，坚持“两评两促”开展党员经常性教育，坚持“两关两助”开展党内关怀帮扶，坚持“三违三退”处置不合格党员，打造“四铁”党员队伍。坚持“五个避免”（避免仓促上阵、避免敷衍了事、避免避重就轻、避免照抄照搬、避免文不对题）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kern="100" dirty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kern="100" dirty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常态化开展“支部主题日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”活动，增加主题党日活动的作用力和吸引力。</a:t>
            </a:r>
            <a:endParaRPr lang="en-US" altLang="zh-CN" kern="100" dirty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kern="100" dirty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" indent="-285750" algn="just" eaLnBrk="1" hangingPunct="1"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开展戴党徽、持党员证、建档案活动，增强党员身份意识，确保每名党员有一徽、有一证、有一档。慎重均衡发展党员，按照控制总量、优化结构、提高质量、发挥作用的总要求，做好发展党员工作。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B3874D8-7B34-42C6-A1E4-8A1CBC12E72E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A450D2BA-03BB-4449-A44D-B16F74E8E342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5</a:t>
            </a:r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、进一步严格管理，党员质量过硬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FA8E7C6-268B-438B-9723-3BF0915FC0D7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F1768D87-0CC0-457A-BEB7-9423EC6B5DB0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70A63BD1-3460-44B7-B7D6-F9FDEEE4F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6C5DF0E-6EC9-4E6A-8856-227301A6CC25}"/>
              </a:ext>
            </a:extLst>
          </p:cNvPr>
          <p:cNvGrpSpPr/>
          <p:nvPr/>
        </p:nvGrpSpPr>
        <p:grpSpPr>
          <a:xfrm>
            <a:off x="4816611" y="1439724"/>
            <a:ext cx="1965858" cy="483745"/>
            <a:chOff x="4816611" y="1439724"/>
            <a:chExt cx="1965858" cy="48374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604C2D94-71E2-4AD0-A62D-96DF716CEDA1}"/>
                </a:ext>
              </a:extLst>
            </p:cNvPr>
            <p:cNvSpPr/>
            <p:nvPr/>
          </p:nvSpPr>
          <p:spPr bwMode="auto">
            <a:xfrm>
              <a:off x="4816611" y="1439724"/>
              <a:ext cx="1965858" cy="483745"/>
            </a:xfrm>
            <a:prstGeom prst="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3B1EE05-5BDD-4977-9FF8-73021698C6D6}"/>
                </a:ext>
              </a:extLst>
            </p:cNvPr>
            <p:cNvSpPr/>
            <p:nvPr/>
          </p:nvSpPr>
          <p:spPr>
            <a:xfrm>
              <a:off x="4980810" y="1478060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FFFF00"/>
                  </a:solidFill>
                  <a:latin typeface="+mj-ea"/>
                  <a:ea typeface="+mj-ea"/>
                </a:rPr>
                <a:t>严格管理党员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D8AABC1-F7CD-4733-8F07-34EAC4171FA7}"/>
              </a:ext>
            </a:extLst>
          </p:cNvPr>
          <p:cNvGrpSpPr/>
          <p:nvPr/>
        </p:nvGrpSpPr>
        <p:grpSpPr>
          <a:xfrm>
            <a:off x="7027691" y="1439724"/>
            <a:ext cx="1965858" cy="483745"/>
            <a:chOff x="6966592" y="1439724"/>
            <a:chExt cx="1965858" cy="48374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13C9A2C0-215A-4989-94E7-ED235EF8D84E}"/>
                </a:ext>
              </a:extLst>
            </p:cNvPr>
            <p:cNvSpPr/>
            <p:nvPr/>
          </p:nvSpPr>
          <p:spPr bwMode="auto">
            <a:xfrm>
              <a:off x="6966592" y="1439724"/>
              <a:ext cx="1965858" cy="483745"/>
            </a:xfrm>
            <a:prstGeom prst="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19E09556-548D-4D00-8E1B-88DEB616442A}"/>
                </a:ext>
              </a:extLst>
            </p:cNvPr>
            <p:cNvSpPr/>
            <p:nvPr/>
          </p:nvSpPr>
          <p:spPr>
            <a:xfrm>
              <a:off x="7076787" y="1478060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FFFF00"/>
                  </a:solidFill>
                  <a:latin typeface="+mj-ea"/>
                  <a:ea typeface="+mj-ea"/>
                </a:rPr>
                <a:t>注重活动质量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596BF6D-6B5B-419D-B359-3D924A257A0B}"/>
              </a:ext>
            </a:extLst>
          </p:cNvPr>
          <p:cNvGrpSpPr/>
          <p:nvPr/>
        </p:nvGrpSpPr>
        <p:grpSpPr>
          <a:xfrm>
            <a:off x="9167312" y="1439724"/>
            <a:ext cx="1965858" cy="483745"/>
            <a:chOff x="9167312" y="1439724"/>
            <a:chExt cx="1965858" cy="48374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766E2085-4F2A-4C61-B630-9E1EF80E801E}"/>
                </a:ext>
              </a:extLst>
            </p:cNvPr>
            <p:cNvSpPr/>
            <p:nvPr/>
          </p:nvSpPr>
          <p:spPr bwMode="auto">
            <a:xfrm>
              <a:off x="9167312" y="1439724"/>
              <a:ext cx="1965858" cy="483745"/>
            </a:xfrm>
            <a:prstGeom prst="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ABDCA9C-1626-4EA2-AD30-60756A369E41}"/>
                </a:ext>
              </a:extLst>
            </p:cNvPr>
            <p:cNvSpPr/>
            <p:nvPr/>
          </p:nvSpPr>
          <p:spPr>
            <a:xfrm>
              <a:off x="9261791" y="1478060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FFFF00"/>
                  </a:solidFill>
                  <a:latin typeface="+mj-ea"/>
                  <a:ea typeface="+mj-ea"/>
                </a:rPr>
                <a:t>慎重发展党员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BA4DF22-9B30-42DB-B565-7C4C90FB87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/>
          <a:stretch/>
        </p:blipFill>
        <p:spPr>
          <a:xfrm>
            <a:off x="-1" y="1520563"/>
            <a:ext cx="4816611" cy="428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426708"/>
      </p:ext>
    </p:extLst>
  </p:cSld>
  <p:clrMapOvr>
    <a:masterClrMapping/>
  </p:clrMapOvr>
  <p:transition spd="slow" advTm="5039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9C06AED-A216-4EED-A1E5-964281B77C8B}"/>
              </a:ext>
            </a:extLst>
          </p:cNvPr>
          <p:cNvSpPr/>
          <p:nvPr/>
        </p:nvSpPr>
        <p:spPr bwMode="auto">
          <a:xfrm>
            <a:off x="6033058" y="2401524"/>
            <a:ext cx="5280935" cy="2061294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BB8C59A6-5505-41A3-B72E-357D89405396}"/>
              </a:ext>
            </a:extLst>
          </p:cNvPr>
          <p:cNvSpPr/>
          <p:nvPr/>
        </p:nvSpPr>
        <p:spPr bwMode="auto">
          <a:xfrm>
            <a:off x="6033058" y="4598814"/>
            <a:ext cx="5280935" cy="1761043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12878F7-6DD1-47A6-9D61-0ADB7EA8CC1B}"/>
              </a:ext>
            </a:extLst>
          </p:cNvPr>
          <p:cNvSpPr/>
          <p:nvPr/>
        </p:nvSpPr>
        <p:spPr bwMode="auto">
          <a:xfrm>
            <a:off x="6033058" y="1391590"/>
            <a:ext cx="5280935" cy="901234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B968976-38B5-4ABF-A5EB-DDC7FF1F6CF6}"/>
              </a:ext>
            </a:extLst>
          </p:cNvPr>
          <p:cNvSpPr/>
          <p:nvPr/>
        </p:nvSpPr>
        <p:spPr>
          <a:xfrm>
            <a:off x="6373504" y="1602176"/>
            <a:ext cx="4790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配齐配强基层党支部书记，确保每个支部有支部书记、组织委员、宣传委员。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55EE21B5-13FA-4636-87B5-4BB22B3063A2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1B1D85DB-A88E-44D1-9E6D-50AFA4C99BDC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6</a:t>
            </a:r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、进一步选优育强，书记队伍过硬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1358613-301C-49AF-9463-0ADF269228BE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1F0F55D2-D1B2-4649-A543-6C21D5B9337B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760B5434-05BC-47BF-8DB4-7AB16C9D8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9D6090C-3672-4EAB-B8C8-7FFD54DCBF2C}"/>
              </a:ext>
            </a:extLst>
          </p:cNvPr>
          <p:cNvSpPr>
            <a:spLocks/>
          </p:cNvSpPr>
          <p:nvPr/>
        </p:nvSpPr>
        <p:spPr bwMode="auto">
          <a:xfrm>
            <a:off x="1665920" y="2454287"/>
            <a:ext cx="2926307" cy="1409362"/>
          </a:xfrm>
          <a:custGeom>
            <a:avLst/>
            <a:gdLst>
              <a:gd name="T0" fmla="*/ 0 w 8521"/>
              <a:gd name="T1" fmla="*/ 4074 h 4074"/>
              <a:gd name="T2" fmla="*/ 4261 w 8521"/>
              <a:gd name="T3" fmla="*/ 0 h 4074"/>
              <a:gd name="T4" fmla="*/ 8521 w 8521"/>
              <a:gd name="T5" fmla="*/ 4058 h 4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521" h="4074">
                <a:moveTo>
                  <a:pt x="0" y="4074"/>
                </a:moveTo>
                <a:cubicBezTo>
                  <a:pt x="228" y="1784"/>
                  <a:pt x="2049" y="0"/>
                  <a:pt x="4261" y="0"/>
                </a:cubicBezTo>
                <a:cubicBezTo>
                  <a:pt x="6469" y="0"/>
                  <a:pt x="8286" y="1776"/>
                  <a:pt x="8521" y="4058"/>
                </a:cubicBezTo>
              </a:path>
            </a:pathLst>
          </a:custGeom>
          <a:noFill/>
          <a:ln w="9525" cap="flat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A2F481A-A88C-4B96-BD63-49FADCB143FD}"/>
              </a:ext>
            </a:extLst>
          </p:cNvPr>
          <p:cNvSpPr/>
          <p:nvPr/>
        </p:nvSpPr>
        <p:spPr>
          <a:xfrm>
            <a:off x="607372" y="3098332"/>
            <a:ext cx="1037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 dirty="0">
                <a:solidFill>
                  <a:schemeClr val="accent1"/>
                </a:solidFill>
                <a:latin typeface="+mj-ea"/>
                <a:ea typeface="+mj-ea"/>
              </a:rPr>
              <a:t>配齐配强支委人员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2D66905-769B-4582-A164-D560C964989F}"/>
              </a:ext>
            </a:extLst>
          </p:cNvPr>
          <p:cNvSpPr/>
          <p:nvPr/>
        </p:nvSpPr>
        <p:spPr>
          <a:xfrm>
            <a:off x="1627421" y="1696350"/>
            <a:ext cx="3049746" cy="367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kern="100">
                <a:solidFill>
                  <a:schemeClr val="accent1"/>
                </a:solidFill>
                <a:latin typeface="+mj-ea"/>
                <a:ea typeface="+mj-ea"/>
              </a:rPr>
              <a:t>实施能力素质提升工程</a:t>
            </a:r>
            <a:endParaRPr lang="zh-CN" altLang="en-US" kern="1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8BEA1EC-2F13-4BE0-9B9A-905E31BD346A}"/>
              </a:ext>
            </a:extLst>
          </p:cNvPr>
          <p:cNvSpPr/>
          <p:nvPr/>
        </p:nvSpPr>
        <p:spPr>
          <a:xfrm>
            <a:off x="4651646" y="3098331"/>
            <a:ext cx="1149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 dirty="0">
                <a:solidFill>
                  <a:schemeClr val="accent1"/>
                </a:solidFill>
                <a:latin typeface="+mj-ea"/>
                <a:ea typeface="+mj-ea"/>
              </a:rPr>
              <a:t>实施履职尽责管理工程</a:t>
            </a:r>
          </a:p>
        </p:txBody>
      </p:sp>
      <p:sp>
        <p:nvSpPr>
          <p:cNvPr id="16" name="Oval 5">
            <a:extLst>
              <a:ext uri="{FF2B5EF4-FFF2-40B4-BE49-F238E27FC236}">
                <a16:creationId xmlns:a16="http://schemas.microsoft.com/office/drawing/2014/main" xmlns="" id="{00E486BA-1F28-46B5-AC92-393B49834C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748" y="4182076"/>
            <a:ext cx="2594860" cy="667799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6">
            <a:extLst>
              <a:ext uri="{FF2B5EF4-FFF2-40B4-BE49-F238E27FC236}">
                <a16:creationId xmlns:a16="http://schemas.microsoft.com/office/drawing/2014/main" xmlns="" id="{E24C19FE-E07B-47E7-BE9D-4A67A7CC2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0625" y="4305569"/>
            <a:ext cx="1835108" cy="421767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7">
            <a:extLst>
              <a:ext uri="{FF2B5EF4-FFF2-40B4-BE49-F238E27FC236}">
                <a16:creationId xmlns:a16="http://schemas.microsoft.com/office/drawing/2014/main" xmlns="" id="{207823B3-C04B-4E36-B509-747DD2C2A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262" y="4411140"/>
            <a:ext cx="1155831" cy="20967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8CB86D5-87EA-4B06-A0AE-74664BFF1996}"/>
              </a:ext>
            </a:extLst>
          </p:cNvPr>
          <p:cNvSpPr/>
          <p:nvPr/>
        </p:nvSpPr>
        <p:spPr>
          <a:xfrm>
            <a:off x="975708" y="5396912"/>
            <a:ext cx="41539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kern="100" dirty="0">
                <a:latin typeface="+mj-ea"/>
                <a:ea typeface="+mj-ea"/>
              </a:rPr>
              <a:t>进一步选优育强，书记队伍过硬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21" name="Oval 6">
            <a:extLst>
              <a:ext uri="{FF2B5EF4-FFF2-40B4-BE49-F238E27FC236}">
                <a16:creationId xmlns:a16="http://schemas.microsoft.com/office/drawing/2014/main" xmlns="" id="{FB6BC1E6-2FAD-4EA3-9E03-6E13531706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4501" y="3203987"/>
            <a:ext cx="431322" cy="435022"/>
          </a:xfrm>
          <a:prstGeom prst="ellipse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>
                <a:solidFill>
                  <a:schemeClr val="bg2"/>
                </a:solidFill>
                <a:latin typeface="+mn-lt"/>
                <a:ea typeface="+mn-ea"/>
                <a:cs typeface="+mn-ea"/>
              </a:rPr>
              <a:t>1</a:t>
            </a:r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2" name="Oval 7">
            <a:extLst>
              <a:ext uri="{FF2B5EF4-FFF2-40B4-BE49-F238E27FC236}">
                <a16:creationId xmlns:a16="http://schemas.microsoft.com/office/drawing/2014/main" xmlns="" id="{D5E90A4A-D8EF-412E-9578-BDF7DD463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2517" y="2218563"/>
            <a:ext cx="431322" cy="435022"/>
          </a:xfrm>
          <a:prstGeom prst="ellipse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n-lt"/>
                <a:ea typeface="+mn-ea"/>
                <a:cs typeface="+mn-ea"/>
              </a:rPr>
              <a:t>2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4" name="Oval 9">
            <a:extLst>
              <a:ext uri="{FF2B5EF4-FFF2-40B4-BE49-F238E27FC236}">
                <a16:creationId xmlns:a16="http://schemas.microsoft.com/office/drawing/2014/main" xmlns="" id="{5A19057D-630B-447F-AB02-274CC3813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2324" y="3203987"/>
            <a:ext cx="431322" cy="435022"/>
          </a:xfrm>
          <a:prstGeom prst="ellipse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n-lt"/>
                <a:ea typeface="+mn-ea"/>
                <a:cs typeface="+mn-ea"/>
              </a:rPr>
              <a:t>3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5" name="Freeform 8">
            <a:extLst>
              <a:ext uri="{FF2B5EF4-FFF2-40B4-BE49-F238E27FC236}">
                <a16:creationId xmlns:a16="http://schemas.microsoft.com/office/drawing/2014/main" xmlns="" id="{F5747CCC-07C0-4E6C-A327-171064D4A221}"/>
              </a:ext>
            </a:extLst>
          </p:cNvPr>
          <p:cNvSpPr>
            <a:spLocks noEditPoints="1"/>
          </p:cNvSpPr>
          <p:nvPr/>
        </p:nvSpPr>
        <p:spPr bwMode="auto">
          <a:xfrm>
            <a:off x="3179893" y="2966228"/>
            <a:ext cx="617689" cy="1574329"/>
          </a:xfrm>
          <a:custGeom>
            <a:avLst/>
            <a:gdLst>
              <a:gd name="T0" fmla="*/ 763 w 1513"/>
              <a:gd name="T1" fmla="*/ 710 h 3865"/>
              <a:gd name="T2" fmla="*/ 1118 w 1513"/>
              <a:gd name="T3" fmla="*/ 355 h 3865"/>
              <a:gd name="T4" fmla="*/ 763 w 1513"/>
              <a:gd name="T5" fmla="*/ 0 h 3865"/>
              <a:gd name="T6" fmla="*/ 407 w 1513"/>
              <a:gd name="T7" fmla="*/ 355 h 3865"/>
              <a:gd name="T8" fmla="*/ 763 w 1513"/>
              <a:gd name="T9" fmla="*/ 710 h 3865"/>
              <a:gd name="T10" fmla="*/ 1512 w 1513"/>
              <a:gd name="T11" fmla="*/ 1271 h 3865"/>
              <a:gd name="T12" fmla="*/ 1512 w 1513"/>
              <a:gd name="T13" fmla="*/ 1235 h 3865"/>
              <a:gd name="T14" fmla="*/ 1061 w 1513"/>
              <a:gd name="T15" fmla="*/ 779 h 3865"/>
              <a:gd name="T16" fmla="*/ 1061 w 1513"/>
              <a:gd name="T17" fmla="*/ 778 h 3865"/>
              <a:gd name="T18" fmla="*/ 1054 w 1513"/>
              <a:gd name="T19" fmla="*/ 778 h 3865"/>
              <a:gd name="T20" fmla="*/ 991 w 1513"/>
              <a:gd name="T21" fmla="*/ 778 h 3865"/>
              <a:gd name="T22" fmla="*/ 845 w 1513"/>
              <a:gd name="T23" fmla="*/ 779 h 3865"/>
              <a:gd name="T24" fmla="*/ 807 w 1513"/>
              <a:gd name="T25" fmla="*/ 901 h 3865"/>
              <a:gd name="T26" fmla="*/ 860 w 1513"/>
              <a:gd name="T27" fmla="*/ 1400 h 3865"/>
              <a:gd name="T28" fmla="*/ 768 w 1513"/>
              <a:gd name="T29" fmla="*/ 1579 h 3865"/>
              <a:gd name="T30" fmla="*/ 669 w 1513"/>
              <a:gd name="T31" fmla="*/ 1400 h 3865"/>
              <a:gd name="T32" fmla="*/ 705 w 1513"/>
              <a:gd name="T33" fmla="*/ 901 h 3865"/>
              <a:gd name="T34" fmla="*/ 669 w 1513"/>
              <a:gd name="T35" fmla="*/ 779 h 3865"/>
              <a:gd name="T36" fmla="*/ 523 w 1513"/>
              <a:gd name="T37" fmla="*/ 778 h 3865"/>
              <a:gd name="T38" fmla="*/ 459 w 1513"/>
              <a:gd name="T39" fmla="*/ 778 h 3865"/>
              <a:gd name="T40" fmla="*/ 453 w 1513"/>
              <a:gd name="T41" fmla="*/ 778 h 3865"/>
              <a:gd name="T42" fmla="*/ 453 w 1513"/>
              <a:gd name="T43" fmla="*/ 779 h 3865"/>
              <a:gd name="T44" fmla="*/ 2 w 1513"/>
              <a:gd name="T45" fmla="*/ 1235 h 3865"/>
              <a:gd name="T46" fmla="*/ 2 w 1513"/>
              <a:gd name="T47" fmla="*/ 1271 h 3865"/>
              <a:gd name="T48" fmla="*/ 0 w 1513"/>
              <a:gd name="T49" fmla="*/ 1293 h 3865"/>
              <a:gd name="T50" fmla="*/ 0 w 1513"/>
              <a:gd name="T51" fmla="*/ 2259 h 3865"/>
              <a:gd name="T52" fmla="*/ 145 w 1513"/>
              <a:gd name="T53" fmla="*/ 2404 h 3865"/>
              <a:gd name="T54" fmla="*/ 290 w 1513"/>
              <a:gd name="T55" fmla="*/ 2259 h 3865"/>
              <a:gd name="T56" fmla="*/ 290 w 1513"/>
              <a:gd name="T57" fmla="*/ 1331 h 3865"/>
              <a:gd name="T58" fmla="*/ 337 w 1513"/>
              <a:gd name="T59" fmla="*/ 1331 h 3865"/>
              <a:gd name="T60" fmla="*/ 337 w 1513"/>
              <a:gd name="T61" fmla="*/ 2257 h 3865"/>
              <a:gd name="T62" fmla="*/ 337 w 1513"/>
              <a:gd name="T63" fmla="*/ 2257 h 3865"/>
              <a:gd name="T64" fmla="*/ 337 w 1513"/>
              <a:gd name="T65" fmla="*/ 3677 h 3865"/>
              <a:gd name="T66" fmla="*/ 526 w 1513"/>
              <a:gd name="T67" fmla="*/ 3865 h 3865"/>
              <a:gd name="T68" fmla="*/ 528 w 1513"/>
              <a:gd name="T69" fmla="*/ 3865 h 3865"/>
              <a:gd name="T70" fmla="*/ 531 w 1513"/>
              <a:gd name="T71" fmla="*/ 3865 h 3865"/>
              <a:gd name="T72" fmla="*/ 720 w 1513"/>
              <a:gd name="T73" fmla="*/ 3677 h 3865"/>
              <a:gd name="T74" fmla="*/ 720 w 1513"/>
              <a:gd name="T75" fmla="*/ 2447 h 3865"/>
              <a:gd name="T76" fmla="*/ 794 w 1513"/>
              <a:gd name="T77" fmla="*/ 2447 h 3865"/>
              <a:gd name="T78" fmla="*/ 794 w 1513"/>
              <a:gd name="T79" fmla="*/ 3677 h 3865"/>
              <a:gd name="T80" fmla="*/ 983 w 1513"/>
              <a:gd name="T81" fmla="*/ 3865 h 3865"/>
              <a:gd name="T82" fmla="*/ 986 w 1513"/>
              <a:gd name="T83" fmla="*/ 3865 h 3865"/>
              <a:gd name="T84" fmla="*/ 988 w 1513"/>
              <a:gd name="T85" fmla="*/ 3865 h 3865"/>
              <a:gd name="T86" fmla="*/ 1176 w 1513"/>
              <a:gd name="T87" fmla="*/ 3677 h 3865"/>
              <a:gd name="T88" fmla="*/ 1176 w 1513"/>
              <a:gd name="T89" fmla="*/ 2172 h 3865"/>
              <a:gd name="T90" fmla="*/ 1176 w 1513"/>
              <a:gd name="T91" fmla="*/ 2257 h 3865"/>
              <a:gd name="T92" fmla="*/ 1176 w 1513"/>
              <a:gd name="T93" fmla="*/ 1331 h 3865"/>
              <a:gd name="T94" fmla="*/ 1224 w 1513"/>
              <a:gd name="T95" fmla="*/ 1331 h 3865"/>
              <a:gd name="T96" fmla="*/ 1224 w 1513"/>
              <a:gd name="T97" fmla="*/ 2259 h 3865"/>
              <a:gd name="T98" fmla="*/ 1368 w 1513"/>
              <a:gd name="T99" fmla="*/ 2404 h 3865"/>
              <a:gd name="T100" fmla="*/ 1513 w 1513"/>
              <a:gd name="T101" fmla="*/ 2259 h 3865"/>
              <a:gd name="T102" fmla="*/ 1513 w 1513"/>
              <a:gd name="T103" fmla="*/ 1293 h 3865"/>
              <a:gd name="T104" fmla="*/ 1512 w 1513"/>
              <a:gd name="T105" fmla="*/ 1271 h 3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13" h="3865">
                <a:moveTo>
                  <a:pt x="763" y="710"/>
                </a:moveTo>
                <a:cubicBezTo>
                  <a:pt x="959" y="710"/>
                  <a:pt x="1118" y="551"/>
                  <a:pt x="1118" y="355"/>
                </a:cubicBezTo>
                <a:cubicBezTo>
                  <a:pt x="1118" y="159"/>
                  <a:pt x="959" y="0"/>
                  <a:pt x="763" y="0"/>
                </a:cubicBezTo>
                <a:cubicBezTo>
                  <a:pt x="566" y="0"/>
                  <a:pt x="407" y="159"/>
                  <a:pt x="407" y="355"/>
                </a:cubicBezTo>
                <a:cubicBezTo>
                  <a:pt x="407" y="551"/>
                  <a:pt x="566" y="710"/>
                  <a:pt x="763" y="710"/>
                </a:cubicBezTo>
                <a:close/>
                <a:moveTo>
                  <a:pt x="1512" y="1271"/>
                </a:moveTo>
                <a:lnTo>
                  <a:pt x="1512" y="1235"/>
                </a:lnTo>
                <a:cubicBezTo>
                  <a:pt x="1512" y="985"/>
                  <a:pt x="1310" y="782"/>
                  <a:pt x="1061" y="779"/>
                </a:cubicBezTo>
                <a:lnTo>
                  <a:pt x="1061" y="778"/>
                </a:lnTo>
                <a:lnTo>
                  <a:pt x="1054" y="778"/>
                </a:lnTo>
                <a:lnTo>
                  <a:pt x="991" y="778"/>
                </a:lnTo>
                <a:lnTo>
                  <a:pt x="845" y="779"/>
                </a:lnTo>
                <a:cubicBezTo>
                  <a:pt x="839" y="873"/>
                  <a:pt x="818" y="896"/>
                  <a:pt x="807" y="901"/>
                </a:cubicBezTo>
                <a:cubicBezTo>
                  <a:pt x="807" y="901"/>
                  <a:pt x="882" y="1278"/>
                  <a:pt x="860" y="1400"/>
                </a:cubicBezTo>
                <a:cubicBezTo>
                  <a:pt x="851" y="1451"/>
                  <a:pt x="814" y="1578"/>
                  <a:pt x="768" y="1579"/>
                </a:cubicBezTo>
                <a:cubicBezTo>
                  <a:pt x="720" y="1580"/>
                  <a:pt x="680" y="1451"/>
                  <a:pt x="669" y="1400"/>
                </a:cubicBezTo>
                <a:cubicBezTo>
                  <a:pt x="642" y="1278"/>
                  <a:pt x="705" y="901"/>
                  <a:pt x="705" y="901"/>
                </a:cubicBezTo>
                <a:cubicBezTo>
                  <a:pt x="666" y="869"/>
                  <a:pt x="668" y="794"/>
                  <a:pt x="669" y="779"/>
                </a:cubicBezTo>
                <a:lnTo>
                  <a:pt x="523" y="778"/>
                </a:lnTo>
                <a:lnTo>
                  <a:pt x="459" y="778"/>
                </a:lnTo>
                <a:lnTo>
                  <a:pt x="453" y="778"/>
                </a:lnTo>
                <a:lnTo>
                  <a:pt x="453" y="779"/>
                </a:lnTo>
                <a:cubicBezTo>
                  <a:pt x="203" y="782"/>
                  <a:pt x="2" y="985"/>
                  <a:pt x="2" y="1235"/>
                </a:cubicBezTo>
                <a:lnTo>
                  <a:pt x="2" y="1271"/>
                </a:lnTo>
                <a:cubicBezTo>
                  <a:pt x="1" y="1278"/>
                  <a:pt x="0" y="1286"/>
                  <a:pt x="0" y="1293"/>
                </a:cubicBezTo>
                <a:lnTo>
                  <a:pt x="0" y="2259"/>
                </a:lnTo>
                <a:cubicBezTo>
                  <a:pt x="0" y="2339"/>
                  <a:pt x="65" y="2404"/>
                  <a:pt x="145" y="2404"/>
                </a:cubicBezTo>
                <a:cubicBezTo>
                  <a:pt x="225" y="2404"/>
                  <a:pt x="290" y="2339"/>
                  <a:pt x="290" y="2259"/>
                </a:cubicBezTo>
                <a:lnTo>
                  <a:pt x="290" y="1331"/>
                </a:lnTo>
                <a:lnTo>
                  <a:pt x="337" y="1331"/>
                </a:lnTo>
                <a:lnTo>
                  <a:pt x="337" y="2257"/>
                </a:lnTo>
                <a:lnTo>
                  <a:pt x="337" y="2257"/>
                </a:lnTo>
                <a:lnTo>
                  <a:pt x="337" y="3677"/>
                </a:lnTo>
                <a:cubicBezTo>
                  <a:pt x="337" y="3781"/>
                  <a:pt x="422" y="3865"/>
                  <a:pt x="526" y="3865"/>
                </a:cubicBezTo>
                <a:cubicBezTo>
                  <a:pt x="526" y="3865"/>
                  <a:pt x="527" y="3865"/>
                  <a:pt x="528" y="3865"/>
                </a:cubicBezTo>
                <a:cubicBezTo>
                  <a:pt x="529" y="3865"/>
                  <a:pt x="530" y="3865"/>
                  <a:pt x="531" y="3865"/>
                </a:cubicBezTo>
                <a:cubicBezTo>
                  <a:pt x="636" y="3865"/>
                  <a:pt x="720" y="3781"/>
                  <a:pt x="720" y="3677"/>
                </a:cubicBezTo>
                <a:lnTo>
                  <a:pt x="720" y="2447"/>
                </a:lnTo>
                <a:lnTo>
                  <a:pt x="794" y="2447"/>
                </a:lnTo>
                <a:lnTo>
                  <a:pt x="794" y="3677"/>
                </a:lnTo>
                <a:cubicBezTo>
                  <a:pt x="794" y="3781"/>
                  <a:pt x="878" y="3865"/>
                  <a:pt x="983" y="3865"/>
                </a:cubicBezTo>
                <a:cubicBezTo>
                  <a:pt x="983" y="3865"/>
                  <a:pt x="985" y="3865"/>
                  <a:pt x="986" y="3865"/>
                </a:cubicBezTo>
                <a:cubicBezTo>
                  <a:pt x="987" y="3865"/>
                  <a:pt x="988" y="3865"/>
                  <a:pt x="988" y="3865"/>
                </a:cubicBezTo>
                <a:cubicBezTo>
                  <a:pt x="1092" y="3865"/>
                  <a:pt x="1174" y="3777"/>
                  <a:pt x="1176" y="3677"/>
                </a:cubicBezTo>
                <a:lnTo>
                  <a:pt x="1176" y="2172"/>
                </a:lnTo>
                <a:lnTo>
                  <a:pt x="1176" y="2257"/>
                </a:lnTo>
                <a:lnTo>
                  <a:pt x="1176" y="1331"/>
                </a:lnTo>
                <a:lnTo>
                  <a:pt x="1224" y="1331"/>
                </a:lnTo>
                <a:lnTo>
                  <a:pt x="1224" y="2259"/>
                </a:lnTo>
                <a:cubicBezTo>
                  <a:pt x="1224" y="2339"/>
                  <a:pt x="1288" y="2404"/>
                  <a:pt x="1368" y="2404"/>
                </a:cubicBezTo>
                <a:cubicBezTo>
                  <a:pt x="1448" y="2404"/>
                  <a:pt x="1513" y="2339"/>
                  <a:pt x="1513" y="2259"/>
                </a:cubicBezTo>
                <a:lnTo>
                  <a:pt x="1513" y="1293"/>
                </a:lnTo>
                <a:cubicBezTo>
                  <a:pt x="1513" y="1286"/>
                  <a:pt x="1512" y="1278"/>
                  <a:pt x="1512" y="1271"/>
                </a:cubicBez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6" name="Freeform 8">
            <a:extLst>
              <a:ext uri="{FF2B5EF4-FFF2-40B4-BE49-F238E27FC236}">
                <a16:creationId xmlns:a16="http://schemas.microsoft.com/office/drawing/2014/main" xmlns="" id="{9A3D78E1-3EEE-4161-9AB7-84E4CEF2DCD9}"/>
              </a:ext>
            </a:extLst>
          </p:cNvPr>
          <p:cNvSpPr>
            <a:spLocks noEditPoints="1"/>
          </p:cNvSpPr>
          <p:nvPr/>
        </p:nvSpPr>
        <p:spPr bwMode="auto">
          <a:xfrm>
            <a:off x="2435002" y="2966228"/>
            <a:ext cx="617689" cy="1574329"/>
          </a:xfrm>
          <a:custGeom>
            <a:avLst/>
            <a:gdLst>
              <a:gd name="T0" fmla="*/ 763 w 1513"/>
              <a:gd name="T1" fmla="*/ 710 h 3865"/>
              <a:gd name="T2" fmla="*/ 1118 w 1513"/>
              <a:gd name="T3" fmla="*/ 355 h 3865"/>
              <a:gd name="T4" fmla="*/ 763 w 1513"/>
              <a:gd name="T5" fmla="*/ 0 h 3865"/>
              <a:gd name="T6" fmla="*/ 407 w 1513"/>
              <a:gd name="T7" fmla="*/ 355 h 3865"/>
              <a:gd name="T8" fmla="*/ 763 w 1513"/>
              <a:gd name="T9" fmla="*/ 710 h 3865"/>
              <a:gd name="T10" fmla="*/ 1512 w 1513"/>
              <a:gd name="T11" fmla="*/ 1271 h 3865"/>
              <a:gd name="T12" fmla="*/ 1512 w 1513"/>
              <a:gd name="T13" fmla="*/ 1235 h 3865"/>
              <a:gd name="T14" fmla="*/ 1061 w 1513"/>
              <a:gd name="T15" fmla="*/ 779 h 3865"/>
              <a:gd name="T16" fmla="*/ 1061 w 1513"/>
              <a:gd name="T17" fmla="*/ 778 h 3865"/>
              <a:gd name="T18" fmla="*/ 1054 w 1513"/>
              <a:gd name="T19" fmla="*/ 778 h 3865"/>
              <a:gd name="T20" fmla="*/ 991 w 1513"/>
              <a:gd name="T21" fmla="*/ 778 h 3865"/>
              <a:gd name="T22" fmla="*/ 845 w 1513"/>
              <a:gd name="T23" fmla="*/ 779 h 3865"/>
              <a:gd name="T24" fmla="*/ 807 w 1513"/>
              <a:gd name="T25" fmla="*/ 901 h 3865"/>
              <a:gd name="T26" fmla="*/ 860 w 1513"/>
              <a:gd name="T27" fmla="*/ 1400 h 3865"/>
              <a:gd name="T28" fmla="*/ 768 w 1513"/>
              <a:gd name="T29" fmla="*/ 1579 h 3865"/>
              <a:gd name="T30" fmla="*/ 669 w 1513"/>
              <a:gd name="T31" fmla="*/ 1400 h 3865"/>
              <a:gd name="T32" fmla="*/ 705 w 1513"/>
              <a:gd name="T33" fmla="*/ 901 h 3865"/>
              <a:gd name="T34" fmla="*/ 669 w 1513"/>
              <a:gd name="T35" fmla="*/ 779 h 3865"/>
              <a:gd name="T36" fmla="*/ 523 w 1513"/>
              <a:gd name="T37" fmla="*/ 778 h 3865"/>
              <a:gd name="T38" fmla="*/ 459 w 1513"/>
              <a:gd name="T39" fmla="*/ 778 h 3865"/>
              <a:gd name="T40" fmla="*/ 453 w 1513"/>
              <a:gd name="T41" fmla="*/ 778 h 3865"/>
              <a:gd name="T42" fmla="*/ 453 w 1513"/>
              <a:gd name="T43" fmla="*/ 779 h 3865"/>
              <a:gd name="T44" fmla="*/ 2 w 1513"/>
              <a:gd name="T45" fmla="*/ 1235 h 3865"/>
              <a:gd name="T46" fmla="*/ 2 w 1513"/>
              <a:gd name="T47" fmla="*/ 1271 h 3865"/>
              <a:gd name="T48" fmla="*/ 0 w 1513"/>
              <a:gd name="T49" fmla="*/ 1293 h 3865"/>
              <a:gd name="T50" fmla="*/ 0 w 1513"/>
              <a:gd name="T51" fmla="*/ 2259 h 3865"/>
              <a:gd name="T52" fmla="*/ 145 w 1513"/>
              <a:gd name="T53" fmla="*/ 2404 h 3865"/>
              <a:gd name="T54" fmla="*/ 290 w 1513"/>
              <a:gd name="T55" fmla="*/ 2259 h 3865"/>
              <a:gd name="T56" fmla="*/ 290 w 1513"/>
              <a:gd name="T57" fmla="*/ 1331 h 3865"/>
              <a:gd name="T58" fmla="*/ 337 w 1513"/>
              <a:gd name="T59" fmla="*/ 1331 h 3865"/>
              <a:gd name="T60" fmla="*/ 337 w 1513"/>
              <a:gd name="T61" fmla="*/ 2257 h 3865"/>
              <a:gd name="T62" fmla="*/ 337 w 1513"/>
              <a:gd name="T63" fmla="*/ 2257 h 3865"/>
              <a:gd name="T64" fmla="*/ 337 w 1513"/>
              <a:gd name="T65" fmla="*/ 3677 h 3865"/>
              <a:gd name="T66" fmla="*/ 526 w 1513"/>
              <a:gd name="T67" fmla="*/ 3865 h 3865"/>
              <a:gd name="T68" fmla="*/ 528 w 1513"/>
              <a:gd name="T69" fmla="*/ 3865 h 3865"/>
              <a:gd name="T70" fmla="*/ 531 w 1513"/>
              <a:gd name="T71" fmla="*/ 3865 h 3865"/>
              <a:gd name="T72" fmla="*/ 720 w 1513"/>
              <a:gd name="T73" fmla="*/ 3677 h 3865"/>
              <a:gd name="T74" fmla="*/ 720 w 1513"/>
              <a:gd name="T75" fmla="*/ 2447 h 3865"/>
              <a:gd name="T76" fmla="*/ 794 w 1513"/>
              <a:gd name="T77" fmla="*/ 2447 h 3865"/>
              <a:gd name="T78" fmla="*/ 794 w 1513"/>
              <a:gd name="T79" fmla="*/ 3677 h 3865"/>
              <a:gd name="T80" fmla="*/ 983 w 1513"/>
              <a:gd name="T81" fmla="*/ 3865 h 3865"/>
              <a:gd name="T82" fmla="*/ 986 w 1513"/>
              <a:gd name="T83" fmla="*/ 3865 h 3865"/>
              <a:gd name="T84" fmla="*/ 988 w 1513"/>
              <a:gd name="T85" fmla="*/ 3865 h 3865"/>
              <a:gd name="T86" fmla="*/ 1176 w 1513"/>
              <a:gd name="T87" fmla="*/ 3677 h 3865"/>
              <a:gd name="T88" fmla="*/ 1176 w 1513"/>
              <a:gd name="T89" fmla="*/ 2172 h 3865"/>
              <a:gd name="T90" fmla="*/ 1176 w 1513"/>
              <a:gd name="T91" fmla="*/ 2257 h 3865"/>
              <a:gd name="T92" fmla="*/ 1176 w 1513"/>
              <a:gd name="T93" fmla="*/ 1331 h 3865"/>
              <a:gd name="T94" fmla="*/ 1224 w 1513"/>
              <a:gd name="T95" fmla="*/ 1331 h 3865"/>
              <a:gd name="T96" fmla="*/ 1224 w 1513"/>
              <a:gd name="T97" fmla="*/ 2259 h 3865"/>
              <a:gd name="T98" fmla="*/ 1368 w 1513"/>
              <a:gd name="T99" fmla="*/ 2404 h 3865"/>
              <a:gd name="T100" fmla="*/ 1513 w 1513"/>
              <a:gd name="T101" fmla="*/ 2259 h 3865"/>
              <a:gd name="T102" fmla="*/ 1513 w 1513"/>
              <a:gd name="T103" fmla="*/ 1293 h 3865"/>
              <a:gd name="T104" fmla="*/ 1512 w 1513"/>
              <a:gd name="T105" fmla="*/ 1271 h 3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13" h="3865">
                <a:moveTo>
                  <a:pt x="763" y="710"/>
                </a:moveTo>
                <a:cubicBezTo>
                  <a:pt x="959" y="710"/>
                  <a:pt x="1118" y="551"/>
                  <a:pt x="1118" y="355"/>
                </a:cubicBezTo>
                <a:cubicBezTo>
                  <a:pt x="1118" y="159"/>
                  <a:pt x="959" y="0"/>
                  <a:pt x="763" y="0"/>
                </a:cubicBezTo>
                <a:cubicBezTo>
                  <a:pt x="566" y="0"/>
                  <a:pt x="407" y="159"/>
                  <a:pt x="407" y="355"/>
                </a:cubicBezTo>
                <a:cubicBezTo>
                  <a:pt x="407" y="551"/>
                  <a:pt x="566" y="710"/>
                  <a:pt x="763" y="710"/>
                </a:cubicBezTo>
                <a:close/>
                <a:moveTo>
                  <a:pt x="1512" y="1271"/>
                </a:moveTo>
                <a:lnTo>
                  <a:pt x="1512" y="1235"/>
                </a:lnTo>
                <a:cubicBezTo>
                  <a:pt x="1512" y="985"/>
                  <a:pt x="1310" y="782"/>
                  <a:pt x="1061" y="779"/>
                </a:cubicBezTo>
                <a:lnTo>
                  <a:pt x="1061" y="778"/>
                </a:lnTo>
                <a:lnTo>
                  <a:pt x="1054" y="778"/>
                </a:lnTo>
                <a:lnTo>
                  <a:pt x="991" y="778"/>
                </a:lnTo>
                <a:lnTo>
                  <a:pt x="845" y="779"/>
                </a:lnTo>
                <a:cubicBezTo>
                  <a:pt x="839" y="873"/>
                  <a:pt x="818" y="896"/>
                  <a:pt x="807" y="901"/>
                </a:cubicBezTo>
                <a:cubicBezTo>
                  <a:pt x="807" y="901"/>
                  <a:pt x="882" y="1278"/>
                  <a:pt x="860" y="1400"/>
                </a:cubicBezTo>
                <a:cubicBezTo>
                  <a:pt x="851" y="1451"/>
                  <a:pt x="814" y="1578"/>
                  <a:pt x="768" y="1579"/>
                </a:cubicBezTo>
                <a:cubicBezTo>
                  <a:pt x="720" y="1580"/>
                  <a:pt x="680" y="1451"/>
                  <a:pt x="669" y="1400"/>
                </a:cubicBezTo>
                <a:cubicBezTo>
                  <a:pt x="642" y="1278"/>
                  <a:pt x="705" y="901"/>
                  <a:pt x="705" y="901"/>
                </a:cubicBezTo>
                <a:cubicBezTo>
                  <a:pt x="666" y="869"/>
                  <a:pt x="668" y="794"/>
                  <a:pt x="669" y="779"/>
                </a:cubicBezTo>
                <a:lnTo>
                  <a:pt x="523" y="778"/>
                </a:lnTo>
                <a:lnTo>
                  <a:pt x="459" y="778"/>
                </a:lnTo>
                <a:lnTo>
                  <a:pt x="453" y="778"/>
                </a:lnTo>
                <a:lnTo>
                  <a:pt x="453" y="779"/>
                </a:lnTo>
                <a:cubicBezTo>
                  <a:pt x="203" y="782"/>
                  <a:pt x="2" y="985"/>
                  <a:pt x="2" y="1235"/>
                </a:cubicBezTo>
                <a:lnTo>
                  <a:pt x="2" y="1271"/>
                </a:lnTo>
                <a:cubicBezTo>
                  <a:pt x="1" y="1278"/>
                  <a:pt x="0" y="1286"/>
                  <a:pt x="0" y="1293"/>
                </a:cubicBezTo>
                <a:lnTo>
                  <a:pt x="0" y="2259"/>
                </a:lnTo>
                <a:cubicBezTo>
                  <a:pt x="0" y="2339"/>
                  <a:pt x="65" y="2404"/>
                  <a:pt x="145" y="2404"/>
                </a:cubicBezTo>
                <a:cubicBezTo>
                  <a:pt x="225" y="2404"/>
                  <a:pt x="290" y="2339"/>
                  <a:pt x="290" y="2259"/>
                </a:cubicBezTo>
                <a:lnTo>
                  <a:pt x="290" y="1331"/>
                </a:lnTo>
                <a:lnTo>
                  <a:pt x="337" y="1331"/>
                </a:lnTo>
                <a:lnTo>
                  <a:pt x="337" y="2257"/>
                </a:lnTo>
                <a:lnTo>
                  <a:pt x="337" y="2257"/>
                </a:lnTo>
                <a:lnTo>
                  <a:pt x="337" y="3677"/>
                </a:lnTo>
                <a:cubicBezTo>
                  <a:pt x="337" y="3781"/>
                  <a:pt x="422" y="3865"/>
                  <a:pt x="526" y="3865"/>
                </a:cubicBezTo>
                <a:cubicBezTo>
                  <a:pt x="526" y="3865"/>
                  <a:pt x="527" y="3865"/>
                  <a:pt x="528" y="3865"/>
                </a:cubicBezTo>
                <a:cubicBezTo>
                  <a:pt x="529" y="3865"/>
                  <a:pt x="530" y="3865"/>
                  <a:pt x="531" y="3865"/>
                </a:cubicBezTo>
                <a:cubicBezTo>
                  <a:pt x="636" y="3865"/>
                  <a:pt x="720" y="3781"/>
                  <a:pt x="720" y="3677"/>
                </a:cubicBezTo>
                <a:lnTo>
                  <a:pt x="720" y="2447"/>
                </a:lnTo>
                <a:lnTo>
                  <a:pt x="794" y="2447"/>
                </a:lnTo>
                <a:lnTo>
                  <a:pt x="794" y="3677"/>
                </a:lnTo>
                <a:cubicBezTo>
                  <a:pt x="794" y="3781"/>
                  <a:pt x="878" y="3865"/>
                  <a:pt x="983" y="3865"/>
                </a:cubicBezTo>
                <a:cubicBezTo>
                  <a:pt x="983" y="3865"/>
                  <a:pt x="985" y="3865"/>
                  <a:pt x="986" y="3865"/>
                </a:cubicBezTo>
                <a:cubicBezTo>
                  <a:pt x="987" y="3865"/>
                  <a:pt x="988" y="3865"/>
                  <a:pt x="988" y="3865"/>
                </a:cubicBezTo>
                <a:cubicBezTo>
                  <a:pt x="1092" y="3865"/>
                  <a:pt x="1174" y="3777"/>
                  <a:pt x="1176" y="3677"/>
                </a:cubicBezTo>
                <a:lnTo>
                  <a:pt x="1176" y="2172"/>
                </a:lnTo>
                <a:lnTo>
                  <a:pt x="1176" y="2257"/>
                </a:lnTo>
                <a:lnTo>
                  <a:pt x="1176" y="1331"/>
                </a:lnTo>
                <a:lnTo>
                  <a:pt x="1224" y="1331"/>
                </a:lnTo>
                <a:lnTo>
                  <a:pt x="1224" y="2259"/>
                </a:lnTo>
                <a:cubicBezTo>
                  <a:pt x="1224" y="2339"/>
                  <a:pt x="1288" y="2404"/>
                  <a:pt x="1368" y="2404"/>
                </a:cubicBezTo>
                <a:cubicBezTo>
                  <a:pt x="1448" y="2404"/>
                  <a:pt x="1513" y="2339"/>
                  <a:pt x="1513" y="2259"/>
                </a:cubicBezTo>
                <a:lnTo>
                  <a:pt x="1513" y="1293"/>
                </a:lnTo>
                <a:cubicBezTo>
                  <a:pt x="1513" y="1286"/>
                  <a:pt x="1512" y="1278"/>
                  <a:pt x="1512" y="1271"/>
                </a:cubicBez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7" name="Freeform 8">
            <a:extLst>
              <a:ext uri="{FF2B5EF4-FFF2-40B4-BE49-F238E27FC236}">
                <a16:creationId xmlns:a16="http://schemas.microsoft.com/office/drawing/2014/main" xmlns="" id="{B993D074-6400-4D08-A60A-9DEAC1A2C51B}"/>
              </a:ext>
            </a:extLst>
          </p:cNvPr>
          <p:cNvSpPr>
            <a:spLocks noEditPoints="1"/>
          </p:cNvSpPr>
          <p:nvPr/>
        </p:nvSpPr>
        <p:spPr bwMode="auto">
          <a:xfrm>
            <a:off x="2793321" y="2857083"/>
            <a:ext cx="673553" cy="1716711"/>
          </a:xfrm>
          <a:custGeom>
            <a:avLst/>
            <a:gdLst>
              <a:gd name="T0" fmla="*/ 763 w 1513"/>
              <a:gd name="T1" fmla="*/ 710 h 3865"/>
              <a:gd name="T2" fmla="*/ 1118 w 1513"/>
              <a:gd name="T3" fmla="*/ 355 h 3865"/>
              <a:gd name="T4" fmla="*/ 763 w 1513"/>
              <a:gd name="T5" fmla="*/ 0 h 3865"/>
              <a:gd name="T6" fmla="*/ 407 w 1513"/>
              <a:gd name="T7" fmla="*/ 355 h 3865"/>
              <a:gd name="T8" fmla="*/ 763 w 1513"/>
              <a:gd name="T9" fmla="*/ 710 h 3865"/>
              <a:gd name="T10" fmla="*/ 1512 w 1513"/>
              <a:gd name="T11" fmla="*/ 1271 h 3865"/>
              <a:gd name="T12" fmla="*/ 1512 w 1513"/>
              <a:gd name="T13" fmla="*/ 1235 h 3865"/>
              <a:gd name="T14" fmla="*/ 1061 w 1513"/>
              <a:gd name="T15" fmla="*/ 779 h 3865"/>
              <a:gd name="T16" fmla="*/ 1061 w 1513"/>
              <a:gd name="T17" fmla="*/ 778 h 3865"/>
              <a:gd name="T18" fmla="*/ 1054 w 1513"/>
              <a:gd name="T19" fmla="*/ 778 h 3865"/>
              <a:gd name="T20" fmla="*/ 991 w 1513"/>
              <a:gd name="T21" fmla="*/ 778 h 3865"/>
              <a:gd name="T22" fmla="*/ 845 w 1513"/>
              <a:gd name="T23" fmla="*/ 779 h 3865"/>
              <a:gd name="T24" fmla="*/ 807 w 1513"/>
              <a:gd name="T25" fmla="*/ 901 h 3865"/>
              <a:gd name="T26" fmla="*/ 860 w 1513"/>
              <a:gd name="T27" fmla="*/ 1400 h 3865"/>
              <a:gd name="T28" fmla="*/ 768 w 1513"/>
              <a:gd name="T29" fmla="*/ 1579 h 3865"/>
              <a:gd name="T30" fmla="*/ 669 w 1513"/>
              <a:gd name="T31" fmla="*/ 1400 h 3865"/>
              <a:gd name="T32" fmla="*/ 705 w 1513"/>
              <a:gd name="T33" fmla="*/ 901 h 3865"/>
              <a:gd name="T34" fmla="*/ 669 w 1513"/>
              <a:gd name="T35" fmla="*/ 779 h 3865"/>
              <a:gd name="T36" fmla="*/ 523 w 1513"/>
              <a:gd name="T37" fmla="*/ 778 h 3865"/>
              <a:gd name="T38" fmla="*/ 459 w 1513"/>
              <a:gd name="T39" fmla="*/ 778 h 3865"/>
              <a:gd name="T40" fmla="*/ 453 w 1513"/>
              <a:gd name="T41" fmla="*/ 778 h 3865"/>
              <a:gd name="T42" fmla="*/ 453 w 1513"/>
              <a:gd name="T43" fmla="*/ 779 h 3865"/>
              <a:gd name="T44" fmla="*/ 2 w 1513"/>
              <a:gd name="T45" fmla="*/ 1235 h 3865"/>
              <a:gd name="T46" fmla="*/ 2 w 1513"/>
              <a:gd name="T47" fmla="*/ 1271 h 3865"/>
              <a:gd name="T48" fmla="*/ 0 w 1513"/>
              <a:gd name="T49" fmla="*/ 1293 h 3865"/>
              <a:gd name="T50" fmla="*/ 0 w 1513"/>
              <a:gd name="T51" fmla="*/ 2259 h 3865"/>
              <a:gd name="T52" fmla="*/ 145 w 1513"/>
              <a:gd name="T53" fmla="*/ 2404 h 3865"/>
              <a:gd name="T54" fmla="*/ 290 w 1513"/>
              <a:gd name="T55" fmla="*/ 2259 h 3865"/>
              <a:gd name="T56" fmla="*/ 290 w 1513"/>
              <a:gd name="T57" fmla="*/ 1331 h 3865"/>
              <a:gd name="T58" fmla="*/ 337 w 1513"/>
              <a:gd name="T59" fmla="*/ 1331 h 3865"/>
              <a:gd name="T60" fmla="*/ 337 w 1513"/>
              <a:gd name="T61" fmla="*/ 2257 h 3865"/>
              <a:gd name="T62" fmla="*/ 337 w 1513"/>
              <a:gd name="T63" fmla="*/ 2257 h 3865"/>
              <a:gd name="T64" fmla="*/ 337 w 1513"/>
              <a:gd name="T65" fmla="*/ 3677 h 3865"/>
              <a:gd name="T66" fmla="*/ 526 w 1513"/>
              <a:gd name="T67" fmla="*/ 3865 h 3865"/>
              <a:gd name="T68" fmla="*/ 528 w 1513"/>
              <a:gd name="T69" fmla="*/ 3865 h 3865"/>
              <a:gd name="T70" fmla="*/ 531 w 1513"/>
              <a:gd name="T71" fmla="*/ 3865 h 3865"/>
              <a:gd name="T72" fmla="*/ 720 w 1513"/>
              <a:gd name="T73" fmla="*/ 3677 h 3865"/>
              <a:gd name="T74" fmla="*/ 720 w 1513"/>
              <a:gd name="T75" fmla="*/ 2447 h 3865"/>
              <a:gd name="T76" fmla="*/ 794 w 1513"/>
              <a:gd name="T77" fmla="*/ 2447 h 3865"/>
              <a:gd name="T78" fmla="*/ 794 w 1513"/>
              <a:gd name="T79" fmla="*/ 3677 h 3865"/>
              <a:gd name="T80" fmla="*/ 983 w 1513"/>
              <a:gd name="T81" fmla="*/ 3865 h 3865"/>
              <a:gd name="T82" fmla="*/ 986 w 1513"/>
              <a:gd name="T83" fmla="*/ 3865 h 3865"/>
              <a:gd name="T84" fmla="*/ 988 w 1513"/>
              <a:gd name="T85" fmla="*/ 3865 h 3865"/>
              <a:gd name="T86" fmla="*/ 1176 w 1513"/>
              <a:gd name="T87" fmla="*/ 3677 h 3865"/>
              <a:gd name="T88" fmla="*/ 1176 w 1513"/>
              <a:gd name="T89" fmla="*/ 2172 h 3865"/>
              <a:gd name="T90" fmla="*/ 1176 w 1513"/>
              <a:gd name="T91" fmla="*/ 2257 h 3865"/>
              <a:gd name="T92" fmla="*/ 1176 w 1513"/>
              <a:gd name="T93" fmla="*/ 1331 h 3865"/>
              <a:gd name="T94" fmla="*/ 1224 w 1513"/>
              <a:gd name="T95" fmla="*/ 1331 h 3865"/>
              <a:gd name="T96" fmla="*/ 1224 w 1513"/>
              <a:gd name="T97" fmla="*/ 2259 h 3865"/>
              <a:gd name="T98" fmla="*/ 1368 w 1513"/>
              <a:gd name="T99" fmla="*/ 2404 h 3865"/>
              <a:gd name="T100" fmla="*/ 1513 w 1513"/>
              <a:gd name="T101" fmla="*/ 2259 h 3865"/>
              <a:gd name="T102" fmla="*/ 1513 w 1513"/>
              <a:gd name="T103" fmla="*/ 1293 h 3865"/>
              <a:gd name="T104" fmla="*/ 1512 w 1513"/>
              <a:gd name="T105" fmla="*/ 1271 h 3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13" h="3865">
                <a:moveTo>
                  <a:pt x="763" y="710"/>
                </a:moveTo>
                <a:cubicBezTo>
                  <a:pt x="959" y="710"/>
                  <a:pt x="1118" y="551"/>
                  <a:pt x="1118" y="355"/>
                </a:cubicBezTo>
                <a:cubicBezTo>
                  <a:pt x="1118" y="159"/>
                  <a:pt x="959" y="0"/>
                  <a:pt x="763" y="0"/>
                </a:cubicBezTo>
                <a:cubicBezTo>
                  <a:pt x="566" y="0"/>
                  <a:pt x="407" y="159"/>
                  <a:pt x="407" y="355"/>
                </a:cubicBezTo>
                <a:cubicBezTo>
                  <a:pt x="407" y="551"/>
                  <a:pt x="566" y="710"/>
                  <a:pt x="763" y="710"/>
                </a:cubicBezTo>
                <a:close/>
                <a:moveTo>
                  <a:pt x="1512" y="1271"/>
                </a:moveTo>
                <a:lnTo>
                  <a:pt x="1512" y="1235"/>
                </a:lnTo>
                <a:cubicBezTo>
                  <a:pt x="1512" y="985"/>
                  <a:pt x="1310" y="782"/>
                  <a:pt x="1061" y="779"/>
                </a:cubicBezTo>
                <a:lnTo>
                  <a:pt x="1061" y="778"/>
                </a:lnTo>
                <a:lnTo>
                  <a:pt x="1054" y="778"/>
                </a:lnTo>
                <a:lnTo>
                  <a:pt x="991" y="778"/>
                </a:lnTo>
                <a:lnTo>
                  <a:pt x="845" y="779"/>
                </a:lnTo>
                <a:cubicBezTo>
                  <a:pt x="839" y="873"/>
                  <a:pt x="818" y="896"/>
                  <a:pt x="807" y="901"/>
                </a:cubicBezTo>
                <a:cubicBezTo>
                  <a:pt x="807" y="901"/>
                  <a:pt x="882" y="1278"/>
                  <a:pt x="860" y="1400"/>
                </a:cubicBezTo>
                <a:cubicBezTo>
                  <a:pt x="851" y="1451"/>
                  <a:pt x="814" y="1578"/>
                  <a:pt x="768" y="1579"/>
                </a:cubicBezTo>
                <a:cubicBezTo>
                  <a:pt x="720" y="1580"/>
                  <a:pt x="680" y="1451"/>
                  <a:pt x="669" y="1400"/>
                </a:cubicBezTo>
                <a:cubicBezTo>
                  <a:pt x="642" y="1278"/>
                  <a:pt x="705" y="901"/>
                  <a:pt x="705" y="901"/>
                </a:cubicBezTo>
                <a:cubicBezTo>
                  <a:pt x="666" y="869"/>
                  <a:pt x="668" y="794"/>
                  <a:pt x="669" y="779"/>
                </a:cubicBezTo>
                <a:lnTo>
                  <a:pt x="523" y="778"/>
                </a:lnTo>
                <a:lnTo>
                  <a:pt x="459" y="778"/>
                </a:lnTo>
                <a:lnTo>
                  <a:pt x="453" y="778"/>
                </a:lnTo>
                <a:lnTo>
                  <a:pt x="453" y="779"/>
                </a:lnTo>
                <a:cubicBezTo>
                  <a:pt x="203" y="782"/>
                  <a:pt x="2" y="985"/>
                  <a:pt x="2" y="1235"/>
                </a:cubicBezTo>
                <a:lnTo>
                  <a:pt x="2" y="1271"/>
                </a:lnTo>
                <a:cubicBezTo>
                  <a:pt x="1" y="1278"/>
                  <a:pt x="0" y="1286"/>
                  <a:pt x="0" y="1293"/>
                </a:cubicBezTo>
                <a:lnTo>
                  <a:pt x="0" y="2259"/>
                </a:lnTo>
                <a:cubicBezTo>
                  <a:pt x="0" y="2339"/>
                  <a:pt x="65" y="2404"/>
                  <a:pt x="145" y="2404"/>
                </a:cubicBezTo>
                <a:cubicBezTo>
                  <a:pt x="225" y="2404"/>
                  <a:pt x="290" y="2339"/>
                  <a:pt x="290" y="2259"/>
                </a:cubicBezTo>
                <a:lnTo>
                  <a:pt x="290" y="1331"/>
                </a:lnTo>
                <a:lnTo>
                  <a:pt x="337" y="1331"/>
                </a:lnTo>
                <a:lnTo>
                  <a:pt x="337" y="2257"/>
                </a:lnTo>
                <a:lnTo>
                  <a:pt x="337" y="2257"/>
                </a:lnTo>
                <a:lnTo>
                  <a:pt x="337" y="3677"/>
                </a:lnTo>
                <a:cubicBezTo>
                  <a:pt x="337" y="3781"/>
                  <a:pt x="422" y="3865"/>
                  <a:pt x="526" y="3865"/>
                </a:cubicBezTo>
                <a:cubicBezTo>
                  <a:pt x="526" y="3865"/>
                  <a:pt x="527" y="3865"/>
                  <a:pt x="528" y="3865"/>
                </a:cubicBezTo>
                <a:cubicBezTo>
                  <a:pt x="529" y="3865"/>
                  <a:pt x="530" y="3865"/>
                  <a:pt x="531" y="3865"/>
                </a:cubicBezTo>
                <a:cubicBezTo>
                  <a:pt x="636" y="3865"/>
                  <a:pt x="720" y="3781"/>
                  <a:pt x="720" y="3677"/>
                </a:cubicBezTo>
                <a:lnTo>
                  <a:pt x="720" y="2447"/>
                </a:lnTo>
                <a:lnTo>
                  <a:pt x="794" y="2447"/>
                </a:lnTo>
                <a:lnTo>
                  <a:pt x="794" y="3677"/>
                </a:lnTo>
                <a:cubicBezTo>
                  <a:pt x="794" y="3781"/>
                  <a:pt x="878" y="3865"/>
                  <a:pt x="983" y="3865"/>
                </a:cubicBezTo>
                <a:cubicBezTo>
                  <a:pt x="983" y="3865"/>
                  <a:pt x="985" y="3865"/>
                  <a:pt x="986" y="3865"/>
                </a:cubicBezTo>
                <a:cubicBezTo>
                  <a:pt x="987" y="3865"/>
                  <a:pt x="988" y="3865"/>
                  <a:pt x="988" y="3865"/>
                </a:cubicBezTo>
                <a:cubicBezTo>
                  <a:pt x="1092" y="3865"/>
                  <a:pt x="1174" y="3777"/>
                  <a:pt x="1176" y="3677"/>
                </a:cubicBezTo>
                <a:lnTo>
                  <a:pt x="1176" y="2172"/>
                </a:lnTo>
                <a:lnTo>
                  <a:pt x="1176" y="2257"/>
                </a:lnTo>
                <a:lnTo>
                  <a:pt x="1176" y="1331"/>
                </a:lnTo>
                <a:lnTo>
                  <a:pt x="1224" y="1331"/>
                </a:lnTo>
                <a:lnTo>
                  <a:pt x="1224" y="2259"/>
                </a:lnTo>
                <a:cubicBezTo>
                  <a:pt x="1224" y="2339"/>
                  <a:pt x="1288" y="2404"/>
                  <a:pt x="1368" y="2404"/>
                </a:cubicBezTo>
                <a:cubicBezTo>
                  <a:pt x="1448" y="2404"/>
                  <a:pt x="1513" y="2339"/>
                  <a:pt x="1513" y="2259"/>
                </a:cubicBezTo>
                <a:lnTo>
                  <a:pt x="1513" y="1293"/>
                </a:lnTo>
                <a:cubicBezTo>
                  <a:pt x="1513" y="1286"/>
                  <a:pt x="1512" y="1278"/>
                  <a:pt x="1512" y="1271"/>
                </a:cubicBez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FF32F1CB-94A8-4294-ABEA-047B64CE985F}"/>
              </a:ext>
            </a:extLst>
          </p:cNvPr>
          <p:cNvSpPr/>
          <p:nvPr/>
        </p:nvSpPr>
        <p:spPr>
          <a:xfrm>
            <a:off x="6373504" y="2461897"/>
            <a:ext cx="47903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实施“能力素质提升工程”，培育高素质书记队伍，组织支部书记在“旅发党校”集中培训教育，围绕新时期党的十九大会议精神、习近平总书记系列讲话、党章党规、国有企业“党要管企”规定等内容，强化学习效果，提高支部书记的思想理论水平、党性修养和业务能力，从而打造一支“政治强、业务精、纪律严、作风正、服务优”的书记队伍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20D0281A-93EF-4543-B57F-D9A5BD0E95A0}"/>
              </a:ext>
            </a:extLst>
          </p:cNvPr>
          <p:cNvSpPr/>
          <p:nvPr/>
        </p:nvSpPr>
        <p:spPr>
          <a:xfrm>
            <a:off x="6373504" y="4689395"/>
            <a:ext cx="47903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实施“履职尽责管理工程”，研究制定《旅发集团基层党组织履职尽责管理实施细则》，突出考实事、察实干、评实绩，建立基层党组织履职尽责项目清单。着力推进基层党组织负责人“能上能下”，树立“以实干论实绩、从实绩看德才、凭德才用干部”的导向。</a:t>
            </a:r>
          </a:p>
        </p:txBody>
      </p:sp>
      <p:sp>
        <p:nvSpPr>
          <p:cNvPr id="42" name="Oval 6">
            <a:extLst>
              <a:ext uri="{FF2B5EF4-FFF2-40B4-BE49-F238E27FC236}">
                <a16:creationId xmlns:a16="http://schemas.microsoft.com/office/drawing/2014/main" xmlns="" id="{D60C91EF-2A18-4CF7-881D-195E21D82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8954" y="1675438"/>
            <a:ext cx="431322" cy="435022"/>
          </a:xfrm>
          <a:prstGeom prst="ellipse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n-lt"/>
                <a:ea typeface="+mn-ea"/>
                <a:cs typeface="+mn-ea"/>
              </a:rPr>
              <a:t>1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43" name="Oval 7">
            <a:extLst>
              <a:ext uri="{FF2B5EF4-FFF2-40B4-BE49-F238E27FC236}">
                <a16:creationId xmlns:a16="http://schemas.microsoft.com/office/drawing/2014/main" xmlns="" id="{E855533E-D9FE-4A5C-A48D-58407262E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9490" y="3173906"/>
            <a:ext cx="431322" cy="435022"/>
          </a:xfrm>
          <a:prstGeom prst="ellipse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n-lt"/>
                <a:ea typeface="+mn-ea"/>
                <a:cs typeface="+mn-ea"/>
              </a:rPr>
              <a:t>2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44" name="Oval 9">
            <a:extLst>
              <a:ext uri="{FF2B5EF4-FFF2-40B4-BE49-F238E27FC236}">
                <a16:creationId xmlns:a16="http://schemas.microsoft.com/office/drawing/2014/main" xmlns="" id="{5B9AB0FD-24E3-4CB0-B1A6-421932016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8167" y="5223856"/>
            <a:ext cx="431322" cy="435022"/>
          </a:xfrm>
          <a:prstGeom prst="ellipse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n-lt"/>
                <a:ea typeface="+mn-ea"/>
                <a:cs typeface="+mn-ea"/>
              </a:rPr>
              <a:t>3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72479055"/>
      </p:ext>
    </p:extLst>
  </p:cSld>
  <p:clrMapOvr>
    <a:masterClrMapping/>
  </p:clrMapOvr>
  <p:transition spd="slow" advTm="11323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A60D5D6-F9C9-47E7-8E3C-10AB957B12ED}"/>
              </a:ext>
            </a:extLst>
          </p:cNvPr>
          <p:cNvSpPr/>
          <p:nvPr/>
        </p:nvSpPr>
        <p:spPr bwMode="auto">
          <a:xfrm>
            <a:off x="2124877" y="4070977"/>
            <a:ext cx="8711446" cy="218201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E11E060C-CAA0-4362-969D-B2BA2D7A4649}"/>
              </a:ext>
            </a:extLst>
          </p:cNvPr>
          <p:cNvSpPr/>
          <p:nvPr/>
        </p:nvSpPr>
        <p:spPr bwMode="auto">
          <a:xfrm>
            <a:off x="2124877" y="1194052"/>
            <a:ext cx="8711446" cy="2640288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05D631C-C933-414A-9C71-7A486F2449F6}"/>
              </a:ext>
            </a:extLst>
          </p:cNvPr>
          <p:cNvSpPr/>
          <p:nvPr/>
        </p:nvSpPr>
        <p:spPr>
          <a:xfrm>
            <a:off x="3803459" y="1430689"/>
            <a:ext cx="658248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充分发挥党建凝心聚力，促进工作的作风，切实提高为民服务水平。探索“党建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服务”模式，以党建带动旅游项目开发、生态工程建设、精准扶贫、创新发展“旅游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”、安全生产等工作，把基层党小组建在项目施工现场、工程建设现场和旅游服务窗口等地，高举党旗，进一步发挥好党员先锋模范带头作用，建立“第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**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届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****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节志愿者服务队”、党员模范岗等党建标兵，吸引更多党员参与志愿服务。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4F9F53B0-E23C-42A9-A83B-8BC84278BE24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C8FF9171-A7B7-49D3-8D37-547B879614D0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7</a:t>
            </a:r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、进一步强化作风，服务能力过硬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39E9986-BD0C-49B4-B2B1-D13069B48704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BBD37EC-B365-42A4-883E-BC7417FF2CBE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223A59D7-1F67-4568-82E3-9AD1B3D08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EDF2F53-7F4E-4A7D-AA51-421661186EA8}"/>
              </a:ext>
            </a:extLst>
          </p:cNvPr>
          <p:cNvSpPr/>
          <p:nvPr/>
        </p:nvSpPr>
        <p:spPr>
          <a:xfrm>
            <a:off x="3803460" y="4364210"/>
            <a:ext cx="65824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坚持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从严管理与关爱关心相结合，切实加强对基层党员干部的日常教育、管理和监督，营造个人埋头干事、进步组织关心的</a:t>
            </a:r>
            <a:r>
              <a:rPr lang="zh-CN" altLang="zh-CN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氛围。督促检查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系统广大党员干部严格遵守中央八项规定，坚决抵制“四风”和隐性、变异“四风”，切实转变工作作风。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FE0D213D-C271-4CA6-9978-20F66E5D0EBA}"/>
              </a:ext>
            </a:extLst>
          </p:cNvPr>
          <p:cNvSpPr/>
          <p:nvPr/>
        </p:nvSpPr>
        <p:spPr bwMode="auto">
          <a:xfrm>
            <a:off x="6060866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C43B2DE4-9999-47DF-9397-5CCF07C09ED3}"/>
              </a:ext>
            </a:extLst>
          </p:cNvPr>
          <p:cNvSpPr/>
          <p:nvPr/>
        </p:nvSpPr>
        <p:spPr bwMode="auto">
          <a:xfrm>
            <a:off x="664434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56722CA9-094F-46A4-A2C3-91A5084755FB}"/>
              </a:ext>
            </a:extLst>
          </p:cNvPr>
          <p:cNvSpPr/>
          <p:nvPr/>
        </p:nvSpPr>
        <p:spPr bwMode="auto">
          <a:xfrm>
            <a:off x="722781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69E867A6-6593-46E2-A1A6-9C113241CF3E}"/>
              </a:ext>
            </a:extLst>
          </p:cNvPr>
          <p:cNvSpPr/>
          <p:nvPr/>
        </p:nvSpPr>
        <p:spPr bwMode="auto">
          <a:xfrm>
            <a:off x="781999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590456A6-6306-4BE8-9AEF-DEDA1DAEE19D}"/>
              </a:ext>
            </a:extLst>
          </p:cNvPr>
          <p:cNvSpPr/>
          <p:nvPr/>
        </p:nvSpPr>
        <p:spPr bwMode="auto">
          <a:xfrm>
            <a:off x="8403471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49CDBFE8-69CF-4FD8-8228-829AC00D8C24}"/>
              </a:ext>
            </a:extLst>
          </p:cNvPr>
          <p:cNvSpPr/>
          <p:nvPr/>
        </p:nvSpPr>
        <p:spPr bwMode="auto">
          <a:xfrm>
            <a:off x="9491459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1FA05538-CBB9-44F5-8764-13CCB84C626D}"/>
              </a:ext>
            </a:extLst>
          </p:cNvPr>
          <p:cNvSpPr/>
          <p:nvPr/>
        </p:nvSpPr>
        <p:spPr bwMode="auto">
          <a:xfrm>
            <a:off x="10074933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D788394F-2EA6-4DE6-ACFE-A5644E902402}"/>
              </a:ext>
            </a:extLst>
          </p:cNvPr>
          <p:cNvSpPr/>
          <p:nvPr/>
        </p:nvSpPr>
        <p:spPr bwMode="auto">
          <a:xfrm>
            <a:off x="1065840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6862ACDC-A039-49F8-B44A-755EACA796DF}"/>
              </a:ext>
            </a:extLst>
          </p:cNvPr>
          <p:cNvSpPr/>
          <p:nvPr/>
        </p:nvSpPr>
        <p:spPr bwMode="auto">
          <a:xfrm>
            <a:off x="1125059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6350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E3D2233C-41E8-4A28-A13E-67BE8FFADB45}"/>
              </a:ext>
            </a:extLst>
          </p:cNvPr>
          <p:cNvSpPr/>
          <p:nvPr/>
        </p:nvSpPr>
        <p:spPr bwMode="auto">
          <a:xfrm>
            <a:off x="1183406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023BAC3-07D2-47FD-9E99-5B6B69BBF75D}"/>
              </a:ext>
            </a:extLst>
          </p:cNvPr>
          <p:cNvGrpSpPr/>
          <p:nvPr/>
        </p:nvGrpSpPr>
        <p:grpSpPr>
          <a:xfrm>
            <a:off x="1144547" y="1796235"/>
            <a:ext cx="2472110" cy="1361748"/>
            <a:chOff x="1144547" y="1796235"/>
            <a:chExt cx="2472110" cy="1361748"/>
          </a:xfrm>
        </p:grpSpPr>
        <p:sp>
          <p:nvSpPr>
            <p:cNvPr id="30" name="箭头: 五边形 29">
              <a:extLst>
                <a:ext uri="{FF2B5EF4-FFF2-40B4-BE49-F238E27FC236}">
                  <a16:creationId xmlns:a16="http://schemas.microsoft.com/office/drawing/2014/main" xmlns="" id="{61452943-9FE1-4320-BE83-6E2B4AC784E2}"/>
                </a:ext>
              </a:extLst>
            </p:cNvPr>
            <p:cNvSpPr/>
            <p:nvPr/>
          </p:nvSpPr>
          <p:spPr bwMode="auto">
            <a:xfrm>
              <a:off x="1144547" y="1796235"/>
              <a:ext cx="2472110" cy="1361748"/>
            </a:xfrm>
            <a:prstGeom prst="homePlate">
              <a:avLst>
                <a:gd name="adj" fmla="val 19976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FF00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A8276D4-4653-4D25-9A16-06A0357CA310}"/>
                </a:ext>
              </a:extLst>
            </p:cNvPr>
            <p:cNvSpPr txBox="1"/>
            <p:nvPr/>
          </p:nvSpPr>
          <p:spPr>
            <a:xfrm>
              <a:off x="1220500" y="2487481"/>
              <a:ext cx="21307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FFFF00"/>
                  </a:solidFill>
                  <a:latin typeface="+mj-ea"/>
                  <a:ea typeface="+mj-ea"/>
                </a:rPr>
                <a:t>党建</a:t>
              </a:r>
              <a:r>
                <a:rPr lang="en-US" altLang="zh-CN" sz="3200">
                  <a:solidFill>
                    <a:srgbClr val="FFFF00"/>
                  </a:solidFill>
                  <a:latin typeface="+mj-ea"/>
                  <a:ea typeface="+mj-ea"/>
                </a:rPr>
                <a:t>+</a:t>
              </a:r>
              <a:r>
                <a:rPr lang="zh-CN" altLang="en-US" sz="3200">
                  <a:solidFill>
                    <a:srgbClr val="FFFF00"/>
                  </a:solidFill>
                  <a:latin typeface="+mj-ea"/>
                  <a:ea typeface="+mj-ea"/>
                </a:rPr>
                <a:t>服务</a:t>
              </a: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xmlns="" id="{1523219F-9B8D-4037-A84C-65DFA79B9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381" y="1965914"/>
              <a:ext cx="654947" cy="573301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346E27D-B108-475C-AA70-CAAD970CF21B}"/>
              </a:ext>
            </a:extLst>
          </p:cNvPr>
          <p:cNvGrpSpPr/>
          <p:nvPr/>
        </p:nvGrpSpPr>
        <p:grpSpPr>
          <a:xfrm>
            <a:off x="1144547" y="4431140"/>
            <a:ext cx="2472110" cy="1361748"/>
            <a:chOff x="1144547" y="4431140"/>
            <a:chExt cx="2472110" cy="1361748"/>
          </a:xfrm>
        </p:grpSpPr>
        <p:sp>
          <p:nvSpPr>
            <p:cNvPr id="31" name="箭头: 五边形 30">
              <a:extLst>
                <a:ext uri="{FF2B5EF4-FFF2-40B4-BE49-F238E27FC236}">
                  <a16:creationId xmlns:a16="http://schemas.microsoft.com/office/drawing/2014/main" xmlns="" id="{44E22A85-C831-4AAE-9892-93BE88747070}"/>
                </a:ext>
              </a:extLst>
            </p:cNvPr>
            <p:cNvSpPr/>
            <p:nvPr/>
          </p:nvSpPr>
          <p:spPr bwMode="auto">
            <a:xfrm>
              <a:off x="1144547" y="4431140"/>
              <a:ext cx="2472110" cy="1361748"/>
            </a:xfrm>
            <a:prstGeom prst="homePlate">
              <a:avLst>
                <a:gd name="adj" fmla="val 19976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FF00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9E9058B1-CDFE-46C0-95E0-951E4C1291D1}"/>
                </a:ext>
              </a:extLst>
            </p:cNvPr>
            <p:cNvSpPr txBox="1"/>
            <p:nvPr/>
          </p:nvSpPr>
          <p:spPr>
            <a:xfrm>
              <a:off x="1267425" y="5139826"/>
              <a:ext cx="21307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FFFF00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/>
                <a:t>严管</a:t>
              </a:r>
              <a:r>
                <a:rPr lang="en-US" altLang="zh-CN"/>
                <a:t>+</a:t>
              </a:r>
              <a:r>
                <a:rPr lang="zh-CN" altLang="en-US"/>
                <a:t>关爱</a:t>
              </a:r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xmlns="" id="{774C8E84-3837-4FAE-A31D-065723F20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381" y="4572636"/>
              <a:ext cx="654947" cy="573301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4967794"/>
      </p:ext>
    </p:extLst>
  </p:cSld>
  <p:clrMapOvr>
    <a:masterClrMapping/>
  </p:clrMapOvr>
  <p:transition spd="slow" advTm="6342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635581C0-C5B8-496A-A8B5-436880D0115F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89B2B398-47B9-442A-9A76-75BB67872D04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8</a:t>
            </a:r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、进一步加大投入，保障措施过硬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FFE453D-4A3B-41FB-8E33-FB60E2384B37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CA064F2F-702E-4CAB-AA2D-EBCACD8888BD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F0170884-8C35-4715-BA13-1B5A44D2C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A00C4C2-ADC7-41F2-AA52-C6A5B767DBD8}"/>
              </a:ext>
            </a:extLst>
          </p:cNvPr>
          <p:cNvSpPr/>
          <p:nvPr/>
        </p:nvSpPr>
        <p:spPr>
          <a:xfrm>
            <a:off x="3157166" y="1278576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加大党建工作</a:t>
            </a:r>
            <a:r>
              <a:rPr lang="zh-CN" altLang="zh-CN" sz="2400" b="1" kern="100">
                <a:latin typeface="+mj-ea"/>
                <a:ea typeface="+mj-ea"/>
                <a:cs typeface="Times New Roman" panose="02020603050405020304" pitchFamily="18" charset="0"/>
              </a:rPr>
              <a:t>人力、财力、物力</a:t>
            </a:r>
            <a:r>
              <a:rPr lang="zh-CN" altLang="zh-CN" sz="2400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投入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32" name="Rectangle 2">
            <a:extLst>
              <a:ext uri="{FF2B5EF4-FFF2-40B4-BE49-F238E27FC236}">
                <a16:creationId xmlns:a16="http://schemas.microsoft.com/office/drawing/2014/main" xmlns="" id="{A6BFCB8B-5573-4161-B4C5-32CCE21DB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4193" y="2673878"/>
            <a:ext cx="3997145" cy="13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400"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在集团内抽调业务骨干成立党建工作专班，明确职责职能和责任人，制定工作标准，制度上墙，挂图作战。按照党性强、作风实、业务熟的要求，配齐配强基层党组织党务干部。</a:t>
            </a:r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xmlns="" id="{24A8DB5B-D28A-4F60-95FE-B1E5A5923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092" y="3295865"/>
            <a:ext cx="3013407" cy="107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400"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落实“五有”（有固定办公场所、有办公设备、有学习资料、有宣传阵地、有专项经费），确保党建工作正常开展。</a:t>
            </a:r>
          </a:p>
        </p:txBody>
      </p:sp>
      <p:sp>
        <p:nvSpPr>
          <p:cNvPr id="34" name="Rectangle 2">
            <a:extLst>
              <a:ext uri="{FF2B5EF4-FFF2-40B4-BE49-F238E27FC236}">
                <a16:creationId xmlns:a16="http://schemas.microsoft.com/office/drawing/2014/main" xmlns="" id="{90B6DE0A-F8D1-4888-B9F7-BA056D64D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2086" y="5182108"/>
            <a:ext cx="3709252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 eaLnBrk="1" hangingPunct="1">
              <a:def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加强对党建工作指导，邀请市直机关工委、市委党校专家教授对基层党组织党建工作的指导，提高党建工作水平。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CA9217F-0D54-4C1F-B4F7-01D89F753DA1}"/>
              </a:ext>
            </a:extLst>
          </p:cNvPr>
          <p:cNvGrpSpPr/>
          <p:nvPr/>
        </p:nvGrpSpPr>
        <p:grpSpPr>
          <a:xfrm>
            <a:off x="4973450" y="2063682"/>
            <a:ext cx="1716427" cy="1715807"/>
            <a:chOff x="4577665" y="1607281"/>
            <a:chExt cx="1716427" cy="1715807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C4B08FC7-C690-431C-A975-CF2B16D4E253}"/>
                </a:ext>
              </a:extLst>
            </p:cNvPr>
            <p:cNvSpPr/>
            <p:nvPr/>
          </p:nvSpPr>
          <p:spPr>
            <a:xfrm>
              <a:off x="4577665" y="1607281"/>
              <a:ext cx="1716427" cy="1715807"/>
            </a:xfrm>
            <a:prstGeom prst="ellipse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BC5CB4A-E696-4005-A508-E92B9A8FD104}"/>
                </a:ext>
              </a:extLst>
            </p:cNvPr>
            <p:cNvSpPr/>
            <p:nvPr/>
          </p:nvSpPr>
          <p:spPr>
            <a:xfrm>
              <a:off x="4917148" y="1946644"/>
              <a:ext cx="1037458" cy="1037082"/>
            </a:xfrm>
            <a:prstGeom prst="ellipse">
              <a:avLst/>
            </a:prstGeom>
            <a:solidFill>
              <a:schemeClr val="bg2"/>
            </a:soli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33670AF-A3E3-4CFB-ACDA-C39D997AC7D4}"/>
              </a:ext>
            </a:extLst>
          </p:cNvPr>
          <p:cNvGrpSpPr/>
          <p:nvPr/>
        </p:nvGrpSpPr>
        <p:grpSpPr>
          <a:xfrm>
            <a:off x="4147091" y="3719944"/>
            <a:ext cx="1530719" cy="1530166"/>
            <a:chOff x="3615094" y="3589918"/>
            <a:chExt cx="1530719" cy="153016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7D252D80-D79E-468D-8B3C-106054965E5F}"/>
                </a:ext>
              </a:extLst>
            </p:cNvPr>
            <p:cNvSpPr/>
            <p:nvPr/>
          </p:nvSpPr>
          <p:spPr>
            <a:xfrm>
              <a:off x="3615094" y="3589918"/>
              <a:ext cx="1530719" cy="1530166"/>
            </a:xfrm>
            <a:prstGeom prst="ellipse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5AB36623-4EF4-468B-BD9B-41516EF9ADC8}"/>
                </a:ext>
              </a:extLst>
            </p:cNvPr>
            <p:cNvSpPr/>
            <p:nvPr/>
          </p:nvSpPr>
          <p:spPr>
            <a:xfrm>
              <a:off x="3911477" y="3886195"/>
              <a:ext cx="937952" cy="937612"/>
            </a:xfrm>
            <a:prstGeom prst="ellipse">
              <a:avLst/>
            </a:prstGeom>
            <a:solidFill>
              <a:schemeClr val="bg2"/>
            </a:soli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04C3E62E-6F5C-4B0B-81A7-43090BA801E8}"/>
              </a:ext>
            </a:extLst>
          </p:cNvPr>
          <p:cNvGrpSpPr/>
          <p:nvPr/>
        </p:nvGrpSpPr>
        <p:grpSpPr>
          <a:xfrm>
            <a:off x="5568015" y="4728504"/>
            <a:ext cx="1473850" cy="1473316"/>
            <a:chOff x="5172230" y="4666480"/>
            <a:chExt cx="1473850" cy="1473316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CFF9E10-B3B4-4CE0-B390-94D63F5C6D44}"/>
                </a:ext>
              </a:extLst>
            </p:cNvPr>
            <p:cNvSpPr/>
            <p:nvPr/>
          </p:nvSpPr>
          <p:spPr>
            <a:xfrm>
              <a:off x="5172230" y="4666480"/>
              <a:ext cx="1473850" cy="1473316"/>
            </a:xfrm>
            <a:prstGeom prst="ellipse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B52D17A2-2D13-4128-AF5F-66684E4E89DC}"/>
                </a:ext>
              </a:extLst>
            </p:cNvPr>
            <p:cNvSpPr/>
            <p:nvPr/>
          </p:nvSpPr>
          <p:spPr>
            <a:xfrm>
              <a:off x="5465535" y="4959680"/>
              <a:ext cx="887238" cy="886916"/>
            </a:xfrm>
            <a:prstGeom prst="ellipse">
              <a:avLst/>
            </a:prstGeom>
            <a:solidFill>
              <a:schemeClr val="bg2"/>
            </a:soli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</p:grpSp>
      <p:sp>
        <p:nvSpPr>
          <p:cNvPr id="44" name="TextBox 5">
            <a:extLst>
              <a:ext uri="{FF2B5EF4-FFF2-40B4-BE49-F238E27FC236}">
                <a16:creationId xmlns:a16="http://schemas.microsoft.com/office/drawing/2014/main" xmlns="" id="{84A0B4D2-F397-47A6-AD1F-21449B713B7E}"/>
              </a:ext>
            </a:extLst>
          </p:cNvPr>
          <p:cNvSpPr txBox="1"/>
          <p:nvPr/>
        </p:nvSpPr>
        <p:spPr>
          <a:xfrm>
            <a:off x="7094194" y="2273768"/>
            <a:ext cx="2496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配齐配强队伍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13">
            <a:extLst>
              <a:ext uri="{FF2B5EF4-FFF2-40B4-BE49-F238E27FC236}">
                <a16:creationId xmlns:a16="http://schemas.microsoft.com/office/drawing/2014/main" xmlns="" id="{941023CD-42A4-4E08-A93C-F8BEF7CC5C8E}"/>
              </a:ext>
            </a:extLst>
          </p:cNvPr>
          <p:cNvSpPr txBox="1"/>
          <p:nvPr/>
        </p:nvSpPr>
        <p:spPr>
          <a:xfrm>
            <a:off x="4641186" y="4127665"/>
            <a:ext cx="468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4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6" name="TextBox 18">
            <a:extLst>
              <a:ext uri="{FF2B5EF4-FFF2-40B4-BE49-F238E27FC236}">
                <a16:creationId xmlns:a16="http://schemas.microsoft.com/office/drawing/2014/main" xmlns="" id="{09229026-6693-4010-9A5D-197E89071C2A}"/>
              </a:ext>
            </a:extLst>
          </p:cNvPr>
          <p:cNvSpPr txBox="1"/>
          <p:nvPr/>
        </p:nvSpPr>
        <p:spPr>
          <a:xfrm>
            <a:off x="6021086" y="5097822"/>
            <a:ext cx="519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latin typeface="Lifeline JL" panose="00000400000000000000" pitchFamily="2" charset="0"/>
                <a:ea typeface="微软雅黑"/>
              </a:defRPr>
            </a:lvl1pPr>
          </a:lstStyle>
          <a:p>
            <a:r>
              <a:rPr lang="en-US" altLang="zh-CN" sz="4400" b="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4400" b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653A8D9-89B4-4B46-B1AB-65E1171C53E6}"/>
              </a:ext>
            </a:extLst>
          </p:cNvPr>
          <p:cNvGrpSpPr/>
          <p:nvPr/>
        </p:nvGrpSpPr>
        <p:grpSpPr>
          <a:xfrm>
            <a:off x="1106155" y="4552379"/>
            <a:ext cx="3109505" cy="342477"/>
            <a:chOff x="1599286" y="5689801"/>
            <a:chExt cx="2944235" cy="342477"/>
          </a:xfrm>
          <a:solidFill>
            <a:schemeClr val="bg1"/>
          </a:solidFill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87078018-F79B-4E0F-8E5B-8D3728723906}"/>
                </a:ext>
              </a:extLst>
            </p:cNvPr>
            <p:cNvCxnSpPr/>
            <p:nvPr/>
          </p:nvCxnSpPr>
          <p:spPr bwMode="auto">
            <a:xfrm flipH="1" flipV="1">
              <a:off x="4123701" y="5689801"/>
              <a:ext cx="419820" cy="342477"/>
            </a:xfrm>
            <a:prstGeom prst="line">
              <a:avLst/>
            </a:prstGeom>
            <a:grp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AAA2AC3C-F7BF-423C-A503-5B77E02146B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99286" y="5689801"/>
              <a:ext cx="2524415" cy="0"/>
            </a:xfrm>
            <a:prstGeom prst="line">
              <a:avLst/>
            </a:prstGeom>
            <a:grpFill/>
            <a:ln w="9525" cap="flat" cmpd="sng" algn="ctr">
              <a:solidFill>
                <a:schemeClr val="accent1"/>
              </a:solidFill>
              <a:prstDash val="solid"/>
              <a:round/>
              <a:headEnd type="oval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0" name="TextBox 13">
            <a:extLst>
              <a:ext uri="{FF2B5EF4-FFF2-40B4-BE49-F238E27FC236}">
                <a16:creationId xmlns:a16="http://schemas.microsoft.com/office/drawing/2014/main" xmlns="" id="{85B624D2-37EC-47B1-B49E-E55F8930736A}"/>
              </a:ext>
            </a:extLst>
          </p:cNvPr>
          <p:cNvSpPr txBox="1"/>
          <p:nvPr/>
        </p:nvSpPr>
        <p:spPr>
          <a:xfrm>
            <a:off x="1035803" y="2850896"/>
            <a:ext cx="1724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>
                <a:solidFill>
                  <a:schemeClr val="tx1"/>
                </a:solidFill>
              </a:rPr>
              <a:t>财和物的支撑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51" name="TextBox 13">
            <a:extLst>
              <a:ext uri="{FF2B5EF4-FFF2-40B4-BE49-F238E27FC236}">
                <a16:creationId xmlns:a16="http://schemas.microsoft.com/office/drawing/2014/main" xmlns="" id="{8BBC4619-7CFF-45B5-A4FE-C34A2D916F61}"/>
              </a:ext>
            </a:extLst>
          </p:cNvPr>
          <p:cNvSpPr txBox="1"/>
          <p:nvPr/>
        </p:nvSpPr>
        <p:spPr>
          <a:xfrm>
            <a:off x="5553429" y="2529048"/>
            <a:ext cx="5985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4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2" name="TextBox 5">
            <a:extLst>
              <a:ext uri="{FF2B5EF4-FFF2-40B4-BE49-F238E27FC236}">
                <a16:creationId xmlns:a16="http://schemas.microsoft.com/office/drawing/2014/main" xmlns="" id="{27D66D3E-5376-4659-A4D6-5E0E5CB40AC8}"/>
              </a:ext>
            </a:extLst>
          </p:cNvPr>
          <p:cNvSpPr txBox="1"/>
          <p:nvPr/>
        </p:nvSpPr>
        <p:spPr>
          <a:xfrm>
            <a:off x="7406760" y="4801924"/>
            <a:ext cx="2183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tx1"/>
                </a:solidFill>
              </a:rPr>
              <a:t>专家培训指导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D2420888-6A6D-46E9-956B-65499B0573D6}"/>
              </a:ext>
            </a:extLst>
          </p:cNvPr>
          <p:cNvGrpSpPr/>
          <p:nvPr/>
        </p:nvGrpSpPr>
        <p:grpSpPr>
          <a:xfrm>
            <a:off x="6587602" y="3393549"/>
            <a:ext cx="4613661" cy="613658"/>
            <a:chOff x="6191817" y="2639905"/>
            <a:chExt cx="4019738" cy="342477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9C553AC5-FB32-40E7-9AFB-42CEEA52BA93}"/>
                </a:ext>
              </a:extLst>
            </p:cNvPr>
            <p:cNvCxnSpPr/>
            <p:nvPr/>
          </p:nvCxnSpPr>
          <p:spPr bwMode="auto">
            <a:xfrm rot="10800000" flipH="1" flipV="1">
              <a:off x="6191817" y="2639905"/>
              <a:ext cx="419820" cy="342477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BE8CB4B2-5258-4D6F-8817-BC22D8CD1B78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611637" y="2982382"/>
              <a:ext cx="3599918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oval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5281B2D4-7397-4175-AF3A-16A1CA5AE180}"/>
              </a:ext>
            </a:extLst>
          </p:cNvPr>
          <p:cNvGrpSpPr/>
          <p:nvPr/>
        </p:nvGrpSpPr>
        <p:grpSpPr>
          <a:xfrm>
            <a:off x="6969739" y="5761817"/>
            <a:ext cx="4221425" cy="393323"/>
            <a:chOff x="6573954" y="5402550"/>
            <a:chExt cx="3637601" cy="342477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32EFFCBD-5B46-4E45-8E16-C5AD14B08EE0}"/>
                </a:ext>
              </a:extLst>
            </p:cNvPr>
            <p:cNvCxnSpPr/>
            <p:nvPr/>
          </p:nvCxnSpPr>
          <p:spPr bwMode="auto">
            <a:xfrm rot="10800000" flipH="1" flipV="1">
              <a:off x="6573954" y="5402550"/>
              <a:ext cx="419820" cy="342477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9AA42714-5009-4DF3-92BA-3F4C81612125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993775" y="5745027"/>
              <a:ext cx="321778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oval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24473698"/>
      </p:ext>
    </p:extLst>
  </p:cSld>
  <p:clrMapOvr>
    <a:masterClrMapping/>
  </p:clrMapOvr>
  <p:transition spd="slow" advTm="10711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CAB20CE4-AB55-4168-9751-38CAB7D9289D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5A093FB5-7BAC-44DA-8F2D-A080716BDBA6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9</a:t>
            </a:r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、进一步改进方法，考核机制过硬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728E5E6-AF22-4D85-BC97-548ABFC6959E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40428944-3BE8-4657-A186-3730E59E99B5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F771D883-DC5D-4CE5-A105-5ACCA20F9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F7E0037-ECF9-4E12-8DB0-94AFA9B30FD5}"/>
              </a:ext>
            </a:extLst>
          </p:cNvPr>
          <p:cNvSpPr/>
          <p:nvPr/>
        </p:nvSpPr>
        <p:spPr bwMode="auto">
          <a:xfrm>
            <a:off x="1191753" y="1540970"/>
            <a:ext cx="9852632" cy="1167506"/>
          </a:xfrm>
          <a:prstGeom prst="rect">
            <a:avLst/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6350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11F7A34-389C-4030-81F4-652C75A0147B}"/>
              </a:ext>
            </a:extLst>
          </p:cNvPr>
          <p:cNvSpPr/>
          <p:nvPr/>
        </p:nvSpPr>
        <p:spPr bwMode="auto">
          <a:xfrm>
            <a:off x="1191753" y="2872890"/>
            <a:ext cx="9852632" cy="1167506"/>
          </a:xfrm>
          <a:prstGeom prst="rect">
            <a:avLst/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6350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356636F-02F5-4BAB-B4E8-9200278D6BD6}"/>
              </a:ext>
            </a:extLst>
          </p:cNvPr>
          <p:cNvSpPr/>
          <p:nvPr/>
        </p:nvSpPr>
        <p:spPr bwMode="auto">
          <a:xfrm>
            <a:off x="1191753" y="4260353"/>
            <a:ext cx="9852632" cy="1813584"/>
          </a:xfrm>
          <a:prstGeom prst="rect">
            <a:avLst/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6350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" name="箭头: 右 19">
            <a:extLst>
              <a:ext uri="{FF2B5EF4-FFF2-40B4-BE49-F238E27FC236}">
                <a16:creationId xmlns:a16="http://schemas.microsoft.com/office/drawing/2014/main" xmlns="" id="{A04AB095-78D8-4F6D-A83F-F33CC5295B86}"/>
              </a:ext>
            </a:extLst>
          </p:cNvPr>
          <p:cNvSpPr/>
          <p:nvPr/>
        </p:nvSpPr>
        <p:spPr bwMode="auto">
          <a:xfrm>
            <a:off x="3435554" y="1867095"/>
            <a:ext cx="482890" cy="51525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xmlns="" id="{157164C2-281D-4DDF-AD17-CC9AC278D456}"/>
              </a:ext>
            </a:extLst>
          </p:cNvPr>
          <p:cNvSpPr/>
          <p:nvPr/>
        </p:nvSpPr>
        <p:spPr bwMode="auto">
          <a:xfrm>
            <a:off x="3435554" y="3214935"/>
            <a:ext cx="482890" cy="51525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" name="箭头: 右 21">
            <a:extLst>
              <a:ext uri="{FF2B5EF4-FFF2-40B4-BE49-F238E27FC236}">
                <a16:creationId xmlns:a16="http://schemas.microsoft.com/office/drawing/2014/main" xmlns="" id="{DC8069B3-7281-448C-8310-FC69E0F264E2}"/>
              </a:ext>
            </a:extLst>
          </p:cNvPr>
          <p:cNvSpPr/>
          <p:nvPr/>
        </p:nvSpPr>
        <p:spPr bwMode="auto">
          <a:xfrm>
            <a:off x="3435554" y="4898827"/>
            <a:ext cx="482890" cy="51525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B4BE3F9-09BB-45FD-9AB8-0BF5C7B3C660}"/>
              </a:ext>
            </a:extLst>
          </p:cNvPr>
          <p:cNvSpPr/>
          <p:nvPr/>
        </p:nvSpPr>
        <p:spPr bwMode="auto">
          <a:xfrm>
            <a:off x="1058779" y="1540970"/>
            <a:ext cx="2509238" cy="1167506"/>
          </a:xfrm>
          <a:prstGeom prst="rect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744174B-469E-426A-83D4-97CF6C1F3923}"/>
              </a:ext>
            </a:extLst>
          </p:cNvPr>
          <p:cNvSpPr/>
          <p:nvPr/>
        </p:nvSpPr>
        <p:spPr bwMode="auto">
          <a:xfrm>
            <a:off x="1058779" y="2872890"/>
            <a:ext cx="2509238" cy="1167506"/>
          </a:xfrm>
          <a:prstGeom prst="rect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75BE80B2-3D62-46A8-BB19-B4D5231D52FF}"/>
              </a:ext>
            </a:extLst>
          </p:cNvPr>
          <p:cNvSpPr/>
          <p:nvPr/>
        </p:nvSpPr>
        <p:spPr bwMode="auto">
          <a:xfrm>
            <a:off x="1058779" y="4260353"/>
            <a:ext cx="2509238" cy="1813584"/>
          </a:xfrm>
          <a:prstGeom prst="rect">
            <a:avLst/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xmlns="" id="{1C8080CF-37CC-49FE-95BE-05B99D875A9E}"/>
              </a:ext>
            </a:extLst>
          </p:cNvPr>
          <p:cNvSpPr txBox="1"/>
          <p:nvPr/>
        </p:nvSpPr>
        <p:spPr>
          <a:xfrm>
            <a:off x="1919132" y="1839923"/>
            <a:ext cx="1485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rgbClr val="FFFF00"/>
                </a:solidFill>
                <a:latin typeface="+mn-ea"/>
                <a:ea typeface="+mn-ea"/>
              </a:rPr>
              <a:t>建立日常过程考核</a:t>
            </a:r>
            <a:endParaRPr lang="en-US" altLang="zh-CN" sz="2000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xmlns="" id="{8A08A1A6-9539-4411-9BEC-962D295AD43E}"/>
              </a:ext>
            </a:extLst>
          </p:cNvPr>
          <p:cNvSpPr txBox="1"/>
          <p:nvPr/>
        </p:nvSpPr>
        <p:spPr>
          <a:xfrm>
            <a:off x="1919132" y="3102700"/>
            <a:ext cx="1286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rgbClr val="FFFF00"/>
                </a:solidFill>
                <a:latin typeface="+mn-ea"/>
                <a:ea typeface="+mn-ea"/>
              </a:rPr>
              <a:t>创新考核办法</a:t>
            </a:r>
            <a:endParaRPr lang="en-US" altLang="zh-CN" sz="2000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xmlns="" id="{EE5EDFE1-9311-4AF3-A7A6-A41B8920CB3F}"/>
              </a:ext>
            </a:extLst>
          </p:cNvPr>
          <p:cNvSpPr txBox="1"/>
          <p:nvPr/>
        </p:nvSpPr>
        <p:spPr>
          <a:xfrm>
            <a:off x="1919132" y="4813202"/>
            <a:ext cx="1474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>
                <a:solidFill>
                  <a:srgbClr val="FFFF00"/>
                </a:solidFill>
                <a:latin typeface="+mn-ea"/>
                <a:ea typeface="+mn-ea"/>
              </a:rPr>
              <a:t>开展集中述职述廉活动</a:t>
            </a:r>
            <a:endParaRPr lang="en-US" altLang="zh-CN" sz="2000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xmlns="" id="{7D2DD4A2-852A-4BD8-9B74-B5D62419C781}"/>
              </a:ext>
            </a:extLst>
          </p:cNvPr>
          <p:cNvSpPr txBox="1"/>
          <p:nvPr/>
        </p:nvSpPr>
        <p:spPr>
          <a:xfrm>
            <a:off x="3997953" y="1780668"/>
            <a:ext cx="6660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n-ea"/>
                <a:ea typeface="+mn-ea"/>
              </a:rPr>
              <a:t>建立日常考核、专项考核和年终考核的考评机制，变一次性考评为日常过程考评，力求考准考实。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30" name="TextBox 20">
            <a:extLst>
              <a:ext uri="{FF2B5EF4-FFF2-40B4-BE49-F238E27FC236}">
                <a16:creationId xmlns:a16="http://schemas.microsoft.com/office/drawing/2014/main" xmlns="" id="{37EA746E-BE2D-4690-B67C-09AA50953058}"/>
              </a:ext>
            </a:extLst>
          </p:cNvPr>
          <p:cNvSpPr txBox="1"/>
          <p:nvPr/>
        </p:nvSpPr>
        <p:spPr>
          <a:xfrm>
            <a:off x="3997953" y="2994978"/>
            <a:ext cx="68529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n-ea"/>
                <a:ea typeface="+mn-ea"/>
              </a:rPr>
              <a:t>创新考核办法，举行支部书记业务知识考试，以书面闭卷的形式考察各党支部书记对党的理论、党的基本知识、党建工作业务知识等方面的了解，提升基层党支部书记的业务素质。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31" name="TextBox 21">
            <a:extLst>
              <a:ext uri="{FF2B5EF4-FFF2-40B4-BE49-F238E27FC236}">
                <a16:creationId xmlns:a16="http://schemas.microsoft.com/office/drawing/2014/main" xmlns="" id="{CEA6FF85-703D-4DE0-BCB6-3C2846B8738B}"/>
              </a:ext>
            </a:extLst>
          </p:cNvPr>
          <p:cNvSpPr txBox="1"/>
          <p:nvPr/>
        </p:nvSpPr>
        <p:spPr>
          <a:xfrm>
            <a:off x="3997953" y="4428481"/>
            <a:ext cx="67056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n-ea"/>
                <a:ea typeface="+mn-ea"/>
              </a:rPr>
              <a:t>开展支部书记集中述职述廉活动、各支部负责人围绕履职尽责情况、党建工作存在的问题、加强改进工作思路和党建工作建议进行现场述职，述职结束后进行民主评议，会上发放民主测评表，由与会党员干部进行测评，并对评议结果进行汇总排名。通过述廉、评廉活动，促使各党支部书记严格履职尽责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4DF8BF80-D9C1-4824-983E-828D9AF8426E}"/>
              </a:ext>
            </a:extLst>
          </p:cNvPr>
          <p:cNvSpPr>
            <a:spLocks noEditPoints="1"/>
          </p:cNvSpPr>
          <p:nvPr/>
        </p:nvSpPr>
        <p:spPr bwMode="auto">
          <a:xfrm>
            <a:off x="1273547" y="4776538"/>
            <a:ext cx="684898" cy="638154"/>
          </a:xfrm>
          <a:custGeom>
            <a:avLst/>
            <a:gdLst>
              <a:gd name="T0" fmla="*/ 580 w 872"/>
              <a:gd name="T1" fmla="*/ 513 h 811"/>
              <a:gd name="T2" fmla="*/ 503 w 872"/>
              <a:gd name="T3" fmla="*/ 571 h 811"/>
              <a:gd name="T4" fmla="*/ 548 w 872"/>
              <a:gd name="T5" fmla="*/ 657 h 811"/>
              <a:gd name="T6" fmla="*/ 612 w 872"/>
              <a:gd name="T7" fmla="*/ 699 h 811"/>
              <a:gd name="T8" fmla="*/ 443 w 872"/>
              <a:gd name="T9" fmla="*/ 763 h 811"/>
              <a:gd name="T10" fmla="*/ 430 w 872"/>
              <a:gd name="T11" fmla="*/ 762 h 811"/>
              <a:gd name="T12" fmla="*/ 275 w 872"/>
              <a:gd name="T13" fmla="*/ 720 h 811"/>
              <a:gd name="T14" fmla="*/ 260 w 872"/>
              <a:gd name="T15" fmla="*/ 672 h 811"/>
              <a:gd name="T16" fmla="*/ 326 w 872"/>
              <a:gd name="T17" fmla="*/ 655 h 811"/>
              <a:gd name="T18" fmla="*/ 295 w 872"/>
              <a:gd name="T19" fmla="*/ 513 h 811"/>
              <a:gd name="T20" fmla="*/ 260 w 872"/>
              <a:gd name="T21" fmla="*/ 521 h 811"/>
              <a:gd name="T22" fmla="*/ 268 w 872"/>
              <a:gd name="T23" fmla="*/ 432 h 811"/>
              <a:gd name="T24" fmla="*/ 438 w 872"/>
              <a:gd name="T25" fmla="*/ 469 h 811"/>
              <a:gd name="T26" fmla="*/ 603 w 872"/>
              <a:gd name="T27" fmla="*/ 433 h 811"/>
              <a:gd name="T28" fmla="*/ 612 w 872"/>
              <a:gd name="T29" fmla="*/ 521 h 811"/>
              <a:gd name="T30" fmla="*/ 850 w 872"/>
              <a:gd name="T31" fmla="*/ 591 h 811"/>
              <a:gd name="T32" fmla="*/ 662 w 872"/>
              <a:gd name="T33" fmla="*/ 389 h 811"/>
              <a:gd name="T34" fmla="*/ 626 w 872"/>
              <a:gd name="T35" fmla="*/ 373 h 811"/>
              <a:gd name="T36" fmla="*/ 245 w 872"/>
              <a:gd name="T37" fmla="*/ 374 h 811"/>
              <a:gd name="T38" fmla="*/ 206 w 872"/>
              <a:gd name="T39" fmla="*/ 392 h 811"/>
              <a:gd name="T40" fmla="*/ 19 w 872"/>
              <a:gd name="T41" fmla="*/ 594 h 811"/>
              <a:gd name="T42" fmla="*/ 72 w 872"/>
              <a:gd name="T43" fmla="*/ 716 h 811"/>
              <a:gd name="T44" fmla="*/ 84 w 872"/>
              <a:gd name="T45" fmla="*/ 714 h 811"/>
              <a:gd name="T46" fmla="*/ 227 w 872"/>
              <a:gd name="T47" fmla="*/ 791 h 811"/>
              <a:gd name="T48" fmla="*/ 626 w 872"/>
              <a:gd name="T49" fmla="*/ 811 h 811"/>
              <a:gd name="T50" fmla="*/ 646 w 872"/>
              <a:gd name="T51" fmla="*/ 680 h 811"/>
              <a:gd name="T52" fmla="*/ 791 w 872"/>
              <a:gd name="T53" fmla="*/ 715 h 811"/>
              <a:gd name="T54" fmla="*/ 853 w 872"/>
              <a:gd name="T55" fmla="*/ 683 h 811"/>
              <a:gd name="T56" fmla="*/ 436 w 872"/>
              <a:gd name="T57" fmla="*/ 362 h 811"/>
              <a:gd name="T58" fmla="*/ 436 w 872"/>
              <a:gd name="T59" fmla="*/ 0 h 811"/>
              <a:gd name="T60" fmla="*/ 436 w 872"/>
              <a:gd name="T61" fmla="*/ 362 h 811"/>
              <a:gd name="T62" fmla="*/ 385 w 872"/>
              <a:gd name="T63" fmla="*/ 580 h 811"/>
              <a:gd name="T64" fmla="*/ 410 w 872"/>
              <a:gd name="T65" fmla="*/ 555 h 811"/>
              <a:gd name="T66" fmla="*/ 384 w 872"/>
              <a:gd name="T67" fmla="*/ 549 h 811"/>
              <a:gd name="T68" fmla="*/ 429 w 872"/>
              <a:gd name="T69" fmla="*/ 519 h 811"/>
              <a:gd name="T70" fmla="*/ 423 w 872"/>
              <a:gd name="T71" fmla="*/ 541 h 811"/>
              <a:gd name="T72" fmla="*/ 431 w 872"/>
              <a:gd name="T73" fmla="*/ 505 h 811"/>
              <a:gd name="T74" fmla="*/ 484 w 872"/>
              <a:gd name="T75" fmla="*/ 602 h 811"/>
              <a:gd name="T76" fmla="*/ 460 w 872"/>
              <a:gd name="T77" fmla="*/ 605 h 811"/>
              <a:gd name="T78" fmla="*/ 387 w 872"/>
              <a:gd name="T79" fmla="*/ 612 h 811"/>
              <a:gd name="T80" fmla="*/ 385 w 872"/>
              <a:gd name="T81" fmla="*/ 597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72" h="811">
                <a:moveTo>
                  <a:pt x="612" y="521"/>
                </a:moveTo>
                <a:lnTo>
                  <a:pt x="580" y="513"/>
                </a:lnTo>
                <a:cubicBezTo>
                  <a:pt x="578" y="513"/>
                  <a:pt x="577" y="513"/>
                  <a:pt x="575" y="513"/>
                </a:cubicBezTo>
                <a:cubicBezTo>
                  <a:pt x="542" y="508"/>
                  <a:pt x="511" y="534"/>
                  <a:pt x="503" y="571"/>
                </a:cubicBezTo>
                <a:cubicBezTo>
                  <a:pt x="495" y="608"/>
                  <a:pt x="513" y="644"/>
                  <a:pt x="544" y="655"/>
                </a:cubicBezTo>
                <a:cubicBezTo>
                  <a:pt x="546" y="656"/>
                  <a:pt x="547" y="656"/>
                  <a:pt x="548" y="657"/>
                </a:cubicBezTo>
                <a:lnTo>
                  <a:pt x="612" y="672"/>
                </a:lnTo>
                <a:lnTo>
                  <a:pt x="612" y="699"/>
                </a:lnTo>
                <a:cubicBezTo>
                  <a:pt x="612" y="709"/>
                  <a:pt x="605" y="718"/>
                  <a:pt x="596" y="721"/>
                </a:cubicBezTo>
                <a:lnTo>
                  <a:pt x="443" y="763"/>
                </a:lnTo>
                <a:cubicBezTo>
                  <a:pt x="442" y="763"/>
                  <a:pt x="440" y="763"/>
                  <a:pt x="438" y="763"/>
                </a:cubicBezTo>
                <a:cubicBezTo>
                  <a:pt x="435" y="763"/>
                  <a:pt x="433" y="763"/>
                  <a:pt x="430" y="762"/>
                </a:cubicBezTo>
                <a:cubicBezTo>
                  <a:pt x="429" y="762"/>
                  <a:pt x="429" y="762"/>
                  <a:pt x="428" y="761"/>
                </a:cubicBezTo>
                <a:lnTo>
                  <a:pt x="275" y="720"/>
                </a:lnTo>
                <a:cubicBezTo>
                  <a:pt x="266" y="717"/>
                  <a:pt x="260" y="708"/>
                  <a:pt x="260" y="698"/>
                </a:cubicBezTo>
                <a:lnTo>
                  <a:pt x="260" y="672"/>
                </a:lnTo>
                <a:lnTo>
                  <a:pt x="322" y="657"/>
                </a:lnTo>
                <a:cubicBezTo>
                  <a:pt x="323" y="656"/>
                  <a:pt x="325" y="656"/>
                  <a:pt x="326" y="655"/>
                </a:cubicBezTo>
                <a:cubicBezTo>
                  <a:pt x="357" y="644"/>
                  <a:pt x="375" y="608"/>
                  <a:pt x="368" y="571"/>
                </a:cubicBezTo>
                <a:cubicBezTo>
                  <a:pt x="360" y="534"/>
                  <a:pt x="328" y="508"/>
                  <a:pt x="295" y="513"/>
                </a:cubicBezTo>
                <a:cubicBezTo>
                  <a:pt x="294" y="513"/>
                  <a:pt x="292" y="513"/>
                  <a:pt x="291" y="513"/>
                </a:cubicBezTo>
                <a:lnTo>
                  <a:pt x="260" y="521"/>
                </a:lnTo>
                <a:lnTo>
                  <a:pt x="260" y="450"/>
                </a:lnTo>
                <a:cubicBezTo>
                  <a:pt x="260" y="443"/>
                  <a:pt x="263" y="436"/>
                  <a:pt x="268" y="432"/>
                </a:cubicBezTo>
                <a:cubicBezTo>
                  <a:pt x="273" y="427"/>
                  <a:pt x="280" y="426"/>
                  <a:pt x="286" y="428"/>
                </a:cubicBezTo>
                <a:lnTo>
                  <a:pt x="438" y="469"/>
                </a:lnTo>
                <a:lnTo>
                  <a:pt x="585" y="429"/>
                </a:lnTo>
                <a:cubicBezTo>
                  <a:pt x="591" y="427"/>
                  <a:pt x="598" y="429"/>
                  <a:pt x="603" y="433"/>
                </a:cubicBezTo>
                <a:cubicBezTo>
                  <a:pt x="609" y="437"/>
                  <a:pt x="612" y="444"/>
                  <a:pt x="612" y="451"/>
                </a:cubicBezTo>
                <a:lnTo>
                  <a:pt x="612" y="521"/>
                </a:lnTo>
                <a:close/>
                <a:moveTo>
                  <a:pt x="852" y="594"/>
                </a:moveTo>
                <a:cubicBezTo>
                  <a:pt x="852" y="593"/>
                  <a:pt x="851" y="592"/>
                  <a:pt x="850" y="591"/>
                </a:cubicBezTo>
                <a:lnTo>
                  <a:pt x="665" y="392"/>
                </a:lnTo>
                <a:cubicBezTo>
                  <a:pt x="664" y="391"/>
                  <a:pt x="663" y="390"/>
                  <a:pt x="662" y="389"/>
                </a:cubicBezTo>
                <a:cubicBezTo>
                  <a:pt x="654" y="382"/>
                  <a:pt x="644" y="378"/>
                  <a:pt x="635" y="375"/>
                </a:cubicBezTo>
                <a:cubicBezTo>
                  <a:pt x="632" y="374"/>
                  <a:pt x="629" y="373"/>
                  <a:pt x="626" y="373"/>
                </a:cubicBezTo>
                <a:lnTo>
                  <a:pt x="247" y="373"/>
                </a:lnTo>
                <a:cubicBezTo>
                  <a:pt x="246" y="373"/>
                  <a:pt x="246" y="374"/>
                  <a:pt x="245" y="374"/>
                </a:cubicBezTo>
                <a:cubicBezTo>
                  <a:pt x="232" y="375"/>
                  <a:pt x="219" y="380"/>
                  <a:pt x="209" y="389"/>
                </a:cubicBezTo>
                <a:cubicBezTo>
                  <a:pt x="208" y="390"/>
                  <a:pt x="207" y="391"/>
                  <a:pt x="206" y="392"/>
                </a:cubicBezTo>
                <a:lnTo>
                  <a:pt x="21" y="591"/>
                </a:lnTo>
                <a:cubicBezTo>
                  <a:pt x="20" y="592"/>
                  <a:pt x="20" y="593"/>
                  <a:pt x="19" y="594"/>
                </a:cubicBezTo>
                <a:cubicBezTo>
                  <a:pt x="1" y="617"/>
                  <a:pt x="0" y="648"/>
                  <a:pt x="12" y="673"/>
                </a:cubicBezTo>
                <a:cubicBezTo>
                  <a:pt x="24" y="699"/>
                  <a:pt x="47" y="716"/>
                  <a:pt x="72" y="716"/>
                </a:cubicBezTo>
                <a:cubicBezTo>
                  <a:pt x="74" y="716"/>
                  <a:pt x="77" y="715"/>
                  <a:pt x="79" y="715"/>
                </a:cubicBezTo>
                <a:cubicBezTo>
                  <a:pt x="81" y="715"/>
                  <a:pt x="82" y="715"/>
                  <a:pt x="84" y="714"/>
                </a:cubicBezTo>
                <a:lnTo>
                  <a:pt x="227" y="680"/>
                </a:lnTo>
                <a:lnTo>
                  <a:pt x="227" y="791"/>
                </a:lnTo>
                <a:cubicBezTo>
                  <a:pt x="227" y="802"/>
                  <a:pt x="236" y="811"/>
                  <a:pt x="247" y="811"/>
                </a:cubicBezTo>
                <a:lnTo>
                  <a:pt x="626" y="811"/>
                </a:lnTo>
                <a:cubicBezTo>
                  <a:pt x="637" y="811"/>
                  <a:pt x="646" y="802"/>
                  <a:pt x="646" y="791"/>
                </a:cubicBezTo>
                <a:lnTo>
                  <a:pt x="646" y="680"/>
                </a:lnTo>
                <a:lnTo>
                  <a:pt x="787" y="714"/>
                </a:lnTo>
                <a:cubicBezTo>
                  <a:pt x="788" y="715"/>
                  <a:pt x="790" y="715"/>
                  <a:pt x="791" y="715"/>
                </a:cubicBezTo>
                <a:cubicBezTo>
                  <a:pt x="794" y="715"/>
                  <a:pt x="796" y="716"/>
                  <a:pt x="799" y="716"/>
                </a:cubicBezTo>
                <a:cubicBezTo>
                  <a:pt x="820" y="716"/>
                  <a:pt x="840" y="703"/>
                  <a:pt x="853" y="683"/>
                </a:cubicBezTo>
                <a:cubicBezTo>
                  <a:pt x="872" y="657"/>
                  <a:pt x="872" y="620"/>
                  <a:pt x="852" y="594"/>
                </a:cubicBezTo>
                <a:close/>
                <a:moveTo>
                  <a:pt x="436" y="362"/>
                </a:moveTo>
                <a:cubicBezTo>
                  <a:pt x="529" y="362"/>
                  <a:pt x="605" y="281"/>
                  <a:pt x="605" y="181"/>
                </a:cubicBezTo>
                <a:cubicBezTo>
                  <a:pt x="605" y="81"/>
                  <a:pt x="529" y="0"/>
                  <a:pt x="436" y="0"/>
                </a:cubicBezTo>
                <a:cubicBezTo>
                  <a:pt x="342" y="0"/>
                  <a:pt x="266" y="81"/>
                  <a:pt x="266" y="181"/>
                </a:cubicBezTo>
                <a:cubicBezTo>
                  <a:pt x="266" y="281"/>
                  <a:pt x="342" y="362"/>
                  <a:pt x="436" y="362"/>
                </a:cubicBezTo>
                <a:close/>
                <a:moveTo>
                  <a:pt x="377" y="588"/>
                </a:moveTo>
                <a:lnTo>
                  <a:pt x="385" y="580"/>
                </a:lnTo>
                <a:cubicBezTo>
                  <a:pt x="402" y="594"/>
                  <a:pt x="421" y="603"/>
                  <a:pt x="446" y="591"/>
                </a:cubicBezTo>
                <a:lnTo>
                  <a:pt x="410" y="555"/>
                </a:lnTo>
                <a:lnTo>
                  <a:pt x="400" y="565"/>
                </a:lnTo>
                <a:lnTo>
                  <a:pt x="384" y="549"/>
                </a:lnTo>
                <a:lnTo>
                  <a:pt x="411" y="522"/>
                </a:lnTo>
                <a:cubicBezTo>
                  <a:pt x="415" y="524"/>
                  <a:pt x="422" y="524"/>
                  <a:pt x="429" y="519"/>
                </a:cubicBezTo>
                <a:lnTo>
                  <a:pt x="437" y="527"/>
                </a:lnTo>
                <a:lnTo>
                  <a:pt x="423" y="541"/>
                </a:lnTo>
                <a:lnTo>
                  <a:pt x="460" y="578"/>
                </a:lnTo>
                <a:cubicBezTo>
                  <a:pt x="474" y="555"/>
                  <a:pt x="462" y="520"/>
                  <a:pt x="431" y="505"/>
                </a:cubicBezTo>
                <a:cubicBezTo>
                  <a:pt x="462" y="506"/>
                  <a:pt x="502" y="542"/>
                  <a:pt x="474" y="591"/>
                </a:cubicBezTo>
                <a:lnTo>
                  <a:pt x="484" y="602"/>
                </a:lnTo>
                <a:lnTo>
                  <a:pt x="471" y="614"/>
                </a:lnTo>
                <a:lnTo>
                  <a:pt x="460" y="605"/>
                </a:lnTo>
                <a:cubicBezTo>
                  <a:pt x="434" y="619"/>
                  <a:pt x="410" y="617"/>
                  <a:pt x="391" y="602"/>
                </a:cubicBezTo>
                <a:cubicBezTo>
                  <a:pt x="392" y="606"/>
                  <a:pt x="390" y="610"/>
                  <a:pt x="387" y="612"/>
                </a:cubicBezTo>
                <a:cubicBezTo>
                  <a:pt x="383" y="615"/>
                  <a:pt x="378" y="614"/>
                  <a:pt x="375" y="610"/>
                </a:cubicBezTo>
                <a:cubicBezTo>
                  <a:pt x="371" y="604"/>
                  <a:pt x="378" y="596"/>
                  <a:pt x="385" y="597"/>
                </a:cubicBezTo>
                <a:cubicBezTo>
                  <a:pt x="382" y="594"/>
                  <a:pt x="380" y="591"/>
                  <a:pt x="377" y="588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36">
            <a:extLst>
              <a:ext uri="{FF2B5EF4-FFF2-40B4-BE49-F238E27FC236}">
                <a16:creationId xmlns:a16="http://schemas.microsoft.com/office/drawing/2014/main" xmlns="" id="{27BA93DE-C9E0-4CF8-9DC5-E35CAF6C92B6}"/>
              </a:ext>
            </a:extLst>
          </p:cNvPr>
          <p:cNvSpPr>
            <a:spLocks noEditPoints="1"/>
          </p:cNvSpPr>
          <p:nvPr/>
        </p:nvSpPr>
        <p:spPr bwMode="auto">
          <a:xfrm>
            <a:off x="1326530" y="3168536"/>
            <a:ext cx="623888" cy="498475"/>
          </a:xfrm>
          <a:custGeom>
            <a:avLst/>
            <a:gdLst>
              <a:gd name="T0" fmla="*/ 787 w 1019"/>
              <a:gd name="T1" fmla="*/ 779 h 812"/>
              <a:gd name="T2" fmla="*/ 0 w 1019"/>
              <a:gd name="T3" fmla="*/ 779 h 812"/>
              <a:gd name="T4" fmla="*/ 408 w 1019"/>
              <a:gd name="T5" fmla="*/ 300 h 812"/>
              <a:gd name="T6" fmla="*/ 393 w 1019"/>
              <a:gd name="T7" fmla="*/ 286 h 812"/>
              <a:gd name="T8" fmla="*/ 743 w 1019"/>
              <a:gd name="T9" fmla="*/ 335 h 812"/>
              <a:gd name="T10" fmla="*/ 44 w 1019"/>
              <a:gd name="T11" fmla="*/ 274 h 812"/>
              <a:gd name="T12" fmla="*/ 280 w 1019"/>
              <a:gd name="T13" fmla="*/ 588 h 812"/>
              <a:gd name="T14" fmla="*/ 134 w 1019"/>
              <a:gd name="T15" fmla="*/ 495 h 812"/>
              <a:gd name="T16" fmla="*/ 134 w 1019"/>
              <a:gd name="T17" fmla="*/ 526 h 812"/>
              <a:gd name="T18" fmla="*/ 426 w 1019"/>
              <a:gd name="T19" fmla="*/ 434 h 812"/>
              <a:gd name="T20" fmla="*/ 134 w 1019"/>
              <a:gd name="T21" fmla="*/ 434 h 812"/>
              <a:gd name="T22" fmla="*/ 426 w 1019"/>
              <a:gd name="T23" fmla="*/ 404 h 812"/>
              <a:gd name="T24" fmla="*/ 755 w 1019"/>
              <a:gd name="T25" fmla="*/ 340 h 812"/>
              <a:gd name="T26" fmla="*/ 755 w 1019"/>
              <a:gd name="T27" fmla="*/ 340 h 812"/>
              <a:gd name="T28" fmla="*/ 755 w 1019"/>
              <a:gd name="T29" fmla="*/ 50 h 812"/>
              <a:gd name="T30" fmla="*/ 463 w 1019"/>
              <a:gd name="T31" fmla="*/ 183 h 812"/>
              <a:gd name="T32" fmla="*/ 797 w 1019"/>
              <a:gd name="T33" fmla="*/ 201 h 812"/>
              <a:gd name="T34" fmla="*/ 511 w 1019"/>
              <a:gd name="T35" fmla="*/ 140 h 812"/>
              <a:gd name="T36" fmla="*/ 808 w 1019"/>
              <a:gd name="T37" fmla="*/ 353 h 812"/>
              <a:gd name="T38" fmla="*/ 924 w 1019"/>
              <a:gd name="T39" fmla="*/ 211 h 812"/>
              <a:gd name="T40" fmla="*/ 954 w 1019"/>
              <a:gd name="T41" fmla="*/ 244 h 812"/>
              <a:gd name="T42" fmla="*/ 937 w 1019"/>
              <a:gd name="T43" fmla="*/ 208 h 812"/>
              <a:gd name="T44" fmla="*/ 931 w 1019"/>
              <a:gd name="T45" fmla="*/ 397 h 812"/>
              <a:gd name="T46" fmla="*/ 930 w 1019"/>
              <a:gd name="T47" fmla="*/ 435 h 812"/>
              <a:gd name="T48" fmla="*/ 962 w 1019"/>
              <a:gd name="T49" fmla="*/ 436 h 812"/>
              <a:gd name="T50" fmla="*/ 960 w 1019"/>
              <a:gd name="T51" fmla="*/ 397 h 812"/>
              <a:gd name="T52" fmla="*/ 954 w 1019"/>
              <a:gd name="T53" fmla="*/ 312 h 812"/>
              <a:gd name="T54" fmla="*/ 470 w 1019"/>
              <a:gd name="T55" fmla="*/ 437 h 812"/>
              <a:gd name="T56" fmla="*/ 515 w 1019"/>
              <a:gd name="T57" fmla="*/ 610 h 812"/>
              <a:gd name="T58" fmla="*/ 532 w 1019"/>
              <a:gd name="T59" fmla="*/ 597 h 812"/>
              <a:gd name="T60" fmla="*/ 538 w 1019"/>
              <a:gd name="T61" fmla="*/ 575 h 812"/>
              <a:gd name="T62" fmla="*/ 560 w 1019"/>
              <a:gd name="T63" fmla="*/ 588 h 812"/>
              <a:gd name="T64" fmla="*/ 575 w 1019"/>
              <a:gd name="T65" fmla="*/ 621 h 812"/>
              <a:gd name="T66" fmla="*/ 593 w 1019"/>
              <a:gd name="T67" fmla="*/ 636 h 812"/>
              <a:gd name="T68" fmla="*/ 623 w 1019"/>
              <a:gd name="T69" fmla="*/ 632 h 812"/>
              <a:gd name="T70" fmla="*/ 617 w 1019"/>
              <a:gd name="T71" fmla="*/ 615 h 812"/>
              <a:gd name="T72" fmla="*/ 602 w 1019"/>
              <a:gd name="T73" fmla="*/ 582 h 812"/>
              <a:gd name="T74" fmla="*/ 582 w 1019"/>
              <a:gd name="T75" fmla="*/ 567 h 812"/>
              <a:gd name="T76" fmla="*/ 634 w 1019"/>
              <a:gd name="T77" fmla="*/ 539 h 812"/>
              <a:gd name="T78" fmla="*/ 612 w 1019"/>
              <a:gd name="T79" fmla="*/ 533 h 812"/>
              <a:gd name="T80" fmla="*/ 599 w 1019"/>
              <a:gd name="T81" fmla="*/ 515 h 812"/>
              <a:gd name="T82" fmla="*/ 577 w 1019"/>
              <a:gd name="T83" fmla="*/ 509 h 812"/>
              <a:gd name="T84" fmla="*/ 563 w 1019"/>
              <a:gd name="T85" fmla="*/ 491 h 812"/>
              <a:gd name="T86" fmla="*/ 541 w 1019"/>
              <a:gd name="T87" fmla="*/ 485 h 812"/>
              <a:gd name="T88" fmla="*/ 527 w 1019"/>
              <a:gd name="T89" fmla="*/ 467 h 812"/>
              <a:gd name="T90" fmla="*/ 505 w 1019"/>
              <a:gd name="T91" fmla="*/ 461 h 812"/>
              <a:gd name="T92" fmla="*/ 491 w 1019"/>
              <a:gd name="T93" fmla="*/ 443 h 812"/>
              <a:gd name="T94" fmla="*/ 95 w 1019"/>
              <a:gd name="T95" fmla="*/ 327 h 812"/>
              <a:gd name="T96" fmla="*/ 95 w 1019"/>
              <a:gd name="T97" fmla="*/ 679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19" h="812">
                <a:moveTo>
                  <a:pt x="0" y="751"/>
                </a:moveTo>
                <a:lnTo>
                  <a:pt x="787" y="751"/>
                </a:lnTo>
                <a:lnTo>
                  <a:pt x="787" y="779"/>
                </a:lnTo>
                <a:cubicBezTo>
                  <a:pt x="787" y="797"/>
                  <a:pt x="772" y="812"/>
                  <a:pt x="754" y="812"/>
                </a:cubicBezTo>
                <a:lnTo>
                  <a:pt x="33" y="812"/>
                </a:lnTo>
                <a:cubicBezTo>
                  <a:pt x="15" y="812"/>
                  <a:pt x="0" y="797"/>
                  <a:pt x="0" y="779"/>
                </a:cubicBezTo>
                <a:lnTo>
                  <a:pt x="0" y="751"/>
                </a:lnTo>
                <a:close/>
                <a:moveTo>
                  <a:pt x="393" y="286"/>
                </a:moveTo>
                <a:cubicBezTo>
                  <a:pt x="401" y="286"/>
                  <a:pt x="408" y="292"/>
                  <a:pt x="408" y="300"/>
                </a:cubicBezTo>
                <a:cubicBezTo>
                  <a:pt x="408" y="308"/>
                  <a:pt x="401" y="315"/>
                  <a:pt x="393" y="315"/>
                </a:cubicBezTo>
                <a:cubicBezTo>
                  <a:pt x="385" y="315"/>
                  <a:pt x="379" y="308"/>
                  <a:pt x="379" y="300"/>
                </a:cubicBezTo>
                <a:cubicBezTo>
                  <a:pt x="379" y="292"/>
                  <a:pt x="385" y="286"/>
                  <a:pt x="393" y="286"/>
                </a:cubicBezTo>
                <a:close/>
                <a:moveTo>
                  <a:pt x="44" y="274"/>
                </a:moveTo>
                <a:lnTo>
                  <a:pt x="485" y="274"/>
                </a:lnTo>
                <a:cubicBezTo>
                  <a:pt x="575" y="280"/>
                  <a:pt x="661" y="297"/>
                  <a:pt x="743" y="335"/>
                </a:cubicBezTo>
                <a:lnTo>
                  <a:pt x="743" y="732"/>
                </a:lnTo>
                <a:lnTo>
                  <a:pt x="44" y="732"/>
                </a:lnTo>
                <a:lnTo>
                  <a:pt x="44" y="274"/>
                </a:lnTo>
                <a:close/>
                <a:moveTo>
                  <a:pt x="134" y="556"/>
                </a:moveTo>
                <a:lnTo>
                  <a:pt x="280" y="556"/>
                </a:lnTo>
                <a:lnTo>
                  <a:pt x="280" y="588"/>
                </a:lnTo>
                <a:lnTo>
                  <a:pt x="134" y="588"/>
                </a:lnTo>
                <a:lnTo>
                  <a:pt x="134" y="556"/>
                </a:lnTo>
                <a:close/>
                <a:moveTo>
                  <a:pt x="134" y="495"/>
                </a:moveTo>
                <a:lnTo>
                  <a:pt x="426" y="495"/>
                </a:lnTo>
                <a:lnTo>
                  <a:pt x="426" y="526"/>
                </a:lnTo>
                <a:lnTo>
                  <a:pt x="134" y="526"/>
                </a:lnTo>
                <a:lnTo>
                  <a:pt x="134" y="495"/>
                </a:lnTo>
                <a:close/>
                <a:moveTo>
                  <a:pt x="134" y="434"/>
                </a:moveTo>
                <a:lnTo>
                  <a:pt x="426" y="434"/>
                </a:lnTo>
                <a:lnTo>
                  <a:pt x="426" y="465"/>
                </a:lnTo>
                <a:lnTo>
                  <a:pt x="134" y="465"/>
                </a:lnTo>
                <a:lnTo>
                  <a:pt x="134" y="434"/>
                </a:lnTo>
                <a:close/>
                <a:moveTo>
                  <a:pt x="134" y="372"/>
                </a:moveTo>
                <a:lnTo>
                  <a:pt x="426" y="372"/>
                </a:lnTo>
                <a:lnTo>
                  <a:pt x="426" y="404"/>
                </a:lnTo>
                <a:lnTo>
                  <a:pt x="134" y="404"/>
                </a:lnTo>
                <a:lnTo>
                  <a:pt x="134" y="372"/>
                </a:lnTo>
                <a:close/>
                <a:moveTo>
                  <a:pt x="755" y="340"/>
                </a:moveTo>
                <a:cubicBezTo>
                  <a:pt x="766" y="345"/>
                  <a:pt x="792" y="358"/>
                  <a:pt x="799" y="362"/>
                </a:cubicBezTo>
                <a:cubicBezTo>
                  <a:pt x="818" y="374"/>
                  <a:pt x="770" y="381"/>
                  <a:pt x="755" y="383"/>
                </a:cubicBezTo>
                <a:lnTo>
                  <a:pt x="755" y="340"/>
                </a:lnTo>
                <a:close/>
                <a:moveTo>
                  <a:pt x="924" y="211"/>
                </a:moveTo>
                <a:cubicBezTo>
                  <a:pt x="881" y="163"/>
                  <a:pt x="838" y="116"/>
                  <a:pt x="795" y="68"/>
                </a:cubicBezTo>
                <a:cubicBezTo>
                  <a:pt x="781" y="52"/>
                  <a:pt x="774" y="53"/>
                  <a:pt x="755" y="50"/>
                </a:cubicBezTo>
                <a:lnTo>
                  <a:pt x="311" y="1"/>
                </a:lnTo>
                <a:cubicBezTo>
                  <a:pt x="302" y="0"/>
                  <a:pt x="298" y="5"/>
                  <a:pt x="304" y="12"/>
                </a:cubicBezTo>
                <a:lnTo>
                  <a:pt x="463" y="183"/>
                </a:lnTo>
                <a:cubicBezTo>
                  <a:pt x="488" y="133"/>
                  <a:pt x="506" y="106"/>
                  <a:pt x="586" y="115"/>
                </a:cubicBezTo>
                <a:cubicBezTo>
                  <a:pt x="641" y="122"/>
                  <a:pt x="682" y="133"/>
                  <a:pt x="733" y="153"/>
                </a:cubicBezTo>
                <a:cubicBezTo>
                  <a:pt x="765" y="166"/>
                  <a:pt x="783" y="176"/>
                  <a:pt x="797" y="201"/>
                </a:cubicBezTo>
                <a:cubicBezTo>
                  <a:pt x="784" y="185"/>
                  <a:pt x="763" y="174"/>
                  <a:pt x="740" y="165"/>
                </a:cubicBezTo>
                <a:cubicBezTo>
                  <a:pt x="693" y="146"/>
                  <a:pt x="642" y="133"/>
                  <a:pt x="591" y="127"/>
                </a:cubicBezTo>
                <a:cubicBezTo>
                  <a:pt x="560" y="124"/>
                  <a:pt x="531" y="124"/>
                  <a:pt x="511" y="140"/>
                </a:cubicBezTo>
                <a:cubicBezTo>
                  <a:pt x="492" y="154"/>
                  <a:pt x="465" y="216"/>
                  <a:pt x="453" y="239"/>
                </a:cubicBezTo>
                <a:cubicBezTo>
                  <a:pt x="446" y="255"/>
                  <a:pt x="455" y="261"/>
                  <a:pt x="468" y="261"/>
                </a:cubicBezTo>
                <a:cubicBezTo>
                  <a:pt x="587" y="266"/>
                  <a:pt x="702" y="297"/>
                  <a:pt x="808" y="353"/>
                </a:cubicBezTo>
                <a:lnTo>
                  <a:pt x="809" y="292"/>
                </a:lnTo>
                <a:cubicBezTo>
                  <a:pt x="847" y="297"/>
                  <a:pt x="886" y="303"/>
                  <a:pt x="924" y="308"/>
                </a:cubicBezTo>
                <a:lnTo>
                  <a:pt x="924" y="211"/>
                </a:lnTo>
                <a:close/>
                <a:moveTo>
                  <a:pt x="1009" y="320"/>
                </a:moveTo>
                <a:cubicBezTo>
                  <a:pt x="1016" y="321"/>
                  <a:pt x="1019" y="314"/>
                  <a:pt x="1014" y="309"/>
                </a:cubicBezTo>
                <a:cubicBezTo>
                  <a:pt x="994" y="287"/>
                  <a:pt x="974" y="266"/>
                  <a:pt x="954" y="244"/>
                </a:cubicBezTo>
                <a:lnTo>
                  <a:pt x="954" y="216"/>
                </a:lnTo>
                <a:cubicBezTo>
                  <a:pt x="954" y="211"/>
                  <a:pt x="950" y="208"/>
                  <a:pt x="945" y="208"/>
                </a:cubicBezTo>
                <a:lnTo>
                  <a:pt x="937" y="208"/>
                </a:lnTo>
                <a:lnTo>
                  <a:pt x="937" y="379"/>
                </a:lnTo>
                <a:cubicBezTo>
                  <a:pt x="934" y="379"/>
                  <a:pt x="933" y="381"/>
                  <a:pt x="932" y="385"/>
                </a:cubicBezTo>
                <a:lnTo>
                  <a:pt x="931" y="397"/>
                </a:lnTo>
                <a:cubicBezTo>
                  <a:pt x="931" y="403"/>
                  <a:pt x="934" y="405"/>
                  <a:pt x="934" y="410"/>
                </a:cubicBezTo>
                <a:lnTo>
                  <a:pt x="933" y="424"/>
                </a:lnTo>
                <a:cubicBezTo>
                  <a:pt x="933" y="428"/>
                  <a:pt x="930" y="430"/>
                  <a:pt x="930" y="435"/>
                </a:cubicBezTo>
                <a:lnTo>
                  <a:pt x="918" y="536"/>
                </a:lnTo>
                <a:cubicBezTo>
                  <a:pt x="924" y="548"/>
                  <a:pt x="967" y="549"/>
                  <a:pt x="974" y="537"/>
                </a:cubicBezTo>
                <a:lnTo>
                  <a:pt x="962" y="436"/>
                </a:lnTo>
                <a:cubicBezTo>
                  <a:pt x="961" y="430"/>
                  <a:pt x="958" y="429"/>
                  <a:pt x="958" y="424"/>
                </a:cubicBezTo>
                <a:lnTo>
                  <a:pt x="957" y="410"/>
                </a:lnTo>
                <a:cubicBezTo>
                  <a:pt x="957" y="404"/>
                  <a:pt x="960" y="404"/>
                  <a:pt x="960" y="397"/>
                </a:cubicBezTo>
                <a:lnTo>
                  <a:pt x="959" y="385"/>
                </a:lnTo>
                <a:cubicBezTo>
                  <a:pt x="959" y="381"/>
                  <a:pt x="957" y="379"/>
                  <a:pt x="954" y="379"/>
                </a:cubicBezTo>
                <a:lnTo>
                  <a:pt x="954" y="312"/>
                </a:lnTo>
                <a:cubicBezTo>
                  <a:pt x="972" y="315"/>
                  <a:pt x="991" y="317"/>
                  <a:pt x="1009" y="320"/>
                </a:cubicBezTo>
                <a:close/>
                <a:moveTo>
                  <a:pt x="480" y="435"/>
                </a:moveTo>
                <a:lnTo>
                  <a:pt x="470" y="437"/>
                </a:lnTo>
                <a:lnTo>
                  <a:pt x="506" y="622"/>
                </a:lnTo>
                <a:lnTo>
                  <a:pt x="516" y="620"/>
                </a:lnTo>
                <a:lnTo>
                  <a:pt x="515" y="610"/>
                </a:lnTo>
                <a:lnTo>
                  <a:pt x="524" y="608"/>
                </a:lnTo>
                <a:lnTo>
                  <a:pt x="522" y="598"/>
                </a:lnTo>
                <a:lnTo>
                  <a:pt x="532" y="597"/>
                </a:lnTo>
                <a:lnTo>
                  <a:pt x="530" y="587"/>
                </a:lnTo>
                <a:lnTo>
                  <a:pt x="540" y="585"/>
                </a:lnTo>
                <a:lnTo>
                  <a:pt x="538" y="575"/>
                </a:lnTo>
                <a:lnTo>
                  <a:pt x="548" y="573"/>
                </a:lnTo>
                <a:lnTo>
                  <a:pt x="551" y="590"/>
                </a:lnTo>
                <a:lnTo>
                  <a:pt x="560" y="588"/>
                </a:lnTo>
                <a:lnTo>
                  <a:pt x="563" y="606"/>
                </a:lnTo>
                <a:lnTo>
                  <a:pt x="571" y="604"/>
                </a:lnTo>
                <a:lnTo>
                  <a:pt x="575" y="621"/>
                </a:lnTo>
                <a:lnTo>
                  <a:pt x="583" y="620"/>
                </a:lnTo>
                <a:lnTo>
                  <a:pt x="587" y="637"/>
                </a:lnTo>
                <a:lnTo>
                  <a:pt x="593" y="636"/>
                </a:lnTo>
                <a:lnTo>
                  <a:pt x="595" y="645"/>
                </a:lnTo>
                <a:lnTo>
                  <a:pt x="624" y="640"/>
                </a:lnTo>
                <a:lnTo>
                  <a:pt x="623" y="632"/>
                </a:lnTo>
                <a:lnTo>
                  <a:pt x="629" y="630"/>
                </a:lnTo>
                <a:lnTo>
                  <a:pt x="626" y="613"/>
                </a:lnTo>
                <a:lnTo>
                  <a:pt x="617" y="615"/>
                </a:lnTo>
                <a:lnTo>
                  <a:pt x="614" y="597"/>
                </a:lnTo>
                <a:lnTo>
                  <a:pt x="606" y="599"/>
                </a:lnTo>
                <a:lnTo>
                  <a:pt x="602" y="582"/>
                </a:lnTo>
                <a:lnTo>
                  <a:pt x="594" y="583"/>
                </a:lnTo>
                <a:lnTo>
                  <a:pt x="590" y="566"/>
                </a:lnTo>
                <a:lnTo>
                  <a:pt x="582" y="567"/>
                </a:lnTo>
                <a:lnTo>
                  <a:pt x="580" y="559"/>
                </a:lnTo>
                <a:lnTo>
                  <a:pt x="635" y="548"/>
                </a:lnTo>
                <a:lnTo>
                  <a:pt x="634" y="539"/>
                </a:lnTo>
                <a:lnTo>
                  <a:pt x="624" y="541"/>
                </a:lnTo>
                <a:lnTo>
                  <a:pt x="622" y="531"/>
                </a:lnTo>
                <a:lnTo>
                  <a:pt x="612" y="533"/>
                </a:lnTo>
                <a:lnTo>
                  <a:pt x="610" y="523"/>
                </a:lnTo>
                <a:lnTo>
                  <a:pt x="600" y="525"/>
                </a:lnTo>
                <a:lnTo>
                  <a:pt x="599" y="515"/>
                </a:lnTo>
                <a:lnTo>
                  <a:pt x="589" y="517"/>
                </a:lnTo>
                <a:lnTo>
                  <a:pt x="587" y="507"/>
                </a:lnTo>
                <a:lnTo>
                  <a:pt x="577" y="509"/>
                </a:lnTo>
                <a:lnTo>
                  <a:pt x="575" y="499"/>
                </a:lnTo>
                <a:lnTo>
                  <a:pt x="565" y="501"/>
                </a:lnTo>
                <a:lnTo>
                  <a:pt x="563" y="491"/>
                </a:lnTo>
                <a:lnTo>
                  <a:pt x="553" y="493"/>
                </a:lnTo>
                <a:lnTo>
                  <a:pt x="551" y="483"/>
                </a:lnTo>
                <a:lnTo>
                  <a:pt x="541" y="485"/>
                </a:lnTo>
                <a:lnTo>
                  <a:pt x="539" y="475"/>
                </a:lnTo>
                <a:lnTo>
                  <a:pt x="529" y="477"/>
                </a:lnTo>
                <a:lnTo>
                  <a:pt x="527" y="467"/>
                </a:lnTo>
                <a:lnTo>
                  <a:pt x="517" y="469"/>
                </a:lnTo>
                <a:lnTo>
                  <a:pt x="515" y="459"/>
                </a:lnTo>
                <a:lnTo>
                  <a:pt x="505" y="461"/>
                </a:lnTo>
                <a:lnTo>
                  <a:pt x="503" y="451"/>
                </a:lnTo>
                <a:lnTo>
                  <a:pt x="493" y="453"/>
                </a:lnTo>
                <a:lnTo>
                  <a:pt x="491" y="443"/>
                </a:lnTo>
                <a:lnTo>
                  <a:pt x="482" y="445"/>
                </a:lnTo>
                <a:lnTo>
                  <a:pt x="480" y="435"/>
                </a:lnTo>
                <a:close/>
                <a:moveTo>
                  <a:pt x="95" y="327"/>
                </a:moveTo>
                <a:lnTo>
                  <a:pt x="692" y="327"/>
                </a:lnTo>
                <a:lnTo>
                  <a:pt x="692" y="679"/>
                </a:lnTo>
                <a:lnTo>
                  <a:pt x="95" y="679"/>
                </a:lnTo>
                <a:lnTo>
                  <a:pt x="95" y="327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38">
            <a:extLst>
              <a:ext uri="{FF2B5EF4-FFF2-40B4-BE49-F238E27FC236}">
                <a16:creationId xmlns:a16="http://schemas.microsoft.com/office/drawing/2014/main" xmlns="" id="{96FED90B-47B4-4B55-9708-E4AFD3809A80}"/>
              </a:ext>
            </a:extLst>
          </p:cNvPr>
          <p:cNvSpPr>
            <a:spLocks noEditPoints="1"/>
          </p:cNvSpPr>
          <p:nvPr/>
        </p:nvSpPr>
        <p:spPr bwMode="auto">
          <a:xfrm>
            <a:off x="1413660" y="1893189"/>
            <a:ext cx="427172" cy="584924"/>
          </a:xfrm>
          <a:custGeom>
            <a:avLst/>
            <a:gdLst>
              <a:gd name="T0" fmla="*/ 82 w 625"/>
              <a:gd name="T1" fmla="*/ 138 h 853"/>
              <a:gd name="T2" fmla="*/ 69 w 625"/>
              <a:gd name="T3" fmla="*/ 853 h 853"/>
              <a:gd name="T4" fmla="*/ 625 w 625"/>
              <a:gd name="T5" fmla="*/ 210 h 853"/>
              <a:gd name="T6" fmla="*/ 577 w 625"/>
              <a:gd name="T7" fmla="*/ 225 h 853"/>
              <a:gd name="T8" fmla="*/ 71 w 625"/>
              <a:gd name="T9" fmla="*/ 803 h 853"/>
              <a:gd name="T10" fmla="*/ 270 w 625"/>
              <a:gd name="T11" fmla="*/ 91 h 853"/>
              <a:gd name="T12" fmla="*/ 354 w 625"/>
              <a:gd name="T13" fmla="*/ 91 h 853"/>
              <a:gd name="T14" fmla="*/ 311 w 625"/>
              <a:gd name="T15" fmla="*/ 136 h 853"/>
              <a:gd name="T16" fmla="*/ 218 w 625"/>
              <a:gd name="T17" fmla="*/ 93 h 853"/>
              <a:gd name="T18" fmla="*/ 114 w 625"/>
              <a:gd name="T19" fmla="*/ 216 h 853"/>
              <a:gd name="T20" fmla="*/ 510 w 625"/>
              <a:gd name="T21" fmla="*/ 216 h 853"/>
              <a:gd name="T22" fmla="*/ 406 w 625"/>
              <a:gd name="T23" fmla="*/ 93 h 853"/>
              <a:gd name="T24" fmla="*/ 218 w 625"/>
              <a:gd name="T25" fmla="*/ 93 h 853"/>
              <a:gd name="T26" fmla="*/ 220 w 625"/>
              <a:gd name="T27" fmla="*/ 648 h 853"/>
              <a:gd name="T28" fmla="*/ 151 w 625"/>
              <a:gd name="T29" fmla="*/ 667 h 853"/>
              <a:gd name="T30" fmla="*/ 136 w 625"/>
              <a:gd name="T31" fmla="*/ 682 h 853"/>
              <a:gd name="T32" fmla="*/ 220 w 625"/>
              <a:gd name="T33" fmla="*/ 689 h 853"/>
              <a:gd name="T34" fmla="*/ 132 w 625"/>
              <a:gd name="T35" fmla="*/ 732 h 853"/>
              <a:gd name="T36" fmla="*/ 242 w 625"/>
              <a:gd name="T37" fmla="*/ 678 h 853"/>
              <a:gd name="T38" fmla="*/ 242 w 625"/>
              <a:gd name="T39" fmla="*/ 643 h 853"/>
              <a:gd name="T40" fmla="*/ 110 w 625"/>
              <a:gd name="T41" fmla="*/ 650 h 853"/>
              <a:gd name="T42" fmla="*/ 214 w 625"/>
              <a:gd name="T43" fmla="*/ 760 h 853"/>
              <a:gd name="T44" fmla="*/ 214 w 625"/>
              <a:gd name="T45" fmla="*/ 335 h 853"/>
              <a:gd name="T46" fmla="*/ 151 w 625"/>
              <a:gd name="T47" fmla="*/ 354 h 853"/>
              <a:gd name="T48" fmla="*/ 173 w 625"/>
              <a:gd name="T49" fmla="*/ 410 h 853"/>
              <a:gd name="T50" fmla="*/ 132 w 625"/>
              <a:gd name="T51" fmla="*/ 425 h 853"/>
              <a:gd name="T52" fmla="*/ 214 w 625"/>
              <a:gd name="T53" fmla="*/ 313 h 853"/>
              <a:gd name="T54" fmla="*/ 110 w 625"/>
              <a:gd name="T55" fmla="*/ 423 h 853"/>
              <a:gd name="T56" fmla="*/ 241 w 625"/>
              <a:gd name="T57" fmla="*/ 360 h 853"/>
              <a:gd name="T58" fmla="*/ 240 w 625"/>
              <a:gd name="T59" fmla="*/ 330 h 853"/>
              <a:gd name="T60" fmla="*/ 220 w 625"/>
              <a:gd name="T61" fmla="*/ 503 h 853"/>
              <a:gd name="T62" fmla="*/ 136 w 625"/>
              <a:gd name="T63" fmla="*/ 525 h 853"/>
              <a:gd name="T64" fmla="*/ 220 w 625"/>
              <a:gd name="T65" fmla="*/ 581 h 853"/>
              <a:gd name="T66" fmla="*/ 241 w 625"/>
              <a:gd name="T67" fmla="*/ 487 h 853"/>
              <a:gd name="T68" fmla="*/ 110 w 625"/>
              <a:gd name="T69" fmla="*/ 492 h 853"/>
              <a:gd name="T70" fmla="*/ 220 w 625"/>
              <a:gd name="T71" fmla="*/ 602 h 853"/>
              <a:gd name="T72" fmla="*/ 289 w 625"/>
              <a:gd name="T73" fmla="*/ 465 h 853"/>
              <a:gd name="T74" fmla="*/ 326 w 625"/>
              <a:gd name="T75" fmla="*/ 723 h 853"/>
              <a:gd name="T76" fmla="*/ 501 w 625"/>
              <a:gd name="T77" fmla="*/ 669 h 853"/>
              <a:gd name="T78" fmla="*/ 320 w 625"/>
              <a:gd name="T79" fmla="*/ 717 h 853"/>
              <a:gd name="T80" fmla="*/ 501 w 625"/>
              <a:gd name="T81" fmla="*/ 507 h 853"/>
              <a:gd name="T82" fmla="*/ 320 w 625"/>
              <a:gd name="T83" fmla="*/ 410 h 853"/>
              <a:gd name="T84" fmla="*/ 320 w 625"/>
              <a:gd name="T85" fmla="*/ 352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5" h="853">
                <a:moveTo>
                  <a:pt x="47" y="225"/>
                </a:moveTo>
                <a:cubicBezTo>
                  <a:pt x="47" y="201"/>
                  <a:pt x="58" y="189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10"/>
                </a:cubicBezTo>
                <a:lnTo>
                  <a:pt x="0" y="784"/>
                </a:lnTo>
                <a:cubicBezTo>
                  <a:pt x="0" y="819"/>
                  <a:pt x="34" y="853"/>
                  <a:pt x="69" y="853"/>
                </a:cubicBezTo>
                <a:lnTo>
                  <a:pt x="555" y="853"/>
                </a:lnTo>
                <a:cubicBezTo>
                  <a:pt x="590" y="853"/>
                  <a:pt x="625" y="819"/>
                  <a:pt x="625" y="784"/>
                </a:cubicBezTo>
                <a:lnTo>
                  <a:pt x="625" y="210"/>
                </a:lnTo>
                <a:cubicBezTo>
                  <a:pt x="625" y="167"/>
                  <a:pt x="586" y="139"/>
                  <a:pt x="542" y="138"/>
                </a:cubicBezTo>
                <a:lnTo>
                  <a:pt x="542" y="188"/>
                </a:lnTo>
                <a:cubicBezTo>
                  <a:pt x="566" y="189"/>
                  <a:pt x="577" y="201"/>
                  <a:pt x="577" y="225"/>
                </a:cubicBezTo>
                <a:lnTo>
                  <a:pt x="577" y="768"/>
                </a:lnTo>
                <a:cubicBezTo>
                  <a:pt x="577" y="786"/>
                  <a:pt x="570" y="803"/>
                  <a:pt x="553" y="803"/>
                </a:cubicBezTo>
                <a:lnTo>
                  <a:pt x="71" y="803"/>
                </a:lnTo>
                <a:cubicBezTo>
                  <a:pt x="53" y="803"/>
                  <a:pt x="47" y="783"/>
                  <a:pt x="47" y="764"/>
                </a:cubicBezTo>
                <a:lnTo>
                  <a:pt x="47" y="225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5" y="52"/>
                </a:lnTo>
                <a:cubicBezTo>
                  <a:pt x="335" y="52"/>
                  <a:pt x="354" y="71"/>
                  <a:pt x="354" y="91"/>
                </a:cubicBezTo>
                <a:lnTo>
                  <a:pt x="354" y="95"/>
                </a:lnTo>
                <a:cubicBezTo>
                  <a:pt x="354" y="117"/>
                  <a:pt x="335" y="136"/>
                  <a:pt x="313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5" y="93"/>
                  <a:pt x="114" y="104"/>
                  <a:pt x="114" y="128"/>
                </a:cubicBezTo>
                <a:lnTo>
                  <a:pt x="114" y="216"/>
                </a:lnTo>
                <a:cubicBezTo>
                  <a:pt x="114" y="231"/>
                  <a:pt x="124" y="246"/>
                  <a:pt x="138" y="246"/>
                </a:cubicBezTo>
                <a:lnTo>
                  <a:pt x="486" y="246"/>
                </a:lnTo>
                <a:cubicBezTo>
                  <a:pt x="500" y="246"/>
                  <a:pt x="510" y="231"/>
                  <a:pt x="510" y="216"/>
                </a:cubicBezTo>
                <a:lnTo>
                  <a:pt x="510" y="128"/>
                </a:lnTo>
                <a:cubicBezTo>
                  <a:pt x="510" y="104"/>
                  <a:pt x="499" y="93"/>
                  <a:pt x="475" y="93"/>
                </a:cubicBezTo>
                <a:lnTo>
                  <a:pt x="406" y="93"/>
                </a:lnTo>
                <a:cubicBezTo>
                  <a:pt x="406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8"/>
                  <a:pt x="138" y="648"/>
                </a:cubicBezTo>
                <a:lnTo>
                  <a:pt x="220" y="648"/>
                </a:lnTo>
                <a:lnTo>
                  <a:pt x="220" y="654"/>
                </a:lnTo>
                <a:cubicBezTo>
                  <a:pt x="220" y="661"/>
                  <a:pt x="186" y="681"/>
                  <a:pt x="179" y="684"/>
                </a:cubicBezTo>
                <a:cubicBezTo>
                  <a:pt x="174" y="679"/>
                  <a:pt x="160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3" y="693"/>
                  <a:pt x="220" y="689"/>
                </a:cubicBezTo>
                <a:cubicBezTo>
                  <a:pt x="220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39" y="715"/>
                  <a:pt x="242" y="678"/>
                </a:cubicBezTo>
                <a:cubicBezTo>
                  <a:pt x="243" y="659"/>
                  <a:pt x="291" y="642"/>
                  <a:pt x="296" y="624"/>
                </a:cubicBezTo>
                <a:lnTo>
                  <a:pt x="289" y="624"/>
                </a:lnTo>
                <a:cubicBezTo>
                  <a:pt x="275" y="624"/>
                  <a:pt x="253" y="638"/>
                  <a:pt x="242" y="643"/>
                </a:cubicBezTo>
                <a:cubicBezTo>
                  <a:pt x="236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1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1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0" y="336"/>
                  <a:pt x="220" y="341"/>
                </a:cubicBezTo>
                <a:cubicBezTo>
                  <a:pt x="220" y="347"/>
                  <a:pt x="184" y="371"/>
                  <a:pt x="179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7"/>
                  <a:pt x="173" y="410"/>
                </a:cubicBezTo>
                <a:lnTo>
                  <a:pt x="220" y="376"/>
                </a:lnTo>
                <a:lnTo>
                  <a:pt x="220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1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4"/>
                  <a:pt x="241" y="360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0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0" y="492"/>
                </a:lnTo>
                <a:lnTo>
                  <a:pt x="220" y="503"/>
                </a:lnTo>
                <a:lnTo>
                  <a:pt x="179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5"/>
                </a:cubicBezTo>
                <a:cubicBezTo>
                  <a:pt x="136" y="531"/>
                  <a:pt x="167" y="566"/>
                  <a:pt x="173" y="566"/>
                </a:cubicBezTo>
                <a:cubicBezTo>
                  <a:pt x="183" y="566"/>
                  <a:pt x="209" y="536"/>
                  <a:pt x="220" y="533"/>
                </a:cubicBezTo>
                <a:lnTo>
                  <a:pt x="220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1" y="487"/>
                </a:moveTo>
                <a:cubicBezTo>
                  <a:pt x="238" y="480"/>
                  <a:pt x="233" y="471"/>
                  <a:pt x="220" y="471"/>
                </a:cubicBezTo>
                <a:lnTo>
                  <a:pt x="132" y="471"/>
                </a:lnTo>
                <a:cubicBezTo>
                  <a:pt x="121" y="471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2"/>
                  <a:pt x="121" y="602"/>
                  <a:pt x="132" y="602"/>
                </a:cubicBezTo>
                <a:lnTo>
                  <a:pt x="220" y="602"/>
                </a:lnTo>
                <a:cubicBezTo>
                  <a:pt x="252" y="602"/>
                  <a:pt x="242" y="547"/>
                  <a:pt x="241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1" y="487"/>
                </a:lnTo>
                <a:close/>
                <a:moveTo>
                  <a:pt x="320" y="717"/>
                </a:moveTo>
                <a:cubicBezTo>
                  <a:pt x="320" y="722"/>
                  <a:pt x="321" y="723"/>
                  <a:pt x="326" y="723"/>
                </a:cubicBezTo>
                <a:lnTo>
                  <a:pt x="495" y="723"/>
                </a:lnTo>
                <a:cubicBezTo>
                  <a:pt x="500" y="723"/>
                  <a:pt x="501" y="722"/>
                  <a:pt x="501" y="717"/>
                </a:cubicBezTo>
                <a:lnTo>
                  <a:pt x="501" y="669"/>
                </a:lnTo>
                <a:cubicBezTo>
                  <a:pt x="501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7"/>
                </a:lnTo>
                <a:close/>
                <a:moveTo>
                  <a:pt x="320" y="566"/>
                </a:moveTo>
                <a:lnTo>
                  <a:pt x="501" y="566"/>
                </a:lnTo>
                <a:lnTo>
                  <a:pt x="501" y="507"/>
                </a:lnTo>
                <a:lnTo>
                  <a:pt x="320" y="507"/>
                </a:lnTo>
                <a:lnTo>
                  <a:pt x="320" y="566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0804344"/>
      </p:ext>
    </p:extLst>
  </p:cSld>
  <p:clrMapOvr>
    <a:masterClrMapping/>
  </p:clrMapOvr>
  <p:transition spd="slow" advTm="10961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5AAC0D-ACE2-4DE3-AF73-A99619F45C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82"/>
          <a:stretch/>
        </p:blipFill>
        <p:spPr>
          <a:xfrm>
            <a:off x="-1" y="4859596"/>
            <a:ext cx="12196763" cy="19984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D4AE202-1008-4C7F-A125-860196A5A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584" y="548680"/>
            <a:ext cx="3146202" cy="1863074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8F6D524-A1FD-4CB5-A24B-9B81B6668488}"/>
              </a:ext>
            </a:extLst>
          </p:cNvPr>
          <p:cNvSpPr txBox="1"/>
          <p:nvPr/>
        </p:nvSpPr>
        <p:spPr>
          <a:xfrm>
            <a:off x="5055812" y="1357537"/>
            <a:ext cx="1918194" cy="627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defRPr sz="6600">
                <a:ln w="0">
                  <a:noFill/>
                </a:ln>
                <a:solidFill>
                  <a:srgbClr val="FFFF00"/>
                </a:solidFill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defRPr>
            </a:lvl1pPr>
            <a:lvl2pPr>
              <a:defRPr sz="2400">
                <a:solidFill>
                  <a:schemeClr val="tx2"/>
                </a:solidFill>
                <a:ea typeface="微软雅黑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0"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rPr>
              <a:t>第三部分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3BE2845-4024-4272-BBA0-601B3CBBD091}"/>
              </a:ext>
            </a:extLst>
          </p:cNvPr>
          <p:cNvSpPr txBox="1"/>
          <p:nvPr/>
        </p:nvSpPr>
        <p:spPr>
          <a:xfrm>
            <a:off x="3687326" y="2774855"/>
            <a:ext cx="4868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A0000"/>
                </a:solidFill>
                <a:effectLst/>
                <a:uLnTx/>
                <a:uFillTx/>
                <a:latin typeface="方正粗雅宋_GBK" panose="02000000000000000000" pitchFamily="2" charset="-122"/>
                <a:ea typeface="方正粗雅宋_GBK" panose="02000000000000000000" pitchFamily="2" charset="-122"/>
                <a:cs typeface="+mn-cs"/>
              </a:rPr>
              <a:t>工 作 要 求</a:t>
            </a:r>
          </a:p>
        </p:txBody>
      </p:sp>
      <p:sp>
        <p:nvSpPr>
          <p:cNvPr id="41" name="Freeform 5">
            <a:extLst>
              <a:ext uri="{FF2B5EF4-FFF2-40B4-BE49-F238E27FC236}">
                <a16:creationId xmlns:a16="http://schemas.microsoft.com/office/drawing/2014/main" xmlns="" id="{5BDD1588-19B1-47B5-AC2D-00FDAD3F04B6}"/>
              </a:ext>
            </a:extLst>
          </p:cNvPr>
          <p:cNvSpPr>
            <a:spLocks/>
          </p:cNvSpPr>
          <p:nvPr/>
        </p:nvSpPr>
        <p:spPr bwMode="auto">
          <a:xfrm>
            <a:off x="5845175" y="3973282"/>
            <a:ext cx="450850" cy="457200"/>
          </a:xfrm>
          <a:custGeom>
            <a:avLst/>
            <a:gdLst>
              <a:gd name="T0" fmla="*/ 260 w 519"/>
              <a:gd name="T1" fmla="*/ 0 h 493"/>
              <a:gd name="T2" fmla="*/ 321 w 519"/>
              <a:gd name="T3" fmla="*/ 189 h 493"/>
              <a:gd name="T4" fmla="*/ 519 w 519"/>
              <a:gd name="T5" fmla="*/ 188 h 493"/>
              <a:gd name="T6" fmla="*/ 358 w 519"/>
              <a:gd name="T7" fmla="*/ 305 h 493"/>
              <a:gd name="T8" fmla="*/ 420 w 519"/>
              <a:gd name="T9" fmla="*/ 493 h 493"/>
              <a:gd name="T10" fmla="*/ 260 w 519"/>
              <a:gd name="T11" fmla="*/ 376 h 493"/>
              <a:gd name="T12" fmla="*/ 100 w 519"/>
              <a:gd name="T13" fmla="*/ 493 h 493"/>
              <a:gd name="T14" fmla="*/ 161 w 519"/>
              <a:gd name="T15" fmla="*/ 305 h 493"/>
              <a:gd name="T16" fmla="*/ 0 w 519"/>
              <a:gd name="T17" fmla="*/ 188 h 493"/>
              <a:gd name="T18" fmla="*/ 199 w 519"/>
              <a:gd name="T19" fmla="*/ 189 h 493"/>
              <a:gd name="T20" fmla="*/ 260 w 519"/>
              <a:gd name="T21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9" h="493">
                <a:moveTo>
                  <a:pt x="260" y="0"/>
                </a:moveTo>
                <a:lnTo>
                  <a:pt x="321" y="189"/>
                </a:lnTo>
                <a:lnTo>
                  <a:pt x="519" y="188"/>
                </a:lnTo>
                <a:lnTo>
                  <a:pt x="358" y="305"/>
                </a:lnTo>
                <a:lnTo>
                  <a:pt x="420" y="493"/>
                </a:lnTo>
                <a:lnTo>
                  <a:pt x="260" y="376"/>
                </a:lnTo>
                <a:lnTo>
                  <a:pt x="100" y="493"/>
                </a:lnTo>
                <a:lnTo>
                  <a:pt x="161" y="305"/>
                </a:lnTo>
                <a:lnTo>
                  <a:pt x="0" y="188"/>
                </a:lnTo>
                <a:lnTo>
                  <a:pt x="199" y="189"/>
                </a:lnTo>
                <a:lnTo>
                  <a:pt x="260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xmlns="" id="{061BB208-2314-4DC8-9746-06E5D99C5CB2}"/>
              </a:ext>
            </a:extLst>
          </p:cNvPr>
          <p:cNvSpPr>
            <a:spLocks/>
          </p:cNvSpPr>
          <p:nvPr/>
        </p:nvSpPr>
        <p:spPr bwMode="auto">
          <a:xfrm>
            <a:off x="5257800" y="4047895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6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6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43" name="Freeform 7">
            <a:extLst>
              <a:ext uri="{FF2B5EF4-FFF2-40B4-BE49-F238E27FC236}">
                <a16:creationId xmlns:a16="http://schemas.microsoft.com/office/drawing/2014/main" xmlns="" id="{F166D614-D5A8-4868-84DB-0CAD4244381C}"/>
              </a:ext>
            </a:extLst>
          </p:cNvPr>
          <p:cNvSpPr>
            <a:spLocks/>
          </p:cNvSpPr>
          <p:nvPr/>
        </p:nvSpPr>
        <p:spPr bwMode="auto">
          <a:xfrm>
            <a:off x="6611938" y="4047895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7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7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44" name="Line 8">
            <a:extLst>
              <a:ext uri="{FF2B5EF4-FFF2-40B4-BE49-F238E27FC236}">
                <a16:creationId xmlns:a16="http://schemas.microsoft.com/office/drawing/2014/main" xmlns="" id="{A17294FC-C69F-4CC5-ADAA-DCC2BCA88EF0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1225" y="4171720"/>
            <a:ext cx="3665537" cy="0"/>
          </a:xfrm>
          <a:prstGeom prst="line">
            <a:avLst/>
          </a:prstGeom>
          <a:noFill/>
          <a:ln w="1746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9">
            <a:extLst>
              <a:ext uri="{FF2B5EF4-FFF2-40B4-BE49-F238E27FC236}">
                <a16:creationId xmlns:a16="http://schemas.microsoft.com/office/drawing/2014/main" xmlns="" id="{AF5A7796-C3FC-49CC-9B40-4C6ED02F11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1588" y="4171720"/>
            <a:ext cx="3663950" cy="0"/>
          </a:xfrm>
          <a:prstGeom prst="line">
            <a:avLst/>
          </a:prstGeom>
          <a:noFill/>
          <a:ln w="1746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xmlns="" id="{BB16064F-12F7-48B9-BE46-FFC0DFEBAFFE}"/>
              </a:ext>
            </a:extLst>
          </p:cNvPr>
          <p:cNvSpPr>
            <a:spLocks noEditPoints="1"/>
          </p:cNvSpPr>
          <p:nvPr/>
        </p:nvSpPr>
        <p:spPr bwMode="auto">
          <a:xfrm>
            <a:off x="2547835" y="4619552"/>
            <a:ext cx="219518" cy="220826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21">
            <a:extLst>
              <a:ext uri="{FF2B5EF4-FFF2-40B4-BE49-F238E27FC236}">
                <a16:creationId xmlns:a16="http://schemas.microsoft.com/office/drawing/2014/main" xmlns="" id="{408F782D-E432-4ACE-BD36-91B801EF29D0}"/>
              </a:ext>
            </a:extLst>
          </p:cNvPr>
          <p:cNvSpPr>
            <a:spLocks noEditPoints="1"/>
          </p:cNvSpPr>
          <p:nvPr/>
        </p:nvSpPr>
        <p:spPr bwMode="auto">
          <a:xfrm>
            <a:off x="7805334" y="4619552"/>
            <a:ext cx="219518" cy="220826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xmlns="" id="{68F001A8-53D6-462B-9183-D8F818D2DFF1}"/>
              </a:ext>
            </a:extLst>
          </p:cNvPr>
          <p:cNvSpPr>
            <a:spLocks noEditPoints="1"/>
          </p:cNvSpPr>
          <p:nvPr/>
        </p:nvSpPr>
        <p:spPr bwMode="auto">
          <a:xfrm>
            <a:off x="5161969" y="4619552"/>
            <a:ext cx="219518" cy="220826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xmlns="" id="{6330AF79-3A31-4BE9-84C3-64160CA0968F}"/>
              </a:ext>
            </a:extLst>
          </p:cNvPr>
          <p:cNvSpPr txBox="1"/>
          <p:nvPr/>
        </p:nvSpPr>
        <p:spPr>
          <a:xfrm>
            <a:off x="2767353" y="4560688"/>
            <a:ext cx="19593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>
              <a:defRPr/>
            </a:pPr>
            <a:r>
              <a:rPr lang="zh-CN" altLang="en-US" sz="1600" dirty="0">
                <a:solidFill>
                  <a:srgbClr val="404040"/>
                </a:solidFill>
              </a:rPr>
              <a:t>加强组织领导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xmlns="" id="{74810D30-8226-456B-B144-6AF2AA1CAE50}"/>
              </a:ext>
            </a:extLst>
          </p:cNvPr>
          <p:cNvSpPr txBox="1"/>
          <p:nvPr/>
        </p:nvSpPr>
        <p:spPr>
          <a:xfrm>
            <a:off x="8000607" y="4560688"/>
            <a:ext cx="1529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>
              <a:defRPr/>
            </a:pPr>
            <a:r>
              <a:rPr lang="zh-CN" altLang="en-US" sz="1600" dirty="0">
                <a:solidFill>
                  <a:srgbClr val="404040"/>
                </a:solidFill>
              </a:rPr>
              <a:t>强化督办检查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xmlns="" id="{DF16E6AB-5DA6-4227-B812-8312DE7FFF3B}"/>
              </a:ext>
            </a:extLst>
          </p:cNvPr>
          <p:cNvSpPr txBox="1"/>
          <p:nvPr/>
        </p:nvSpPr>
        <p:spPr>
          <a:xfrm>
            <a:off x="5357287" y="4560688"/>
            <a:ext cx="22284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rgbClr val="404040"/>
                </a:solidFill>
              </a:rPr>
              <a:t>注重宣传引导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7764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096">
        <p15:prstTrans prst="pageCurlDouble"/>
      </p:transition>
    </mc:Choice>
    <mc:Fallback xmlns="">
      <p:transition spd="slow" advTm="6096">
        <p:fade/>
      </p:transition>
    </mc:Fallback>
  </mc:AlternateContent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A780AA1-CFC9-4B69-8137-4B8FBBADDE48}"/>
              </a:ext>
            </a:extLst>
          </p:cNvPr>
          <p:cNvSpPr/>
          <p:nvPr/>
        </p:nvSpPr>
        <p:spPr>
          <a:xfrm>
            <a:off x="4750018" y="2336972"/>
            <a:ext cx="62351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严格落实党建工作责任制，各基层党组织负责人作为党建工作第一责任人，要切实加强领导，统筹抓好党建组织、宣传、实施、自查、整改工作。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67638F66-A29C-4FB8-A8A1-3DC1817ED875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D70B8486-D644-4300-B45F-349DE330AEFD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1</a:t>
            </a:r>
            <a:r>
              <a:rPr lang="zh-CN" altLang="en-US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、加强组织领导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24C38A6-5A06-4CA7-BFF7-E832849ED241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56861CF5-A058-4630-B81B-F6B2559723EB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60A97C68-EE14-4AF8-A94A-C372EA16E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C4A040D-B2EB-4EE1-8CEA-866BDD4958C9}"/>
              </a:ext>
            </a:extLst>
          </p:cNvPr>
          <p:cNvSpPr/>
          <p:nvPr/>
        </p:nvSpPr>
        <p:spPr>
          <a:xfrm>
            <a:off x="4716615" y="4284912"/>
            <a:ext cx="62351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一书</a:t>
            </a:r>
            <a:r>
              <a:rPr lang="zh-CN" altLang="en-US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zh-CN" altLang="zh-CN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横向到边、纵向到底的基层党建工作任务指导书体系，集团各单位结合实际制定本单位党建任务指导书，实行逐级备案管理，每季度向集团党委报告完成</a:t>
            </a:r>
            <a:r>
              <a:rPr lang="zh-CN" altLang="zh-CN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情况；</a:t>
            </a:r>
            <a:endParaRPr lang="en-US" altLang="zh-CN" kern="10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spcAft>
                <a:spcPts val="0"/>
              </a:spcAft>
            </a:pPr>
            <a:r>
              <a:rPr lang="zh-CN" altLang="zh-CN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两册</a:t>
            </a:r>
            <a:r>
              <a:rPr lang="zh-CN" altLang="en-US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zh-CN" altLang="zh-CN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党建工作手册和党员</a:t>
            </a:r>
            <a:r>
              <a:rPr lang="zh-CN" altLang="zh-CN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手册。</a:t>
            </a:r>
            <a:endParaRPr lang="en-US" altLang="zh-CN" kern="10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spcAft>
                <a:spcPts val="0"/>
              </a:spcAft>
            </a:pPr>
            <a:r>
              <a:rPr lang="zh-CN" altLang="zh-CN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三评议</a:t>
            </a:r>
            <a:r>
              <a:rPr lang="zh-CN" altLang="en-US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zh-CN" altLang="zh-CN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评议支部、评议党员、支部联述联评。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F5F90A4-2D09-4A8F-9295-CAD13C9EBBC8}"/>
              </a:ext>
            </a:extLst>
          </p:cNvPr>
          <p:cNvSpPr txBox="1"/>
          <p:nvPr/>
        </p:nvSpPr>
        <p:spPr>
          <a:xfrm>
            <a:off x="675246" y="2924473"/>
            <a:ext cx="1812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Lifeline JL" panose="00000400000000000000" pitchFamily="2" charset="0"/>
                <a:ea typeface="+mj-ea"/>
              </a:rPr>
              <a:t>加强组织领导</a:t>
            </a:r>
            <a:endParaRPr lang="zh-CN" altLang="en-US" sz="4000" b="1" dirty="0">
              <a:solidFill>
                <a:schemeClr val="accent1"/>
              </a:solidFill>
              <a:latin typeface="Lifeline JL" panose="00000400000000000000" pitchFamily="2" charset="0"/>
              <a:ea typeface="+mj-ea"/>
            </a:endParaRPr>
          </a:p>
        </p:txBody>
      </p:sp>
      <p:sp>
        <p:nvSpPr>
          <p:cNvPr id="26" name="空心弧 25">
            <a:extLst>
              <a:ext uri="{FF2B5EF4-FFF2-40B4-BE49-F238E27FC236}">
                <a16:creationId xmlns:a16="http://schemas.microsoft.com/office/drawing/2014/main" xmlns="" id="{E900B0D9-6C84-4B5F-8596-5CB2731D48AF}"/>
              </a:ext>
            </a:extLst>
          </p:cNvPr>
          <p:cNvSpPr/>
          <p:nvPr/>
        </p:nvSpPr>
        <p:spPr bwMode="auto">
          <a:xfrm rot="5400000">
            <a:off x="1211554" y="2173889"/>
            <a:ext cx="2824608" cy="2824608"/>
          </a:xfrm>
          <a:prstGeom prst="blockArc">
            <a:avLst>
              <a:gd name="adj1" fmla="val 7814590"/>
              <a:gd name="adj2" fmla="val 3279098"/>
              <a:gd name="adj3" fmla="val 7457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9" name="箭头: 五边形 28">
            <a:extLst>
              <a:ext uri="{FF2B5EF4-FFF2-40B4-BE49-F238E27FC236}">
                <a16:creationId xmlns:a16="http://schemas.microsoft.com/office/drawing/2014/main" xmlns="" id="{E659EFF8-F54A-4A67-8B7E-538ECC4BCA4C}"/>
              </a:ext>
            </a:extLst>
          </p:cNvPr>
          <p:cNvSpPr/>
          <p:nvPr/>
        </p:nvSpPr>
        <p:spPr bwMode="auto">
          <a:xfrm>
            <a:off x="4739945" y="3707367"/>
            <a:ext cx="4780079" cy="429914"/>
          </a:xfrm>
          <a:prstGeom prst="homePlate">
            <a:avLst>
              <a:gd name="adj" fmla="val 26536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B2ABF4E-15A9-4F23-886B-BE17421375B6}"/>
              </a:ext>
            </a:extLst>
          </p:cNvPr>
          <p:cNvSpPr txBox="1"/>
          <p:nvPr/>
        </p:nvSpPr>
        <p:spPr>
          <a:xfrm>
            <a:off x="4845191" y="3722269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>
                <a:solidFill>
                  <a:srgbClr val="FFFF00"/>
                </a:solidFill>
              </a:rPr>
              <a:t>建立“一书两册三评议”制度</a:t>
            </a:r>
          </a:p>
        </p:txBody>
      </p:sp>
      <p:sp>
        <p:nvSpPr>
          <p:cNvPr id="33" name="箭头: 五边形 32">
            <a:extLst>
              <a:ext uri="{FF2B5EF4-FFF2-40B4-BE49-F238E27FC236}">
                <a16:creationId xmlns:a16="http://schemas.microsoft.com/office/drawing/2014/main" xmlns="" id="{81A399C0-66DB-4CFF-99AB-02F269CE7603}"/>
              </a:ext>
            </a:extLst>
          </p:cNvPr>
          <p:cNvSpPr/>
          <p:nvPr/>
        </p:nvSpPr>
        <p:spPr bwMode="auto">
          <a:xfrm>
            <a:off x="4739945" y="1775329"/>
            <a:ext cx="4780079" cy="429914"/>
          </a:xfrm>
          <a:prstGeom prst="homePlate">
            <a:avLst>
              <a:gd name="adj" fmla="val 26536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32EF700-97D0-476D-BF50-70AA286B0C04}"/>
              </a:ext>
            </a:extLst>
          </p:cNvPr>
          <p:cNvSpPr txBox="1"/>
          <p:nvPr/>
        </p:nvSpPr>
        <p:spPr>
          <a:xfrm>
            <a:off x="4835614" y="1790231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00"/>
                </a:solidFill>
                <a:latin typeface="+mj-ea"/>
                <a:ea typeface="+mj-ea"/>
              </a:rPr>
              <a:t>严格落实党建工作责任制</a:t>
            </a:r>
          </a:p>
        </p:txBody>
      </p:sp>
      <p:sp>
        <p:nvSpPr>
          <p:cNvPr id="35" name="Freeform 13">
            <a:extLst>
              <a:ext uri="{FF2B5EF4-FFF2-40B4-BE49-F238E27FC236}">
                <a16:creationId xmlns:a16="http://schemas.microsoft.com/office/drawing/2014/main" xmlns="" id="{64B4D3E5-54B8-42D1-8D1C-EC3370D6D685}"/>
              </a:ext>
            </a:extLst>
          </p:cNvPr>
          <p:cNvSpPr>
            <a:spLocks noEditPoints="1"/>
          </p:cNvSpPr>
          <p:nvPr/>
        </p:nvSpPr>
        <p:spPr bwMode="auto">
          <a:xfrm>
            <a:off x="2419632" y="3123593"/>
            <a:ext cx="1088905" cy="932330"/>
          </a:xfrm>
          <a:custGeom>
            <a:avLst/>
            <a:gdLst>
              <a:gd name="T0" fmla="*/ 507 w 792"/>
              <a:gd name="T1" fmla="*/ 294 h 677"/>
              <a:gd name="T2" fmla="*/ 441 w 792"/>
              <a:gd name="T3" fmla="*/ 294 h 677"/>
              <a:gd name="T4" fmla="*/ 424 w 792"/>
              <a:gd name="T5" fmla="*/ 346 h 677"/>
              <a:gd name="T6" fmla="*/ 441 w 792"/>
              <a:gd name="T7" fmla="*/ 558 h 677"/>
              <a:gd name="T8" fmla="*/ 396 w 792"/>
              <a:gd name="T9" fmla="*/ 634 h 677"/>
              <a:gd name="T10" fmla="*/ 354 w 792"/>
              <a:gd name="T11" fmla="*/ 558 h 677"/>
              <a:gd name="T12" fmla="*/ 378 w 792"/>
              <a:gd name="T13" fmla="*/ 346 h 677"/>
              <a:gd name="T14" fmla="*/ 361 w 792"/>
              <a:gd name="T15" fmla="*/ 294 h 677"/>
              <a:gd name="T16" fmla="*/ 288 w 792"/>
              <a:gd name="T17" fmla="*/ 294 h 677"/>
              <a:gd name="T18" fmla="*/ 288 w 792"/>
              <a:gd name="T19" fmla="*/ 294 h 677"/>
              <a:gd name="T20" fmla="*/ 166 w 792"/>
              <a:gd name="T21" fmla="*/ 421 h 677"/>
              <a:gd name="T22" fmla="*/ 184 w 792"/>
              <a:gd name="T23" fmla="*/ 552 h 677"/>
              <a:gd name="T24" fmla="*/ 305 w 792"/>
              <a:gd name="T25" fmla="*/ 677 h 677"/>
              <a:gd name="T26" fmla="*/ 490 w 792"/>
              <a:gd name="T27" fmla="*/ 677 h 677"/>
              <a:gd name="T28" fmla="*/ 611 w 792"/>
              <a:gd name="T29" fmla="*/ 550 h 677"/>
              <a:gd name="T30" fmla="*/ 629 w 792"/>
              <a:gd name="T31" fmla="*/ 419 h 677"/>
              <a:gd name="T32" fmla="*/ 507 w 792"/>
              <a:gd name="T33" fmla="*/ 294 h 677"/>
              <a:gd name="T34" fmla="*/ 150 w 792"/>
              <a:gd name="T35" fmla="*/ 212 h 677"/>
              <a:gd name="T36" fmla="*/ 228 w 792"/>
              <a:gd name="T37" fmla="*/ 135 h 677"/>
              <a:gd name="T38" fmla="*/ 150 w 792"/>
              <a:gd name="T39" fmla="*/ 58 h 677"/>
              <a:gd name="T40" fmla="*/ 73 w 792"/>
              <a:gd name="T41" fmla="*/ 135 h 677"/>
              <a:gd name="T42" fmla="*/ 150 w 792"/>
              <a:gd name="T43" fmla="*/ 212 h 677"/>
              <a:gd name="T44" fmla="*/ 219 w 792"/>
              <a:gd name="T45" fmla="*/ 237 h 677"/>
              <a:gd name="T46" fmla="*/ 81 w 792"/>
              <a:gd name="T47" fmla="*/ 237 h 677"/>
              <a:gd name="T48" fmla="*/ 81 w 792"/>
              <a:gd name="T49" fmla="*/ 237 h 677"/>
              <a:gd name="T50" fmla="*/ 5 w 792"/>
              <a:gd name="T51" fmla="*/ 316 h 677"/>
              <a:gd name="T52" fmla="*/ 16 w 792"/>
              <a:gd name="T53" fmla="*/ 397 h 677"/>
              <a:gd name="T54" fmla="*/ 92 w 792"/>
              <a:gd name="T55" fmla="*/ 475 h 677"/>
              <a:gd name="T56" fmla="*/ 132 w 792"/>
              <a:gd name="T57" fmla="*/ 475 h 677"/>
              <a:gd name="T58" fmla="*/ 124 w 792"/>
              <a:gd name="T59" fmla="*/ 418 h 677"/>
              <a:gd name="T60" fmla="*/ 124 w 792"/>
              <a:gd name="T61" fmla="*/ 417 h 677"/>
              <a:gd name="T62" fmla="*/ 124 w 792"/>
              <a:gd name="T63" fmla="*/ 417 h 677"/>
              <a:gd name="T64" fmla="*/ 159 w 792"/>
              <a:gd name="T65" fmla="*/ 309 h 677"/>
              <a:gd name="T66" fmla="*/ 212 w 792"/>
              <a:gd name="T67" fmla="*/ 271 h 677"/>
              <a:gd name="T68" fmla="*/ 267 w 792"/>
              <a:gd name="T69" fmla="*/ 253 h 677"/>
              <a:gd name="T70" fmla="*/ 219 w 792"/>
              <a:gd name="T71" fmla="*/ 237 h 677"/>
              <a:gd name="T72" fmla="*/ 641 w 792"/>
              <a:gd name="T73" fmla="*/ 212 h 677"/>
              <a:gd name="T74" fmla="*/ 719 w 792"/>
              <a:gd name="T75" fmla="*/ 135 h 677"/>
              <a:gd name="T76" fmla="*/ 641 w 792"/>
              <a:gd name="T77" fmla="*/ 58 h 677"/>
              <a:gd name="T78" fmla="*/ 564 w 792"/>
              <a:gd name="T79" fmla="*/ 135 h 677"/>
              <a:gd name="T80" fmla="*/ 641 w 792"/>
              <a:gd name="T81" fmla="*/ 212 h 677"/>
              <a:gd name="T82" fmla="*/ 710 w 792"/>
              <a:gd name="T83" fmla="*/ 237 h 677"/>
              <a:gd name="T84" fmla="*/ 572 w 792"/>
              <a:gd name="T85" fmla="*/ 237 h 677"/>
              <a:gd name="T86" fmla="*/ 572 w 792"/>
              <a:gd name="T87" fmla="*/ 237 h 677"/>
              <a:gd name="T88" fmla="*/ 526 w 792"/>
              <a:gd name="T89" fmla="*/ 252 h 677"/>
              <a:gd name="T90" fmla="*/ 583 w 792"/>
              <a:gd name="T91" fmla="*/ 271 h 677"/>
              <a:gd name="T92" fmla="*/ 637 w 792"/>
              <a:gd name="T93" fmla="*/ 310 h 677"/>
              <a:gd name="T94" fmla="*/ 671 w 792"/>
              <a:gd name="T95" fmla="*/ 415 h 677"/>
              <a:gd name="T96" fmla="*/ 671 w 792"/>
              <a:gd name="T97" fmla="*/ 416 h 677"/>
              <a:gd name="T98" fmla="*/ 671 w 792"/>
              <a:gd name="T99" fmla="*/ 416 h 677"/>
              <a:gd name="T100" fmla="*/ 663 w 792"/>
              <a:gd name="T101" fmla="*/ 475 h 677"/>
              <a:gd name="T102" fmla="*/ 699 w 792"/>
              <a:gd name="T103" fmla="*/ 475 h 677"/>
              <a:gd name="T104" fmla="*/ 775 w 792"/>
              <a:gd name="T105" fmla="*/ 396 h 677"/>
              <a:gd name="T106" fmla="*/ 786 w 792"/>
              <a:gd name="T107" fmla="*/ 314 h 677"/>
              <a:gd name="T108" fmla="*/ 710 w 792"/>
              <a:gd name="T109" fmla="*/ 237 h 677"/>
              <a:gd name="T110" fmla="*/ 521 w 792"/>
              <a:gd name="T111" fmla="*/ 127 h 677"/>
              <a:gd name="T112" fmla="*/ 397 w 792"/>
              <a:gd name="T113" fmla="*/ 254 h 677"/>
              <a:gd name="T114" fmla="*/ 274 w 792"/>
              <a:gd name="T115" fmla="*/ 127 h 677"/>
              <a:gd name="T116" fmla="*/ 397 w 792"/>
              <a:gd name="T117" fmla="*/ 0 h 677"/>
              <a:gd name="T118" fmla="*/ 521 w 792"/>
              <a:gd name="T119" fmla="*/ 127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2" h="677">
                <a:moveTo>
                  <a:pt x="507" y="294"/>
                </a:moveTo>
                <a:lnTo>
                  <a:pt x="441" y="294"/>
                </a:lnTo>
                <a:cubicBezTo>
                  <a:pt x="441" y="301"/>
                  <a:pt x="442" y="333"/>
                  <a:pt x="424" y="346"/>
                </a:cubicBezTo>
                <a:cubicBezTo>
                  <a:pt x="424" y="346"/>
                  <a:pt x="453" y="506"/>
                  <a:pt x="441" y="558"/>
                </a:cubicBezTo>
                <a:cubicBezTo>
                  <a:pt x="436" y="580"/>
                  <a:pt x="418" y="634"/>
                  <a:pt x="396" y="634"/>
                </a:cubicBezTo>
                <a:cubicBezTo>
                  <a:pt x="375" y="634"/>
                  <a:pt x="358" y="579"/>
                  <a:pt x="354" y="558"/>
                </a:cubicBezTo>
                <a:cubicBezTo>
                  <a:pt x="344" y="506"/>
                  <a:pt x="378" y="346"/>
                  <a:pt x="378" y="346"/>
                </a:cubicBezTo>
                <a:cubicBezTo>
                  <a:pt x="373" y="344"/>
                  <a:pt x="363" y="335"/>
                  <a:pt x="361" y="294"/>
                </a:cubicBezTo>
                <a:lnTo>
                  <a:pt x="288" y="294"/>
                </a:lnTo>
                <a:lnTo>
                  <a:pt x="288" y="294"/>
                </a:lnTo>
                <a:cubicBezTo>
                  <a:pt x="221" y="294"/>
                  <a:pt x="158" y="352"/>
                  <a:pt x="166" y="421"/>
                </a:cubicBezTo>
                <a:lnTo>
                  <a:pt x="184" y="552"/>
                </a:lnTo>
                <a:cubicBezTo>
                  <a:pt x="197" y="621"/>
                  <a:pt x="238" y="677"/>
                  <a:pt x="305" y="677"/>
                </a:cubicBezTo>
                <a:lnTo>
                  <a:pt x="490" y="677"/>
                </a:lnTo>
                <a:cubicBezTo>
                  <a:pt x="557" y="677"/>
                  <a:pt x="598" y="619"/>
                  <a:pt x="611" y="550"/>
                </a:cubicBezTo>
                <a:lnTo>
                  <a:pt x="629" y="419"/>
                </a:lnTo>
                <a:cubicBezTo>
                  <a:pt x="637" y="351"/>
                  <a:pt x="574" y="294"/>
                  <a:pt x="507" y="294"/>
                </a:cubicBezTo>
                <a:close/>
                <a:moveTo>
                  <a:pt x="150" y="212"/>
                </a:moveTo>
                <a:cubicBezTo>
                  <a:pt x="193" y="212"/>
                  <a:pt x="228" y="178"/>
                  <a:pt x="228" y="135"/>
                </a:cubicBezTo>
                <a:cubicBezTo>
                  <a:pt x="228" y="92"/>
                  <a:pt x="193" y="58"/>
                  <a:pt x="150" y="58"/>
                </a:cubicBezTo>
                <a:cubicBezTo>
                  <a:pt x="108" y="58"/>
                  <a:pt x="73" y="92"/>
                  <a:pt x="73" y="135"/>
                </a:cubicBezTo>
                <a:cubicBezTo>
                  <a:pt x="73" y="178"/>
                  <a:pt x="108" y="212"/>
                  <a:pt x="150" y="212"/>
                </a:cubicBezTo>
                <a:close/>
                <a:moveTo>
                  <a:pt x="219" y="237"/>
                </a:moveTo>
                <a:lnTo>
                  <a:pt x="81" y="237"/>
                </a:lnTo>
                <a:lnTo>
                  <a:pt x="81" y="237"/>
                </a:lnTo>
                <a:cubicBezTo>
                  <a:pt x="39" y="237"/>
                  <a:pt x="0" y="272"/>
                  <a:pt x="5" y="316"/>
                </a:cubicBezTo>
                <a:lnTo>
                  <a:pt x="16" y="397"/>
                </a:lnTo>
                <a:cubicBezTo>
                  <a:pt x="25" y="440"/>
                  <a:pt x="50" y="475"/>
                  <a:pt x="92" y="475"/>
                </a:cubicBezTo>
                <a:lnTo>
                  <a:pt x="132" y="475"/>
                </a:lnTo>
                <a:lnTo>
                  <a:pt x="124" y="418"/>
                </a:lnTo>
                <a:lnTo>
                  <a:pt x="124" y="417"/>
                </a:lnTo>
                <a:lnTo>
                  <a:pt x="124" y="417"/>
                </a:lnTo>
                <a:cubicBezTo>
                  <a:pt x="120" y="378"/>
                  <a:pt x="132" y="340"/>
                  <a:pt x="159" y="309"/>
                </a:cubicBezTo>
                <a:cubicBezTo>
                  <a:pt x="174" y="293"/>
                  <a:pt x="192" y="280"/>
                  <a:pt x="212" y="271"/>
                </a:cubicBezTo>
                <a:cubicBezTo>
                  <a:pt x="229" y="261"/>
                  <a:pt x="248" y="255"/>
                  <a:pt x="267" y="253"/>
                </a:cubicBezTo>
                <a:cubicBezTo>
                  <a:pt x="253" y="243"/>
                  <a:pt x="236" y="237"/>
                  <a:pt x="219" y="237"/>
                </a:cubicBezTo>
                <a:close/>
                <a:moveTo>
                  <a:pt x="641" y="212"/>
                </a:moveTo>
                <a:cubicBezTo>
                  <a:pt x="684" y="212"/>
                  <a:pt x="719" y="178"/>
                  <a:pt x="719" y="135"/>
                </a:cubicBezTo>
                <a:cubicBezTo>
                  <a:pt x="719" y="92"/>
                  <a:pt x="684" y="58"/>
                  <a:pt x="641" y="58"/>
                </a:cubicBezTo>
                <a:cubicBezTo>
                  <a:pt x="599" y="58"/>
                  <a:pt x="564" y="92"/>
                  <a:pt x="564" y="135"/>
                </a:cubicBezTo>
                <a:cubicBezTo>
                  <a:pt x="564" y="178"/>
                  <a:pt x="599" y="212"/>
                  <a:pt x="641" y="212"/>
                </a:cubicBezTo>
                <a:close/>
                <a:moveTo>
                  <a:pt x="710" y="237"/>
                </a:moveTo>
                <a:lnTo>
                  <a:pt x="572" y="237"/>
                </a:lnTo>
                <a:lnTo>
                  <a:pt x="572" y="237"/>
                </a:lnTo>
                <a:cubicBezTo>
                  <a:pt x="555" y="237"/>
                  <a:pt x="539" y="242"/>
                  <a:pt x="526" y="252"/>
                </a:cubicBezTo>
                <a:cubicBezTo>
                  <a:pt x="546" y="255"/>
                  <a:pt x="566" y="261"/>
                  <a:pt x="583" y="271"/>
                </a:cubicBezTo>
                <a:cubicBezTo>
                  <a:pt x="604" y="280"/>
                  <a:pt x="622" y="293"/>
                  <a:pt x="637" y="310"/>
                </a:cubicBezTo>
                <a:cubicBezTo>
                  <a:pt x="663" y="340"/>
                  <a:pt x="675" y="377"/>
                  <a:pt x="671" y="415"/>
                </a:cubicBezTo>
                <a:lnTo>
                  <a:pt x="671" y="416"/>
                </a:lnTo>
                <a:lnTo>
                  <a:pt x="671" y="416"/>
                </a:lnTo>
                <a:lnTo>
                  <a:pt x="663" y="475"/>
                </a:lnTo>
                <a:lnTo>
                  <a:pt x="699" y="475"/>
                </a:lnTo>
                <a:cubicBezTo>
                  <a:pt x="741" y="475"/>
                  <a:pt x="767" y="439"/>
                  <a:pt x="775" y="396"/>
                </a:cubicBezTo>
                <a:lnTo>
                  <a:pt x="786" y="314"/>
                </a:lnTo>
                <a:cubicBezTo>
                  <a:pt x="792" y="272"/>
                  <a:pt x="752" y="237"/>
                  <a:pt x="710" y="237"/>
                </a:cubicBezTo>
                <a:close/>
                <a:moveTo>
                  <a:pt x="521" y="127"/>
                </a:moveTo>
                <a:cubicBezTo>
                  <a:pt x="521" y="197"/>
                  <a:pt x="466" y="254"/>
                  <a:pt x="397" y="254"/>
                </a:cubicBezTo>
                <a:cubicBezTo>
                  <a:pt x="329" y="254"/>
                  <a:pt x="274" y="197"/>
                  <a:pt x="274" y="127"/>
                </a:cubicBezTo>
                <a:cubicBezTo>
                  <a:pt x="274" y="57"/>
                  <a:pt x="329" y="0"/>
                  <a:pt x="397" y="0"/>
                </a:cubicBezTo>
                <a:cubicBezTo>
                  <a:pt x="466" y="0"/>
                  <a:pt x="521" y="57"/>
                  <a:pt x="521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932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6979">
        <p14:prism isInverted="1"/>
      </p:transition>
    </mc:Choice>
    <mc:Fallback xmlns="">
      <p:transition spd="slow" advTm="6979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247BD077-7DA4-415C-9B96-0B59BB04068D}"/>
              </a:ext>
            </a:extLst>
          </p:cNvPr>
          <p:cNvSpPr/>
          <p:nvPr/>
        </p:nvSpPr>
        <p:spPr>
          <a:xfrm>
            <a:off x="1345853" y="1704495"/>
            <a:ext cx="92302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200000"/>
              </a:lnSpc>
              <a:spcAft>
                <a:spcPts val="0"/>
              </a:spcAft>
            </a:pPr>
            <a:r>
              <a:rPr lang="zh-CN" altLang="en-US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 smtClean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202x</a:t>
            </a:r>
            <a:r>
              <a:rPr lang="zh-CN" altLang="en-US" sz="2000" kern="100" dirty="0" smtClean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r>
              <a:rPr lang="zh-CN" altLang="en-US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为全面推进大风集团有限公司（以下简称“集团”）基层党组织建设和党员队伍建设，保持和发挥新时期共产党员的先进性，提高集团各级党组织及广大党员的教育决策和管理能力，提升党建工作新水平，现草拟集团公司党委及三个支部</a:t>
            </a:r>
            <a:r>
              <a:rPr lang="zh-CN" altLang="en-US" sz="2000" b="1" kern="100" dirty="0">
                <a:latin typeface="+mj-ea"/>
                <a:ea typeface="+mj-ea"/>
                <a:cs typeface="Times New Roman" panose="02020603050405020304" pitchFamily="18" charset="0"/>
              </a:rPr>
              <a:t>党建工作计划如下：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5AAC0D-ACE2-4DE3-AF73-A99619F45C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82"/>
          <a:stretch/>
        </p:blipFill>
        <p:spPr>
          <a:xfrm>
            <a:off x="-1" y="4859596"/>
            <a:ext cx="12196763" cy="199840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9D294AA-23DF-470F-BF56-E9C33E69EF33}"/>
              </a:ext>
            </a:extLst>
          </p:cNvPr>
          <p:cNvGrpSpPr/>
          <p:nvPr/>
        </p:nvGrpSpPr>
        <p:grpSpPr>
          <a:xfrm>
            <a:off x="788108" y="547944"/>
            <a:ext cx="1700815" cy="1007165"/>
            <a:chOff x="788108" y="547944"/>
            <a:chExt cx="1700815" cy="100716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6D4AE202-1008-4C7F-A125-860196A5A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108" y="547944"/>
              <a:ext cx="1700815" cy="1007165"/>
            </a:xfrm>
            <a:prstGeom prst="rect">
              <a:avLst/>
            </a:prstGeom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D8F6D524-A1FD-4CB5-A24B-9B81B6668488}"/>
                </a:ext>
              </a:extLst>
            </p:cNvPr>
            <p:cNvSpPr txBox="1"/>
            <p:nvPr/>
          </p:nvSpPr>
          <p:spPr>
            <a:xfrm>
              <a:off x="1139819" y="815376"/>
              <a:ext cx="941191" cy="6279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ctr">
                <a:defRPr sz="6600">
                  <a:ln w="0">
                    <a:noFill/>
                  </a:ln>
                  <a:solidFill>
                    <a:srgbClr val="FFFF00"/>
                  </a:solidFill>
                  <a:latin typeface="方正粗雅宋_GBK" panose="02000000000000000000" pitchFamily="2" charset="-122"/>
                  <a:ea typeface="方正粗雅宋_GBK" panose="02000000000000000000" pitchFamily="2" charset="-122"/>
                  <a:cs typeface="+mj-cs"/>
                </a:defRPr>
              </a:lvl1pPr>
              <a:lvl2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2pPr>
              <a:lvl3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3pPr>
              <a:lvl4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4pPr>
              <a:lvl5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9pPr>
            </a:lstStyle>
            <a:p>
              <a:r>
                <a:rPr lang="zh-CN" altLang="en-US" sz="2800" dirty="0"/>
                <a:t>前言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7295940"/>
      </p:ext>
    </p:extLst>
  </p:cSld>
  <p:clrMapOvr>
    <a:masterClrMapping/>
  </p:clrMapOvr>
  <p:transition spd="slow" advTm="5608">
    <p:wipe/>
  </p:transition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D2E26137-BC73-4897-8CF3-88BBA46D039C}"/>
              </a:ext>
            </a:extLst>
          </p:cNvPr>
          <p:cNvSpPr/>
          <p:nvPr/>
        </p:nvSpPr>
        <p:spPr bwMode="auto">
          <a:xfrm>
            <a:off x="1004558" y="2943518"/>
            <a:ext cx="3217752" cy="314024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4F294BCC-5AFB-472C-85E5-87C4F3AD46F5}"/>
              </a:ext>
            </a:extLst>
          </p:cNvPr>
          <p:cNvSpPr/>
          <p:nvPr/>
        </p:nvSpPr>
        <p:spPr bwMode="auto">
          <a:xfrm>
            <a:off x="4502830" y="2943518"/>
            <a:ext cx="3217752" cy="314024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2B451B77-778D-4F0C-8F55-72CA9121ECB0}"/>
              </a:ext>
            </a:extLst>
          </p:cNvPr>
          <p:cNvSpPr/>
          <p:nvPr/>
        </p:nvSpPr>
        <p:spPr bwMode="auto">
          <a:xfrm>
            <a:off x="8001102" y="2943518"/>
            <a:ext cx="3217752" cy="314024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5684775-1442-41BA-801B-969EC285640D}"/>
              </a:ext>
            </a:extLst>
          </p:cNvPr>
          <p:cNvSpPr/>
          <p:nvPr/>
        </p:nvSpPr>
        <p:spPr>
          <a:xfrm>
            <a:off x="1255613" y="3669420"/>
            <a:ext cx="27752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充分利用宣传专栏、展板等实体平台和集团官网、集团微信公众号、党员微信群等平台及时发布党建工作信息。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EC2E28D4-EE0D-488B-A661-A0E5807A52A8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951D47B6-9188-4DEF-BF58-C5A4D10DD225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2</a:t>
            </a:r>
            <a:r>
              <a:rPr lang="zh-CN" altLang="en-US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、注重宣传引导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3BBF363-8B51-462F-AC89-C4E966B68C45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2F658E06-AF94-42AE-9EE0-3DE6623282F7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17A867AF-1C90-4CBA-8595-4AFBC4DE0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6117689-AF32-4904-939B-D31CF80339EE}"/>
              </a:ext>
            </a:extLst>
          </p:cNvPr>
          <p:cNvSpPr/>
          <p:nvPr/>
        </p:nvSpPr>
        <p:spPr>
          <a:xfrm>
            <a:off x="4672582" y="3669420"/>
            <a:ext cx="28715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召开基层党建现场会，选择一到两个党建工作开展较好的党支部作为示范，组织其他党支部观摩学习、交流，推广好经验好做法，不断推动系统党建工作向纵深拓展。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34CF8E7-0547-40BA-B585-1BA4E4D7EAE2}"/>
              </a:ext>
            </a:extLst>
          </p:cNvPr>
          <p:cNvSpPr/>
          <p:nvPr/>
        </p:nvSpPr>
        <p:spPr>
          <a:xfrm>
            <a:off x="8215569" y="3671884"/>
            <a:ext cx="280968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鼓励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支持集团基层党组织深入探索，大胆创新，及时总结经验成果，打造一批有特色、有实效、有影响的党建品牌，为推进集团党建工作全面进步、全面过硬营造良好的氛围。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4BFA2F99-0BD9-4005-8B48-A6D62431BBE8}"/>
              </a:ext>
            </a:extLst>
          </p:cNvPr>
          <p:cNvSpPr/>
          <p:nvPr/>
        </p:nvSpPr>
        <p:spPr>
          <a:xfrm>
            <a:off x="3361992" y="1324101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做好宣传引导，主要做好三个工作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C24F58E-91F2-4C30-AA47-B5D22FEE56AF}"/>
              </a:ext>
            </a:extLst>
          </p:cNvPr>
          <p:cNvGrpSpPr/>
          <p:nvPr/>
        </p:nvGrpSpPr>
        <p:grpSpPr>
          <a:xfrm>
            <a:off x="1989296" y="2333044"/>
            <a:ext cx="1193452" cy="1193450"/>
            <a:chOff x="1989296" y="2333044"/>
            <a:chExt cx="1193452" cy="119345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CF542B09-CC29-4487-A0D6-CABD74C4BE24}"/>
                </a:ext>
              </a:extLst>
            </p:cNvPr>
            <p:cNvSpPr/>
            <p:nvPr/>
          </p:nvSpPr>
          <p:spPr bwMode="auto">
            <a:xfrm>
              <a:off x="1989296" y="2333044"/>
              <a:ext cx="1193452" cy="1193450"/>
            </a:xfrm>
            <a:prstGeom prst="ellipse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99ABC935-7C01-45CF-B993-7A9F13FCDF3D}"/>
                </a:ext>
              </a:extLst>
            </p:cNvPr>
            <p:cNvSpPr/>
            <p:nvPr/>
          </p:nvSpPr>
          <p:spPr>
            <a:xfrm>
              <a:off x="2195277" y="2513809"/>
              <a:ext cx="8123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100">
                  <a:solidFill>
                    <a:srgbClr val="FFFF00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做好宣传</a:t>
              </a:r>
              <a:endParaRPr lang="zh-CN" altLang="en-US" sz="2400"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66F0E8D-9D87-4838-8E08-FE5A71936669}"/>
              </a:ext>
            </a:extLst>
          </p:cNvPr>
          <p:cNvGrpSpPr/>
          <p:nvPr/>
        </p:nvGrpSpPr>
        <p:grpSpPr>
          <a:xfrm>
            <a:off x="5550644" y="2333044"/>
            <a:ext cx="1193452" cy="1193450"/>
            <a:chOff x="5550644" y="2333044"/>
            <a:chExt cx="1193452" cy="119345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DE7B0D8E-1445-4291-AFFB-69DD0F481A13}"/>
                </a:ext>
              </a:extLst>
            </p:cNvPr>
            <p:cNvSpPr/>
            <p:nvPr/>
          </p:nvSpPr>
          <p:spPr bwMode="auto">
            <a:xfrm>
              <a:off x="5550644" y="2333044"/>
              <a:ext cx="1193452" cy="1193450"/>
            </a:xfrm>
            <a:prstGeom prst="ellipse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377079AA-22AA-4448-B5D7-FCB42930FBB0}"/>
                </a:ext>
              </a:extLst>
            </p:cNvPr>
            <p:cNvSpPr/>
            <p:nvPr/>
          </p:nvSpPr>
          <p:spPr>
            <a:xfrm>
              <a:off x="5765657" y="2545746"/>
              <a:ext cx="8123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FFFF00"/>
                  </a:solidFill>
                  <a:latin typeface="+mj-ea"/>
                  <a:ea typeface="+mj-ea"/>
                </a:rPr>
                <a:t>树立典型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3862DE4-430C-4FD4-8212-171EF7048419}"/>
              </a:ext>
            </a:extLst>
          </p:cNvPr>
          <p:cNvGrpSpPr/>
          <p:nvPr/>
        </p:nvGrpSpPr>
        <p:grpSpPr>
          <a:xfrm>
            <a:off x="9047823" y="2333044"/>
            <a:ext cx="1193452" cy="1193450"/>
            <a:chOff x="9047823" y="2333044"/>
            <a:chExt cx="1193452" cy="119345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B8266A3-42E2-44F3-B971-3D8367C8620A}"/>
                </a:ext>
              </a:extLst>
            </p:cNvPr>
            <p:cNvSpPr/>
            <p:nvPr/>
          </p:nvSpPr>
          <p:spPr bwMode="auto">
            <a:xfrm>
              <a:off x="9047823" y="2333044"/>
              <a:ext cx="1193452" cy="1193450"/>
            </a:xfrm>
            <a:prstGeom prst="ellipse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8A677B0A-9472-4D4C-A720-957C386CE96C}"/>
                </a:ext>
              </a:extLst>
            </p:cNvPr>
            <p:cNvSpPr/>
            <p:nvPr/>
          </p:nvSpPr>
          <p:spPr>
            <a:xfrm>
              <a:off x="9238359" y="2564153"/>
              <a:ext cx="8123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FF00"/>
                  </a:solidFill>
                  <a:latin typeface="+mj-ea"/>
                  <a:ea typeface="+mj-ea"/>
                </a:rPr>
                <a:t>鼓励创新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690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8123">
        <p14:prism isInverted="1"/>
      </p:transition>
    </mc:Choice>
    <mc:Fallback xmlns="">
      <p:transition spd="slow" advTm="8123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F969D0B-6089-4BCA-BCB9-6CA0C03F321C}"/>
              </a:ext>
            </a:extLst>
          </p:cNvPr>
          <p:cNvSpPr/>
          <p:nvPr/>
        </p:nvSpPr>
        <p:spPr>
          <a:xfrm>
            <a:off x="5568009" y="2168815"/>
            <a:ext cx="53135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集团党委成员经常深入分管一线，开展指导督导，</a:t>
            </a:r>
            <a:r>
              <a:rPr lang="zh-CN" altLang="zh-CN" kern="100" dirty="0"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每月随机暗访不少于</a:t>
            </a:r>
            <a:r>
              <a:rPr lang="en-US" altLang="zh-CN" kern="100" dirty="0"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次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，及时发现解决基层党建工作问题清单和整改台账、软弱涣散党组织整顿台账，逐个解剖，逐项推进，逐段验收。对党建工作做的好的基层党组织及时通报表扬，对存在问题且整改不力的也要通报批评。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9BD5CB28-9A0D-4ACE-A0C3-EBE77270C80D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9E84C8AF-1D5E-43B5-AA65-40DC1D49C3AA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3</a:t>
            </a:r>
            <a:r>
              <a:rPr lang="zh-CN" altLang="en-US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、强化督办检查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D0359B1-656F-4617-9F0F-E46017426CD6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89E12C71-55C9-4252-86A0-AC61CC1B93E8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389B561F-97A7-44C6-932D-296F4BF8C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276D1E7C-B627-4A8E-961E-9306A2B42C85}"/>
              </a:ext>
            </a:extLst>
          </p:cNvPr>
          <p:cNvGrpSpPr/>
          <p:nvPr/>
        </p:nvGrpSpPr>
        <p:grpSpPr>
          <a:xfrm>
            <a:off x="102636" y="1730015"/>
            <a:ext cx="5013198" cy="5018336"/>
            <a:chOff x="-864909" y="1166615"/>
            <a:chExt cx="5955523" cy="5961625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187F550E-2E41-4692-9130-104EAF1EFAA1}"/>
                </a:ext>
              </a:extLst>
            </p:cNvPr>
            <p:cNvSpPr/>
            <p:nvPr/>
          </p:nvSpPr>
          <p:spPr bwMode="auto">
            <a:xfrm>
              <a:off x="1004104" y="1437099"/>
              <a:ext cx="3857139" cy="3857137"/>
            </a:xfrm>
            <a:prstGeom prst="ellipse">
              <a:avLst/>
            </a:prstGeom>
            <a:solidFill>
              <a:schemeClr val="bg2"/>
            </a:soli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xmlns="" id="{2581AF36-8591-46DB-A8C0-BE1BBAD9DF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4909" y="1166615"/>
              <a:ext cx="5955523" cy="5961625"/>
            </a:xfrm>
            <a:custGeom>
              <a:avLst/>
              <a:gdLst>
                <a:gd name="T0" fmla="*/ 50 w 4280"/>
                <a:gd name="T1" fmla="*/ 3831 h 4280"/>
                <a:gd name="T2" fmla="*/ 59 w 4280"/>
                <a:gd name="T3" fmla="*/ 4021 h 4280"/>
                <a:gd name="T4" fmla="*/ 259 w 4280"/>
                <a:gd name="T5" fmla="*/ 4221 h 4280"/>
                <a:gd name="T6" fmla="*/ 449 w 4280"/>
                <a:gd name="T7" fmla="*/ 4230 h 4280"/>
                <a:gd name="T8" fmla="*/ 1047 w 4280"/>
                <a:gd name="T9" fmla="*/ 3632 h 4280"/>
                <a:gd name="T10" fmla="*/ 1038 w 4280"/>
                <a:gd name="T11" fmla="*/ 3443 h 4280"/>
                <a:gd name="T12" fmla="*/ 837 w 4280"/>
                <a:gd name="T13" fmla="*/ 3242 h 4280"/>
                <a:gd name="T14" fmla="*/ 648 w 4280"/>
                <a:gd name="T15" fmla="*/ 3233 h 4280"/>
                <a:gd name="T16" fmla="*/ 50 w 4280"/>
                <a:gd name="T17" fmla="*/ 3831 h 4280"/>
                <a:gd name="T18" fmla="*/ 2717 w 4280"/>
                <a:gd name="T19" fmla="*/ 3126 h 4280"/>
                <a:gd name="T20" fmla="*/ 3822 w 4280"/>
                <a:gd name="T21" fmla="*/ 2669 h 4280"/>
                <a:gd name="T22" fmla="*/ 4280 w 4280"/>
                <a:gd name="T23" fmla="*/ 1563 h 4280"/>
                <a:gd name="T24" fmla="*/ 3822 w 4280"/>
                <a:gd name="T25" fmla="*/ 458 h 4280"/>
                <a:gd name="T26" fmla="*/ 2717 w 4280"/>
                <a:gd name="T27" fmla="*/ 0 h 4280"/>
                <a:gd name="T28" fmla="*/ 1611 w 4280"/>
                <a:gd name="T29" fmla="*/ 458 h 4280"/>
                <a:gd name="T30" fmla="*/ 1417 w 4280"/>
                <a:gd name="T31" fmla="*/ 2431 h 4280"/>
                <a:gd name="T32" fmla="*/ 1369 w 4280"/>
                <a:gd name="T33" fmla="*/ 2462 h 4280"/>
                <a:gd name="T34" fmla="*/ 1360 w 4280"/>
                <a:gd name="T35" fmla="*/ 2472 h 4280"/>
                <a:gd name="T36" fmla="*/ 1360 w 4280"/>
                <a:gd name="T37" fmla="*/ 2670 h 4280"/>
                <a:gd name="T38" fmla="*/ 1610 w 4280"/>
                <a:gd name="T39" fmla="*/ 2920 h 4280"/>
                <a:gd name="T40" fmla="*/ 1808 w 4280"/>
                <a:gd name="T41" fmla="*/ 2920 h 4280"/>
                <a:gd name="T42" fmla="*/ 1818 w 4280"/>
                <a:gd name="T43" fmla="*/ 2911 h 4280"/>
                <a:gd name="T44" fmla="*/ 1849 w 4280"/>
                <a:gd name="T45" fmla="*/ 2864 h 4280"/>
                <a:gd name="T46" fmla="*/ 2717 w 4280"/>
                <a:gd name="T47" fmla="*/ 3126 h 4280"/>
                <a:gd name="T48" fmla="*/ 2717 w 4280"/>
                <a:gd name="T49" fmla="*/ 291 h 4280"/>
                <a:gd name="T50" fmla="*/ 3617 w 4280"/>
                <a:gd name="T51" fmla="*/ 663 h 4280"/>
                <a:gd name="T52" fmla="*/ 3989 w 4280"/>
                <a:gd name="T53" fmla="*/ 1563 h 4280"/>
                <a:gd name="T54" fmla="*/ 3617 w 4280"/>
                <a:gd name="T55" fmla="*/ 2463 h 4280"/>
                <a:gd name="T56" fmla="*/ 2717 w 4280"/>
                <a:gd name="T57" fmla="*/ 2836 h 4280"/>
                <a:gd name="T58" fmla="*/ 1817 w 4280"/>
                <a:gd name="T59" fmla="*/ 2463 h 4280"/>
                <a:gd name="T60" fmla="*/ 1817 w 4280"/>
                <a:gd name="T61" fmla="*/ 663 h 4280"/>
                <a:gd name="T62" fmla="*/ 2717 w 4280"/>
                <a:gd name="T63" fmla="*/ 291 h 4280"/>
                <a:gd name="T64" fmla="*/ 1036 w 4280"/>
                <a:gd name="T65" fmla="*/ 2894 h 4280"/>
                <a:gd name="T66" fmla="*/ 1036 w 4280"/>
                <a:gd name="T67" fmla="*/ 3244 h 4280"/>
                <a:gd name="T68" fmla="*/ 1386 w 4280"/>
                <a:gd name="T69" fmla="*/ 3244 h 4280"/>
                <a:gd name="T70" fmla="*/ 1386 w 4280"/>
                <a:gd name="T71" fmla="*/ 2894 h 4280"/>
                <a:gd name="T72" fmla="*/ 1036 w 4280"/>
                <a:gd name="T73" fmla="*/ 2894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80" h="4280">
                  <a:moveTo>
                    <a:pt x="50" y="3831"/>
                  </a:moveTo>
                  <a:cubicBezTo>
                    <a:pt x="0" y="3881"/>
                    <a:pt x="4" y="3966"/>
                    <a:pt x="59" y="4021"/>
                  </a:cubicBezTo>
                  <a:lnTo>
                    <a:pt x="259" y="4221"/>
                  </a:lnTo>
                  <a:cubicBezTo>
                    <a:pt x="314" y="4276"/>
                    <a:pt x="399" y="4280"/>
                    <a:pt x="449" y="4230"/>
                  </a:cubicBezTo>
                  <a:lnTo>
                    <a:pt x="1047" y="3632"/>
                  </a:lnTo>
                  <a:cubicBezTo>
                    <a:pt x="1096" y="3583"/>
                    <a:pt x="1092" y="3498"/>
                    <a:pt x="1038" y="3443"/>
                  </a:cubicBezTo>
                  <a:lnTo>
                    <a:pt x="837" y="3242"/>
                  </a:lnTo>
                  <a:cubicBezTo>
                    <a:pt x="782" y="3188"/>
                    <a:pt x="697" y="3184"/>
                    <a:pt x="648" y="3233"/>
                  </a:cubicBezTo>
                  <a:lnTo>
                    <a:pt x="50" y="3831"/>
                  </a:lnTo>
                  <a:close/>
                  <a:moveTo>
                    <a:pt x="2717" y="3126"/>
                  </a:moveTo>
                  <a:cubicBezTo>
                    <a:pt x="3134" y="3126"/>
                    <a:pt x="3527" y="2964"/>
                    <a:pt x="3822" y="2669"/>
                  </a:cubicBezTo>
                  <a:cubicBezTo>
                    <a:pt x="4117" y="2373"/>
                    <a:pt x="4280" y="1981"/>
                    <a:pt x="4280" y="1563"/>
                  </a:cubicBezTo>
                  <a:cubicBezTo>
                    <a:pt x="4280" y="1146"/>
                    <a:pt x="4117" y="753"/>
                    <a:pt x="3822" y="458"/>
                  </a:cubicBezTo>
                  <a:cubicBezTo>
                    <a:pt x="3527" y="163"/>
                    <a:pt x="3134" y="0"/>
                    <a:pt x="2717" y="0"/>
                  </a:cubicBezTo>
                  <a:cubicBezTo>
                    <a:pt x="2299" y="0"/>
                    <a:pt x="1907" y="163"/>
                    <a:pt x="1611" y="458"/>
                  </a:cubicBezTo>
                  <a:cubicBezTo>
                    <a:pt x="1076" y="993"/>
                    <a:pt x="1011" y="1824"/>
                    <a:pt x="1417" y="2431"/>
                  </a:cubicBezTo>
                  <a:cubicBezTo>
                    <a:pt x="1399" y="2438"/>
                    <a:pt x="1383" y="2448"/>
                    <a:pt x="1369" y="2462"/>
                  </a:cubicBezTo>
                  <a:lnTo>
                    <a:pt x="1360" y="2472"/>
                  </a:lnTo>
                  <a:cubicBezTo>
                    <a:pt x="1305" y="2526"/>
                    <a:pt x="1305" y="2615"/>
                    <a:pt x="1360" y="2670"/>
                  </a:cubicBezTo>
                  <a:lnTo>
                    <a:pt x="1610" y="2920"/>
                  </a:lnTo>
                  <a:cubicBezTo>
                    <a:pt x="1665" y="2975"/>
                    <a:pt x="1754" y="2975"/>
                    <a:pt x="1808" y="2920"/>
                  </a:cubicBezTo>
                  <a:lnTo>
                    <a:pt x="1818" y="2911"/>
                  </a:lnTo>
                  <a:cubicBezTo>
                    <a:pt x="1832" y="2897"/>
                    <a:pt x="1842" y="2881"/>
                    <a:pt x="1849" y="2864"/>
                  </a:cubicBezTo>
                  <a:cubicBezTo>
                    <a:pt x="2104" y="3035"/>
                    <a:pt x="2403" y="3126"/>
                    <a:pt x="2717" y="3126"/>
                  </a:cubicBezTo>
                  <a:close/>
                  <a:moveTo>
                    <a:pt x="2717" y="291"/>
                  </a:moveTo>
                  <a:cubicBezTo>
                    <a:pt x="3057" y="291"/>
                    <a:pt x="3376" y="423"/>
                    <a:pt x="3617" y="663"/>
                  </a:cubicBezTo>
                  <a:cubicBezTo>
                    <a:pt x="3857" y="904"/>
                    <a:pt x="3989" y="1223"/>
                    <a:pt x="3989" y="1563"/>
                  </a:cubicBezTo>
                  <a:cubicBezTo>
                    <a:pt x="3989" y="1903"/>
                    <a:pt x="3857" y="2223"/>
                    <a:pt x="3617" y="2463"/>
                  </a:cubicBezTo>
                  <a:cubicBezTo>
                    <a:pt x="3376" y="2703"/>
                    <a:pt x="3057" y="2836"/>
                    <a:pt x="2717" y="2836"/>
                  </a:cubicBezTo>
                  <a:cubicBezTo>
                    <a:pt x="2377" y="2836"/>
                    <a:pt x="2057" y="2703"/>
                    <a:pt x="1817" y="2463"/>
                  </a:cubicBezTo>
                  <a:cubicBezTo>
                    <a:pt x="1321" y="1967"/>
                    <a:pt x="1321" y="1160"/>
                    <a:pt x="1817" y="663"/>
                  </a:cubicBezTo>
                  <a:cubicBezTo>
                    <a:pt x="2057" y="423"/>
                    <a:pt x="2377" y="291"/>
                    <a:pt x="2717" y="291"/>
                  </a:cubicBezTo>
                  <a:close/>
                  <a:moveTo>
                    <a:pt x="1036" y="2894"/>
                  </a:moveTo>
                  <a:cubicBezTo>
                    <a:pt x="940" y="2991"/>
                    <a:pt x="940" y="3147"/>
                    <a:pt x="1036" y="3244"/>
                  </a:cubicBezTo>
                  <a:cubicBezTo>
                    <a:pt x="1133" y="3340"/>
                    <a:pt x="1289" y="3340"/>
                    <a:pt x="1386" y="3244"/>
                  </a:cubicBezTo>
                  <a:cubicBezTo>
                    <a:pt x="1482" y="3147"/>
                    <a:pt x="1482" y="2991"/>
                    <a:pt x="1386" y="2894"/>
                  </a:cubicBezTo>
                  <a:cubicBezTo>
                    <a:pt x="1289" y="2798"/>
                    <a:pt x="1133" y="2798"/>
                    <a:pt x="1036" y="2894"/>
                  </a:cubicBezTo>
                  <a:close/>
                </a:path>
              </a:pathLst>
            </a:cu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</p:grpSp>
      <p:sp>
        <p:nvSpPr>
          <p:cNvPr id="25" name="TextBox 3">
            <a:extLst>
              <a:ext uri="{FF2B5EF4-FFF2-40B4-BE49-F238E27FC236}">
                <a16:creationId xmlns:a16="http://schemas.microsoft.com/office/drawing/2014/main" xmlns="" id="{94DAA37E-757C-4DA8-846A-100B099F6089}"/>
              </a:ext>
            </a:extLst>
          </p:cNvPr>
          <p:cNvSpPr txBox="1"/>
          <p:nvPr/>
        </p:nvSpPr>
        <p:spPr>
          <a:xfrm>
            <a:off x="2194335" y="3706475"/>
            <a:ext cx="22100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/>
                <a:ea typeface="微软雅黑"/>
              </a:defRPr>
            </a:lvl1pPr>
          </a:lstStyle>
          <a:p>
            <a:pPr algn="ctr"/>
            <a:r>
              <a:rPr lang="zh-CN" altLang="en-US" sz="3600" b="0">
                <a:latin typeface="+mn-lt"/>
                <a:ea typeface="+mn-ea"/>
                <a:cs typeface="+mn-ea"/>
                <a:sym typeface="+mn-lt"/>
              </a:rPr>
              <a:t>强化督办检查</a:t>
            </a:r>
            <a:endParaRPr lang="zh-CN" altLang="en-US" sz="4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38">
            <a:extLst>
              <a:ext uri="{FF2B5EF4-FFF2-40B4-BE49-F238E27FC236}">
                <a16:creationId xmlns:a16="http://schemas.microsoft.com/office/drawing/2014/main" xmlns="" id="{DF351BFC-84A8-4105-A524-04B71B802A00}"/>
              </a:ext>
            </a:extLst>
          </p:cNvPr>
          <p:cNvSpPr>
            <a:spLocks noEditPoints="1"/>
          </p:cNvSpPr>
          <p:nvPr/>
        </p:nvSpPr>
        <p:spPr bwMode="auto">
          <a:xfrm>
            <a:off x="2852444" y="2368776"/>
            <a:ext cx="893787" cy="1223856"/>
          </a:xfrm>
          <a:custGeom>
            <a:avLst/>
            <a:gdLst>
              <a:gd name="T0" fmla="*/ 82 w 625"/>
              <a:gd name="T1" fmla="*/ 138 h 853"/>
              <a:gd name="T2" fmla="*/ 69 w 625"/>
              <a:gd name="T3" fmla="*/ 853 h 853"/>
              <a:gd name="T4" fmla="*/ 625 w 625"/>
              <a:gd name="T5" fmla="*/ 210 h 853"/>
              <a:gd name="T6" fmla="*/ 577 w 625"/>
              <a:gd name="T7" fmla="*/ 225 h 853"/>
              <a:gd name="T8" fmla="*/ 71 w 625"/>
              <a:gd name="T9" fmla="*/ 803 h 853"/>
              <a:gd name="T10" fmla="*/ 270 w 625"/>
              <a:gd name="T11" fmla="*/ 91 h 853"/>
              <a:gd name="T12" fmla="*/ 354 w 625"/>
              <a:gd name="T13" fmla="*/ 91 h 853"/>
              <a:gd name="T14" fmla="*/ 311 w 625"/>
              <a:gd name="T15" fmla="*/ 136 h 853"/>
              <a:gd name="T16" fmla="*/ 218 w 625"/>
              <a:gd name="T17" fmla="*/ 93 h 853"/>
              <a:gd name="T18" fmla="*/ 114 w 625"/>
              <a:gd name="T19" fmla="*/ 216 h 853"/>
              <a:gd name="T20" fmla="*/ 510 w 625"/>
              <a:gd name="T21" fmla="*/ 216 h 853"/>
              <a:gd name="T22" fmla="*/ 406 w 625"/>
              <a:gd name="T23" fmla="*/ 93 h 853"/>
              <a:gd name="T24" fmla="*/ 218 w 625"/>
              <a:gd name="T25" fmla="*/ 93 h 853"/>
              <a:gd name="T26" fmla="*/ 220 w 625"/>
              <a:gd name="T27" fmla="*/ 648 h 853"/>
              <a:gd name="T28" fmla="*/ 151 w 625"/>
              <a:gd name="T29" fmla="*/ 667 h 853"/>
              <a:gd name="T30" fmla="*/ 136 w 625"/>
              <a:gd name="T31" fmla="*/ 682 h 853"/>
              <a:gd name="T32" fmla="*/ 220 w 625"/>
              <a:gd name="T33" fmla="*/ 689 h 853"/>
              <a:gd name="T34" fmla="*/ 132 w 625"/>
              <a:gd name="T35" fmla="*/ 732 h 853"/>
              <a:gd name="T36" fmla="*/ 242 w 625"/>
              <a:gd name="T37" fmla="*/ 678 h 853"/>
              <a:gd name="T38" fmla="*/ 242 w 625"/>
              <a:gd name="T39" fmla="*/ 643 h 853"/>
              <a:gd name="T40" fmla="*/ 110 w 625"/>
              <a:gd name="T41" fmla="*/ 650 h 853"/>
              <a:gd name="T42" fmla="*/ 214 w 625"/>
              <a:gd name="T43" fmla="*/ 760 h 853"/>
              <a:gd name="T44" fmla="*/ 214 w 625"/>
              <a:gd name="T45" fmla="*/ 335 h 853"/>
              <a:gd name="T46" fmla="*/ 151 w 625"/>
              <a:gd name="T47" fmla="*/ 354 h 853"/>
              <a:gd name="T48" fmla="*/ 173 w 625"/>
              <a:gd name="T49" fmla="*/ 410 h 853"/>
              <a:gd name="T50" fmla="*/ 132 w 625"/>
              <a:gd name="T51" fmla="*/ 425 h 853"/>
              <a:gd name="T52" fmla="*/ 214 w 625"/>
              <a:gd name="T53" fmla="*/ 313 h 853"/>
              <a:gd name="T54" fmla="*/ 110 w 625"/>
              <a:gd name="T55" fmla="*/ 423 h 853"/>
              <a:gd name="T56" fmla="*/ 241 w 625"/>
              <a:gd name="T57" fmla="*/ 360 h 853"/>
              <a:gd name="T58" fmla="*/ 240 w 625"/>
              <a:gd name="T59" fmla="*/ 330 h 853"/>
              <a:gd name="T60" fmla="*/ 220 w 625"/>
              <a:gd name="T61" fmla="*/ 503 h 853"/>
              <a:gd name="T62" fmla="*/ 136 w 625"/>
              <a:gd name="T63" fmla="*/ 525 h 853"/>
              <a:gd name="T64" fmla="*/ 220 w 625"/>
              <a:gd name="T65" fmla="*/ 581 h 853"/>
              <a:gd name="T66" fmla="*/ 241 w 625"/>
              <a:gd name="T67" fmla="*/ 487 h 853"/>
              <a:gd name="T68" fmla="*/ 110 w 625"/>
              <a:gd name="T69" fmla="*/ 492 h 853"/>
              <a:gd name="T70" fmla="*/ 220 w 625"/>
              <a:gd name="T71" fmla="*/ 602 h 853"/>
              <a:gd name="T72" fmla="*/ 289 w 625"/>
              <a:gd name="T73" fmla="*/ 465 h 853"/>
              <a:gd name="T74" fmla="*/ 326 w 625"/>
              <a:gd name="T75" fmla="*/ 723 h 853"/>
              <a:gd name="T76" fmla="*/ 501 w 625"/>
              <a:gd name="T77" fmla="*/ 669 h 853"/>
              <a:gd name="T78" fmla="*/ 320 w 625"/>
              <a:gd name="T79" fmla="*/ 717 h 853"/>
              <a:gd name="T80" fmla="*/ 501 w 625"/>
              <a:gd name="T81" fmla="*/ 507 h 853"/>
              <a:gd name="T82" fmla="*/ 320 w 625"/>
              <a:gd name="T83" fmla="*/ 410 h 853"/>
              <a:gd name="T84" fmla="*/ 320 w 625"/>
              <a:gd name="T85" fmla="*/ 352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5" h="853">
                <a:moveTo>
                  <a:pt x="47" y="225"/>
                </a:moveTo>
                <a:cubicBezTo>
                  <a:pt x="47" y="201"/>
                  <a:pt x="58" y="189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10"/>
                </a:cubicBezTo>
                <a:lnTo>
                  <a:pt x="0" y="784"/>
                </a:lnTo>
                <a:cubicBezTo>
                  <a:pt x="0" y="819"/>
                  <a:pt x="34" y="853"/>
                  <a:pt x="69" y="853"/>
                </a:cubicBezTo>
                <a:lnTo>
                  <a:pt x="555" y="853"/>
                </a:lnTo>
                <a:cubicBezTo>
                  <a:pt x="590" y="853"/>
                  <a:pt x="625" y="819"/>
                  <a:pt x="625" y="784"/>
                </a:cubicBezTo>
                <a:lnTo>
                  <a:pt x="625" y="210"/>
                </a:lnTo>
                <a:cubicBezTo>
                  <a:pt x="625" y="167"/>
                  <a:pt x="586" y="139"/>
                  <a:pt x="542" y="138"/>
                </a:cubicBezTo>
                <a:lnTo>
                  <a:pt x="542" y="188"/>
                </a:lnTo>
                <a:cubicBezTo>
                  <a:pt x="566" y="189"/>
                  <a:pt x="577" y="201"/>
                  <a:pt x="577" y="225"/>
                </a:cubicBezTo>
                <a:lnTo>
                  <a:pt x="577" y="768"/>
                </a:lnTo>
                <a:cubicBezTo>
                  <a:pt x="577" y="786"/>
                  <a:pt x="570" y="803"/>
                  <a:pt x="553" y="803"/>
                </a:cubicBezTo>
                <a:lnTo>
                  <a:pt x="71" y="803"/>
                </a:lnTo>
                <a:cubicBezTo>
                  <a:pt x="53" y="803"/>
                  <a:pt x="47" y="783"/>
                  <a:pt x="47" y="764"/>
                </a:cubicBezTo>
                <a:lnTo>
                  <a:pt x="47" y="225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5" y="52"/>
                </a:lnTo>
                <a:cubicBezTo>
                  <a:pt x="335" y="52"/>
                  <a:pt x="354" y="71"/>
                  <a:pt x="354" y="91"/>
                </a:cubicBezTo>
                <a:lnTo>
                  <a:pt x="354" y="95"/>
                </a:lnTo>
                <a:cubicBezTo>
                  <a:pt x="354" y="117"/>
                  <a:pt x="335" y="136"/>
                  <a:pt x="313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5" y="93"/>
                  <a:pt x="114" y="104"/>
                  <a:pt x="114" y="128"/>
                </a:cubicBezTo>
                <a:lnTo>
                  <a:pt x="114" y="216"/>
                </a:lnTo>
                <a:cubicBezTo>
                  <a:pt x="114" y="231"/>
                  <a:pt x="124" y="246"/>
                  <a:pt x="138" y="246"/>
                </a:cubicBezTo>
                <a:lnTo>
                  <a:pt x="486" y="246"/>
                </a:lnTo>
                <a:cubicBezTo>
                  <a:pt x="500" y="246"/>
                  <a:pt x="510" y="231"/>
                  <a:pt x="510" y="216"/>
                </a:cubicBezTo>
                <a:lnTo>
                  <a:pt x="510" y="128"/>
                </a:lnTo>
                <a:cubicBezTo>
                  <a:pt x="510" y="104"/>
                  <a:pt x="499" y="93"/>
                  <a:pt x="475" y="93"/>
                </a:cubicBezTo>
                <a:lnTo>
                  <a:pt x="406" y="93"/>
                </a:lnTo>
                <a:cubicBezTo>
                  <a:pt x="406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8"/>
                  <a:pt x="138" y="648"/>
                </a:cubicBezTo>
                <a:lnTo>
                  <a:pt x="220" y="648"/>
                </a:lnTo>
                <a:lnTo>
                  <a:pt x="220" y="654"/>
                </a:lnTo>
                <a:cubicBezTo>
                  <a:pt x="220" y="661"/>
                  <a:pt x="186" y="681"/>
                  <a:pt x="179" y="684"/>
                </a:cubicBezTo>
                <a:cubicBezTo>
                  <a:pt x="174" y="679"/>
                  <a:pt x="160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3" y="693"/>
                  <a:pt x="220" y="689"/>
                </a:cubicBezTo>
                <a:cubicBezTo>
                  <a:pt x="220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39" y="715"/>
                  <a:pt x="242" y="678"/>
                </a:cubicBezTo>
                <a:cubicBezTo>
                  <a:pt x="243" y="659"/>
                  <a:pt x="291" y="642"/>
                  <a:pt x="296" y="624"/>
                </a:cubicBezTo>
                <a:lnTo>
                  <a:pt x="289" y="624"/>
                </a:lnTo>
                <a:cubicBezTo>
                  <a:pt x="275" y="624"/>
                  <a:pt x="253" y="638"/>
                  <a:pt x="242" y="643"/>
                </a:cubicBezTo>
                <a:cubicBezTo>
                  <a:pt x="236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1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1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0" y="336"/>
                  <a:pt x="220" y="341"/>
                </a:cubicBezTo>
                <a:cubicBezTo>
                  <a:pt x="220" y="347"/>
                  <a:pt x="184" y="371"/>
                  <a:pt x="179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7"/>
                  <a:pt x="173" y="410"/>
                </a:cubicBezTo>
                <a:lnTo>
                  <a:pt x="220" y="376"/>
                </a:lnTo>
                <a:lnTo>
                  <a:pt x="220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1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4"/>
                  <a:pt x="241" y="360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0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0" y="492"/>
                </a:lnTo>
                <a:lnTo>
                  <a:pt x="220" y="503"/>
                </a:lnTo>
                <a:lnTo>
                  <a:pt x="179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5"/>
                </a:cubicBezTo>
                <a:cubicBezTo>
                  <a:pt x="136" y="531"/>
                  <a:pt x="167" y="566"/>
                  <a:pt x="173" y="566"/>
                </a:cubicBezTo>
                <a:cubicBezTo>
                  <a:pt x="183" y="566"/>
                  <a:pt x="209" y="536"/>
                  <a:pt x="220" y="533"/>
                </a:cubicBezTo>
                <a:lnTo>
                  <a:pt x="220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1" y="487"/>
                </a:moveTo>
                <a:cubicBezTo>
                  <a:pt x="238" y="480"/>
                  <a:pt x="233" y="471"/>
                  <a:pt x="220" y="471"/>
                </a:cubicBezTo>
                <a:lnTo>
                  <a:pt x="132" y="471"/>
                </a:lnTo>
                <a:cubicBezTo>
                  <a:pt x="121" y="471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2"/>
                  <a:pt x="121" y="602"/>
                  <a:pt x="132" y="602"/>
                </a:cubicBezTo>
                <a:lnTo>
                  <a:pt x="220" y="602"/>
                </a:lnTo>
                <a:cubicBezTo>
                  <a:pt x="252" y="602"/>
                  <a:pt x="242" y="547"/>
                  <a:pt x="241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1" y="487"/>
                </a:lnTo>
                <a:close/>
                <a:moveTo>
                  <a:pt x="320" y="717"/>
                </a:moveTo>
                <a:cubicBezTo>
                  <a:pt x="320" y="722"/>
                  <a:pt x="321" y="723"/>
                  <a:pt x="326" y="723"/>
                </a:cubicBezTo>
                <a:lnTo>
                  <a:pt x="495" y="723"/>
                </a:lnTo>
                <a:cubicBezTo>
                  <a:pt x="500" y="723"/>
                  <a:pt x="501" y="722"/>
                  <a:pt x="501" y="717"/>
                </a:cubicBezTo>
                <a:lnTo>
                  <a:pt x="501" y="669"/>
                </a:lnTo>
                <a:cubicBezTo>
                  <a:pt x="501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7"/>
                </a:lnTo>
                <a:close/>
                <a:moveTo>
                  <a:pt x="320" y="566"/>
                </a:moveTo>
                <a:lnTo>
                  <a:pt x="501" y="566"/>
                </a:lnTo>
                <a:lnTo>
                  <a:pt x="501" y="507"/>
                </a:lnTo>
                <a:lnTo>
                  <a:pt x="320" y="507"/>
                </a:lnTo>
                <a:lnTo>
                  <a:pt x="320" y="566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052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796">
        <p14:prism isInverted="1"/>
      </p:transition>
    </mc:Choice>
    <mc:Fallback xmlns="">
      <p:transition spd="slow" advTm="5796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5AAC0D-ACE2-4DE3-AF73-A99619F45C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82"/>
          <a:stretch/>
        </p:blipFill>
        <p:spPr>
          <a:xfrm>
            <a:off x="-1" y="4859596"/>
            <a:ext cx="12196763" cy="19984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D4AE202-1008-4C7F-A125-860196A5A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584" y="548680"/>
            <a:ext cx="3146202" cy="1863074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8F6D524-A1FD-4CB5-A24B-9B81B6668488}"/>
              </a:ext>
            </a:extLst>
          </p:cNvPr>
          <p:cNvSpPr txBox="1"/>
          <p:nvPr/>
        </p:nvSpPr>
        <p:spPr>
          <a:xfrm>
            <a:off x="5055812" y="1357537"/>
            <a:ext cx="1918194" cy="627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defRPr sz="6600">
                <a:ln w="0">
                  <a:noFill/>
                </a:ln>
                <a:solidFill>
                  <a:srgbClr val="FFFF00"/>
                </a:solidFill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defRPr>
            </a:lvl1pPr>
            <a:lvl2pPr>
              <a:defRPr sz="2400">
                <a:solidFill>
                  <a:schemeClr val="tx2"/>
                </a:solidFill>
                <a:ea typeface="微软雅黑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0"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rPr>
              <a:t>第四部分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3BE2845-4024-4272-BBA0-601B3CBBD091}"/>
              </a:ext>
            </a:extLst>
          </p:cNvPr>
          <p:cNvSpPr txBox="1"/>
          <p:nvPr/>
        </p:nvSpPr>
        <p:spPr>
          <a:xfrm>
            <a:off x="1797386" y="2774855"/>
            <a:ext cx="86485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6600" dirty="0">
                <a:solidFill>
                  <a:srgbClr val="DA0000"/>
                </a:solidFill>
                <a:latin typeface="方正粗雅宋_GBK" panose="02000000000000000000" pitchFamily="2" charset="-122"/>
                <a:ea typeface="方正粗雅宋_GBK" panose="02000000000000000000" pitchFamily="2" charset="-122"/>
              </a:rPr>
              <a:t>月度党建工作细化方案</a:t>
            </a:r>
          </a:p>
        </p:txBody>
      </p:sp>
      <p:sp>
        <p:nvSpPr>
          <p:cNvPr id="41" name="Freeform 5">
            <a:extLst>
              <a:ext uri="{FF2B5EF4-FFF2-40B4-BE49-F238E27FC236}">
                <a16:creationId xmlns:a16="http://schemas.microsoft.com/office/drawing/2014/main" xmlns="" id="{5BDD1588-19B1-47B5-AC2D-00FDAD3F04B6}"/>
              </a:ext>
            </a:extLst>
          </p:cNvPr>
          <p:cNvSpPr>
            <a:spLocks/>
          </p:cNvSpPr>
          <p:nvPr/>
        </p:nvSpPr>
        <p:spPr bwMode="auto">
          <a:xfrm>
            <a:off x="5845175" y="3973282"/>
            <a:ext cx="450850" cy="457200"/>
          </a:xfrm>
          <a:custGeom>
            <a:avLst/>
            <a:gdLst>
              <a:gd name="T0" fmla="*/ 260 w 519"/>
              <a:gd name="T1" fmla="*/ 0 h 493"/>
              <a:gd name="T2" fmla="*/ 321 w 519"/>
              <a:gd name="T3" fmla="*/ 189 h 493"/>
              <a:gd name="T4" fmla="*/ 519 w 519"/>
              <a:gd name="T5" fmla="*/ 188 h 493"/>
              <a:gd name="T6" fmla="*/ 358 w 519"/>
              <a:gd name="T7" fmla="*/ 305 h 493"/>
              <a:gd name="T8" fmla="*/ 420 w 519"/>
              <a:gd name="T9" fmla="*/ 493 h 493"/>
              <a:gd name="T10" fmla="*/ 260 w 519"/>
              <a:gd name="T11" fmla="*/ 376 h 493"/>
              <a:gd name="T12" fmla="*/ 100 w 519"/>
              <a:gd name="T13" fmla="*/ 493 h 493"/>
              <a:gd name="T14" fmla="*/ 161 w 519"/>
              <a:gd name="T15" fmla="*/ 305 h 493"/>
              <a:gd name="T16" fmla="*/ 0 w 519"/>
              <a:gd name="T17" fmla="*/ 188 h 493"/>
              <a:gd name="T18" fmla="*/ 199 w 519"/>
              <a:gd name="T19" fmla="*/ 189 h 493"/>
              <a:gd name="T20" fmla="*/ 260 w 519"/>
              <a:gd name="T21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9" h="493">
                <a:moveTo>
                  <a:pt x="260" y="0"/>
                </a:moveTo>
                <a:lnTo>
                  <a:pt x="321" y="189"/>
                </a:lnTo>
                <a:lnTo>
                  <a:pt x="519" y="188"/>
                </a:lnTo>
                <a:lnTo>
                  <a:pt x="358" y="305"/>
                </a:lnTo>
                <a:lnTo>
                  <a:pt x="420" y="493"/>
                </a:lnTo>
                <a:lnTo>
                  <a:pt x="260" y="376"/>
                </a:lnTo>
                <a:lnTo>
                  <a:pt x="100" y="493"/>
                </a:lnTo>
                <a:lnTo>
                  <a:pt x="161" y="305"/>
                </a:lnTo>
                <a:lnTo>
                  <a:pt x="0" y="188"/>
                </a:lnTo>
                <a:lnTo>
                  <a:pt x="199" y="189"/>
                </a:lnTo>
                <a:lnTo>
                  <a:pt x="260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xmlns="" id="{061BB208-2314-4DC8-9746-06E5D99C5CB2}"/>
              </a:ext>
            </a:extLst>
          </p:cNvPr>
          <p:cNvSpPr>
            <a:spLocks/>
          </p:cNvSpPr>
          <p:nvPr/>
        </p:nvSpPr>
        <p:spPr bwMode="auto">
          <a:xfrm>
            <a:off x="5257800" y="4047895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6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6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43" name="Freeform 7">
            <a:extLst>
              <a:ext uri="{FF2B5EF4-FFF2-40B4-BE49-F238E27FC236}">
                <a16:creationId xmlns:a16="http://schemas.microsoft.com/office/drawing/2014/main" xmlns="" id="{F166D614-D5A8-4868-84DB-0CAD4244381C}"/>
              </a:ext>
            </a:extLst>
          </p:cNvPr>
          <p:cNvSpPr>
            <a:spLocks/>
          </p:cNvSpPr>
          <p:nvPr/>
        </p:nvSpPr>
        <p:spPr bwMode="auto">
          <a:xfrm>
            <a:off x="6611938" y="4047895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7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7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44" name="Line 8">
            <a:extLst>
              <a:ext uri="{FF2B5EF4-FFF2-40B4-BE49-F238E27FC236}">
                <a16:creationId xmlns:a16="http://schemas.microsoft.com/office/drawing/2014/main" xmlns="" id="{A17294FC-C69F-4CC5-ADAA-DCC2BCA88EF0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1225" y="4171720"/>
            <a:ext cx="3665537" cy="0"/>
          </a:xfrm>
          <a:prstGeom prst="line">
            <a:avLst/>
          </a:prstGeom>
          <a:noFill/>
          <a:ln w="1746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9">
            <a:extLst>
              <a:ext uri="{FF2B5EF4-FFF2-40B4-BE49-F238E27FC236}">
                <a16:creationId xmlns:a16="http://schemas.microsoft.com/office/drawing/2014/main" xmlns="" id="{AF5A7796-C3FC-49CC-9B40-4C6ED02F11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1588" y="4171720"/>
            <a:ext cx="3663950" cy="0"/>
          </a:xfrm>
          <a:prstGeom prst="line">
            <a:avLst/>
          </a:prstGeom>
          <a:noFill/>
          <a:ln w="1746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xmlns="" id="{673BB508-1E1A-4C0A-AF47-6B52B1487A3B}"/>
              </a:ext>
            </a:extLst>
          </p:cNvPr>
          <p:cNvSpPr txBox="1"/>
          <p:nvPr/>
        </p:nvSpPr>
        <p:spPr>
          <a:xfrm>
            <a:off x="3288556" y="4584053"/>
            <a:ext cx="6014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 algn="ctr" eaLnBrk="1" hangingPunct="1"/>
            <a:r>
              <a:rPr lang="en-US" altLang="zh-CN" sz="1800" dirty="0" smtClean="0">
                <a:solidFill>
                  <a:srgbClr val="404040"/>
                </a:solidFill>
              </a:rPr>
              <a:t>202x</a:t>
            </a:r>
            <a:r>
              <a:rPr lang="zh-CN" altLang="en-US" sz="1800" dirty="0" smtClean="0">
                <a:solidFill>
                  <a:srgbClr val="404040"/>
                </a:solidFill>
              </a:rPr>
              <a:t>年</a:t>
            </a:r>
            <a:r>
              <a:rPr lang="zh-CN" altLang="en-US" sz="1800" dirty="0">
                <a:solidFill>
                  <a:srgbClr val="404040"/>
                </a:solidFill>
              </a:rPr>
              <a:t>月度党建工作的细化方案</a:t>
            </a:r>
          </a:p>
        </p:txBody>
      </p:sp>
    </p:spTree>
    <p:extLst>
      <p:ext uri="{BB962C8B-B14F-4D97-AF65-F5344CB8AC3E}">
        <p14:creationId xmlns:p14="http://schemas.microsoft.com/office/powerpoint/2010/main" val="3901453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377">
        <p15:prstTrans prst="pageCurlDouble"/>
      </p:transition>
    </mc:Choice>
    <mc:Fallback xmlns="">
      <p:transition spd="slow" advTm="5377">
        <p:fade/>
      </p:transition>
    </mc:Fallback>
  </mc:AlternateContent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48AF185-AB88-4387-BAB8-D83466B0C200}"/>
              </a:ext>
            </a:extLst>
          </p:cNvPr>
          <p:cNvSpPr/>
          <p:nvPr/>
        </p:nvSpPr>
        <p:spPr>
          <a:xfrm>
            <a:off x="1480582" y="1883518"/>
            <a:ext cx="963659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向集团党委提交《大风集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团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党建工作计划》、《大风集团基层党组织履职尽责管理实施细则》，经集团党委扩大会议讨论通过后实施。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集团党群工作部通知各支部提交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党建工作计划》，经集团党委扩大会议讨论通过后实施。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月党建工作计划》。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集团党委组织召开一次民主生活会。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集团党委组织召开一次党员代表大会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暨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扶贫动员大会。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集团党委要求宣传部撰写《大风集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团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党建工作宣传计划》。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ADAEB812-44E4-43B5-9AB7-93104C8D3B26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0C038ABA-A9ED-4970-B6C2-E1F9845BAABE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月度党建工作细化方案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0713AA7-F7E6-466E-84D5-E2F51C3F5414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1241E640-982C-40D4-A7D4-CBAAFCED0D36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4C951D87-E6BB-4C4D-BBD0-5EB599D5C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D881350-712C-425A-A6C5-74AE0B99175A}"/>
              </a:ext>
            </a:extLst>
          </p:cNvPr>
          <p:cNvSpPr/>
          <p:nvPr/>
        </p:nvSpPr>
        <p:spPr>
          <a:xfrm>
            <a:off x="1460569" y="4605250"/>
            <a:ext cx="95851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月党建工作计划》。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集团党群工作部继续完善各相关党建工作制度（《党建经费和党费管理、使用办法》、《先进支部、先进党支部书记、先进党员奖励办法》等），经集团党委扩大会议讨论通过后实施。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第一季度党建工作考核方案》。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集团党委向各支部下发《关于做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好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春节期间党风廉政建设工作的通知》。</a:t>
            </a:r>
          </a:p>
          <a:p>
            <a:pPr algn="just" eaLnBrk="1" hangingPunct="1">
              <a:spcAft>
                <a:spcPts val="0"/>
              </a:spcAft>
            </a:pPr>
            <a:endParaRPr lang="zh-CN" altLang="zh-CN" sz="1600" kern="100" dirty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9A2E52B3-BC4E-4D0D-9137-7FAA50343B23}"/>
              </a:ext>
            </a:extLst>
          </p:cNvPr>
          <p:cNvSpPr/>
          <p:nvPr/>
        </p:nvSpPr>
        <p:spPr bwMode="auto">
          <a:xfrm>
            <a:off x="6060866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8FE8AFC0-AEE0-4174-ABDF-799F0342273B}"/>
              </a:ext>
            </a:extLst>
          </p:cNvPr>
          <p:cNvSpPr/>
          <p:nvPr/>
        </p:nvSpPr>
        <p:spPr bwMode="auto">
          <a:xfrm>
            <a:off x="664434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9113CAEB-BC61-4A70-8AB9-63AFAE7A8F27}"/>
              </a:ext>
            </a:extLst>
          </p:cNvPr>
          <p:cNvSpPr/>
          <p:nvPr/>
        </p:nvSpPr>
        <p:spPr bwMode="auto">
          <a:xfrm>
            <a:off x="722781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4BCAD2D9-2F4D-40C4-A39D-6A354CEC249A}"/>
              </a:ext>
            </a:extLst>
          </p:cNvPr>
          <p:cNvSpPr/>
          <p:nvPr/>
        </p:nvSpPr>
        <p:spPr bwMode="auto">
          <a:xfrm>
            <a:off x="781999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4CAE8A32-7953-4F9B-8E46-5D9BFA47AE16}"/>
              </a:ext>
            </a:extLst>
          </p:cNvPr>
          <p:cNvSpPr/>
          <p:nvPr/>
        </p:nvSpPr>
        <p:spPr bwMode="auto">
          <a:xfrm>
            <a:off x="8403471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75E0AD6C-8EB9-4697-BB81-EF5CA907933F}"/>
              </a:ext>
            </a:extLst>
          </p:cNvPr>
          <p:cNvSpPr/>
          <p:nvPr/>
        </p:nvSpPr>
        <p:spPr bwMode="auto">
          <a:xfrm>
            <a:off x="9491459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339D9EB1-F0C9-41FD-B59D-F68E054E6A42}"/>
              </a:ext>
            </a:extLst>
          </p:cNvPr>
          <p:cNvSpPr/>
          <p:nvPr/>
        </p:nvSpPr>
        <p:spPr bwMode="auto">
          <a:xfrm>
            <a:off x="10074933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8A04826B-41A4-4D62-B702-8C704A48FF2D}"/>
              </a:ext>
            </a:extLst>
          </p:cNvPr>
          <p:cNvSpPr/>
          <p:nvPr/>
        </p:nvSpPr>
        <p:spPr bwMode="auto">
          <a:xfrm>
            <a:off x="1065840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213C27B0-B96D-4F52-91AC-08839A9B308C}"/>
              </a:ext>
            </a:extLst>
          </p:cNvPr>
          <p:cNvSpPr/>
          <p:nvPr/>
        </p:nvSpPr>
        <p:spPr bwMode="auto">
          <a:xfrm>
            <a:off x="1125059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6350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D55174F3-A9BE-4A55-BBC7-1D42F38CB0B6}"/>
              </a:ext>
            </a:extLst>
          </p:cNvPr>
          <p:cNvSpPr/>
          <p:nvPr/>
        </p:nvSpPr>
        <p:spPr bwMode="auto">
          <a:xfrm>
            <a:off x="1183406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Freeform 10">
            <a:extLst>
              <a:ext uri="{FF2B5EF4-FFF2-40B4-BE49-F238E27FC236}">
                <a16:creationId xmlns:a16="http://schemas.microsoft.com/office/drawing/2014/main" xmlns="" id="{781856E8-1C01-4DDB-8993-FABB6B68BA39}"/>
              </a:ext>
            </a:extLst>
          </p:cNvPr>
          <p:cNvSpPr>
            <a:spLocks/>
          </p:cNvSpPr>
          <p:nvPr/>
        </p:nvSpPr>
        <p:spPr bwMode="auto">
          <a:xfrm>
            <a:off x="1365251" y="1347537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6BA2ADE-F901-483B-B1B6-2A68CFCAB4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38" y="1128905"/>
            <a:ext cx="967954" cy="80662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71D4B1B-A8E1-449C-8164-E37342FE8424}"/>
              </a:ext>
            </a:extLst>
          </p:cNvPr>
          <p:cNvSpPr/>
          <p:nvPr/>
        </p:nvSpPr>
        <p:spPr>
          <a:xfrm>
            <a:off x="1709097" y="1344807"/>
            <a:ext cx="2387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</a:p>
        </p:txBody>
      </p:sp>
      <p:sp>
        <p:nvSpPr>
          <p:cNvPr id="34" name="Freeform 10">
            <a:extLst>
              <a:ext uri="{FF2B5EF4-FFF2-40B4-BE49-F238E27FC236}">
                <a16:creationId xmlns:a16="http://schemas.microsoft.com/office/drawing/2014/main" xmlns="" id="{E8EBEC35-C8F9-4C9E-9174-EA84A38EB576}"/>
              </a:ext>
            </a:extLst>
          </p:cNvPr>
          <p:cNvSpPr>
            <a:spLocks/>
          </p:cNvSpPr>
          <p:nvPr/>
        </p:nvSpPr>
        <p:spPr bwMode="auto">
          <a:xfrm>
            <a:off x="1365251" y="4047558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482C5584-9EE4-4E6F-81A2-0FBA24F43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38" y="3843021"/>
            <a:ext cx="967954" cy="806628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4B7895D-859D-4318-90B2-6D0F7A378E2E}"/>
              </a:ext>
            </a:extLst>
          </p:cNvPr>
          <p:cNvSpPr/>
          <p:nvPr/>
        </p:nvSpPr>
        <p:spPr>
          <a:xfrm>
            <a:off x="1709097" y="4044828"/>
            <a:ext cx="2387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zh-CN" sz="2000" kern="10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  <a:endParaRPr lang="zh-CN" altLang="zh-CN" sz="2000" kern="100" dirty="0">
              <a:solidFill>
                <a:srgbClr val="FFFF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466333"/>
      </p:ext>
    </p:extLst>
  </p:cSld>
  <p:clrMapOvr>
    <a:masterClrMapping/>
  </p:clrMapOvr>
  <p:transition spd="slow" advTm="5442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65067451-15EF-4BC1-BEC2-02315721B3B6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6" name="TextBox 42">
            <a:extLst>
              <a:ext uri="{FF2B5EF4-FFF2-40B4-BE49-F238E27FC236}">
                <a16:creationId xmlns:a16="http://schemas.microsoft.com/office/drawing/2014/main" xmlns="" id="{4BB8A71E-1E6B-4520-B870-6B11213A07CA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zh-CN" altLang="en-US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请输入您的标题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F7E5F88-645F-4498-86A3-D2BEC5CA87B5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0C1802D2-8D84-42E9-A045-EF1E0E99E405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F6950BC9-FE59-4C87-83A0-8C1F38CF3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99D02BB-28B1-4FFA-B31C-A42EE26664C8}"/>
              </a:ext>
            </a:extLst>
          </p:cNvPr>
          <p:cNvSpPr/>
          <p:nvPr/>
        </p:nvSpPr>
        <p:spPr>
          <a:xfrm>
            <a:off x="1480583" y="1883518"/>
            <a:ext cx="39231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集团党委组织开展“学雷锋”和植树活动。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集团党委成立“第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届中国洛阳牡丹文化节志愿者服务队”。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xmlns="" id="{547D4679-23D6-4EB3-936E-4D0AB7F370C4}"/>
              </a:ext>
            </a:extLst>
          </p:cNvPr>
          <p:cNvSpPr>
            <a:spLocks/>
          </p:cNvSpPr>
          <p:nvPr/>
        </p:nvSpPr>
        <p:spPr bwMode="auto">
          <a:xfrm>
            <a:off x="1365251" y="1347537"/>
            <a:ext cx="425901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C0E59F1-3F75-477D-B4D0-72369EE889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38" y="1128905"/>
            <a:ext cx="967954" cy="80662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FB93203-FA5F-4B45-BA6A-0330936CA3D0}"/>
              </a:ext>
            </a:extLst>
          </p:cNvPr>
          <p:cNvSpPr/>
          <p:nvPr/>
        </p:nvSpPr>
        <p:spPr>
          <a:xfrm>
            <a:off x="1709097" y="1344807"/>
            <a:ext cx="2387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056CC47-1211-4ED3-A770-0D2D8F7F991E}"/>
              </a:ext>
            </a:extLst>
          </p:cNvPr>
          <p:cNvSpPr/>
          <p:nvPr/>
        </p:nvSpPr>
        <p:spPr>
          <a:xfrm>
            <a:off x="6793021" y="1905277"/>
            <a:ext cx="44899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集团党委委员带领“第**届***节志愿者服务队”队员，不计报酬志愿服务开幕式准备工作。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集团党委组织各支部清明节烈士陵园扫墓活动。</a:t>
            </a: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xmlns="" id="{AB1F38B1-A2E8-4AC5-B93B-D797AEC436F8}"/>
              </a:ext>
            </a:extLst>
          </p:cNvPr>
          <p:cNvSpPr>
            <a:spLocks/>
          </p:cNvSpPr>
          <p:nvPr/>
        </p:nvSpPr>
        <p:spPr bwMode="auto">
          <a:xfrm>
            <a:off x="6677690" y="1369296"/>
            <a:ext cx="425901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11328FF-ACD2-4AB5-B9B4-35B2EC305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377" y="1150664"/>
            <a:ext cx="967954" cy="806628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0661EA8-261E-46DC-BBE7-EE9C3F969391}"/>
              </a:ext>
            </a:extLst>
          </p:cNvPr>
          <p:cNvSpPr/>
          <p:nvPr/>
        </p:nvSpPr>
        <p:spPr>
          <a:xfrm>
            <a:off x="7021536" y="1366566"/>
            <a:ext cx="2387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E14442B-C19A-41A0-90B6-420B43B8FB20}"/>
              </a:ext>
            </a:extLst>
          </p:cNvPr>
          <p:cNvSpPr/>
          <p:nvPr/>
        </p:nvSpPr>
        <p:spPr>
          <a:xfrm>
            <a:off x="1480582" y="4832994"/>
            <a:ext cx="102162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集团党委组织各支部开展“党建工作大比武活动”。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上半年党建工作考核方案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集团党委组织各支部编写</a:t>
            </a:r>
            <a:r>
              <a:rPr lang="en-US" altLang="zh-CN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上半年党建工作自查报告</a:t>
            </a:r>
            <a:r>
              <a:rPr lang="en-US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9" name="Freeform 10">
            <a:extLst>
              <a:ext uri="{FF2B5EF4-FFF2-40B4-BE49-F238E27FC236}">
                <a16:creationId xmlns:a16="http://schemas.microsoft.com/office/drawing/2014/main" xmlns="" id="{B5119E7F-8C66-4F01-A890-5509B39DCE2B}"/>
              </a:ext>
            </a:extLst>
          </p:cNvPr>
          <p:cNvSpPr>
            <a:spLocks/>
          </p:cNvSpPr>
          <p:nvPr/>
        </p:nvSpPr>
        <p:spPr bwMode="auto">
          <a:xfrm>
            <a:off x="1365251" y="4297013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7409F2B-3865-4E36-BAFC-F913F0054C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38" y="4078381"/>
            <a:ext cx="967954" cy="80662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78B0991-6F7A-4331-A3DD-236E907414C7}"/>
              </a:ext>
            </a:extLst>
          </p:cNvPr>
          <p:cNvSpPr/>
          <p:nvPr/>
        </p:nvSpPr>
        <p:spPr>
          <a:xfrm>
            <a:off x="1837337" y="4294283"/>
            <a:ext cx="21307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党建工作计划。</a:t>
            </a:r>
          </a:p>
        </p:txBody>
      </p:sp>
    </p:spTree>
    <p:extLst>
      <p:ext uri="{BB962C8B-B14F-4D97-AF65-F5344CB8AC3E}">
        <p14:creationId xmlns:p14="http://schemas.microsoft.com/office/powerpoint/2010/main" val="15577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048"/>
    </mc:Choice>
    <mc:Fallback xmlns="">
      <p:transition advTm="6048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A02F319-DE1B-4902-9657-1220FB45B56B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62EEB936-B495-441E-B987-63C9D0783589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zh-CN" altLang="en-US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请输入您的标题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A3353E2-1222-4E67-9C74-14C1905410FA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148F628B-8E9B-4D59-8A92-27B59E0CDFF9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8C433A61-F267-4F21-BFA9-97966091B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06B4B30-E8F4-4F1E-90A5-4B6B818D6AEF}"/>
              </a:ext>
            </a:extLst>
          </p:cNvPr>
          <p:cNvSpPr/>
          <p:nvPr/>
        </p:nvSpPr>
        <p:spPr>
          <a:xfrm>
            <a:off x="4726606" y="1769552"/>
            <a:ext cx="65150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集团党委组织各支部开展“大风大风集团“促党建、谋发展”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2017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员工誓师大会”活动，对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2017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年先进支部、优秀党支部书记、先进党员、优秀党务工作者进行表彰。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集团党委对各支部开展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上半年党建工作考核”工作，通报考核名次，公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布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上半年先进支部、优秀党支部书记、先进党员、优秀党务工作者。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组织“七一”准备活动，向市委组织部、市直工委等相关部门上报集团党委组织开展“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7.1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大风集团大型红色记忆展览”活动，邀请全市各单位前来参观学习。</a:t>
            </a: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xmlns="" id="{60786A72-727C-4535-972C-7C5D35BBDC1D}"/>
              </a:ext>
            </a:extLst>
          </p:cNvPr>
          <p:cNvSpPr>
            <a:spLocks/>
          </p:cNvSpPr>
          <p:nvPr/>
        </p:nvSpPr>
        <p:spPr bwMode="auto">
          <a:xfrm>
            <a:off x="4611274" y="1233571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3E91B5A-E0AB-4D4B-88AD-61E94BEDE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961" y="1014939"/>
            <a:ext cx="967954" cy="806628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F29C69E-51D8-468B-BC97-751AE1EBB6CC}"/>
              </a:ext>
            </a:extLst>
          </p:cNvPr>
          <p:cNvSpPr/>
          <p:nvPr/>
        </p:nvSpPr>
        <p:spPr>
          <a:xfrm>
            <a:off x="4955120" y="1230841"/>
            <a:ext cx="2387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3132A9C-738E-4A7D-B766-DAF46633D213}"/>
              </a:ext>
            </a:extLst>
          </p:cNvPr>
          <p:cNvSpPr/>
          <p:nvPr/>
        </p:nvSpPr>
        <p:spPr>
          <a:xfrm>
            <a:off x="4726606" y="5137278"/>
            <a:ext cx="6515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集团党委组织开展“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7.1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大风集团大型红色记忆展览”活动，做好为期一个月的服务工作。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集团党委结合市委、市政府相关政策，研讨旗下景区同步开展“暑期学生游园特惠活动”。</a:t>
            </a:r>
          </a:p>
          <a:p>
            <a:pPr algn="just" eaLnBrk="1" hangingPunct="1">
              <a:spcAft>
                <a:spcPts val="0"/>
              </a:spcAft>
            </a:pPr>
            <a:endParaRPr lang="zh-CN" altLang="en-US" sz="1600" kern="100" dirty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xmlns="" id="{A1716BBA-A8AA-43FE-8CDC-1F890FCC8709}"/>
              </a:ext>
            </a:extLst>
          </p:cNvPr>
          <p:cNvSpPr>
            <a:spLocks/>
          </p:cNvSpPr>
          <p:nvPr/>
        </p:nvSpPr>
        <p:spPr bwMode="auto">
          <a:xfrm>
            <a:off x="4611274" y="4601297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38A6BC7-9F84-4BD4-89CF-F5C65D565D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961" y="4382665"/>
            <a:ext cx="967954" cy="806628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DCCEE10-B66A-421C-AD5A-6C1516514CE9}"/>
              </a:ext>
            </a:extLst>
          </p:cNvPr>
          <p:cNvSpPr/>
          <p:nvPr/>
        </p:nvSpPr>
        <p:spPr>
          <a:xfrm>
            <a:off x="4955120" y="4598567"/>
            <a:ext cx="2387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7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053CB53-FDD3-48F5-B2E2-9263C30BD7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20" b="-1"/>
          <a:stretch/>
        </p:blipFill>
        <p:spPr>
          <a:xfrm>
            <a:off x="800007" y="1209508"/>
            <a:ext cx="3308556" cy="510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26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36"/>
    </mc:Choice>
    <mc:Fallback xmlns="">
      <p:transition advTm="4336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A02F319-DE1B-4902-9657-1220FB45B56B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62EEB936-B495-441E-B987-63C9D0783589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zh-CN" altLang="en-US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请输入您的标题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A3353E2-1222-4E67-9C74-14C1905410FA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148F628B-8E9B-4D59-8A92-27B59E0CDFF9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8C433A61-F267-4F21-BFA9-97966091B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24C7467-7859-4FC6-B3CD-E9764837E228}"/>
              </a:ext>
            </a:extLst>
          </p:cNvPr>
          <p:cNvSpPr/>
          <p:nvPr/>
        </p:nvSpPr>
        <p:spPr>
          <a:xfrm>
            <a:off x="1480582" y="1737496"/>
            <a:ext cx="55539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集团党委带领各党支部，做好旗下景区“暑期学生游园特惠活动志愿者服务队”开展工作。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集团党委召开一次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加强从严治党工作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讨论大会。</a:t>
            </a: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xmlns="" id="{5BB965F1-646C-4FF4-A038-2F3222F88C77}"/>
              </a:ext>
            </a:extLst>
          </p:cNvPr>
          <p:cNvSpPr>
            <a:spLocks/>
          </p:cNvSpPr>
          <p:nvPr/>
        </p:nvSpPr>
        <p:spPr bwMode="auto">
          <a:xfrm>
            <a:off x="1365251" y="1201515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0135ED9-CA5D-40EB-91FA-879FE6749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38" y="982883"/>
            <a:ext cx="967954" cy="806628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EFD7315-AD74-47F8-9D0C-5356684AD76F}"/>
              </a:ext>
            </a:extLst>
          </p:cNvPr>
          <p:cNvSpPr/>
          <p:nvPr/>
        </p:nvSpPr>
        <p:spPr>
          <a:xfrm>
            <a:off x="1709097" y="1198785"/>
            <a:ext cx="2387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8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9B99C31-D190-42C8-937C-27F9DFE3E9D2}"/>
              </a:ext>
            </a:extLst>
          </p:cNvPr>
          <p:cNvSpPr/>
          <p:nvPr/>
        </p:nvSpPr>
        <p:spPr>
          <a:xfrm>
            <a:off x="1480582" y="3494691"/>
            <a:ext cx="55539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关于做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好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中秋节、国庆节期间党风廉政建设工作的通知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学习党的十九大，喜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迎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国庆节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氛围营造准备工作。</a:t>
            </a: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xmlns="" id="{D9E63CA3-2F79-40ED-8E8B-72FAA84138B3}"/>
              </a:ext>
            </a:extLst>
          </p:cNvPr>
          <p:cNvSpPr>
            <a:spLocks/>
          </p:cNvSpPr>
          <p:nvPr/>
        </p:nvSpPr>
        <p:spPr bwMode="auto">
          <a:xfrm>
            <a:off x="1365251" y="2958710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88883FE-F7E2-4FAD-9DC4-B8CAD602B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38" y="2740078"/>
            <a:ext cx="967954" cy="806628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37DF1FE-A77B-4D95-818E-0D65679FDEC8}"/>
              </a:ext>
            </a:extLst>
          </p:cNvPr>
          <p:cNvSpPr/>
          <p:nvPr/>
        </p:nvSpPr>
        <p:spPr>
          <a:xfrm>
            <a:off x="1709097" y="2955980"/>
            <a:ext cx="2387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CN" altLang="zh-CN" sz="2000" kern="10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  <a:endParaRPr lang="zh-CN" altLang="zh-CN" sz="2000" kern="100" dirty="0">
              <a:solidFill>
                <a:srgbClr val="FFFF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22A1132-90D4-4717-AA0C-113E55E58614}"/>
              </a:ext>
            </a:extLst>
          </p:cNvPr>
          <p:cNvSpPr/>
          <p:nvPr/>
        </p:nvSpPr>
        <p:spPr>
          <a:xfrm>
            <a:off x="1480582" y="5482011"/>
            <a:ext cx="55539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集团党委组织各支部打造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学习党的十九大，喜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迎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国庆节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氛围营造工作。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集团党委组织各支部编写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党建工作自查报告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xmlns="" id="{37F72BD0-0CB0-4C33-99ED-C5F4623F73E6}"/>
              </a:ext>
            </a:extLst>
          </p:cNvPr>
          <p:cNvSpPr>
            <a:spLocks/>
          </p:cNvSpPr>
          <p:nvPr/>
        </p:nvSpPr>
        <p:spPr bwMode="auto">
          <a:xfrm>
            <a:off x="1365251" y="4946030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FDAED51-1800-4FA1-84A6-760994128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38" y="4727398"/>
            <a:ext cx="967954" cy="806628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BD3DB0F-C8B1-426F-BC77-CC6C703829F5}"/>
              </a:ext>
            </a:extLst>
          </p:cNvPr>
          <p:cNvSpPr/>
          <p:nvPr/>
        </p:nvSpPr>
        <p:spPr>
          <a:xfrm>
            <a:off x="1633756" y="4943300"/>
            <a:ext cx="25378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10</a:t>
            </a:r>
            <a:r>
              <a:rPr lang="zh-CN" altLang="zh-CN" sz="2000" kern="10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  <a:endParaRPr lang="zh-CN" altLang="zh-CN" sz="2000" kern="100" dirty="0">
              <a:solidFill>
                <a:srgbClr val="FFFF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7F3015D-D78A-4E30-BB50-18DEEDA44C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99" y="1780674"/>
            <a:ext cx="5166164" cy="423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8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992"/>
    </mc:Choice>
    <mc:Fallback xmlns="">
      <p:transition advTm="5992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A13D5C6-75C1-4FD2-911C-BBCA24A5C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6904"/>
            <a:ext cx="4033128" cy="5751095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A02F319-DE1B-4902-9657-1220FB45B56B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62EEB936-B495-441E-B987-63C9D0783589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zh-CN" altLang="en-US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请输入您的标题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A3353E2-1222-4E67-9C74-14C1905410FA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148F628B-8E9B-4D59-8A92-27B59E0CDFF9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8C433A61-F267-4F21-BFA9-97966091B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EC966ED-6773-43A4-8A73-A87A6B9EF9C2}"/>
              </a:ext>
            </a:extLst>
          </p:cNvPr>
          <p:cNvSpPr/>
          <p:nvPr/>
        </p:nvSpPr>
        <p:spPr>
          <a:xfrm>
            <a:off x="4990319" y="2158895"/>
            <a:ext cx="60579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集团党委组织各支部编写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党建工作自查报告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集团党委组织各支部制作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《**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大风集团党建工作风采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图册。</a:t>
            </a: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xmlns="" id="{C85F7C58-5517-461C-AD69-6F6C07CF1984}"/>
              </a:ext>
            </a:extLst>
          </p:cNvPr>
          <p:cNvSpPr>
            <a:spLocks/>
          </p:cNvSpPr>
          <p:nvPr/>
        </p:nvSpPr>
        <p:spPr bwMode="auto">
          <a:xfrm>
            <a:off x="4874988" y="1622914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43CD2A0-06FA-4CAC-8956-5AE16DFCEB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675" y="1404282"/>
            <a:ext cx="967954" cy="806628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D80C6A8-FE5F-43D7-8F5A-30574730898D}"/>
              </a:ext>
            </a:extLst>
          </p:cNvPr>
          <p:cNvSpPr/>
          <p:nvPr/>
        </p:nvSpPr>
        <p:spPr>
          <a:xfrm>
            <a:off x="5143493" y="1620184"/>
            <a:ext cx="25378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11</a:t>
            </a:r>
            <a:r>
              <a:rPr lang="zh-CN" altLang="zh-CN" sz="2000" kern="100" dirty="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B0D72F1-1BF1-4E40-8A7D-E332CBBEE11F}"/>
              </a:ext>
            </a:extLst>
          </p:cNvPr>
          <p:cNvSpPr/>
          <p:nvPr/>
        </p:nvSpPr>
        <p:spPr>
          <a:xfrm>
            <a:off x="4990319" y="4649432"/>
            <a:ext cx="59139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月党建工作计划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集团党委向各支部下发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党建工作考核方案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集团党委对各支部开展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党建工作考核”工作，通报考核名次，公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布</a:t>
            </a:r>
            <a:r>
              <a:rPr lang="en-US" altLang="zh-CN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202x</a:t>
            </a:r>
            <a:r>
              <a:rPr lang="zh-CN" altLang="en-US" sz="1600" kern="100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先进支部、优秀党支部书记、先进党员、优秀党务工作者。</a:t>
            </a:r>
          </a:p>
          <a:p>
            <a:pPr algn="just" eaLnBrk="1" hangingPunct="1">
              <a:spcAft>
                <a:spcPts val="0"/>
              </a:spcAft>
            </a:pP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集团党委组织各支部编写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《2019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年党建工作计划</a:t>
            </a:r>
            <a:r>
              <a:rPr lang="en-US" altLang="zh-CN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xmlns="" id="{2E075967-E490-4C9C-A8E0-76AFE4388F8D}"/>
              </a:ext>
            </a:extLst>
          </p:cNvPr>
          <p:cNvSpPr>
            <a:spLocks/>
          </p:cNvSpPr>
          <p:nvPr/>
        </p:nvSpPr>
        <p:spPr bwMode="auto">
          <a:xfrm>
            <a:off x="4874988" y="4113451"/>
            <a:ext cx="4998765" cy="40326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83E236F-CD14-482E-8229-1C8E74F6EB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675" y="3894819"/>
            <a:ext cx="967954" cy="806628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68204F1-4273-43A6-9D5A-6C34F6331864}"/>
              </a:ext>
            </a:extLst>
          </p:cNvPr>
          <p:cNvSpPr/>
          <p:nvPr/>
        </p:nvSpPr>
        <p:spPr>
          <a:xfrm>
            <a:off x="5143493" y="4110721"/>
            <a:ext cx="25378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en-US" altLang="zh-CN" sz="2000" kern="10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zh-CN" sz="2000" kern="100">
                <a:solidFill>
                  <a:srgbClr val="FFFF00"/>
                </a:solidFill>
                <a:latin typeface="+mj-ea"/>
                <a:ea typeface="+mj-ea"/>
                <a:cs typeface="Times New Roman" panose="02020603050405020304" pitchFamily="18" charset="0"/>
              </a:rPr>
              <a:t>月党建工作计划。</a:t>
            </a:r>
            <a:endParaRPr lang="zh-CN" altLang="zh-CN" sz="2000" kern="100" dirty="0">
              <a:solidFill>
                <a:srgbClr val="FFFF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02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752"/>
    </mc:Choice>
    <mc:Fallback xmlns="">
      <p:transition advTm="5752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247BD077-7DA4-415C-9B96-0B59BB04068D}"/>
              </a:ext>
            </a:extLst>
          </p:cNvPr>
          <p:cNvSpPr/>
          <p:nvPr/>
        </p:nvSpPr>
        <p:spPr>
          <a:xfrm>
            <a:off x="1345853" y="1704495"/>
            <a:ext cx="92302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20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40404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202x</a:t>
            </a:r>
            <a:r>
              <a:rPr lang="zh-CN" altLang="en-US" sz="2000" kern="100" dirty="0" smtClean="0">
                <a:solidFill>
                  <a:srgbClr val="40404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年</a:t>
            </a:r>
            <a:r>
              <a:rPr lang="zh-CN" altLang="en-US" sz="2000" kern="100" dirty="0">
                <a:solidFill>
                  <a:srgbClr val="40404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度，集团党委除做好以上相关工作外，还将认真完成市委、市政府和市国资委安排的各项工作，为集团的转型发展、加快推进“</a:t>
            </a:r>
            <a:r>
              <a:rPr lang="en-US" altLang="zh-CN" sz="2000" kern="100" dirty="0">
                <a:solidFill>
                  <a:srgbClr val="40404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9+2”</a:t>
            </a:r>
            <a:r>
              <a:rPr lang="zh-CN" altLang="en-US" sz="2000" kern="100" dirty="0">
                <a:solidFill>
                  <a:srgbClr val="40404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工作布局、加快实现“四高一强一率先”奋斗目标、献礼改革开放</a:t>
            </a:r>
            <a:r>
              <a:rPr lang="en-US" altLang="zh-CN" sz="2000" kern="100" dirty="0">
                <a:solidFill>
                  <a:srgbClr val="40404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40</a:t>
            </a:r>
            <a:r>
              <a:rPr lang="zh-CN" altLang="en-US" sz="2000" kern="100" dirty="0">
                <a:solidFill>
                  <a:srgbClr val="40404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周年做出更大的贡献。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5AAC0D-ACE2-4DE3-AF73-A99619F45C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82"/>
          <a:stretch/>
        </p:blipFill>
        <p:spPr>
          <a:xfrm>
            <a:off x="-1" y="4859596"/>
            <a:ext cx="12196763" cy="199840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EF8270D-AAF1-46FB-8B20-50D3ABC92C54}"/>
              </a:ext>
            </a:extLst>
          </p:cNvPr>
          <p:cNvGrpSpPr/>
          <p:nvPr/>
        </p:nvGrpSpPr>
        <p:grpSpPr>
          <a:xfrm>
            <a:off x="788108" y="547944"/>
            <a:ext cx="1700815" cy="1007165"/>
            <a:chOff x="788108" y="547944"/>
            <a:chExt cx="1700815" cy="100716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6D4AE202-1008-4C7F-A125-860196A5A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108" y="547944"/>
              <a:ext cx="1700815" cy="1007165"/>
            </a:xfrm>
            <a:prstGeom prst="rect">
              <a:avLst/>
            </a:prstGeom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D8F6D524-A1FD-4CB5-A24B-9B81B6668488}"/>
                </a:ext>
              </a:extLst>
            </p:cNvPr>
            <p:cNvSpPr txBox="1"/>
            <p:nvPr/>
          </p:nvSpPr>
          <p:spPr>
            <a:xfrm>
              <a:off x="1139819" y="815376"/>
              <a:ext cx="941191" cy="6279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ctr">
                <a:defRPr sz="6600">
                  <a:ln w="0">
                    <a:noFill/>
                  </a:ln>
                  <a:solidFill>
                    <a:srgbClr val="FFFF00"/>
                  </a:solidFill>
                  <a:latin typeface="方正粗雅宋_GBK" panose="02000000000000000000" pitchFamily="2" charset="-122"/>
                  <a:ea typeface="方正粗雅宋_GBK" panose="02000000000000000000" pitchFamily="2" charset="-122"/>
                  <a:cs typeface="+mj-cs"/>
                </a:defRPr>
              </a:lvl1pPr>
              <a:lvl2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2pPr>
              <a:lvl3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3pPr>
              <a:lvl4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4pPr>
              <a:lvl5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 w="0"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方正粗雅宋_GBK" panose="02000000000000000000" pitchFamily="2" charset="-122"/>
                  <a:ea typeface="方正粗雅宋_GBK" panose="02000000000000000000" pitchFamily="2" charset="-122"/>
                  <a:cs typeface="+mj-cs"/>
                </a:rPr>
                <a:t>后记</a:t>
              </a:r>
              <a:endParaRPr kumimoji="0" lang="zh-CN" altLang="en-US" sz="2800" b="0" i="0" u="none" strike="noStrike" kern="1200" cap="none" spc="0" normalizeH="0" baseline="0" noProof="0" dirty="0">
                <a:ln w="0"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9797265"/>
      </p:ext>
    </p:extLst>
  </p:cSld>
  <p:clrMapOvr>
    <a:masterClrMapping/>
  </p:clrMapOvr>
  <p:transition spd="slow" advTm="5954">
    <p:push dir="u"/>
  </p:transition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reeform 5">
            <a:extLst>
              <a:ext uri="{FF2B5EF4-FFF2-40B4-BE49-F238E27FC236}">
                <a16:creationId xmlns:a16="http://schemas.microsoft.com/office/drawing/2014/main" xmlns="" id="{20E283D8-E7EE-4FAD-96AE-72CC0F7992A9}"/>
              </a:ext>
            </a:extLst>
          </p:cNvPr>
          <p:cNvSpPr>
            <a:spLocks noEditPoints="1"/>
          </p:cNvSpPr>
          <p:nvPr/>
        </p:nvSpPr>
        <p:spPr bwMode="auto">
          <a:xfrm>
            <a:off x="4184308" y="2107501"/>
            <a:ext cx="498475" cy="508000"/>
          </a:xfrm>
          <a:custGeom>
            <a:avLst/>
            <a:gdLst>
              <a:gd name="T0" fmla="*/ 407 w 813"/>
              <a:gd name="T1" fmla="*/ 562 h 827"/>
              <a:gd name="T2" fmla="*/ 764 w 813"/>
              <a:gd name="T3" fmla="*/ 296 h 827"/>
              <a:gd name="T4" fmla="*/ 322 w 813"/>
              <a:gd name="T5" fmla="*/ 296 h 827"/>
              <a:gd name="T6" fmla="*/ 30 w 813"/>
              <a:gd name="T7" fmla="*/ 414 h 827"/>
              <a:gd name="T8" fmla="*/ 47 w 813"/>
              <a:gd name="T9" fmla="*/ 300 h 827"/>
              <a:gd name="T10" fmla="*/ 95 w 813"/>
              <a:gd name="T11" fmla="*/ 200 h 827"/>
              <a:gd name="T12" fmla="*/ 167 w 813"/>
              <a:gd name="T13" fmla="*/ 118 h 827"/>
              <a:gd name="T14" fmla="*/ 260 w 813"/>
              <a:gd name="T15" fmla="*/ 61 h 827"/>
              <a:gd name="T16" fmla="*/ 368 w 813"/>
              <a:gd name="T17" fmla="*/ 33 h 827"/>
              <a:gd name="T18" fmla="*/ 483 w 813"/>
              <a:gd name="T19" fmla="*/ 39 h 827"/>
              <a:gd name="T20" fmla="*/ 586 w 813"/>
              <a:gd name="T21" fmla="*/ 77 h 827"/>
              <a:gd name="T22" fmla="*/ 673 w 813"/>
              <a:gd name="T23" fmla="*/ 143 h 827"/>
              <a:gd name="T24" fmla="*/ 737 w 813"/>
              <a:gd name="T25" fmla="*/ 231 h 827"/>
              <a:gd name="T26" fmla="*/ 775 w 813"/>
              <a:gd name="T27" fmla="*/ 337 h 827"/>
              <a:gd name="T28" fmla="*/ 781 w 813"/>
              <a:gd name="T29" fmla="*/ 453 h 827"/>
              <a:gd name="T30" fmla="*/ 753 w 813"/>
              <a:gd name="T31" fmla="*/ 563 h 827"/>
              <a:gd name="T32" fmla="*/ 697 w 813"/>
              <a:gd name="T33" fmla="*/ 658 h 827"/>
              <a:gd name="T34" fmla="*/ 617 w 813"/>
              <a:gd name="T35" fmla="*/ 732 h 827"/>
              <a:gd name="T36" fmla="*/ 519 w 813"/>
              <a:gd name="T37" fmla="*/ 780 h 827"/>
              <a:gd name="T38" fmla="*/ 407 w 813"/>
              <a:gd name="T39" fmla="*/ 797 h 827"/>
              <a:gd name="T40" fmla="*/ 295 w 813"/>
              <a:gd name="T41" fmla="*/ 780 h 827"/>
              <a:gd name="T42" fmla="*/ 196 w 813"/>
              <a:gd name="T43" fmla="*/ 732 h 827"/>
              <a:gd name="T44" fmla="*/ 116 w 813"/>
              <a:gd name="T45" fmla="*/ 658 h 827"/>
              <a:gd name="T46" fmla="*/ 60 w 813"/>
              <a:gd name="T47" fmla="*/ 563 h 827"/>
              <a:gd name="T48" fmla="*/ 32 w 813"/>
              <a:gd name="T49" fmla="*/ 453 h 827"/>
              <a:gd name="T50" fmla="*/ 3 w 813"/>
              <a:gd name="T51" fmla="*/ 372 h 827"/>
              <a:gd name="T52" fmla="*/ 32 w 813"/>
              <a:gd name="T53" fmla="*/ 253 h 827"/>
              <a:gd name="T54" fmla="*/ 93 w 813"/>
              <a:gd name="T55" fmla="*/ 151 h 827"/>
              <a:gd name="T56" fmla="*/ 179 w 813"/>
              <a:gd name="T57" fmla="*/ 71 h 827"/>
              <a:gd name="T58" fmla="*/ 286 w 813"/>
              <a:gd name="T59" fmla="*/ 19 h 827"/>
              <a:gd name="T60" fmla="*/ 407 w 813"/>
              <a:gd name="T61" fmla="*/ 0 h 827"/>
              <a:gd name="T62" fmla="*/ 527 w 813"/>
              <a:gd name="T63" fmla="*/ 19 h 827"/>
              <a:gd name="T64" fmla="*/ 634 w 813"/>
              <a:gd name="T65" fmla="*/ 71 h 827"/>
              <a:gd name="T66" fmla="*/ 720 w 813"/>
              <a:gd name="T67" fmla="*/ 151 h 827"/>
              <a:gd name="T68" fmla="*/ 781 w 813"/>
              <a:gd name="T69" fmla="*/ 253 h 827"/>
              <a:gd name="T70" fmla="*/ 811 w 813"/>
              <a:gd name="T71" fmla="*/ 372 h 827"/>
              <a:gd name="T72" fmla="*/ 805 w 813"/>
              <a:gd name="T73" fmla="*/ 497 h 827"/>
              <a:gd name="T74" fmla="*/ 764 w 813"/>
              <a:gd name="T75" fmla="*/ 611 h 827"/>
              <a:gd name="T76" fmla="*/ 694 w 813"/>
              <a:gd name="T77" fmla="*/ 706 h 827"/>
              <a:gd name="T78" fmla="*/ 600 w 813"/>
              <a:gd name="T79" fmla="*/ 778 h 827"/>
              <a:gd name="T80" fmla="*/ 489 w 813"/>
              <a:gd name="T81" fmla="*/ 819 h 827"/>
              <a:gd name="T82" fmla="*/ 365 w 813"/>
              <a:gd name="T83" fmla="*/ 825 h 827"/>
              <a:gd name="T84" fmla="*/ 248 w 813"/>
              <a:gd name="T85" fmla="*/ 795 h 827"/>
              <a:gd name="T86" fmla="*/ 148 w 813"/>
              <a:gd name="T87" fmla="*/ 733 h 827"/>
              <a:gd name="T88" fmla="*/ 70 w 813"/>
              <a:gd name="T89" fmla="*/ 645 h 827"/>
              <a:gd name="T90" fmla="*/ 19 w 813"/>
              <a:gd name="T91" fmla="*/ 537 h 827"/>
              <a:gd name="T92" fmla="*/ 0 w 813"/>
              <a:gd name="T93" fmla="*/ 414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3" h="827">
                <a:moveTo>
                  <a:pt x="269" y="462"/>
                </a:moveTo>
                <a:lnTo>
                  <a:pt x="187" y="725"/>
                </a:lnTo>
                <a:lnTo>
                  <a:pt x="407" y="562"/>
                </a:lnTo>
                <a:lnTo>
                  <a:pt x="626" y="725"/>
                </a:lnTo>
                <a:lnTo>
                  <a:pt x="544" y="462"/>
                </a:lnTo>
                <a:lnTo>
                  <a:pt x="764" y="296"/>
                </a:lnTo>
                <a:lnTo>
                  <a:pt x="491" y="296"/>
                </a:lnTo>
                <a:lnTo>
                  <a:pt x="407" y="32"/>
                </a:lnTo>
                <a:lnTo>
                  <a:pt x="322" y="296"/>
                </a:lnTo>
                <a:lnTo>
                  <a:pt x="50" y="296"/>
                </a:lnTo>
                <a:lnTo>
                  <a:pt x="269" y="462"/>
                </a:lnTo>
                <a:close/>
                <a:moveTo>
                  <a:pt x="30" y="414"/>
                </a:moveTo>
                <a:lnTo>
                  <a:pt x="32" y="375"/>
                </a:lnTo>
                <a:lnTo>
                  <a:pt x="38" y="337"/>
                </a:lnTo>
                <a:lnTo>
                  <a:pt x="47" y="300"/>
                </a:lnTo>
                <a:lnTo>
                  <a:pt x="60" y="265"/>
                </a:lnTo>
                <a:lnTo>
                  <a:pt x="76" y="231"/>
                </a:lnTo>
                <a:lnTo>
                  <a:pt x="95" y="200"/>
                </a:lnTo>
                <a:lnTo>
                  <a:pt x="116" y="170"/>
                </a:lnTo>
                <a:lnTo>
                  <a:pt x="140" y="143"/>
                </a:lnTo>
                <a:lnTo>
                  <a:pt x="167" y="118"/>
                </a:lnTo>
                <a:lnTo>
                  <a:pt x="196" y="96"/>
                </a:lnTo>
                <a:lnTo>
                  <a:pt x="227" y="77"/>
                </a:lnTo>
                <a:lnTo>
                  <a:pt x="260" y="61"/>
                </a:lnTo>
                <a:lnTo>
                  <a:pt x="295" y="48"/>
                </a:lnTo>
                <a:lnTo>
                  <a:pt x="331" y="39"/>
                </a:lnTo>
                <a:lnTo>
                  <a:pt x="368" y="33"/>
                </a:lnTo>
                <a:lnTo>
                  <a:pt x="407" y="31"/>
                </a:lnTo>
                <a:lnTo>
                  <a:pt x="445" y="33"/>
                </a:lnTo>
                <a:lnTo>
                  <a:pt x="483" y="39"/>
                </a:lnTo>
                <a:lnTo>
                  <a:pt x="519" y="48"/>
                </a:lnTo>
                <a:lnTo>
                  <a:pt x="553" y="61"/>
                </a:lnTo>
                <a:lnTo>
                  <a:pt x="586" y="77"/>
                </a:lnTo>
                <a:lnTo>
                  <a:pt x="617" y="96"/>
                </a:lnTo>
                <a:lnTo>
                  <a:pt x="646" y="118"/>
                </a:lnTo>
                <a:lnTo>
                  <a:pt x="673" y="143"/>
                </a:lnTo>
                <a:lnTo>
                  <a:pt x="697" y="170"/>
                </a:lnTo>
                <a:lnTo>
                  <a:pt x="719" y="200"/>
                </a:lnTo>
                <a:lnTo>
                  <a:pt x="737" y="231"/>
                </a:lnTo>
                <a:lnTo>
                  <a:pt x="753" y="265"/>
                </a:lnTo>
                <a:lnTo>
                  <a:pt x="766" y="300"/>
                </a:lnTo>
                <a:lnTo>
                  <a:pt x="775" y="337"/>
                </a:lnTo>
                <a:lnTo>
                  <a:pt x="781" y="375"/>
                </a:lnTo>
                <a:lnTo>
                  <a:pt x="783" y="414"/>
                </a:lnTo>
                <a:lnTo>
                  <a:pt x="781" y="453"/>
                </a:lnTo>
                <a:lnTo>
                  <a:pt x="775" y="491"/>
                </a:lnTo>
                <a:lnTo>
                  <a:pt x="766" y="528"/>
                </a:lnTo>
                <a:lnTo>
                  <a:pt x="753" y="563"/>
                </a:lnTo>
                <a:lnTo>
                  <a:pt x="737" y="597"/>
                </a:lnTo>
                <a:lnTo>
                  <a:pt x="719" y="628"/>
                </a:lnTo>
                <a:lnTo>
                  <a:pt x="697" y="658"/>
                </a:lnTo>
                <a:lnTo>
                  <a:pt x="673" y="685"/>
                </a:lnTo>
                <a:lnTo>
                  <a:pt x="646" y="710"/>
                </a:lnTo>
                <a:lnTo>
                  <a:pt x="617" y="732"/>
                </a:lnTo>
                <a:lnTo>
                  <a:pt x="586" y="751"/>
                </a:lnTo>
                <a:lnTo>
                  <a:pt x="553" y="767"/>
                </a:lnTo>
                <a:lnTo>
                  <a:pt x="519" y="780"/>
                </a:lnTo>
                <a:lnTo>
                  <a:pt x="483" y="789"/>
                </a:lnTo>
                <a:lnTo>
                  <a:pt x="445" y="795"/>
                </a:lnTo>
                <a:lnTo>
                  <a:pt x="407" y="797"/>
                </a:lnTo>
                <a:lnTo>
                  <a:pt x="368" y="795"/>
                </a:lnTo>
                <a:lnTo>
                  <a:pt x="331" y="789"/>
                </a:lnTo>
                <a:lnTo>
                  <a:pt x="295" y="780"/>
                </a:lnTo>
                <a:lnTo>
                  <a:pt x="260" y="767"/>
                </a:lnTo>
                <a:lnTo>
                  <a:pt x="227" y="751"/>
                </a:lnTo>
                <a:lnTo>
                  <a:pt x="196" y="732"/>
                </a:lnTo>
                <a:lnTo>
                  <a:pt x="167" y="710"/>
                </a:lnTo>
                <a:lnTo>
                  <a:pt x="140" y="685"/>
                </a:lnTo>
                <a:lnTo>
                  <a:pt x="116" y="658"/>
                </a:lnTo>
                <a:lnTo>
                  <a:pt x="95" y="628"/>
                </a:lnTo>
                <a:lnTo>
                  <a:pt x="76" y="597"/>
                </a:lnTo>
                <a:lnTo>
                  <a:pt x="60" y="563"/>
                </a:lnTo>
                <a:lnTo>
                  <a:pt x="47" y="528"/>
                </a:lnTo>
                <a:lnTo>
                  <a:pt x="38" y="491"/>
                </a:lnTo>
                <a:lnTo>
                  <a:pt x="32" y="453"/>
                </a:lnTo>
                <a:lnTo>
                  <a:pt x="30" y="414"/>
                </a:lnTo>
                <a:close/>
                <a:moveTo>
                  <a:pt x="0" y="414"/>
                </a:moveTo>
                <a:lnTo>
                  <a:pt x="3" y="372"/>
                </a:lnTo>
                <a:lnTo>
                  <a:pt x="9" y="330"/>
                </a:lnTo>
                <a:lnTo>
                  <a:pt x="19" y="291"/>
                </a:lnTo>
                <a:lnTo>
                  <a:pt x="32" y="253"/>
                </a:lnTo>
                <a:lnTo>
                  <a:pt x="49" y="217"/>
                </a:lnTo>
                <a:lnTo>
                  <a:pt x="70" y="183"/>
                </a:lnTo>
                <a:lnTo>
                  <a:pt x="93" y="151"/>
                </a:lnTo>
                <a:lnTo>
                  <a:pt x="119" y="121"/>
                </a:lnTo>
                <a:lnTo>
                  <a:pt x="148" y="95"/>
                </a:lnTo>
                <a:lnTo>
                  <a:pt x="179" y="71"/>
                </a:lnTo>
                <a:lnTo>
                  <a:pt x="213" y="50"/>
                </a:lnTo>
                <a:lnTo>
                  <a:pt x="248" y="33"/>
                </a:lnTo>
                <a:lnTo>
                  <a:pt x="286" y="19"/>
                </a:lnTo>
                <a:lnTo>
                  <a:pt x="325" y="9"/>
                </a:lnTo>
                <a:lnTo>
                  <a:pt x="365" y="2"/>
                </a:lnTo>
                <a:lnTo>
                  <a:pt x="407" y="0"/>
                </a:lnTo>
                <a:lnTo>
                  <a:pt x="448" y="2"/>
                </a:lnTo>
                <a:lnTo>
                  <a:pt x="489" y="9"/>
                </a:lnTo>
                <a:lnTo>
                  <a:pt x="527" y="19"/>
                </a:lnTo>
                <a:lnTo>
                  <a:pt x="565" y="33"/>
                </a:lnTo>
                <a:lnTo>
                  <a:pt x="600" y="50"/>
                </a:lnTo>
                <a:lnTo>
                  <a:pt x="634" y="71"/>
                </a:lnTo>
                <a:lnTo>
                  <a:pt x="665" y="95"/>
                </a:lnTo>
                <a:lnTo>
                  <a:pt x="694" y="121"/>
                </a:lnTo>
                <a:lnTo>
                  <a:pt x="720" y="151"/>
                </a:lnTo>
                <a:lnTo>
                  <a:pt x="744" y="183"/>
                </a:lnTo>
                <a:lnTo>
                  <a:pt x="764" y="217"/>
                </a:lnTo>
                <a:lnTo>
                  <a:pt x="781" y="253"/>
                </a:lnTo>
                <a:lnTo>
                  <a:pt x="795" y="291"/>
                </a:lnTo>
                <a:lnTo>
                  <a:pt x="805" y="330"/>
                </a:lnTo>
                <a:lnTo>
                  <a:pt x="811" y="372"/>
                </a:lnTo>
                <a:lnTo>
                  <a:pt x="813" y="414"/>
                </a:lnTo>
                <a:lnTo>
                  <a:pt x="811" y="456"/>
                </a:lnTo>
                <a:lnTo>
                  <a:pt x="805" y="497"/>
                </a:lnTo>
                <a:lnTo>
                  <a:pt x="795" y="537"/>
                </a:lnTo>
                <a:lnTo>
                  <a:pt x="781" y="575"/>
                </a:lnTo>
                <a:lnTo>
                  <a:pt x="764" y="611"/>
                </a:lnTo>
                <a:lnTo>
                  <a:pt x="744" y="645"/>
                </a:lnTo>
                <a:lnTo>
                  <a:pt x="720" y="677"/>
                </a:lnTo>
                <a:lnTo>
                  <a:pt x="694" y="706"/>
                </a:lnTo>
                <a:lnTo>
                  <a:pt x="665" y="733"/>
                </a:lnTo>
                <a:lnTo>
                  <a:pt x="634" y="757"/>
                </a:lnTo>
                <a:lnTo>
                  <a:pt x="600" y="778"/>
                </a:lnTo>
                <a:lnTo>
                  <a:pt x="565" y="795"/>
                </a:lnTo>
                <a:lnTo>
                  <a:pt x="527" y="809"/>
                </a:lnTo>
                <a:lnTo>
                  <a:pt x="489" y="819"/>
                </a:lnTo>
                <a:lnTo>
                  <a:pt x="448" y="825"/>
                </a:lnTo>
                <a:lnTo>
                  <a:pt x="407" y="827"/>
                </a:lnTo>
                <a:lnTo>
                  <a:pt x="365" y="825"/>
                </a:lnTo>
                <a:lnTo>
                  <a:pt x="325" y="819"/>
                </a:lnTo>
                <a:lnTo>
                  <a:pt x="286" y="809"/>
                </a:lnTo>
                <a:lnTo>
                  <a:pt x="248" y="795"/>
                </a:lnTo>
                <a:lnTo>
                  <a:pt x="213" y="778"/>
                </a:lnTo>
                <a:lnTo>
                  <a:pt x="179" y="757"/>
                </a:lnTo>
                <a:lnTo>
                  <a:pt x="148" y="733"/>
                </a:lnTo>
                <a:lnTo>
                  <a:pt x="119" y="706"/>
                </a:lnTo>
                <a:lnTo>
                  <a:pt x="93" y="677"/>
                </a:lnTo>
                <a:lnTo>
                  <a:pt x="70" y="645"/>
                </a:lnTo>
                <a:lnTo>
                  <a:pt x="49" y="611"/>
                </a:lnTo>
                <a:lnTo>
                  <a:pt x="32" y="575"/>
                </a:lnTo>
                <a:lnTo>
                  <a:pt x="19" y="537"/>
                </a:lnTo>
                <a:lnTo>
                  <a:pt x="9" y="497"/>
                </a:lnTo>
                <a:lnTo>
                  <a:pt x="3" y="456"/>
                </a:lnTo>
                <a:lnTo>
                  <a:pt x="0" y="4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Freeform 6">
            <a:extLst>
              <a:ext uri="{FF2B5EF4-FFF2-40B4-BE49-F238E27FC236}">
                <a16:creationId xmlns:a16="http://schemas.microsoft.com/office/drawing/2014/main" xmlns="" id="{9721BA11-D6B2-46E8-9A99-468F033BCA19}"/>
              </a:ext>
            </a:extLst>
          </p:cNvPr>
          <p:cNvSpPr>
            <a:spLocks/>
          </p:cNvSpPr>
          <p:nvPr/>
        </p:nvSpPr>
        <p:spPr bwMode="auto">
          <a:xfrm>
            <a:off x="5053755" y="2077338"/>
            <a:ext cx="585788" cy="512763"/>
          </a:xfrm>
          <a:custGeom>
            <a:avLst/>
            <a:gdLst>
              <a:gd name="T0" fmla="*/ 44 w 957"/>
              <a:gd name="T1" fmla="*/ 606 h 835"/>
              <a:gd name="T2" fmla="*/ 102 w 957"/>
              <a:gd name="T3" fmla="*/ 547 h 835"/>
              <a:gd name="T4" fmla="*/ 546 w 957"/>
              <a:gd name="T5" fmla="*/ 632 h 835"/>
              <a:gd name="T6" fmla="*/ 281 w 957"/>
              <a:gd name="T7" fmla="*/ 365 h 835"/>
              <a:gd name="T8" fmla="*/ 209 w 957"/>
              <a:gd name="T9" fmla="*/ 439 h 835"/>
              <a:gd name="T10" fmla="*/ 96 w 957"/>
              <a:gd name="T11" fmla="*/ 328 h 835"/>
              <a:gd name="T12" fmla="*/ 295 w 957"/>
              <a:gd name="T13" fmla="*/ 126 h 835"/>
              <a:gd name="T14" fmla="*/ 422 w 957"/>
              <a:gd name="T15" fmla="*/ 103 h 835"/>
              <a:gd name="T16" fmla="*/ 479 w 957"/>
              <a:gd name="T17" fmla="*/ 161 h 835"/>
              <a:gd name="T18" fmla="*/ 381 w 957"/>
              <a:gd name="T19" fmla="*/ 264 h 835"/>
              <a:gd name="T20" fmla="*/ 648 w 957"/>
              <a:gd name="T21" fmla="*/ 533 h 835"/>
              <a:gd name="T22" fmla="*/ 436 w 957"/>
              <a:gd name="T23" fmla="*/ 0 h 835"/>
              <a:gd name="T24" fmla="*/ 749 w 957"/>
              <a:gd name="T25" fmla="*/ 633 h 835"/>
              <a:gd name="T26" fmla="*/ 821 w 957"/>
              <a:gd name="T27" fmla="*/ 708 h 835"/>
              <a:gd name="T28" fmla="*/ 725 w 957"/>
              <a:gd name="T29" fmla="*/ 800 h 835"/>
              <a:gd name="T30" fmla="*/ 651 w 957"/>
              <a:gd name="T31" fmla="*/ 731 h 835"/>
              <a:gd name="T32" fmla="*/ 146 w 957"/>
              <a:gd name="T33" fmla="*/ 714 h 835"/>
              <a:gd name="T34" fmla="*/ 113 w 957"/>
              <a:gd name="T35" fmla="*/ 785 h 835"/>
              <a:gd name="T36" fmla="*/ 32 w 957"/>
              <a:gd name="T37" fmla="*/ 771 h 835"/>
              <a:gd name="T38" fmla="*/ 103 w 957"/>
              <a:gd name="T39" fmla="*/ 675 h 835"/>
              <a:gd name="T40" fmla="*/ 44 w 957"/>
              <a:gd name="T41" fmla="*/ 606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57" h="835">
                <a:moveTo>
                  <a:pt x="44" y="606"/>
                </a:moveTo>
                <a:lnTo>
                  <a:pt x="102" y="547"/>
                </a:lnTo>
                <a:cubicBezTo>
                  <a:pt x="224" y="652"/>
                  <a:pt x="364" y="720"/>
                  <a:pt x="546" y="632"/>
                </a:cubicBezTo>
                <a:lnTo>
                  <a:pt x="281" y="365"/>
                </a:lnTo>
                <a:lnTo>
                  <a:pt x="209" y="439"/>
                </a:lnTo>
                <a:lnTo>
                  <a:pt x="96" y="328"/>
                </a:lnTo>
                <a:lnTo>
                  <a:pt x="295" y="126"/>
                </a:lnTo>
                <a:cubicBezTo>
                  <a:pt x="323" y="140"/>
                  <a:pt x="369" y="142"/>
                  <a:pt x="422" y="103"/>
                </a:cubicBezTo>
                <a:lnTo>
                  <a:pt x="479" y="161"/>
                </a:lnTo>
                <a:lnTo>
                  <a:pt x="381" y="264"/>
                </a:lnTo>
                <a:lnTo>
                  <a:pt x="648" y="533"/>
                </a:lnTo>
                <a:cubicBezTo>
                  <a:pt x="747" y="365"/>
                  <a:pt x="666" y="114"/>
                  <a:pt x="436" y="0"/>
                </a:cubicBezTo>
                <a:cubicBezTo>
                  <a:pt x="663" y="11"/>
                  <a:pt x="957" y="271"/>
                  <a:pt x="749" y="633"/>
                </a:cubicBezTo>
                <a:lnTo>
                  <a:pt x="821" y="708"/>
                </a:lnTo>
                <a:lnTo>
                  <a:pt x="725" y="800"/>
                </a:lnTo>
                <a:lnTo>
                  <a:pt x="651" y="731"/>
                </a:lnTo>
                <a:cubicBezTo>
                  <a:pt x="459" y="835"/>
                  <a:pt x="283" y="823"/>
                  <a:pt x="146" y="714"/>
                </a:cubicBezTo>
                <a:cubicBezTo>
                  <a:pt x="154" y="739"/>
                  <a:pt x="138" y="769"/>
                  <a:pt x="113" y="785"/>
                </a:cubicBezTo>
                <a:cubicBezTo>
                  <a:pt x="83" y="805"/>
                  <a:pt x="50" y="798"/>
                  <a:pt x="32" y="771"/>
                </a:cubicBezTo>
                <a:cubicBezTo>
                  <a:pt x="0" y="722"/>
                  <a:pt x="51" y="664"/>
                  <a:pt x="103" y="675"/>
                </a:cubicBezTo>
                <a:cubicBezTo>
                  <a:pt x="82" y="654"/>
                  <a:pt x="63" y="631"/>
                  <a:pt x="44" y="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Freeform 7">
            <a:extLst>
              <a:ext uri="{FF2B5EF4-FFF2-40B4-BE49-F238E27FC236}">
                <a16:creationId xmlns:a16="http://schemas.microsoft.com/office/drawing/2014/main" xmlns="" id="{7B5751F3-B054-42B1-B7F6-38D3329F94FC}"/>
              </a:ext>
            </a:extLst>
          </p:cNvPr>
          <p:cNvSpPr>
            <a:spLocks noEditPoints="1"/>
          </p:cNvSpPr>
          <p:nvPr/>
        </p:nvSpPr>
        <p:spPr bwMode="auto">
          <a:xfrm>
            <a:off x="7680194" y="2177351"/>
            <a:ext cx="365125" cy="465138"/>
          </a:xfrm>
          <a:custGeom>
            <a:avLst/>
            <a:gdLst>
              <a:gd name="T0" fmla="*/ 115 w 595"/>
              <a:gd name="T1" fmla="*/ 517 h 756"/>
              <a:gd name="T2" fmla="*/ 140 w 595"/>
              <a:gd name="T3" fmla="*/ 491 h 756"/>
              <a:gd name="T4" fmla="*/ 338 w 595"/>
              <a:gd name="T5" fmla="*/ 529 h 756"/>
              <a:gd name="T6" fmla="*/ 220 w 595"/>
              <a:gd name="T7" fmla="*/ 410 h 756"/>
              <a:gd name="T8" fmla="*/ 188 w 595"/>
              <a:gd name="T9" fmla="*/ 443 h 756"/>
              <a:gd name="T10" fmla="*/ 138 w 595"/>
              <a:gd name="T11" fmla="*/ 393 h 756"/>
              <a:gd name="T12" fmla="*/ 226 w 595"/>
              <a:gd name="T13" fmla="*/ 304 h 756"/>
              <a:gd name="T14" fmla="*/ 283 w 595"/>
              <a:gd name="T15" fmla="*/ 293 h 756"/>
              <a:gd name="T16" fmla="*/ 309 w 595"/>
              <a:gd name="T17" fmla="*/ 319 h 756"/>
              <a:gd name="T18" fmla="*/ 265 w 595"/>
              <a:gd name="T19" fmla="*/ 365 h 756"/>
              <a:gd name="T20" fmla="*/ 384 w 595"/>
              <a:gd name="T21" fmla="*/ 485 h 756"/>
              <a:gd name="T22" fmla="*/ 289 w 595"/>
              <a:gd name="T23" fmla="*/ 247 h 756"/>
              <a:gd name="T24" fmla="*/ 429 w 595"/>
              <a:gd name="T25" fmla="*/ 529 h 756"/>
              <a:gd name="T26" fmla="*/ 461 w 595"/>
              <a:gd name="T27" fmla="*/ 563 h 756"/>
              <a:gd name="T28" fmla="*/ 418 w 595"/>
              <a:gd name="T29" fmla="*/ 604 h 756"/>
              <a:gd name="T30" fmla="*/ 385 w 595"/>
              <a:gd name="T31" fmla="*/ 573 h 756"/>
              <a:gd name="T32" fmla="*/ 160 w 595"/>
              <a:gd name="T33" fmla="*/ 565 h 756"/>
              <a:gd name="T34" fmla="*/ 145 w 595"/>
              <a:gd name="T35" fmla="*/ 597 h 756"/>
              <a:gd name="T36" fmla="*/ 109 w 595"/>
              <a:gd name="T37" fmla="*/ 591 h 756"/>
              <a:gd name="T38" fmla="*/ 141 w 595"/>
              <a:gd name="T39" fmla="*/ 548 h 756"/>
              <a:gd name="T40" fmla="*/ 115 w 595"/>
              <a:gd name="T41" fmla="*/ 517 h 756"/>
              <a:gd name="T42" fmla="*/ 595 w 595"/>
              <a:gd name="T43" fmla="*/ 682 h 756"/>
              <a:gd name="T44" fmla="*/ 519 w 595"/>
              <a:gd name="T45" fmla="*/ 756 h 756"/>
              <a:gd name="T46" fmla="*/ 74 w 595"/>
              <a:gd name="T47" fmla="*/ 756 h 756"/>
              <a:gd name="T48" fmla="*/ 0 w 595"/>
              <a:gd name="T49" fmla="*/ 682 h 756"/>
              <a:gd name="T50" fmla="*/ 0 w 595"/>
              <a:gd name="T51" fmla="*/ 72 h 756"/>
              <a:gd name="T52" fmla="*/ 87 w 595"/>
              <a:gd name="T53" fmla="*/ 0 h 756"/>
              <a:gd name="T54" fmla="*/ 563 w 595"/>
              <a:gd name="T55" fmla="*/ 0 h 756"/>
              <a:gd name="T56" fmla="*/ 585 w 595"/>
              <a:gd name="T57" fmla="*/ 20 h 756"/>
              <a:gd name="T58" fmla="*/ 563 w 595"/>
              <a:gd name="T59" fmla="*/ 39 h 756"/>
              <a:gd name="T60" fmla="*/ 83 w 595"/>
              <a:gd name="T61" fmla="*/ 39 h 756"/>
              <a:gd name="T62" fmla="*/ 38 w 595"/>
              <a:gd name="T63" fmla="*/ 80 h 756"/>
              <a:gd name="T64" fmla="*/ 79 w 595"/>
              <a:gd name="T65" fmla="*/ 125 h 756"/>
              <a:gd name="T66" fmla="*/ 561 w 595"/>
              <a:gd name="T67" fmla="*/ 125 h 756"/>
              <a:gd name="T68" fmla="*/ 595 w 595"/>
              <a:gd name="T69" fmla="*/ 158 h 756"/>
              <a:gd name="T70" fmla="*/ 595 w 595"/>
              <a:gd name="T71" fmla="*/ 682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5" h="756">
                <a:moveTo>
                  <a:pt x="115" y="517"/>
                </a:moveTo>
                <a:lnTo>
                  <a:pt x="140" y="491"/>
                </a:lnTo>
                <a:cubicBezTo>
                  <a:pt x="195" y="538"/>
                  <a:pt x="257" y="568"/>
                  <a:pt x="338" y="529"/>
                </a:cubicBezTo>
                <a:lnTo>
                  <a:pt x="220" y="410"/>
                </a:lnTo>
                <a:lnTo>
                  <a:pt x="188" y="443"/>
                </a:lnTo>
                <a:lnTo>
                  <a:pt x="138" y="393"/>
                </a:lnTo>
                <a:lnTo>
                  <a:pt x="226" y="304"/>
                </a:lnTo>
                <a:cubicBezTo>
                  <a:pt x="239" y="310"/>
                  <a:pt x="259" y="310"/>
                  <a:pt x="283" y="293"/>
                </a:cubicBezTo>
                <a:lnTo>
                  <a:pt x="309" y="319"/>
                </a:lnTo>
                <a:lnTo>
                  <a:pt x="265" y="365"/>
                </a:lnTo>
                <a:lnTo>
                  <a:pt x="384" y="485"/>
                </a:lnTo>
                <a:cubicBezTo>
                  <a:pt x="428" y="410"/>
                  <a:pt x="392" y="298"/>
                  <a:pt x="289" y="247"/>
                </a:cubicBezTo>
                <a:cubicBezTo>
                  <a:pt x="390" y="252"/>
                  <a:pt x="521" y="368"/>
                  <a:pt x="429" y="529"/>
                </a:cubicBezTo>
                <a:lnTo>
                  <a:pt x="461" y="563"/>
                </a:lnTo>
                <a:lnTo>
                  <a:pt x="418" y="604"/>
                </a:lnTo>
                <a:lnTo>
                  <a:pt x="385" y="573"/>
                </a:lnTo>
                <a:cubicBezTo>
                  <a:pt x="299" y="619"/>
                  <a:pt x="221" y="614"/>
                  <a:pt x="160" y="565"/>
                </a:cubicBezTo>
                <a:cubicBezTo>
                  <a:pt x="163" y="577"/>
                  <a:pt x="156" y="590"/>
                  <a:pt x="145" y="597"/>
                </a:cubicBezTo>
                <a:cubicBezTo>
                  <a:pt x="132" y="606"/>
                  <a:pt x="117" y="603"/>
                  <a:pt x="109" y="591"/>
                </a:cubicBezTo>
                <a:cubicBezTo>
                  <a:pt x="95" y="569"/>
                  <a:pt x="118" y="543"/>
                  <a:pt x="141" y="548"/>
                </a:cubicBezTo>
                <a:cubicBezTo>
                  <a:pt x="132" y="539"/>
                  <a:pt x="123" y="529"/>
                  <a:pt x="115" y="517"/>
                </a:cubicBezTo>
                <a:close/>
                <a:moveTo>
                  <a:pt x="595" y="682"/>
                </a:moveTo>
                <a:cubicBezTo>
                  <a:pt x="595" y="723"/>
                  <a:pt x="559" y="756"/>
                  <a:pt x="519" y="756"/>
                </a:cubicBezTo>
                <a:lnTo>
                  <a:pt x="74" y="756"/>
                </a:lnTo>
                <a:cubicBezTo>
                  <a:pt x="33" y="756"/>
                  <a:pt x="0" y="723"/>
                  <a:pt x="0" y="682"/>
                </a:cubicBezTo>
                <a:lnTo>
                  <a:pt x="0" y="72"/>
                </a:lnTo>
                <a:cubicBezTo>
                  <a:pt x="0" y="31"/>
                  <a:pt x="33" y="0"/>
                  <a:pt x="87" y="0"/>
                </a:cubicBezTo>
                <a:lnTo>
                  <a:pt x="563" y="0"/>
                </a:lnTo>
                <a:cubicBezTo>
                  <a:pt x="574" y="0"/>
                  <a:pt x="585" y="9"/>
                  <a:pt x="585" y="20"/>
                </a:cubicBezTo>
                <a:cubicBezTo>
                  <a:pt x="585" y="31"/>
                  <a:pt x="574" y="39"/>
                  <a:pt x="563" y="39"/>
                </a:cubicBezTo>
                <a:cubicBezTo>
                  <a:pt x="563" y="39"/>
                  <a:pt x="83" y="39"/>
                  <a:pt x="83" y="39"/>
                </a:cubicBezTo>
                <a:cubicBezTo>
                  <a:pt x="54" y="39"/>
                  <a:pt x="38" y="59"/>
                  <a:pt x="38" y="80"/>
                </a:cubicBezTo>
                <a:cubicBezTo>
                  <a:pt x="38" y="100"/>
                  <a:pt x="54" y="125"/>
                  <a:pt x="79" y="125"/>
                </a:cubicBezTo>
                <a:cubicBezTo>
                  <a:pt x="79" y="125"/>
                  <a:pt x="561" y="124"/>
                  <a:pt x="561" y="125"/>
                </a:cubicBezTo>
                <a:cubicBezTo>
                  <a:pt x="579" y="125"/>
                  <a:pt x="595" y="140"/>
                  <a:pt x="595" y="158"/>
                </a:cubicBezTo>
                <a:cubicBezTo>
                  <a:pt x="595" y="159"/>
                  <a:pt x="595" y="682"/>
                  <a:pt x="595" y="6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Freeform 8">
            <a:extLst>
              <a:ext uri="{FF2B5EF4-FFF2-40B4-BE49-F238E27FC236}">
                <a16:creationId xmlns:a16="http://schemas.microsoft.com/office/drawing/2014/main" xmlns="" id="{07976078-1454-4D42-9E81-CEA211391F08}"/>
              </a:ext>
            </a:extLst>
          </p:cNvPr>
          <p:cNvSpPr>
            <a:spLocks noEditPoints="1"/>
          </p:cNvSpPr>
          <p:nvPr/>
        </p:nvSpPr>
        <p:spPr bwMode="auto">
          <a:xfrm>
            <a:off x="5797851" y="2899663"/>
            <a:ext cx="534988" cy="498475"/>
          </a:xfrm>
          <a:custGeom>
            <a:avLst/>
            <a:gdLst>
              <a:gd name="T0" fmla="*/ 580 w 872"/>
              <a:gd name="T1" fmla="*/ 513 h 811"/>
              <a:gd name="T2" fmla="*/ 503 w 872"/>
              <a:gd name="T3" fmla="*/ 571 h 811"/>
              <a:gd name="T4" fmla="*/ 548 w 872"/>
              <a:gd name="T5" fmla="*/ 657 h 811"/>
              <a:gd name="T6" fmla="*/ 612 w 872"/>
              <a:gd name="T7" fmla="*/ 699 h 811"/>
              <a:gd name="T8" fmla="*/ 443 w 872"/>
              <a:gd name="T9" fmla="*/ 763 h 811"/>
              <a:gd name="T10" fmla="*/ 430 w 872"/>
              <a:gd name="T11" fmla="*/ 762 h 811"/>
              <a:gd name="T12" fmla="*/ 275 w 872"/>
              <a:gd name="T13" fmla="*/ 720 h 811"/>
              <a:gd name="T14" fmla="*/ 260 w 872"/>
              <a:gd name="T15" fmla="*/ 672 h 811"/>
              <a:gd name="T16" fmla="*/ 326 w 872"/>
              <a:gd name="T17" fmla="*/ 655 h 811"/>
              <a:gd name="T18" fmla="*/ 295 w 872"/>
              <a:gd name="T19" fmla="*/ 513 h 811"/>
              <a:gd name="T20" fmla="*/ 260 w 872"/>
              <a:gd name="T21" fmla="*/ 521 h 811"/>
              <a:gd name="T22" fmla="*/ 268 w 872"/>
              <a:gd name="T23" fmla="*/ 432 h 811"/>
              <a:gd name="T24" fmla="*/ 438 w 872"/>
              <a:gd name="T25" fmla="*/ 469 h 811"/>
              <a:gd name="T26" fmla="*/ 603 w 872"/>
              <a:gd name="T27" fmla="*/ 433 h 811"/>
              <a:gd name="T28" fmla="*/ 612 w 872"/>
              <a:gd name="T29" fmla="*/ 521 h 811"/>
              <a:gd name="T30" fmla="*/ 850 w 872"/>
              <a:gd name="T31" fmla="*/ 591 h 811"/>
              <a:gd name="T32" fmla="*/ 662 w 872"/>
              <a:gd name="T33" fmla="*/ 389 h 811"/>
              <a:gd name="T34" fmla="*/ 626 w 872"/>
              <a:gd name="T35" fmla="*/ 373 h 811"/>
              <a:gd name="T36" fmla="*/ 245 w 872"/>
              <a:gd name="T37" fmla="*/ 374 h 811"/>
              <a:gd name="T38" fmla="*/ 206 w 872"/>
              <a:gd name="T39" fmla="*/ 392 h 811"/>
              <a:gd name="T40" fmla="*/ 19 w 872"/>
              <a:gd name="T41" fmla="*/ 594 h 811"/>
              <a:gd name="T42" fmla="*/ 72 w 872"/>
              <a:gd name="T43" fmla="*/ 716 h 811"/>
              <a:gd name="T44" fmla="*/ 84 w 872"/>
              <a:gd name="T45" fmla="*/ 714 h 811"/>
              <a:gd name="T46" fmla="*/ 227 w 872"/>
              <a:gd name="T47" fmla="*/ 791 h 811"/>
              <a:gd name="T48" fmla="*/ 626 w 872"/>
              <a:gd name="T49" fmla="*/ 811 h 811"/>
              <a:gd name="T50" fmla="*/ 646 w 872"/>
              <a:gd name="T51" fmla="*/ 680 h 811"/>
              <a:gd name="T52" fmla="*/ 791 w 872"/>
              <a:gd name="T53" fmla="*/ 715 h 811"/>
              <a:gd name="T54" fmla="*/ 853 w 872"/>
              <a:gd name="T55" fmla="*/ 683 h 811"/>
              <a:gd name="T56" fmla="*/ 436 w 872"/>
              <a:gd name="T57" fmla="*/ 362 h 811"/>
              <a:gd name="T58" fmla="*/ 436 w 872"/>
              <a:gd name="T59" fmla="*/ 0 h 811"/>
              <a:gd name="T60" fmla="*/ 436 w 872"/>
              <a:gd name="T61" fmla="*/ 362 h 811"/>
              <a:gd name="T62" fmla="*/ 385 w 872"/>
              <a:gd name="T63" fmla="*/ 580 h 811"/>
              <a:gd name="T64" fmla="*/ 410 w 872"/>
              <a:gd name="T65" fmla="*/ 555 h 811"/>
              <a:gd name="T66" fmla="*/ 384 w 872"/>
              <a:gd name="T67" fmla="*/ 549 h 811"/>
              <a:gd name="T68" fmla="*/ 429 w 872"/>
              <a:gd name="T69" fmla="*/ 519 h 811"/>
              <a:gd name="T70" fmla="*/ 423 w 872"/>
              <a:gd name="T71" fmla="*/ 541 h 811"/>
              <a:gd name="T72" fmla="*/ 431 w 872"/>
              <a:gd name="T73" fmla="*/ 505 h 811"/>
              <a:gd name="T74" fmla="*/ 484 w 872"/>
              <a:gd name="T75" fmla="*/ 602 h 811"/>
              <a:gd name="T76" fmla="*/ 460 w 872"/>
              <a:gd name="T77" fmla="*/ 605 h 811"/>
              <a:gd name="T78" fmla="*/ 387 w 872"/>
              <a:gd name="T79" fmla="*/ 612 h 811"/>
              <a:gd name="T80" fmla="*/ 385 w 872"/>
              <a:gd name="T81" fmla="*/ 597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72" h="811">
                <a:moveTo>
                  <a:pt x="612" y="521"/>
                </a:moveTo>
                <a:lnTo>
                  <a:pt x="580" y="513"/>
                </a:lnTo>
                <a:cubicBezTo>
                  <a:pt x="578" y="513"/>
                  <a:pt x="577" y="513"/>
                  <a:pt x="575" y="513"/>
                </a:cubicBezTo>
                <a:cubicBezTo>
                  <a:pt x="542" y="508"/>
                  <a:pt x="511" y="534"/>
                  <a:pt x="503" y="571"/>
                </a:cubicBezTo>
                <a:cubicBezTo>
                  <a:pt x="495" y="608"/>
                  <a:pt x="513" y="644"/>
                  <a:pt x="544" y="655"/>
                </a:cubicBezTo>
                <a:cubicBezTo>
                  <a:pt x="546" y="656"/>
                  <a:pt x="547" y="656"/>
                  <a:pt x="548" y="657"/>
                </a:cubicBezTo>
                <a:lnTo>
                  <a:pt x="612" y="672"/>
                </a:lnTo>
                <a:lnTo>
                  <a:pt x="612" y="699"/>
                </a:lnTo>
                <a:cubicBezTo>
                  <a:pt x="612" y="709"/>
                  <a:pt x="605" y="718"/>
                  <a:pt x="596" y="721"/>
                </a:cubicBezTo>
                <a:lnTo>
                  <a:pt x="443" y="763"/>
                </a:lnTo>
                <a:cubicBezTo>
                  <a:pt x="442" y="763"/>
                  <a:pt x="440" y="763"/>
                  <a:pt x="438" y="763"/>
                </a:cubicBezTo>
                <a:cubicBezTo>
                  <a:pt x="435" y="763"/>
                  <a:pt x="433" y="763"/>
                  <a:pt x="430" y="762"/>
                </a:cubicBezTo>
                <a:cubicBezTo>
                  <a:pt x="429" y="762"/>
                  <a:pt x="429" y="762"/>
                  <a:pt x="428" y="761"/>
                </a:cubicBezTo>
                <a:lnTo>
                  <a:pt x="275" y="720"/>
                </a:lnTo>
                <a:cubicBezTo>
                  <a:pt x="266" y="717"/>
                  <a:pt x="260" y="708"/>
                  <a:pt x="260" y="698"/>
                </a:cubicBezTo>
                <a:lnTo>
                  <a:pt x="260" y="672"/>
                </a:lnTo>
                <a:lnTo>
                  <a:pt x="322" y="657"/>
                </a:lnTo>
                <a:cubicBezTo>
                  <a:pt x="323" y="656"/>
                  <a:pt x="325" y="656"/>
                  <a:pt x="326" y="655"/>
                </a:cubicBezTo>
                <a:cubicBezTo>
                  <a:pt x="357" y="644"/>
                  <a:pt x="375" y="608"/>
                  <a:pt x="368" y="571"/>
                </a:cubicBezTo>
                <a:cubicBezTo>
                  <a:pt x="360" y="534"/>
                  <a:pt x="328" y="508"/>
                  <a:pt x="295" y="513"/>
                </a:cubicBezTo>
                <a:cubicBezTo>
                  <a:pt x="294" y="513"/>
                  <a:pt x="292" y="513"/>
                  <a:pt x="291" y="513"/>
                </a:cubicBezTo>
                <a:lnTo>
                  <a:pt x="260" y="521"/>
                </a:lnTo>
                <a:lnTo>
                  <a:pt x="260" y="450"/>
                </a:lnTo>
                <a:cubicBezTo>
                  <a:pt x="260" y="443"/>
                  <a:pt x="263" y="436"/>
                  <a:pt x="268" y="432"/>
                </a:cubicBezTo>
                <a:cubicBezTo>
                  <a:pt x="273" y="427"/>
                  <a:pt x="280" y="426"/>
                  <a:pt x="286" y="428"/>
                </a:cubicBezTo>
                <a:lnTo>
                  <a:pt x="438" y="469"/>
                </a:lnTo>
                <a:lnTo>
                  <a:pt x="585" y="429"/>
                </a:lnTo>
                <a:cubicBezTo>
                  <a:pt x="591" y="427"/>
                  <a:pt x="598" y="429"/>
                  <a:pt x="603" y="433"/>
                </a:cubicBezTo>
                <a:cubicBezTo>
                  <a:pt x="609" y="437"/>
                  <a:pt x="612" y="444"/>
                  <a:pt x="612" y="451"/>
                </a:cubicBezTo>
                <a:lnTo>
                  <a:pt x="612" y="521"/>
                </a:lnTo>
                <a:close/>
                <a:moveTo>
                  <a:pt x="852" y="594"/>
                </a:moveTo>
                <a:cubicBezTo>
                  <a:pt x="852" y="593"/>
                  <a:pt x="851" y="592"/>
                  <a:pt x="850" y="591"/>
                </a:cubicBezTo>
                <a:lnTo>
                  <a:pt x="665" y="392"/>
                </a:lnTo>
                <a:cubicBezTo>
                  <a:pt x="664" y="391"/>
                  <a:pt x="663" y="390"/>
                  <a:pt x="662" y="389"/>
                </a:cubicBezTo>
                <a:cubicBezTo>
                  <a:pt x="654" y="382"/>
                  <a:pt x="644" y="378"/>
                  <a:pt x="635" y="375"/>
                </a:cubicBezTo>
                <a:cubicBezTo>
                  <a:pt x="632" y="374"/>
                  <a:pt x="629" y="373"/>
                  <a:pt x="626" y="373"/>
                </a:cubicBezTo>
                <a:lnTo>
                  <a:pt x="247" y="373"/>
                </a:lnTo>
                <a:cubicBezTo>
                  <a:pt x="246" y="373"/>
                  <a:pt x="246" y="374"/>
                  <a:pt x="245" y="374"/>
                </a:cubicBezTo>
                <a:cubicBezTo>
                  <a:pt x="232" y="375"/>
                  <a:pt x="219" y="380"/>
                  <a:pt x="209" y="389"/>
                </a:cubicBezTo>
                <a:cubicBezTo>
                  <a:pt x="208" y="390"/>
                  <a:pt x="207" y="391"/>
                  <a:pt x="206" y="392"/>
                </a:cubicBezTo>
                <a:lnTo>
                  <a:pt x="21" y="591"/>
                </a:lnTo>
                <a:cubicBezTo>
                  <a:pt x="20" y="592"/>
                  <a:pt x="20" y="593"/>
                  <a:pt x="19" y="594"/>
                </a:cubicBezTo>
                <a:cubicBezTo>
                  <a:pt x="1" y="617"/>
                  <a:pt x="0" y="648"/>
                  <a:pt x="12" y="673"/>
                </a:cubicBezTo>
                <a:cubicBezTo>
                  <a:pt x="24" y="699"/>
                  <a:pt x="47" y="716"/>
                  <a:pt x="72" y="716"/>
                </a:cubicBezTo>
                <a:cubicBezTo>
                  <a:pt x="74" y="716"/>
                  <a:pt x="77" y="715"/>
                  <a:pt x="79" y="715"/>
                </a:cubicBezTo>
                <a:cubicBezTo>
                  <a:pt x="81" y="715"/>
                  <a:pt x="82" y="715"/>
                  <a:pt x="84" y="714"/>
                </a:cubicBezTo>
                <a:lnTo>
                  <a:pt x="227" y="680"/>
                </a:lnTo>
                <a:lnTo>
                  <a:pt x="227" y="791"/>
                </a:lnTo>
                <a:cubicBezTo>
                  <a:pt x="227" y="802"/>
                  <a:pt x="236" y="811"/>
                  <a:pt x="247" y="811"/>
                </a:cubicBezTo>
                <a:lnTo>
                  <a:pt x="626" y="811"/>
                </a:lnTo>
                <a:cubicBezTo>
                  <a:pt x="637" y="811"/>
                  <a:pt x="646" y="802"/>
                  <a:pt x="646" y="791"/>
                </a:cubicBezTo>
                <a:lnTo>
                  <a:pt x="646" y="680"/>
                </a:lnTo>
                <a:lnTo>
                  <a:pt x="787" y="714"/>
                </a:lnTo>
                <a:cubicBezTo>
                  <a:pt x="788" y="715"/>
                  <a:pt x="790" y="715"/>
                  <a:pt x="791" y="715"/>
                </a:cubicBezTo>
                <a:cubicBezTo>
                  <a:pt x="794" y="715"/>
                  <a:pt x="796" y="716"/>
                  <a:pt x="799" y="716"/>
                </a:cubicBezTo>
                <a:cubicBezTo>
                  <a:pt x="820" y="716"/>
                  <a:pt x="840" y="703"/>
                  <a:pt x="853" y="683"/>
                </a:cubicBezTo>
                <a:cubicBezTo>
                  <a:pt x="872" y="657"/>
                  <a:pt x="872" y="620"/>
                  <a:pt x="852" y="594"/>
                </a:cubicBezTo>
                <a:close/>
                <a:moveTo>
                  <a:pt x="436" y="362"/>
                </a:moveTo>
                <a:cubicBezTo>
                  <a:pt x="529" y="362"/>
                  <a:pt x="605" y="281"/>
                  <a:pt x="605" y="181"/>
                </a:cubicBezTo>
                <a:cubicBezTo>
                  <a:pt x="605" y="81"/>
                  <a:pt x="529" y="0"/>
                  <a:pt x="436" y="0"/>
                </a:cubicBezTo>
                <a:cubicBezTo>
                  <a:pt x="342" y="0"/>
                  <a:pt x="266" y="81"/>
                  <a:pt x="266" y="181"/>
                </a:cubicBezTo>
                <a:cubicBezTo>
                  <a:pt x="266" y="281"/>
                  <a:pt x="342" y="362"/>
                  <a:pt x="436" y="362"/>
                </a:cubicBezTo>
                <a:close/>
                <a:moveTo>
                  <a:pt x="377" y="588"/>
                </a:moveTo>
                <a:lnTo>
                  <a:pt x="385" y="580"/>
                </a:lnTo>
                <a:cubicBezTo>
                  <a:pt x="402" y="594"/>
                  <a:pt x="421" y="603"/>
                  <a:pt x="446" y="591"/>
                </a:cubicBezTo>
                <a:lnTo>
                  <a:pt x="410" y="555"/>
                </a:lnTo>
                <a:lnTo>
                  <a:pt x="400" y="565"/>
                </a:lnTo>
                <a:lnTo>
                  <a:pt x="384" y="549"/>
                </a:lnTo>
                <a:lnTo>
                  <a:pt x="411" y="522"/>
                </a:lnTo>
                <a:cubicBezTo>
                  <a:pt x="415" y="524"/>
                  <a:pt x="422" y="524"/>
                  <a:pt x="429" y="519"/>
                </a:cubicBezTo>
                <a:lnTo>
                  <a:pt x="437" y="527"/>
                </a:lnTo>
                <a:lnTo>
                  <a:pt x="423" y="541"/>
                </a:lnTo>
                <a:lnTo>
                  <a:pt x="460" y="578"/>
                </a:lnTo>
                <a:cubicBezTo>
                  <a:pt x="474" y="555"/>
                  <a:pt x="462" y="520"/>
                  <a:pt x="431" y="505"/>
                </a:cubicBezTo>
                <a:cubicBezTo>
                  <a:pt x="462" y="506"/>
                  <a:pt x="502" y="542"/>
                  <a:pt x="474" y="591"/>
                </a:cubicBezTo>
                <a:lnTo>
                  <a:pt x="484" y="602"/>
                </a:lnTo>
                <a:lnTo>
                  <a:pt x="471" y="614"/>
                </a:lnTo>
                <a:lnTo>
                  <a:pt x="460" y="605"/>
                </a:lnTo>
                <a:cubicBezTo>
                  <a:pt x="434" y="619"/>
                  <a:pt x="410" y="617"/>
                  <a:pt x="391" y="602"/>
                </a:cubicBezTo>
                <a:cubicBezTo>
                  <a:pt x="392" y="606"/>
                  <a:pt x="390" y="610"/>
                  <a:pt x="387" y="612"/>
                </a:cubicBezTo>
                <a:cubicBezTo>
                  <a:pt x="383" y="615"/>
                  <a:pt x="378" y="614"/>
                  <a:pt x="375" y="610"/>
                </a:cubicBezTo>
                <a:cubicBezTo>
                  <a:pt x="371" y="604"/>
                  <a:pt x="378" y="596"/>
                  <a:pt x="385" y="597"/>
                </a:cubicBezTo>
                <a:cubicBezTo>
                  <a:pt x="382" y="594"/>
                  <a:pt x="380" y="591"/>
                  <a:pt x="377" y="5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Freeform 9">
            <a:extLst>
              <a:ext uri="{FF2B5EF4-FFF2-40B4-BE49-F238E27FC236}">
                <a16:creationId xmlns:a16="http://schemas.microsoft.com/office/drawing/2014/main" xmlns="" id="{701ADF78-2A80-442E-AAB6-0C03B48F5D75}"/>
              </a:ext>
            </a:extLst>
          </p:cNvPr>
          <p:cNvSpPr>
            <a:spLocks noEditPoints="1"/>
          </p:cNvSpPr>
          <p:nvPr/>
        </p:nvSpPr>
        <p:spPr bwMode="auto">
          <a:xfrm>
            <a:off x="4160496" y="2910776"/>
            <a:ext cx="523875" cy="444500"/>
          </a:xfrm>
          <a:custGeom>
            <a:avLst/>
            <a:gdLst>
              <a:gd name="T0" fmla="*/ 601 w 857"/>
              <a:gd name="T1" fmla="*/ 449 h 724"/>
              <a:gd name="T2" fmla="*/ 475 w 857"/>
              <a:gd name="T3" fmla="*/ 449 h 724"/>
              <a:gd name="T4" fmla="*/ 475 w 857"/>
              <a:gd name="T5" fmla="*/ 576 h 724"/>
              <a:gd name="T6" fmla="*/ 382 w 857"/>
              <a:gd name="T7" fmla="*/ 576 h 724"/>
              <a:gd name="T8" fmla="*/ 382 w 857"/>
              <a:gd name="T9" fmla="*/ 449 h 724"/>
              <a:gd name="T10" fmla="*/ 256 w 857"/>
              <a:gd name="T11" fmla="*/ 449 h 724"/>
              <a:gd name="T12" fmla="*/ 256 w 857"/>
              <a:gd name="T13" fmla="*/ 356 h 724"/>
              <a:gd name="T14" fmla="*/ 382 w 857"/>
              <a:gd name="T15" fmla="*/ 356 h 724"/>
              <a:gd name="T16" fmla="*/ 382 w 857"/>
              <a:gd name="T17" fmla="*/ 230 h 724"/>
              <a:gd name="T18" fmla="*/ 475 w 857"/>
              <a:gd name="T19" fmla="*/ 230 h 724"/>
              <a:gd name="T20" fmla="*/ 475 w 857"/>
              <a:gd name="T21" fmla="*/ 356 h 724"/>
              <a:gd name="T22" fmla="*/ 601 w 857"/>
              <a:gd name="T23" fmla="*/ 356 h 724"/>
              <a:gd name="T24" fmla="*/ 601 w 857"/>
              <a:gd name="T25" fmla="*/ 449 h 724"/>
              <a:gd name="T26" fmla="*/ 787 w 857"/>
              <a:gd name="T27" fmla="*/ 232 h 724"/>
              <a:gd name="T28" fmla="*/ 428 w 857"/>
              <a:gd name="T29" fmla="*/ 172 h 724"/>
              <a:gd name="T30" fmla="*/ 70 w 857"/>
              <a:gd name="T31" fmla="*/ 233 h 724"/>
              <a:gd name="T32" fmla="*/ 429 w 857"/>
              <a:gd name="T33" fmla="*/ 724 h 724"/>
              <a:gd name="T34" fmla="*/ 787 w 857"/>
              <a:gd name="T35" fmla="*/ 232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57" h="724">
                <a:moveTo>
                  <a:pt x="601" y="449"/>
                </a:moveTo>
                <a:lnTo>
                  <a:pt x="475" y="449"/>
                </a:lnTo>
                <a:lnTo>
                  <a:pt x="475" y="576"/>
                </a:lnTo>
                <a:lnTo>
                  <a:pt x="382" y="576"/>
                </a:lnTo>
                <a:lnTo>
                  <a:pt x="382" y="449"/>
                </a:lnTo>
                <a:lnTo>
                  <a:pt x="256" y="449"/>
                </a:lnTo>
                <a:lnTo>
                  <a:pt x="256" y="356"/>
                </a:lnTo>
                <a:lnTo>
                  <a:pt x="382" y="356"/>
                </a:lnTo>
                <a:lnTo>
                  <a:pt x="382" y="230"/>
                </a:lnTo>
                <a:lnTo>
                  <a:pt x="475" y="230"/>
                </a:lnTo>
                <a:lnTo>
                  <a:pt x="475" y="356"/>
                </a:lnTo>
                <a:lnTo>
                  <a:pt x="601" y="356"/>
                </a:lnTo>
                <a:lnTo>
                  <a:pt x="601" y="449"/>
                </a:lnTo>
                <a:close/>
                <a:moveTo>
                  <a:pt x="787" y="232"/>
                </a:moveTo>
                <a:cubicBezTo>
                  <a:pt x="725" y="0"/>
                  <a:pt x="470" y="147"/>
                  <a:pt x="428" y="172"/>
                </a:cubicBezTo>
                <a:cubicBezTo>
                  <a:pt x="385" y="145"/>
                  <a:pt x="131" y="1"/>
                  <a:pt x="70" y="233"/>
                </a:cubicBezTo>
                <a:cubicBezTo>
                  <a:pt x="0" y="500"/>
                  <a:pt x="427" y="721"/>
                  <a:pt x="429" y="724"/>
                </a:cubicBezTo>
                <a:cubicBezTo>
                  <a:pt x="429" y="724"/>
                  <a:pt x="857" y="497"/>
                  <a:pt x="787" y="2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Freeform 10">
            <a:extLst>
              <a:ext uri="{FF2B5EF4-FFF2-40B4-BE49-F238E27FC236}">
                <a16:creationId xmlns:a16="http://schemas.microsoft.com/office/drawing/2014/main" xmlns="" id="{4C1088BE-F643-4D25-A756-2F927100D95F}"/>
              </a:ext>
            </a:extLst>
          </p:cNvPr>
          <p:cNvSpPr>
            <a:spLocks noEditPoints="1"/>
          </p:cNvSpPr>
          <p:nvPr/>
        </p:nvSpPr>
        <p:spPr bwMode="auto">
          <a:xfrm>
            <a:off x="5888339" y="2136076"/>
            <a:ext cx="479425" cy="479425"/>
          </a:xfrm>
          <a:custGeom>
            <a:avLst/>
            <a:gdLst>
              <a:gd name="T0" fmla="*/ 391 w 782"/>
              <a:gd name="T1" fmla="*/ 281 h 782"/>
              <a:gd name="T2" fmla="*/ 281 w 782"/>
              <a:gd name="T3" fmla="*/ 391 h 782"/>
              <a:gd name="T4" fmla="*/ 391 w 782"/>
              <a:gd name="T5" fmla="*/ 501 h 782"/>
              <a:gd name="T6" fmla="*/ 501 w 782"/>
              <a:gd name="T7" fmla="*/ 391 h 782"/>
              <a:gd name="T8" fmla="*/ 391 w 782"/>
              <a:gd name="T9" fmla="*/ 281 h 782"/>
              <a:gd name="T10" fmla="*/ 682 w 782"/>
              <a:gd name="T11" fmla="*/ 100 h 782"/>
              <a:gd name="T12" fmla="*/ 679 w 782"/>
              <a:gd name="T13" fmla="*/ 0 h 782"/>
              <a:gd name="T14" fmla="*/ 575 w 782"/>
              <a:gd name="T15" fmla="*/ 104 h 782"/>
              <a:gd name="T16" fmla="*/ 575 w 782"/>
              <a:gd name="T17" fmla="*/ 173 h 782"/>
              <a:gd name="T18" fmla="*/ 368 w 782"/>
              <a:gd name="T19" fmla="*/ 380 h 782"/>
              <a:gd name="T20" fmla="*/ 402 w 782"/>
              <a:gd name="T21" fmla="*/ 415 h 782"/>
              <a:gd name="T22" fmla="*/ 610 w 782"/>
              <a:gd name="T23" fmla="*/ 208 h 782"/>
              <a:gd name="T24" fmla="*/ 679 w 782"/>
              <a:gd name="T25" fmla="*/ 208 h 782"/>
              <a:gd name="T26" fmla="*/ 782 w 782"/>
              <a:gd name="T27" fmla="*/ 104 h 782"/>
              <a:gd name="T28" fmla="*/ 682 w 782"/>
              <a:gd name="T29" fmla="*/ 100 h 782"/>
              <a:gd name="T30" fmla="*/ 679 w 782"/>
              <a:gd name="T31" fmla="*/ 256 h 782"/>
              <a:gd name="T32" fmla="*/ 709 w 782"/>
              <a:gd name="T33" fmla="*/ 391 h 782"/>
              <a:gd name="T34" fmla="*/ 391 w 782"/>
              <a:gd name="T35" fmla="*/ 709 h 782"/>
              <a:gd name="T36" fmla="*/ 74 w 782"/>
              <a:gd name="T37" fmla="*/ 391 h 782"/>
              <a:gd name="T38" fmla="*/ 391 w 782"/>
              <a:gd name="T39" fmla="*/ 74 h 782"/>
              <a:gd name="T40" fmla="*/ 526 w 782"/>
              <a:gd name="T41" fmla="*/ 104 h 782"/>
              <a:gd name="T42" fmla="*/ 540 w 782"/>
              <a:gd name="T43" fmla="*/ 69 h 782"/>
              <a:gd name="T44" fmla="*/ 567 w 782"/>
              <a:gd name="T45" fmla="*/ 42 h 782"/>
              <a:gd name="T46" fmla="*/ 391 w 782"/>
              <a:gd name="T47" fmla="*/ 0 h 782"/>
              <a:gd name="T48" fmla="*/ 0 w 782"/>
              <a:gd name="T49" fmla="*/ 391 h 782"/>
              <a:gd name="T50" fmla="*/ 391 w 782"/>
              <a:gd name="T51" fmla="*/ 782 h 782"/>
              <a:gd name="T52" fmla="*/ 782 w 782"/>
              <a:gd name="T53" fmla="*/ 391 h 782"/>
              <a:gd name="T54" fmla="*/ 740 w 782"/>
              <a:gd name="T55" fmla="*/ 215 h 782"/>
              <a:gd name="T56" fmla="*/ 713 w 782"/>
              <a:gd name="T57" fmla="*/ 242 h 782"/>
              <a:gd name="T58" fmla="*/ 679 w 782"/>
              <a:gd name="T59" fmla="*/ 256 h 782"/>
              <a:gd name="T60" fmla="*/ 569 w 782"/>
              <a:gd name="T61" fmla="*/ 391 h 782"/>
              <a:gd name="T62" fmla="*/ 391 w 782"/>
              <a:gd name="T63" fmla="*/ 568 h 782"/>
              <a:gd name="T64" fmla="*/ 214 w 782"/>
              <a:gd name="T65" fmla="*/ 391 h 782"/>
              <a:gd name="T66" fmla="*/ 391 w 782"/>
              <a:gd name="T67" fmla="*/ 214 h 782"/>
              <a:gd name="T68" fmla="*/ 454 w 782"/>
              <a:gd name="T69" fmla="*/ 225 h 782"/>
              <a:gd name="T70" fmla="*/ 504 w 782"/>
              <a:gd name="T71" fmla="*/ 175 h 782"/>
              <a:gd name="T72" fmla="*/ 391 w 782"/>
              <a:gd name="T73" fmla="*/ 147 h 782"/>
              <a:gd name="T74" fmla="*/ 147 w 782"/>
              <a:gd name="T75" fmla="*/ 391 h 782"/>
              <a:gd name="T76" fmla="*/ 391 w 782"/>
              <a:gd name="T77" fmla="*/ 636 h 782"/>
              <a:gd name="T78" fmla="*/ 636 w 782"/>
              <a:gd name="T79" fmla="*/ 391 h 782"/>
              <a:gd name="T80" fmla="*/ 608 w 782"/>
              <a:gd name="T81" fmla="*/ 278 h 782"/>
              <a:gd name="T82" fmla="*/ 557 w 782"/>
              <a:gd name="T83" fmla="*/ 329 h 782"/>
              <a:gd name="T84" fmla="*/ 569 w 782"/>
              <a:gd name="T85" fmla="*/ 391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2" h="782">
                <a:moveTo>
                  <a:pt x="391" y="281"/>
                </a:moveTo>
                <a:cubicBezTo>
                  <a:pt x="331" y="281"/>
                  <a:pt x="281" y="330"/>
                  <a:pt x="281" y="391"/>
                </a:cubicBezTo>
                <a:cubicBezTo>
                  <a:pt x="281" y="452"/>
                  <a:pt x="331" y="501"/>
                  <a:pt x="391" y="501"/>
                </a:cubicBezTo>
                <a:cubicBezTo>
                  <a:pt x="452" y="501"/>
                  <a:pt x="501" y="452"/>
                  <a:pt x="501" y="391"/>
                </a:cubicBezTo>
                <a:cubicBezTo>
                  <a:pt x="501" y="330"/>
                  <a:pt x="452" y="281"/>
                  <a:pt x="391" y="281"/>
                </a:cubicBezTo>
                <a:close/>
                <a:moveTo>
                  <a:pt x="682" y="100"/>
                </a:moveTo>
                <a:lnTo>
                  <a:pt x="679" y="0"/>
                </a:lnTo>
                <a:lnTo>
                  <a:pt x="575" y="104"/>
                </a:lnTo>
                <a:lnTo>
                  <a:pt x="575" y="173"/>
                </a:lnTo>
                <a:lnTo>
                  <a:pt x="368" y="380"/>
                </a:lnTo>
                <a:lnTo>
                  <a:pt x="402" y="415"/>
                </a:lnTo>
                <a:lnTo>
                  <a:pt x="610" y="208"/>
                </a:lnTo>
                <a:lnTo>
                  <a:pt x="679" y="208"/>
                </a:lnTo>
                <a:lnTo>
                  <a:pt x="782" y="104"/>
                </a:lnTo>
                <a:lnTo>
                  <a:pt x="682" y="100"/>
                </a:lnTo>
                <a:close/>
                <a:moveTo>
                  <a:pt x="679" y="256"/>
                </a:moveTo>
                <a:cubicBezTo>
                  <a:pt x="698" y="297"/>
                  <a:pt x="709" y="343"/>
                  <a:pt x="709" y="391"/>
                </a:cubicBezTo>
                <a:cubicBezTo>
                  <a:pt x="709" y="566"/>
                  <a:pt x="567" y="709"/>
                  <a:pt x="391" y="709"/>
                </a:cubicBezTo>
                <a:cubicBezTo>
                  <a:pt x="216" y="709"/>
                  <a:pt x="74" y="566"/>
                  <a:pt x="74" y="391"/>
                </a:cubicBezTo>
                <a:cubicBezTo>
                  <a:pt x="74" y="216"/>
                  <a:pt x="216" y="74"/>
                  <a:pt x="391" y="74"/>
                </a:cubicBezTo>
                <a:cubicBezTo>
                  <a:pt x="440" y="74"/>
                  <a:pt x="485" y="84"/>
                  <a:pt x="526" y="104"/>
                </a:cubicBezTo>
                <a:cubicBezTo>
                  <a:pt x="526" y="91"/>
                  <a:pt x="531" y="78"/>
                  <a:pt x="540" y="69"/>
                </a:cubicBezTo>
                <a:lnTo>
                  <a:pt x="567" y="42"/>
                </a:lnTo>
                <a:cubicBezTo>
                  <a:pt x="515" y="15"/>
                  <a:pt x="455" y="0"/>
                  <a:pt x="391" y="0"/>
                </a:cubicBezTo>
                <a:cubicBezTo>
                  <a:pt x="175" y="0"/>
                  <a:pt x="0" y="175"/>
                  <a:pt x="0" y="391"/>
                </a:cubicBezTo>
                <a:cubicBezTo>
                  <a:pt x="0" y="607"/>
                  <a:pt x="175" y="782"/>
                  <a:pt x="391" y="782"/>
                </a:cubicBezTo>
                <a:cubicBezTo>
                  <a:pt x="607" y="782"/>
                  <a:pt x="782" y="607"/>
                  <a:pt x="782" y="391"/>
                </a:cubicBezTo>
                <a:cubicBezTo>
                  <a:pt x="782" y="328"/>
                  <a:pt x="767" y="268"/>
                  <a:pt x="740" y="215"/>
                </a:cubicBezTo>
                <a:lnTo>
                  <a:pt x="713" y="242"/>
                </a:lnTo>
                <a:cubicBezTo>
                  <a:pt x="704" y="251"/>
                  <a:pt x="692" y="256"/>
                  <a:pt x="679" y="256"/>
                </a:cubicBezTo>
                <a:close/>
                <a:moveTo>
                  <a:pt x="569" y="391"/>
                </a:moveTo>
                <a:cubicBezTo>
                  <a:pt x="569" y="489"/>
                  <a:pt x="489" y="568"/>
                  <a:pt x="391" y="568"/>
                </a:cubicBezTo>
                <a:cubicBezTo>
                  <a:pt x="294" y="568"/>
                  <a:pt x="214" y="489"/>
                  <a:pt x="214" y="391"/>
                </a:cubicBezTo>
                <a:cubicBezTo>
                  <a:pt x="214" y="294"/>
                  <a:pt x="294" y="214"/>
                  <a:pt x="391" y="214"/>
                </a:cubicBezTo>
                <a:cubicBezTo>
                  <a:pt x="413" y="214"/>
                  <a:pt x="434" y="218"/>
                  <a:pt x="454" y="225"/>
                </a:cubicBezTo>
                <a:lnTo>
                  <a:pt x="504" y="175"/>
                </a:lnTo>
                <a:cubicBezTo>
                  <a:pt x="471" y="157"/>
                  <a:pt x="432" y="147"/>
                  <a:pt x="391" y="147"/>
                </a:cubicBezTo>
                <a:cubicBezTo>
                  <a:pt x="256" y="147"/>
                  <a:pt x="147" y="256"/>
                  <a:pt x="147" y="391"/>
                </a:cubicBezTo>
                <a:cubicBezTo>
                  <a:pt x="147" y="526"/>
                  <a:pt x="256" y="636"/>
                  <a:pt x="391" y="636"/>
                </a:cubicBezTo>
                <a:cubicBezTo>
                  <a:pt x="526" y="636"/>
                  <a:pt x="636" y="526"/>
                  <a:pt x="636" y="391"/>
                </a:cubicBezTo>
                <a:cubicBezTo>
                  <a:pt x="636" y="350"/>
                  <a:pt x="626" y="312"/>
                  <a:pt x="608" y="278"/>
                </a:cubicBezTo>
                <a:lnTo>
                  <a:pt x="557" y="329"/>
                </a:lnTo>
                <a:cubicBezTo>
                  <a:pt x="565" y="348"/>
                  <a:pt x="569" y="369"/>
                  <a:pt x="569" y="3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Freeform 11">
            <a:extLst>
              <a:ext uri="{FF2B5EF4-FFF2-40B4-BE49-F238E27FC236}">
                <a16:creationId xmlns:a16="http://schemas.microsoft.com/office/drawing/2014/main" xmlns="" id="{0ECA0A1E-3DFF-4097-BB83-667ABA39A54E}"/>
              </a:ext>
            </a:extLst>
          </p:cNvPr>
          <p:cNvSpPr>
            <a:spLocks noEditPoints="1"/>
          </p:cNvSpPr>
          <p:nvPr/>
        </p:nvSpPr>
        <p:spPr bwMode="auto">
          <a:xfrm>
            <a:off x="6693126" y="2205926"/>
            <a:ext cx="644525" cy="404813"/>
          </a:xfrm>
          <a:custGeom>
            <a:avLst/>
            <a:gdLst>
              <a:gd name="T0" fmla="*/ 79 w 1051"/>
              <a:gd name="T1" fmla="*/ 281 h 660"/>
              <a:gd name="T2" fmla="*/ 111 w 1051"/>
              <a:gd name="T3" fmla="*/ 248 h 660"/>
              <a:gd name="T4" fmla="*/ 81 w 1051"/>
              <a:gd name="T5" fmla="*/ 202 h 660"/>
              <a:gd name="T6" fmla="*/ 77 w 1051"/>
              <a:gd name="T7" fmla="*/ 174 h 660"/>
              <a:gd name="T8" fmla="*/ 81 w 1051"/>
              <a:gd name="T9" fmla="*/ 171 h 660"/>
              <a:gd name="T10" fmla="*/ 211 w 1051"/>
              <a:gd name="T11" fmla="*/ 92 h 660"/>
              <a:gd name="T12" fmla="*/ 235 w 1051"/>
              <a:gd name="T13" fmla="*/ 172 h 660"/>
              <a:gd name="T14" fmla="*/ 238 w 1051"/>
              <a:gd name="T15" fmla="*/ 177 h 660"/>
              <a:gd name="T16" fmla="*/ 224 w 1051"/>
              <a:gd name="T17" fmla="*/ 214 h 660"/>
              <a:gd name="T18" fmla="*/ 219 w 1051"/>
              <a:gd name="T19" fmla="*/ 277 h 660"/>
              <a:gd name="T20" fmla="*/ 272 w 1051"/>
              <a:gd name="T21" fmla="*/ 280 h 660"/>
              <a:gd name="T22" fmla="*/ 298 w 1051"/>
              <a:gd name="T23" fmla="*/ 249 h 660"/>
              <a:gd name="T24" fmla="*/ 370 w 1051"/>
              <a:gd name="T25" fmla="*/ 211 h 660"/>
              <a:gd name="T26" fmla="*/ 318 w 1051"/>
              <a:gd name="T27" fmla="*/ 177 h 660"/>
              <a:gd name="T28" fmla="*/ 462 w 1051"/>
              <a:gd name="T29" fmla="*/ 47 h 660"/>
              <a:gd name="T30" fmla="*/ 461 w 1051"/>
              <a:gd name="T31" fmla="*/ 178 h 660"/>
              <a:gd name="T32" fmla="*/ 442 w 1051"/>
              <a:gd name="T33" fmla="*/ 237 h 660"/>
              <a:gd name="T34" fmla="*/ 512 w 1051"/>
              <a:gd name="T35" fmla="*/ 256 h 660"/>
              <a:gd name="T36" fmla="*/ 568 w 1051"/>
              <a:gd name="T37" fmla="*/ 189 h 660"/>
              <a:gd name="T38" fmla="*/ 598 w 1051"/>
              <a:gd name="T39" fmla="*/ 159 h 660"/>
              <a:gd name="T40" fmla="*/ 570 w 1051"/>
              <a:gd name="T41" fmla="*/ 118 h 660"/>
              <a:gd name="T42" fmla="*/ 567 w 1051"/>
              <a:gd name="T43" fmla="*/ 93 h 660"/>
              <a:gd name="T44" fmla="*/ 571 w 1051"/>
              <a:gd name="T45" fmla="*/ 90 h 660"/>
              <a:gd name="T46" fmla="*/ 687 w 1051"/>
              <a:gd name="T47" fmla="*/ 19 h 660"/>
              <a:gd name="T48" fmla="*/ 709 w 1051"/>
              <a:gd name="T49" fmla="*/ 91 h 660"/>
              <a:gd name="T50" fmla="*/ 712 w 1051"/>
              <a:gd name="T51" fmla="*/ 95 h 660"/>
              <a:gd name="T52" fmla="*/ 699 w 1051"/>
              <a:gd name="T53" fmla="*/ 129 h 660"/>
              <a:gd name="T54" fmla="*/ 694 w 1051"/>
              <a:gd name="T55" fmla="*/ 185 h 660"/>
              <a:gd name="T56" fmla="*/ 742 w 1051"/>
              <a:gd name="T57" fmla="*/ 188 h 660"/>
              <a:gd name="T58" fmla="*/ 512 w 1051"/>
              <a:gd name="T59" fmla="*/ 432 h 660"/>
              <a:gd name="T60" fmla="*/ 0 w 1051"/>
              <a:gd name="T61" fmla="*/ 473 h 660"/>
              <a:gd name="T62" fmla="*/ 16 w 1051"/>
              <a:gd name="T63" fmla="*/ 520 h 660"/>
              <a:gd name="T64" fmla="*/ 82 w 1051"/>
              <a:gd name="T65" fmla="*/ 640 h 660"/>
              <a:gd name="T66" fmla="*/ 492 w 1051"/>
              <a:gd name="T67" fmla="*/ 635 h 660"/>
              <a:gd name="T68" fmla="*/ 574 w 1051"/>
              <a:gd name="T69" fmla="*/ 625 h 660"/>
              <a:gd name="T70" fmla="*/ 971 w 1051"/>
              <a:gd name="T71" fmla="*/ 369 h 660"/>
              <a:gd name="T72" fmla="*/ 769 w 1051"/>
              <a:gd name="T73" fmla="*/ 171 h 660"/>
              <a:gd name="T74" fmla="*/ 516 w 1051"/>
              <a:gd name="T75" fmla="*/ 491 h 660"/>
              <a:gd name="T76" fmla="*/ 300 w 1051"/>
              <a:gd name="T77" fmla="*/ 366 h 660"/>
              <a:gd name="T78" fmla="*/ 16 w 1051"/>
              <a:gd name="T79" fmla="*/ 52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51" h="660">
                <a:moveTo>
                  <a:pt x="44" y="282"/>
                </a:moveTo>
                <a:cubicBezTo>
                  <a:pt x="57" y="282"/>
                  <a:pt x="68" y="282"/>
                  <a:pt x="79" y="281"/>
                </a:cubicBezTo>
                <a:cubicBezTo>
                  <a:pt x="89" y="282"/>
                  <a:pt x="96" y="280"/>
                  <a:pt x="102" y="274"/>
                </a:cubicBezTo>
                <a:cubicBezTo>
                  <a:pt x="106" y="267"/>
                  <a:pt x="109" y="259"/>
                  <a:pt x="111" y="248"/>
                </a:cubicBezTo>
                <a:cubicBezTo>
                  <a:pt x="103" y="239"/>
                  <a:pt x="96" y="228"/>
                  <a:pt x="92" y="215"/>
                </a:cubicBezTo>
                <a:cubicBezTo>
                  <a:pt x="87" y="212"/>
                  <a:pt x="83" y="208"/>
                  <a:pt x="81" y="202"/>
                </a:cubicBezTo>
                <a:cubicBezTo>
                  <a:pt x="78" y="196"/>
                  <a:pt x="77" y="187"/>
                  <a:pt x="77" y="177"/>
                </a:cubicBezTo>
                <a:lnTo>
                  <a:pt x="77" y="174"/>
                </a:lnTo>
                <a:lnTo>
                  <a:pt x="80" y="172"/>
                </a:lnTo>
                <a:cubicBezTo>
                  <a:pt x="80" y="172"/>
                  <a:pt x="81" y="172"/>
                  <a:pt x="81" y="171"/>
                </a:cubicBezTo>
                <a:cubicBezTo>
                  <a:pt x="75" y="129"/>
                  <a:pt x="80" y="110"/>
                  <a:pt x="99" y="95"/>
                </a:cubicBezTo>
                <a:cubicBezTo>
                  <a:pt x="127" y="71"/>
                  <a:pt x="182" y="71"/>
                  <a:pt x="211" y="92"/>
                </a:cubicBezTo>
                <a:cubicBezTo>
                  <a:pt x="230" y="107"/>
                  <a:pt x="238" y="132"/>
                  <a:pt x="232" y="170"/>
                </a:cubicBezTo>
                <a:cubicBezTo>
                  <a:pt x="233" y="171"/>
                  <a:pt x="234" y="172"/>
                  <a:pt x="235" y="172"/>
                </a:cubicBezTo>
                <a:lnTo>
                  <a:pt x="238" y="174"/>
                </a:lnTo>
                <a:lnTo>
                  <a:pt x="238" y="177"/>
                </a:lnTo>
                <a:cubicBezTo>
                  <a:pt x="238" y="187"/>
                  <a:pt x="237" y="195"/>
                  <a:pt x="234" y="202"/>
                </a:cubicBezTo>
                <a:cubicBezTo>
                  <a:pt x="232" y="207"/>
                  <a:pt x="229" y="212"/>
                  <a:pt x="224" y="214"/>
                </a:cubicBezTo>
                <a:cubicBezTo>
                  <a:pt x="220" y="227"/>
                  <a:pt x="214" y="237"/>
                  <a:pt x="206" y="246"/>
                </a:cubicBezTo>
                <a:cubicBezTo>
                  <a:pt x="208" y="260"/>
                  <a:pt x="212" y="270"/>
                  <a:pt x="219" y="277"/>
                </a:cubicBezTo>
                <a:cubicBezTo>
                  <a:pt x="224" y="280"/>
                  <a:pt x="231" y="280"/>
                  <a:pt x="240" y="280"/>
                </a:cubicBezTo>
                <a:cubicBezTo>
                  <a:pt x="250" y="280"/>
                  <a:pt x="260" y="280"/>
                  <a:pt x="272" y="280"/>
                </a:cubicBezTo>
                <a:cubicBezTo>
                  <a:pt x="276" y="284"/>
                  <a:pt x="281" y="291"/>
                  <a:pt x="285" y="300"/>
                </a:cubicBezTo>
                <a:cubicBezTo>
                  <a:pt x="288" y="276"/>
                  <a:pt x="292" y="256"/>
                  <a:pt x="298" y="249"/>
                </a:cubicBezTo>
                <a:cubicBezTo>
                  <a:pt x="302" y="240"/>
                  <a:pt x="356" y="237"/>
                  <a:pt x="364" y="237"/>
                </a:cubicBezTo>
                <a:cubicBezTo>
                  <a:pt x="366" y="228"/>
                  <a:pt x="369" y="220"/>
                  <a:pt x="370" y="211"/>
                </a:cubicBezTo>
                <a:cubicBezTo>
                  <a:pt x="358" y="203"/>
                  <a:pt x="349" y="191"/>
                  <a:pt x="344" y="178"/>
                </a:cubicBezTo>
                <a:cubicBezTo>
                  <a:pt x="338" y="177"/>
                  <a:pt x="323" y="178"/>
                  <a:pt x="318" y="177"/>
                </a:cubicBezTo>
                <a:cubicBezTo>
                  <a:pt x="310" y="132"/>
                  <a:pt x="321" y="65"/>
                  <a:pt x="339" y="50"/>
                </a:cubicBezTo>
                <a:cubicBezTo>
                  <a:pt x="367" y="28"/>
                  <a:pt x="434" y="27"/>
                  <a:pt x="462" y="47"/>
                </a:cubicBezTo>
                <a:cubicBezTo>
                  <a:pt x="482" y="62"/>
                  <a:pt x="495" y="134"/>
                  <a:pt x="488" y="175"/>
                </a:cubicBezTo>
                <a:cubicBezTo>
                  <a:pt x="485" y="177"/>
                  <a:pt x="465" y="176"/>
                  <a:pt x="461" y="178"/>
                </a:cubicBezTo>
                <a:cubicBezTo>
                  <a:pt x="455" y="191"/>
                  <a:pt x="446" y="202"/>
                  <a:pt x="433" y="211"/>
                </a:cubicBezTo>
                <a:cubicBezTo>
                  <a:pt x="436" y="224"/>
                  <a:pt x="438" y="229"/>
                  <a:pt x="442" y="237"/>
                </a:cubicBezTo>
                <a:cubicBezTo>
                  <a:pt x="450" y="237"/>
                  <a:pt x="504" y="240"/>
                  <a:pt x="508" y="249"/>
                </a:cubicBezTo>
                <a:cubicBezTo>
                  <a:pt x="509" y="251"/>
                  <a:pt x="510" y="253"/>
                  <a:pt x="512" y="256"/>
                </a:cubicBezTo>
                <a:cubicBezTo>
                  <a:pt x="518" y="225"/>
                  <a:pt x="526" y="199"/>
                  <a:pt x="537" y="189"/>
                </a:cubicBezTo>
                <a:cubicBezTo>
                  <a:pt x="548" y="189"/>
                  <a:pt x="559" y="189"/>
                  <a:pt x="568" y="189"/>
                </a:cubicBezTo>
                <a:cubicBezTo>
                  <a:pt x="577" y="190"/>
                  <a:pt x="584" y="188"/>
                  <a:pt x="589" y="182"/>
                </a:cubicBezTo>
                <a:cubicBezTo>
                  <a:pt x="593" y="176"/>
                  <a:pt x="596" y="169"/>
                  <a:pt x="598" y="159"/>
                </a:cubicBezTo>
                <a:cubicBezTo>
                  <a:pt x="590" y="151"/>
                  <a:pt x="584" y="141"/>
                  <a:pt x="580" y="129"/>
                </a:cubicBezTo>
                <a:cubicBezTo>
                  <a:pt x="576" y="127"/>
                  <a:pt x="572" y="123"/>
                  <a:pt x="570" y="118"/>
                </a:cubicBezTo>
                <a:cubicBezTo>
                  <a:pt x="568" y="112"/>
                  <a:pt x="567" y="104"/>
                  <a:pt x="567" y="95"/>
                </a:cubicBezTo>
                <a:lnTo>
                  <a:pt x="567" y="93"/>
                </a:lnTo>
                <a:lnTo>
                  <a:pt x="569" y="91"/>
                </a:lnTo>
                <a:cubicBezTo>
                  <a:pt x="570" y="91"/>
                  <a:pt x="570" y="90"/>
                  <a:pt x="571" y="90"/>
                </a:cubicBezTo>
                <a:cubicBezTo>
                  <a:pt x="565" y="52"/>
                  <a:pt x="570" y="35"/>
                  <a:pt x="586" y="21"/>
                </a:cubicBezTo>
                <a:cubicBezTo>
                  <a:pt x="612" y="0"/>
                  <a:pt x="661" y="0"/>
                  <a:pt x="687" y="19"/>
                </a:cubicBezTo>
                <a:cubicBezTo>
                  <a:pt x="705" y="32"/>
                  <a:pt x="711" y="55"/>
                  <a:pt x="706" y="89"/>
                </a:cubicBezTo>
                <a:cubicBezTo>
                  <a:pt x="707" y="90"/>
                  <a:pt x="708" y="90"/>
                  <a:pt x="709" y="91"/>
                </a:cubicBezTo>
                <a:lnTo>
                  <a:pt x="712" y="93"/>
                </a:lnTo>
                <a:lnTo>
                  <a:pt x="712" y="95"/>
                </a:lnTo>
                <a:cubicBezTo>
                  <a:pt x="712" y="104"/>
                  <a:pt x="711" y="112"/>
                  <a:pt x="708" y="117"/>
                </a:cubicBezTo>
                <a:cubicBezTo>
                  <a:pt x="706" y="123"/>
                  <a:pt x="703" y="126"/>
                  <a:pt x="699" y="129"/>
                </a:cubicBezTo>
                <a:cubicBezTo>
                  <a:pt x="695" y="140"/>
                  <a:pt x="690" y="150"/>
                  <a:pt x="683" y="157"/>
                </a:cubicBezTo>
                <a:cubicBezTo>
                  <a:pt x="685" y="169"/>
                  <a:pt x="688" y="179"/>
                  <a:pt x="694" y="185"/>
                </a:cubicBezTo>
                <a:cubicBezTo>
                  <a:pt x="699" y="188"/>
                  <a:pt x="706" y="188"/>
                  <a:pt x="713" y="188"/>
                </a:cubicBezTo>
                <a:cubicBezTo>
                  <a:pt x="722" y="188"/>
                  <a:pt x="732" y="188"/>
                  <a:pt x="742" y="188"/>
                </a:cubicBezTo>
                <a:cubicBezTo>
                  <a:pt x="747" y="192"/>
                  <a:pt x="752" y="202"/>
                  <a:pt x="756" y="215"/>
                </a:cubicBezTo>
                <a:lnTo>
                  <a:pt x="512" y="432"/>
                </a:lnTo>
                <a:lnTo>
                  <a:pt x="301" y="310"/>
                </a:lnTo>
                <a:lnTo>
                  <a:pt x="0" y="473"/>
                </a:lnTo>
                <a:cubicBezTo>
                  <a:pt x="1" y="427"/>
                  <a:pt x="10" y="312"/>
                  <a:pt x="44" y="282"/>
                </a:cubicBezTo>
                <a:close/>
                <a:moveTo>
                  <a:pt x="16" y="520"/>
                </a:moveTo>
                <a:lnTo>
                  <a:pt x="16" y="520"/>
                </a:lnTo>
                <a:lnTo>
                  <a:pt x="82" y="640"/>
                </a:lnTo>
                <a:lnTo>
                  <a:pt x="298" y="523"/>
                </a:lnTo>
                <a:lnTo>
                  <a:pt x="492" y="635"/>
                </a:lnTo>
                <a:lnTo>
                  <a:pt x="536" y="660"/>
                </a:lnTo>
                <a:lnTo>
                  <a:pt x="574" y="625"/>
                </a:lnTo>
                <a:lnTo>
                  <a:pt x="918" y="317"/>
                </a:lnTo>
                <a:lnTo>
                  <a:pt x="971" y="369"/>
                </a:lnTo>
                <a:lnTo>
                  <a:pt x="1051" y="96"/>
                </a:lnTo>
                <a:lnTo>
                  <a:pt x="769" y="171"/>
                </a:lnTo>
                <a:lnTo>
                  <a:pt x="820" y="221"/>
                </a:lnTo>
                <a:lnTo>
                  <a:pt x="516" y="491"/>
                </a:lnTo>
                <a:lnTo>
                  <a:pt x="333" y="386"/>
                </a:lnTo>
                <a:lnTo>
                  <a:pt x="300" y="366"/>
                </a:lnTo>
                <a:lnTo>
                  <a:pt x="266" y="385"/>
                </a:lnTo>
                <a:lnTo>
                  <a:pt x="16" y="5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Freeform 12">
            <a:extLst>
              <a:ext uri="{FF2B5EF4-FFF2-40B4-BE49-F238E27FC236}">
                <a16:creationId xmlns:a16="http://schemas.microsoft.com/office/drawing/2014/main" xmlns="" id="{8AA06EB2-18EF-4EE4-B55E-0F5CC60AC58E}"/>
              </a:ext>
            </a:extLst>
          </p:cNvPr>
          <p:cNvSpPr>
            <a:spLocks noEditPoints="1"/>
          </p:cNvSpPr>
          <p:nvPr/>
        </p:nvSpPr>
        <p:spPr bwMode="auto">
          <a:xfrm>
            <a:off x="8447152" y="2188463"/>
            <a:ext cx="366713" cy="496888"/>
          </a:xfrm>
          <a:custGeom>
            <a:avLst/>
            <a:gdLst>
              <a:gd name="T0" fmla="*/ 64 w 599"/>
              <a:gd name="T1" fmla="*/ 739 h 810"/>
              <a:gd name="T2" fmla="*/ 100 w 599"/>
              <a:gd name="T3" fmla="*/ 125 h 810"/>
              <a:gd name="T4" fmla="*/ 132 w 599"/>
              <a:gd name="T5" fmla="*/ 178 h 810"/>
              <a:gd name="T6" fmla="*/ 163 w 599"/>
              <a:gd name="T7" fmla="*/ 125 h 810"/>
              <a:gd name="T8" fmla="*/ 267 w 599"/>
              <a:gd name="T9" fmla="*/ 146 h 810"/>
              <a:gd name="T10" fmla="*/ 330 w 599"/>
              <a:gd name="T11" fmla="*/ 146 h 810"/>
              <a:gd name="T12" fmla="*/ 435 w 599"/>
              <a:gd name="T13" fmla="*/ 125 h 810"/>
              <a:gd name="T14" fmla="*/ 466 w 599"/>
              <a:gd name="T15" fmla="*/ 178 h 810"/>
              <a:gd name="T16" fmla="*/ 497 w 599"/>
              <a:gd name="T17" fmla="*/ 125 h 810"/>
              <a:gd name="T18" fmla="*/ 535 w 599"/>
              <a:gd name="T19" fmla="*/ 739 h 810"/>
              <a:gd name="T20" fmla="*/ 207 w 599"/>
              <a:gd name="T21" fmla="*/ 354 h 810"/>
              <a:gd name="T22" fmla="*/ 253 w 599"/>
              <a:gd name="T23" fmla="*/ 307 h 810"/>
              <a:gd name="T24" fmla="*/ 206 w 599"/>
              <a:gd name="T25" fmla="*/ 297 h 810"/>
              <a:gd name="T26" fmla="*/ 290 w 599"/>
              <a:gd name="T27" fmla="*/ 239 h 810"/>
              <a:gd name="T28" fmla="*/ 279 w 599"/>
              <a:gd name="T29" fmla="*/ 281 h 810"/>
              <a:gd name="T30" fmla="*/ 293 w 599"/>
              <a:gd name="T31" fmla="*/ 213 h 810"/>
              <a:gd name="T32" fmla="*/ 393 w 599"/>
              <a:gd name="T33" fmla="*/ 396 h 810"/>
              <a:gd name="T34" fmla="*/ 349 w 599"/>
              <a:gd name="T35" fmla="*/ 402 h 810"/>
              <a:gd name="T36" fmla="*/ 210 w 599"/>
              <a:gd name="T37" fmla="*/ 416 h 810"/>
              <a:gd name="T38" fmla="*/ 207 w 599"/>
              <a:gd name="T39" fmla="*/ 387 h 810"/>
              <a:gd name="T40" fmla="*/ 534 w 599"/>
              <a:gd name="T41" fmla="*/ 55 h 810"/>
              <a:gd name="T42" fmla="*/ 497 w 599"/>
              <a:gd name="T43" fmla="*/ 31 h 810"/>
              <a:gd name="T44" fmla="*/ 435 w 599"/>
              <a:gd name="T45" fmla="*/ 31 h 810"/>
              <a:gd name="T46" fmla="*/ 330 w 599"/>
              <a:gd name="T47" fmla="*/ 55 h 810"/>
              <a:gd name="T48" fmla="*/ 299 w 599"/>
              <a:gd name="T49" fmla="*/ 0 h 810"/>
              <a:gd name="T50" fmla="*/ 267 w 599"/>
              <a:gd name="T51" fmla="*/ 55 h 810"/>
              <a:gd name="T52" fmla="*/ 163 w 599"/>
              <a:gd name="T53" fmla="*/ 31 h 810"/>
              <a:gd name="T54" fmla="*/ 100 w 599"/>
              <a:gd name="T55" fmla="*/ 31 h 810"/>
              <a:gd name="T56" fmla="*/ 65 w 599"/>
              <a:gd name="T57" fmla="*/ 55 h 810"/>
              <a:gd name="T58" fmla="*/ 0 w 599"/>
              <a:gd name="T59" fmla="*/ 745 h 810"/>
              <a:gd name="T60" fmla="*/ 534 w 599"/>
              <a:gd name="T61" fmla="*/ 810 h 810"/>
              <a:gd name="T62" fmla="*/ 599 w 599"/>
              <a:gd name="T63" fmla="*/ 120 h 810"/>
              <a:gd name="T64" fmla="*/ 131 w 599"/>
              <a:gd name="T65" fmla="*/ 511 h 810"/>
              <a:gd name="T66" fmla="*/ 467 w 599"/>
              <a:gd name="T67" fmla="*/ 467 h 810"/>
              <a:gd name="T68" fmla="*/ 131 w 599"/>
              <a:gd name="T69" fmla="*/ 511 h 810"/>
              <a:gd name="T70" fmla="*/ 467 w 599"/>
              <a:gd name="T71" fmla="*/ 595 h 810"/>
              <a:gd name="T72" fmla="*/ 131 w 599"/>
              <a:gd name="T73" fmla="*/ 551 h 810"/>
              <a:gd name="T74" fmla="*/ 131 w 599"/>
              <a:gd name="T75" fmla="*/ 683 h 810"/>
              <a:gd name="T76" fmla="*/ 467 w 599"/>
              <a:gd name="T77" fmla="*/ 639 h 810"/>
              <a:gd name="T78" fmla="*/ 131 w 599"/>
              <a:gd name="T79" fmla="*/ 683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99" h="810">
                <a:moveTo>
                  <a:pt x="535" y="739"/>
                </a:moveTo>
                <a:lnTo>
                  <a:pt x="64" y="739"/>
                </a:lnTo>
                <a:lnTo>
                  <a:pt x="64" y="125"/>
                </a:lnTo>
                <a:lnTo>
                  <a:pt x="100" y="125"/>
                </a:lnTo>
                <a:lnTo>
                  <a:pt x="100" y="146"/>
                </a:lnTo>
                <a:cubicBezTo>
                  <a:pt x="100" y="163"/>
                  <a:pt x="114" y="178"/>
                  <a:pt x="132" y="178"/>
                </a:cubicBezTo>
                <a:cubicBezTo>
                  <a:pt x="149" y="178"/>
                  <a:pt x="163" y="163"/>
                  <a:pt x="163" y="146"/>
                </a:cubicBezTo>
                <a:lnTo>
                  <a:pt x="163" y="125"/>
                </a:lnTo>
                <a:lnTo>
                  <a:pt x="267" y="125"/>
                </a:lnTo>
                <a:lnTo>
                  <a:pt x="267" y="146"/>
                </a:lnTo>
                <a:cubicBezTo>
                  <a:pt x="267" y="163"/>
                  <a:pt x="281" y="178"/>
                  <a:pt x="299" y="178"/>
                </a:cubicBezTo>
                <a:cubicBezTo>
                  <a:pt x="316" y="178"/>
                  <a:pt x="330" y="163"/>
                  <a:pt x="330" y="146"/>
                </a:cubicBezTo>
                <a:lnTo>
                  <a:pt x="330" y="125"/>
                </a:lnTo>
                <a:lnTo>
                  <a:pt x="435" y="125"/>
                </a:lnTo>
                <a:lnTo>
                  <a:pt x="435" y="146"/>
                </a:lnTo>
                <a:cubicBezTo>
                  <a:pt x="435" y="163"/>
                  <a:pt x="449" y="178"/>
                  <a:pt x="466" y="178"/>
                </a:cubicBezTo>
                <a:cubicBezTo>
                  <a:pt x="483" y="178"/>
                  <a:pt x="497" y="163"/>
                  <a:pt x="497" y="146"/>
                </a:cubicBezTo>
                <a:lnTo>
                  <a:pt x="497" y="125"/>
                </a:lnTo>
                <a:lnTo>
                  <a:pt x="535" y="125"/>
                </a:lnTo>
                <a:lnTo>
                  <a:pt x="535" y="739"/>
                </a:lnTo>
                <a:close/>
                <a:moveTo>
                  <a:pt x="192" y="369"/>
                </a:moveTo>
                <a:lnTo>
                  <a:pt x="207" y="354"/>
                </a:lnTo>
                <a:cubicBezTo>
                  <a:pt x="238" y="381"/>
                  <a:pt x="275" y="399"/>
                  <a:pt x="322" y="376"/>
                </a:cubicBezTo>
                <a:lnTo>
                  <a:pt x="253" y="307"/>
                </a:lnTo>
                <a:lnTo>
                  <a:pt x="235" y="326"/>
                </a:lnTo>
                <a:lnTo>
                  <a:pt x="206" y="297"/>
                </a:lnTo>
                <a:lnTo>
                  <a:pt x="257" y="246"/>
                </a:lnTo>
                <a:cubicBezTo>
                  <a:pt x="264" y="249"/>
                  <a:pt x="276" y="249"/>
                  <a:pt x="290" y="239"/>
                </a:cubicBezTo>
                <a:lnTo>
                  <a:pt x="304" y="255"/>
                </a:lnTo>
                <a:lnTo>
                  <a:pt x="279" y="281"/>
                </a:lnTo>
                <a:lnTo>
                  <a:pt x="348" y="351"/>
                </a:lnTo>
                <a:cubicBezTo>
                  <a:pt x="374" y="307"/>
                  <a:pt x="353" y="242"/>
                  <a:pt x="293" y="213"/>
                </a:cubicBezTo>
                <a:cubicBezTo>
                  <a:pt x="352" y="216"/>
                  <a:pt x="428" y="283"/>
                  <a:pt x="374" y="376"/>
                </a:cubicBezTo>
                <a:lnTo>
                  <a:pt x="393" y="396"/>
                </a:lnTo>
                <a:lnTo>
                  <a:pt x="368" y="420"/>
                </a:lnTo>
                <a:lnTo>
                  <a:pt x="349" y="402"/>
                </a:lnTo>
                <a:cubicBezTo>
                  <a:pt x="299" y="429"/>
                  <a:pt x="254" y="425"/>
                  <a:pt x="218" y="397"/>
                </a:cubicBezTo>
                <a:cubicBezTo>
                  <a:pt x="220" y="404"/>
                  <a:pt x="216" y="411"/>
                  <a:pt x="210" y="416"/>
                </a:cubicBezTo>
                <a:cubicBezTo>
                  <a:pt x="202" y="421"/>
                  <a:pt x="194" y="419"/>
                  <a:pt x="189" y="412"/>
                </a:cubicBezTo>
                <a:cubicBezTo>
                  <a:pt x="181" y="399"/>
                  <a:pt x="194" y="384"/>
                  <a:pt x="207" y="387"/>
                </a:cubicBezTo>
                <a:cubicBezTo>
                  <a:pt x="202" y="382"/>
                  <a:pt x="197" y="376"/>
                  <a:pt x="192" y="369"/>
                </a:cubicBezTo>
                <a:close/>
                <a:moveTo>
                  <a:pt x="534" y="55"/>
                </a:moveTo>
                <a:lnTo>
                  <a:pt x="497" y="55"/>
                </a:lnTo>
                <a:lnTo>
                  <a:pt x="497" y="31"/>
                </a:lnTo>
                <a:cubicBezTo>
                  <a:pt x="497" y="14"/>
                  <a:pt x="483" y="0"/>
                  <a:pt x="466" y="0"/>
                </a:cubicBezTo>
                <a:cubicBezTo>
                  <a:pt x="449" y="0"/>
                  <a:pt x="435" y="14"/>
                  <a:pt x="435" y="31"/>
                </a:cubicBezTo>
                <a:lnTo>
                  <a:pt x="435" y="55"/>
                </a:lnTo>
                <a:lnTo>
                  <a:pt x="330" y="55"/>
                </a:lnTo>
                <a:lnTo>
                  <a:pt x="330" y="31"/>
                </a:lnTo>
                <a:cubicBezTo>
                  <a:pt x="330" y="14"/>
                  <a:pt x="316" y="0"/>
                  <a:pt x="299" y="0"/>
                </a:cubicBezTo>
                <a:cubicBezTo>
                  <a:pt x="281" y="0"/>
                  <a:pt x="267" y="14"/>
                  <a:pt x="267" y="31"/>
                </a:cubicBezTo>
                <a:lnTo>
                  <a:pt x="267" y="55"/>
                </a:lnTo>
                <a:lnTo>
                  <a:pt x="163" y="55"/>
                </a:lnTo>
                <a:lnTo>
                  <a:pt x="163" y="31"/>
                </a:lnTo>
                <a:cubicBezTo>
                  <a:pt x="163" y="14"/>
                  <a:pt x="149" y="0"/>
                  <a:pt x="132" y="0"/>
                </a:cubicBezTo>
                <a:cubicBezTo>
                  <a:pt x="114" y="0"/>
                  <a:pt x="100" y="14"/>
                  <a:pt x="100" y="31"/>
                </a:cubicBezTo>
                <a:lnTo>
                  <a:pt x="100" y="55"/>
                </a:lnTo>
                <a:lnTo>
                  <a:pt x="65" y="55"/>
                </a:lnTo>
                <a:cubicBezTo>
                  <a:pt x="29" y="55"/>
                  <a:pt x="0" y="84"/>
                  <a:pt x="0" y="120"/>
                </a:cubicBezTo>
                <a:lnTo>
                  <a:pt x="0" y="745"/>
                </a:lnTo>
                <a:cubicBezTo>
                  <a:pt x="0" y="781"/>
                  <a:pt x="29" y="810"/>
                  <a:pt x="65" y="810"/>
                </a:cubicBezTo>
                <a:lnTo>
                  <a:pt x="534" y="810"/>
                </a:lnTo>
                <a:cubicBezTo>
                  <a:pt x="570" y="810"/>
                  <a:pt x="599" y="781"/>
                  <a:pt x="599" y="745"/>
                </a:cubicBezTo>
                <a:lnTo>
                  <a:pt x="599" y="120"/>
                </a:lnTo>
                <a:cubicBezTo>
                  <a:pt x="599" y="84"/>
                  <a:pt x="570" y="55"/>
                  <a:pt x="534" y="55"/>
                </a:cubicBezTo>
                <a:close/>
                <a:moveTo>
                  <a:pt x="131" y="511"/>
                </a:moveTo>
                <a:lnTo>
                  <a:pt x="467" y="511"/>
                </a:lnTo>
                <a:lnTo>
                  <a:pt x="467" y="467"/>
                </a:lnTo>
                <a:lnTo>
                  <a:pt x="131" y="467"/>
                </a:lnTo>
                <a:lnTo>
                  <a:pt x="131" y="511"/>
                </a:lnTo>
                <a:close/>
                <a:moveTo>
                  <a:pt x="131" y="595"/>
                </a:moveTo>
                <a:lnTo>
                  <a:pt x="467" y="595"/>
                </a:lnTo>
                <a:lnTo>
                  <a:pt x="467" y="551"/>
                </a:lnTo>
                <a:lnTo>
                  <a:pt x="131" y="551"/>
                </a:lnTo>
                <a:lnTo>
                  <a:pt x="131" y="595"/>
                </a:lnTo>
                <a:close/>
                <a:moveTo>
                  <a:pt x="131" y="683"/>
                </a:moveTo>
                <a:lnTo>
                  <a:pt x="467" y="683"/>
                </a:lnTo>
                <a:lnTo>
                  <a:pt x="467" y="639"/>
                </a:lnTo>
                <a:lnTo>
                  <a:pt x="131" y="639"/>
                </a:lnTo>
                <a:lnTo>
                  <a:pt x="131" y="6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Freeform 13">
            <a:extLst>
              <a:ext uri="{FF2B5EF4-FFF2-40B4-BE49-F238E27FC236}">
                <a16:creationId xmlns:a16="http://schemas.microsoft.com/office/drawing/2014/main" xmlns="" id="{AAE057CE-82B3-4029-8C27-DCE3AF2150B1}"/>
              </a:ext>
            </a:extLst>
          </p:cNvPr>
          <p:cNvSpPr>
            <a:spLocks noEditPoints="1"/>
          </p:cNvSpPr>
          <p:nvPr/>
        </p:nvSpPr>
        <p:spPr bwMode="auto">
          <a:xfrm>
            <a:off x="7573832" y="3036188"/>
            <a:ext cx="485775" cy="415925"/>
          </a:xfrm>
          <a:custGeom>
            <a:avLst/>
            <a:gdLst>
              <a:gd name="T0" fmla="*/ 507 w 792"/>
              <a:gd name="T1" fmla="*/ 294 h 677"/>
              <a:gd name="T2" fmla="*/ 441 w 792"/>
              <a:gd name="T3" fmla="*/ 294 h 677"/>
              <a:gd name="T4" fmla="*/ 424 w 792"/>
              <a:gd name="T5" fmla="*/ 346 h 677"/>
              <a:gd name="T6" fmla="*/ 441 w 792"/>
              <a:gd name="T7" fmla="*/ 558 h 677"/>
              <a:gd name="T8" fmla="*/ 396 w 792"/>
              <a:gd name="T9" fmla="*/ 634 h 677"/>
              <a:gd name="T10" fmla="*/ 354 w 792"/>
              <a:gd name="T11" fmla="*/ 558 h 677"/>
              <a:gd name="T12" fmla="*/ 378 w 792"/>
              <a:gd name="T13" fmla="*/ 346 h 677"/>
              <a:gd name="T14" fmla="*/ 361 w 792"/>
              <a:gd name="T15" fmla="*/ 294 h 677"/>
              <a:gd name="T16" fmla="*/ 288 w 792"/>
              <a:gd name="T17" fmla="*/ 294 h 677"/>
              <a:gd name="T18" fmla="*/ 288 w 792"/>
              <a:gd name="T19" fmla="*/ 294 h 677"/>
              <a:gd name="T20" fmla="*/ 166 w 792"/>
              <a:gd name="T21" fmla="*/ 421 h 677"/>
              <a:gd name="T22" fmla="*/ 184 w 792"/>
              <a:gd name="T23" fmla="*/ 552 h 677"/>
              <a:gd name="T24" fmla="*/ 305 w 792"/>
              <a:gd name="T25" fmla="*/ 677 h 677"/>
              <a:gd name="T26" fmla="*/ 490 w 792"/>
              <a:gd name="T27" fmla="*/ 677 h 677"/>
              <a:gd name="T28" fmla="*/ 611 w 792"/>
              <a:gd name="T29" fmla="*/ 550 h 677"/>
              <a:gd name="T30" fmla="*/ 629 w 792"/>
              <a:gd name="T31" fmla="*/ 419 h 677"/>
              <a:gd name="T32" fmla="*/ 507 w 792"/>
              <a:gd name="T33" fmla="*/ 294 h 677"/>
              <a:gd name="T34" fmla="*/ 150 w 792"/>
              <a:gd name="T35" fmla="*/ 212 h 677"/>
              <a:gd name="T36" fmla="*/ 228 w 792"/>
              <a:gd name="T37" fmla="*/ 135 h 677"/>
              <a:gd name="T38" fmla="*/ 150 w 792"/>
              <a:gd name="T39" fmla="*/ 58 h 677"/>
              <a:gd name="T40" fmla="*/ 73 w 792"/>
              <a:gd name="T41" fmla="*/ 135 h 677"/>
              <a:gd name="T42" fmla="*/ 150 w 792"/>
              <a:gd name="T43" fmla="*/ 212 h 677"/>
              <a:gd name="T44" fmla="*/ 219 w 792"/>
              <a:gd name="T45" fmla="*/ 237 h 677"/>
              <a:gd name="T46" fmla="*/ 81 w 792"/>
              <a:gd name="T47" fmla="*/ 237 h 677"/>
              <a:gd name="T48" fmla="*/ 81 w 792"/>
              <a:gd name="T49" fmla="*/ 237 h 677"/>
              <a:gd name="T50" fmla="*/ 5 w 792"/>
              <a:gd name="T51" fmla="*/ 316 h 677"/>
              <a:gd name="T52" fmla="*/ 16 w 792"/>
              <a:gd name="T53" fmla="*/ 397 h 677"/>
              <a:gd name="T54" fmla="*/ 92 w 792"/>
              <a:gd name="T55" fmla="*/ 475 h 677"/>
              <a:gd name="T56" fmla="*/ 132 w 792"/>
              <a:gd name="T57" fmla="*/ 475 h 677"/>
              <a:gd name="T58" fmla="*/ 124 w 792"/>
              <a:gd name="T59" fmla="*/ 418 h 677"/>
              <a:gd name="T60" fmla="*/ 124 w 792"/>
              <a:gd name="T61" fmla="*/ 417 h 677"/>
              <a:gd name="T62" fmla="*/ 124 w 792"/>
              <a:gd name="T63" fmla="*/ 417 h 677"/>
              <a:gd name="T64" fmla="*/ 159 w 792"/>
              <a:gd name="T65" fmla="*/ 309 h 677"/>
              <a:gd name="T66" fmla="*/ 212 w 792"/>
              <a:gd name="T67" fmla="*/ 271 h 677"/>
              <a:gd name="T68" fmla="*/ 267 w 792"/>
              <a:gd name="T69" fmla="*/ 253 h 677"/>
              <a:gd name="T70" fmla="*/ 219 w 792"/>
              <a:gd name="T71" fmla="*/ 237 h 677"/>
              <a:gd name="T72" fmla="*/ 641 w 792"/>
              <a:gd name="T73" fmla="*/ 212 h 677"/>
              <a:gd name="T74" fmla="*/ 719 w 792"/>
              <a:gd name="T75" fmla="*/ 135 h 677"/>
              <a:gd name="T76" fmla="*/ 641 w 792"/>
              <a:gd name="T77" fmla="*/ 58 h 677"/>
              <a:gd name="T78" fmla="*/ 564 w 792"/>
              <a:gd name="T79" fmla="*/ 135 h 677"/>
              <a:gd name="T80" fmla="*/ 641 w 792"/>
              <a:gd name="T81" fmla="*/ 212 h 677"/>
              <a:gd name="T82" fmla="*/ 710 w 792"/>
              <a:gd name="T83" fmla="*/ 237 h 677"/>
              <a:gd name="T84" fmla="*/ 572 w 792"/>
              <a:gd name="T85" fmla="*/ 237 h 677"/>
              <a:gd name="T86" fmla="*/ 572 w 792"/>
              <a:gd name="T87" fmla="*/ 237 h 677"/>
              <a:gd name="T88" fmla="*/ 526 w 792"/>
              <a:gd name="T89" fmla="*/ 252 h 677"/>
              <a:gd name="T90" fmla="*/ 583 w 792"/>
              <a:gd name="T91" fmla="*/ 271 h 677"/>
              <a:gd name="T92" fmla="*/ 637 w 792"/>
              <a:gd name="T93" fmla="*/ 310 h 677"/>
              <a:gd name="T94" fmla="*/ 671 w 792"/>
              <a:gd name="T95" fmla="*/ 415 h 677"/>
              <a:gd name="T96" fmla="*/ 671 w 792"/>
              <a:gd name="T97" fmla="*/ 416 h 677"/>
              <a:gd name="T98" fmla="*/ 671 w 792"/>
              <a:gd name="T99" fmla="*/ 416 h 677"/>
              <a:gd name="T100" fmla="*/ 663 w 792"/>
              <a:gd name="T101" fmla="*/ 475 h 677"/>
              <a:gd name="T102" fmla="*/ 699 w 792"/>
              <a:gd name="T103" fmla="*/ 475 h 677"/>
              <a:gd name="T104" fmla="*/ 775 w 792"/>
              <a:gd name="T105" fmla="*/ 396 h 677"/>
              <a:gd name="T106" fmla="*/ 786 w 792"/>
              <a:gd name="T107" fmla="*/ 314 h 677"/>
              <a:gd name="T108" fmla="*/ 710 w 792"/>
              <a:gd name="T109" fmla="*/ 237 h 677"/>
              <a:gd name="T110" fmla="*/ 521 w 792"/>
              <a:gd name="T111" fmla="*/ 127 h 677"/>
              <a:gd name="T112" fmla="*/ 397 w 792"/>
              <a:gd name="T113" fmla="*/ 254 h 677"/>
              <a:gd name="T114" fmla="*/ 274 w 792"/>
              <a:gd name="T115" fmla="*/ 127 h 677"/>
              <a:gd name="T116" fmla="*/ 397 w 792"/>
              <a:gd name="T117" fmla="*/ 0 h 677"/>
              <a:gd name="T118" fmla="*/ 521 w 792"/>
              <a:gd name="T119" fmla="*/ 127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2" h="677">
                <a:moveTo>
                  <a:pt x="507" y="294"/>
                </a:moveTo>
                <a:lnTo>
                  <a:pt x="441" y="294"/>
                </a:lnTo>
                <a:cubicBezTo>
                  <a:pt x="441" y="301"/>
                  <a:pt x="442" y="333"/>
                  <a:pt x="424" y="346"/>
                </a:cubicBezTo>
                <a:cubicBezTo>
                  <a:pt x="424" y="346"/>
                  <a:pt x="453" y="506"/>
                  <a:pt x="441" y="558"/>
                </a:cubicBezTo>
                <a:cubicBezTo>
                  <a:pt x="436" y="580"/>
                  <a:pt x="418" y="634"/>
                  <a:pt x="396" y="634"/>
                </a:cubicBezTo>
                <a:cubicBezTo>
                  <a:pt x="375" y="634"/>
                  <a:pt x="358" y="579"/>
                  <a:pt x="354" y="558"/>
                </a:cubicBezTo>
                <a:cubicBezTo>
                  <a:pt x="344" y="506"/>
                  <a:pt x="378" y="346"/>
                  <a:pt x="378" y="346"/>
                </a:cubicBezTo>
                <a:cubicBezTo>
                  <a:pt x="373" y="344"/>
                  <a:pt x="363" y="335"/>
                  <a:pt x="361" y="294"/>
                </a:cubicBezTo>
                <a:lnTo>
                  <a:pt x="288" y="294"/>
                </a:lnTo>
                <a:lnTo>
                  <a:pt x="288" y="294"/>
                </a:lnTo>
                <a:cubicBezTo>
                  <a:pt x="221" y="294"/>
                  <a:pt x="158" y="352"/>
                  <a:pt x="166" y="421"/>
                </a:cubicBezTo>
                <a:lnTo>
                  <a:pt x="184" y="552"/>
                </a:lnTo>
                <a:cubicBezTo>
                  <a:pt x="197" y="621"/>
                  <a:pt x="238" y="677"/>
                  <a:pt x="305" y="677"/>
                </a:cubicBezTo>
                <a:lnTo>
                  <a:pt x="490" y="677"/>
                </a:lnTo>
                <a:cubicBezTo>
                  <a:pt x="557" y="677"/>
                  <a:pt x="598" y="619"/>
                  <a:pt x="611" y="550"/>
                </a:cubicBezTo>
                <a:lnTo>
                  <a:pt x="629" y="419"/>
                </a:lnTo>
                <a:cubicBezTo>
                  <a:pt x="637" y="351"/>
                  <a:pt x="574" y="294"/>
                  <a:pt x="507" y="294"/>
                </a:cubicBezTo>
                <a:close/>
                <a:moveTo>
                  <a:pt x="150" y="212"/>
                </a:moveTo>
                <a:cubicBezTo>
                  <a:pt x="193" y="212"/>
                  <a:pt x="228" y="178"/>
                  <a:pt x="228" y="135"/>
                </a:cubicBezTo>
                <a:cubicBezTo>
                  <a:pt x="228" y="92"/>
                  <a:pt x="193" y="58"/>
                  <a:pt x="150" y="58"/>
                </a:cubicBezTo>
                <a:cubicBezTo>
                  <a:pt x="108" y="58"/>
                  <a:pt x="73" y="92"/>
                  <a:pt x="73" y="135"/>
                </a:cubicBezTo>
                <a:cubicBezTo>
                  <a:pt x="73" y="178"/>
                  <a:pt x="108" y="212"/>
                  <a:pt x="150" y="212"/>
                </a:cubicBezTo>
                <a:close/>
                <a:moveTo>
                  <a:pt x="219" y="237"/>
                </a:moveTo>
                <a:lnTo>
                  <a:pt x="81" y="237"/>
                </a:lnTo>
                <a:lnTo>
                  <a:pt x="81" y="237"/>
                </a:lnTo>
                <a:cubicBezTo>
                  <a:pt x="39" y="237"/>
                  <a:pt x="0" y="272"/>
                  <a:pt x="5" y="316"/>
                </a:cubicBezTo>
                <a:lnTo>
                  <a:pt x="16" y="397"/>
                </a:lnTo>
                <a:cubicBezTo>
                  <a:pt x="25" y="440"/>
                  <a:pt x="50" y="475"/>
                  <a:pt x="92" y="475"/>
                </a:cubicBezTo>
                <a:lnTo>
                  <a:pt x="132" y="475"/>
                </a:lnTo>
                <a:lnTo>
                  <a:pt x="124" y="418"/>
                </a:lnTo>
                <a:lnTo>
                  <a:pt x="124" y="417"/>
                </a:lnTo>
                <a:lnTo>
                  <a:pt x="124" y="417"/>
                </a:lnTo>
                <a:cubicBezTo>
                  <a:pt x="120" y="378"/>
                  <a:pt x="132" y="340"/>
                  <a:pt x="159" y="309"/>
                </a:cubicBezTo>
                <a:cubicBezTo>
                  <a:pt x="174" y="293"/>
                  <a:pt x="192" y="280"/>
                  <a:pt x="212" y="271"/>
                </a:cubicBezTo>
                <a:cubicBezTo>
                  <a:pt x="229" y="261"/>
                  <a:pt x="248" y="255"/>
                  <a:pt x="267" y="253"/>
                </a:cubicBezTo>
                <a:cubicBezTo>
                  <a:pt x="253" y="243"/>
                  <a:pt x="236" y="237"/>
                  <a:pt x="219" y="237"/>
                </a:cubicBezTo>
                <a:close/>
                <a:moveTo>
                  <a:pt x="641" y="212"/>
                </a:moveTo>
                <a:cubicBezTo>
                  <a:pt x="684" y="212"/>
                  <a:pt x="719" y="178"/>
                  <a:pt x="719" y="135"/>
                </a:cubicBezTo>
                <a:cubicBezTo>
                  <a:pt x="719" y="92"/>
                  <a:pt x="684" y="58"/>
                  <a:pt x="641" y="58"/>
                </a:cubicBezTo>
                <a:cubicBezTo>
                  <a:pt x="599" y="58"/>
                  <a:pt x="564" y="92"/>
                  <a:pt x="564" y="135"/>
                </a:cubicBezTo>
                <a:cubicBezTo>
                  <a:pt x="564" y="178"/>
                  <a:pt x="599" y="212"/>
                  <a:pt x="641" y="212"/>
                </a:cubicBezTo>
                <a:close/>
                <a:moveTo>
                  <a:pt x="710" y="237"/>
                </a:moveTo>
                <a:lnTo>
                  <a:pt x="572" y="237"/>
                </a:lnTo>
                <a:lnTo>
                  <a:pt x="572" y="237"/>
                </a:lnTo>
                <a:cubicBezTo>
                  <a:pt x="555" y="237"/>
                  <a:pt x="539" y="242"/>
                  <a:pt x="526" y="252"/>
                </a:cubicBezTo>
                <a:cubicBezTo>
                  <a:pt x="546" y="255"/>
                  <a:pt x="566" y="261"/>
                  <a:pt x="583" y="271"/>
                </a:cubicBezTo>
                <a:cubicBezTo>
                  <a:pt x="604" y="280"/>
                  <a:pt x="622" y="293"/>
                  <a:pt x="637" y="310"/>
                </a:cubicBezTo>
                <a:cubicBezTo>
                  <a:pt x="663" y="340"/>
                  <a:pt x="675" y="377"/>
                  <a:pt x="671" y="415"/>
                </a:cubicBezTo>
                <a:lnTo>
                  <a:pt x="671" y="416"/>
                </a:lnTo>
                <a:lnTo>
                  <a:pt x="671" y="416"/>
                </a:lnTo>
                <a:lnTo>
                  <a:pt x="663" y="475"/>
                </a:lnTo>
                <a:lnTo>
                  <a:pt x="699" y="475"/>
                </a:lnTo>
                <a:cubicBezTo>
                  <a:pt x="741" y="475"/>
                  <a:pt x="767" y="439"/>
                  <a:pt x="775" y="396"/>
                </a:cubicBezTo>
                <a:lnTo>
                  <a:pt x="786" y="314"/>
                </a:lnTo>
                <a:cubicBezTo>
                  <a:pt x="792" y="272"/>
                  <a:pt x="752" y="237"/>
                  <a:pt x="710" y="237"/>
                </a:cubicBezTo>
                <a:close/>
                <a:moveTo>
                  <a:pt x="521" y="127"/>
                </a:moveTo>
                <a:cubicBezTo>
                  <a:pt x="521" y="197"/>
                  <a:pt x="466" y="254"/>
                  <a:pt x="397" y="254"/>
                </a:cubicBezTo>
                <a:cubicBezTo>
                  <a:pt x="329" y="254"/>
                  <a:pt x="274" y="197"/>
                  <a:pt x="274" y="127"/>
                </a:cubicBezTo>
                <a:cubicBezTo>
                  <a:pt x="274" y="57"/>
                  <a:pt x="329" y="0"/>
                  <a:pt x="397" y="0"/>
                </a:cubicBezTo>
                <a:cubicBezTo>
                  <a:pt x="466" y="0"/>
                  <a:pt x="521" y="57"/>
                  <a:pt x="521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Freeform 14">
            <a:extLst>
              <a:ext uri="{FF2B5EF4-FFF2-40B4-BE49-F238E27FC236}">
                <a16:creationId xmlns:a16="http://schemas.microsoft.com/office/drawing/2014/main" xmlns="" id="{C0492D3F-7395-40FB-AFD0-BC938C6E3C6F}"/>
              </a:ext>
            </a:extLst>
          </p:cNvPr>
          <p:cNvSpPr>
            <a:spLocks noEditPoints="1"/>
          </p:cNvSpPr>
          <p:nvPr/>
        </p:nvSpPr>
        <p:spPr bwMode="auto">
          <a:xfrm>
            <a:off x="8456677" y="2988563"/>
            <a:ext cx="349250" cy="511175"/>
          </a:xfrm>
          <a:custGeom>
            <a:avLst/>
            <a:gdLst>
              <a:gd name="T0" fmla="*/ 270 w 569"/>
              <a:gd name="T1" fmla="*/ 535 h 832"/>
              <a:gd name="T2" fmla="*/ 364 w 569"/>
              <a:gd name="T3" fmla="*/ 482 h 832"/>
              <a:gd name="T4" fmla="*/ 422 w 569"/>
              <a:gd name="T5" fmla="*/ 498 h 832"/>
              <a:gd name="T6" fmla="*/ 477 w 569"/>
              <a:gd name="T7" fmla="*/ 391 h 832"/>
              <a:gd name="T8" fmla="*/ 517 w 569"/>
              <a:gd name="T9" fmla="*/ 361 h 832"/>
              <a:gd name="T10" fmla="*/ 519 w 569"/>
              <a:gd name="T11" fmla="*/ 232 h 832"/>
              <a:gd name="T12" fmla="*/ 480 w 569"/>
              <a:gd name="T13" fmla="*/ 200 h 832"/>
              <a:gd name="T14" fmla="*/ 435 w 569"/>
              <a:gd name="T15" fmla="*/ 94 h 832"/>
              <a:gd name="T16" fmla="*/ 388 w 569"/>
              <a:gd name="T17" fmla="*/ 103 h 832"/>
              <a:gd name="T18" fmla="*/ 299 w 569"/>
              <a:gd name="T19" fmla="*/ 51 h 832"/>
              <a:gd name="T20" fmla="*/ 277 w 569"/>
              <a:gd name="T21" fmla="*/ 51 h 832"/>
              <a:gd name="T22" fmla="*/ 211 w 569"/>
              <a:gd name="T23" fmla="*/ 103 h 832"/>
              <a:gd name="T24" fmla="*/ 190 w 569"/>
              <a:gd name="T25" fmla="*/ 97 h 832"/>
              <a:gd name="T26" fmla="*/ 136 w 569"/>
              <a:gd name="T27" fmla="*/ 101 h 832"/>
              <a:gd name="T28" fmla="*/ 59 w 569"/>
              <a:gd name="T29" fmla="*/ 205 h 832"/>
              <a:gd name="T30" fmla="*/ 72 w 569"/>
              <a:gd name="T31" fmla="*/ 253 h 832"/>
              <a:gd name="T32" fmla="*/ 46 w 569"/>
              <a:gd name="T33" fmla="*/ 366 h 832"/>
              <a:gd name="T34" fmla="*/ 132 w 569"/>
              <a:gd name="T35" fmla="*/ 445 h 832"/>
              <a:gd name="T36" fmla="*/ 142 w 569"/>
              <a:gd name="T37" fmla="*/ 494 h 832"/>
              <a:gd name="T38" fmla="*/ 198 w 569"/>
              <a:gd name="T39" fmla="*/ 480 h 832"/>
              <a:gd name="T40" fmla="*/ 215 w 569"/>
              <a:gd name="T41" fmla="*/ 530 h 832"/>
              <a:gd name="T42" fmla="*/ 161 w 569"/>
              <a:gd name="T43" fmla="*/ 534 h 832"/>
              <a:gd name="T44" fmla="*/ 89 w 569"/>
              <a:gd name="T45" fmla="*/ 444 h 832"/>
              <a:gd name="T46" fmla="*/ 5 w 569"/>
              <a:gd name="T47" fmla="*/ 379 h 832"/>
              <a:gd name="T48" fmla="*/ 37 w 569"/>
              <a:gd name="T49" fmla="*/ 279 h 832"/>
              <a:gd name="T50" fmla="*/ 46 w 569"/>
              <a:gd name="T51" fmla="*/ 163 h 832"/>
              <a:gd name="T52" fmla="*/ 93 w 569"/>
              <a:gd name="T53" fmla="*/ 101 h 832"/>
              <a:gd name="T54" fmla="*/ 202 w 569"/>
              <a:gd name="T55" fmla="*/ 55 h 832"/>
              <a:gd name="T56" fmla="*/ 218 w 569"/>
              <a:gd name="T57" fmla="*/ 59 h 832"/>
              <a:gd name="T58" fmla="*/ 288 w 569"/>
              <a:gd name="T59" fmla="*/ 0 h 832"/>
              <a:gd name="T60" fmla="*/ 371 w 569"/>
              <a:gd name="T61" fmla="*/ 63 h 832"/>
              <a:gd name="T62" fmla="*/ 466 w 569"/>
              <a:gd name="T63" fmla="*/ 64 h 832"/>
              <a:gd name="T64" fmla="*/ 493 w 569"/>
              <a:gd name="T65" fmla="*/ 159 h 832"/>
              <a:gd name="T66" fmla="*/ 553 w 569"/>
              <a:gd name="T67" fmla="*/ 258 h 832"/>
              <a:gd name="T68" fmla="*/ 552 w 569"/>
              <a:gd name="T69" fmla="*/ 336 h 832"/>
              <a:gd name="T70" fmla="*/ 489 w 569"/>
              <a:gd name="T71" fmla="*/ 433 h 832"/>
              <a:gd name="T72" fmla="*/ 422 w 569"/>
              <a:gd name="T73" fmla="*/ 542 h 832"/>
              <a:gd name="T74" fmla="*/ 364 w 569"/>
              <a:gd name="T75" fmla="*/ 525 h 832"/>
              <a:gd name="T76" fmla="*/ 281 w 569"/>
              <a:gd name="T77" fmla="*/ 585 h 832"/>
              <a:gd name="T78" fmla="*/ 283 w 569"/>
              <a:gd name="T79" fmla="*/ 450 h 832"/>
              <a:gd name="T80" fmla="*/ 283 w 569"/>
              <a:gd name="T81" fmla="*/ 475 h 832"/>
              <a:gd name="T82" fmla="*/ 457 w 569"/>
              <a:gd name="T83" fmla="*/ 302 h 832"/>
              <a:gd name="T84" fmla="*/ 283 w 569"/>
              <a:gd name="T85" fmla="*/ 426 h 832"/>
              <a:gd name="T86" fmla="*/ 408 w 569"/>
              <a:gd name="T87" fmla="*/ 302 h 832"/>
              <a:gd name="T88" fmla="*/ 389 w 569"/>
              <a:gd name="T89" fmla="*/ 570 h 832"/>
              <a:gd name="T90" fmla="*/ 316 w 569"/>
              <a:gd name="T91" fmla="*/ 613 h 832"/>
              <a:gd name="T92" fmla="*/ 376 w 569"/>
              <a:gd name="T93" fmla="*/ 733 h 832"/>
              <a:gd name="T94" fmla="*/ 489 w 569"/>
              <a:gd name="T95" fmla="*/ 797 h 832"/>
              <a:gd name="T96" fmla="*/ 206 w 569"/>
              <a:gd name="T97" fmla="*/ 579 h 832"/>
              <a:gd name="T98" fmla="*/ 142 w 569"/>
              <a:gd name="T99" fmla="*/ 572 h 832"/>
              <a:gd name="T100" fmla="*/ 99 w 569"/>
              <a:gd name="T101" fmla="*/ 817 h 832"/>
              <a:gd name="T102" fmla="*/ 263 w 569"/>
              <a:gd name="T103" fmla="*/ 806 h 832"/>
              <a:gd name="T104" fmla="*/ 281 w 569"/>
              <a:gd name="T105" fmla="*/ 62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69" h="832">
                <a:moveTo>
                  <a:pt x="198" y="480"/>
                </a:moveTo>
                <a:cubicBezTo>
                  <a:pt x="219" y="480"/>
                  <a:pt x="240" y="490"/>
                  <a:pt x="251" y="506"/>
                </a:cubicBezTo>
                <a:lnTo>
                  <a:pt x="270" y="535"/>
                </a:lnTo>
                <a:cubicBezTo>
                  <a:pt x="277" y="544"/>
                  <a:pt x="285" y="544"/>
                  <a:pt x="292" y="535"/>
                </a:cubicBezTo>
                <a:lnTo>
                  <a:pt x="312" y="507"/>
                </a:lnTo>
                <a:cubicBezTo>
                  <a:pt x="323" y="492"/>
                  <a:pt x="343" y="482"/>
                  <a:pt x="364" y="482"/>
                </a:cubicBezTo>
                <a:cubicBezTo>
                  <a:pt x="370" y="482"/>
                  <a:pt x="376" y="483"/>
                  <a:pt x="382" y="485"/>
                </a:cubicBezTo>
                <a:lnTo>
                  <a:pt x="415" y="497"/>
                </a:lnTo>
                <a:cubicBezTo>
                  <a:pt x="418" y="498"/>
                  <a:pt x="420" y="498"/>
                  <a:pt x="422" y="498"/>
                </a:cubicBezTo>
                <a:cubicBezTo>
                  <a:pt x="432" y="498"/>
                  <a:pt x="433" y="490"/>
                  <a:pt x="433" y="485"/>
                </a:cubicBezTo>
                <a:lnTo>
                  <a:pt x="433" y="450"/>
                </a:lnTo>
                <a:cubicBezTo>
                  <a:pt x="433" y="424"/>
                  <a:pt x="452" y="398"/>
                  <a:pt x="477" y="391"/>
                </a:cubicBezTo>
                <a:lnTo>
                  <a:pt x="511" y="381"/>
                </a:lnTo>
                <a:cubicBezTo>
                  <a:pt x="516" y="380"/>
                  <a:pt x="519" y="377"/>
                  <a:pt x="521" y="373"/>
                </a:cubicBezTo>
                <a:cubicBezTo>
                  <a:pt x="522" y="370"/>
                  <a:pt x="521" y="365"/>
                  <a:pt x="517" y="361"/>
                </a:cubicBezTo>
                <a:lnTo>
                  <a:pt x="497" y="332"/>
                </a:lnTo>
                <a:cubicBezTo>
                  <a:pt x="482" y="312"/>
                  <a:pt x="482" y="280"/>
                  <a:pt x="498" y="259"/>
                </a:cubicBezTo>
                <a:lnTo>
                  <a:pt x="519" y="232"/>
                </a:lnTo>
                <a:cubicBezTo>
                  <a:pt x="523" y="227"/>
                  <a:pt x="524" y="223"/>
                  <a:pt x="523" y="219"/>
                </a:cubicBezTo>
                <a:cubicBezTo>
                  <a:pt x="522" y="216"/>
                  <a:pt x="518" y="213"/>
                  <a:pt x="513" y="211"/>
                </a:cubicBezTo>
                <a:lnTo>
                  <a:pt x="480" y="200"/>
                </a:lnTo>
                <a:cubicBezTo>
                  <a:pt x="455" y="192"/>
                  <a:pt x="437" y="166"/>
                  <a:pt x="437" y="140"/>
                </a:cubicBezTo>
                <a:lnTo>
                  <a:pt x="438" y="105"/>
                </a:lnTo>
                <a:cubicBezTo>
                  <a:pt x="439" y="101"/>
                  <a:pt x="437" y="97"/>
                  <a:pt x="435" y="94"/>
                </a:cubicBezTo>
                <a:cubicBezTo>
                  <a:pt x="433" y="92"/>
                  <a:pt x="430" y="91"/>
                  <a:pt x="427" y="91"/>
                </a:cubicBezTo>
                <a:cubicBezTo>
                  <a:pt x="425" y="91"/>
                  <a:pt x="423" y="92"/>
                  <a:pt x="421" y="92"/>
                </a:cubicBezTo>
                <a:lnTo>
                  <a:pt x="388" y="103"/>
                </a:lnTo>
                <a:cubicBezTo>
                  <a:pt x="382" y="105"/>
                  <a:pt x="377" y="106"/>
                  <a:pt x="371" y="106"/>
                </a:cubicBezTo>
                <a:cubicBezTo>
                  <a:pt x="350" y="106"/>
                  <a:pt x="329" y="96"/>
                  <a:pt x="319" y="80"/>
                </a:cubicBezTo>
                <a:lnTo>
                  <a:pt x="299" y="51"/>
                </a:lnTo>
                <a:cubicBezTo>
                  <a:pt x="296" y="46"/>
                  <a:pt x="292" y="43"/>
                  <a:pt x="288" y="43"/>
                </a:cubicBezTo>
                <a:cubicBezTo>
                  <a:pt x="283" y="43"/>
                  <a:pt x="282" y="43"/>
                  <a:pt x="278" y="49"/>
                </a:cubicBezTo>
                <a:lnTo>
                  <a:pt x="277" y="51"/>
                </a:lnTo>
                <a:cubicBezTo>
                  <a:pt x="268" y="64"/>
                  <a:pt x="257" y="81"/>
                  <a:pt x="248" y="90"/>
                </a:cubicBezTo>
                <a:cubicBezTo>
                  <a:pt x="242" y="96"/>
                  <a:pt x="232" y="104"/>
                  <a:pt x="220" y="104"/>
                </a:cubicBezTo>
                <a:cubicBezTo>
                  <a:pt x="216" y="104"/>
                  <a:pt x="213" y="103"/>
                  <a:pt x="211" y="103"/>
                </a:cubicBezTo>
                <a:lnTo>
                  <a:pt x="208" y="103"/>
                </a:lnTo>
                <a:lnTo>
                  <a:pt x="205" y="101"/>
                </a:lnTo>
                <a:cubicBezTo>
                  <a:pt x="202" y="100"/>
                  <a:pt x="196" y="98"/>
                  <a:pt x="190" y="97"/>
                </a:cubicBezTo>
                <a:cubicBezTo>
                  <a:pt x="181" y="94"/>
                  <a:pt x="166" y="90"/>
                  <a:pt x="163" y="89"/>
                </a:cubicBezTo>
                <a:cubicBezTo>
                  <a:pt x="157" y="88"/>
                  <a:pt x="149" y="87"/>
                  <a:pt x="147" y="87"/>
                </a:cubicBezTo>
                <a:cubicBezTo>
                  <a:pt x="139" y="87"/>
                  <a:pt x="136" y="94"/>
                  <a:pt x="136" y="101"/>
                </a:cubicBezTo>
                <a:lnTo>
                  <a:pt x="136" y="136"/>
                </a:lnTo>
                <a:cubicBezTo>
                  <a:pt x="136" y="162"/>
                  <a:pt x="117" y="187"/>
                  <a:pt x="92" y="195"/>
                </a:cubicBezTo>
                <a:lnTo>
                  <a:pt x="59" y="205"/>
                </a:lnTo>
                <a:cubicBezTo>
                  <a:pt x="53" y="206"/>
                  <a:pt x="50" y="209"/>
                  <a:pt x="48" y="213"/>
                </a:cubicBezTo>
                <a:cubicBezTo>
                  <a:pt x="47" y="216"/>
                  <a:pt x="48" y="221"/>
                  <a:pt x="52" y="225"/>
                </a:cubicBezTo>
                <a:lnTo>
                  <a:pt x="72" y="253"/>
                </a:lnTo>
                <a:cubicBezTo>
                  <a:pt x="87" y="274"/>
                  <a:pt x="87" y="306"/>
                  <a:pt x="71" y="326"/>
                </a:cubicBezTo>
                <a:lnTo>
                  <a:pt x="50" y="354"/>
                </a:lnTo>
                <a:cubicBezTo>
                  <a:pt x="46" y="359"/>
                  <a:pt x="45" y="363"/>
                  <a:pt x="46" y="366"/>
                </a:cubicBezTo>
                <a:cubicBezTo>
                  <a:pt x="47" y="370"/>
                  <a:pt x="51" y="373"/>
                  <a:pt x="56" y="375"/>
                </a:cubicBezTo>
                <a:lnTo>
                  <a:pt x="89" y="386"/>
                </a:lnTo>
                <a:cubicBezTo>
                  <a:pt x="114" y="394"/>
                  <a:pt x="132" y="420"/>
                  <a:pt x="132" y="445"/>
                </a:cubicBezTo>
                <a:lnTo>
                  <a:pt x="131" y="481"/>
                </a:lnTo>
                <a:cubicBezTo>
                  <a:pt x="131" y="485"/>
                  <a:pt x="132" y="489"/>
                  <a:pt x="134" y="492"/>
                </a:cubicBezTo>
                <a:cubicBezTo>
                  <a:pt x="136" y="494"/>
                  <a:pt x="140" y="494"/>
                  <a:pt x="142" y="494"/>
                </a:cubicBezTo>
                <a:cubicBezTo>
                  <a:pt x="144" y="494"/>
                  <a:pt x="146" y="494"/>
                  <a:pt x="148" y="493"/>
                </a:cubicBezTo>
                <a:lnTo>
                  <a:pt x="181" y="483"/>
                </a:lnTo>
                <a:cubicBezTo>
                  <a:pt x="187" y="481"/>
                  <a:pt x="193" y="480"/>
                  <a:pt x="198" y="480"/>
                </a:cubicBezTo>
                <a:close/>
                <a:moveTo>
                  <a:pt x="281" y="585"/>
                </a:moveTo>
                <a:cubicBezTo>
                  <a:pt x="263" y="585"/>
                  <a:pt x="246" y="576"/>
                  <a:pt x="235" y="559"/>
                </a:cubicBezTo>
                <a:lnTo>
                  <a:pt x="215" y="530"/>
                </a:lnTo>
                <a:cubicBezTo>
                  <a:pt x="212" y="527"/>
                  <a:pt x="206" y="523"/>
                  <a:pt x="198" y="523"/>
                </a:cubicBezTo>
                <a:cubicBezTo>
                  <a:pt x="197" y="523"/>
                  <a:pt x="196" y="523"/>
                  <a:pt x="194" y="524"/>
                </a:cubicBezTo>
                <a:lnTo>
                  <a:pt x="161" y="534"/>
                </a:lnTo>
                <a:cubicBezTo>
                  <a:pt x="140" y="541"/>
                  <a:pt x="117" y="536"/>
                  <a:pt x="103" y="522"/>
                </a:cubicBezTo>
                <a:cubicBezTo>
                  <a:pt x="93" y="511"/>
                  <a:pt x="87" y="496"/>
                  <a:pt x="88" y="479"/>
                </a:cubicBezTo>
                <a:lnTo>
                  <a:pt x="89" y="444"/>
                </a:lnTo>
                <a:cubicBezTo>
                  <a:pt x="89" y="438"/>
                  <a:pt x="82" y="429"/>
                  <a:pt x="76" y="427"/>
                </a:cubicBezTo>
                <a:lnTo>
                  <a:pt x="43" y="416"/>
                </a:lnTo>
                <a:cubicBezTo>
                  <a:pt x="24" y="410"/>
                  <a:pt x="10" y="396"/>
                  <a:pt x="5" y="379"/>
                </a:cubicBezTo>
                <a:cubicBezTo>
                  <a:pt x="0" y="362"/>
                  <a:pt x="4" y="344"/>
                  <a:pt x="16" y="328"/>
                </a:cubicBezTo>
                <a:lnTo>
                  <a:pt x="37" y="300"/>
                </a:lnTo>
                <a:cubicBezTo>
                  <a:pt x="41" y="295"/>
                  <a:pt x="41" y="284"/>
                  <a:pt x="37" y="279"/>
                </a:cubicBezTo>
                <a:lnTo>
                  <a:pt x="17" y="250"/>
                </a:lnTo>
                <a:cubicBezTo>
                  <a:pt x="5" y="234"/>
                  <a:pt x="2" y="216"/>
                  <a:pt x="8" y="199"/>
                </a:cubicBezTo>
                <a:cubicBezTo>
                  <a:pt x="14" y="181"/>
                  <a:pt x="28" y="169"/>
                  <a:pt x="46" y="163"/>
                </a:cubicBezTo>
                <a:lnTo>
                  <a:pt x="80" y="153"/>
                </a:lnTo>
                <a:cubicBezTo>
                  <a:pt x="86" y="151"/>
                  <a:pt x="93" y="142"/>
                  <a:pt x="93" y="136"/>
                </a:cubicBezTo>
                <a:lnTo>
                  <a:pt x="93" y="101"/>
                </a:lnTo>
                <a:cubicBezTo>
                  <a:pt x="93" y="68"/>
                  <a:pt x="116" y="44"/>
                  <a:pt x="147" y="44"/>
                </a:cubicBezTo>
                <a:cubicBezTo>
                  <a:pt x="155" y="44"/>
                  <a:pt x="167" y="46"/>
                  <a:pt x="172" y="47"/>
                </a:cubicBezTo>
                <a:cubicBezTo>
                  <a:pt x="175" y="48"/>
                  <a:pt x="184" y="50"/>
                  <a:pt x="202" y="55"/>
                </a:cubicBezTo>
                <a:cubicBezTo>
                  <a:pt x="208" y="57"/>
                  <a:pt x="213" y="58"/>
                  <a:pt x="217" y="59"/>
                </a:cubicBezTo>
                <a:lnTo>
                  <a:pt x="218" y="59"/>
                </a:lnTo>
                <a:cubicBezTo>
                  <a:pt x="218" y="59"/>
                  <a:pt x="218" y="59"/>
                  <a:pt x="218" y="59"/>
                </a:cubicBezTo>
                <a:cubicBezTo>
                  <a:pt x="222" y="55"/>
                  <a:pt x="230" y="44"/>
                  <a:pt x="241" y="27"/>
                </a:cubicBezTo>
                <a:lnTo>
                  <a:pt x="242" y="26"/>
                </a:lnTo>
                <a:cubicBezTo>
                  <a:pt x="253" y="9"/>
                  <a:pt x="268" y="0"/>
                  <a:pt x="288" y="0"/>
                </a:cubicBezTo>
                <a:cubicBezTo>
                  <a:pt x="306" y="0"/>
                  <a:pt x="323" y="10"/>
                  <a:pt x="334" y="26"/>
                </a:cubicBezTo>
                <a:lnTo>
                  <a:pt x="354" y="55"/>
                </a:lnTo>
                <a:cubicBezTo>
                  <a:pt x="357" y="59"/>
                  <a:pt x="364" y="63"/>
                  <a:pt x="371" y="63"/>
                </a:cubicBezTo>
                <a:cubicBezTo>
                  <a:pt x="373" y="63"/>
                  <a:pt x="374" y="62"/>
                  <a:pt x="375" y="62"/>
                </a:cubicBezTo>
                <a:lnTo>
                  <a:pt x="408" y="51"/>
                </a:lnTo>
                <a:cubicBezTo>
                  <a:pt x="429" y="44"/>
                  <a:pt x="452" y="49"/>
                  <a:pt x="466" y="64"/>
                </a:cubicBezTo>
                <a:cubicBezTo>
                  <a:pt x="476" y="75"/>
                  <a:pt x="482" y="90"/>
                  <a:pt x="482" y="106"/>
                </a:cubicBezTo>
                <a:lnTo>
                  <a:pt x="480" y="142"/>
                </a:lnTo>
                <a:cubicBezTo>
                  <a:pt x="480" y="148"/>
                  <a:pt x="487" y="157"/>
                  <a:pt x="493" y="159"/>
                </a:cubicBezTo>
                <a:lnTo>
                  <a:pt x="526" y="170"/>
                </a:lnTo>
                <a:cubicBezTo>
                  <a:pt x="545" y="176"/>
                  <a:pt x="559" y="189"/>
                  <a:pt x="564" y="206"/>
                </a:cubicBezTo>
                <a:cubicBezTo>
                  <a:pt x="569" y="224"/>
                  <a:pt x="565" y="242"/>
                  <a:pt x="553" y="258"/>
                </a:cubicBezTo>
                <a:lnTo>
                  <a:pt x="532" y="286"/>
                </a:lnTo>
                <a:cubicBezTo>
                  <a:pt x="528" y="291"/>
                  <a:pt x="528" y="302"/>
                  <a:pt x="532" y="307"/>
                </a:cubicBezTo>
                <a:lnTo>
                  <a:pt x="552" y="336"/>
                </a:lnTo>
                <a:cubicBezTo>
                  <a:pt x="564" y="352"/>
                  <a:pt x="567" y="370"/>
                  <a:pt x="561" y="387"/>
                </a:cubicBezTo>
                <a:cubicBezTo>
                  <a:pt x="556" y="404"/>
                  <a:pt x="542" y="417"/>
                  <a:pt x="523" y="423"/>
                </a:cubicBezTo>
                <a:lnTo>
                  <a:pt x="489" y="433"/>
                </a:lnTo>
                <a:cubicBezTo>
                  <a:pt x="483" y="434"/>
                  <a:pt x="476" y="443"/>
                  <a:pt x="476" y="450"/>
                </a:cubicBezTo>
                <a:lnTo>
                  <a:pt x="476" y="485"/>
                </a:lnTo>
                <a:cubicBezTo>
                  <a:pt x="476" y="518"/>
                  <a:pt x="453" y="542"/>
                  <a:pt x="422" y="542"/>
                </a:cubicBezTo>
                <a:cubicBezTo>
                  <a:pt x="415" y="542"/>
                  <a:pt x="408" y="540"/>
                  <a:pt x="401" y="538"/>
                </a:cubicBezTo>
                <a:lnTo>
                  <a:pt x="368" y="526"/>
                </a:lnTo>
                <a:cubicBezTo>
                  <a:pt x="367" y="526"/>
                  <a:pt x="365" y="525"/>
                  <a:pt x="364" y="525"/>
                </a:cubicBezTo>
                <a:cubicBezTo>
                  <a:pt x="357" y="525"/>
                  <a:pt x="350" y="529"/>
                  <a:pt x="347" y="532"/>
                </a:cubicBezTo>
                <a:lnTo>
                  <a:pt x="327" y="561"/>
                </a:lnTo>
                <a:cubicBezTo>
                  <a:pt x="315" y="577"/>
                  <a:pt x="299" y="585"/>
                  <a:pt x="281" y="585"/>
                </a:cubicBezTo>
                <a:close/>
                <a:moveTo>
                  <a:pt x="283" y="154"/>
                </a:moveTo>
                <a:cubicBezTo>
                  <a:pt x="202" y="154"/>
                  <a:pt x="136" y="220"/>
                  <a:pt x="136" y="302"/>
                </a:cubicBezTo>
                <a:cubicBezTo>
                  <a:pt x="136" y="383"/>
                  <a:pt x="202" y="450"/>
                  <a:pt x="283" y="450"/>
                </a:cubicBezTo>
                <a:cubicBezTo>
                  <a:pt x="365" y="450"/>
                  <a:pt x="431" y="383"/>
                  <a:pt x="431" y="302"/>
                </a:cubicBezTo>
                <a:cubicBezTo>
                  <a:pt x="431" y="220"/>
                  <a:pt x="365" y="154"/>
                  <a:pt x="283" y="154"/>
                </a:cubicBezTo>
                <a:close/>
                <a:moveTo>
                  <a:pt x="283" y="475"/>
                </a:moveTo>
                <a:cubicBezTo>
                  <a:pt x="188" y="475"/>
                  <a:pt x="110" y="397"/>
                  <a:pt x="110" y="302"/>
                </a:cubicBezTo>
                <a:cubicBezTo>
                  <a:pt x="110" y="206"/>
                  <a:pt x="188" y="128"/>
                  <a:pt x="283" y="128"/>
                </a:cubicBezTo>
                <a:cubicBezTo>
                  <a:pt x="379" y="128"/>
                  <a:pt x="457" y="206"/>
                  <a:pt x="457" y="302"/>
                </a:cubicBezTo>
                <a:cubicBezTo>
                  <a:pt x="457" y="397"/>
                  <a:pt x="379" y="475"/>
                  <a:pt x="283" y="475"/>
                </a:cubicBezTo>
                <a:close/>
                <a:moveTo>
                  <a:pt x="408" y="302"/>
                </a:moveTo>
                <a:cubicBezTo>
                  <a:pt x="408" y="370"/>
                  <a:pt x="352" y="426"/>
                  <a:pt x="283" y="426"/>
                </a:cubicBezTo>
                <a:cubicBezTo>
                  <a:pt x="215" y="426"/>
                  <a:pt x="159" y="370"/>
                  <a:pt x="159" y="302"/>
                </a:cubicBezTo>
                <a:cubicBezTo>
                  <a:pt x="159" y="233"/>
                  <a:pt x="215" y="177"/>
                  <a:pt x="283" y="177"/>
                </a:cubicBezTo>
                <a:cubicBezTo>
                  <a:pt x="352" y="177"/>
                  <a:pt x="408" y="233"/>
                  <a:pt x="408" y="302"/>
                </a:cubicBezTo>
                <a:close/>
                <a:moveTo>
                  <a:pt x="424" y="576"/>
                </a:moveTo>
                <a:cubicBezTo>
                  <a:pt x="424" y="576"/>
                  <a:pt x="423" y="576"/>
                  <a:pt x="422" y="576"/>
                </a:cubicBezTo>
                <a:cubicBezTo>
                  <a:pt x="411" y="576"/>
                  <a:pt x="400" y="574"/>
                  <a:pt x="389" y="570"/>
                </a:cubicBezTo>
                <a:lnTo>
                  <a:pt x="368" y="563"/>
                </a:lnTo>
                <a:lnTo>
                  <a:pt x="355" y="581"/>
                </a:lnTo>
                <a:cubicBezTo>
                  <a:pt x="344" y="595"/>
                  <a:pt x="331" y="606"/>
                  <a:pt x="316" y="613"/>
                </a:cubicBezTo>
                <a:lnTo>
                  <a:pt x="326" y="785"/>
                </a:lnTo>
                <a:cubicBezTo>
                  <a:pt x="327" y="799"/>
                  <a:pt x="334" y="801"/>
                  <a:pt x="341" y="789"/>
                </a:cubicBezTo>
                <a:lnTo>
                  <a:pt x="376" y="733"/>
                </a:lnTo>
                <a:cubicBezTo>
                  <a:pt x="383" y="721"/>
                  <a:pt x="397" y="719"/>
                  <a:pt x="406" y="729"/>
                </a:cubicBezTo>
                <a:lnTo>
                  <a:pt x="478" y="803"/>
                </a:lnTo>
                <a:cubicBezTo>
                  <a:pt x="487" y="813"/>
                  <a:pt x="492" y="810"/>
                  <a:pt x="489" y="797"/>
                </a:cubicBezTo>
                <a:cubicBezTo>
                  <a:pt x="489" y="797"/>
                  <a:pt x="444" y="643"/>
                  <a:pt x="424" y="576"/>
                </a:cubicBezTo>
                <a:close/>
                <a:moveTo>
                  <a:pt x="281" y="620"/>
                </a:moveTo>
                <a:cubicBezTo>
                  <a:pt x="251" y="620"/>
                  <a:pt x="224" y="605"/>
                  <a:pt x="206" y="579"/>
                </a:cubicBezTo>
                <a:lnTo>
                  <a:pt x="193" y="560"/>
                </a:lnTo>
                <a:lnTo>
                  <a:pt x="172" y="567"/>
                </a:lnTo>
                <a:cubicBezTo>
                  <a:pt x="162" y="570"/>
                  <a:pt x="152" y="572"/>
                  <a:pt x="142" y="572"/>
                </a:cubicBezTo>
                <a:cubicBezTo>
                  <a:pt x="138" y="572"/>
                  <a:pt x="133" y="572"/>
                  <a:pt x="129" y="571"/>
                </a:cubicBezTo>
                <a:cubicBezTo>
                  <a:pt x="111" y="638"/>
                  <a:pt x="70" y="791"/>
                  <a:pt x="69" y="795"/>
                </a:cubicBezTo>
                <a:cubicBezTo>
                  <a:pt x="66" y="809"/>
                  <a:pt x="75" y="832"/>
                  <a:pt x="99" y="817"/>
                </a:cubicBezTo>
                <a:cubicBezTo>
                  <a:pt x="103" y="815"/>
                  <a:pt x="175" y="755"/>
                  <a:pt x="175" y="755"/>
                </a:cubicBezTo>
                <a:cubicBezTo>
                  <a:pt x="186" y="746"/>
                  <a:pt x="195" y="745"/>
                  <a:pt x="207" y="756"/>
                </a:cubicBezTo>
                <a:lnTo>
                  <a:pt x="263" y="806"/>
                </a:lnTo>
                <a:cubicBezTo>
                  <a:pt x="273" y="815"/>
                  <a:pt x="289" y="810"/>
                  <a:pt x="288" y="796"/>
                </a:cubicBezTo>
                <a:lnTo>
                  <a:pt x="283" y="620"/>
                </a:lnTo>
                <a:cubicBezTo>
                  <a:pt x="282" y="620"/>
                  <a:pt x="282" y="620"/>
                  <a:pt x="281" y="6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Freeform 15">
            <a:extLst>
              <a:ext uri="{FF2B5EF4-FFF2-40B4-BE49-F238E27FC236}">
                <a16:creationId xmlns:a16="http://schemas.microsoft.com/office/drawing/2014/main" xmlns="" id="{531D5A4A-F6D2-40E8-A143-3A41D462FA87}"/>
              </a:ext>
            </a:extLst>
          </p:cNvPr>
          <p:cNvSpPr>
            <a:spLocks noEditPoints="1"/>
          </p:cNvSpPr>
          <p:nvPr/>
        </p:nvSpPr>
        <p:spPr bwMode="auto">
          <a:xfrm>
            <a:off x="4212883" y="3772788"/>
            <a:ext cx="411163" cy="412750"/>
          </a:xfrm>
          <a:custGeom>
            <a:avLst/>
            <a:gdLst>
              <a:gd name="T0" fmla="*/ 246 w 672"/>
              <a:gd name="T1" fmla="*/ 46 h 672"/>
              <a:gd name="T2" fmla="*/ 104 w 672"/>
              <a:gd name="T3" fmla="*/ 104 h 672"/>
              <a:gd name="T4" fmla="*/ 46 w 672"/>
              <a:gd name="T5" fmla="*/ 246 h 672"/>
              <a:gd name="T6" fmla="*/ 104 w 672"/>
              <a:gd name="T7" fmla="*/ 387 h 672"/>
              <a:gd name="T8" fmla="*/ 246 w 672"/>
              <a:gd name="T9" fmla="*/ 445 h 672"/>
              <a:gd name="T10" fmla="*/ 387 w 672"/>
              <a:gd name="T11" fmla="*/ 387 h 672"/>
              <a:gd name="T12" fmla="*/ 387 w 672"/>
              <a:gd name="T13" fmla="*/ 104 h 672"/>
              <a:gd name="T14" fmla="*/ 246 w 672"/>
              <a:gd name="T15" fmla="*/ 46 h 672"/>
              <a:gd name="T16" fmla="*/ 246 w 672"/>
              <a:gd name="T17" fmla="*/ 491 h 672"/>
              <a:gd name="T18" fmla="*/ 72 w 672"/>
              <a:gd name="T19" fmla="*/ 419 h 672"/>
              <a:gd name="T20" fmla="*/ 0 w 672"/>
              <a:gd name="T21" fmla="*/ 246 h 672"/>
              <a:gd name="T22" fmla="*/ 72 w 672"/>
              <a:gd name="T23" fmla="*/ 72 h 672"/>
              <a:gd name="T24" fmla="*/ 246 w 672"/>
              <a:gd name="T25" fmla="*/ 0 h 672"/>
              <a:gd name="T26" fmla="*/ 419 w 672"/>
              <a:gd name="T27" fmla="*/ 72 h 672"/>
              <a:gd name="T28" fmla="*/ 419 w 672"/>
              <a:gd name="T29" fmla="*/ 419 h 672"/>
              <a:gd name="T30" fmla="*/ 246 w 672"/>
              <a:gd name="T31" fmla="*/ 491 h 672"/>
              <a:gd name="T32" fmla="*/ 459 w 672"/>
              <a:gd name="T33" fmla="*/ 388 h 672"/>
              <a:gd name="T34" fmla="*/ 459 w 672"/>
              <a:gd name="T35" fmla="*/ 419 h 672"/>
              <a:gd name="T36" fmla="*/ 419 w 672"/>
              <a:gd name="T37" fmla="*/ 458 h 672"/>
              <a:gd name="T38" fmla="*/ 388 w 672"/>
              <a:gd name="T39" fmla="*/ 458 h 672"/>
              <a:gd name="T40" fmla="*/ 387 w 672"/>
              <a:gd name="T41" fmla="*/ 457 h 672"/>
              <a:gd name="T42" fmla="*/ 387 w 672"/>
              <a:gd name="T43" fmla="*/ 426 h 672"/>
              <a:gd name="T44" fmla="*/ 426 w 672"/>
              <a:gd name="T45" fmla="*/ 387 h 672"/>
              <a:gd name="T46" fmla="*/ 457 w 672"/>
              <a:gd name="T47" fmla="*/ 387 h 672"/>
              <a:gd name="T48" fmla="*/ 459 w 672"/>
              <a:gd name="T49" fmla="*/ 388 h 672"/>
              <a:gd name="T50" fmla="*/ 509 w 672"/>
              <a:gd name="T51" fmla="*/ 454 h 672"/>
              <a:gd name="T52" fmla="*/ 509 w 672"/>
              <a:gd name="T53" fmla="*/ 509 h 672"/>
              <a:gd name="T54" fmla="*/ 454 w 672"/>
              <a:gd name="T55" fmla="*/ 509 h 672"/>
              <a:gd name="T56" fmla="*/ 454 w 672"/>
              <a:gd name="T57" fmla="*/ 454 h 672"/>
              <a:gd name="T58" fmla="*/ 509 w 672"/>
              <a:gd name="T59" fmla="*/ 454 h 672"/>
              <a:gd name="T60" fmla="*/ 664 w 672"/>
              <a:gd name="T61" fmla="*/ 601 h 672"/>
              <a:gd name="T62" fmla="*/ 663 w 672"/>
              <a:gd name="T63" fmla="*/ 631 h 672"/>
              <a:gd name="T64" fmla="*/ 631 w 672"/>
              <a:gd name="T65" fmla="*/ 663 h 672"/>
              <a:gd name="T66" fmla="*/ 601 w 672"/>
              <a:gd name="T67" fmla="*/ 664 h 672"/>
              <a:gd name="T68" fmla="*/ 508 w 672"/>
              <a:gd name="T69" fmla="*/ 570 h 672"/>
              <a:gd name="T70" fmla="*/ 509 w 672"/>
              <a:gd name="T71" fmla="*/ 540 h 672"/>
              <a:gd name="T72" fmla="*/ 541 w 672"/>
              <a:gd name="T73" fmla="*/ 509 h 672"/>
              <a:gd name="T74" fmla="*/ 570 w 672"/>
              <a:gd name="T75" fmla="*/ 508 h 672"/>
              <a:gd name="T76" fmla="*/ 664 w 672"/>
              <a:gd name="T77" fmla="*/ 601 h 672"/>
              <a:gd name="T78" fmla="*/ 246 w 672"/>
              <a:gd name="T79" fmla="*/ 98 h 672"/>
              <a:gd name="T80" fmla="*/ 142 w 672"/>
              <a:gd name="T81" fmla="*/ 141 h 672"/>
              <a:gd name="T82" fmla="*/ 98 w 672"/>
              <a:gd name="T83" fmla="*/ 245 h 672"/>
              <a:gd name="T84" fmla="*/ 142 w 672"/>
              <a:gd name="T85" fmla="*/ 350 h 672"/>
              <a:gd name="T86" fmla="*/ 246 w 672"/>
              <a:gd name="T87" fmla="*/ 393 h 672"/>
              <a:gd name="T88" fmla="*/ 350 w 672"/>
              <a:gd name="T89" fmla="*/ 350 h 672"/>
              <a:gd name="T90" fmla="*/ 350 w 672"/>
              <a:gd name="T91" fmla="*/ 141 h 672"/>
              <a:gd name="T92" fmla="*/ 246 w 672"/>
              <a:gd name="T93" fmla="*/ 98 h 672"/>
              <a:gd name="T94" fmla="*/ 246 w 672"/>
              <a:gd name="T95" fmla="*/ 423 h 672"/>
              <a:gd name="T96" fmla="*/ 120 w 672"/>
              <a:gd name="T97" fmla="*/ 371 h 672"/>
              <a:gd name="T98" fmla="*/ 68 w 672"/>
              <a:gd name="T99" fmla="*/ 245 h 672"/>
              <a:gd name="T100" fmla="*/ 120 w 672"/>
              <a:gd name="T101" fmla="*/ 120 h 672"/>
              <a:gd name="T102" fmla="*/ 246 w 672"/>
              <a:gd name="T103" fmla="*/ 68 h 672"/>
              <a:gd name="T104" fmla="*/ 371 w 672"/>
              <a:gd name="T105" fmla="*/ 120 h 672"/>
              <a:gd name="T106" fmla="*/ 371 w 672"/>
              <a:gd name="T107" fmla="*/ 371 h 672"/>
              <a:gd name="T108" fmla="*/ 246 w 672"/>
              <a:gd name="T109" fmla="*/ 423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2" h="672">
                <a:moveTo>
                  <a:pt x="246" y="46"/>
                </a:moveTo>
                <a:cubicBezTo>
                  <a:pt x="192" y="46"/>
                  <a:pt x="142" y="67"/>
                  <a:pt x="104" y="104"/>
                </a:cubicBezTo>
                <a:cubicBezTo>
                  <a:pt x="67" y="142"/>
                  <a:pt x="46" y="192"/>
                  <a:pt x="46" y="246"/>
                </a:cubicBezTo>
                <a:cubicBezTo>
                  <a:pt x="46" y="299"/>
                  <a:pt x="67" y="349"/>
                  <a:pt x="104" y="387"/>
                </a:cubicBezTo>
                <a:cubicBezTo>
                  <a:pt x="142" y="424"/>
                  <a:pt x="192" y="445"/>
                  <a:pt x="246" y="445"/>
                </a:cubicBezTo>
                <a:cubicBezTo>
                  <a:pt x="299" y="445"/>
                  <a:pt x="349" y="424"/>
                  <a:pt x="387" y="387"/>
                </a:cubicBezTo>
                <a:cubicBezTo>
                  <a:pt x="465" y="309"/>
                  <a:pt x="465" y="182"/>
                  <a:pt x="387" y="104"/>
                </a:cubicBezTo>
                <a:cubicBezTo>
                  <a:pt x="349" y="67"/>
                  <a:pt x="299" y="46"/>
                  <a:pt x="246" y="46"/>
                </a:cubicBezTo>
                <a:close/>
                <a:moveTo>
                  <a:pt x="246" y="491"/>
                </a:moveTo>
                <a:cubicBezTo>
                  <a:pt x="180" y="491"/>
                  <a:pt x="119" y="465"/>
                  <a:pt x="72" y="419"/>
                </a:cubicBezTo>
                <a:cubicBezTo>
                  <a:pt x="26" y="373"/>
                  <a:pt x="0" y="311"/>
                  <a:pt x="0" y="246"/>
                </a:cubicBezTo>
                <a:cubicBezTo>
                  <a:pt x="0" y="180"/>
                  <a:pt x="26" y="118"/>
                  <a:pt x="72" y="72"/>
                </a:cubicBezTo>
                <a:cubicBezTo>
                  <a:pt x="119" y="26"/>
                  <a:pt x="180" y="0"/>
                  <a:pt x="246" y="0"/>
                </a:cubicBezTo>
                <a:cubicBezTo>
                  <a:pt x="311" y="0"/>
                  <a:pt x="373" y="26"/>
                  <a:pt x="419" y="72"/>
                </a:cubicBezTo>
                <a:cubicBezTo>
                  <a:pt x="515" y="168"/>
                  <a:pt x="515" y="323"/>
                  <a:pt x="419" y="419"/>
                </a:cubicBezTo>
                <a:cubicBezTo>
                  <a:pt x="373" y="465"/>
                  <a:pt x="311" y="491"/>
                  <a:pt x="246" y="491"/>
                </a:cubicBezTo>
                <a:close/>
                <a:moveTo>
                  <a:pt x="459" y="388"/>
                </a:moveTo>
                <a:cubicBezTo>
                  <a:pt x="467" y="397"/>
                  <a:pt x="467" y="411"/>
                  <a:pt x="459" y="419"/>
                </a:cubicBezTo>
                <a:lnTo>
                  <a:pt x="419" y="458"/>
                </a:lnTo>
                <a:cubicBezTo>
                  <a:pt x="411" y="467"/>
                  <a:pt x="397" y="467"/>
                  <a:pt x="388" y="458"/>
                </a:cubicBezTo>
                <a:lnTo>
                  <a:pt x="387" y="457"/>
                </a:lnTo>
                <a:cubicBezTo>
                  <a:pt x="378" y="448"/>
                  <a:pt x="378" y="434"/>
                  <a:pt x="387" y="426"/>
                </a:cubicBezTo>
                <a:lnTo>
                  <a:pt x="426" y="387"/>
                </a:lnTo>
                <a:cubicBezTo>
                  <a:pt x="434" y="378"/>
                  <a:pt x="448" y="378"/>
                  <a:pt x="457" y="387"/>
                </a:cubicBezTo>
                <a:lnTo>
                  <a:pt x="459" y="388"/>
                </a:lnTo>
                <a:close/>
                <a:moveTo>
                  <a:pt x="509" y="454"/>
                </a:moveTo>
                <a:cubicBezTo>
                  <a:pt x="524" y="469"/>
                  <a:pt x="524" y="494"/>
                  <a:pt x="509" y="509"/>
                </a:cubicBezTo>
                <a:cubicBezTo>
                  <a:pt x="494" y="524"/>
                  <a:pt x="470" y="524"/>
                  <a:pt x="454" y="509"/>
                </a:cubicBezTo>
                <a:cubicBezTo>
                  <a:pt x="439" y="494"/>
                  <a:pt x="439" y="469"/>
                  <a:pt x="454" y="454"/>
                </a:cubicBezTo>
                <a:cubicBezTo>
                  <a:pt x="470" y="439"/>
                  <a:pt x="494" y="439"/>
                  <a:pt x="509" y="454"/>
                </a:cubicBezTo>
                <a:close/>
                <a:moveTo>
                  <a:pt x="664" y="601"/>
                </a:moveTo>
                <a:cubicBezTo>
                  <a:pt x="672" y="609"/>
                  <a:pt x="671" y="623"/>
                  <a:pt x="663" y="631"/>
                </a:cubicBezTo>
                <a:lnTo>
                  <a:pt x="631" y="663"/>
                </a:lnTo>
                <a:cubicBezTo>
                  <a:pt x="623" y="671"/>
                  <a:pt x="609" y="672"/>
                  <a:pt x="601" y="664"/>
                </a:cubicBezTo>
                <a:lnTo>
                  <a:pt x="508" y="570"/>
                </a:lnTo>
                <a:cubicBezTo>
                  <a:pt x="500" y="562"/>
                  <a:pt x="500" y="549"/>
                  <a:pt x="509" y="540"/>
                </a:cubicBezTo>
                <a:lnTo>
                  <a:pt x="541" y="509"/>
                </a:lnTo>
                <a:cubicBezTo>
                  <a:pt x="549" y="500"/>
                  <a:pt x="562" y="500"/>
                  <a:pt x="570" y="508"/>
                </a:cubicBezTo>
                <a:lnTo>
                  <a:pt x="664" y="601"/>
                </a:lnTo>
                <a:close/>
                <a:moveTo>
                  <a:pt x="246" y="98"/>
                </a:moveTo>
                <a:cubicBezTo>
                  <a:pt x="206" y="98"/>
                  <a:pt x="169" y="114"/>
                  <a:pt x="142" y="141"/>
                </a:cubicBezTo>
                <a:cubicBezTo>
                  <a:pt x="114" y="169"/>
                  <a:pt x="98" y="206"/>
                  <a:pt x="98" y="245"/>
                </a:cubicBezTo>
                <a:cubicBezTo>
                  <a:pt x="98" y="285"/>
                  <a:pt x="114" y="322"/>
                  <a:pt x="142" y="350"/>
                </a:cubicBezTo>
                <a:cubicBezTo>
                  <a:pt x="169" y="377"/>
                  <a:pt x="206" y="393"/>
                  <a:pt x="246" y="393"/>
                </a:cubicBezTo>
                <a:cubicBezTo>
                  <a:pt x="285" y="393"/>
                  <a:pt x="322" y="377"/>
                  <a:pt x="350" y="350"/>
                </a:cubicBezTo>
                <a:cubicBezTo>
                  <a:pt x="407" y="292"/>
                  <a:pt x="407" y="199"/>
                  <a:pt x="350" y="141"/>
                </a:cubicBezTo>
                <a:cubicBezTo>
                  <a:pt x="322" y="114"/>
                  <a:pt x="285" y="98"/>
                  <a:pt x="246" y="98"/>
                </a:cubicBezTo>
                <a:close/>
                <a:moveTo>
                  <a:pt x="246" y="423"/>
                </a:moveTo>
                <a:cubicBezTo>
                  <a:pt x="198" y="423"/>
                  <a:pt x="154" y="405"/>
                  <a:pt x="120" y="371"/>
                </a:cubicBezTo>
                <a:cubicBezTo>
                  <a:pt x="86" y="338"/>
                  <a:pt x="68" y="293"/>
                  <a:pt x="68" y="245"/>
                </a:cubicBezTo>
                <a:cubicBezTo>
                  <a:pt x="68" y="198"/>
                  <a:pt x="86" y="153"/>
                  <a:pt x="120" y="120"/>
                </a:cubicBezTo>
                <a:cubicBezTo>
                  <a:pt x="154" y="86"/>
                  <a:pt x="198" y="68"/>
                  <a:pt x="246" y="68"/>
                </a:cubicBezTo>
                <a:cubicBezTo>
                  <a:pt x="293" y="68"/>
                  <a:pt x="338" y="86"/>
                  <a:pt x="371" y="120"/>
                </a:cubicBezTo>
                <a:cubicBezTo>
                  <a:pt x="440" y="189"/>
                  <a:pt x="440" y="302"/>
                  <a:pt x="371" y="371"/>
                </a:cubicBezTo>
                <a:cubicBezTo>
                  <a:pt x="338" y="405"/>
                  <a:pt x="293" y="423"/>
                  <a:pt x="246" y="4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Freeform 16">
            <a:extLst>
              <a:ext uri="{FF2B5EF4-FFF2-40B4-BE49-F238E27FC236}">
                <a16:creationId xmlns:a16="http://schemas.microsoft.com/office/drawing/2014/main" xmlns="" id="{3155084A-9B49-4E8F-ABDD-B51F66D1CBEB}"/>
              </a:ext>
            </a:extLst>
          </p:cNvPr>
          <p:cNvSpPr>
            <a:spLocks noEditPoints="1"/>
          </p:cNvSpPr>
          <p:nvPr/>
        </p:nvSpPr>
        <p:spPr bwMode="auto">
          <a:xfrm>
            <a:off x="5036292" y="3695001"/>
            <a:ext cx="390525" cy="531813"/>
          </a:xfrm>
          <a:custGeom>
            <a:avLst/>
            <a:gdLst>
              <a:gd name="T0" fmla="*/ 129 w 637"/>
              <a:gd name="T1" fmla="*/ 322 h 867"/>
              <a:gd name="T2" fmla="*/ 196 w 637"/>
              <a:gd name="T3" fmla="*/ 480 h 867"/>
              <a:gd name="T4" fmla="*/ 250 w 637"/>
              <a:gd name="T5" fmla="*/ 607 h 867"/>
              <a:gd name="T6" fmla="*/ 373 w 637"/>
              <a:gd name="T7" fmla="*/ 610 h 867"/>
              <a:gd name="T8" fmla="*/ 400 w 637"/>
              <a:gd name="T9" fmla="*/ 560 h 867"/>
              <a:gd name="T10" fmla="*/ 469 w 637"/>
              <a:gd name="T11" fmla="*/ 433 h 867"/>
              <a:gd name="T12" fmla="*/ 319 w 637"/>
              <a:gd name="T13" fmla="*/ 132 h 867"/>
              <a:gd name="T14" fmla="*/ 264 w 637"/>
              <a:gd name="T15" fmla="*/ 650 h 867"/>
              <a:gd name="T16" fmla="*/ 201 w 637"/>
              <a:gd name="T17" fmla="*/ 578 h 867"/>
              <a:gd name="T18" fmla="*/ 135 w 637"/>
              <a:gd name="T19" fmla="*/ 455 h 867"/>
              <a:gd name="T20" fmla="*/ 319 w 637"/>
              <a:gd name="T21" fmla="*/ 92 h 867"/>
              <a:gd name="T22" fmla="*/ 502 w 637"/>
              <a:gd name="T23" fmla="*/ 455 h 867"/>
              <a:gd name="T24" fmla="*/ 436 w 637"/>
              <a:gd name="T25" fmla="*/ 578 h 867"/>
              <a:gd name="T26" fmla="*/ 373 w 637"/>
              <a:gd name="T27" fmla="*/ 650 h 867"/>
              <a:gd name="T28" fmla="*/ 228 w 637"/>
              <a:gd name="T29" fmla="*/ 777 h 867"/>
              <a:gd name="T30" fmla="*/ 382 w 637"/>
              <a:gd name="T31" fmla="*/ 807 h 867"/>
              <a:gd name="T32" fmla="*/ 382 w 637"/>
              <a:gd name="T33" fmla="*/ 748 h 867"/>
              <a:gd name="T34" fmla="*/ 246 w 637"/>
              <a:gd name="T35" fmla="*/ 796 h 867"/>
              <a:gd name="T36" fmla="*/ 394 w 637"/>
              <a:gd name="T37" fmla="*/ 796 h 867"/>
              <a:gd name="T38" fmla="*/ 413 w 637"/>
              <a:gd name="T39" fmla="*/ 777 h 867"/>
              <a:gd name="T40" fmla="*/ 228 w 637"/>
              <a:gd name="T41" fmla="*/ 685 h 867"/>
              <a:gd name="T42" fmla="*/ 413 w 637"/>
              <a:gd name="T43" fmla="*/ 777 h 867"/>
              <a:gd name="T44" fmla="*/ 411 w 637"/>
              <a:gd name="T45" fmla="*/ 362 h 867"/>
              <a:gd name="T46" fmla="*/ 349 w 637"/>
              <a:gd name="T47" fmla="*/ 424 h 867"/>
              <a:gd name="T48" fmla="*/ 288 w 637"/>
              <a:gd name="T49" fmla="*/ 424 h 867"/>
              <a:gd name="T50" fmla="*/ 226 w 637"/>
              <a:gd name="T51" fmla="*/ 362 h 867"/>
              <a:gd name="T52" fmla="*/ 226 w 637"/>
              <a:gd name="T53" fmla="*/ 302 h 867"/>
              <a:gd name="T54" fmla="*/ 288 w 637"/>
              <a:gd name="T55" fmla="*/ 239 h 867"/>
              <a:gd name="T56" fmla="*/ 349 w 637"/>
              <a:gd name="T57" fmla="*/ 239 h 867"/>
              <a:gd name="T58" fmla="*/ 411 w 637"/>
              <a:gd name="T59" fmla="*/ 302 h 867"/>
              <a:gd name="T60" fmla="*/ 612 w 637"/>
              <a:gd name="T61" fmla="*/ 293 h 867"/>
              <a:gd name="T62" fmla="*/ 579 w 637"/>
              <a:gd name="T63" fmla="*/ 322 h 867"/>
              <a:gd name="T64" fmla="*/ 612 w 637"/>
              <a:gd name="T65" fmla="*/ 341 h 867"/>
              <a:gd name="T66" fmla="*/ 612 w 637"/>
              <a:gd name="T67" fmla="*/ 293 h 867"/>
              <a:gd name="T68" fmla="*/ 542 w 637"/>
              <a:gd name="T69" fmla="*/ 128 h 867"/>
              <a:gd name="T70" fmla="*/ 508 w 637"/>
              <a:gd name="T71" fmla="*/ 94 h 867"/>
              <a:gd name="T72" fmla="*/ 518 w 637"/>
              <a:gd name="T73" fmla="*/ 152 h 867"/>
              <a:gd name="T74" fmla="*/ 342 w 637"/>
              <a:gd name="T75" fmla="*/ 61 h 867"/>
              <a:gd name="T76" fmla="*/ 318 w 637"/>
              <a:gd name="T77" fmla="*/ 0 h 867"/>
              <a:gd name="T78" fmla="*/ 294 w 637"/>
              <a:gd name="T79" fmla="*/ 61 h 867"/>
              <a:gd name="T80" fmla="*/ 117 w 637"/>
              <a:gd name="T81" fmla="*/ 155 h 867"/>
              <a:gd name="T82" fmla="*/ 127 w 637"/>
              <a:gd name="T83" fmla="*/ 98 h 867"/>
              <a:gd name="T84" fmla="*/ 94 w 637"/>
              <a:gd name="T85" fmla="*/ 132 h 867"/>
              <a:gd name="T86" fmla="*/ 57 w 637"/>
              <a:gd name="T87" fmla="*/ 322 h 867"/>
              <a:gd name="T88" fmla="*/ 25 w 637"/>
              <a:gd name="T89" fmla="*/ 293 h 867"/>
              <a:gd name="T90" fmla="*/ 25 w 637"/>
              <a:gd name="T91" fmla="*/ 341 h 867"/>
              <a:gd name="T92" fmla="*/ 57 w 637"/>
              <a:gd name="T93" fmla="*/ 322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7" h="867">
                <a:moveTo>
                  <a:pt x="319" y="132"/>
                </a:moveTo>
                <a:cubicBezTo>
                  <a:pt x="214" y="132"/>
                  <a:pt x="129" y="217"/>
                  <a:pt x="129" y="322"/>
                </a:cubicBezTo>
                <a:cubicBezTo>
                  <a:pt x="129" y="372"/>
                  <a:pt x="168" y="432"/>
                  <a:pt x="168" y="433"/>
                </a:cubicBezTo>
                <a:cubicBezTo>
                  <a:pt x="177" y="446"/>
                  <a:pt x="189" y="466"/>
                  <a:pt x="196" y="480"/>
                </a:cubicBezTo>
                <a:lnTo>
                  <a:pt x="237" y="560"/>
                </a:lnTo>
                <a:cubicBezTo>
                  <a:pt x="244" y="575"/>
                  <a:pt x="250" y="595"/>
                  <a:pt x="250" y="607"/>
                </a:cubicBezTo>
                <a:cubicBezTo>
                  <a:pt x="251" y="607"/>
                  <a:pt x="255" y="610"/>
                  <a:pt x="264" y="610"/>
                </a:cubicBezTo>
                <a:lnTo>
                  <a:pt x="373" y="610"/>
                </a:lnTo>
                <a:cubicBezTo>
                  <a:pt x="382" y="610"/>
                  <a:pt x="386" y="607"/>
                  <a:pt x="387" y="606"/>
                </a:cubicBezTo>
                <a:cubicBezTo>
                  <a:pt x="387" y="595"/>
                  <a:pt x="393" y="575"/>
                  <a:pt x="400" y="560"/>
                </a:cubicBezTo>
                <a:lnTo>
                  <a:pt x="441" y="480"/>
                </a:lnTo>
                <a:cubicBezTo>
                  <a:pt x="448" y="467"/>
                  <a:pt x="461" y="445"/>
                  <a:pt x="469" y="433"/>
                </a:cubicBezTo>
                <a:cubicBezTo>
                  <a:pt x="483" y="412"/>
                  <a:pt x="508" y="362"/>
                  <a:pt x="508" y="322"/>
                </a:cubicBezTo>
                <a:cubicBezTo>
                  <a:pt x="508" y="217"/>
                  <a:pt x="423" y="132"/>
                  <a:pt x="319" y="132"/>
                </a:cubicBezTo>
                <a:close/>
                <a:moveTo>
                  <a:pt x="373" y="650"/>
                </a:moveTo>
                <a:lnTo>
                  <a:pt x="264" y="650"/>
                </a:lnTo>
                <a:cubicBezTo>
                  <a:pt x="234" y="650"/>
                  <a:pt x="211" y="631"/>
                  <a:pt x="211" y="607"/>
                </a:cubicBezTo>
                <a:cubicBezTo>
                  <a:pt x="211" y="603"/>
                  <a:pt x="207" y="590"/>
                  <a:pt x="201" y="578"/>
                </a:cubicBezTo>
                <a:lnTo>
                  <a:pt x="160" y="498"/>
                </a:lnTo>
                <a:cubicBezTo>
                  <a:pt x="154" y="486"/>
                  <a:pt x="143" y="466"/>
                  <a:pt x="135" y="455"/>
                </a:cubicBezTo>
                <a:cubicBezTo>
                  <a:pt x="130" y="448"/>
                  <a:pt x="89" y="383"/>
                  <a:pt x="89" y="322"/>
                </a:cubicBezTo>
                <a:cubicBezTo>
                  <a:pt x="89" y="195"/>
                  <a:pt x="192" y="92"/>
                  <a:pt x="319" y="92"/>
                </a:cubicBezTo>
                <a:cubicBezTo>
                  <a:pt x="445" y="92"/>
                  <a:pt x="548" y="195"/>
                  <a:pt x="548" y="322"/>
                </a:cubicBezTo>
                <a:cubicBezTo>
                  <a:pt x="548" y="382"/>
                  <a:pt x="507" y="447"/>
                  <a:pt x="502" y="455"/>
                </a:cubicBezTo>
                <a:cubicBezTo>
                  <a:pt x="495" y="466"/>
                  <a:pt x="483" y="486"/>
                  <a:pt x="477" y="498"/>
                </a:cubicBezTo>
                <a:lnTo>
                  <a:pt x="436" y="578"/>
                </a:lnTo>
                <a:cubicBezTo>
                  <a:pt x="430" y="590"/>
                  <a:pt x="427" y="603"/>
                  <a:pt x="426" y="607"/>
                </a:cubicBezTo>
                <a:cubicBezTo>
                  <a:pt x="426" y="631"/>
                  <a:pt x="403" y="650"/>
                  <a:pt x="373" y="650"/>
                </a:cubicBezTo>
                <a:close/>
                <a:moveTo>
                  <a:pt x="258" y="748"/>
                </a:moveTo>
                <a:cubicBezTo>
                  <a:pt x="241" y="748"/>
                  <a:pt x="228" y="761"/>
                  <a:pt x="228" y="777"/>
                </a:cubicBezTo>
                <a:cubicBezTo>
                  <a:pt x="228" y="794"/>
                  <a:pt x="241" y="807"/>
                  <a:pt x="258" y="807"/>
                </a:cubicBezTo>
                <a:lnTo>
                  <a:pt x="382" y="807"/>
                </a:lnTo>
                <a:cubicBezTo>
                  <a:pt x="399" y="807"/>
                  <a:pt x="413" y="794"/>
                  <a:pt x="413" y="777"/>
                </a:cubicBezTo>
                <a:cubicBezTo>
                  <a:pt x="413" y="761"/>
                  <a:pt x="399" y="748"/>
                  <a:pt x="382" y="748"/>
                </a:cubicBezTo>
                <a:lnTo>
                  <a:pt x="258" y="748"/>
                </a:lnTo>
                <a:close/>
                <a:moveTo>
                  <a:pt x="246" y="796"/>
                </a:moveTo>
                <a:cubicBezTo>
                  <a:pt x="248" y="835"/>
                  <a:pt x="280" y="867"/>
                  <a:pt x="320" y="867"/>
                </a:cubicBezTo>
                <a:cubicBezTo>
                  <a:pt x="360" y="867"/>
                  <a:pt x="393" y="835"/>
                  <a:pt x="394" y="796"/>
                </a:cubicBezTo>
                <a:lnTo>
                  <a:pt x="246" y="796"/>
                </a:lnTo>
                <a:close/>
                <a:moveTo>
                  <a:pt x="413" y="777"/>
                </a:moveTo>
                <a:lnTo>
                  <a:pt x="228" y="777"/>
                </a:lnTo>
                <a:lnTo>
                  <a:pt x="228" y="685"/>
                </a:lnTo>
                <a:lnTo>
                  <a:pt x="413" y="685"/>
                </a:lnTo>
                <a:lnTo>
                  <a:pt x="413" y="777"/>
                </a:lnTo>
                <a:close/>
                <a:moveTo>
                  <a:pt x="441" y="332"/>
                </a:moveTo>
                <a:cubicBezTo>
                  <a:pt x="441" y="348"/>
                  <a:pt x="428" y="362"/>
                  <a:pt x="411" y="362"/>
                </a:cubicBezTo>
                <a:lnTo>
                  <a:pt x="349" y="362"/>
                </a:lnTo>
                <a:lnTo>
                  <a:pt x="349" y="424"/>
                </a:lnTo>
                <a:cubicBezTo>
                  <a:pt x="349" y="441"/>
                  <a:pt x="335" y="455"/>
                  <a:pt x="319" y="455"/>
                </a:cubicBezTo>
                <a:cubicBezTo>
                  <a:pt x="302" y="455"/>
                  <a:pt x="288" y="441"/>
                  <a:pt x="288" y="424"/>
                </a:cubicBezTo>
                <a:lnTo>
                  <a:pt x="288" y="362"/>
                </a:lnTo>
                <a:lnTo>
                  <a:pt x="226" y="362"/>
                </a:lnTo>
                <a:cubicBezTo>
                  <a:pt x="209" y="362"/>
                  <a:pt x="196" y="348"/>
                  <a:pt x="196" y="332"/>
                </a:cubicBezTo>
                <a:cubicBezTo>
                  <a:pt x="196" y="315"/>
                  <a:pt x="209" y="302"/>
                  <a:pt x="226" y="302"/>
                </a:cubicBezTo>
                <a:lnTo>
                  <a:pt x="288" y="302"/>
                </a:lnTo>
                <a:lnTo>
                  <a:pt x="288" y="239"/>
                </a:lnTo>
                <a:cubicBezTo>
                  <a:pt x="288" y="223"/>
                  <a:pt x="302" y="209"/>
                  <a:pt x="319" y="209"/>
                </a:cubicBezTo>
                <a:cubicBezTo>
                  <a:pt x="335" y="209"/>
                  <a:pt x="349" y="223"/>
                  <a:pt x="349" y="239"/>
                </a:cubicBezTo>
                <a:lnTo>
                  <a:pt x="349" y="302"/>
                </a:lnTo>
                <a:lnTo>
                  <a:pt x="411" y="302"/>
                </a:lnTo>
                <a:cubicBezTo>
                  <a:pt x="428" y="302"/>
                  <a:pt x="441" y="315"/>
                  <a:pt x="441" y="332"/>
                </a:cubicBezTo>
                <a:close/>
                <a:moveTo>
                  <a:pt x="612" y="293"/>
                </a:moveTo>
                <a:lnTo>
                  <a:pt x="578" y="293"/>
                </a:lnTo>
                <a:cubicBezTo>
                  <a:pt x="579" y="302"/>
                  <a:pt x="579" y="312"/>
                  <a:pt x="579" y="322"/>
                </a:cubicBezTo>
                <a:cubicBezTo>
                  <a:pt x="579" y="328"/>
                  <a:pt x="579" y="334"/>
                  <a:pt x="578" y="341"/>
                </a:cubicBezTo>
                <a:lnTo>
                  <a:pt x="612" y="341"/>
                </a:lnTo>
                <a:cubicBezTo>
                  <a:pt x="626" y="341"/>
                  <a:pt x="637" y="330"/>
                  <a:pt x="637" y="317"/>
                </a:cubicBezTo>
                <a:cubicBezTo>
                  <a:pt x="637" y="304"/>
                  <a:pt x="626" y="293"/>
                  <a:pt x="612" y="293"/>
                </a:cubicBezTo>
                <a:close/>
                <a:moveTo>
                  <a:pt x="518" y="152"/>
                </a:moveTo>
                <a:lnTo>
                  <a:pt x="542" y="128"/>
                </a:lnTo>
                <a:cubicBezTo>
                  <a:pt x="552" y="118"/>
                  <a:pt x="552" y="103"/>
                  <a:pt x="543" y="93"/>
                </a:cubicBezTo>
                <a:cubicBezTo>
                  <a:pt x="534" y="84"/>
                  <a:pt x="518" y="84"/>
                  <a:pt x="508" y="94"/>
                </a:cubicBezTo>
                <a:lnTo>
                  <a:pt x="484" y="119"/>
                </a:lnTo>
                <a:cubicBezTo>
                  <a:pt x="496" y="129"/>
                  <a:pt x="507" y="140"/>
                  <a:pt x="518" y="152"/>
                </a:cubicBezTo>
                <a:close/>
                <a:moveTo>
                  <a:pt x="318" y="60"/>
                </a:moveTo>
                <a:cubicBezTo>
                  <a:pt x="326" y="60"/>
                  <a:pt x="334" y="61"/>
                  <a:pt x="342" y="61"/>
                </a:cubicBezTo>
                <a:lnTo>
                  <a:pt x="342" y="25"/>
                </a:lnTo>
                <a:cubicBezTo>
                  <a:pt x="342" y="11"/>
                  <a:pt x="331" y="0"/>
                  <a:pt x="318" y="0"/>
                </a:cubicBezTo>
                <a:cubicBezTo>
                  <a:pt x="305" y="0"/>
                  <a:pt x="294" y="11"/>
                  <a:pt x="294" y="25"/>
                </a:cubicBezTo>
                <a:lnTo>
                  <a:pt x="294" y="61"/>
                </a:lnTo>
                <a:cubicBezTo>
                  <a:pt x="302" y="61"/>
                  <a:pt x="310" y="60"/>
                  <a:pt x="318" y="60"/>
                </a:cubicBezTo>
                <a:close/>
                <a:moveTo>
                  <a:pt x="117" y="155"/>
                </a:moveTo>
                <a:cubicBezTo>
                  <a:pt x="127" y="143"/>
                  <a:pt x="138" y="132"/>
                  <a:pt x="151" y="122"/>
                </a:cubicBezTo>
                <a:lnTo>
                  <a:pt x="127" y="98"/>
                </a:lnTo>
                <a:cubicBezTo>
                  <a:pt x="118" y="89"/>
                  <a:pt x="102" y="88"/>
                  <a:pt x="93" y="98"/>
                </a:cubicBezTo>
                <a:cubicBezTo>
                  <a:pt x="84" y="107"/>
                  <a:pt x="84" y="122"/>
                  <a:pt x="94" y="132"/>
                </a:cubicBezTo>
                <a:lnTo>
                  <a:pt x="117" y="155"/>
                </a:lnTo>
                <a:close/>
                <a:moveTo>
                  <a:pt x="57" y="322"/>
                </a:moveTo>
                <a:cubicBezTo>
                  <a:pt x="57" y="312"/>
                  <a:pt x="58" y="302"/>
                  <a:pt x="59" y="293"/>
                </a:cubicBezTo>
                <a:lnTo>
                  <a:pt x="25" y="293"/>
                </a:lnTo>
                <a:cubicBezTo>
                  <a:pt x="11" y="293"/>
                  <a:pt x="0" y="304"/>
                  <a:pt x="0" y="317"/>
                </a:cubicBezTo>
                <a:cubicBezTo>
                  <a:pt x="0" y="330"/>
                  <a:pt x="11" y="341"/>
                  <a:pt x="25" y="341"/>
                </a:cubicBezTo>
                <a:lnTo>
                  <a:pt x="58" y="341"/>
                </a:lnTo>
                <a:cubicBezTo>
                  <a:pt x="57" y="334"/>
                  <a:pt x="57" y="328"/>
                  <a:pt x="57" y="3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Freeform 17">
            <a:extLst>
              <a:ext uri="{FF2B5EF4-FFF2-40B4-BE49-F238E27FC236}">
                <a16:creationId xmlns:a16="http://schemas.microsoft.com/office/drawing/2014/main" xmlns="" id="{0E532BD9-854B-4C9E-AF56-3093A1DA9060}"/>
              </a:ext>
            </a:extLst>
          </p:cNvPr>
          <p:cNvSpPr>
            <a:spLocks noEditPoints="1"/>
          </p:cNvSpPr>
          <p:nvPr/>
        </p:nvSpPr>
        <p:spPr bwMode="auto">
          <a:xfrm>
            <a:off x="6045501" y="3975988"/>
            <a:ext cx="177800" cy="174625"/>
          </a:xfrm>
          <a:custGeom>
            <a:avLst/>
            <a:gdLst>
              <a:gd name="T0" fmla="*/ 198 w 289"/>
              <a:gd name="T1" fmla="*/ 156 h 283"/>
              <a:gd name="T2" fmla="*/ 233 w 289"/>
              <a:gd name="T3" fmla="*/ 191 h 283"/>
              <a:gd name="T4" fmla="*/ 198 w 289"/>
              <a:gd name="T5" fmla="*/ 226 h 283"/>
              <a:gd name="T6" fmla="*/ 163 w 289"/>
              <a:gd name="T7" fmla="*/ 191 h 283"/>
              <a:gd name="T8" fmla="*/ 198 w 289"/>
              <a:gd name="T9" fmla="*/ 156 h 283"/>
              <a:gd name="T10" fmla="*/ 64 w 289"/>
              <a:gd name="T11" fmla="*/ 3 h 283"/>
              <a:gd name="T12" fmla="*/ 73 w 289"/>
              <a:gd name="T13" fmla="*/ 21 h 283"/>
              <a:gd name="T14" fmla="*/ 54 w 289"/>
              <a:gd name="T15" fmla="*/ 40 h 283"/>
              <a:gd name="T16" fmla="*/ 36 w 289"/>
              <a:gd name="T17" fmla="*/ 57 h 283"/>
              <a:gd name="T18" fmla="*/ 0 w 289"/>
              <a:gd name="T19" fmla="*/ 80 h 283"/>
              <a:gd name="T20" fmla="*/ 119 w 289"/>
              <a:gd name="T21" fmla="*/ 199 h 283"/>
              <a:gd name="T22" fmla="*/ 176 w 289"/>
              <a:gd name="T23" fmla="*/ 275 h 283"/>
              <a:gd name="T24" fmla="*/ 206 w 289"/>
              <a:gd name="T25" fmla="*/ 283 h 283"/>
              <a:gd name="T26" fmla="*/ 289 w 289"/>
              <a:gd name="T27" fmla="*/ 199 h 283"/>
              <a:gd name="T28" fmla="*/ 281 w 289"/>
              <a:gd name="T29" fmla="*/ 169 h 283"/>
              <a:gd name="T30" fmla="*/ 206 w 289"/>
              <a:gd name="T31" fmla="*/ 113 h 283"/>
              <a:gd name="T32" fmla="*/ 93 w 289"/>
              <a:gd name="T33" fmla="*/ 0 h 283"/>
              <a:gd name="T34" fmla="*/ 82 w 289"/>
              <a:gd name="T35" fmla="*/ 12 h 283"/>
              <a:gd name="T36" fmla="*/ 64 w 289"/>
              <a:gd name="T37" fmla="*/ 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9" h="283">
                <a:moveTo>
                  <a:pt x="198" y="156"/>
                </a:moveTo>
                <a:cubicBezTo>
                  <a:pt x="217" y="156"/>
                  <a:pt x="233" y="171"/>
                  <a:pt x="233" y="191"/>
                </a:cubicBezTo>
                <a:cubicBezTo>
                  <a:pt x="233" y="210"/>
                  <a:pt x="217" y="226"/>
                  <a:pt x="198" y="226"/>
                </a:cubicBezTo>
                <a:cubicBezTo>
                  <a:pt x="178" y="226"/>
                  <a:pt x="163" y="210"/>
                  <a:pt x="163" y="191"/>
                </a:cubicBezTo>
                <a:cubicBezTo>
                  <a:pt x="163" y="171"/>
                  <a:pt x="178" y="156"/>
                  <a:pt x="198" y="156"/>
                </a:cubicBezTo>
                <a:close/>
                <a:moveTo>
                  <a:pt x="64" y="3"/>
                </a:moveTo>
                <a:lnTo>
                  <a:pt x="73" y="21"/>
                </a:lnTo>
                <a:lnTo>
                  <a:pt x="54" y="40"/>
                </a:lnTo>
                <a:lnTo>
                  <a:pt x="36" y="57"/>
                </a:lnTo>
                <a:cubicBezTo>
                  <a:pt x="26" y="68"/>
                  <a:pt x="14" y="75"/>
                  <a:pt x="0" y="80"/>
                </a:cubicBezTo>
                <a:lnTo>
                  <a:pt x="119" y="199"/>
                </a:lnTo>
                <a:lnTo>
                  <a:pt x="176" y="275"/>
                </a:lnTo>
                <a:lnTo>
                  <a:pt x="206" y="283"/>
                </a:lnTo>
                <a:lnTo>
                  <a:pt x="289" y="199"/>
                </a:lnTo>
                <a:lnTo>
                  <a:pt x="281" y="169"/>
                </a:lnTo>
                <a:lnTo>
                  <a:pt x="206" y="113"/>
                </a:lnTo>
                <a:lnTo>
                  <a:pt x="93" y="0"/>
                </a:lnTo>
                <a:lnTo>
                  <a:pt x="82" y="12"/>
                </a:lnTo>
                <a:lnTo>
                  <a:pt x="64" y="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Freeform 18">
            <a:extLst>
              <a:ext uri="{FF2B5EF4-FFF2-40B4-BE49-F238E27FC236}">
                <a16:creationId xmlns:a16="http://schemas.microsoft.com/office/drawing/2014/main" xmlns="" id="{96047754-6C92-4AF5-8FBE-4C797D1C8A65}"/>
              </a:ext>
            </a:extLst>
          </p:cNvPr>
          <p:cNvSpPr>
            <a:spLocks/>
          </p:cNvSpPr>
          <p:nvPr/>
        </p:nvSpPr>
        <p:spPr bwMode="auto">
          <a:xfrm>
            <a:off x="5813726" y="3737863"/>
            <a:ext cx="184150" cy="185738"/>
          </a:xfrm>
          <a:custGeom>
            <a:avLst/>
            <a:gdLst>
              <a:gd name="T0" fmla="*/ 244 w 300"/>
              <a:gd name="T1" fmla="*/ 238 h 301"/>
              <a:gd name="T2" fmla="*/ 263 w 300"/>
              <a:gd name="T3" fmla="*/ 219 h 301"/>
              <a:gd name="T4" fmla="*/ 281 w 300"/>
              <a:gd name="T5" fmla="*/ 228 h 301"/>
              <a:gd name="T6" fmla="*/ 272 w 300"/>
              <a:gd name="T7" fmla="*/ 210 h 301"/>
              <a:gd name="T8" fmla="*/ 291 w 300"/>
              <a:gd name="T9" fmla="*/ 191 h 301"/>
              <a:gd name="T10" fmla="*/ 293 w 300"/>
              <a:gd name="T11" fmla="*/ 189 h 301"/>
              <a:gd name="T12" fmla="*/ 300 w 300"/>
              <a:gd name="T13" fmla="*/ 156 h 301"/>
              <a:gd name="T14" fmla="*/ 144 w 300"/>
              <a:gd name="T15" fmla="*/ 0 h 301"/>
              <a:gd name="T16" fmla="*/ 130 w 300"/>
              <a:gd name="T17" fmla="*/ 15 h 301"/>
              <a:gd name="T18" fmla="*/ 188 w 300"/>
              <a:gd name="T19" fmla="*/ 107 h 301"/>
              <a:gd name="T20" fmla="*/ 106 w 300"/>
              <a:gd name="T21" fmla="*/ 189 h 301"/>
              <a:gd name="T22" fmla="*/ 14 w 300"/>
              <a:gd name="T23" fmla="*/ 131 h 301"/>
              <a:gd name="T24" fmla="*/ 0 w 300"/>
              <a:gd name="T25" fmla="*/ 145 h 301"/>
              <a:gd name="T26" fmla="*/ 156 w 300"/>
              <a:gd name="T27" fmla="*/ 301 h 301"/>
              <a:gd name="T28" fmla="*/ 201 w 300"/>
              <a:gd name="T29" fmla="*/ 289 h 301"/>
              <a:gd name="T30" fmla="*/ 204 w 300"/>
              <a:gd name="T31" fmla="*/ 291 h 301"/>
              <a:gd name="T32" fmla="*/ 227 w 300"/>
              <a:gd name="T33" fmla="*/ 255 h 301"/>
              <a:gd name="T34" fmla="*/ 244 w 300"/>
              <a:gd name="T35" fmla="*/ 23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0" h="301">
                <a:moveTo>
                  <a:pt x="244" y="238"/>
                </a:moveTo>
                <a:lnTo>
                  <a:pt x="263" y="219"/>
                </a:lnTo>
                <a:lnTo>
                  <a:pt x="281" y="228"/>
                </a:lnTo>
                <a:lnTo>
                  <a:pt x="272" y="210"/>
                </a:lnTo>
                <a:lnTo>
                  <a:pt x="291" y="191"/>
                </a:lnTo>
                <a:lnTo>
                  <a:pt x="293" y="189"/>
                </a:lnTo>
                <a:cubicBezTo>
                  <a:pt x="297" y="178"/>
                  <a:pt x="300" y="167"/>
                  <a:pt x="300" y="156"/>
                </a:cubicBezTo>
                <a:cubicBezTo>
                  <a:pt x="300" y="77"/>
                  <a:pt x="224" y="0"/>
                  <a:pt x="144" y="0"/>
                </a:cubicBezTo>
                <a:cubicBezTo>
                  <a:pt x="144" y="0"/>
                  <a:pt x="135" y="10"/>
                  <a:pt x="130" y="15"/>
                </a:cubicBezTo>
                <a:cubicBezTo>
                  <a:pt x="194" y="78"/>
                  <a:pt x="188" y="68"/>
                  <a:pt x="188" y="107"/>
                </a:cubicBezTo>
                <a:cubicBezTo>
                  <a:pt x="188" y="139"/>
                  <a:pt x="137" y="189"/>
                  <a:pt x="106" y="189"/>
                </a:cubicBezTo>
                <a:cubicBezTo>
                  <a:pt x="66" y="189"/>
                  <a:pt x="79" y="196"/>
                  <a:pt x="14" y="131"/>
                </a:cubicBezTo>
                <a:cubicBezTo>
                  <a:pt x="9" y="136"/>
                  <a:pt x="0" y="145"/>
                  <a:pt x="0" y="145"/>
                </a:cubicBezTo>
                <a:cubicBezTo>
                  <a:pt x="0" y="225"/>
                  <a:pt x="76" y="301"/>
                  <a:pt x="156" y="301"/>
                </a:cubicBezTo>
                <a:cubicBezTo>
                  <a:pt x="170" y="301"/>
                  <a:pt x="185" y="296"/>
                  <a:pt x="201" y="289"/>
                </a:cubicBezTo>
                <a:lnTo>
                  <a:pt x="204" y="291"/>
                </a:lnTo>
                <a:cubicBezTo>
                  <a:pt x="208" y="278"/>
                  <a:pt x="216" y="266"/>
                  <a:pt x="227" y="255"/>
                </a:cubicBezTo>
                <a:lnTo>
                  <a:pt x="244" y="2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Freeform 19">
            <a:extLst>
              <a:ext uri="{FF2B5EF4-FFF2-40B4-BE49-F238E27FC236}">
                <a16:creationId xmlns:a16="http://schemas.microsoft.com/office/drawing/2014/main" xmlns="" id="{DB85C894-A359-49EF-A89F-59533B0ABC85}"/>
              </a:ext>
            </a:extLst>
          </p:cNvPr>
          <p:cNvSpPr>
            <a:spLocks/>
          </p:cNvSpPr>
          <p:nvPr/>
        </p:nvSpPr>
        <p:spPr bwMode="auto">
          <a:xfrm>
            <a:off x="5813726" y="3737863"/>
            <a:ext cx="414338" cy="412750"/>
          </a:xfrm>
          <a:custGeom>
            <a:avLst/>
            <a:gdLst>
              <a:gd name="T0" fmla="*/ 654 w 678"/>
              <a:gd name="T1" fmla="*/ 65 h 670"/>
              <a:gd name="T2" fmla="*/ 607 w 678"/>
              <a:gd name="T3" fmla="*/ 18 h 670"/>
              <a:gd name="T4" fmla="*/ 562 w 678"/>
              <a:gd name="T5" fmla="*/ 0 h 670"/>
              <a:gd name="T6" fmla="*/ 518 w 678"/>
              <a:gd name="T7" fmla="*/ 18 h 670"/>
              <a:gd name="T8" fmla="*/ 319 w 678"/>
              <a:gd name="T9" fmla="*/ 217 h 670"/>
              <a:gd name="T10" fmla="*/ 311 w 678"/>
              <a:gd name="T11" fmla="*/ 256 h 670"/>
              <a:gd name="T12" fmla="*/ 284 w 678"/>
              <a:gd name="T13" fmla="*/ 267 h 670"/>
              <a:gd name="T14" fmla="*/ 271 w 678"/>
              <a:gd name="T15" fmla="*/ 264 h 670"/>
              <a:gd name="T16" fmla="*/ 254 w 678"/>
              <a:gd name="T17" fmla="*/ 282 h 670"/>
              <a:gd name="T18" fmla="*/ 254 w 678"/>
              <a:gd name="T19" fmla="*/ 371 h 670"/>
              <a:gd name="T20" fmla="*/ 257 w 678"/>
              <a:gd name="T21" fmla="*/ 374 h 670"/>
              <a:gd name="T22" fmla="*/ 102 w 678"/>
              <a:gd name="T23" fmla="*/ 530 h 670"/>
              <a:gd name="T24" fmla="*/ 61 w 678"/>
              <a:gd name="T25" fmla="*/ 545 h 670"/>
              <a:gd name="T26" fmla="*/ 0 w 678"/>
              <a:gd name="T27" fmla="*/ 632 h 670"/>
              <a:gd name="T28" fmla="*/ 39 w 678"/>
              <a:gd name="T29" fmla="*/ 670 h 670"/>
              <a:gd name="T30" fmla="*/ 125 w 678"/>
              <a:gd name="T31" fmla="*/ 610 h 670"/>
              <a:gd name="T32" fmla="*/ 141 w 678"/>
              <a:gd name="T33" fmla="*/ 568 h 670"/>
              <a:gd name="T34" fmla="*/ 296 w 678"/>
              <a:gd name="T35" fmla="*/ 413 h 670"/>
              <a:gd name="T36" fmla="*/ 301 w 678"/>
              <a:gd name="T37" fmla="*/ 418 h 670"/>
              <a:gd name="T38" fmla="*/ 345 w 678"/>
              <a:gd name="T39" fmla="*/ 436 h 670"/>
              <a:gd name="T40" fmla="*/ 390 w 678"/>
              <a:gd name="T41" fmla="*/ 418 h 670"/>
              <a:gd name="T42" fmla="*/ 408 w 678"/>
              <a:gd name="T43" fmla="*/ 400 h 670"/>
              <a:gd name="T44" fmla="*/ 416 w 678"/>
              <a:gd name="T45" fmla="*/ 361 h 670"/>
              <a:gd name="T46" fmla="*/ 442 w 678"/>
              <a:gd name="T47" fmla="*/ 351 h 670"/>
              <a:gd name="T48" fmla="*/ 455 w 678"/>
              <a:gd name="T49" fmla="*/ 353 h 670"/>
              <a:gd name="T50" fmla="*/ 654 w 678"/>
              <a:gd name="T51" fmla="*/ 154 h 670"/>
              <a:gd name="T52" fmla="*/ 654 w 678"/>
              <a:gd name="T53" fmla="*/ 65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78" h="670">
                <a:moveTo>
                  <a:pt x="654" y="65"/>
                </a:moveTo>
                <a:lnTo>
                  <a:pt x="607" y="18"/>
                </a:lnTo>
                <a:cubicBezTo>
                  <a:pt x="595" y="6"/>
                  <a:pt x="579" y="0"/>
                  <a:pt x="562" y="0"/>
                </a:cubicBezTo>
                <a:cubicBezTo>
                  <a:pt x="546" y="0"/>
                  <a:pt x="530" y="6"/>
                  <a:pt x="518" y="18"/>
                </a:cubicBezTo>
                <a:lnTo>
                  <a:pt x="319" y="217"/>
                </a:lnTo>
                <a:cubicBezTo>
                  <a:pt x="325" y="229"/>
                  <a:pt x="320" y="247"/>
                  <a:pt x="311" y="256"/>
                </a:cubicBezTo>
                <a:cubicBezTo>
                  <a:pt x="304" y="263"/>
                  <a:pt x="294" y="267"/>
                  <a:pt x="284" y="267"/>
                </a:cubicBezTo>
                <a:cubicBezTo>
                  <a:pt x="279" y="267"/>
                  <a:pt x="275" y="266"/>
                  <a:pt x="271" y="264"/>
                </a:cubicBezTo>
                <a:lnTo>
                  <a:pt x="254" y="282"/>
                </a:lnTo>
                <a:cubicBezTo>
                  <a:pt x="229" y="306"/>
                  <a:pt x="229" y="347"/>
                  <a:pt x="254" y="371"/>
                </a:cubicBezTo>
                <a:lnTo>
                  <a:pt x="257" y="374"/>
                </a:lnTo>
                <a:lnTo>
                  <a:pt x="102" y="530"/>
                </a:lnTo>
                <a:lnTo>
                  <a:pt x="61" y="545"/>
                </a:lnTo>
                <a:lnTo>
                  <a:pt x="0" y="632"/>
                </a:lnTo>
                <a:lnTo>
                  <a:pt x="39" y="670"/>
                </a:lnTo>
                <a:lnTo>
                  <a:pt x="125" y="610"/>
                </a:lnTo>
                <a:lnTo>
                  <a:pt x="141" y="568"/>
                </a:lnTo>
                <a:lnTo>
                  <a:pt x="296" y="413"/>
                </a:lnTo>
                <a:lnTo>
                  <a:pt x="301" y="418"/>
                </a:lnTo>
                <a:cubicBezTo>
                  <a:pt x="313" y="430"/>
                  <a:pt x="329" y="436"/>
                  <a:pt x="345" y="436"/>
                </a:cubicBezTo>
                <a:cubicBezTo>
                  <a:pt x="362" y="436"/>
                  <a:pt x="378" y="430"/>
                  <a:pt x="390" y="418"/>
                </a:cubicBezTo>
                <a:lnTo>
                  <a:pt x="408" y="400"/>
                </a:lnTo>
                <a:cubicBezTo>
                  <a:pt x="402" y="388"/>
                  <a:pt x="406" y="371"/>
                  <a:pt x="416" y="361"/>
                </a:cubicBezTo>
                <a:cubicBezTo>
                  <a:pt x="422" y="355"/>
                  <a:pt x="433" y="351"/>
                  <a:pt x="442" y="351"/>
                </a:cubicBezTo>
                <a:cubicBezTo>
                  <a:pt x="447" y="351"/>
                  <a:pt x="451" y="352"/>
                  <a:pt x="455" y="353"/>
                </a:cubicBezTo>
                <a:lnTo>
                  <a:pt x="654" y="154"/>
                </a:lnTo>
                <a:cubicBezTo>
                  <a:pt x="678" y="130"/>
                  <a:pt x="678" y="89"/>
                  <a:pt x="654" y="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Freeform 20">
            <a:extLst>
              <a:ext uri="{FF2B5EF4-FFF2-40B4-BE49-F238E27FC236}">
                <a16:creationId xmlns:a16="http://schemas.microsoft.com/office/drawing/2014/main" xmlns="" id="{7D33F538-8324-45CC-9E57-67179DAEF518}"/>
              </a:ext>
            </a:extLst>
          </p:cNvPr>
          <p:cNvSpPr>
            <a:spLocks noEditPoints="1"/>
          </p:cNvSpPr>
          <p:nvPr/>
        </p:nvSpPr>
        <p:spPr bwMode="auto">
          <a:xfrm>
            <a:off x="6682013" y="3728338"/>
            <a:ext cx="477838" cy="479425"/>
          </a:xfrm>
          <a:custGeom>
            <a:avLst/>
            <a:gdLst>
              <a:gd name="T0" fmla="*/ 554 w 781"/>
              <a:gd name="T1" fmla="*/ 391 h 782"/>
              <a:gd name="T2" fmla="*/ 416 w 781"/>
              <a:gd name="T3" fmla="*/ 303 h 782"/>
              <a:gd name="T4" fmla="*/ 233 w 781"/>
              <a:gd name="T5" fmla="*/ 347 h 782"/>
              <a:gd name="T6" fmla="*/ 460 w 781"/>
              <a:gd name="T7" fmla="*/ 538 h 782"/>
              <a:gd name="T8" fmla="*/ 695 w 781"/>
              <a:gd name="T9" fmla="*/ 616 h 782"/>
              <a:gd name="T10" fmla="*/ 679 w 781"/>
              <a:gd name="T11" fmla="*/ 318 h 782"/>
              <a:gd name="T12" fmla="*/ 636 w 781"/>
              <a:gd name="T13" fmla="*/ 270 h 782"/>
              <a:gd name="T14" fmla="*/ 655 w 781"/>
              <a:gd name="T15" fmla="*/ 231 h 782"/>
              <a:gd name="T16" fmla="*/ 684 w 781"/>
              <a:gd name="T17" fmla="*/ 131 h 782"/>
              <a:gd name="T18" fmla="*/ 570 w 781"/>
              <a:gd name="T19" fmla="*/ 109 h 782"/>
              <a:gd name="T20" fmla="*/ 493 w 781"/>
              <a:gd name="T21" fmla="*/ 142 h 782"/>
              <a:gd name="T22" fmla="*/ 465 w 781"/>
              <a:gd name="T23" fmla="*/ 91 h 782"/>
              <a:gd name="T24" fmla="*/ 414 w 781"/>
              <a:gd name="T25" fmla="*/ 0 h 782"/>
              <a:gd name="T26" fmla="*/ 318 w 781"/>
              <a:gd name="T27" fmla="*/ 65 h 782"/>
              <a:gd name="T28" fmla="*/ 318 w 781"/>
              <a:gd name="T29" fmla="*/ 102 h 782"/>
              <a:gd name="T30" fmla="*/ 317 w 781"/>
              <a:gd name="T31" fmla="*/ 107 h 782"/>
              <a:gd name="T32" fmla="*/ 315 w 781"/>
              <a:gd name="T33" fmla="*/ 115 h 782"/>
              <a:gd name="T34" fmla="*/ 313 w 781"/>
              <a:gd name="T35" fmla="*/ 119 h 782"/>
              <a:gd name="T36" fmla="*/ 239 w 781"/>
              <a:gd name="T37" fmla="*/ 135 h 782"/>
              <a:gd name="T38" fmla="*/ 202 w 781"/>
              <a:gd name="T39" fmla="*/ 97 h 782"/>
              <a:gd name="T40" fmla="*/ 98 w 781"/>
              <a:gd name="T41" fmla="*/ 200 h 782"/>
              <a:gd name="T42" fmla="*/ 136 w 781"/>
              <a:gd name="T43" fmla="*/ 240 h 782"/>
              <a:gd name="T44" fmla="*/ 140 w 781"/>
              <a:gd name="T45" fmla="*/ 245 h 782"/>
              <a:gd name="T46" fmla="*/ 143 w 781"/>
              <a:gd name="T47" fmla="*/ 252 h 782"/>
              <a:gd name="T48" fmla="*/ 144 w 781"/>
              <a:gd name="T49" fmla="*/ 258 h 782"/>
              <a:gd name="T50" fmla="*/ 131 w 781"/>
              <a:gd name="T51" fmla="*/ 303 h 782"/>
              <a:gd name="T52" fmla="*/ 65 w 781"/>
              <a:gd name="T53" fmla="*/ 317 h 782"/>
              <a:gd name="T54" fmla="*/ 0 w 781"/>
              <a:gd name="T55" fmla="*/ 413 h 782"/>
              <a:gd name="T56" fmla="*/ 102 w 781"/>
              <a:gd name="T57" fmla="*/ 463 h 782"/>
              <a:gd name="T58" fmla="*/ 110 w 781"/>
              <a:gd name="T59" fmla="*/ 465 h 782"/>
              <a:gd name="T60" fmla="*/ 134 w 781"/>
              <a:gd name="T61" fmla="*/ 542 h 782"/>
              <a:gd name="T62" fmla="*/ 108 w 781"/>
              <a:gd name="T63" fmla="*/ 569 h 782"/>
              <a:gd name="T64" fmla="*/ 130 w 781"/>
              <a:gd name="T65" fmla="*/ 683 h 782"/>
              <a:gd name="T66" fmla="*/ 237 w 781"/>
              <a:gd name="T67" fmla="*/ 646 h 782"/>
              <a:gd name="T68" fmla="*/ 241 w 781"/>
              <a:gd name="T69" fmla="*/ 644 h 782"/>
              <a:gd name="T70" fmla="*/ 248 w 781"/>
              <a:gd name="T71" fmla="*/ 640 h 782"/>
              <a:gd name="T72" fmla="*/ 253 w 781"/>
              <a:gd name="T73" fmla="*/ 638 h 782"/>
              <a:gd name="T74" fmla="*/ 258 w 781"/>
              <a:gd name="T75" fmla="*/ 637 h 782"/>
              <a:gd name="T76" fmla="*/ 265 w 781"/>
              <a:gd name="T77" fmla="*/ 636 h 782"/>
              <a:gd name="T78" fmla="*/ 316 w 781"/>
              <a:gd name="T79" fmla="*/ 691 h 782"/>
              <a:gd name="T80" fmla="*/ 367 w 781"/>
              <a:gd name="T81" fmla="*/ 782 h 782"/>
              <a:gd name="T82" fmla="*/ 463 w 781"/>
              <a:gd name="T83" fmla="*/ 717 h 782"/>
              <a:gd name="T84" fmla="*/ 463 w 781"/>
              <a:gd name="T85" fmla="*/ 680 h 782"/>
              <a:gd name="T86" fmla="*/ 476 w 781"/>
              <a:gd name="T87" fmla="*/ 652 h 782"/>
              <a:gd name="T88" fmla="*/ 489 w 781"/>
              <a:gd name="T89" fmla="*/ 642 h 782"/>
              <a:gd name="T90" fmla="*/ 493 w 781"/>
              <a:gd name="T91" fmla="*/ 640 h 782"/>
              <a:gd name="T92" fmla="*/ 176 w 781"/>
              <a:gd name="T93" fmla="*/ 390 h 782"/>
              <a:gd name="T94" fmla="*/ 596 w 781"/>
              <a:gd name="T95" fmla="*/ 450 h 782"/>
              <a:gd name="T96" fmla="*/ 666 w 781"/>
              <a:gd name="T97" fmla="*/ 468 h 782"/>
              <a:gd name="T98" fmla="*/ 716 w 781"/>
              <a:gd name="T99" fmla="*/ 465 h 782"/>
              <a:gd name="T100" fmla="*/ 781 w 781"/>
              <a:gd name="T101" fmla="*/ 369 h 782"/>
              <a:gd name="T102" fmla="*/ 653 w 781"/>
              <a:gd name="T103" fmla="*/ 679 h 782"/>
              <a:gd name="T104" fmla="*/ 680 w 781"/>
              <a:gd name="T105" fmla="*/ 652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81" h="782">
                <a:moveTo>
                  <a:pt x="695" y="616"/>
                </a:moveTo>
                <a:lnTo>
                  <a:pt x="538" y="461"/>
                </a:lnTo>
                <a:cubicBezTo>
                  <a:pt x="548" y="440"/>
                  <a:pt x="554" y="416"/>
                  <a:pt x="554" y="391"/>
                </a:cubicBezTo>
                <a:cubicBezTo>
                  <a:pt x="554" y="301"/>
                  <a:pt x="481" y="228"/>
                  <a:pt x="391" y="228"/>
                </a:cubicBezTo>
                <a:cubicBezTo>
                  <a:pt x="376" y="228"/>
                  <a:pt x="361" y="230"/>
                  <a:pt x="347" y="234"/>
                </a:cubicBezTo>
                <a:lnTo>
                  <a:pt x="416" y="303"/>
                </a:lnTo>
                <a:cubicBezTo>
                  <a:pt x="445" y="332"/>
                  <a:pt x="443" y="381"/>
                  <a:pt x="412" y="412"/>
                </a:cubicBezTo>
                <a:cubicBezTo>
                  <a:pt x="381" y="444"/>
                  <a:pt x="332" y="446"/>
                  <a:pt x="303" y="417"/>
                </a:cubicBezTo>
                <a:lnTo>
                  <a:pt x="233" y="347"/>
                </a:lnTo>
                <a:cubicBezTo>
                  <a:pt x="230" y="361"/>
                  <a:pt x="228" y="376"/>
                  <a:pt x="228" y="391"/>
                </a:cubicBezTo>
                <a:cubicBezTo>
                  <a:pt x="228" y="481"/>
                  <a:pt x="301" y="554"/>
                  <a:pt x="391" y="554"/>
                </a:cubicBezTo>
                <a:cubicBezTo>
                  <a:pt x="416" y="554"/>
                  <a:pt x="439" y="548"/>
                  <a:pt x="460" y="538"/>
                </a:cubicBezTo>
                <a:lnTo>
                  <a:pt x="617" y="694"/>
                </a:lnTo>
                <a:cubicBezTo>
                  <a:pt x="637" y="714"/>
                  <a:pt x="670" y="712"/>
                  <a:pt x="692" y="691"/>
                </a:cubicBezTo>
                <a:cubicBezTo>
                  <a:pt x="713" y="669"/>
                  <a:pt x="715" y="636"/>
                  <a:pt x="695" y="616"/>
                </a:cubicBezTo>
                <a:close/>
                <a:moveTo>
                  <a:pt x="732" y="319"/>
                </a:moveTo>
                <a:lnTo>
                  <a:pt x="716" y="319"/>
                </a:lnTo>
                <a:lnTo>
                  <a:pt x="679" y="318"/>
                </a:lnTo>
                <a:cubicBezTo>
                  <a:pt x="672" y="318"/>
                  <a:pt x="665" y="315"/>
                  <a:pt x="659" y="311"/>
                </a:cubicBezTo>
                <a:cubicBezTo>
                  <a:pt x="658" y="311"/>
                  <a:pt x="658" y="311"/>
                  <a:pt x="658" y="310"/>
                </a:cubicBezTo>
                <a:cubicBezTo>
                  <a:pt x="645" y="302"/>
                  <a:pt x="636" y="287"/>
                  <a:pt x="636" y="270"/>
                </a:cubicBezTo>
                <a:cubicBezTo>
                  <a:pt x="636" y="264"/>
                  <a:pt x="637" y="259"/>
                  <a:pt x="639" y="254"/>
                </a:cubicBezTo>
                <a:cubicBezTo>
                  <a:pt x="640" y="249"/>
                  <a:pt x="643" y="244"/>
                  <a:pt x="647" y="240"/>
                </a:cubicBezTo>
                <a:lnTo>
                  <a:pt x="655" y="231"/>
                </a:lnTo>
                <a:lnTo>
                  <a:pt x="673" y="213"/>
                </a:lnTo>
                <a:lnTo>
                  <a:pt x="684" y="202"/>
                </a:lnTo>
                <a:cubicBezTo>
                  <a:pt x="700" y="181"/>
                  <a:pt x="700" y="152"/>
                  <a:pt x="684" y="131"/>
                </a:cubicBezTo>
                <a:lnTo>
                  <a:pt x="651" y="99"/>
                </a:lnTo>
                <a:cubicBezTo>
                  <a:pt x="631" y="83"/>
                  <a:pt x="602" y="82"/>
                  <a:pt x="581" y="98"/>
                </a:cubicBezTo>
                <a:lnTo>
                  <a:pt x="570" y="109"/>
                </a:lnTo>
                <a:lnTo>
                  <a:pt x="544" y="135"/>
                </a:lnTo>
                <a:lnTo>
                  <a:pt x="544" y="135"/>
                </a:lnTo>
                <a:cubicBezTo>
                  <a:pt x="529" y="147"/>
                  <a:pt x="510" y="149"/>
                  <a:pt x="493" y="142"/>
                </a:cubicBezTo>
                <a:cubicBezTo>
                  <a:pt x="488" y="139"/>
                  <a:pt x="483" y="136"/>
                  <a:pt x="479" y="132"/>
                </a:cubicBezTo>
                <a:cubicBezTo>
                  <a:pt x="470" y="123"/>
                  <a:pt x="466" y="113"/>
                  <a:pt x="465" y="103"/>
                </a:cubicBezTo>
                <a:lnTo>
                  <a:pt x="465" y="91"/>
                </a:lnTo>
                <a:lnTo>
                  <a:pt x="465" y="65"/>
                </a:lnTo>
                <a:lnTo>
                  <a:pt x="465" y="49"/>
                </a:lnTo>
                <a:cubicBezTo>
                  <a:pt x="461" y="23"/>
                  <a:pt x="440" y="3"/>
                  <a:pt x="414" y="0"/>
                </a:cubicBezTo>
                <a:lnTo>
                  <a:pt x="369" y="0"/>
                </a:lnTo>
                <a:cubicBezTo>
                  <a:pt x="343" y="3"/>
                  <a:pt x="322" y="23"/>
                  <a:pt x="318" y="49"/>
                </a:cubicBezTo>
                <a:lnTo>
                  <a:pt x="318" y="65"/>
                </a:lnTo>
                <a:lnTo>
                  <a:pt x="318" y="91"/>
                </a:lnTo>
                <a:lnTo>
                  <a:pt x="318" y="102"/>
                </a:lnTo>
                <a:lnTo>
                  <a:pt x="318" y="102"/>
                </a:lnTo>
                <a:lnTo>
                  <a:pt x="318" y="102"/>
                </a:lnTo>
                <a:cubicBezTo>
                  <a:pt x="318" y="103"/>
                  <a:pt x="318" y="105"/>
                  <a:pt x="317" y="106"/>
                </a:cubicBezTo>
                <a:cubicBezTo>
                  <a:pt x="317" y="106"/>
                  <a:pt x="317" y="106"/>
                  <a:pt x="317" y="107"/>
                </a:cubicBezTo>
                <a:cubicBezTo>
                  <a:pt x="317" y="108"/>
                  <a:pt x="317" y="109"/>
                  <a:pt x="316" y="111"/>
                </a:cubicBezTo>
                <a:cubicBezTo>
                  <a:pt x="316" y="111"/>
                  <a:pt x="316" y="111"/>
                  <a:pt x="316" y="111"/>
                </a:cubicBezTo>
                <a:cubicBezTo>
                  <a:pt x="316" y="112"/>
                  <a:pt x="315" y="114"/>
                  <a:pt x="315" y="115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4" y="116"/>
                  <a:pt x="313" y="118"/>
                  <a:pt x="313" y="119"/>
                </a:cubicBezTo>
                <a:cubicBezTo>
                  <a:pt x="313" y="119"/>
                  <a:pt x="313" y="119"/>
                  <a:pt x="313" y="119"/>
                </a:cubicBezTo>
                <a:cubicBezTo>
                  <a:pt x="310" y="125"/>
                  <a:pt x="306" y="130"/>
                  <a:pt x="301" y="134"/>
                </a:cubicBezTo>
                <a:cubicBezTo>
                  <a:pt x="292" y="141"/>
                  <a:pt x="281" y="145"/>
                  <a:pt x="269" y="145"/>
                </a:cubicBezTo>
                <a:cubicBezTo>
                  <a:pt x="258" y="145"/>
                  <a:pt x="247" y="141"/>
                  <a:pt x="239" y="135"/>
                </a:cubicBezTo>
                <a:lnTo>
                  <a:pt x="231" y="127"/>
                </a:lnTo>
                <a:lnTo>
                  <a:pt x="213" y="108"/>
                </a:lnTo>
                <a:lnTo>
                  <a:pt x="202" y="97"/>
                </a:lnTo>
                <a:cubicBezTo>
                  <a:pt x="181" y="81"/>
                  <a:pt x="152" y="81"/>
                  <a:pt x="131" y="98"/>
                </a:cubicBezTo>
                <a:lnTo>
                  <a:pt x="99" y="130"/>
                </a:lnTo>
                <a:cubicBezTo>
                  <a:pt x="82" y="150"/>
                  <a:pt x="82" y="179"/>
                  <a:pt x="98" y="200"/>
                </a:cubicBezTo>
                <a:lnTo>
                  <a:pt x="109" y="212"/>
                </a:lnTo>
                <a:lnTo>
                  <a:pt x="135" y="238"/>
                </a:lnTo>
                <a:cubicBezTo>
                  <a:pt x="136" y="239"/>
                  <a:pt x="136" y="239"/>
                  <a:pt x="136" y="240"/>
                </a:cubicBezTo>
                <a:cubicBezTo>
                  <a:pt x="137" y="240"/>
                  <a:pt x="137" y="241"/>
                  <a:pt x="138" y="242"/>
                </a:cubicBezTo>
                <a:cubicBezTo>
                  <a:pt x="138" y="242"/>
                  <a:pt x="138" y="243"/>
                  <a:pt x="139" y="244"/>
                </a:cubicBezTo>
                <a:cubicBezTo>
                  <a:pt x="139" y="244"/>
                  <a:pt x="140" y="245"/>
                  <a:pt x="140" y="245"/>
                </a:cubicBezTo>
                <a:cubicBezTo>
                  <a:pt x="140" y="246"/>
                  <a:pt x="141" y="247"/>
                  <a:pt x="141" y="248"/>
                </a:cubicBezTo>
                <a:cubicBezTo>
                  <a:pt x="141" y="249"/>
                  <a:pt x="142" y="249"/>
                  <a:pt x="142" y="250"/>
                </a:cubicBezTo>
                <a:cubicBezTo>
                  <a:pt x="142" y="251"/>
                  <a:pt x="142" y="252"/>
                  <a:pt x="143" y="252"/>
                </a:cubicBezTo>
                <a:cubicBezTo>
                  <a:pt x="143" y="253"/>
                  <a:pt x="143" y="253"/>
                  <a:pt x="143" y="254"/>
                </a:cubicBezTo>
                <a:cubicBezTo>
                  <a:pt x="144" y="255"/>
                  <a:pt x="144" y="256"/>
                  <a:pt x="144" y="258"/>
                </a:cubicBezTo>
                <a:cubicBezTo>
                  <a:pt x="144" y="258"/>
                  <a:pt x="144" y="258"/>
                  <a:pt x="144" y="258"/>
                </a:cubicBezTo>
                <a:cubicBezTo>
                  <a:pt x="145" y="259"/>
                  <a:pt x="145" y="261"/>
                  <a:pt x="145" y="262"/>
                </a:cubicBezTo>
                <a:cubicBezTo>
                  <a:pt x="145" y="262"/>
                  <a:pt x="145" y="262"/>
                  <a:pt x="145" y="262"/>
                </a:cubicBezTo>
                <a:cubicBezTo>
                  <a:pt x="147" y="277"/>
                  <a:pt x="142" y="292"/>
                  <a:pt x="131" y="303"/>
                </a:cubicBezTo>
                <a:cubicBezTo>
                  <a:pt x="123" y="311"/>
                  <a:pt x="113" y="316"/>
                  <a:pt x="102" y="317"/>
                </a:cubicBezTo>
                <a:lnTo>
                  <a:pt x="91" y="317"/>
                </a:lnTo>
                <a:lnTo>
                  <a:pt x="65" y="317"/>
                </a:lnTo>
                <a:lnTo>
                  <a:pt x="49" y="317"/>
                </a:lnTo>
                <a:cubicBezTo>
                  <a:pt x="23" y="320"/>
                  <a:pt x="3" y="341"/>
                  <a:pt x="0" y="367"/>
                </a:cubicBezTo>
                <a:lnTo>
                  <a:pt x="0" y="413"/>
                </a:lnTo>
                <a:cubicBezTo>
                  <a:pt x="2" y="439"/>
                  <a:pt x="23" y="460"/>
                  <a:pt x="49" y="463"/>
                </a:cubicBezTo>
                <a:lnTo>
                  <a:pt x="64" y="463"/>
                </a:lnTo>
                <a:lnTo>
                  <a:pt x="102" y="463"/>
                </a:lnTo>
                <a:cubicBezTo>
                  <a:pt x="103" y="464"/>
                  <a:pt x="105" y="464"/>
                  <a:pt x="106" y="464"/>
                </a:cubicBezTo>
                <a:cubicBezTo>
                  <a:pt x="107" y="464"/>
                  <a:pt x="107" y="464"/>
                  <a:pt x="107" y="464"/>
                </a:cubicBezTo>
                <a:cubicBezTo>
                  <a:pt x="108" y="465"/>
                  <a:pt x="109" y="465"/>
                  <a:pt x="110" y="465"/>
                </a:cubicBezTo>
                <a:cubicBezTo>
                  <a:pt x="131" y="471"/>
                  <a:pt x="145" y="490"/>
                  <a:pt x="145" y="512"/>
                </a:cubicBezTo>
                <a:lnTo>
                  <a:pt x="145" y="512"/>
                </a:lnTo>
                <a:cubicBezTo>
                  <a:pt x="145" y="523"/>
                  <a:pt x="141" y="534"/>
                  <a:pt x="134" y="542"/>
                </a:cubicBezTo>
                <a:lnTo>
                  <a:pt x="126" y="550"/>
                </a:lnTo>
                <a:lnTo>
                  <a:pt x="126" y="550"/>
                </a:lnTo>
                <a:lnTo>
                  <a:pt x="108" y="569"/>
                </a:lnTo>
                <a:lnTo>
                  <a:pt x="97" y="580"/>
                </a:lnTo>
                <a:cubicBezTo>
                  <a:pt x="81" y="601"/>
                  <a:pt x="81" y="630"/>
                  <a:pt x="97" y="650"/>
                </a:cubicBezTo>
                <a:lnTo>
                  <a:pt x="130" y="683"/>
                </a:lnTo>
                <a:cubicBezTo>
                  <a:pt x="150" y="699"/>
                  <a:pt x="179" y="700"/>
                  <a:pt x="200" y="684"/>
                </a:cubicBezTo>
                <a:lnTo>
                  <a:pt x="211" y="673"/>
                </a:lnTo>
                <a:lnTo>
                  <a:pt x="237" y="646"/>
                </a:lnTo>
                <a:lnTo>
                  <a:pt x="238" y="646"/>
                </a:lnTo>
                <a:cubicBezTo>
                  <a:pt x="238" y="646"/>
                  <a:pt x="238" y="646"/>
                  <a:pt x="238" y="646"/>
                </a:cubicBezTo>
                <a:cubicBezTo>
                  <a:pt x="239" y="645"/>
                  <a:pt x="240" y="644"/>
                  <a:pt x="241" y="644"/>
                </a:cubicBezTo>
                <a:cubicBezTo>
                  <a:pt x="242" y="643"/>
                  <a:pt x="242" y="643"/>
                  <a:pt x="243" y="643"/>
                </a:cubicBezTo>
                <a:cubicBezTo>
                  <a:pt x="243" y="642"/>
                  <a:pt x="244" y="642"/>
                  <a:pt x="245" y="642"/>
                </a:cubicBezTo>
                <a:cubicBezTo>
                  <a:pt x="246" y="641"/>
                  <a:pt x="247" y="641"/>
                  <a:pt x="248" y="640"/>
                </a:cubicBezTo>
                <a:cubicBezTo>
                  <a:pt x="248" y="640"/>
                  <a:pt x="249" y="640"/>
                  <a:pt x="249" y="640"/>
                </a:cubicBezTo>
                <a:cubicBezTo>
                  <a:pt x="250" y="639"/>
                  <a:pt x="252" y="639"/>
                  <a:pt x="253" y="638"/>
                </a:cubicBezTo>
                <a:cubicBezTo>
                  <a:pt x="253" y="638"/>
                  <a:pt x="253" y="638"/>
                  <a:pt x="253" y="638"/>
                </a:cubicBezTo>
                <a:cubicBezTo>
                  <a:pt x="253" y="638"/>
                  <a:pt x="253" y="638"/>
                  <a:pt x="253" y="638"/>
                </a:cubicBezTo>
                <a:cubicBezTo>
                  <a:pt x="255" y="638"/>
                  <a:pt x="256" y="637"/>
                  <a:pt x="257" y="637"/>
                </a:cubicBezTo>
                <a:cubicBezTo>
                  <a:pt x="257" y="637"/>
                  <a:pt x="257" y="637"/>
                  <a:pt x="258" y="637"/>
                </a:cubicBezTo>
                <a:cubicBezTo>
                  <a:pt x="259" y="637"/>
                  <a:pt x="260" y="637"/>
                  <a:pt x="261" y="636"/>
                </a:cubicBezTo>
                <a:cubicBezTo>
                  <a:pt x="261" y="636"/>
                  <a:pt x="262" y="636"/>
                  <a:pt x="262" y="636"/>
                </a:cubicBezTo>
                <a:cubicBezTo>
                  <a:pt x="263" y="636"/>
                  <a:pt x="264" y="636"/>
                  <a:pt x="265" y="636"/>
                </a:cubicBezTo>
                <a:cubicBezTo>
                  <a:pt x="279" y="635"/>
                  <a:pt x="292" y="640"/>
                  <a:pt x="303" y="650"/>
                </a:cubicBezTo>
                <a:cubicBezTo>
                  <a:pt x="311" y="658"/>
                  <a:pt x="315" y="668"/>
                  <a:pt x="316" y="679"/>
                </a:cubicBezTo>
                <a:lnTo>
                  <a:pt x="316" y="691"/>
                </a:lnTo>
                <a:lnTo>
                  <a:pt x="316" y="717"/>
                </a:lnTo>
                <a:lnTo>
                  <a:pt x="316" y="732"/>
                </a:lnTo>
                <a:cubicBezTo>
                  <a:pt x="320" y="758"/>
                  <a:pt x="340" y="779"/>
                  <a:pt x="367" y="782"/>
                </a:cubicBezTo>
                <a:lnTo>
                  <a:pt x="412" y="782"/>
                </a:lnTo>
                <a:cubicBezTo>
                  <a:pt x="438" y="779"/>
                  <a:pt x="459" y="759"/>
                  <a:pt x="463" y="733"/>
                </a:cubicBezTo>
                <a:lnTo>
                  <a:pt x="463" y="717"/>
                </a:lnTo>
                <a:lnTo>
                  <a:pt x="463" y="691"/>
                </a:lnTo>
                <a:lnTo>
                  <a:pt x="463" y="680"/>
                </a:lnTo>
                <a:lnTo>
                  <a:pt x="463" y="680"/>
                </a:lnTo>
                <a:cubicBezTo>
                  <a:pt x="464" y="671"/>
                  <a:pt x="468" y="662"/>
                  <a:pt x="473" y="655"/>
                </a:cubicBezTo>
                <a:cubicBezTo>
                  <a:pt x="473" y="655"/>
                  <a:pt x="474" y="654"/>
                  <a:pt x="474" y="654"/>
                </a:cubicBezTo>
                <a:cubicBezTo>
                  <a:pt x="475" y="653"/>
                  <a:pt x="475" y="653"/>
                  <a:pt x="476" y="652"/>
                </a:cubicBezTo>
                <a:cubicBezTo>
                  <a:pt x="479" y="649"/>
                  <a:pt x="482" y="646"/>
                  <a:pt x="486" y="644"/>
                </a:cubicBezTo>
                <a:lnTo>
                  <a:pt x="486" y="644"/>
                </a:lnTo>
                <a:cubicBezTo>
                  <a:pt x="487" y="643"/>
                  <a:pt x="488" y="643"/>
                  <a:pt x="489" y="642"/>
                </a:cubicBezTo>
                <a:cubicBezTo>
                  <a:pt x="489" y="642"/>
                  <a:pt x="489" y="642"/>
                  <a:pt x="490" y="642"/>
                </a:cubicBezTo>
                <a:cubicBezTo>
                  <a:pt x="490" y="641"/>
                  <a:pt x="490" y="641"/>
                  <a:pt x="491" y="641"/>
                </a:cubicBezTo>
                <a:cubicBezTo>
                  <a:pt x="492" y="641"/>
                  <a:pt x="493" y="641"/>
                  <a:pt x="493" y="640"/>
                </a:cubicBezTo>
                <a:lnTo>
                  <a:pt x="450" y="597"/>
                </a:lnTo>
                <a:cubicBezTo>
                  <a:pt x="431" y="602"/>
                  <a:pt x="411" y="605"/>
                  <a:pt x="390" y="605"/>
                </a:cubicBezTo>
                <a:cubicBezTo>
                  <a:pt x="272" y="605"/>
                  <a:pt x="176" y="509"/>
                  <a:pt x="176" y="390"/>
                </a:cubicBezTo>
                <a:cubicBezTo>
                  <a:pt x="177" y="272"/>
                  <a:pt x="273" y="176"/>
                  <a:pt x="391" y="177"/>
                </a:cubicBezTo>
                <a:cubicBezTo>
                  <a:pt x="509" y="177"/>
                  <a:pt x="605" y="273"/>
                  <a:pt x="605" y="391"/>
                </a:cubicBezTo>
                <a:cubicBezTo>
                  <a:pt x="605" y="412"/>
                  <a:pt x="602" y="431"/>
                  <a:pt x="596" y="450"/>
                </a:cubicBezTo>
                <a:lnTo>
                  <a:pt x="640" y="493"/>
                </a:lnTo>
                <a:cubicBezTo>
                  <a:pt x="642" y="488"/>
                  <a:pt x="646" y="483"/>
                  <a:pt x="650" y="479"/>
                </a:cubicBezTo>
                <a:cubicBezTo>
                  <a:pt x="655" y="474"/>
                  <a:pt x="660" y="471"/>
                  <a:pt x="666" y="468"/>
                </a:cubicBezTo>
                <a:cubicBezTo>
                  <a:pt x="670" y="467"/>
                  <a:pt x="674" y="465"/>
                  <a:pt x="679" y="465"/>
                </a:cubicBezTo>
                <a:lnTo>
                  <a:pt x="690" y="465"/>
                </a:lnTo>
                <a:lnTo>
                  <a:pt x="716" y="465"/>
                </a:lnTo>
                <a:lnTo>
                  <a:pt x="732" y="465"/>
                </a:lnTo>
                <a:cubicBezTo>
                  <a:pt x="758" y="462"/>
                  <a:pt x="778" y="441"/>
                  <a:pt x="781" y="415"/>
                </a:cubicBezTo>
                <a:lnTo>
                  <a:pt x="781" y="369"/>
                </a:lnTo>
                <a:cubicBezTo>
                  <a:pt x="779" y="343"/>
                  <a:pt x="758" y="322"/>
                  <a:pt x="732" y="319"/>
                </a:cubicBezTo>
                <a:close/>
                <a:moveTo>
                  <a:pt x="653" y="679"/>
                </a:moveTo>
                <a:lnTo>
                  <a:pt x="653" y="679"/>
                </a:lnTo>
                <a:cubicBezTo>
                  <a:pt x="638" y="679"/>
                  <a:pt x="625" y="667"/>
                  <a:pt x="625" y="652"/>
                </a:cubicBezTo>
                <a:cubicBezTo>
                  <a:pt x="625" y="637"/>
                  <a:pt x="638" y="624"/>
                  <a:pt x="653" y="624"/>
                </a:cubicBezTo>
                <a:cubicBezTo>
                  <a:pt x="668" y="624"/>
                  <a:pt x="680" y="637"/>
                  <a:pt x="680" y="652"/>
                </a:cubicBezTo>
                <a:cubicBezTo>
                  <a:pt x="680" y="667"/>
                  <a:pt x="668" y="679"/>
                  <a:pt x="653" y="6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0" name="Freeform 21">
            <a:extLst>
              <a:ext uri="{FF2B5EF4-FFF2-40B4-BE49-F238E27FC236}">
                <a16:creationId xmlns:a16="http://schemas.microsoft.com/office/drawing/2014/main" xmlns="" id="{A57F24DA-60ED-48FA-9F20-6865F11C096F}"/>
              </a:ext>
            </a:extLst>
          </p:cNvPr>
          <p:cNvSpPr>
            <a:spLocks noEditPoints="1"/>
          </p:cNvSpPr>
          <p:nvPr/>
        </p:nvSpPr>
        <p:spPr bwMode="auto">
          <a:xfrm>
            <a:off x="7572244" y="3709288"/>
            <a:ext cx="471488" cy="503238"/>
          </a:xfrm>
          <a:custGeom>
            <a:avLst/>
            <a:gdLst>
              <a:gd name="T0" fmla="*/ 231 w 769"/>
              <a:gd name="T1" fmla="*/ 125 h 819"/>
              <a:gd name="T2" fmla="*/ 503 w 769"/>
              <a:gd name="T3" fmla="*/ 91 h 819"/>
              <a:gd name="T4" fmla="*/ 406 w 769"/>
              <a:gd name="T5" fmla="*/ 56 h 819"/>
              <a:gd name="T6" fmla="*/ 294 w 769"/>
              <a:gd name="T7" fmla="*/ 56 h 819"/>
              <a:gd name="T8" fmla="*/ 197 w 769"/>
              <a:gd name="T9" fmla="*/ 91 h 819"/>
              <a:gd name="T10" fmla="*/ 633 w 769"/>
              <a:gd name="T11" fmla="*/ 710 h 819"/>
              <a:gd name="T12" fmla="*/ 643 w 769"/>
              <a:gd name="T13" fmla="*/ 685 h 819"/>
              <a:gd name="T14" fmla="*/ 599 w 769"/>
              <a:gd name="T15" fmla="*/ 532 h 819"/>
              <a:gd name="T16" fmla="*/ 570 w 769"/>
              <a:gd name="T17" fmla="*/ 532 h 819"/>
              <a:gd name="T18" fmla="*/ 570 w 769"/>
              <a:gd name="T19" fmla="*/ 650 h 819"/>
              <a:gd name="T20" fmla="*/ 571 w 769"/>
              <a:gd name="T21" fmla="*/ 653 h 819"/>
              <a:gd name="T22" fmla="*/ 573 w 769"/>
              <a:gd name="T23" fmla="*/ 655 h 819"/>
              <a:gd name="T24" fmla="*/ 574 w 769"/>
              <a:gd name="T25" fmla="*/ 657 h 819"/>
              <a:gd name="T26" fmla="*/ 732 w 769"/>
              <a:gd name="T27" fmla="*/ 541 h 819"/>
              <a:gd name="T28" fmla="*/ 584 w 769"/>
              <a:gd name="T29" fmla="*/ 463 h 819"/>
              <a:gd name="T30" fmla="*/ 551 w 769"/>
              <a:gd name="T31" fmla="*/ 816 h 819"/>
              <a:gd name="T32" fmla="*/ 760 w 769"/>
              <a:gd name="T33" fmla="*/ 675 h 819"/>
              <a:gd name="T34" fmla="*/ 732 w 769"/>
              <a:gd name="T35" fmla="*/ 669 h 819"/>
              <a:gd name="T36" fmla="*/ 585 w 769"/>
              <a:gd name="T37" fmla="*/ 792 h 819"/>
              <a:gd name="T38" fmla="*/ 436 w 769"/>
              <a:gd name="T39" fmla="*/ 613 h 819"/>
              <a:gd name="T40" fmla="*/ 613 w 769"/>
              <a:gd name="T41" fmla="*/ 493 h 819"/>
              <a:gd name="T42" fmla="*/ 732 w 769"/>
              <a:gd name="T43" fmla="*/ 669 h 819"/>
              <a:gd name="T44" fmla="*/ 257 w 769"/>
              <a:gd name="T45" fmla="*/ 668 h 819"/>
              <a:gd name="T46" fmla="*/ 439 w 769"/>
              <a:gd name="T47" fmla="*/ 487 h 819"/>
              <a:gd name="T48" fmla="*/ 477 w 769"/>
              <a:gd name="T49" fmla="*/ 458 h 819"/>
              <a:gd name="T50" fmla="*/ 664 w 769"/>
              <a:gd name="T51" fmla="*/ 278 h 819"/>
              <a:gd name="T52" fmla="*/ 671 w 769"/>
              <a:gd name="T53" fmla="*/ 449 h 819"/>
              <a:gd name="T54" fmla="*/ 700 w 769"/>
              <a:gd name="T55" fmla="*/ 458 h 819"/>
              <a:gd name="T56" fmla="*/ 700 w 769"/>
              <a:gd name="T57" fmla="*/ 189 h 819"/>
              <a:gd name="T58" fmla="*/ 36 w 769"/>
              <a:gd name="T59" fmla="*/ 152 h 819"/>
              <a:gd name="T60" fmla="*/ 0 w 769"/>
              <a:gd name="T61" fmla="*/ 285 h 819"/>
              <a:gd name="T62" fmla="*/ 0 w 769"/>
              <a:gd name="T63" fmla="*/ 487 h 819"/>
              <a:gd name="T64" fmla="*/ 0 w 769"/>
              <a:gd name="T65" fmla="*/ 682 h 819"/>
              <a:gd name="T66" fmla="*/ 387 w 769"/>
              <a:gd name="T67" fmla="*/ 718 h 819"/>
              <a:gd name="T68" fmla="*/ 29 w 769"/>
              <a:gd name="T69" fmla="*/ 285 h 819"/>
              <a:gd name="T70" fmla="*/ 36 w 769"/>
              <a:gd name="T71" fmla="*/ 278 h 819"/>
              <a:gd name="T72" fmla="*/ 229 w 769"/>
              <a:gd name="T73" fmla="*/ 458 h 819"/>
              <a:gd name="T74" fmla="*/ 29 w 769"/>
              <a:gd name="T75" fmla="*/ 285 h 819"/>
              <a:gd name="T76" fmla="*/ 229 w 769"/>
              <a:gd name="T77" fmla="*/ 487 h 819"/>
              <a:gd name="T78" fmla="*/ 36 w 769"/>
              <a:gd name="T79" fmla="*/ 668 h 819"/>
              <a:gd name="T80" fmla="*/ 29 w 769"/>
              <a:gd name="T81" fmla="*/ 487 h 819"/>
              <a:gd name="T82" fmla="*/ 257 w 769"/>
              <a:gd name="T83" fmla="*/ 458 h 819"/>
              <a:gd name="T84" fmla="*/ 257 w 769"/>
              <a:gd name="T85" fmla="*/ 278 h 819"/>
              <a:gd name="T86" fmla="*/ 449 w 769"/>
              <a:gd name="T87" fmla="*/ 458 h 819"/>
              <a:gd name="T88" fmla="*/ 463 w 769"/>
              <a:gd name="T89" fmla="*/ 189 h 819"/>
              <a:gd name="T90" fmla="*/ 488 w 769"/>
              <a:gd name="T91" fmla="*/ 213 h 819"/>
              <a:gd name="T92" fmla="*/ 438 w 769"/>
              <a:gd name="T93" fmla="*/ 213 h 819"/>
              <a:gd name="T94" fmla="*/ 243 w 769"/>
              <a:gd name="T95" fmla="*/ 189 h 819"/>
              <a:gd name="T96" fmla="*/ 268 w 769"/>
              <a:gd name="T97" fmla="*/ 213 h 819"/>
              <a:gd name="T98" fmla="*/ 218 w 769"/>
              <a:gd name="T99" fmla="*/ 213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69" h="819">
                <a:moveTo>
                  <a:pt x="197" y="91"/>
                </a:moveTo>
                <a:cubicBezTo>
                  <a:pt x="197" y="110"/>
                  <a:pt x="212" y="125"/>
                  <a:pt x="231" y="125"/>
                </a:cubicBezTo>
                <a:lnTo>
                  <a:pt x="469" y="125"/>
                </a:lnTo>
                <a:cubicBezTo>
                  <a:pt x="488" y="125"/>
                  <a:pt x="503" y="110"/>
                  <a:pt x="503" y="91"/>
                </a:cubicBezTo>
                <a:cubicBezTo>
                  <a:pt x="503" y="72"/>
                  <a:pt x="488" y="56"/>
                  <a:pt x="469" y="56"/>
                </a:cubicBezTo>
                <a:lnTo>
                  <a:pt x="406" y="56"/>
                </a:lnTo>
                <a:cubicBezTo>
                  <a:pt x="406" y="25"/>
                  <a:pt x="381" y="0"/>
                  <a:pt x="350" y="0"/>
                </a:cubicBezTo>
                <a:cubicBezTo>
                  <a:pt x="319" y="0"/>
                  <a:pt x="294" y="25"/>
                  <a:pt x="294" y="56"/>
                </a:cubicBezTo>
                <a:lnTo>
                  <a:pt x="231" y="56"/>
                </a:lnTo>
                <a:cubicBezTo>
                  <a:pt x="212" y="56"/>
                  <a:pt x="197" y="72"/>
                  <a:pt x="197" y="91"/>
                </a:cubicBezTo>
                <a:close/>
                <a:moveTo>
                  <a:pt x="622" y="706"/>
                </a:moveTo>
                <a:cubicBezTo>
                  <a:pt x="625" y="708"/>
                  <a:pt x="629" y="710"/>
                  <a:pt x="633" y="710"/>
                </a:cubicBezTo>
                <a:cubicBezTo>
                  <a:pt x="636" y="710"/>
                  <a:pt x="640" y="708"/>
                  <a:pt x="643" y="706"/>
                </a:cubicBezTo>
                <a:cubicBezTo>
                  <a:pt x="648" y="700"/>
                  <a:pt x="648" y="691"/>
                  <a:pt x="643" y="685"/>
                </a:cubicBezTo>
                <a:lnTo>
                  <a:pt x="599" y="641"/>
                </a:lnTo>
                <a:lnTo>
                  <a:pt x="599" y="532"/>
                </a:lnTo>
                <a:cubicBezTo>
                  <a:pt x="599" y="524"/>
                  <a:pt x="592" y="518"/>
                  <a:pt x="584" y="518"/>
                </a:cubicBezTo>
                <a:cubicBezTo>
                  <a:pt x="577" y="518"/>
                  <a:pt x="570" y="524"/>
                  <a:pt x="570" y="532"/>
                </a:cubicBezTo>
                <a:lnTo>
                  <a:pt x="570" y="647"/>
                </a:lnTo>
                <a:cubicBezTo>
                  <a:pt x="570" y="648"/>
                  <a:pt x="570" y="649"/>
                  <a:pt x="570" y="650"/>
                </a:cubicBezTo>
                <a:cubicBezTo>
                  <a:pt x="570" y="650"/>
                  <a:pt x="571" y="651"/>
                  <a:pt x="571" y="651"/>
                </a:cubicBezTo>
                <a:cubicBezTo>
                  <a:pt x="571" y="652"/>
                  <a:pt x="571" y="652"/>
                  <a:pt x="571" y="653"/>
                </a:cubicBezTo>
                <a:cubicBezTo>
                  <a:pt x="571" y="653"/>
                  <a:pt x="572" y="654"/>
                  <a:pt x="572" y="654"/>
                </a:cubicBezTo>
                <a:cubicBezTo>
                  <a:pt x="572" y="654"/>
                  <a:pt x="572" y="655"/>
                  <a:pt x="573" y="655"/>
                </a:cubicBezTo>
                <a:cubicBezTo>
                  <a:pt x="573" y="656"/>
                  <a:pt x="574" y="657"/>
                  <a:pt x="574" y="657"/>
                </a:cubicBezTo>
                <a:cubicBezTo>
                  <a:pt x="574" y="657"/>
                  <a:pt x="574" y="657"/>
                  <a:pt x="574" y="657"/>
                </a:cubicBezTo>
                <a:lnTo>
                  <a:pt x="622" y="706"/>
                </a:lnTo>
                <a:close/>
                <a:moveTo>
                  <a:pt x="732" y="541"/>
                </a:moveTo>
                <a:cubicBezTo>
                  <a:pt x="705" y="502"/>
                  <a:pt x="665" y="475"/>
                  <a:pt x="618" y="466"/>
                </a:cubicBezTo>
                <a:cubicBezTo>
                  <a:pt x="607" y="464"/>
                  <a:pt x="596" y="463"/>
                  <a:pt x="584" y="463"/>
                </a:cubicBezTo>
                <a:cubicBezTo>
                  <a:pt x="499" y="463"/>
                  <a:pt x="425" y="524"/>
                  <a:pt x="409" y="608"/>
                </a:cubicBezTo>
                <a:cubicBezTo>
                  <a:pt x="391" y="704"/>
                  <a:pt x="454" y="798"/>
                  <a:pt x="551" y="816"/>
                </a:cubicBezTo>
                <a:cubicBezTo>
                  <a:pt x="562" y="818"/>
                  <a:pt x="573" y="819"/>
                  <a:pt x="585" y="819"/>
                </a:cubicBezTo>
                <a:cubicBezTo>
                  <a:pt x="670" y="819"/>
                  <a:pt x="744" y="759"/>
                  <a:pt x="760" y="675"/>
                </a:cubicBezTo>
                <a:cubicBezTo>
                  <a:pt x="769" y="628"/>
                  <a:pt x="759" y="580"/>
                  <a:pt x="732" y="541"/>
                </a:cubicBezTo>
                <a:close/>
                <a:moveTo>
                  <a:pt x="732" y="669"/>
                </a:moveTo>
                <a:lnTo>
                  <a:pt x="732" y="669"/>
                </a:lnTo>
                <a:cubicBezTo>
                  <a:pt x="719" y="740"/>
                  <a:pt x="657" y="792"/>
                  <a:pt x="585" y="792"/>
                </a:cubicBezTo>
                <a:cubicBezTo>
                  <a:pt x="575" y="792"/>
                  <a:pt x="566" y="791"/>
                  <a:pt x="556" y="789"/>
                </a:cubicBezTo>
                <a:cubicBezTo>
                  <a:pt x="475" y="774"/>
                  <a:pt x="421" y="694"/>
                  <a:pt x="436" y="613"/>
                </a:cubicBezTo>
                <a:cubicBezTo>
                  <a:pt x="450" y="542"/>
                  <a:pt x="512" y="490"/>
                  <a:pt x="584" y="490"/>
                </a:cubicBezTo>
                <a:cubicBezTo>
                  <a:pt x="594" y="490"/>
                  <a:pt x="603" y="491"/>
                  <a:pt x="613" y="493"/>
                </a:cubicBezTo>
                <a:cubicBezTo>
                  <a:pt x="652" y="501"/>
                  <a:pt x="686" y="523"/>
                  <a:pt x="709" y="557"/>
                </a:cubicBezTo>
                <a:cubicBezTo>
                  <a:pt x="732" y="590"/>
                  <a:pt x="740" y="630"/>
                  <a:pt x="732" y="669"/>
                </a:cubicBezTo>
                <a:close/>
                <a:moveTo>
                  <a:pt x="374" y="668"/>
                </a:moveTo>
                <a:lnTo>
                  <a:pt x="257" y="668"/>
                </a:lnTo>
                <a:lnTo>
                  <a:pt x="257" y="487"/>
                </a:lnTo>
                <a:lnTo>
                  <a:pt x="439" y="487"/>
                </a:lnTo>
                <a:cubicBezTo>
                  <a:pt x="451" y="476"/>
                  <a:pt x="464" y="467"/>
                  <a:pt x="478" y="458"/>
                </a:cubicBezTo>
                <a:lnTo>
                  <a:pt x="477" y="458"/>
                </a:lnTo>
                <a:lnTo>
                  <a:pt x="477" y="278"/>
                </a:lnTo>
                <a:lnTo>
                  <a:pt x="664" y="278"/>
                </a:lnTo>
                <a:cubicBezTo>
                  <a:pt x="668" y="278"/>
                  <a:pt x="671" y="281"/>
                  <a:pt x="671" y="285"/>
                </a:cubicBezTo>
                <a:lnTo>
                  <a:pt x="671" y="449"/>
                </a:lnTo>
                <a:cubicBezTo>
                  <a:pt x="681" y="453"/>
                  <a:pt x="691" y="458"/>
                  <a:pt x="700" y="464"/>
                </a:cubicBezTo>
                <a:lnTo>
                  <a:pt x="700" y="458"/>
                </a:lnTo>
                <a:lnTo>
                  <a:pt x="700" y="285"/>
                </a:lnTo>
                <a:lnTo>
                  <a:pt x="700" y="189"/>
                </a:lnTo>
                <a:cubicBezTo>
                  <a:pt x="700" y="169"/>
                  <a:pt x="684" y="152"/>
                  <a:pt x="664" y="152"/>
                </a:cubicBezTo>
                <a:lnTo>
                  <a:pt x="36" y="152"/>
                </a:lnTo>
                <a:cubicBezTo>
                  <a:pt x="16" y="152"/>
                  <a:pt x="0" y="169"/>
                  <a:pt x="0" y="189"/>
                </a:cubicBezTo>
                <a:lnTo>
                  <a:pt x="0" y="285"/>
                </a:lnTo>
                <a:lnTo>
                  <a:pt x="0" y="458"/>
                </a:lnTo>
                <a:lnTo>
                  <a:pt x="0" y="487"/>
                </a:lnTo>
                <a:lnTo>
                  <a:pt x="0" y="660"/>
                </a:lnTo>
                <a:lnTo>
                  <a:pt x="0" y="682"/>
                </a:lnTo>
                <a:cubicBezTo>
                  <a:pt x="0" y="702"/>
                  <a:pt x="16" y="718"/>
                  <a:pt x="36" y="718"/>
                </a:cubicBezTo>
                <a:lnTo>
                  <a:pt x="387" y="718"/>
                </a:lnTo>
                <a:cubicBezTo>
                  <a:pt x="381" y="702"/>
                  <a:pt x="377" y="685"/>
                  <a:pt x="374" y="668"/>
                </a:cubicBezTo>
                <a:close/>
                <a:moveTo>
                  <a:pt x="29" y="285"/>
                </a:moveTo>
                <a:lnTo>
                  <a:pt x="29" y="285"/>
                </a:lnTo>
                <a:cubicBezTo>
                  <a:pt x="29" y="281"/>
                  <a:pt x="32" y="278"/>
                  <a:pt x="36" y="278"/>
                </a:cubicBezTo>
                <a:lnTo>
                  <a:pt x="229" y="278"/>
                </a:lnTo>
                <a:lnTo>
                  <a:pt x="229" y="458"/>
                </a:lnTo>
                <a:lnTo>
                  <a:pt x="29" y="458"/>
                </a:lnTo>
                <a:lnTo>
                  <a:pt x="29" y="285"/>
                </a:lnTo>
                <a:close/>
                <a:moveTo>
                  <a:pt x="229" y="487"/>
                </a:moveTo>
                <a:lnTo>
                  <a:pt x="229" y="487"/>
                </a:lnTo>
                <a:lnTo>
                  <a:pt x="229" y="668"/>
                </a:lnTo>
                <a:lnTo>
                  <a:pt x="36" y="668"/>
                </a:lnTo>
                <a:cubicBezTo>
                  <a:pt x="32" y="668"/>
                  <a:pt x="29" y="664"/>
                  <a:pt x="29" y="660"/>
                </a:cubicBezTo>
                <a:lnTo>
                  <a:pt x="29" y="487"/>
                </a:lnTo>
                <a:lnTo>
                  <a:pt x="229" y="487"/>
                </a:lnTo>
                <a:close/>
                <a:moveTo>
                  <a:pt x="257" y="458"/>
                </a:moveTo>
                <a:lnTo>
                  <a:pt x="257" y="458"/>
                </a:lnTo>
                <a:lnTo>
                  <a:pt x="257" y="278"/>
                </a:lnTo>
                <a:lnTo>
                  <a:pt x="449" y="278"/>
                </a:lnTo>
                <a:lnTo>
                  <a:pt x="449" y="458"/>
                </a:lnTo>
                <a:lnTo>
                  <a:pt x="257" y="458"/>
                </a:lnTo>
                <a:close/>
                <a:moveTo>
                  <a:pt x="463" y="189"/>
                </a:moveTo>
                <a:lnTo>
                  <a:pt x="463" y="189"/>
                </a:lnTo>
                <a:cubicBezTo>
                  <a:pt x="477" y="189"/>
                  <a:pt x="488" y="200"/>
                  <a:pt x="488" y="213"/>
                </a:cubicBezTo>
                <a:cubicBezTo>
                  <a:pt x="488" y="227"/>
                  <a:pt x="477" y="238"/>
                  <a:pt x="463" y="238"/>
                </a:cubicBezTo>
                <a:cubicBezTo>
                  <a:pt x="449" y="238"/>
                  <a:pt x="438" y="227"/>
                  <a:pt x="438" y="213"/>
                </a:cubicBezTo>
                <a:cubicBezTo>
                  <a:pt x="438" y="200"/>
                  <a:pt x="449" y="189"/>
                  <a:pt x="463" y="189"/>
                </a:cubicBezTo>
                <a:close/>
                <a:moveTo>
                  <a:pt x="243" y="189"/>
                </a:moveTo>
                <a:lnTo>
                  <a:pt x="243" y="189"/>
                </a:lnTo>
                <a:cubicBezTo>
                  <a:pt x="257" y="189"/>
                  <a:pt x="268" y="200"/>
                  <a:pt x="268" y="213"/>
                </a:cubicBezTo>
                <a:cubicBezTo>
                  <a:pt x="268" y="227"/>
                  <a:pt x="257" y="238"/>
                  <a:pt x="243" y="238"/>
                </a:cubicBezTo>
                <a:cubicBezTo>
                  <a:pt x="230" y="238"/>
                  <a:pt x="218" y="227"/>
                  <a:pt x="218" y="213"/>
                </a:cubicBezTo>
                <a:cubicBezTo>
                  <a:pt x="218" y="200"/>
                  <a:pt x="230" y="189"/>
                  <a:pt x="243" y="1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Freeform 22">
            <a:extLst>
              <a:ext uri="{FF2B5EF4-FFF2-40B4-BE49-F238E27FC236}">
                <a16:creationId xmlns:a16="http://schemas.microsoft.com/office/drawing/2014/main" xmlns="" id="{800962A9-FFD1-4FF2-9817-B25728D11800}"/>
              </a:ext>
            </a:extLst>
          </p:cNvPr>
          <p:cNvSpPr>
            <a:spLocks noEditPoints="1"/>
          </p:cNvSpPr>
          <p:nvPr/>
        </p:nvSpPr>
        <p:spPr bwMode="auto">
          <a:xfrm>
            <a:off x="8409052" y="3683888"/>
            <a:ext cx="368300" cy="482600"/>
          </a:xfrm>
          <a:custGeom>
            <a:avLst/>
            <a:gdLst>
              <a:gd name="T0" fmla="*/ 404 w 603"/>
              <a:gd name="T1" fmla="*/ 194 h 785"/>
              <a:gd name="T2" fmla="*/ 476 w 603"/>
              <a:gd name="T3" fmla="*/ 205 h 785"/>
              <a:gd name="T4" fmla="*/ 465 w 603"/>
              <a:gd name="T5" fmla="*/ 243 h 785"/>
              <a:gd name="T6" fmla="*/ 465 w 603"/>
              <a:gd name="T7" fmla="*/ 267 h 785"/>
              <a:gd name="T8" fmla="*/ 476 w 603"/>
              <a:gd name="T9" fmla="*/ 304 h 785"/>
              <a:gd name="T10" fmla="*/ 404 w 603"/>
              <a:gd name="T11" fmla="*/ 315 h 785"/>
              <a:gd name="T12" fmla="*/ 485 w 603"/>
              <a:gd name="T13" fmla="*/ 337 h 785"/>
              <a:gd name="T14" fmla="*/ 497 w 603"/>
              <a:gd name="T15" fmla="*/ 254 h 785"/>
              <a:gd name="T16" fmla="*/ 499 w 603"/>
              <a:gd name="T17" fmla="*/ 188 h 785"/>
              <a:gd name="T18" fmla="*/ 206 w 603"/>
              <a:gd name="T19" fmla="*/ 170 h 785"/>
              <a:gd name="T20" fmla="*/ 195 w 603"/>
              <a:gd name="T21" fmla="*/ 194 h 785"/>
              <a:gd name="T22" fmla="*/ 230 w 603"/>
              <a:gd name="T23" fmla="*/ 339 h 785"/>
              <a:gd name="T24" fmla="*/ 206 w 603"/>
              <a:gd name="T25" fmla="*/ 170 h 785"/>
              <a:gd name="T26" fmla="*/ 281 w 603"/>
              <a:gd name="T27" fmla="*/ 170 h 785"/>
              <a:gd name="T28" fmla="*/ 334 w 603"/>
              <a:gd name="T29" fmla="*/ 195 h 785"/>
              <a:gd name="T30" fmla="*/ 341 w 603"/>
              <a:gd name="T31" fmla="*/ 236 h 785"/>
              <a:gd name="T32" fmla="*/ 287 w 603"/>
              <a:gd name="T33" fmla="*/ 243 h 785"/>
              <a:gd name="T34" fmla="*/ 365 w 603"/>
              <a:gd name="T35" fmla="*/ 339 h 785"/>
              <a:gd name="T36" fmla="*/ 293 w 603"/>
              <a:gd name="T37" fmla="*/ 277 h 785"/>
              <a:gd name="T38" fmla="*/ 343 w 603"/>
              <a:gd name="T39" fmla="*/ 267 h 785"/>
              <a:gd name="T40" fmla="*/ 365 w 603"/>
              <a:gd name="T41" fmla="*/ 193 h 785"/>
              <a:gd name="T42" fmla="*/ 537 w 603"/>
              <a:gd name="T43" fmla="*/ 0 h 785"/>
              <a:gd name="T44" fmla="*/ 0 w 603"/>
              <a:gd name="T45" fmla="*/ 67 h 785"/>
              <a:gd name="T46" fmla="*/ 537 w 603"/>
              <a:gd name="T47" fmla="*/ 785 h 785"/>
              <a:gd name="T48" fmla="*/ 537 w 603"/>
              <a:gd name="T49" fmla="*/ 0 h 785"/>
              <a:gd name="T50" fmla="*/ 62 w 603"/>
              <a:gd name="T51" fmla="*/ 695 h 785"/>
              <a:gd name="T52" fmla="*/ 112 w 603"/>
              <a:gd name="T53" fmla="*/ 745 h 785"/>
              <a:gd name="T54" fmla="*/ 62 w 603"/>
              <a:gd name="T55" fmla="*/ 579 h 785"/>
              <a:gd name="T56" fmla="*/ 112 w 603"/>
              <a:gd name="T57" fmla="*/ 629 h 785"/>
              <a:gd name="T58" fmla="*/ 62 w 603"/>
              <a:gd name="T59" fmla="*/ 463 h 785"/>
              <a:gd name="T60" fmla="*/ 112 w 603"/>
              <a:gd name="T61" fmla="*/ 513 h 785"/>
              <a:gd name="T62" fmla="*/ 185 w 603"/>
              <a:gd name="T63" fmla="*/ 695 h 785"/>
              <a:gd name="T64" fmla="*/ 236 w 603"/>
              <a:gd name="T65" fmla="*/ 745 h 785"/>
              <a:gd name="T66" fmla="*/ 185 w 603"/>
              <a:gd name="T67" fmla="*/ 579 h 785"/>
              <a:gd name="T68" fmla="*/ 236 w 603"/>
              <a:gd name="T69" fmla="*/ 629 h 785"/>
              <a:gd name="T70" fmla="*/ 185 w 603"/>
              <a:gd name="T71" fmla="*/ 463 h 785"/>
              <a:gd name="T72" fmla="*/ 236 w 603"/>
              <a:gd name="T73" fmla="*/ 513 h 785"/>
              <a:gd name="T74" fmla="*/ 309 w 603"/>
              <a:gd name="T75" fmla="*/ 695 h 785"/>
              <a:gd name="T76" fmla="*/ 359 w 603"/>
              <a:gd name="T77" fmla="*/ 745 h 785"/>
              <a:gd name="T78" fmla="*/ 309 w 603"/>
              <a:gd name="T79" fmla="*/ 579 h 785"/>
              <a:gd name="T80" fmla="*/ 359 w 603"/>
              <a:gd name="T81" fmla="*/ 629 h 785"/>
              <a:gd name="T82" fmla="*/ 309 w 603"/>
              <a:gd name="T83" fmla="*/ 463 h 785"/>
              <a:gd name="T84" fmla="*/ 359 w 603"/>
              <a:gd name="T85" fmla="*/ 513 h 785"/>
              <a:gd name="T86" fmla="*/ 483 w 603"/>
              <a:gd name="T87" fmla="*/ 745 h 785"/>
              <a:gd name="T88" fmla="*/ 483 w 603"/>
              <a:gd name="T89" fmla="*/ 530 h 785"/>
              <a:gd name="T90" fmla="*/ 483 w 603"/>
              <a:gd name="T91" fmla="*/ 513 h 785"/>
              <a:gd name="T92" fmla="*/ 483 w 603"/>
              <a:gd name="T93" fmla="*/ 413 h 785"/>
              <a:gd name="T94" fmla="*/ 542 w 603"/>
              <a:gd name="T95" fmla="*/ 324 h 785"/>
              <a:gd name="T96" fmla="*/ 112 w 603"/>
              <a:gd name="T97" fmla="*/ 371 h 785"/>
              <a:gd name="T98" fmla="*/ 112 w 603"/>
              <a:gd name="T99" fmla="*/ 76 h 785"/>
              <a:gd name="T100" fmla="*/ 542 w 603"/>
              <a:gd name="T101" fmla="*/ 324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03" h="785">
                <a:moveTo>
                  <a:pt x="476" y="170"/>
                </a:moveTo>
                <a:lnTo>
                  <a:pt x="404" y="170"/>
                </a:lnTo>
                <a:lnTo>
                  <a:pt x="404" y="194"/>
                </a:lnTo>
                <a:lnTo>
                  <a:pt x="465" y="194"/>
                </a:lnTo>
                <a:cubicBezTo>
                  <a:pt x="466" y="194"/>
                  <a:pt x="468" y="194"/>
                  <a:pt x="469" y="195"/>
                </a:cubicBezTo>
                <a:cubicBezTo>
                  <a:pt x="474" y="196"/>
                  <a:pt x="476" y="200"/>
                  <a:pt x="476" y="205"/>
                </a:cubicBezTo>
                <a:lnTo>
                  <a:pt x="476" y="232"/>
                </a:lnTo>
                <a:cubicBezTo>
                  <a:pt x="476" y="233"/>
                  <a:pt x="476" y="234"/>
                  <a:pt x="476" y="236"/>
                </a:cubicBezTo>
                <a:cubicBezTo>
                  <a:pt x="474" y="240"/>
                  <a:pt x="470" y="243"/>
                  <a:pt x="465" y="243"/>
                </a:cubicBezTo>
                <a:lnTo>
                  <a:pt x="404" y="243"/>
                </a:lnTo>
                <a:lnTo>
                  <a:pt x="404" y="267"/>
                </a:lnTo>
                <a:lnTo>
                  <a:pt x="465" y="267"/>
                </a:lnTo>
                <a:cubicBezTo>
                  <a:pt x="466" y="267"/>
                  <a:pt x="468" y="267"/>
                  <a:pt x="469" y="267"/>
                </a:cubicBezTo>
                <a:cubicBezTo>
                  <a:pt x="474" y="269"/>
                  <a:pt x="476" y="272"/>
                  <a:pt x="476" y="277"/>
                </a:cubicBezTo>
                <a:lnTo>
                  <a:pt x="476" y="304"/>
                </a:lnTo>
                <a:cubicBezTo>
                  <a:pt x="476" y="305"/>
                  <a:pt x="476" y="307"/>
                  <a:pt x="476" y="308"/>
                </a:cubicBezTo>
                <a:cubicBezTo>
                  <a:pt x="474" y="313"/>
                  <a:pt x="470" y="315"/>
                  <a:pt x="465" y="315"/>
                </a:cubicBezTo>
                <a:lnTo>
                  <a:pt x="404" y="315"/>
                </a:lnTo>
                <a:lnTo>
                  <a:pt x="404" y="339"/>
                </a:lnTo>
                <a:lnTo>
                  <a:pt x="476" y="339"/>
                </a:lnTo>
                <a:cubicBezTo>
                  <a:pt x="479" y="339"/>
                  <a:pt x="482" y="338"/>
                  <a:pt x="485" y="337"/>
                </a:cubicBezTo>
                <a:cubicBezTo>
                  <a:pt x="495" y="333"/>
                  <a:pt x="500" y="325"/>
                  <a:pt x="500" y="316"/>
                </a:cubicBezTo>
                <a:lnTo>
                  <a:pt x="500" y="266"/>
                </a:lnTo>
                <a:cubicBezTo>
                  <a:pt x="500" y="262"/>
                  <a:pt x="499" y="258"/>
                  <a:pt x="497" y="254"/>
                </a:cubicBezTo>
                <a:cubicBezTo>
                  <a:pt x="499" y="251"/>
                  <a:pt x="500" y="247"/>
                  <a:pt x="500" y="243"/>
                </a:cubicBezTo>
                <a:lnTo>
                  <a:pt x="500" y="193"/>
                </a:lnTo>
                <a:cubicBezTo>
                  <a:pt x="500" y="191"/>
                  <a:pt x="500" y="189"/>
                  <a:pt x="499" y="188"/>
                </a:cubicBezTo>
                <a:cubicBezTo>
                  <a:pt x="495" y="176"/>
                  <a:pt x="487" y="170"/>
                  <a:pt x="476" y="170"/>
                </a:cubicBezTo>
                <a:close/>
                <a:moveTo>
                  <a:pt x="206" y="170"/>
                </a:moveTo>
                <a:lnTo>
                  <a:pt x="206" y="170"/>
                </a:lnTo>
                <a:lnTo>
                  <a:pt x="181" y="170"/>
                </a:lnTo>
                <a:lnTo>
                  <a:pt x="181" y="194"/>
                </a:lnTo>
                <a:lnTo>
                  <a:pt x="195" y="194"/>
                </a:lnTo>
                <a:cubicBezTo>
                  <a:pt x="201" y="195"/>
                  <a:pt x="205" y="198"/>
                  <a:pt x="205" y="203"/>
                </a:cubicBezTo>
                <a:lnTo>
                  <a:pt x="205" y="339"/>
                </a:lnTo>
                <a:lnTo>
                  <a:pt x="230" y="339"/>
                </a:lnTo>
                <a:lnTo>
                  <a:pt x="230" y="193"/>
                </a:lnTo>
                <a:cubicBezTo>
                  <a:pt x="230" y="191"/>
                  <a:pt x="230" y="189"/>
                  <a:pt x="229" y="188"/>
                </a:cubicBezTo>
                <a:cubicBezTo>
                  <a:pt x="225" y="176"/>
                  <a:pt x="217" y="170"/>
                  <a:pt x="206" y="170"/>
                </a:cubicBezTo>
                <a:close/>
                <a:moveTo>
                  <a:pt x="343" y="170"/>
                </a:moveTo>
                <a:lnTo>
                  <a:pt x="343" y="170"/>
                </a:lnTo>
                <a:lnTo>
                  <a:pt x="281" y="170"/>
                </a:lnTo>
                <a:lnTo>
                  <a:pt x="281" y="194"/>
                </a:lnTo>
                <a:lnTo>
                  <a:pt x="331" y="194"/>
                </a:lnTo>
                <a:cubicBezTo>
                  <a:pt x="332" y="194"/>
                  <a:pt x="333" y="194"/>
                  <a:pt x="334" y="195"/>
                </a:cubicBezTo>
                <a:cubicBezTo>
                  <a:pt x="339" y="197"/>
                  <a:pt x="341" y="200"/>
                  <a:pt x="341" y="205"/>
                </a:cubicBezTo>
                <a:lnTo>
                  <a:pt x="341" y="232"/>
                </a:lnTo>
                <a:cubicBezTo>
                  <a:pt x="341" y="233"/>
                  <a:pt x="341" y="234"/>
                  <a:pt x="341" y="236"/>
                </a:cubicBezTo>
                <a:cubicBezTo>
                  <a:pt x="339" y="240"/>
                  <a:pt x="336" y="243"/>
                  <a:pt x="331" y="243"/>
                </a:cubicBezTo>
                <a:lnTo>
                  <a:pt x="291" y="243"/>
                </a:lnTo>
                <a:cubicBezTo>
                  <a:pt x="290" y="243"/>
                  <a:pt x="289" y="243"/>
                  <a:pt x="287" y="243"/>
                </a:cubicBezTo>
                <a:cubicBezTo>
                  <a:pt x="275" y="247"/>
                  <a:pt x="269" y="254"/>
                  <a:pt x="269" y="265"/>
                </a:cubicBezTo>
                <a:lnTo>
                  <a:pt x="269" y="339"/>
                </a:lnTo>
                <a:lnTo>
                  <a:pt x="365" y="339"/>
                </a:lnTo>
                <a:lnTo>
                  <a:pt x="365" y="315"/>
                </a:lnTo>
                <a:lnTo>
                  <a:pt x="293" y="315"/>
                </a:lnTo>
                <a:lnTo>
                  <a:pt x="293" y="277"/>
                </a:lnTo>
                <a:cubicBezTo>
                  <a:pt x="293" y="276"/>
                  <a:pt x="293" y="275"/>
                  <a:pt x="293" y="274"/>
                </a:cubicBezTo>
                <a:cubicBezTo>
                  <a:pt x="295" y="269"/>
                  <a:pt x="299" y="267"/>
                  <a:pt x="304" y="267"/>
                </a:cubicBezTo>
                <a:lnTo>
                  <a:pt x="343" y="267"/>
                </a:lnTo>
                <a:cubicBezTo>
                  <a:pt x="344" y="267"/>
                  <a:pt x="346" y="266"/>
                  <a:pt x="347" y="266"/>
                </a:cubicBezTo>
                <a:cubicBezTo>
                  <a:pt x="359" y="262"/>
                  <a:pt x="365" y="255"/>
                  <a:pt x="365" y="244"/>
                </a:cubicBezTo>
                <a:lnTo>
                  <a:pt x="365" y="193"/>
                </a:lnTo>
                <a:lnTo>
                  <a:pt x="365" y="188"/>
                </a:lnTo>
                <a:cubicBezTo>
                  <a:pt x="361" y="176"/>
                  <a:pt x="353" y="170"/>
                  <a:pt x="343" y="170"/>
                </a:cubicBezTo>
                <a:close/>
                <a:moveTo>
                  <a:pt x="537" y="0"/>
                </a:moveTo>
                <a:lnTo>
                  <a:pt x="537" y="0"/>
                </a:lnTo>
                <a:lnTo>
                  <a:pt x="67" y="0"/>
                </a:lnTo>
                <a:cubicBezTo>
                  <a:pt x="30" y="0"/>
                  <a:pt x="0" y="30"/>
                  <a:pt x="0" y="67"/>
                </a:cubicBezTo>
                <a:lnTo>
                  <a:pt x="0" y="718"/>
                </a:lnTo>
                <a:cubicBezTo>
                  <a:pt x="0" y="755"/>
                  <a:pt x="30" y="785"/>
                  <a:pt x="67" y="785"/>
                </a:cubicBezTo>
                <a:lnTo>
                  <a:pt x="537" y="785"/>
                </a:lnTo>
                <a:cubicBezTo>
                  <a:pt x="573" y="785"/>
                  <a:pt x="603" y="755"/>
                  <a:pt x="603" y="718"/>
                </a:cubicBezTo>
                <a:lnTo>
                  <a:pt x="603" y="67"/>
                </a:lnTo>
                <a:cubicBezTo>
                  <a:pt x="603" y="30"/>
                  <a:pt x="573" y="0"/>
                  <a:pt x="537" y="0"/>
                </a:cubicBezTo>
                <a:close/>
                <a:moveTo>
                  <a:pt x="112" y="745"/>
                </a:moveTo>
                <a:lnTo>
                  <a:pt x="112" y="745"/>
                </a:lnTo>
                <a:cubicBezTo>
                  <a:pt x="85" y="745"/>
                  <a:pt x="62" y="722"/>
                  <a:pt x="62" y="695"/>
                </a:cubicBezTo>
                <a:cubicBezTo>
                  <a:pt x="62" y="667"/>
                  <a:pt x="85" y="644"/>
                  <a:pt x="112" y="644"/>
                </a:cubicBezTo>
                <a:cubicBezTo>
                  <a:pt x="140" y="644"/>
                  <a:pt x="163" y="667"/>
                  <a:pt x="163" y="695"/>
                </a:cubicBezTo>
                <a:cubicBezTo>
                  <a:pt x="163" y="722"/>
                  <a:pt x="140" y="745"/>
                  <a:pt x="112" y="745"/>
                </a:cubicBezTo>
                <a:close/>
                <a:moveTo>
                  <a:pt x="112" y="629"/>
                </a:moveTo>
                <a:lnTo>
                  <a:pt x="112" y="629"/>
                </a:lnTo>
                <a:cubicBezTo>
                  <a:pt x="85" y="629"/>
                  <a:pt x="62" y="607"/>
                  <a:pt x="62" y="579"/>
                </a:cubicBezTo>
                <a:cubicBezTo>
                  <a:pt x="62" y="551"/>
                  <a:pt x="85" y="528"/>
                  <a:pt x="112" y="528"/>
                </a:cubicBezTo>
                <a:cubicBezTo>
                  <a:pt x="140" y="528"/>
                  <a:pt x="163" y="551"/>
                  <a:pt x="163" y="579"/>
                </a:cubicBezTo>
                <a:cubicBezTo>
                  <a:pt x="163" y="607"/>
                  <a:pt x="140" y="629"/>
                  <a:pt x="112" y="629"/>
                </a:cubicBezTo>
                <a:close/>
                <a:moveTo>
                  <a:pt x="112" y="513"/>
                </a:moveTo>
                <a:lnTo>
                  <a:pt x="112" y="513"/>
                </a:lnTo>
                <a:cubicBezTo>
                  <a:pt x="85" y="513"/>
                  <a:pt x="62" y="491"/>
                  <a:pt x="62" y="463"/>
                </a:cubicBezTo>
                <a:cubicBezTo>
                  <a:pt x="62" y="435"/>
                  <a:pt x="85" y="413"/>
                  <a:pt x="112" y="413"/>
                </a:cubicBezTo>
                <a:cubicBezTo>
                  <a:pt x="140" y="413"/>
                  <a:pt x="163" y="435"/>
                  <a:pt x="163" y="463"/>
                </a:cubicBezTo>
                <a:cubicBezTo>
                  <a:pt x="163" y="491"/>
                  <a:pt x="140" y="513"/>
                  <a:pt x="112" y="513"/>
                </a:cubicBezTo>
                <a:close/>
                <a:moveTo>
                  <a:pt x="236" y="745"/>
                </a:moveTo>
                <a:lnTo>
                  <a:pt x="236" y="745"/>
                </a:lnTo>
                <a:cubicBezTo>
                  <a:pt x="208" y="745"/>
                  <a:pt x="185" y="722"/>
                  <a:pt x="185" y="695"/>
                </a:cubicBezTo>
                <a:cubicBezTo>
                  <a:pt x="185" y="667"/>
                  <a:pt x="208" y="644"/>
                  <a:pt x="236" y="644"/>
                </a:cubicBezTo>
                <a:cubicBezTo>
                  <a:pt x="264" y="644"/>
                  <a:pt x="286" y="667"/>
                  <a:pt x="286" y="695"/>
                </a:cubicBezTo>
                <a:cubicBezTo>
                  <a:pt x="286" y="722"/>
                  <a:pt x="264" y="745"/>
                  <a:pt x="236" y="745"/>
                </a:cubicBezTo>
                <a:close/>
                <a:moveTo>
                  <a:pt x="236" y="629"/>
                </a:moveTo>
                <a:lnTo>
                  <a:pt x="236" y="629"/>
                </a:lnTo>
                <a:cubicBezTo>
                  <a:pt x="208" y="629"/>
                  <a:pt x="185" y="607"/>
                  <a:pt x="185" y="579"/>
                </a:cubicBezTo>
                <a:cubicBezTo>
                  <a:pt x="185" y="551"/>
                  <a:pt x="208" y="528"/>
                  <a:pt x="236" y="528"/>
                </a:cubicBezTo>
                <a:cubicBezTo>
                  <a:pt x="264" y="528"/>
                  <a:pt x="286" y="551"/>
                  <a:pt x="286" y="579"/>
                </a:cubicBezTo>
                <a:cubicBezTo>
                  <a:pt x="286" y="607"/>
                  <a:pt x="264" y="629"/>
                  <a:pt x="236" y="629"/>
                </a:cubicBezTo>
                <a:close/>
                <a:moveTo>
                  <a:pt x="236" y="513"/>
                </a:moveTo>
                <a:lnTo>
                  <a:pt x="236" y="513"/>
                </a:lnTo>
                <a:cubicBezTo>
                  <a:pt x="208" y="513"/>
                  <a:pt x="185" y="491"/>
                  <a:pt x="185" y="463"/>
                </a:cubicBezTo>
                <a:cubicBezTo>
                  <a:pt x="185" y="435"/>
                  <a:pt x="208" y="413"/>
                  <a:pt x="236" y="413"/>
                </a:cubicBezTo>
                <a:cubicBezTo>
                  <a:pt x="264" y="413"/>
                  <a:pt x="286" y="435"/>
                  <a:pt x="286" y="463"/>
                </a:cubicBezTo>
                <a:cubicBezTo>
                  <a:pt x="286" y="491"/>
                  <a:pt x="264" y="513"/>
                  <a:pt x="236" y="513"/>
                </a:cubicBezTo>
                <a:close/>
                <a:moveTo>
                  <a:pt x="359" y="745"/>
                </a:moveTo>
                <a:lnTo>
                  <a:pt x="359" y="745"/>
                </a:lnTo>
                <a:cubicBezTo>
                  <a:pt x="331" y="745"/>
                  <a:pt x="309" y="722"/>
                  <a:pt x="309" y="695"/>
                </a:cubicBezTo>
                <a:cubicBezTo>
                  <a:pt x="309" y="667"/>
                  <a:pt x="331" y="644"/>
                  <a:pt x="359" y="644"/>
                </a:cubicBezTo>
                <a:cubicBezTo>
                  <a:pt x="387" y="644"/>
                  <a:pt x="410" y="667"/>
                  <a:pt x="410" y="695"/>
                </a:cubicBezTo>
                <a:cubicBezTo>
                  <a:pt x="410" y="722"/>
                  <a:pt x="387" y="745"/>
                  <a:pt x="359" y="745"/>
                </a:cubicBezTo>
                <a:close/>
                <a:moveTo>
                  <a:pt x="359" y="629"/>
                </a:moveTo>
                <a:lnTo>
                  <a:pt x="359" y="629"/>
                </a:lnTo>
                <a:cubicBezTo>
                  <a:pt x="331" y="629"/>
                  <a:pt x="309" y="607"/>
                  <a:pt x="309" y="579"/>
                </a:cubicBezTo>
                <a:cubicBezTo>
                  <a:pt x="309" y="551"/>
                  <a:pt x="331" y="528"/>
                  <a:pt x="359" y="528"/>
                </a:cubicBezTo>
                <a:cubicBezTo>
                  <a:pt x="387" y="528"/>
                  <a:pt x="410" y="551"/>
                  <a:pt x="410" y="579"/>
                </a:cubicBezTo>
                <a:cubicBezTo>
                  <a:pt x="410" y="607"/>
                  <a:pt x="387" y="629"/>
                  <a:pt x="359" y="629"/>
                </a:cubicBezTo>
                <a:close/>
                <a:moveTo>
                  <a:pt x="359" y="513"/>
                </a:moveTo>
                <a:lnTo>
                  <a:pt x="359" y="513"/>
                </a:lnTo>
                <a:cubicBezTo>
                  <a:pt x="331" y="513"/>
                  <a:pt x="309" y="491"/>
                  <a:pt x="309" y="463"/>
                </a:cubicBezTo>
                <a:cubicBezTo>
                  <a:pt x="309" y="435"/>
                  <a:pt x="331" y="413"/>
                  <a:pt x="359" y="413"/>
                </a:cubicBezTo>
                <a:cubicBezTo>
                  <a:pt x="387" y="413"/>
                  <a:pt x="410" y="435"/>
                  <a:pt x="410" y="463"/>
                </a:cubicBezTo>
                <a:cubicBezTo>
                  <a:pt x="410" y="491"/>
                  <a:pt x="387" y="513"/>
                  <a:pt x="359" y="513"/>
                </a:cubicBezTo>
                <a:close/>
                <a:moveTo>
                  <a:pt x="528" y="698"/>
                </a:moveTo>
                <a:lnTo>
                  <a:pt x="528" y="698"/>
                </a:lnTo>
                <a:cubicBezTo>
                  <a:pt x="528" y="724"/>
                  <a:pt x="508" y="745"/>
                  <a:pt x="483" y="745"/>
                </a:cubicBezTo>
                <a:cubicBezTo>
                  <a:pt x="459" y="745"/>
                  <a:pt x="439" y="724"/>
                  <a:pt x="439" y="698"/>
                </a:cubicBezTo>
                <a:lnTo>
                  <a:pt x="439" y="576"/>
                </a:lnTo>
                <a:cubicBezTo>
                  <a:pt x="439" y="551"/>
                  <a:pt x="459" y="530"/>
                  <a:pt x="483" y="530"/>
                </a:cubicBezTo>
                <a:cubicBezTo>
                  <a:pt x="508" y="530"/>
                  <a:pt x="528" y="551"/>
                  <a:pt x="528" y="576"/>
                </a:cubicBezTo>
                <a:lnTo>
                  <a:pt x="528" y="698"/>
                </a:lnTo>
                <a:close/>
                <a:moveTo>
                  <a:pt x="483" y="513"/>
                </a:moveTo>
                <a:lnTo>
                  <a:pt x="483" y="513"/>
                </a:lnTo>
                <a:cubicBezTo>
                  <a:pt x="455" y="513"/>
                  <a:pt x="432" y="491"/>
                  <a:pt x="432" y="463"/>
                </a:cubicBezTo>
                <a:cubicBezTo>
                  <a:pt x="432" y="435"/>
                  <a:pt x="455" y="413"/>
                  <a:pt x="483" y="413"/>
                </a:cubicBezTo>
                <a:cubicBezTo>
                  <a:pt x="510" y="413"/>
                  <a:pt x="533" y="435"/>
                  <a:pt x="533" y="463"/>
                </a:cubicBezTo>
                <a:cubicBezTo>
                  <a:pt x="533" y="491"/>
                  <a:pt x="510" y="513"/>
                  <a:pt x="483" y="513"/>
                </a:cubicBezTo>
                <a:close/>
                <a:moveTo>
                  <a:pt x="542" y="324"/>
                </a:moveTo>
                <a:lnTo>
                  <a:pt x="542" y="324"/>
                </a:lnTo>
                <a:cubicBezTo>
                  <a:pt x="542" y="350"/>
                  <a:pt x="521" y="371"/>
                  <a:pt x="495" y="371"/>
                </a:cubicBezTo>
                <a:lnTo>
                  <a:pt x="112" y="371"/>
                </a:lnTo>
                <a:cubicBezTo>
                  <a:pt x="86" y="371"/>
                  <a:pt x="65" y="350"/>
                  <a:pt x="65" y="324"/>
                </a:cubicBezTo>
                <a:lnTo>
                  <a:pt x="65" y="122"/>
                </a:lnTo>
                <a:cubicBezTo>
                  <a:pt x="65" y="97"/>
                  <a:pt x="86" y="76"/>
                  <a:pt x="112" y="76"/>
                </a:cubicBezTo>
                <a:lnTo>
                  <a:pt x="495" y="76"/>
                </a:lnTo>
                <a:cubicBezTo>
                  <a:pt x="521" y="76"/>
                  <a:pt x="542" y="97"/>
                  <a:pt x="542" y="122"/>
                </a:cubicBezTo>
                <a:lnTo>
                  <a:pt x="542" y="3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Freeform 23">
            <a:extLst>
              <a:ext uri="{FF2B5EF4-FFF2-40B4-BE49-F238E27FC236}">
                <a16:creationId xmlns:a16="http://schemas.microsoft.com/office/drawing/2014/main" xmlns="" id="{2B4C5D4C-9992-4D2D-99A2-4A2ECDE6D806}"/>
              </a:ext>
            </a:extLst>
          </p:cNvPr>
          <p:cNvSpPr>
            <a:spLocks noEditPoints="1"/>
          </p:cNvSpPr>
          <p:nvPr/>
        </p:nvSpPr>
        <p:spPr bwMode="auto">
          <a:xfrm>
            <a:off x="4181133" y="4472876"/>
            <a:ext cx="422275" cy="479425"/>
          </a:xfrm>
          <a:custGeom>
            <a:avLst/>
            <a:gdLst>
              <a:gd name="T0" fmla="*/ 441 w 691"/>
              <a:gd name="T1" fmla="*/ 98 h 782"/>
              <a:gd name="T2" fmla="*/ 343 w 691"/>
              <a:gd name="T3" fmla="*/ 196 h 782"/>
              <a:gd name="T4" fmla="*/ 245 w 691"/>
              <a:gd name="T5" fmla="*/ 196 h 782"/>
              <a:gd name="T6" fmla="*/ 147 w 691"/>
              <a:gd name="T7" fmla="*/ 98 h 782"/>
              <a:gd name="T8" fmla="*/ 245 w 691"/>
              <a:gd name="T9" fmla="*/ 0 h 782"/>
              <a:gd name="T10" fmla="*/ 343 w 691"/>
              <a:gd name="T11" fmla="*/ 0 h 782"/>
              <a:gd name="T12" fmla="*/ 441 w 691"/>
              <a:gd name="T13" fmla="*/ 98 h 782"/>
              <a:gd name="T14" fmla="*/ 384 w 691"/>
              <a:gd name="T15" fmla="*/ 540 h 782"/>
              <a:gd name="T16" fmla="*/ 379 w 691"/>
              <a:gd name="T17" fmla="*/ 580 h 782"/>
              <a:gd name="T18" fmla="*/ 535 w 691"/>
              <a:gd name="T19" fmla="*/ 736 h 782"/>
              <a:gd name="T20" fmla="*/ 688 w 691"/>
              <a:gd name="T21" fmla="*/ 613 h 782"/>
              <a:gd name="T22" fmla="*/ 691 w 691"/>
              <a:gd name="T23" fmla="*/ 580 h 782"/>
              <a:gd name="T24" fmla="*/ 535 w 691"/>
              <a:gd name="T25" fmla="*/ 423 h 782"/>
              <a:gd name="T26" fmla="*/ 384 w 691"/>
              <a:gd name="T27" fmla="*/ 540 h 782"/>
              <a:gd name="T28" fmla="*/ 607 w 691"/>
              <a:gd name="T29" fmla="*/ 507 h 782"/>
              <a:gd name="T30" fmla="*/ 607 w 691"/>
              <a:gd name="T31" fmla="*/ 507 h 782"/>
              <a:gd name="T32" fmla="*/ 607 w 691"/>
              <a:gd name="T33" fmla="*/ 555 h 782"/>
              <a:gd name="T34" fmla="*/ 583 w 691"/>
              <a:gd name="T35" fmla="*/ 580 h 782"/>
              <a:gd name="T36" fmla="*/ 607 w 691"/>
              <a:gd name="T37" fmla="*/ 604 h 782"/>
              <a:gd name="T38" fmla="*/ 607 w 691"/>
              <a:gd name="T39" fmla="*/ 652 h 782"/>
              <a:gd name="T40" fmla="*/ 560 w 691"/>
              <a:gd name="T41" fmla="*/ 652 h 782"/>
              <a:gd name="T42" fmla="*/ 535 w 691"/>
              <a:gd name="T43" fmla="*/ 627 h 782"/>
              <a:gd name="T44" fmla="*/ 511 w 691"/>
              <a:gd name="T45" fmla="*/ 652 h 782"/>
              <a:gd name="T46" fmla="*/ 463 w 691"/>
              <a:gd name="T47" fmla="*/ 652 h 782"/>
              <a:gd name="T48" fmla="*/ 463 w 691"/>
              <a:gd name="T49" fmla="*/ 604 h 782"/>
              <a:gd name="T50" fmla="*/ 487 w 691"/>
              <a:gd name="T51" fmla="*/ 580 h 782"/>
              <a:gd name="T52" fmla="*/ 463 w 691"/>
              <a:gd name="T53" fmla="*/ 555 h 782"/>
              <a:gd name="T54" fmla="*/ 463 w 691"/>
              <a:gd name="T55" fmla="*/ 507 h 782"/>
              <a:gd name="T56" fmla="*/ 511 w 691"/>
              <a:gd name="T57" fmla="*/ 507 h 782"/>
              <a:gd name="T58" fmla="*/ 535 w 691"/>
              <a:gd name="T59" fmla="*/ 532 h 782"/>
              <a:gd name="T60" fmla="*/ 560 w 691"/>
              <a:gd name="T61" fmla="*/ 507 h 782"/>
              <a:gd name="T62" fmla="*/ 607 w 691"/>
              <a:gd name="T63" fmla="*/ 507 h 782"/>
              <a:gd name="T64" fmla="*/ 488 w 691"/>
              <a:gd name="T65" fmla="*/ 98 h 782"/>
              <a:gd name="T66" fmla="*/ 490 w 691"/>
              <a:gd name="T67" fmla="*/ 120 h 782"/>
              <a:gd name="T68" fmla="*/ 367 w 691"/>
              <a:gd name="T69" fmla="*/ 243 h 782"/>
              <a:gd name="T70" fmla="*/ 220 w 691"/>
              <a:gd name="T71" fmla="*/ 243 h 782"/>
              <a:gd name="T72" fmla="*/ 98 w 691"/>
              <a:gd name="T73" fmla="*/ 120 h 782"/>
              <a:gd name="T74" fmla="*/ 100 w 691"/>
              <a:gd name="T75" fmla="*/ 98 h 782"/>
              <a:gd name="T76" fmla="*/ 0 w 691"/>
              <a:gd name="T77" fmla="*/ 218 h 782"/>
              <a:gd name="T78" fmla="*/ 0 w 691"/>
              <a:gd name="T79" fmla="*/ 659 h 782"/>
              <a:gd name="T80" fmla="*/ 122 w 691"/>
              <a:gd name="T81" fmla="*/ 782 h 782"/>
              <a:gd name="T82" fmla="*/ 448 w 691"/>
              <a:gd name="T83" fmla="*/ 782 h 782"/>
              <a:gd name="T84" fmla="*/ 315 w 691"/>
              <a:gd name="T85" fmla="*/ 580 h 782"/>
              <a:gd name="T86" fmla="*/ 534 w 691"/>
              <a:gd name="T87" fmla="*/ 361 h 782"/>
              <a:gd name="T88" fmla="*/ 588 w 691"/>
              <a:gd name="T89" fmla="*/ 368 h 782"/>
              <a:gd name="T90" fmla="*/ 588 w 691"/>
              <a:gd name="T91" fmla="*/ 218 h 782"/>
              <a:gd name="T92" fmla="*/ 488 w 691"/>
              <a:gd name="T93" fmla="*/ 98 h 782"/>
              <a:gd name="T94" fmla="*/ 275 w 691"/>
              <a:gd name="T95" fmla="*/ 490 h 782"/>
              <a:gd name="T96" fmla="*/ 275 w 691"/>
              <a:gd name="T97" fmla="*/ 490 h 782"/>
              <a:gd name="T98" fmla="*/ 122 w 691"/>
              <a:gd name="T99" fmla="*/ 490 h 782"/>
              <a:gd name="T100" fmla="*/ 98 w 691"/>
              <a:gd name="T101" fmla="*/ 466 h 782"/>
              <a:gd name="T102" fmla="*/ 122 w 691"/>
              <a:gd name="T103" fmla="*/ 441 h 782"/>
              <a:gd name="T104" fmla="*/ 275 w 691"/>
              <a:gd name="T105" fmla="*/ 441 h 782"/>
              <a:gd name="T106" fmla="*/ 300 w 691"/>
              <a:gd name="T107" fmla="*/ 466 h 782"/>
              <a:gd name="T108" fmla="*/ 275 w 691"/>
              <a:gd name="T109" fmla="*/ 490 h 782"/>
              <a:gd name="T110" fmla="*/ 324 w 691"/>
              <a:gd name="T111" fmla="*/ 392 h 782"/>
              <a:gd name="T112" fmla="*/ 324 w 691"/>
              <a:gd name="T113" fmla="*/ 392 h 782"/>
              <a:gd name="T114" fmla="*/ 122 w 691"/>
              <a:gd name="T115" fmla="*/ 392 h 782"/>
              <a:gd name="T116" fmla="*/ 98 w 691"/>
              <a:gd name="T117" fmla="*/ 367 h 782"/>
              <a:gd name="T118" fmla="*/ 122 w 691"/>
              <a:gd name="T119" fmla="*/ 343 h 782"/>
              <a:gd name="T120" fmla="*/ 324 w 691"/>
              <a:gd name="T121" fmla="*/ 343 h 782"/>
              <a:gd name="T122" fmla="*/ 349 w 691"/>
              <a:gd name="T123" fmla="*/ 367 h 782"/>
              <a:gd name="T124" fmla="*/ 324 w 691"/>
              <a:gd name="T125" fmla="*/ 392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91" h="782">
                <a:moveTo>
                  <a:pt x="441" y="98"/>
                </a:moveTo>
                <a:cubicBezTo>
                  <a:pt x="441" y="152"/>
                  <a:pt x="397" y="196"/>
                  <a:pt x="343" y="196"/>
                </a:cubicBezTo>
                <a:lnTo>
                  <a:pt x="245" y="196"/>
                </a:lnTo>
                <a:cubicBezTo>
                  <a:pt x="191" y="196"/>
                  <a:pt x="147" y="152"/>
                  <a:pt x="147" y="98"/>
                </a:cubicBezTo>
                <a:cubicBezTo>
                  <a:pt x="147" y="44"/>
                  <a:pt x="191" y="0"/>
                  <a:pt x="245" y="0"/>
                </a:cubicBezTo>
                <a:lnTo>
                  <a:pt x="343" y="0"/>
                </a:lnTo>
                <a:cubicBezTo>
                  <a:pt x="397" y="0"/>
                  <a:pt x="441" y="44"/>
                  <a:pt x="441" y="98"/>
                </a:cubicBezTo>
                <a:close/>
                <a:moveTo>
                  <a:pt x="384" y="540"/>
                </a:moveTo>
                <a:cubicBezTo>
                  <a:pt x="380" y="553"/>
                  <a:pt x="379" y="566"/>
                  <a:pt x="379" y="580"/>
                </a:cubicBezTo>
                <a:cubicBezTo>
                  <a:pt x="379" y="666"/>
                  <a:pt x="449" y="736"/>
                  <a:pt x="535" y="736"/>
                </a:cubicBezTo>
                <a:cubicBezTo>
                  <a:pt x="610" y="736"/>
                  <a:pt x="673" y="683"/>
                  <a:pt x="688" y="613"/>
                </a:cubicBezTo>
                <a:cubicBezTo>
                  <a:pt x="690" y="602"/>
                  <a:pt x="691" y="591"/>
                  <a:pt x="691" y="580"/>
                </a:cubicBezTo>
                <a:cubicBezTo>
                  <a:pt x="691" y="493"/>
                  <a:pt x="621" y="423"/>
                  <a:pt x="535" y="423"/>
                </a:cubicBezTo>
                <a:cubicBezTo>
                  <a:pt x="462" y="423"/>
                  <a:pt x="401" y="473"/>
                  <a:pt x="384" y="540"/>
                </a:cubicBezTo>
                <a:close/>
                <a:moveTo>
                  <a:pt x="607" y="507"/>
                </a:moveTo>
                <a:lnTo>
                  <a:pt x="607" y="507"/>
                </a:lnTo>
                <a:cubicBezTo>
                  <a:pt x="620" y="520"/>
                  <a:pt x="620" y="542"/>
                  <a:pt x="607" y="555"/>
                </a:cubicBezTo>
                <a:lnTo>
                  <a:pt x="583" y="580"/>
                </a:lnTo>
                <a:lnTo>
                  <a:pt x="607" y="604"/>
                </a:lnTo>
                <a:cubicBezTo>
                  <a:pt x="620" y="617"/>
                  <a:pt x="620" y="639"/>
                  <a:pt x="607" y="652"/>
                </a:cubicBezTo>
                <a:cubicBezTo>
                  <a:pt x="594" y="665"/>
                  <a:pt x="573" y="665"/>
                  <a:pt x="560" y="652"/>
                </a:cubicBezTo>
                <a:lnTo>
                  <a:pt x="535" y="627"/>
                </a:lnTo>
                <a:lnTo>
                  <a:pt x="511" y="652"/>
                </a:lnTo>
                <a:cubicBezTo>
                  <a:pt x="497" y="665"/>
                  <a:pt x="476" y="665"/>
                  <a:pt x="463" y="652"/>
                </a:cubicBezTo>
                <a:cubicBezTo>
                  <a:pt x="450" y="639"/>
                  <a:pt x="450" y="617"/>
                  <a:pt x="463" y="604"/>
                </a:cubicBezTo>
                <a:lnTo>
                  <a:pt x="487" y="580"/>
                </a:lnTo>
                <a:lnTo>
                  <a:pt x="463" y="555"/>
                </a:lnTo>
                <a:cubicBezTo>
                  <a:pt x="450" y="542"/>
                  <a:pt x="450" y="520"/>
                  <a:pt x="463" y="507"/>
                </a:cubicBezTo>
                <a:cubicBezTo>
                  <a:pt x="476" y="494"/>
                  <a:pt x="497" y="494"/>
                  <a:pt x="511" y="507"/>
                </a:cubicBezTo>
                <a:lnTo>
                  <a:pt x="535" y="532"/>
                </a:lnTo>
                <a:lnTo>
                  <a:pt x="560" y="507"/>
                </a:lnTo>
                <a:cubicBezTo>
                  <a:pt x="573" y="494"/>
                  <a:pt x="594" y="494"/>
                  <a:pt x="607" y="507"/>
                </a:cubicBezTo>
                <a:close/>
                <a:moveTo>
                  <a:pt x="488" y="98"/>
                </a:moveTo>
                <a:cubicBezTo>
                  <a:pt x="489" y="105"/>
                  <a:pt x="490" y="113"/>
                  <a:pt x="490" y="120"/>
                </a:cubicBezTo>
                <a:cubicBezTo>
                  <a:pt x="490" y="188"/>
                  <a:pt x="435" y="243"/>
                  <a:pt x="367" y="243"/>
                </a:cubicBezTo>
                <a:lnTo>
                  <a:pt x="220" y="243"/>
                </a:lnTo>
                <a:cubicBezTo>
                  <a:pt x="152" y="243"/>
                  <a:pt x="98" y="188"/>
                  <a:pt x="98" y="120"/>
                </a:cubicBezTo>
                <a:cubicBezTo>
                  <a:pt x="98" y="113"/>
                  <a:pt x="98" y="105"/>
                  <a:pt x="100" y="98"/>
                </a:cubicBezTo>
                <a:cubicBezTo>
                  <a:pt x="43" y="108"/>
                  <a:pt x="0" y="158"/>
                  <a:pt x="0" y="218"/>
                </a:cubicBezTo>
                <a:lnTo>
                  <a:pt x="0" y="659"/>
                </a:lnTo>
                <a:cubicBezTo>
                  <a:pt x="0" y="727"/>
                  <a:pt x="54" y="782"/>
                  <a:pt x="122" y="782"/>
                </a:cubicBezTo>
                <a:lnTo>
                  <a:pt x="448" y="782"/>
                </a:lnTo>
                <a:cubicBezTo>
                  <a:pt x="370" y="749"/>
                  <a:pt x="315" y="671"/>
                  <a:pt x="315" y="580"/>
                </a:cubicBezTo>
                <a:cubicBezTo>
                  <a:pt x="315" y="459"/>
                  <a:pt x="413" y="361"/>
                  <a:pt x="534" y="361"/>
                </a:cubicBezTo>
                <a:cubicBezTo>
                  <a:pt x="553" y="361"/>
                  <a:pt x="571" y="364"/>
                  <a:pt x="588" y="368"/>
                </a:cubicBezTo>
                <a:lnTo>
                  <a:pt x="588" y="218"/>
                </a:lnTo>
                <a:cubicBezTo>
                  <a:pt x="588" y="158"/>
                  <a:pt x="545" y="108"/>
                  <a:pt x="488" y="98"/>
                </a:cubicBezTo>
                <a:close/>
                <a:moveTo>
                  <a:pt x="275" y="490"/>
                </a:moveTo>
                <a:lnTo>
                  <a:pt x="275" y="490"/>
                </a:lnTo>
                <a:lnTo>
                  <a:pt x="122" y="490"/>
                </a:lnTo>
                <a:cubicBezTo>
                  <a:pt x="109" y="490"/>
                  <a:pt x="98" y="479"/>
                  <a:pt x="98" y="466"/>
                </a:cubicBezTo>
                <a:cubicBezTo>
                  <a:pt x="98" y="452"/>
                  <a:pt x="109" y="441"/>
                  <a:pt x="122" y="441"/>
                </a:cubicBezTo>
                <a:lnTo>
                  <a:pt x="275" y="441"/>
                </a:lnTo>
                <a:cubicBezTo>
                  <a:pt x="289" y="441"/>
                  <a:pt x="300" y="452"/>
                  <a:pt x="300" y="466"/>
                </a:cubicBezTo>
                <a:cubicBezTo>
                  <a:pt x="300" y="479"/>
                  <a:pt x="289" y="490"/>
                  <a:pt x="275" y="490"/>
                </a:cubicBezTo>
                <a:close/>
                <a:moveTo>
                  <a:pt x="324" y="392"/>
                </a:moveTo>
                <a:lnTo>
                  <a:pt x="324" y="392"/>
                </a:lnTo>
                <a:lnTo>
                  <a:pt x="122" y="392"/>
                </a:lnTo>
                <a:cubicBezTo>
                  <a:pt x="109" y="392"/>
                  <a:pt x="98" y="381"/>
                  <a:pt x="98" y="367"/>
                </a:cubicBezTo>
                <a:cubicBezTo>
                  <a:pt x="98" y="354"/>
                  <a:pt x="109" y="343"/>
                  <a:pt x="122" y="343"/>
                </a:cubicBezTo>
                <a:lnTo>
                  <a:pt x="324" y="343"/>
                </a:lnTo>
                <a:cubicBezTo>
                  <a:pt x="338" y="343"/>
                  <a:pt x="349" y="354"/>
                  <a:pt x="349" y="367"/>
                </a:cubicBezTo>
                <a:cubicBezTo>
                  <a:pt x="349" y="381"/>
                  <a:pt x="338" y="392"/>
                  <a:pt x="324" y="3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Freeform 24">
            <a:extLst>
              <a:ext uri="{FF2B5EF4-FFF2-40B4-BE49-F238E27FC236}">
                <a16:creationId xmlns:a16="http://schemas.microsoft.com/office/drawing/2014/main" xmlns="" id="{C46D827E-9C29-4C99-94BA-AB6A4BF90555}"/>
              </a:ext>
            </a:extLst>
          </p:cNvPr>
          <p:cNvSpPr>
            <a:spLocks noEditPoints="1"/>
          </p:cNvSpPr>
          <p:nvPr/>
        </p:nvSpPr>
        <p:spPr bwMode="auto">
          <a:xfrm>
            <a:off x="5023592" y="4480813"/>
            <a:ext cx="423863" cy="481013"/>
          </a:xfrm>
          <a:custGeom>
            <a:avLst/>
            <a:gdLst>
              <a:gd name="T0" fmla="*/ 441 w 692"/>
              <a:gd name="T1" fmla="*/ 98 h 782"/>
              <a:gd name="T2" fmla="*/ 343 w 692"/>
              <a:gd name="T3" fmla="*/ 196 h 782"/>
              <a:gd name="T4" fmla="*/ 245 w 692"/>
              <a:gd name="T5" fmla="*/ 196 h 782"/>
              <a:gd name="T6" fmla="*/ 147 w 692"/>
              <a:gd name="T7" fmla="*/ 98 h 782"/>
              <a:gd name="T8" fmla="*/ 245 w 692"/>
              <a:gd name="T9" fmla="*/ 0 h 782"/>
              <a:gd name="T10" fmla="*/ 343 w 692"/>
              <a:gd name="T11" fmla="*/ 0 h 782"/>
              <a:gd name="T12" fmla="*/ 441 w 692"/>
              <a:gd name="T13" fmla="*/ 98 h 782"/>
              <a:gd name="T14" fmla="*/ 488 w 692"/>
              <a:gd name="T15" fmla="*/ 98 h 782"/>
              <a:gd name="T16" fmla="*/ 490 w 692"/>
              <a:gd name="T17" fmla="*/ 120 h 782"/>
              <a:gd name="T18" fmla="*/ 367 w 692"/>
              <a:gd name="T19" fmla="*/ 243 h 782"/>
              <a:gd name="T20" fmla="*/ 220 w 692"/>
              <a:gd name="T21" fmla="*/ 243 h 782"/>
              <a:gd name="T22" fmla="*/ 98 w 692"/>
              <a:gd name="T23" fmla="*/ 120 h 782"/>
              <a:gd name="T24" fmla="*/ 100 w 692"/>
              <a:gd name="T25" fmla="*/ 98 h 782"/>
              <a:gd name="T26" fmla="*/ 0 w 692"/>
              <a:gd name="T27" fmla="*/ 218 h 782"/>
              <a:gd name="T28" fmla="*/ 0 w 692"/>
              <a:gd name="T29" fmla="*/ 660 h 782"/>
              <a:gd name="T30" fmla="*/ 122 w 692"/>
              <a:gd name="T31" fmla="*/ 782 h 782"/>
              <a:gd name="T32" fmla="*/ 448 w 692"/>
              <a:gd name="T33" fmla="*/ 782 h 782"/>
              <a:gd name="T34" fmla="*/ 315 w 692"/>
              <a:gd name="T35" fmla="*/ 580 h 782"/>
              <a:gd name="T36" fmla="*/ 534 w 692"/>
              <a:gd name="T37" fmla="*/ 361 h 782"/>
              <a:gd name="T38" fmla="*/ 588 w 692"/>
              <a:gd name="T39" fmla="*/ 368 h 782"/>
              <a:gd name="T40" fmla="*/ 588 w 692"/>
              <a:gd name="T41" fmla="*/ 218 h 782"/>
              <a:gd name="T42" fmla="*/ 488 w 692"/>
              <a:gd name="T43" fmla="*/ 98 h 782"/>
              <a:gd name="T44" fmla="*/ 275 w 692"/>
              <a:gd name="T45" fmla="*/ 490 h 782"/>
              <a:gd name="T46" fmla="*/ 275 w 692"/>
              <a:gd name="T47" fmla="*/ 490 h 782"/>
              <a:gd name="T48" fmla="*/ 122 w 692"/>
              <a:gd name="T49" fmla="*/ 490 h 782"/>
              <a:gd name="T50" fmla="*/ 98 w 692"/>
              <a:gd name="T51" fmla="*/ 466 h 782"/>
              <a:gd name="T52" fmla="*/ 122 w 692"/>
              <a:gd name="T53" fmla="*/ 441 h 782"/>
              <a:gd name="T54" fmla="*/ 275 w 692"/>
              <a:gd name="T55" fmla="*/ 441 h 782"/>
              <a:gd name="T56" fmla="*/ 300 w 692"/>
              <a:gd name="T57" fmla="*/ 466 h 782"/>
              <a:gd name="T58" fmla="*/ 275 w 692"/>
              <a:gd name="T59" fmla="*/ 490 h 782"/>
              <a:gd name="T60" fmla="*/ 324 w 692"/>
              <a:gd name="T61" fmla="*/ 392 h 782"/>
              <a:gd name="T62" fmla="*/ 324 w 692"/>
              <a:gd name="T63" fmla="*/ 392 h 782"/>
              <a:gd name="T64" fmla="*/ 122 w 692"/>
              <a:gd name="T65" fmla="*/ 392 h 782"/>
              <a:gd name="T66" fmla="*/ 98 w 692"/>
              <a:gd name="T67" fmla="*/ 368 h 782"/>
              <a:gd name="T68" fmla="*/ 122 w 692"/>
              <a:gd name="T69" fmla="*/ 343 h 782"/>
              <a:gd name="T70" fmla="*/ 324 w 692"/>
              <a:gd name="T71" fmla="*/ 343 h 782"/>
              <a:gd name="T72" fmla="*/ 349 w 692"/>
              <a:gd name="T73" fmla="*/ 368 h 782"/>
              <a:gd name="T74" fmla="*/ 324 w 692"/>
              <a:gd name="T75" fmla="*/ 392 h 782"/>
              <a:gd name="T76" fmla="*/ 575 w 692"/>
              <a:gd name="T77" fmla="*/ 429 h 782"/>
              <a:gd name="T78" fmla="*/ 536 w 692"/>
              <a:gd name="T79" fmla="*/ 424 h 782"/>
              <a:gd name="T80" fmla="*/ 379 w 692"/>
              <a:gd name="T81" fmla="*/ 580 h 782"/>
              <a:gd name="T82" fmla="*/ 503 w 692"/>
              <a:gd name="T83" fmla="*/ 733 h 782"/>
              <a:gd name="T84" fmla="*/ 536 w 692"/>
              <a:gd name="T85" fmla="*/ 736 h 782"/>
              <a:gd name="T86" fmla="*/ 692 w 692"/>
              <a:gd name="T87" fmla="*/ 580 h 782"/>
              <a:gd name="T88" fmla="*/ 575 w 692"/>
              <a:gd name="T89" fmla="*/ 429 h 782"/>
              <a:gd name="T90" fmla="*/ 624 w 692"/>
              <a:gd name="T91" fmla="*/ 558 h 782"/>
              <a:gd name="T92" fmla="*/ 624 w 692"/>
              <a:gd name="T93" fmla="*/ 558 h 782"/>
              <a:gd name="T94" fmla="*/ 575 w 692"/>
              <a:gd name="T95" fmla="*/ 607 h 782"/>
              <a:gd name="T96" fmla="*/ 536 w 692"/>
              <a:gd name="T97" fmla="*/ 646 h 782"/>
              <a:gd name="T98" fmla="*/ 492 w 692"/>
              <a:gd name="T99" fmla="*/ 646 h 782"/>
              <a:gd name="T100" fmla="*/ 447 w 692"/>
              <a:gd name="T101" fmla="*/ 602 h 782"/>
              <a:gd name="T102" fmla="*/ 447 w 692"/>
              <a:gd name="T103" fmla="*/ 558 h 782"/>
              <a:gd name="T104" fmla="*/ 492 w 692"/>
              <a:gd name="T105" fmla="*/ 558 h 782"/>
              <a:gd name="T106" fmla="*/ 514 w 692"/>
              <a:gd name="T107" fmla="*/ 580 h 782"/>
              <a:gd name="T108" fmla="*/ 575 w 692"/>
              <a:gd name="T109" fmla="*/ 519 h 782"/>
              <a:gd name="T110" fmla="*/ 580 w 692"/>
              <a:gd name="T111" fmla="*/ 514 h 782"/>
              <a:gd name="T112" fmla="*/ 624 w 692"/>
              <a:gd name="T113" fmla="*/ 514 h 782"/>
              <a:gd name="T114" fmla="*/ 624 w 692"/>
              <a:gd name="T115" fmla="*/ 558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92" h="782">
                <a:moveTo>
                  <a:pt x="441" y="98"/>
                </a:moveTo>
                <a:cubicBezTo>
                  <a:pt x="441" y="152"/>
                  <a:pt x="397" y="196"/>
                  <a:pt x="343" y="196"/>
                </a:cubicBezTo>
                <a:lnTo>
                  <a:pt x="245" y="196"/>
                </a:lnTo>
                <a:cubicBezTo>
                  <a:pt x="191" y="196"/>
                  <a:pt x="147" y="152"/>
                  <a:pt x="147" y="98"/>
                </a:cubicBezTo>
                <a:cubicBezTo>
                  <a:pt x="147" y="44"/>
                  <a:pt x="191" y="0"/>
                  <a:pt x="245" y="0"/>
                </a:cubicBezTo>
                <a:lnTo>
                  <a:pt x="343" y="0"/>
                </a:lnTo>
                <a:cubicBezTo>
                  <a:pt x="397" y="0"/>
                  <a:pt x="441" y="44"/>
                  <a:pt x="441" y="98"/>
                </a:cubicBezTo>
                <a:close/>
                <a:moveTo>
                  <a:pt x="488" y="98"/>
                </a:moveTo>
                <a:cubicBezTo>
                  <a:pt x="489" y="105"/>
                  <a:pt x="490" y="113"/>
                  <a:pt x="490" y="120"/>
                </a:cubicBezTo>
                <a:cubicBezTo>
                  <a:pt x="490" y="188"/>
                  <a:pt x="435" y="243"/>
                  <a:pt x="367" y="243"/>
                </a:cubicBezTo>
                <a:lnTo>
                  <a:pt x="220" y="243"/>
                </a:lnTo>
                <a:cubicBezTo>
                  <a:pt x="153" y="243"/>
                  <a:pt x="98" y="188"/>
                  <a:pt x="98" y="120"/>
                </a:cubicBezTo>
                <a:cubicBezTo>
                  <a:pt x="98" y="113"/>
                  <a:pt x="98" y="105"/>
                  <a:pt x="100" y="98"/>
                </a:cubicBezTo>
                <a:cubicBezTo>
                  <a:pt x="43" y="109"/>
                  <a:pt x="0" y="158"/>
                  <a:pt x="0" y="218"/>
                </a:cubicBezTo>
                <a:lnTo>
                  <a:pt x="0" y="660"/>
                </a:lnTo>
                <a:cubicBezTo>
                  <a:pt x="0" y="727"/>
                  <a:pt x="55" y="782"/>
                  <a:pt x="122" y="782"/>
                </a:cubicBezTo>
                <a:lnTo>
                  <a:pt x="448" y="782"/>
                </a:lnTo>
                <a:cubicBezTo>
                  <a:pt x="370" y="749"/>
                  <a:pt x="315" y="671"/>
                  <a:pt x="315" y="580"/>
                </a:cubicBezTo>
                <a:cubicBezTo>
                  <a:pt x="315" y="459"/>
                  <a:pt x="413" y="361"/>
                  <a:pt x="534" y="361"/>
                </a:cubicBezTo>
                <a:cubicBezTo>
                  <a:pt x="553" y="361"/>
                  <a:pt x="571" y="364"/>
                  <a:pt x="588" y="368"/>
                </a:cubicBezTo>
                <a:lnTo>
                  <a:pt x="588" y="218"/>
                </a:lnTo>
                <a:cubicBezTo>
                  <a:pt x="588" y="158"/>
                  <a:pt x="545" y="109"/>
                  <a:pt x="488" y="98"/>
                </a:cubicBezTo>
                <a:close/>
                <a:moveTo>
                  <a:pt x="275" y="490"/>
                </a:moveTo>
                <a:lnTo>
                  <a:pt x="275" y="490"/>
                </a:lnTo>
                <a:lnTo>
                  <a:pt x="122" y="490"/>
                </a:lnTo>
                <a:cubicBezTo>
                  <a:pt x="109" y="490"/>
                  <a:pt x="98" y="479"/>
                  <a:pt x="98" y="466"/>
                </a:cubicBezTo>
                <a:cubicBezTo>
                  <a:pt x="98" y="452"/>
                  <a:pt x="109" y="441"/>
                  <a:pt x="122" y="441"/>
                </a:cubicBezTo>
                <a:lnTo>
                  <a:pt x="275" y="441"/>
                </a:lnTo>
                <a:cubicBezTo>
                  <a:pt x="289" y="441"/>
                  <a:pt x="300" y="452"/>
                  <a:pt x="300" y="466"/>
                </a:cubicBezTo>
                <a:cubicBezTo>
                  <a:pt x="300" y="479"/>
                  <a:pt x="289" y="490"/>
                  <a:pt x="275" y="490"/>
                </a:cubicBezTo>
                <a:close/>
                <a:moveTo>
                  <a:pt x="324" y="392"/>
                </a:moveTo>
                <a:lnTo>
                  <a:pt x="324" y="392"/>
                </a:lnTo>
                <a:lnTo>
                  <a:pt x="122" y="392"/>
                </a:lnTo>
                <a:cubicBezTo>
                  <a:pt x="109" y="392"/>
                  <a:pt x="98" y="381"/>
                  <a:pt x="98" y="368"/>
                </a:cubicBezTo>
                <a:cubicBezTo>
                  <a:pt x="98" y="354"/>
                  <a:pt x="109" y="343"/>
                  <a:pt x="122" y="343"/>
                </a:cubicBezTo>
                <a:lnTo>
                  <a:pt x="324" y="343"/>
                </a:lnTo>
                <a:cubicBezTo>
                  <a:pt x="338" y="343"/>
                  <a:pt x="349" y="354"/>
                  <a:pt x="349" y="368"/>
                </a:cubicBezTo>
                <a:cubicBezTo>
                  <a:pt x="349" y="381"/>
                  <a:pt x="338" y="392"/>
                  <a:pt x="324" y="392"/>
                </a:cubicBezTo>
                <a:close/>
                <a:moveTo>
                  <a:pt x="575" y="429"/>
                </a:moveTo>
                <a:cubicBezTo>
                  <a:pt x="562" y="425"/>
                  <a:pt x="549" y="424"/>
                  <a:pt x="536" y="424"/>
                </a:cubicBezTo>
                <a:cubicBezTo>
                  <a:pt x="449" y="424"/>
                  <a:pt x="379" y="494"/>
                  <a:pt x="379" y="580"/>
                </a:cubicBezTo>
                <a:cubicBezTo>
                  <a:pt x="379" y="655"/>
                  <a:pt x="432" y="717"/>
                  <a:pt x="503" y="733"/>
                </a:cubicBezTo>
                <a:cubicBezTo>
                  <a:pt x="513" y="735"/>
                  <a:pt x="524" y="736"/>
                  <a:pt x="536" y="736"/>
                </a:cubicBezTo>
                <a:cubicBezTo>
                  <a:pt x="622" y="736"/>
                  <a:pt x="692" y="666"/>
                  <a:pt x="692" y="580"/>
                </a:cubicBezTo>
                <a:cubicBezTo>
                  <a:pt x="692" y="507"/>
                  <a:pt x="642" y="446"/>
                  <a:pt x="575" y="429"/>
                </a:cubicBezTo>
                <a:close/>
                <a:moveTo>
                  <a:pt x="624" y="558"/>
                </a:moveTo>
                <a:lnTo>
                  <a:pt x="624" y="558"/>
                </a:lnTo>
                <a:lnTo>
                  <a:pt x="575" y="607"/>
                </a:lnTo>
                <a:lnTo>
                  <a:pt x="536" y="646"/>
                </a:lnTo>
                <a:cubicBezTo>
                  <a:pt x="523" y="658"/>
                  <a:pt x="504" y="658"/>
                  <a:pt x="492" y="646"/>
                </a:cubicBezTo>
                <a:lnTo>
                  <a:pt x="447" y="602"/>
                </a:lnTo>
                <a:cubicBezTo>
                  <a:pt x="435" y="590"/>
                  <a:pt x="435" y="570"/>
                  <a:pt x="447" y="558"/>
                </a:cubicBezTo>
                <a:cubicBezTo>
                  <a:pt x="460" y="546"/>
                  <a:pt x="479" y="546"/>
                  <a:pt x="492" y="558"/>
                </a:cubicBezTo>
                <a:lnTo>
                  <a:pt x="514" y="580"/>
                </a:lnTo>
                <a:lnTo>
                  <a:pt x="575" y="519"/>
                </a:lnTo>
                <a:lnTo>
                  <a:pt x="580" y="514"/>
                </a:lnTo>
                <a:cubicBezTo>
                  <a:pt x="592" y="501"/>
                  <a:pt x="612" y="501"/>
                  <a:pt x="624" y="514"/>
                </a:cubicBezTo>
                <a:cubicBezTo>
                  <a:pt x="636" y="526"/>
                  <a:pt x="636" y="546"/>
                  <a:pt x="624" y="5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Freeform 25">
            <a:extLst>
              <a:ext uri="{FF2B5EF4-FFF2-40B4-BE49-F238E27FC236}">
                <a16:creationId xmlns:a16="http://schemas.microsoft.com/office/drawing/2014/main" xmlns="" id="{A65BD7A2-E413-458E-935C-7EE72080FFFA}"/>
              </a:ext>
            </a:extLst>
          </p:cNvPr>
          <p:cNvSpPr>
            <a:spLocks noEditPoints="1"/>
          </p:cNvSpPr>
          <p:nvPr/>
        </p:nvSpPr>
        <p:spPr bwMode="auto">
          <a:xfrm>
            <a:off x="5815314" y="4520501"/>
            <a:ext cx="558800" cy="511175"/>
          </a:xfrm>
          <a:custGeom>
            <a:avLst/>
            <a:gdLst>
              <a:gd name="T0" fmla="*/ 139 w 913"/>
              <a:gd name="T1" fmla="*/ 5 h 832"/>
              <a:gd name="T2" fmla="*/ 208 w 913"/>
              <a:gd name="T3" fmla="*/ 117 h 832"/>
              <a:gd name="T4" fmla="*/ 277 w 913"/>
              <a:gd name="T5" fmla="*/ 229 h 832"/>
              <a:gd name="T6" fmla="*/ 139 w 913"/>
              <a:gd name="T7" fmla="*/ 229 h 832"/>
              <a:gd name="T8" fmla="*/ 0 w 913"/>
              <a:gd name="T9" fmla="*/ 229 h 832"/>
              <a:gd name="T10" fmla="*/ 70 w 913"/>
              <a:gd name="T11" fmla="*/ 117 h 832"/>
              <a:gd name="T12" fmla="*/ 139 w 913"/>
              <a:gd name="T13" fmla="*/ 5 h 832"/>
              <a:gd name="T14" fmla="*/ 298 w 913"/>
              <a:gd name="T15" fmla="*/ 224 h 832"/>
              <a:gd name="T16" fmla="*/ 228 w 913"/>
              <a:gd name="T17" fmla="*/ 112 h 832"/>
              <a:gd name="T18" fmla="*/ 159 w 913"/>
              <a:gd name="T19" fmla="*/ 0 h 832"/>
              <a:gd name="T20" fmla="*/ 298 w 913"/>
              <a:gd name="T21" fmla="*/ 0 h 832"/>
              <a:gd name="T22" fmla="*/ 436 w 913"/>
              <a:gd name="T23" fmla="*/ 0 h 832"/>
              <a:gd name="T24" fmla="*/ 367 w 913"/>
              <a:gd name="T25" fmla="*/ 112 h 832"/>
              <a:gd name="T26" fmla="*/ 298 w 913"/>
              <a:gd name="T27" fmla="*/ 224 h 832"/>
              <a:gd name="T28" fmla="*/ 456 w 913"/>
              <a:gd name="T29" fmla="*/ 5 h 832"/>
              <a:gd name="T30" fmla="*/ 526 w 913"/>
              <a:gd name="T31" fmla="*/ 117 h 832"/>
              <a:gd name="T32" fmla="*/ 595 w 913"/>
              <a:gd name="T33" fmla="*/ 229 h 832"/>
              <a:gd name="T34" fmla="*/ 456 w 913"/>
              <a:gd name="T35" fmla="*/ 229 h 832"/>
              <a:gd name="T36" fmla="*/ 318 w 913"/>
              <a:gd name="T37" fmla="*/ 229 h 832"/>
              <a:gd name="T38" fmla="*/ 387 w 913"/>
              <a:gd name="T39" fmla="*/ 117 h 832"/>
              <a:gd name="T40" fmla="*/ 456 w 913"/>
              <a:gd name="T41" fmla="*/ 5 h 832"/>
              <a:gd name="T42" fmla="*/ 615 w 913"/>
              <a:gd name="T43" fmla="*/ 224 h 832"/>
              <a:gd name="T44" fmla="*/ 546 w 913"/>
              <a:gd name="T45" fmla="*/ 112 h 832"/>
              <a:gd name="T46" fmla="*/ 477 w 913"/>
              <a:gd name="T47" fmla="*/ 0 h 832"/>
              <a:gd name="T48" fmla="*/ 615 w 913"/>
              <a:gd name="T49" fmla="*/ 0 h 832"/>
              <a:gd name="T50" fmla="*/ 754 w 913"/>
              <a:gd name="T51" fmla="*/ 0 h 832"/>
              <a:gd name="T52" fmla="*/ 685 w 913"/>
              <a:gd name="T53" fmla="*/ 112 h 832"/>
              <a:gd name="T54" fmla="*/ 615 w 913"/>
              <a:gd name="T55" fmla="*/ 224 h 832"/>
              <a:gd name="T56" fmla="*/ 774 w 913"/>
              <a:gd name="T57" fmla="*/ 5 h 832"/>
              <a:gd name="T58" fmla="*/ 843 w 913"/>
              <a:gd name="T59" fmla="*/ 117 h 832"/>
              <a:gd name="T60" fmla="*/ 913 w 913"/>
              <a:gd name="T61" fmla="*/ 229 h 832"/>
              <a:gd name="T62" fmla="*/ 774 w 913"/>
              <a:gd name="T63" fmla="*/ 229 h 832"/>
              <a:gd name="T64" fmla="*/ 635 w 913"/>
              <a:gd name="T65" fmla="*/ 229 h 832"/>
              <a:gd name="T66" fmla="*/ 705 w 913"/>
              <a:gd name="T67" fmla="*/ 117 h 832"/>
              <a:gd name="T68" fmla="*/ 774 w 913"/>
              <a:gd name="T69" fmla="*/ 5 h 832"/>
              <a:gd name="T70" fmla="*/ 429 w 913"/>
              <a:gd name="T71" fmla="*/ 793 h 832"/>
              <a:gd name="T72" fmla="*/ 283 w 913"/>
              <a:gd name="T73" fmla="*/ 246 h 832"/>
              <a:gd name="T74" fmla="*/ 145 w 913"/>
              <a:gd name="T75" fmla="*/ 246 h 832"/>
              <a:gd name="T76" fmla="*/ 6 w 913"/>
              <a:gd name="T77" fmla="*/ 246 h 832"/>
              <a:gd name="T78" fmla="*/ 429 w 913"/>
              <a:gd name="T79" fmla="*/ 793 h 832"/>
              <a:gd name="T80" fmla="*/ 456 w 913"/>
              <a:gd name="T81" fmla="*/ 832 h 832"/>
              <a:gd name="T82" fmla="*/ 531 w 913"/>
              <a:gd name="T83" fmla="*/ 539 h 832"/>
              <a:gd name="T84" fmla="*/ 606 w 913"/>
              <a:gd name="T85" fmla="*/ 246 h 832"/>
              <a:gd name="T86" fmla="*/ 456 w 913"/>
              <a:gd name="T87" fmla="*/ 246 h 832"/>
              <a:gd name="T88" fmla="*/ 307 w 913"/>
              <a:gd name="T89" fmla="*/ 246 h 832"/>
              <a:gd name="T90" fmla="*/ 382 w 913"/>
              <a:gd name="T91" fmla="*/ 539 h 832"/>
              <a:gd name="T92" fmla="*/ 456 w 913"/>
              <a:gd name="T93" fmla="*/ 832 h 832"/>
              <a:gd name="T94" fmla="*/ 479 w 913"/>
              <a:gd name="T95" fmla="*/ 794 h 832"/>
              <a:gd name="T96" fmla="*/ 907 w 913"/>
              <a:gd name="T97" fmla="*/ 246 h 832"/>
              <a:gd name="T98" fmla="*/ 768 w 913"/>
              <a:gd name="T99" fmla="*/ 246 h 832"/>
              <a:gd name="T100" fmla="*/ 630 w 913"/>
              <a:gd name="T101" fmla="*/ 246 h 832"/>
              <a:gd name="T102" fmla="*/ 479 w 913"/>
              <a:gd name="T103" fmla="*/ 794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13" h="832">
                <a:moveTo>
                  <a:pt x="139" y="5"/>
                </a:moveTo>
                <a:lnTo>
                  <a:pt x="208" y="117"/>
                </a:lnTo>
                <a:lnTo>
                  <a:pt x="277" y="229"/>
                </a:lnTo>
                <a:lnTo>
                  <a:pt x="139" y="229"/>
                </a:lnTo>
                <a:lnTo>
                  <a:pt x="0" y="229"/>
                </a:lnTo>
                <a:lnTo>
                  <a:pt x="70" y="117"/>
                </a:lnTo>
                <a:lnTo>
                  <a:pt x="139" y="5"/>
                </a:lnTo>
                <a:close/>
                <a:moveTo>
                  <a:pt x="298" y="224"/>
                </a:moveTo>
                <a:lnTo>
                  <a:pt x="228" y="112"/>
                </a:lnTo>
                <a:lnTo>
                  <a:pt x="159" y="0"/>
                </a:lnTo>
                <a:lnTo>
                  <a:pt x="298" y="0"/>
                </a:lnTo>
                <a:lnTo>
                  <a:pt x="436" y="0"/>
                </a:lnTo>
                <a:lnTo>
                  <a:pt x="367" y="112"/>
                </a:lnTo>
                <a:lnTo>
                  <a:pt x="298" y="224"/>
                </a:lnTo>
                <a:close/>
                <a:moveTo>
                  <a:pt x="456" y="5"/>
                </a:moveTo>
                <a:lnTo>
                  <a:pt x="526" y="117"/>
                </a:lnTo>
                <a:lnTo>
                  <a:pt x="595" y="229"/>
                </a:lnTo>
                <a:lnTo>
                  <a:pt x="456" y="229"/>
                </a:lnTo>
                <a:lnTo>
                  <a:pt x="318" y="229"/>
                </a:lnTo>
                <a:lnTo>
                  <a:pt x="387" y="117"/>
                </a:lnTo>
                <a:lnTo>
                  <a:pt x="456" y="5"/>
                </a:lnTo>
                <a:close/>
                <a:moveTo>
                  <a:pt x="615" y="224"/>
                </a:moveTo>
                <a:lnTo>
                  <a:pt x="546" y="112"/>
                </a:lnTo>
                <a:lnTo>
                  <a:pt x="477" y="0"/>
                </a:lnTo>
                <a:lnTo>
                  <a:pt x="615" y="0"/>
                </a:lnTo>
                <a:lnTo>
                  <a:pt x="754" y="0"/>
                </a:lnTo>
                <a:lnTo>
                  <a:pt x="685" y="112"/>
                </a:lnTo>
                <a:lnTo>
                  <a:pt x="615" y="224"/>
                </a:lnTo>
                <a:close/>
                <a:moveTo>
                  <a:pt x="774" y="5"/>
                </a:moveTo>
                <a:lnTo>
                  <a:pt x="843" y="117"/>
                </a:lnTo>
                <a:lnTo>
                  <a:pt x="913" y="229"/>
                </a:lnTo>
                <a:lnTo>
                  <a:pt x="774" y="229"/>
                </a:lnTo>
                <a:lnTo>
                  <a:pt x="635" y="229"/>
                </a:lnTo>
                <a:lnTo>
                  <a:pt x="705" y="117"/>
                </a:lnTo>
                <a:lnTo>
                  <a:pt x="774" y="5"/>
                </a:lnTo>
                <a:close/>
                <a:moveTo>
                  <a:pt x="429" y="793"/>
                </a:moveTo>
                <a:lnTo>
                  <a:pt x="283" y="246"/>
                </a:lnTo>
                <a:lnTo>
                  <a:pt x="145" y="246"/>
                </a:lnTo>
                <a:lnTo>
                  <a:pt x="6" y="246"/>
                </a:lnTo>
                <a:lnTo>
                  <a:pt x="429" y="793"/>
                </a:lnTo>
                <a:close/>
                <a:moveTo>
                  <a:pt x="456" y="832"/>
                </a:moveTo>
                <a:lnTo>
                  <a:pt x="531" y="539"/>
                </a:lnTo>
                <a:lnTo>
                  <a:pt x="606" y="246"/>
                </a:lnTo>
                <a:lnTo>
                  <a:pt x="456" y="246"/>
                </a:lnTo>
                <a:lnTo>
                  <a:pt x="307" y="246"/>
                </a:lnTo>
                <a:lnTo>
                  <a:pt x="382" y="539"/>
                </a:lnTo>
                <a:lnTo>
                  <a:pt x="456" y="832"/>
                </a:lnTo>
                <a:close/>
                <a:moveTo>
                  <a:pt x="479" y="794"/>
                </a:moveTo>
                <a:lnTo>
                  <a:pt x="907" y="246"/>
                </a:lnTo>
                <a:lnTo>
                  <a:pt x="768" y="246"/>
                </a:lnTo>
                <a:lnTo>
                  <a:pt x="630" y="246"/>
                </a:lnTo>
                <a:lnTo>
                  <a:pt x="479" y="7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Freeform 26">
            <a:extLst>
              <a:ext uri="{FF2B5EF4-FFF2-40B4-BE49-F238E27FC236}">
                <a16:creationId xmlns:a16="http://schemas.microsoft.com/office/drawing/2014/main" xmlns="" id="{B0A32EDF-3991-4501-A0C3-4E167CED05FF}"/>
              </a:ext>
            </a:extLst>
          </p:cNvPr>
          <p:cNvSpPr>
            <a:spLocks noEditPoints="1"/>
          </p:cNvSpPr>
          <p:nvPr/>
        </p:nvSpPr>
        <p:spPr bwMode="auto">
          <a:xfrm>
            <a:off x="6705826" y="4514151"/>
            <a:ext cx="457200" cy="388938"/>
          </a:xfrm>
          <a:custGeom>
            <a:avLst/>
            <a:gdLst>
              <a:gd name="T0" fmla="*/ 353 w 746"/>
              <a:gd name="T1" fmla="*/ 124 h 633"/>
              <a:gd name="T2" fmla="*/ 65 w 746"/>
              <a:gd name="T3" fmla="*/ 0 h 633"/>
              <a:gd name="T4" fmla="*/ 65 w 746"/>
              <a:gd name="T5" fmla="*/ 64 h 633"/>
              <a:gd name="T6" fmla="*/ 353 w 746"/>
              <a:gd name="T7" fmla="*/ 124 h 633"/>
              <a:gd name="T8" fmla="*/ 677 w 746"/>
              <a:gd name="T9" fmla="*/ 0 h 633"/>
              <a:gd name="T10" fmla="*/ 388 w 746"/>
              <a:gd name="T11" fmla="*/ 124 h 633"/>
              <a:gd name="T12" fmla="*/ 388 w 746"/>
              <a:gd name="T13" fmla="*/ 124 h 633"/>
              <a:gd name="T14" fmla="*/ 677 w 746"/>
              <a:gd name="T15" fmla="*/ 64 h 633"/>
              <a:gd name="T16" fmla="*/ 677 w 746"/>
              <a:gd name="T17" fmla="*/ 0 h 633"/>
              <a:gd name="T18" fmla="*/ 0 w 746"/>
              <a:gd name="T19" fmla="*/ 559 h 633"/>
              <a:gd name="T20" fmla="*/ 358 w 746"/>
              <a:gd name="T21" fmla="*/ 633 h 633"/>
              <a:gd name="T22" fmla="*/ 358 w 746"/>
              <a:gd name="T23" fmla="*/ 143 h 633"/>
              <a:gd name="T24" fmla="*/ 0 w 746"/>
              <a:gd name="T25" fmla="*/ 68 h 633"/>
              <a:gd name="T26" fmla="*/ 0 w 746"/>
              <a:gd name="T27" fmla="*/ 559 h 633"/>
              <a:gd name="T28" fmla="*/ 388 w 746"/>
              <a:gd name="T29" fmla="*/ 143 h 633"/>
              <a:gd name="T30" fmla="*/ 388 w 746"/>
              <a:gd name="T31" fmla="*/ 633 h 633"/>
              <a:gd name="T32" fmla="*/ 746 w 746"/>
              <a:gd name="T33" fmla="*/ 559 h 633"/>
              <a:gd name="T34" fmla="*/ 746 w 746"/>
              <a:gd name="T35" fmla="*/ 68 h 633"/>
              <a:gd name="T36" fmla="*/ 388 w 746"/>
              <a:gd name="T37" fmla="*/ 14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6" h="633">
                <a:moveTo>
                  <a:pt x="353" y="124"/>
                </a:moveTo>
                <a:lnTo>
                  <a:pt x="65" y="0"/>
                </a:lnTo>
                <a:lnTo>
                  <a:pt x="65" y="64"/>
                </a:lnTo>
                <a:lnTo>
                  <a:pt x="353" y="124"/>
                </a:lnTo>
                <a:close/>
                <a:moveTo>
                  <a:pt x="677" y="0"/>
                </a:moveTo>
                <a:lnTo>
                  <a:pt x="388" y="124"/>
                </a:lnTo>
                <a:lnTo>
                  <a:pt x="388" y="124"/>
                </a:lnTo>
                <a:lnTo>
                  <a:pt x="677" y="64"/>
                </a:lnTo>
                <a:lnTo>
                  <a:pt x="677" y="0"/>
                </a:lnTo>
                <a:close/>
                <a:moveTo>
                  <a:pt x="0" y="559"/>
                </a:moveTo>
                <a:lnTo>
                  <a:pt x="358" y="633"/>
                </a:lnTo>
                <a:lnTo>
                  <a:pt x="358" y="143"/>
                </a:lnTo>
                <a:lnTo>
                  <a:pt x="0" y="68"/>
                </a:lnTo>
                <a:lnTo>
                  <a:pt x="0" y="559"/>
                </a:lnTo>
                <a:close/>
                <a:moveTo>
                  <a:pt x="388" y="143"/>
                </a:moveTo>
                <a:lnTo>
                  <a:pt x="388" y="633"/>
                </a:lnTo>
                <a:lnTo>
                  <a:pt x="746" y="559"/>
                </a:lnTo>
                <a:lnTo>
                  <a:pt x="746" y="68"/>
                </a:lnTo>
                <a:lnTo>
                  <a:pt x="388" y="1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6" name="Freeform 27">
            <a:extLst>
              <a:ext uri="{FF2B5EF4-FFF2-40B4-BE49-F238E27FC236}">
                <a16:creationId xmlns:a16="http://schemas.microsoft.com/office/drawing/2014/main" xmlns="" id="{F0A18E74-5BBC-4158-A4C7-9F67A9B95749}"/>
              </a:ext>
            </a:extLst>
          </p:cNvPr>
          <p:cNvSpPr>
            <a:spLocks noEditPoints="1"/>
          </p:cNvSpPr>
          <p:nvPr/>
        </p:nvSpPr>
        <p:spPr bwMode="auto">
          <a:xfrm>
            <a:off x="7551607" y="4477638"/>
            <a:ext cx="542925" cy="485775"/>
          </a:xfrm>
          <a:custGeom>
            <a:avLst/>
            <a:gdLst>
              <a:gd name="T0" fmla="*/ 92 w 884"/>
              <a:gd name="T1" fmla="*/ 157 h 790"/>
              <a:gd name="T2" fmla="*/ 0 w 884"/>
              <a:gd name="T3" fmla="*/ 253 h 790"/>
              <a:gd name="T4" fmla="*/ 0 w 884"/>
              <a:gd name="T5" fmla="*/ 556 h 790"/>
              <a:gd name="T6" fmla="*/ 96 w 884"/>
              <a:gd name="T7" fmla="*/ 652 h 790"/>
              <a:gd name="T8" fmla="*/ 128 w 884"/>
              <a:gd name="T9" fmla="*/ 652 h 790"/>
              <a:gd name="T10" fmla="*/ 128 w 884"/>
              <a:gd name="T11" fmla="*/ 790 h 790"/>
              <a:gd name="T12" fmla="*/ 231 w 884"/>
              <a:gd name="T13" fmla="*/ 652 h 790"/>
              <a:gd name="T14" fmla="*/ 605 w 884"/>
              <a:gd name="T15" fmla="*/ 652 h 790"/>
              <a:gd name="T16" fmla="*/ 640 w 884"/>
              <a:gd name="T17" fmla="*/ 645 h 790"/>
              <a:gd name="T18" fmla="*/ 596 w 884"/>
              <a:gd name="T19" fmla="*/ 585 h 790"/>
              <a:gd name="T20" fmla="*/ 254 w 884"/>
              <a:gd name="T21" fmla="*/ 585 h 790"/>
              <a:gd name="T22" fmla="*/ 140 w 884"/>
              <a:gd name="T23" fmla="*/ 537 h 790"/>
              <a:gd name="T24" fmla="*/ 92 w 884"/>
              <a:gd name="T25" fmla="*/ 423 h 790"/>
              <a:gd name="T26" fmla="*/ 92 w 884"/>
              <a:gd name="T27" fmla="*/ 157 h 790"/>
              <a:gd name="T28" fmla="*/ 254 w 884"/>
              <a:gd name="T29" fmla="*/ 0 h 790"/>
              <a:gd name="T30" fmla="*/ 254 w 884"/>
              <a:gd name="T31" fmla="*/ 0 h 790"/>
              <a:gd name="T32" fmla="*/ 763 w 884"/>
              <a:gd name="T33" fmla="*/ 0 h 790"/>
              <a:gd name="T34" fmla="*/ 848 w 884"/>
              <a:gd name="T35" fmla="*/ 35 h 790"/>
              <a:gd name="T36" fmla="*/ 884 w 884"/>
              <a:gd name="T37" fmla="*/ 120 h 790"/>
              <a:gd name="T38" fmla="*/ 884 w 884"/>
              <a:gd name="T39" fmla="*/ 423 h 790"/>
              <a:gd name="T40" fmla="*/ 848 w 884"/>
              <a:gd name="T41" fmla="*/ 508 h 790"/>
              <a:gd name="T42" fmla="*/ 763 w 884"/>
              <a:gd name="T43" fmla="*/ 543 h 790"/>
              <a:gd name="T44" fmla="*/ 755 w 884"/>
              <a:gd name="T45" fmla="*/ 543 h 790"/>
              <a:gd name="T46" fmla="*/ 755 w 884"/>
              <a:gd name="T47" fmla="*/ 657 h 790"/>
              <a:gd name="T48" fmla="*/ 731 w 884"/>
              <a:gd name="T49" fmla="*/ 681 h 790"/>
              <a:gd name="T50" fmla="*/ 711 w 884"/>
              <a:gd name="T51" fmla="*/ 670 h 790"/>
              <a:gd name="T52" fmla="*/ 617 w 884"/>
              <a:gd name="T53" fmla="*/ 543 h 790"/>
              <a:gd name="T54" fmla="*/ 254 w 884"/>
              <a:gd name="T55" fmla="*/ 543 h 790"/>
              <a:gd name="T56" fmla="*/ 169 w 884"/>
              <a:gd name="T57" fmla="*/ 508 h 790"/>
              <a:gd name="T58" fmla="*/ 134 w 884"/>
              <a:gd name="T59" fmla="*/ 423 h 790"/>
              <a:gd name="T60" fmla="*/ 134 w 884"/>
              <a:gd name="T61" fmla="*/ 120 h 790"/>
              <a:gd name="T62" fmla="*/ 169 w 884"/>
              <a:gd name="T63" fmla="*/ 35 h 790"/>
              <a:gd name="T64" fmla="*/ 254 w 884"/>
              <a:gd name="T65" fmla="*/ 0 h 790"/>
              <a:gd name="T66" fmla="*/ 763 w 884"/>
              <a:gd name="T67" fmla="*/ 48 h 790"/>
              <a:gd name="T68" fmla="*/ 763 w 884"/>
              <a:gd name="T69" fmla="*/ 48 h 790"/>
              <a:gd name="T70" fmla="*/ 814 w 884"/>
              <a:gd name="T71" fmla="*/ 70 h 790"/>
              <a:gd name="T72" fmla="*/ 835 w 884"/>
              <a:gd name="T73" fmla="*/ 120 h 790"/>
              <a:gd name="T74" fmla="*/ 835 w 884"/>
              <a:gd name="T75" fmla="*/ 423 h 790"/>
              <a:gd name="T76" fmla="*/ 814 w 884"/>
              <a:gd name="T77" fmla="*/ 474 h 790"/>
              <a:gd name="T78" fmla="*/ 763 w 884"/>
              <a:gd name="T79" fmla="*/ 495 h 790"/>
              <a:gd name="T80" fmla="*/ 731 w 884"/>
              <a:gd name="T81" fmla="*/ 495 h 790"/>
              <a:gd name="T82" fmla="*/ 707 w 884"/>
              <a:gd name="T83" fmla="*/ 519 h 790"/>
              <a:gd name="T84" fmla="*/ 707 w 884"/>
              <a:gd name="T85" fmla="*/ 584 h 790"/>
              <a:gd name="T86" fmla="*/ 648 w 884"/>
              <a:gd name="T87" fmla="*/ 505 h 790"/>
              <a:gd name="T88" fmla="*/ 629 w 884"/>
              <a:gd name="T89" fmla="*/ 495 h 790"/>
              <a:gd name="T90" fmla="*/ 629 w 884"/>
              <a:gd name="T91" fmla="*/ 495 h 790"/>
              <a:gd name="T92" fmla="*/ 254 w 884"/>
              <a:gd name="T93" fmla="*/ 495 h 790"/>
              <a:gd name="T94" fmla="*/ 203 w 884"/>
              <a:gd name="T95" fmla="*/ 474 h 790"/>
              <a:gd name="T96" fmla="*/ 182 w 884"/>
              <a:gd name="T97" fmla="*/ 423 h 790"/>
              <a:gd name="T98" fmla="*/ 182 w 884"/>
              <a:gd name="T99" fmla="*/ 120 h 790"/>
              <a:gd name="T100" fmla="*/ 203 w 884"/>
              <a:gd name="T101" fmla="*/ 70 h 790"/>
              <a:gd name="T102" fmla="*/ 254 w 884"/>
              <a:gd name="T103" fmla="*/ 48 h 790"/>
              <a:gd name="T104" fmla="*/ 763 w 884"/>
              <a:gd name="T105" fmla="*/ 48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84" h="790">
                <a:moveTo>
                  <a:pt x="92" y="157"/>
                </a:moveTo>
                <a:cubicBezTo>
                  <a:pt x="41" y="159"/>
                  <a:pt x="0" y="202"/>
                  <a:pt x="0" y="253"/>
                </a:cubicBezTo>
                <a:lnTo>
                  <a:pt x="0" y="556"/>
                </a:lnTo>
                <a:cubicBezTo>
                  <a:pt x="0" y="609"/>
                  <a:pt x="43" y="652"/>
                  <a:pt x="96" y="652"/>
                </a:cubicBezTo>
                <a:lnTo>
                  <a:pt x="128" y="652"/>
                </a:lnTo>
                <a:lnTo>
                  <a:pt x="128" y="790"/>
                </a:lnTo>
                <a:lnTo>
                  <a:pt x="231" y="652"/>
                </a:lnTo>
                <a:lnTo>
                  <a:pt x="605" y="652"/>
                </a:lnTo>
                <a:cubicBezTo>
                  <a:pt x="618" y="652"/>
                  <a:pt x="630" y="649"/>
                  <a:pt x="640" y="645"/>
                </a:cubicBezTo>
                <a:lnTo>
                  <a:pt x="596" y="585"/>
                </a:lnTo>
                <a:lnTo>
                  <a:pt x="254" y="585"/>
                </a:lnTo>
                <a:cubicBezTo>
                  <a:pt x="211" y="585"/>
                  <a:pt x="170" y="568"/>
                  <a:pt x="140" y="537"/>
                </a:cubicBezTo>
                <a:cubicBezTo>
                  <a:pt x="109" y="507"/>
                  <a:pt x="92" y="466"/>
                  <a:pt x="92" y="423"/>
                </a:cubicBezTo>
                <a:lnTo>
                  <a:pt x="92" y="157"/>
                </a:lnTo>
                <a:close/>
                <a:moveTo>
                  <a:pt x="254" y="0"/>
                </a:moveTo>
                <a:lnTo>
                  <a:pt x="254" y="0"/>
                </a:lnTo>
                <a:lnTo>
                  <a:pt x="763" y="0"/>
                </a:lnTo>
                <a:cubicBezTo>
                  <a:pt x="796" y="0"/>
                  <a:pt x="827" y="14"/>
                  <a:pt x="848" y="35"/>
                </a:cubicBezTo>
                <a:cubicBezTo>
                  <a:pt x="870" y="57"/>
                  <a:pt x="884" y="87"/>
                  <a:pt x="884" y="120"/>
                </a:cubicBezTo>
                <a:lnTo>
                  <a:pt x="884" y="423"/>
                </a:lnTo>
                <a:cubicBezTo>
                  <a:pt x="884" y="456"/>
                  <a:pt x="870" y="486"/>
                  <a:pt x="848" y="508"/>
                </a:cubicBezTo>
                <a:cubicBezTo>
                  <a:pt x="827" y="530"/>
                  <a:pt x="796" y="543"/>
                  <a:pt x="763" y="543"/>
                </a:cubicBezTo>
                <a:lnTo>
                  <a:pt x="755" y="543"/>
                </a:lnTo>
                <a:lnTo>
                  <a:pt x="755" y="657"/>
                </a:lnTo>
                <a:cubicBezTo>
                  <a:pt x="755" y="670"/>
                  <a:pt x="745" y="681"/>
                  <a:pt x="731" y="681"/>
                </a:cubicBezTo>
                <a:cubicBezTo>
                  <a:pt x="723" y="681"/>
                  <a:pt x="715" y="676"/>
                  <a:pt x="711" y="670"/>
                </a:cubicBezTo>
                <a:lnTo>
                  <a:pt x="617" y="543"/>
                </a:lnTo>
                <a:lnTo>
                  <a:pt x="254" y="543"/>
                </a:lnTo>
                <a:cubicBezTo>
                  <a:pt x="221" y="543"/>
                  <a:pt x="191" y="530"/>
                  <a:pt x="169" y="508"/>
                </a:cubicBezTo>
                <a:cubicBezTo>
                  <a:pt x="147" y="486"/>
                  <a:pt x="134" y="456"/>
                  <a:pt x="134" y="423"/>
                </a:cubicBezTo>
                <a:lnTo>
                  <a:pt x="134" y="120"/>
                </a:lnTo>
                <a:cubicBezTo>
                  <a:pt x="134" y="87"/>
                  <a:pt x="147" y="57"/>
                  <a:pt x="169" y="35"/>
                </a:cubicBezTo>
                <a:cubicBezTo>
                  <a:pt x="191" y="14"/>
                  <a:pt x="221" y="0"/>
                  <a:pt x="254" y="0"/>
                </a:cubicBezTo>
                <a:close/>
                <a:moveTo>
                  <a:pt x="763" y="48"/>
                </a:moveTo>
                <a:lnTo>
                  <a:pt x="763" y="48"/>
                </a:lnTo>
                <a:cubicBezTo>
                  <a:pt x="783" y="48"/>
                  <a:pt x="801" y="56"/>
                  <a:pt x="814" y="70"/>
                </a:cubicBezTo>
                <a:cubicBezTo>
                  <a:pt x="827" y="83"/>
                  <a:pt x="835" y="100"/>
                  <a:pt x="835" y="120"/>
                </a:cubicBezTo>
                <a:lnTo>
                  <a:pt x="835" y="423"/>
                </a:lnTo>
                <a:cubicBezTo>
                  <a:pt x="835" y="443"/>
                  <a:pt x="827" y="461"/>
                  <a:pt x="814" y="474"/>
                </a:cubicBezTo>
                <a:cubicBezTo>
                  <a:pt x="801" y="487"/>
                  <a:pt x="783" y="495"/>
                  <a:pt x="763" y="495"/>
                </a:cubicBezTo>
                <a:lnTo>
                  <a:pt x="731" y="495"/>
                </a:lnTo>
                <a:cubicBezTo>
                  <a:pt x="718" y="495"/>
                  <a:pt x="707" y="506"/>
                  <a:pt x="707" y="519"/>
                </a:cubicBezTo>
                <a:lnTo>
                  <a:pt x="707" y="584"/>
                </a:lnTo>
                <a:lnTo>
                  <a:pt x="648" y="505"/>
                </a:lnTo>
                <a:cubicBezTo>
                  <a:pt x="643" y="498"/>
                  <a:pt x="636" y="495"/>
                  <a:pt x="629" y="495"/>
                </a:cubicBezTo>
                <a:lnTo>
                  <a:pt x="629" y="495"/>
                </a:lnTo>
                <a:lnTo>
                  <a:pt x="254" y="495"/>
                </a:lnTo>
                <a:cubicBezTo>
                  <a:pt x="234" y="495"/>
                  <a:pt x="216" y="487"/>
                  <a:pt x="203" y="474"/>
                </a:cubicBezTo>
                <a:cubicBezTo>
                  <a:pt x="190" y="461"/>
                  <a:pt x="182" y="443"/>
                  <a:pt x="182" y="423"/>
                </a:cubicBezTo>
                <a:lnTo>
                  <a:pt x="182" y="120"/>
                </a:lnTo>
                <a:cubicBezTo>
                  <a:pt x="182" y="100"/>
                  <a:pt x="190" y="83"/>
                  <a:pt x="203" y="70"/>
                </a:cubicBezTo>
                <a:cubicBezTo>
                  <a:pt x="216" y="56"/>
                  <a:pt x="234" y="48"/>
                  <a:pt x="254" y="48"/>
                </a:cubicBezTo>
                <a:lnTo>
                  <a:pt x="763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7" name="Freeform 28">
            <a:extLst>
              <a:ext uri="{FF2B5EF4-FFF2-40B4-BE49-F238E27FC236}">
                <a16:creationId xmlns:a16="http://schemas.microsoft.com/office/drawing/2014/main" xmlns="" id="{C2E36F5C-D706-4735-890E-D840EC84BB9D}"/>
              </a:ext>
            </a:extLst>
          </p:cNvPr>
          <p:cNvSpPr>
            <a:spLocks noEditPoints="1"/>
          </p:cNvSpPr>
          <p:nvPr/>
        </p:nvSpPr>
        <p:spPr bwMode="auto">
          <a:xfrm>
            <a:off x="8385239" y="4561776"/>
            <a:ext cx="442913" cy="344488"/>
          </a:xfrm>
          <a:custGeom>
            <a:avLst/>
            <a:gdLst>
              <a:gd name="T0" fmla="*/ 175 w 724"/>
              <a:gd name="T1" fmla="*/ 80 h 563"/>
              <a:gd name="T2" fmla="*/ 34 w 724"/>
              <a:gd name="T3" fmla="*/ 80 h 563"/>
              <a:gd name="T4" fmla="*/ 34 w 724"/>
              <a:gd name="T5" fmla="*/ 44 h 563"/>
              <a:gd name="T6" fmla="*/ 175 w 724"/>
              <a:gd name="T7" fmla="*/ 44 h 563"/>
              <a:gd name="T8" fmla="*/ 175 w 724"/>
              <a:gd name="T9" fmla="*/ 80 h 563"/>
              <a:gd name="T10" fmla="*/ 175 w 724"/>
              <a:gd name="T11" fmla="*/ 165 h 563"/>
              <a:gd name="T12" fmla="*/ 34 w 724"/>
              <a:gd name="T13" fmla="*/ 165 h 563"/>
              <a:gd name="T14" fmla="*/ 34 w 724"/>
              <a:gd name="T15" fmla="*/ 129 h 563"/>
              <a:gd name="T16" fmla="*/ 175 w 724"/>
              <a:gd name="T17" fmla="*/ 129 h 563"/>
              <a:gd name="T18" fmla="*/ 175 w 724"/>
              <a:gd name="T19" fmla="*/ 165 h 563"/>
              <a:gd name="T20" fmla="*/ 175 w 724"/>
              <a:gd name="T21" fmla="*/ 250 h 563"/>
              <a:gd name="T22" fmla="*/ 34 w 724"/>
              <a:gd name="T23" fmla="*/ 250 h 563"/>
              <a:gd name="T24" fmla="*/ 34 w 724"/>
              <a:gd name="T25" fmla="*/ 214 h 563"/>
              <a:gd name="T26" fmla="*/ 175 w 724"/>
              <a:gd name="T27" fmla="*/ 214 h 563"/>
              <a:gd name="T28" fmla="*/ 175 w 724"/>
              <a:gd name="T29" fmla="*/ 250 h 563"/>
              <a:gd name="T30" fmla="*/ 0 w 724"/>
              <a:gd name="T31" fmla="*/ 563 h 563"/>
              <a:gd name="T32" fmla="*/ 209 w 724"/>
              <a:gd name="T33" fmla="*/ 563 h 563"/>
              <a:gd name="T34" fmla="*/ 209 w 724"/>
              <a:gd name="T35" fmla="*/ 0 h 563"/>
              <a:gd name="T36" fmla="*/ 0 w 724"/>
              <a:gd name="T37" fmla="*/ 0 h 563"/>
              <a:gd name="T38" fmla="*/ 0 w 724"/>
              <a:gd name="T39" fmla="*/ 563 h 563"/>
              <a:gd name="T40" fmla="*/ 432 w 724"/>
              <a:gd name="T41" fmla="*/ 80 h 563"/>
              <a:gd name="T42" fmla="*/ 292 w 724"/>
              <a:gd name="T43" fmla="*/ 80 h 563"/>
              <a:gd name="T44" fmla="*/ 292 w 724"/>
              <a:gd name="T45" fmla="*/ 44 h 563"/>
              <a:gd name="T46" fmla="*/ 432 w 724"/>
              <a:gd name="T47" fmla="*/ 44 h 563"/>
              <a:gd name="T48" fmla="*/ 432 w 724"/>
              <a:gd name="T49" fmla="*/ 80 h 563"/>
              <a:gd name="T50" fmla="*/ 432 w 724"/>
              <a:gd name="T51" fmla="*/ 165 h 563"/>
              <a:gd name="T52" fmla="*/ 292 w 724"/>
              <a:gd name="T53" fmla="*/ 165 h 563"/>
              <a:gd name="T54" fmla="*/ 292 w 724"/>
              <a:gd name="T55" fmla="*/ 129 h 563"/>
              <a:gd name="T56" fmla="*/ 432 w 724"/>
              <a:gd name="T57" fmla="*/ 129 h 563"/>
              <a:gd name="T58" fmla="*/ 432 w 724"/>
              <a:gd name="T59" fmla="*/ 165 h 563"/>
              <a:gd name="T60" fmla="*/ 432 w 724"/>
              <a:gd name="T61" fmla="*/ 250 h 563"/>
              <a:gd name="T62" fmla="*/ 292 w 724"/>
              <a:gd name="T63" fmla="*/ 250 h 563"/>
              <a:gd name="T64" fmla="*/ 292 w 724"/>
              <a:gd name="T65" fmla="*/ 214 h 563"/>
              <a:gd name="T66" fmla="*/ 432 w 724"/>
              <a:gd name="T67" fmla="*/ 214 h 563"/>
              <a:gd name="T68" fmla="*/ 432 w 724"/>
              <a:gd name="T69" fmla="*/ 250 h 563"/>
              <a:gd name="T70" fmla="*/ 257 w 724"/>
              <a:gd name="T71" fmla="*/ 563 h 563"/>
              <a:gd name="T72" fmla="*/ 467 w 724"/>
              <a:gd name="T73" fmla="*/ 563 h 563"/>
              <a:gd name="T74" fmla="*/ 467 w 724"/>
              <a:gd name="T75" fmla="*/ 0 h 563"/>
              <a:gd name="T76" fmla="*/ 257 w 724"/>
              <a:gd name="T77" fmla="*/ 0 h 563"/>
              <a:gd name="T78" fmla="*/ 257 w 724"/>
              <a:gd name="T79" fmla="*/ 563 h 563"/>
              <a:gd name="T80" fmla="*/ 690 w 724"/>
              <a:gd name="T81" fmla="*/ 80 h 563"/>
              <a:gd name="T82" fmla="*/ 549 w 724"/>
              <a:gd name="T83" fmla="*/ 80 h 563"/>
              <a:gd name="T84" fmla="*/ 549 w 724"/>
              <a:gd name="T85" fmla="*/ 44 h 563"/>
              <a:gd name="T86" fmla="*/ 690 w 724"/>
              <a:gd name="T87" fmla="*/ 44 h 563"/>
              <a:gd name="T88" fmla="*/ 690 w 724"/>
              <a:gd name="T89" fmla="*/ 80 h 563"/>
              <a:gd name="T90" fmla="*/ 690 w 724"/>
              <a:gd name="T91" fmla="*/ 165 h 563"/>
              <a:gd name="T92" fmla="*/ 549 w 724"/>
              <a:gd name="T93" fmla="*/ 165 h 563"/>
              <a:gd name="T94" fmla="*/ 549 w 724"/>
              <a:gd name="T95" fmla="*/ 129 h 563"/>
              <a:gd name="T96" fmla="*/ 690 w 724"/>
              <a:gd name="T97" fmla="*/ 129 h 563"/>
              <a:gd name="T98" fmla="*/ 690 w 724"/>
              <a:gd name="T99" fmla="*/ 165 h 563"/>
              <a:gd name="T100" fmla="*/ 690 w 724"/>
              <a:gd name="T101" fmla="*/ 250 h 563"/>
              <a:gd name="T102" fmla="*/ 549 w 724"/>
              <a:gd name="T103" fmla="*/ 250 h 563"/>
              <a:gd name="T104" fmla="*/ 549 w 724"/>
              <a:gd name="T105" fmla="*/ 214 h 563"/>
              <a:gd name="T106" fmla="*/ 690 w 724"/>
              <a:gd name="T107" fmla="*/ 214 h 563"/>
              <a:gd name="T108" fmla="*/ 690 w 724"/>
              <a:gd name="T109" fmla="*/ 250 h 563"/>
              <a:gd name="T110" fmla="*/ 515 w 724"/>
              <a:gd name="T111" fmla="*/ 563 h 563"/>
              <a:gd name="T112" fmla="*/ 724 w 724"/>
              <a:gd name="T113" fmla="*/ 563 h 563"/>
              <a:gd name="T114" fmla="*/ 724 w 724"/>
              <a:gd name="T115" fmla="*/ 0 h 563"/>
              <a:gd name="T116" fmla="*/ 515 w 724"/>
              <a:gd name="T117" fmla="*/ 0 h 563"/>
              <a:gd name="T118" fmla="*/ 515 w 724"/>
              <a:gd name="T119" fmla="*/ 563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24" h="563">
                <a:moveTo>
                  <a:pt x="175" y="80"/>
                </a:moveTo>
                <a:lnTo>
                  <a:pt x="34" y="80"/>
                </a:lnTo>
                <a:lnTo>
                  <a:pt x="34" y="44"/>
                </a:lnTo>
                <a:lnTo>
                  <a:pt x="175" y="44"/>
                </a:lnTo>
                <a:lnTo>
                  <a:pt x="175" y="80"/>
                </a:lnTo>
                <a:close/>
                <a:moveTo>
                  <a:pt x="175" y="165"/>
                </a:moveTo>
                <a:lnTo>
                  <a:pt x="34" y="165"/>
                </a:lnTo>
                <a:lnTo>
                  <a:pt x="34" y="129"/>
                </a:lnTo>
                <a:lnTo>
                  <a:pt x="175" y="129"/>
                </a:lnTo>
                <a:lnTo>
                  <a:pt x="175" y="165"/>
                </a:lnTo>
                <a:close/>
                <a:moveTo>
                  <a:pt x="175" y="250"/>
                </a:moveTo>
                <a:lnTo>
                  <a:pt x="34" y="250"/>
                </a:lnTo>
                <a:lnTo>
                  <a:pt x="34" y="214"/>
                </a:lnTo>
                <a:lnTo>
                  <a:pt x="175" y="214"/>
                </a:lnTo>
                <a:lnTo>
                  <a:pt x="175" y="250"/>
                </a:lnTo>
                <a:close/>
                <a:moveTo>
                  <a:pt x="0" y="563"/>
                </a:moveTo>
                <a:lnTo>
                  <a:pt x="209" y="563"/>
                </a:lnTo>
                <a:lnTo>
                  <a:pt x="209" y="0"/>
                </a:lnTo>
                <a:lnTo>
                  <a:pt x="0" y="0"/>
                </a:lnTo>
                <a:lnTo>
                  <a:pt x="0" y="563"/>
                </a:lnTo>
                <a:close/>
                <a:moveTo>
                  <a:pt x="432" y="80"/>
                </a:moveTo>
                <a:lnTo>
                  <a:pt x="292" y="80"/>
                </a:lnTo>
                <a:lnTo>
                  <a:pt x="292" y="44"/>
                </a:lnTo>
                <a:lnTo>
                  <a:pt x="432" y="44"/>
                </a:lnTo>
                <a:lnTo>
                  <a:pt x="432" y="80"/>
                </a:lnTo>
                <a:close/>
                <a:moveTo>
                  <a:pt x="432" y="165"/>
                </a:moveTo>
                <a:lnTo>
                  <a:pt x="292" y="165"/>
                </a:lnTo>
                <a:lnTo>
                  <a:pt x="292" y="129"/>
                </a:lnTo>
                <a:lnTo>
                  <a:pt x="432" y="129"/>
                </a:lnTo>
                <a:lnTo>
                  <a:pt x="432" y="165"/>
                </a:lnTo>
                <a:close/>
                <a:moveTo>
                  <a:pt x="432" y="250"/>
                </a:moveTo>
                <a:lnTo>
                  <a:pt x="292" y="250"/>
                </a:lnTo>
                <a:lnTo>
                  <a:pt x="292" y="214"/>
                </a:lnTo>
                <a:lnTo>
                  <a:pt x="432" y="214"/>
                </a:lnTo>
                <a:lnTo>
                  <a:pt x="432" y="250"/>
                </a:lnTo>
                <a:close/>
                <a:moveTo>
                  <a:pt x="257" y="563"/>
                </a:moveTo>
                <a:lnTo>
                  <a:pt x="467" y="563"/>
                </a:lnTo>
                <a:lnTo>
                  <a:pt x="467" y="0"/>
                </a:lnTo>
                <a:lnTo>
                  <a:pt x="257" y="0"/>
                </a:lnTo>
                <a:lnTo>
                  <a:pt x="257" y="563"/>
                </a:lnTo>
                <a:close/>
                <a:moveTo>
                  <a:pt x="690" y="80"/>
                </a:moveTo>
                <a:lnTo>
                  <a:pt x="549" y="80"/>
                </a:lnTo>
                <a:lnTo>
                  <a:pt x="549" y="44"/>
                </a:lnTo>
                <a:lnTo>
                  <a:pt x="690" y="44"/>
                </a:lnTo>
                <a:lnTo>
                  <a:pt x="690" y="80"/>
                </a:lnTo>
                <a:close/>
                <a:moveTo>
                  <a:pt x="690" y="165"/>
                </a:moveTo>
                <a:lnTo>
                  <a:pt x="549" y="165"/>
                </a:lnTo>
                <a:lnTo>
                  <a:pt x="549" y="129"/>
                </a:lnTo>
                <a:lnTo>
                  <a:pt x="690" y="129"/>
                </a:lnTo>
                <a:lnTo>
                  <a:pt x="690" y="165"/>
                </a:lnTo>
                <a:close/>
                <a:moveTo>
                  <a:pt x="690" y="250"/>
                </a:moveTo>
                <a:lnTo>
                  <a:pt x="549" y="250"/>
                </a:lnTo>
                <a:lnTo>
                  <a:pt x="549" y="214"/>
                </a:lnTo>
                <a:lnTo>
                  <a:pt x="690" y="214"/>
                </a:lnTo>
                <a:lnTo>
                  <a:pt x="690" y="250"/>
                </a:lnTo>
                <a:close/>
                <a:moveTo>
                  <a:pt x="515" y="563"/>
                </a:moveTo>
                <a:lnTo>
                  <a:pt x="724" y="563"/>
                </a:lnTo>
                <a:lnTo>
                  <a:pt x="724" y="0"/>
                </a:lnTo>
                <a:lnTo>
                  <a:pt x="515" y="0"/>
                </a:lnTo>
                <a:lnTo>
                  <a:pt x="515" y="5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8" name="Freeform 29">
            <a:extLst>
              <a:ext uri="{FF2B5EF4-FFF2-40B4-BE49-F238E27FC236}">
                <a16:creationId xmlns:a16="http://schemas.microsoft.com/office/drawing/2014/main" xmlns="" id="{B9223713-8AC8-440D-B1F4-12CD4C1FDC56}"/>
              </a:ext>
            </a:extLst>
          </p:cNvPr>
          <p:cNvSpPr>
            <a:spLocks noEditPoints="1"/>
          </p:cNvSpPr>
          <p:nvPr/>
        </p:nvSpPr>
        <p:spPr bwMode="auto">
          <a:xfrm>
            <a:off x="4117633" y="5347588"/>
            <a:ext cx="527050" cy="457200"/>
          </a:xfrm>
          <a:custGeom>
            <a:avLst/>
            <a:gdLst>
              <a:gd name="T0" fmla="*/ 609 w 860"/>
              <a:gd name="T1" fmla="*/ 591 h 744"/>
              <a:gd name="T2" fmla="*/ 831 w 860"/>
              <a:gd name="T3" fmla="*/ 220 h 744"/>
              <a:gd name="T4" fmla="*/ 607 w 860"/>
              <a:gd name="T5" fmla="*/ 132 h 744"/>
              <a:gd name="T6" fmla="*/ 395 w 860"/>
              <a:gd name="T7" fmla="*/ 0 h 744"/>
              <a:gd name="T8" fmla="*/ 166 w 860"/>
              <a:gd name="T9" fmla="*/ 191 h 744"/>
              <a:gd name="T10" fmla="*/ 0 w 860"/>
              <a:gd name="T11" fmla="*/ 290 h 744"/>
              <a:gd name="T12" fmla="*/ 99 w 860"/>
              <a:gd name="T13" fmla="*/ 744 h 744"/>
              <a:gd name="T14" fmla="*/ 860 w 860"/>
              <a:gd name="T15" fmla="*/ 645 h 744"/>
              <a:gd name="T16" fmla="*/ 241 w 860"/>
              <a:gd name="T17" fmla="*/ 155 h 744"/>
              <a:gd name="T18" fmla="*/ 657 w 860"/>
              <a:gd name="T19" fmla="*/ 181 h 744"/>
              <a:gd name="T20" fmla="*/ 206 w 860"/>
              <a:gd name="T21" fmla="*/ 231 h 744"/>
              <a:gd name="T22" fmla="*/ 241 w 860"/>
              <a:gd name="T23" fmla="*/ 155 h 744"/>
              <a:gd name="T24" fmla="*/ 794 w 860"/>
              <a:gd name="T25" fmla="*/ 678 h 744"/>
              <a:gd name="T26" fmla="*/ 66 w 860"/>
              <a:gd name="T27" fmla="*/ 678 h 744"/>
              <a:gd name="T28" fmla="*/ 66 w 860"/>
              <a:gd name="T29" fmla="*/ 257 h 744"/>
              <a:gd name="T30" fmla="*/ 240 w 860"/>
              <a:gd name="T31" fmla="*/ 288 h 744"/>
              <a:gd name="T32" fmla="*/ 761 w 860"/>
              <a:gd name="T33" fmla="*/ 244 h 744"/>
              <a:gd name="T34" fmla="*/ 807 w 860"/>
              <a:gd name="T35" fmla="*/ 645 h 744"/>
              <a:gd name="T36" fmla="*/ 609 w 860"/>
              <a:gd name="T37" fmla="*/ 515 h 744"/>
              <a:gd name="T38" fmla="*/ 434 w 860"/>
              <a:gd name="T39" fmla="*/ 515 h 744"/>
              <a:gd name="T40" fmla="*/ 730 w 860"/>
              <a:gd name="T41" fmla="*/ 452 h 744"/>
              <a:gd name="T42" fmla="*/ 434 w 860"/>
              <a:gd name="T43" fmla="*/ 452 h 744"/>
              <a:gd name="T44" fmla="*/ 730 w 860"/>
              <a:gd name="T45" fmla="*/ 392 h 744"/>
              <a:gd name="T46" fmla="*/ 434 w 860"/>
              <a:gd name="T47" fmla="*/ 392 h 744"/>
              <a:gd name="T48" fmla="*/ 730 w 860"/>
              <a:gd name="T49" fmla="*/ 332 h 744"/>
              <a:gd name="T50" fmla="*/ 434 w 860"/>
              <a:gd name="T51" fmla="*/ 332 h 744"/>
              <a:gd name="T52" fmla="*/ 234 w 860"/>
              <a:gd name="T53" fmla="*/ 325 h 744"/>
              <a:gd name="T54" fmla="*/ 227 w 860"/>
              <a:gd name="T55" fmla="*/ 328 h 744"/>
              <a:gd name="T56" fmla="*/ 223 w 860"/>
              <a:gd name="T57" fmla="*/ 330 h 744"/>
              <a:gd name="T58" fmla="*/ 220 w 860"/>
              <a:gd name="T59" fmla="*/ 332 h 744"/>
              <a:gd name="T60" fmla="*/ 218 w 860"/>
              <a:gd name="T61" fmla="*/ 334 h 744"/>
              <a:gd name="T62" fmla="*/ 215 w 860"/>
              <a:gd name="T63" fmla="*/ 336 h 744"/>
              <a:gd name="T64" fmla="*/ 213 w 860"/>
              <a:gd name="T65" fmla="*/ 337 h 744"/>
              <a:gd name="T66" fmla="*/ 210 w 860"/>
              <a:gd name="T67" fmla="*/ 339 h 744"/>
              <a:gd name="T68" fmla="*/ 208 w 860"/>
              <a:gd name="T69" fmla="*/ 341 h 744"/>
              <a:gd name="T70" fmla="*/ 206 w 860"/>
              <a:gd name="T71" fmla="*/ 343 h 744"/>
              <a:gd name="T72" fmla="*/ 203 w 860"/>
              <a:gd name="T73" fmla="*/ 345 h 744"/>
              <a:gd name="T74" fmla="*/ 174 w 860"/>
              <a:gd name="T75" fmla="*/ 401 h 744"/>
              <a:gd name="T76" fmla="*/ 272 w 860"/>
              <a:gd name="T77" fmla="*/ 317 h 744"/>
              <a:gd name="T78" fmla="*/ 197 w 860"/>
              <a:gd name="T79" fmla="*/ 407 h 744"/>
              <a:gd name="T80" fmla="*/ 282 w 860"/>
              <a:gd name="T81" fmla="*/ 409 h 744"/>
              <a:gd name="T82" fmla="*/ 300 w 860"/>
              <a:gd name="T83" fmla="*/ 409 h 744"/>
              <a:gd name="T84" fmla="*/ 272 w 860"/>
              <a:gd name="T85" fmla="*/ 496 h 744"/>
              <a:gd name="T86" fmla="*/ 197 w 860"/>
              <a:gd name="T87" fmla="*/ 407 h 744"/>
              <a:gd name="T88" fmla="*/ 312 w 860"/>
              <a:gd name="T89" fmla="*/ 435 h 744"/>
              <a:gd name="T90" fmla="*/ 302 w 860"/>
              <a:gd name="T91" fmla="*/ 424 h 744"/>
              <a:gd name="T92" fmla="*/ 250 w 860"/>
              <a:gd name="T93" fmla="*/ 435 h 744"/>
              <a:gd name="T94" fmla="*/ 240 w 860"/>
              <a:gd name="T95" fmla="*/ 424 h 744"/>
              <a:gd name="T96" fmla="*/ 147 w 860"/>
              <a:gd name="T97" fmla="*/ 633 h 744"/>
              <a:gd name="T98" fmla="*/ 308 w 860"/>
              <a:gd name="T99" fmla="*/ 51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60" h="744">
                <a:moveTo>
                  <a:pt x="434" y="569"/>
                </a:moveTo>
                <a:lnTo>
                  <a:pt x="609" y="569"/>
                </a:lnTo>
                <a:lnTo>
                  <a:pt x="609" y="591"/>
                </a:lnTo>
                <a:lnTo>
                  <a:pt x="434" y="591"/>
                </a:lnTo>
                <a:lnTo>
                  <a:pt x="434" y="569"/>
                </a:lnTo>
                <a:close/>
                <a:moveTo>
                  <a:pt x="831" y="220"/>
                </a:moveTo>
                <a:cubicBezTo>
                  <a:pt x="813" y="202"/>
                  <a:pt x="788" y="191"/>
                  <a:pt x="761" y="191"/>
                </a:cubicBezTo>
                <a:lnTo>
                  <a:pt x="681" y="191"/>
                </a:lnTo>
                <a:cubicBezTo>
                  <a:pt x="673" y="157"/>
                  <a:pt x="642" y="132"/>
                  <a:pt x="607" y="132"/>
                </a:cubicBezTo>
                <a:lnTo>
                  <a:pt x="538" y="133"/>
                </a:lnTo>
                <a:cubicBezTo>
                  <a:pt x="486" y="91"/>
                  <a:pt x="464" y="46"/>
                  <a:pt x="453" y="0"/>
                </a:cubicBezTo>
                <a:cubicBezTo>
                  <a:pt x="433" y="0"/>
                  <a:pt x="414" y="0"/>
                  <a:pt x="395" y="0"/>
                </a:cubicBezTo>
                <a:cubicBezTo>
                  <a:pt x="386" y="60"/>
                  <a:pt x="357" y="103"/>
                  <a:pt x="315" y="134"/>
                </a:cubicBezTo>
                <a:lnTo>
                  <a:pt x="240" y="135"/>
                </a:lnTo>
                <a:cubicBezTo>
                  <a:pt x="205" y="135"/>
                  <a:pt x="175" y="159"/>
                  <a:pt x="166" y="191"/>
                </a:cubicBezTo>
                <a:lnTo>
                  <a:pt x="99" y="191"/>
                </a:lnTo>
                <a:cubicBezTo>
                  <a:pt x="72" y="191"/>
                  <a:pt x="47" y="202"/>
                  <a:pt x="29" y="220"/>
                </a:cubicBezTo>
                <a:cubicBezTo>
                  <a:pt x="11" y="238"/>
                  <a:pt x="0" y="263"/>
                  <a:pt x="0" y="290"/>
                </a:cubicBezTo>
                <a:lnTo>
                  <a:pt x="0" y="645"/>
                </a:lnTo>
                <a:cubicBezTo>
                  <a:pt x="0" y="672"/>
                  <a:pt x="11" y="697"/>
                  <a:pt x="29" y="715"/>
                </a:cubicBezTo>
                <a:cubicBezTo>
                  <a:pt x="47" y="733"/>
                  <a:pt x="72" y="744"/>
                  <a:pt x="99" y="744"/>
                </a:cubicBezTo>
                <a:lnTo>
                  <a:pt x="761" y="744"/>
                </a:lnTo>
                <a:cubicBezTo>
                  <a:pt x="788" y="744"/>
                  <a:pt x="813" y="733"/>
                  <a:pt x="831" y="715"/>
                </a:cubicBezTo>
                <a:cubicBezTo>
                  <a:pt x="849" y="697"/>
                  <a:pt x="860" y="672"/>
                  <a:pt x="860" y="645"/>
                </a:cubicBezTo>
                <a:lnTo>
                  <a:pt x="860" y="290"/>
                </a:lnTo>
                <a:cubicBezTo>
                  <a:pt x="860" y="263"/>
                  <a:pt x="849" y="238"/>
                  <a:pt x="831" y="220"/>
                </a:cubicBezTo>
                <a:close/>
                <a:moveTo>
                  <a:pt x="241" y="155"/>
                </a:moveTo>
                <a:lnTo>
                  <a:pt x="241" y="155"/>
                </a:lnTo>
                <a:lnTo>
                  <a:pt x="608" y="152"/>
                </a:lnTo>
                <a:cubicBezTo>
                  <a:pt x="629" y="152"/>
                  <a:pt x="647" y="164"/>
                  <a:pt x="657" y="181"/>
                </a:cubicBezTo>
                <a:cubicBezTo>
                  <a:pt x="648" y="176"/>
                  <a:pt x="639" y="173"/>
                  <a:pt x="628" y="173"/>
                </a:cubicBezTo>
                <a:lnTo>
                  <a:pt x="262" y="176"/>
                </a:lnTo>
                <a:cubicBezTo>
                  <a:pt x="231" y="176"/>
                  <a:pt x="206" y="200"/>
                  <a:pt x="206" y="231"/>
                </a:cubicBezTo>
                <a:cubicBezTo>
                  <a:pt x="206" y="240"/>
                  <a:pt x="209" y="249"/>
                  <a:pt x="213" y="257"/>
                </a:cubicBezTo>
                <a:cubicBezTo>
                  <a:pt x="197" y="247"/>
                  <a:pt x="186" y="230"/>
                  <a:pt x="186" y="210"/>
                </a:cubicBezTo>
                <a:cubicBezTo>
                  <a:pt x="186" y="179"/>
                  <a:pt x="211" y="155"/>
                  <a:pt x="241" y="155"/>
                </a:cubicBezTo>
                <a:close/>
                <a:moveTo>
                  <a:pt x="807" y="645"/>
                </a:moveTo>
                <a:lnTo>
                  <a:pt x="807" y="645"/>
                </a:lnTo>
                <a:cubicBezTo>
                  <a:pt x="807" y="658"/>
                  <a:pt x="802" y="669"/>
                  <a:pt x="794" y="678"/>
                </a:cubicBezTo>
                <a:cubicBezTo>
                  <a:pt x="785" y="686"/>
                  <a:pt x="774" y="691"/>
                  <a:pt x="761" y="691"/>
                </a:cubicBezTo>
                <a:lnTo>
                  <a:pt x="99" y="691"/>
                </a:lnTo>
                <a:cubicBezTo>
                  <a:pt x="86" y="691"/>
                  <a:pt x="75" y="686"/>
                  <a:pt x="66" y="678"/>
                </a:cubicBezTo>
                <a:cubicBezTo>
                  <a:pt x="58" y="669"/>
                  <a:pt x="53" y="658"/>
                  <a:pt x="53" y="645"/>
                </a:cubicBezTo>
                <a:lnTo>
                  <a:pt x="53" y="290"/>
                </a:lnTo>
                <a:cubicBezTo>
                  <a:pt x="53" y="277"/>
                  <a:pt x="58" y="266"/>
                  <a:pt x="66" y="257"/>
                </a:cubicBezTo>
                <a:cubicBezTo>
                  <a:pt x="75" y="249"/>
                  <a:pt x="86" y="244"/>
                  <a:pt x="99" y="244"/>
                </a:cubicBezTo>
                <a:lnTo>
                  <a:pt x="171" y="244"/>
                </a:lnTo>
                <a:cubicBezTo>
                  <a:pt x="183" y="270"/>
                  <a:pt x="209" y="288"/>
                  <a:pt x="240" y="288"/>
                </a:cubicBezTo>
                <a:lnTo>
                  <a:pt x="607" y="285"/>
                </a:lnTo>
                <a:cubicBezTo>
                  <a:pt x="636" y="285"/>
                  <a:pt x="661" y="268"/>
                  <a:pt x="674" y="244"/>
                </a:cubicBezTo>
                <a:lnTo>
                  <a:pt x="761" y="244"/>
                </a:lnTo>
                <a:cubicBezTo>
                  <a:pt x="774" y="244"/>
                  <a:pt x="785" y="249"/>
                  <a:pt x="794" y="257"/>
                </a:cubicBezTo>
                <a:cubicBezTo>
                  <a:pt x="802" y="266"/>
                  <a:pt x="807" y="277"/>
                  <a:pt x="807" y="290"/>
                </a:cubicBezTo>
                <a:lnTo>
                  <a:pt x="807" y="645"/>
                </a:lnTo>
                <a:close/>
                <a:moveTo>
                  <a:pt x="434" y="515"/>
                </a:moveTo>
                <a:lnTo>
                  <a:pt x="434" y="515"/>
                </a:lnTo>
                <a:lnTo>
                  <a:pt x="609" y="515"/>
                </a:lnTo>
                <a:lnTo>
                  <a:pt x="609" y="537"/>
                </a:lnTo>
                <a:lnTo>
                  <a:pt x="434" y="537"/>
                </a:lnTo>
                <a:lnTo>
                  <a:pt x="434" y="515"/>
                </a:lnTo>
                <a:close/>
                <a:moveTo>
                  <a:pt x="434" y="452"/>
                </a:moveTo>
                <a:lnTo>
                  <a:pt x="434" y="452"/>
                </a:lnTo>
                <a:lnTo>
                  <a:pt x="730" y="452"/>
                </a:lnTo>
                <a:lnTo>
                  <a:pt x="730" y="474"/>
                </a:lnTo>
                <a:lnTo>
                  <a:pt x="434" y="474"/>
                </a:lnTo>
                <a:lnTo>
                  <a:pt x="434" y="452"/>
                </a:lnTo>
                <a:close/>
                <a:moveTo>
                  <a:pt x="434" y="392"/>
                </a:moveTo>
                <a:lnTo>
                  <a:pt x="434" y="392"/>
                </a:lnTo>
                <a:lnTo>
                  <a:pt x="730" y="392"/>
                </a:lnTo>
                <a:lnTo>
                  <a:pt x="730" y="415"/>
                </a:lnTo>
                <a:lnTo>
                  <a:pt x="434" y="415"/>
                </a:lnTo>
                <a:lnTo>
                  <a:pt x="434" y="392"/>
                </a:lnTo>
                <a:close/>
                <a:moveTo>
                  <a:pt x="434" y="332"/>
                </a:moveTo>
                <a:lnTo>
                  <a:pt x="434" y="332"/>
                </a:lnTo>
                <a:lnTo>
                  <a:pt x="730" y="332"/>
                </a:lnTo>
                <a:lnTo>
                  <a:pt x="730" y="355"/>
                </a:lnTo>
                <a:lnTo>
                  <a:pt x="434" y="355"/>
                </a:lnTo>
                <a:lnTo>
                  <a:pt x="434" y="332"/>
                </a:lnTo>
                <a:close/>
                <a:moveTo>
                  <a:pt x="234" y="325"/>
                </a:moveTo>
                <a:lnTo>
                  <a:pt x="234" y="325"/>
                </a:lnTo>
                <a:lnTo>
                  <a:pt x="234" y="325"/>
                </a:lnTo>
                <a:cubicBezTo>
                  <a:pt x="232" y="326"/>
                  <a:pt x="230" y="327"/>
                  <a:pt x="229" y="327"/>
                </a:cubicBezTo>
                <a:lnTo>
                  <a:pt x="228" y="328"/>
                </a:lnTo>
                <a:cubicBezTo>
                  <a:pt x="228" y="328"/>
                  <a:pt x="227" y="328"/>
                  <a:pt x="227" y="328"/>
                </a:cubicBezTo>
                <a:lnTo>
                  <a:pt x="226" y="329"/>
                </a:lnTo>
                <a:cubicBezTo>
                  <a:pt x="225" y="329"/>
                  <a:pt x="224" y="330"/>
                  <a:pt x="223" y="330"/>
                </a:cubicBezTo>
                <a:lnTo>
                  <a:pt x="223" y="330"/>
                </a:lnTo>
                <a:cubicBezTo>
                  <a:pt x="222" y="331"/>
                  <a:pt x="222" y="331"/>
                  <a:pt x="221" y="331"/>
                </a:cubicBezTo>
                <a:lnTo>
                  <a:pt x="221" y="331"/>
                </a:lnTo>
                <a:cubicBezTo>
                  <a:pt x="221" y="332"/>
                  <a:pt x="220" y="332"/>
                  <a:pt x="220" y="332"/>
                </a:cubicBezTo>
                <a:lnTo>
                  <a:pt x="219" y="333"/>
                </a:lnTo>
                <a:cubicBezTo>
                  <a:pt x="219" y="333"/>
                  <a:pt x="219" y="333"/>
                  <a:pt x="218" y="333"/>
                </a:cubicBezTo>
                <a:lnTo>
                  <a:pt x="218" y="334"/>
                </a:lnTo>
                <a:cubicBezTo>
                  <a:pt x="217" y="334"/>
                  <a:pt x="217" y="334"/>
                  <a:pt x="216" y="334"/>
                </a:cubicBezTo>
                <a:lnTo>
                  <a:pt x="216" y="335"/>
                </a:lnTo>
                <a:cubicBezTo>
                  <a:pt x="216" y="335"/>
                  <a:pt x="215" y="335"/>
                  <a:pt x="215" y="336"/>
                </a:cubicBezTo>
                <a:lnTo>
                  <a:pt x="214" y="336"/>
                </a:lnTo>
                <a:cubicBezTo>
                  <a:pt x="214" y="336"/>
                  <a:pt x="214" y="336"/>
                  <a:pt x="213" y="337"/>
                </a:cubicBezTo>
                <a:lnTo>
                  <a:pt x="213" y="337"/>
                </a:lnTo>
                <a:cubicBezTo>
                  <a:pt x="212" y="337"/>
                  <a:pt x="212" y="338"/>
                  <a:pt x="212" y="338"/>
                </a:cubicBezTo>
                <a:lnTo>
                  <a:pt x="211" y="338"/>
                </a:lnTo>
                <a:cubicBezTo>
                  <a:pt x="211" y="339"/>
                  <a:pt x="210" y="339"/>
                  <a:pt x="210" y="339"/>
                </a:cubicBezTo>
                <a:lnTo>
                  <a:pt x="210" y="340"/>
                </a:lnTo>
                <a:cubicBezTo>
                  <a:pt x="209" y="340"/>
                  <a:pt x="209" y="340"/>
                  <a:pt x="209" y="340"/>
                </a:cubicBezTo>
                <a:lnTo>
                  <a:pt x="208" y="341"/>
                </a:lnTo>
                <a:lnTo>
                  <a:pt x="207" y="342"/>
                </a:lnTo>
                <a:lnTo>
                  <a:pt x="207" y="342"/>
                </a:lnTo>
                <a:cubicBezTo>
                  <a:pt x="206" y="342"/>
                  <a:pt x="206" y="343"/>
                  <a:pt x="206" y="343"/>
                </a:cubicBezTo>
                <a:lnTo>
                  <a:pt x="205" y="344"/>
                </a:lnTo>
                <a:cubicBezTo>
                  <a:pt x="205" y="344"/>
                  <a:pt x="204" y="344"/>
                  <a:pt x="204" y="344"/>
                </a:cubicBezTo>
                <a:lnTo>
                  <a:pt x="203" y="345"/>
                </a:lnTo>
                <a:lnTo>
                  <a:pt x="203" y="345"/>
                </a:lnTo>
                <a:cubicBezTo>
                  <a:pt x="188" y="360"/>
                  <a:pt x="177" y="380"/>
                  <a:pt x="174" y="401"/>
                </a:cubicBezTo>
                <a:lnTo>
                  <a:pt x="174" y="401"/>
                </a:lnTo>
                <a:cubicBezTo>
                  <a:pt x="168" y="435"/>
                  <a:pt x="202" y="486"/>
                  <a:pt x="155" y="505"/>
                </a:cubicBezTo>
                <a:lnTo>
                  <a:pt x="384" y="505"/>
                </a:lnTo>
                <a:cubicBezTo>
                  <a:pt x="404" y="438"/>
                  <a:pt x="379" y="313"/>
                  <a:pt x="272" y="317"/>
                </a:cubicBezTo>
                <a:cubicBezTo>
                  <a:pt x="259" y="318"/>
                  <a:pt x="246" y="320"/>
                  <a:pt x="234" y="325"/>
                </a:cubicBezTo>
                <a:close/>
                <a:moveTo>
                  <a:pt x="197" y="407"/>
                </a:moveTo>
                <a:lnTo>
                  <a:pt x="197" y="407"/>
                </a:lnTo>
                <a:lnTo>
                  <a:pt x="271" y="409"/>
                </a:lnTo>
                <a:lnTo>
                  <a:pt x="280" y="363"/>
                </a:lnTo>
                <a:lnTo>
                  <a:pt x="282" y="409"/>
                </a:lnTo>
                <a:lnTo>
                  <a:pt x="289" y="409"/>
                </a:lnTo>
                <a:lnTo>
                  <a:pt x="292" y="386"/>
                </a:lnTo>
                <a:lnTo>
                  <a:pt x="300" y="409"/>
                </a:lnTo>
                <a:lnTo>
                  <a:pt x="348" y="407"/>
                </a:lnTo>
                <a:cubicBezTo>
                  <a:pt x="349" y="411"/>
                  <a:pt x="349" y="415"/>
                  <a:pt x="349" y="419"/>
                </a:cubicBezTo>
                <a:cubicBezTo>
                  <a:pt x="349" y="461"/>
                  <a:pt x="314" y="496"/>
                  <a:pt x="272" y="496"/>
                </a:cubicBezTo>
                <a:cubicBezTo>
                  <a:pt x="229" y="496"/>
                  <a:pt x="195" y="461"/>
                  <a:pt x="195" y="419"/>
                </a:cubicBezTo>
                <a:cubicBezTo>
                  <a:pt x="195" y="412"/>
                  <a:pt x="196" y="406"/>
                  <a:pt x="197" y="400"/>
                </a:cubicBezTo>
                <a:cubicBezTo>
                  <a:pt x="197" y="404"/>
                  <a:pt x="197" y="407"/>
                  <a:pt x="197" y="407"/>
                </a:cubicBezTo>
                <a:close/>
                <a:moveTo>
                  <a:pt x="302" y="424"/>
                </a:moveTo>
                <a:lnTo>
                  <a:pt x="302" y="424"/>
                </a:lnTo>
                <a:cubicBezTo>
                  <a:pt x="307" y="424"/>
                  <a:pt x="312" y="429"/>
                  <a:pt x="312" y="435"/>
                </a:cubicBezTo>
                <a:cubicBezTo>
                  <a:pt x="312" y="440"/>
                  <a:pt x="307" y="445"/>
                  <a:pt x="302" y="445"/>
                </a:cubicBezTo>
                <a:cubicBezTo>
                  <a:pt x="296" y="445"/>
                  <a:pt x="291" y="440"/>
                  <a:pt x="291" y="435"/>
                </a:cubicBezTo>
                <a:cubicBezTo>
                  <a:pt x="291" y="429"/>
                  <a:pt x="296" y="424"/>
                  <a:pt x="302" y="424"/>
                </a:cubicBezTo>
                <a:close/>
                <a:moveTo>
                  <a:pt x="240" y="424"/>
                </a:moveTo>
                <a:lnTo>
                  <a:pt x="240" y="424"/>
                </a:lnTo>
                <a:cubicBezTo>
                  <a:pt x="245" y="424"/>
                  <a:pt x="250" y="429"/>
                  <a:pt x="250" y="435"/>
                </a:cubicBezTo>
                <a:cubicBezTo>
                  <a:pt x="250" y="440"/>
                  <a:pt x="245" y="445"/>
                  <a:pt x="240" y="445"/>
                </a:cubicBezTo>
                <a:cubicBezTo>
                  <a:pt x="234" y="445"/>
                  <a:pt x="229" y="440"/>
                  <a:pt x="229" y="435"/>
                </a:cubicBezTo>
                <a:cubicBezTo>
                  <a:pt x="229" y="429"/>
                  <a:pt x="234" y="424"/>
                  <a:pt x="240" y="424"/>
                </a:cubicBezTo>
                <a:close/>
                <a:moveTo>
                  <a:pt x="394" y="633"/>
                </a:moveTo>
                <a:lnTo>
                  <a:pt x="394" y="633"/>
                </a:lnTo>
                <a:lnTo>
                  <a:pt x="147" y="633"/>
                </a:lnTo>
                <a:cubicBezTo>
                  <a:pt x="149" y="575"/>
                  <a:pt x="185" y="526"/>
                  <a:pt x="234" y="510"/>
                </a:cubicBezTo>
                <a:lnTo>
                  <a:pt x="234" y="613"/>
                </a:lnTo>
                <a:lnTo>
                  <a:pt x="308" y="510"/>
                </a:lnTo>
                <a:cubicBezTo>
                  <a:pt x="356" y="527"/>
                  <a:pt x="392" y="575"/>
                  <a:pt x="394" y="6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9" name="Freeform 30">
            <a:extLst>
              <a:ext uri="{FF2B5EF4-FFF2-40B4-BE49-F238E27FC236}">
                <a16:creationId xmlns:a16="http://schemas.microsoft.com/office/drawing/2014/main" xmlns="" id="{E1E3691E-7F1B-4DBE-8268-E390DFE11AC0}"/>
              </a:ext>
            </a:extLst>
          </p:cNvPr>
          <p:cNvSpPr>
            <a:spLocks noEditPoints="1"/>
          </p:cNvSpPr>
          <p:nvPr/>
        </p:nvSpPr>
        <p:spPr bwMode="auto">
          <a:xfrm>
            <a:off x="4980730" y="5347588"/>
            <a:ext cx="546100" cy="503238"/>
          </a:xfrm>
          <a:custGeom>
            <a:avLst/>
            <a:gdLst>
              <a:gd name="T0" fmla="*/ 443 w 891"/>
              <a:gd name="T1" fmla="*/ 207 h 820"/>
              <a:gd name="T2" fmla="*/ 535 w 891"/>
              <a:gd name="T3" fmla="*/ 299 h 820"/>
              <a:gd name="T4" fmla="*/ 443 w 891"/>
              <a:gd name="T5" fmla="*/ 391 h 820"/>
              <a:gd name="T6" fmla="*/ 352 w 891"/>
              <a:gd name="T7" fmla="*/ 299 h 820"/>
              <a:gd name="T8" fmla="*/ 443 w 891"/>
              <a:gd name="T9" fmla="*/ 207 h 820"/>
              <a:gd name="T10" fmla="*/ 314 w 891"/>
              <a:gd name="T11" fmla="*/ 820 h 820"/>
              <a:gd name="T12" fmla="*/ 314 w 891"/>
              <a:gd name="T13" fmla="*/ 820 h 820"/>
              <a:gd name="T14" fmla="*/ 295 w 891"/>
              <a:gd name="T15" fmla="*/ 779 h 820"/>
              <a:gd name="T16" fmla="*/ 412 w 891"/>
              <a:gd name="T17" fmla="*/ 458 h 820"/>
              <a:gd name="T18" fmla="*/ 454 w 891"/>
              <a:gd name="T19" fmla="*/ 439 h 820"/>
              <a:gd name="T20" fmla="*/ 473 w 891"/>
              <a:gd name="T21" fmla="*/ 459 h 820"/>
              <a:gd name="T22" fmla="*/ 600 w 891"/>
              <a:gd name="T23" fmla="*/ 778 h 820"/>
              <a:gd name="T24" fmla="*/ 582 w 891"/>
              <a:gd name="T25" fmla="*/ 819 h 820"/>
              <a:gd name="T26" fmla="*/ 314 w 891"/>
              <a:gd name="T27" fmla="*/ 820 h 820"/>
              <a:gd name="T28" fmla="*/ 792 w 891"/>
              <a:gd name="T29" fmla="*/ 18 h 820"/>
              <a:gd name="T30" fmla="*/ 792 w 891"/>
              <a:gd name="T31" fmla="*/ 18 h 820"/>
              <a:gd name="T32" fmla="*/ 735 w 891"/>
              <a:gd name="T33" fmla="*/ 15 h 820"/>
              <a:gd name="T34" fmla="*/ 732 w 891"/>
              <a:gd name="T35" fmla="*/ 71 h 820"/>
              <a:gd name="T36" fmla="*/ 811 w 891"/>
              <a:gd name="T37" fmla="*/ 298 h 820"/>
              <a:gd name="T38" fmla="*/ 729 w 891"/>
              <a:gd name="T39" fmla="*/ 528 h 820"/>
              <a:gd name="T40" fmla="*/ 730 w 891"/>
              <a:gd name="T41" fmla="*/ 584 h 820"/>
              <a:gd name="T42" fmla="*/ 787 w 891"/>
              <a:gd name="T43" fmla="*/ 583 h 820"/>
              <a:gd name="T44" fmla="*/ 891 w 891"/>
              <a:gd name="T45" fmla="*/ 299 h 820"/>
              <a:gd name="T46" fmla="*/ 792 w 891"/>
              <a:gd name="T47" fmla="*/ 18 h 820"/>
              <a:gd name="T48" fmla="*/ 693 w 891"/>
              <a:gd name="T49" fmla="*/ 174 h 820"/>
              <a:gd name="T50" fmla="*/ 693 w 891"/>
              <a:gd name="T51" fmla="*/ 174 h 820"/>
              <a:gd name="T52" fmla="*/ 639 w 891"/>
              <a:gd name="T53" fmla="*/ 157 h 820"/>
              <a:gd name="T54" fmla="*/ 622 w 891"/>
              <a:gd name="T55" fmla="*/ 210 h 820"/>
              <a:gd name="T56" fmla="*/ 646 w 891"/>
              <a:gd name="T57" fmla="*/ 308 h 820"/>
              <a:gd name="T58" fmla="*/ 615 w 891"/>
              <a:gd name="T59" fmla="*/ 401 h 820"/>
              <a:gd name="T60" fmla="*/ 628 w 891"/>
              <a:gd name="T61" fmla="*/ 456 h 820"/>
              <a:gd name="T62" fmla="*/ 683 w 891"/>
              <a:gd name="T63" fmla="*/ 443 h 820"/>
              <a:gd name="T64" fmla="*/ 725 w 891"/>
              <a:gd name="T65" fmla="*/ 310 h 820"/>
              <a:gd name="T66" fmla="*/ 693 w 891"/>
              <a:gd name="T67" fmla="*/ 174 h 820"/>
              <a:gd name="T68" fmla="*/ 100 w 891"/>
              <a:gd name="T69" fmla="*/ 18 h 820"/>
              <a:gd name="T70" fmla="*/ 100 w 891"/>
              <a:gd name="T71" fmla="*/ 18 h 820"/>
              <a:gd name="T72" fmla="*/ 156 w 891"/>
              <a:gd name="T73" fmla="*/ 15 h 820"/>
              <a:gd name="T74" fmla="*/ 159 w 891"/>
              <a:gd name="T75" fmla="*/ 71 h 820"/>
              <a:gd name="T76" fmla="*/ 81 w 891"/>
              <a:gd name="T77" fmla="*/ 298 h 820"/>
              <a:gd name="T78" fmla="*/ 162 w 891"/>
              <a:gd name="T79" fmla="*/ 528 h 820"/>
              <a:gd name="T80" fmla="*/ 161 w 891"/>
              <a:gd name="T81" fmla="*/ 584 h 820"/>
              <a:gd name="T82" fmla="*/ 105 w 891"/>
              <a:gd name="T83" fmla="*/ 583 h 820"/>
              <a:gd name="T84" fmla="*/ 1 w 891"/>
              <a:gd name="T85" fmla="*/ 299 h 820"/>
              <a:gd name="T86" fmla="*/ 100 w 891"/>
              <a:gd name="T87" fmla="*/ 18 h 820"/>
              <a:gd name="T88" fmla="*/ 198 w 891"/>
              <a:gd name="T89" fmla="*/ 174 h 820"/>
              <a:gd name="T90" fmla="*/ 198 w 891"/>
              <a:gd name="T91" fmla="*/ 174 h 820"/>
              <a:gd name="T92" fmla="*/ 166 w 891"/>
              <a:gd name="T93" fmla="*/ 310 h 820"/>
              <a:gd name="T94" fmla="*/ 208 w 891"/>
              <a:gd name="T95" fmla="*/ 443 h 820"/>
              <a:gd name="T96" fmla="*/ 263 w 891"/>
              <a:gd name="T97" fmla="*/ 456 h 820"/>
              <a:gd name="T98" fmla="*/ 276 w 891"/>
              <a:gd name="T99" fmla="*/ 401 h 820"/>
              <a:gd name="T100" fmla="*/ 246 w 891"/>
              <a:gd name="T101" fmla="*/ 308 h 820"/>
              <a:gd name="T102" fmla="*/ 270 w 891"/>
              <a:gd name="T103" fmla="*/ 210 h 820"/>
              <a:gd name="T104" fmla="*/ 252 w 891"/>
              <a:gd name="T105" fmla="*/ 157 h 820"/>
              <a:gd name="T106" fmla="*/ 198 w 891"/>
              <a:gd name="T107" fmla="*/ 174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1" h="820">
                <a:moveTo>
                  <a:pt x="443" y="207"/>
                </a:moveTo>
                <a:cubicBezTo>
                  <a:pt x="494" y="207"/>
                  <a:pt x="535" y="249"/>
                  <a:pt x="535" y="299"/>
                </a:cubicBezTo>
                <a:cubicBezTo>
                  <a:pt x="535" y="350"/>
                  <a:pt x="494" y="391"/>
                  <a:pt x="443" y="391"/>
                </a:cubicBezTo>
                <a:cubicBezTo>
                  <a:pt x="393" y="391"/>
                  <a:pt x="352" y="350"/>
                  <a:pt x="352" y="299"/>
                </a:cubicBezTo>
                <a:cubicBezTo>
                  <a:pt x="352" y="249"/>
                  <a:pt x="393" y="207"/>
                  <a:pt x="443" y="207"/>
                </a:cubicBezTo>
                <a:close/>
                <a:moveTo>
                  <a:pt x="314" y="820"/>
                </a:moveTo>
                <a:lnTo>
                  <a:pt x="314" y="820"/>
                </a:lnTo>
                <a:cubicBezTo>
                  <a:pt x="296" y="818"/>
                  <a:pt x="289" y="796"/>
                  <a:pt x="295" y="779"/>
                </a:cubicBezTo>
                <a:lnTo>
                  <a:pt x="412" y="458"/>
                </a:lnTo>
                <a:cubicBezTo>
                  <a:pt x="418" y="441"/>
                  <a:pt x="437" y="432"/>
                  <a:pt x="454" y="439"/>
                </a:cubicBezTo>
                <a:cubicBezTo>
                  <a:pt x="463" y="442"/>
                  <a:pt x="470" y="450"/>
                  <a:pt x="473" y="459"/>
                </a:cubicBezTo>
                <a:lnTo>
                  <a:pt x="600" y="778"/>
                </a:lnTo>
                <a:cubicBezTo>
                  <a:pt x="606" y="794"/>
                  <a:pt x="601" y="817"/>
                  <a:pt x="582" y="819"/>
                </a:cubicBezTo>
                <a:lnTo>
                  <a:pt x="314" y="820"/>
                </a:lnTo>
                <a:close/>
                <a:moveTo>
                  <a:pt x="792" y="18"/>
                </a:moveTo>
                <a:lnTo>
                  <a:pt x="792" y="18"/>
                </a:lnTo>
                <a:cubicBezTo>
                  <a:pt x="777" y="1"/>
                  <a:pt x="751" y="0"/>
                  <a:pt x="735" y="15"/>
                </a:cubicBezTo>
                <a:cubicBezTo>
                  <a:pt x="719" y="30"/>
                  <a:pt x="718" y="55"/>
                  <a:pt x="732" y="71"/>
                </a:cubicBezTo>
                <a:cubicBezTo>
                  <a:pt x="787" y="131"/>
                  <a:pt x="811" y="215"/>
                  <a:pt x="811" y="298"/>
                </a:cubicBezTo>
                <a:cubicBezTo>
                  <a:pt x="810" y="388"/>
                  <a:pt x="781" y="475"/>
                  <a:pt x="729" y="528"/>
                </a:cubicBezTo>
                <a:cubicBezTo>
                  <a:pt x="714" y="544"/>
                  <a:pt x="714" y="569"/>
                  <a:pt x="730" y="584"/>
                </a:cubicBezTo>
                <a:cubicBezTo>
                  <a:pt x="746" y="600"/>
                  <a:pt x="771" y="599"/>
                  <a:pt x="787" y="583"/>
                </a:cubicBezTo>
                <a:cubicBezTo>
                  <a:pt x="852" y="515"/>
                  <a:pt x="890" y="408"/>
                  <a:pt x="891" y="299"/>
                </a:cubicBezTo>
                <a:cubicBezTo>
                  <a:pt x="891" y="197"/>
                  <a:pt x="861" y="93"/>
                  <a:pt x="792" y="18"/>
                </a:cubicBezTo>
                <a:close/>
                <a:moveTo>
                  <a:pt x="693" y="174"/>
                </a:moveTo>
                <a:lnTo>
                  <a:pt x="693" y="174"/>
                </a:lnTo>
                <a:cubicBezTo>
                  <a:pt x="683" y="154"/>
                  <a:pt x="659" y="147"/>
                  <a:pt x="639" y="157"/>
                </a:cubicBezTo>
                <a:cubicBezTo>
                  <a:pt x="620" y="167"/>
                  <a:pt x="612" y="191"/>
                  <a:pt x="622" y="210"/>
                </a:cubicBezTo>
                <a:cubicBezTo>
                  <a:pt x="639" y="244"/>
                  <a:pt x="647" y="277"/>
                  <a:pt x="646" y="308"/>
                </a:cubicBezTo>
                <a:cubicBezTo>
                  <a:pt x="644" y="340"/>
                  <a:pt x="634" y="371"/>
                  <a:pt x="615" y="401"/>
                </a:cubicBezTo>
                <a:cubicBezTo>
                  <a:pt x="604" y="419"/>
                  <a:pt x="610" y="444"/>
                  <a:pt x="628" y="456"/>
                </a:cubicBezTo>
                <a:cubicBezTo>
                  <a:pt x="647" y="467"/>
                  <a:pt x="672" y="462"/>
                  <a:pt x="683" y="443"/>
                </a:cubicBezTo>
                <a:cubicBezTo>
                  <a:pt x="709" y="401"/>
                  <a:pt x="724" y="357"/>
                  <a:pt x="725" y="310"/>
                </a:cubicBezTo>
                <a:cubicBezTo>
                  <a:pt x="727" y="266"/>
                  <a:pt x="717" y="220"/>
                  <a:pt x="693" y="174"/>
                </a:cubicBezTo>
                <a:close/>
                <a:moveTo>
                  <a:pt x="100" y="18"/>
                </a:moveTo>
                <a:lnTo>
                  <a:pt x="100" y="18"/>
                </a:lnTo>
                <a:cubicBezTo>
                  <a:pt x="115" y="1"/>
                  <a:pt x="140" y="0"/>
                  <a:pt x="156" y="15"/>
                </a:cubicBezTo>
                <a:cubicBezTo>
                  <a:pt x="173" y="30"/>
                  <a:pt x="174" y="55"/>
                  <a:pt x="159" y="71"/>
                </a:cubicBezTo>
                <a:cubicBezTo>
                  <a:pt x="104" y="131"/>
                  <a:pt x="80" y="215"/>
                  <a:pt x="81" y="298"/>
                </a:cubicBezTo>
                <a:cubicBezTo>
                  <a:pt x="81" y="388"/>
                  <a:pt x="111" y="475"/>
                  <a:pt x="162" y="528"/>
                </a:cubicBezTo>
                <a:cubicBezTo>
                  <a:pt x="178" y="544"/>
                  <a:pt x="177" y="569"/>
                  <a:pt x="161" y="584"/>
                </a:cubicBezTo>
                <a:cubicBezTo>
                  <a:pt x="145" y="600"/>
                  <a:pt x="120" y="599"/>
                  <a:pt x="105" y="583"/>
                </a:cubicBezTo>
                <a:cubicBezTo>
                  <a:pt x="39" y="515"/>
                  <a:pt x="2" y="408"/>
                  <a:pt x="1" y="299"/>
                </a:cubicBezTo>
                <a:cubicBezTo>
                  <a:pt x="0" y="197"/>
                  <a:pt x="31" y="93"/>
                  <a:pt x="100" y="18"/>
                </a:cubicBezTo>
                <a:close/>
                <a:moveTo>
                  <a:pt x="198" y="174"/>
                </a:moveTo>
                <a:lnTo>
                  <a:pt x="198" y="174"/>
                </a:lnTo>
                <a:cubicBezTo>
                  <a:pt x="175" y="220"/>
                  <a:pt x="164" y="266"/>
                  <a:pt x="166" y="310"/>
                </a:cubicBezTo>
                <a:cubicBezTo>
                  <a:pt x="168" y="357"/>
                  <a:pt x="182" y="401"/>
                  <a:pt x="208" y="443"/>
                </a:cubicBezTo>
                <a:cubicBezTo>
                  <a:pt x="220" y="462"/>
                  <a:pt x="244" y="467"/>
                  <a:pt x="263" y="456"/>
                </a:cubicBezTo>
                <a:cubicBezTo>
                  <a:pt x="282" y="444"/>
                  <a:pt x="288" y="419"/>
                  <a:pt x="276" y="401"/>
                </a:cubicBezTo>
                <a:cubicBezTo>
                  <a:pt x="257" y="371"/>
                  <a:pt x="247" y="340"/>
                  <a:pt x="246" y="308"/>
                </a:cubicBezTo>
                <a:cubicBezTo>
                  <a:pt x="245" y="277"/>
                  <a:pt x="252" y="244"/>
                  <a:pt x="270" y="210"/>
                </a:cubicBezTo>
                <a:cubicBezTo>
                  <a:pt x="280" y="191"/>
                  <a:pt x="272" y="167"/>
                  <a:pt x="252" y="157"/>
                </a:cubicBezTo>
                <a:cubicBezTo>
                  <a:pt x="233" y="147"/>
                  <a:pt x="208" y="154"/>
                  <a:pt x="198" y="1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0" name="Freeform 31">
            <a:extLst>
              <a:ext uri="{FF2B5EF4-FFF2-40B4-BE49-F238E27FC236}">
                <a16:creationId xmlns:a16="http://schemas.microsoft.com/office/drawing/2014/main" xmlns="" id="{E035F73B-E5D7-4638-9F7F-2EF0E6E33F57}"/>
              </a:ext>
            </a:extLst>
          </p:cNvPr>
          <p:cNvSpPr>
            <a:spLocks noEditPoints="1"/>
          </p:cNvSpPr>
          <p:nvPr/>
        </p:nvSpPr>
        <p:spPr bwMode="auto">
          <a:xfrm>
            <a:off x="5850239" y="5363463"/>
            <a:ext cx="465138" cy="438150"/>
          </a:xfrm>
          <a:custGeom>
            <a:avLst/>
            <a:gdLst>
              <a:gd name="T0" fmla="*/ 614 w 758"/>
              <a:gd name="T1" fmla="*/ 23 h 713"/>
              <a:gd name="T2" fmla="*/ 629 w 758"/>
              <a:gd name="T3" fmla="*/ 647 h 713"/>
              <a:gd name="T4" fmla="*/ 712 w 758"/>
              <a:gd name="T5" fmla="*/ 576 h 713"/>
              <a:gd name="T6" fmla="*/ 735 w 758"/>
              <a:gd name="T7" fmla="*/ 35 h 713"/>
              <a:gd name="T8" fmla="*/ 758 w 758"/>
              <a:gd name="T9" fmla="*/ 576 h 713"/>
              <a:gd name="T10" fmla="*/ 677 w 758"/>
              <a:gd name="T11" fmla="*/ 713 h 713"/>
              <a:gd name="T12" fmla="*/ 106 w 758"/>
              <a:gd name="T13" fmla="*/ 713 h 713"/>
              <a:gd name="T14" fmla="*/ 0 w 758"/>
              <a:gd name="T15" fmla="*/ 599 h 713"/>
              <a:gd name="T16" fmla="*/ 106 w 758"/>
              <a:gd name="T17" fmla="*/ 559 h 713"/>
              <a:gd name="T18" fmla="*/ 226 w 758"/>
              <a:gd name="T19" fmla="*/ 589 h 713"/>
              <a:gd name="T20" fmla="*/ 106 w 758"/>
              <a:gd name="T21" fmla="*/ 490 h 713"/>
              <a:gd name="T22" fmla="*/ 502 w 758"/>
              <a:gd name="T23" fmla="*/ 520 h 713"/>
              <a:gd name="T24" fmla="*/ 106 w 758"/>
              <a:gd name="T25" fmla="*/ 414 h 713"/>
              <a:gd name="T26" fmla="*/ 502 w 758"/>
              <a:gd name="T27" fmla="*/ 444 h 713"/>
              <a:gd name="T28" fmla="*/ 106 w 758"/>
              <a:gd name="T29" fmla="*/ 341 h 713"/>
              <a:gd name="T30" fmla="*/ 502 w 758"/>
              <a:gd name="T31" fmla="*/ 371 h 713"/>
              <a:gd name="T32" fmla="*/ 199 w 758"/>
              <a:gd name="T33" fmla="*/ 283 h 713"/>
              <a:gd name="T34" fmla="*/ 169 w 758"/>
              <a:gd name="T35" fmla="*/ 119 h 713"/>
              <a:gd name="T36" fmla="*/ 107 w 758"/>
              <a:gd name="T37" fmla="*/ 119 h 713"/>
              <a:gd name="T38" fmla="*/ 137 w 758"/>
              <a:gd name="T39" fmla="*/ 196 h 713"/>
              <a:gd name="T40" fmla="*/ 277 w 758"/>
              <a:gd name="T41" fmla="*/ 283 h 713"/>
              <a:gd name="T42" fmla="*/ 243 w 758"/>
              <a:gd name="T43" fmla="*/ 262 h 713"/>
              <a:gd name="T44" fmla="*/ 273 w 758"/>
              <a:gd name="T45" fmla="*/ 185 h 713"/>
              <a:gd name="T46" fmla="*/ 277 w 758"/>
              <a:gd name="T47" fmla="*/ 140 h 713"/>
              <a:gd name="T48" fmla="*/ 207 w 758"/>
              <a:gd name="T49" fmla="*/ 283 h 713"/>
              <a:gd name="T50" fmla="*/ 425 w 758"/>
              <a:gd name="T51" fmla="*/ 119 h 713"/>
              <a:gd name="T52" fmla="*/ 374 w 758"/>
              <a:gd name="T53" fmla="*/ 119 h 713"/>
              <a:gd name="T54" fmla="*/ 312 w 758"/>
              <a:gd name="T55" fmla="*/ 119 h 713"/>
              <a:gd name="T56" fmla="*/ 337 w 758"/>
              <a:gd name="T57" fmla="*/ 283 h 713"/>
              <a:gd name="T58" fmla="*/ 404 w 758"/>
              <a:gd name="T59" fmla="*/ 283 h 713"/>
              <a:gd name="T60" fmla="*/ 430 w 758"/>
              <a:gd name="T61" fmla="*/ 217 h 713"/>
              <a:gd name="T62" fmla="*/ 511 w 758"/>
              <a:gd name="T63" fmla="*/ 252 h 713"/>
              <a:gd name="T64" fmla="*/ 477 w 758"/>
              <a:gd name="T65" fmla="*/ 181 h 713"/>
              <a:gd name="T66" fmla="*/ 470 w 758"/>
              <a:gd name="T67" fmla="*/ 140 h 713"/>
              <a:gd name="T68" fmla="*/ 508 w 758"/>
              <a:gd name="T69" fmla="*/ 175 h 713"/>
              <a:gd name="T70" fmla="*/ 430 w 758"/>
              <a:gd name="T71" fmla="*/ 150 h 713"/>
              <a:gd name="T72" fmla="*/ 464 w 758"/>
              <a:gd name="T73" fmla="*/ 215 h 713"/>
              <a:gd name="T74" fmla="*/ 469 w 758"/>
              <a:gd name="T75" fmla="*/ 261 h 713"/>
              <a:gd name="T76" fmla="*/ 430 w 758"/>
              <a:gd name="T77" fmla="*/ 217 h 713"/>
              <a:gd name="T78" fmla="*/ 643 w 758"/>
              <a:gd name="T79" fmla="*/ 601 h 713"/>
              <a:gd name="T80" fmla="*/ 689 w 758"/>
              <a:gd name="T81" fmla="*/ 36 h 713"/>
              <a:gd name="T82" fmla="*/ 567 w 758"/>
              <a:gd name="T83" fmla="*/ 46 h 713"/>
              <a:gd name="T84" fmla="*/ 46 w 758"/>
              <a:gd name="T85" fmla="*/ 599 h 713"/>
              <a:gd name="T86" fmla="*/ 108 w 758"/>
              <a:gd name="T87" fmla="*/ 667 h 713"/>
              <a:gd name="T88" fmla="*/ 568 w 758"/>
              <a:gd name="T89" fmla="*/ 595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58" h="713">
                <a:moveTo>
                  <a:pt x="23" y="0"/>
                </a:moveTo>
                <a:lnTo>
                  <a:pt x="591" y="0"/>
                </a:lnTo>
                <a:cubicBezTo>
                  <a:pt x="603" y="0"/>
                  <a:pt x="614" y="10"/>
                  <a:pt x="614" y="23"/>
                </a:cubicBezTo>
                <a:lnTo>
                  <a:pt x="614" y="593"/>
                </a:lnTo>
                <a:cubicBezTo>
                  <a:pt x="614" y="594"/>
                  <a:pt x="614" y="595"/>
                  <a:pt x="614" y="595"/>
                </a:cubicBezTo>
                <a:cubicBezTo>
                  <a:pt x="614" y="619"/>
                  <a:pt x="619" y="636"/>
                  <a:pt x="629" y="647"/>
                </a:cubicBezTo>
                <a:cubicBezTo>
                  <a:pt x="639" y="658"/>
                  <a:pt x="655" y="664"/>
                  <a:pt x="676" y="667"/>
                </a:cubicBezTo>
                <a:cubicBezTo>
                  <a:pt x="685" y="665"/>
                  <a:pt x="693" y="660"/>
                  <a:pt x="699" y="650"/>
                </a:cubicBezTo>
                <a:cubicBezTo>
                  <a:pt x="707" y="636"/>
                  <a:pt x="712" y="613"/>
                  <a:pt x="712" y="576"/>
                </a:cubicBezTo>
                <a:cubicBezTo>
                  <a:pt x="712" y="575"/>
                  <a:pt x="712" y="575"/>
                  <a:pt x="712" y="574"/>
                </a:cubicBezTo>
                <a:lnTo>
                  <a:pt x="712" y="59"/>
                </a:lnTo>
                <a:cubicBezTo>
                  <a:pt x="712" y="46"/>
                  <a:pt x="722" y="35"/>
                  <a:pt x="735" y="35"/>
                </a:cubicBezTo>
                <a:cubicBezTo>
                  <a:pt x="748" y="35"/>
                  <a:pt x="758" y="46"/>
                  <a:pt x="758" y="59"/>
                </a:cubicBezTo>
                <a:lnTo>
                  <a:pt x="758" y="574"/>
                </a:lnTo>
                <a:cubicBezTo>
                  <a:pt x="758" y="575"/>
                  <a:pt x="758" y="575"/>
                  <a:pt x="758" y="576"/>
                </a:cubicBezTo>
                <a:cubicBezTo>
                  <a:pt x="758" y="621"/>
                  <a:pt x="751" y="652"/>
                  <a:pt x="739" y="673"/>
                </a:cubicBezTo>
                <a:cubicBezTo>
                  <a:pt x="724" y="698"/>
                  <a:pt x="703" y="710"/>
                  <a:pt x="680" y="713"/>
                </a:cubicBezTo>
                <a:cubicBezTo>
                  <a:pt x="679" y="713"/>
                  <a:pt x="678" y="713"/>
                  <a:pt x="677" y="713"/>
                </a:cubicBezTo>
                <a:lnTo>
                  <a:pt x="677" y="713"/>
                </a:lnTo>
                <a:lnTo>
                  <a:pt x="109" y="713"/>
                </a:lnTo>
                <a:cubicBezTo>
                  <a:pt x="108" y="713"/>
                  <a:pt x="107" y="713"/>
                  <a:pt x="106" y="713"/>
                </a:cubicBezTo>
                <a:cubicBezTo>
                  <a:pt x="76" y="712"/>
                  <a:pt x="50" y="703"/>
                  <a:pt x="31" y="685"/>
                </a:cubicBezTo>
                <a:cubicBezTo>
                  <a:pt x="11" y="666"/>
                  <a:pt x="0" y="639"/>
                  <a:pt x="0" y="599"/>
                </a:cubicBezTo>
                <a:lnTo>
                  <a:pt x="0" y="599"/>
                </a:lnTo>
                <a:lnTo>
                  <a:pt x="0" y="23"/>
                </a:lnTo>
                <a:cubicBezTo>
                  <a:pt x="0" y="10"/>
                  <a:pt x="10" y="0"/>
                  <a:pt x="23" y="0"/>
                </a:cubicBezTo>
                <a:close/>
                <a:moveTo>
                  <a:pt x="106" y="559"/>
                </a:moveTo>
                <a:lnTo>
                  <a:pt x="106" y="559"/>
                </a:lnTo>
                <a:lnTo>
                  <a:pt x="106" y="589"/>
                </a:lnTo>
                <a:lnTo>
                  <a:pt x="226" y="589"/>
                </a:lnTo>
                <a:lnTo>
                  <a:pt x="226" y="559"/>
                </a:lnTo>
                <a:lnTo>
                  <a:pt x="106" y="559"/>
                </a:lnTo>
                <a:close/>
                <a:moveTo>
                  <a:pt x="106" y="490"/>
                </a:moveTo>
                <a:lnTo>
                  <a:pt x="106" y="490"/>
                </a:lnTo>
                <a:lnTo>
                  <a:pt x="106" y="520"/>
                </a:lnTo>
                <a:lnTo>
                  <a:pt x="502" y="520"/>
                </a:lnTo>
                <a:lnTo>
                  <a:pt x="502" y="490"/>
                </a:lnTo>
                <a:lnTo>
                  <a:pt x="106" y="490"/>
                </a:lnTo>
                <a:close/>
                <a:moveTo>
                  <a:pt x="106" y="414"/>
                </a:moveTo>
                <a:lnTo>
                  <a:pt x="106" y="414"/>
                </a:lnTo>
                <a:lnTo>
                  <a:pt x="106" y="444"/>
                </a:lnTo>
                <a:lnTo>
                  <a:pt x="502" y="444"/>
                </a:lnTo>
                <a:lnTo>
                  <a:pt x="502" y="414"/>
                </a:lnTo>
                <a:lnTo>
                  <a:pt x="106" y="414"/>
                </a:lnTo>
                <a:close/>
                <a:moveTo>
                  <a:pt x="106" y="341"/>
                </a:moveTo>
                <a:lnTo>
                  <a:pt x="106" y="341"/>
                </a:lnTo>
                <a:lnTo>
                  <a:pt x="106" y="371"/>
                </a:lnTo>
                <a:lnTo>
                  <a:pt x="502" y="371"/>
                </a:lnTo>
                <a:lnTo>
                  <a:pt x="502" y="341"/>
                </a:lnTo>
                <a:lnTo>
                  <a:pt x="106" y="341"/>
                </a:lnTo>
                <a:close/>
                <a:moveTo>
                  <a:pt x="199" y="283"/>
                </a:moveTo>
                <a:lnTo>
                  <a:pt x="199" y="283"/>
                </a:lnTo>
                <a:lnTo>
                  <a:pt x="199" y="119"/>
                </a:lnTo>
                <a:lnTo>
                  <a:pt x="169" y="119"/>
                </a:lnTo>
                <a:lnTo>
                  <a:pt x="169" y="194"/>
                </a:lnTo>
                <a:lnTo>
                  <a:pt x="148" y="119"/>
                </a:lnTo>
                <a:lnTo>
                  <a:pt x="107" y="119"/>
                </a:lnTo>
                <a:lnTo>
                  <a:pt x="107" y="283"/>
                </a:lnTo>
                <a:lnTo>
                  <a:pt x="137" y="283"/>
                </a:lnTo>
                <a:lnTo>
                  <a:pt x="137" y="196"/>
                </a:lnTo>
                <a:lnTo>
                  <a:pt x="162" y="283"/>
                </a:lnTo>
                <a:lnTo>
                  <a:pt x="199" y="283"/>
                </a:lnTo>
                <a:close/>
                <a:moveTo>
                  <a:pt x="277" y="283"/>
                </a:moveTo>
                <a:lnTo>
                  <a:pt x="277" y="283"/>
                </a:lnTo>
                <a:lnTo>
                  <a:pt x="277" y="262"/>
                </a:lnTo>
                <a:lnTo>
                  <a:pt x="243" y="262"/>
                </a:lnTo>
                <a:lnTo>
                  <a:pt x="243" y="204"/>
                </a:lnTo>
                <a:lnTo>
                  <a:pt x="273" y="204"/>
                </a:lnTo>
                <a:lnTo>
                  <a:pt x="273" y="185"/>
                </a:lnTo>
                <a:lnTo>
                  <a:pt x="243" y="185"/>
                </a:lnTo>
                <a:lnTo>
                  <a:pt x="243" y="140"/>
                </a:lnTo>
                <a:lnTo>
                  <a:pt x="277" y="140"/>
                </a:lnTo>
                <a:lnTo>
                  <a:pt x="277" y="119"/>
                </a:lnTo>
                <a:lnTo>
                  <a:pt x="207" y="119"/>
                </a:lnTo>
                <a:lnTo>
                  <a:pt x="207" y="283"/>
                </a:lnTo>
                <a:lnTo>
                  <a:pt x="277" y="283"/>
                </a:lnTo>
                <a:close/>
                <a:moveTo>
                  <a:pt x="425" y="119"/>
                </a:moveTo>
                <a:lnTo>
                  <a:pt x="425" y="119"/>
                </a:lnTo>
                <a:lnTo>
                  <a:pt x="396" y="119"/>
                </a:lnTo>
                <a:lnTo>
                  <a:pt x="384" y="195"/>
                </a:lnTo>
                <a:lnTo>
                  <a:pt x="374" y="119"/>
                </a:lnTo>
                <a:lnTo>
                  <a:pt x="334" y="119"/>
                </a:lnTo>
                <a:lnTo>
                  <a:pt x="321" y="195"/>
                </a:lnTo>
                <a:lnTo>
                  <a:pt x="312" y="119"/>
                </a:lnTo>
                <a:lnTo>
                  <a:pt x="280" y="119"/>
                </a:lnTo>
                <a:lnTo>
                  <a:pt x="300" y="283"/>
                </a:lnTo>
                <a:lnTo>
                  <a:pt x="337" y="283"/>
                </a:lnTo>
                <a:lnTo>
                  <a:pt x="349" y="193"/>
                </a:lnTo>
                <a:lnTo>
                  <a:pt x="362" y="283"/>
                </a:lnTo>
                <a:lnTo>
                  <a:pt x="404" y="283"/>
                </a:lnTo>
                <a:lnTo>
                  <a:pt x="425" y="119"/>
                </a:lnTo>
                <a:close/>
                <a:moveTo>
                  <a:pt x="430" y="217"/>
                </a:moveTo>
                <a:lnTo>
                  <a:pt x="430" y="217"/>
                </a:lnTo>
                <a:lnTo>
                  <a:pt x="430" y="255"/>
                </a:lnTo>
                <a:cubicBezTo>
                  <a:pt x="430" y="274"/>
                  <a:pt x="443" y="284"/>
                  <a:pt x="470" y="284"/>
                </a:cubicBezTo>
                <a:cubicBezTo>
                  <a:pt x="498" y="284"/>
                  <a:pt x="511" y="274"/>
                  <a:pt x="511" y="252"/>
                </a:cubicBezTo>
                <a:lnTo>
                  <a:pt x="511" y="231"/>
                </a:lnTo>
                <a:cubicBezTo>
                  <a:pt x="511" y="224"/>
                  <a:pt x="509" y="217"/>
                  <a:pt x="505" y="211"/>
                </a:cubicBezTo>
                <a:cubicBezTo>
                  <a:pt x="501" y="206"/>
                  <a:pt x="492" y="196"/>
                  <a:pt x="477" y="181"/>
                </a:cubicBezTo>
                <a:cubicBezTo>
                  <a:pt x="469" y="173"/>
                  <a:pt x="465" y="166"/>
                  <a:pt x="465" y="160"/>
                </a:cubicBezTo>
                <a:lnTo>
                  <a:pt x="464" y="150"/>
                </a:lnTo>
                <a:cubicBezTo>
                  <a:pt x="464" y="143"/>
                  <a:pt x="466" y="140"/>
                  <a:pt x="470" y="140"/>
                </a:cubicBezTo>
                <a:cubicBezTo>
                  <a:pt x="474" y="140"/>
                  <a:pt x="476" y="142"/>
                  <a:pt x="476" y="145"/>
                </a:cubicBezTo>
                <a:lnTo>
                  <a:pt x="476" y="175"/>
                </a:lnTo>
                <a:lnTo>
                  <a:pt x="508" y="175"/>
                </a:lnTo>
                <a:lnTo>
                  <a:pt x="508" y="147"/>
                </a:lnTo>
                <a:cubicBezTo>
                  <a:pt x="508" y="128"/>
                  <a:pt x="496" y="118"/>
                  <a:pt x="471" y="118"/>
                </a:cubicBezTo>
                <a:cubicBezTo>
                  <a:pt x="444" y="118"/>
                  <a:pt x="430" y="128"/>
                  <a:pt x="430" y="150"/>
                </a:cubicBezTo>
                <a:lnTo>
                  <a:pt x="430" y="168"/>
                </a:lnTo>
                <a:cubicBezTo>
                  <a:pt x="430" y="174"/>
                  <a:pt x="432" y="180"/>
                  <a:pt x="435" y="185"/>
                </a:cubicBezTo>
                <a:cubicBezTo>
                  <a:pt x="439" y="190"/>
                  <a:pt x="449" y="200"/>
                  <a:pt x="464" y="215"/>
                </a:cubicBezTo>
                <a:cubicBezTo>
                  <a:pt x="472" y="223"/>
                  <a:pt x="476" y="230"/>
                  <a:pt x="476" y="236"/>
                </a:cubicBezTo>
                <a:lnTo>
                  <a:pt x="476" y="255"/>
                </a:lnTo>
                <a:cubicBezTo>
                  <a:pt x="476" y="259"/>
                  <a:pt x="474" y="261"/>
                  <a:pt x="469" y="261"/>
                </a:cubicBezTo>
                <a:cubicBezTo>
                  <a:pt x="465" y="261"/>
                  <a:pt x="462" y="259"/>
                  <a:pt x="462" y="255"/>
                </a:cubicBezTo>
                <a:lnTo>
                  <a:pt x="462" y="217"/>
                </a:lnTo>
                <a:lnTo>
                  <a:pt x="430" y="217"/>
                </a:lnTo>
                <a:close/>
                <a:moveTo>
                  <a:pt x="643" y="36"/>
                </a:moveTo>
                <a:lnTo>
                  <a:pt x="643" y="36"/>
                </a:lnTo>
                <a:lnTo>
                  <a:pt x="643" y="601"/>
                </a:lnTo>
                <a:cubicBezTo>
                  <a:pt x="643" y="614"/>
                  <a:pt x="653" y="625"/>
                  <a:pt x="666" y="625"/>
                </a:cubicBezTo>
                <a:cubicBezTo>
                  <a:pt x="679" y="625"/>
                  <a:pt x="689" y="614"/>
                  <a:pt x="689" y="601"/>
                </a:cubicBezTo>
                <a:lnTo>
                  <a:pt x="689" y="36"/>
                </a:lnTo>
                <a:cubicBezTo>
                  <a:pt x="689" y="24"/>
                  <a:pt x="679" y="13"/>
                  <a:pt x="666" y="13"/>
                </a:cubicBezTo>
                <a:cubicBezTo>
                  <a:pt x="653" y="13"/>
                  <a:pt x="643" y="24"/>
                  <a:pt x="643" y="36"/>
                </a:cubicBezTo>
                <a:close/>
                <a:moveTo>
                  <a:pt x="567" y="46"/>
                </a:moveTo>
                <a:lnTo>
                  <a:pt x="567" y="46"/>
                </a:lnTo>
                <a:lnTo>
                  <a:pt x="46" y="46"/>
                </a:lnTo>
                <a:lnTo>
                  <a:pt x="46" y="599"/>
                </a:lnTo>
                <a:lnTo>
                  <a:pt x="46" y="599"/>
                </a:lnTo>
                <a:cubicBezTo>
                  <a:pt x="46" y="625"/>
                  <a:pt x="52" y="642"/>
                  <a:pt x="63" y="652"/>
                </a:cubicBezTo>
                <a:cubicBezTo>
                  <a:pt x="73" y="661"/>
                  <a:pt x="89" y="666"/>
                  <a:pt x="108" y="667"/>
                </a:cubicBezTo>
                <a:lnTo>
                  <a:pt x="109" y="667"/>
                </a:lnTo>
                <a:lnTo>
                  <a:pt x="586" y="667"/>
                </a:lnTo>
                <a:cubicBezTo>
                  <a:pt x="574" y="648"/>
                  <a:pt x="567" y="624"/>
                  <a:pt x="568" y="595"/>
                </a:cubicBezTo>
                <a:cubicBezTo>
                  <a:pt x="567" y="594"/>
                  <a:pt x="567" y="594"/>
                  <a:pt x="567" y="593"/>
                </a:cubicBezTo>
                <a:lnTo>
                  <a:pt x="567" y="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1" name="Freeform 32">
            <a:extLst>
              <a:ext uri="{FF2B5EF4-FFF2-40B4-BE49-F238E27FC236}">
                <a16:creationId xmlns:a16="http://schemas.microsoft.com/office/drawing/2014/main" xmlns="" id="{03D78AD1-7E04-420A-8A13-377F3DC2056F}"/>
              </a:ext>
            </a:extLst>
          </p:cNvPr>
          <p:cNvSpPr>
            <a:spLocks noEditPoints="1"/>
          </p:cNvSpPr>
          <p:nvPr/>
        </p:nvSpPr>
        <p:spPr bwMode="auto">
          <a:xfrm>
            <a:off x="6628038" y="5222176"/>
            <a:ext cx="538163" cy="584200"/>
          </a:xfrm>
          <a:custGeom>
            <a:avLst/>
            <a:gdLst>
              <a:gd name="T0" fmla="*/ 851 w 880"/>
              <a:gd name="T1" fmla="*/ 320 h 952"/>
              <a:gd name="T2" fmla="*/ 851 w 880"/>
              <a:gd name="T3" fmla="*/ 823 h 952"/>
              <a:gd name="T4" fmla="*/ 29 w 880"/>
              <a:gd name="T5" fmla="*/ 823 h 952"/>
              <a:gd name="T6" fmla="*/ 29 w 880"/>
              <a:gd name="T7" fmla="*/ 320 h 952"/>
              <a:gd name="T8" fmla="*/ 776 w 880"/>
              <a:gd name="T9" fmla="*/ 341 h 952"/>
              <a:gd name="T10" fmla="*/ 55 w 880"/>
              <a:gd name="T11" fmla="*/ 398 h 952"/>
              <a:gd name="T12" fmla="*/ 104 w 880"/>
              <a:gd name="T13" fmla="*/ 802 h 952"/>
              <a:gd name="T14" fmla="*/ 825 w 880"/>
              <a:gd name="T15" fmla="*/ 745 h 952"/>
              <a:gd name="T16" fmla="*/ 776 w 880"/>
              <a:gd name="T17" fmla="*/ 341 h 952"/>
              <a:gd name="T18" fmla="*/ 244 w 880"/>
              <a:gd name="T19" fmla="*/ 219 h 952"/>
              <a:gd name="T20" fmla="*/ 258 w 880"/>
              <a:gd name="T21" fmla="*/ 229 h 952"/>
              <a:gd name="T22" fmla="*/ 401 w 880"/>
              <a:gd name="T23" fmla="*/ 0 h 952"/>
              <a:gd name="T24" fmla="*/ 318 w 880"/>
              <a:gd name="T25" fmla="*/ 243 h 952"/>
              <a:gd name="T26" fmla="*/ 226 w 880"/>
              <a:gd name="T27" fmla="*/ 278 h 952"/>
              <a:gd name="T28" fmla="*/ 177 w 880"/>
              <a:gd name="T29" fmla="*/ 118 h 952"/>
              <a:gd name="T30" fmla="*/ 667 w 880"/>
              <a:gd name="T31" fmla="*/ 931 h 952"/>
              <a:gd name="T32" fmla="*/ 242 w 880"/>
              <a:gd name="T33" fmla="*/ 931 h 952"/>
              <a:gd name="T34" fmla="*/ 343 w 880"/>
              <a:gd name="T35" fmla="*/ 436 h 952"/>
              <a:gd name="T36" fmla="*/ 278 w 880"/>
              <a:gd name="T37" fmla="*/ 591 h 952"/>
              <a:gd name="T38" fmla="*/ 214 w 880"/>
              <a:gd name="T39" fmla="*/ 436 h 952"/>
              <a:gd name="T40" fmla="*/ 275 w 880"/>
              <a:gd name="T41" fmla="*/ 633 h 952"/>
              <a:gd name="T42" fmla="*/ 299 w 880"/>
              <a:gd name="T43" fmla="*/ 727 h 952"/>
              <a:gd name="T44" fmla="*/ 277 w 880"/>
              <a:gd name="T45" fmla="*/ 620 h 952"/>
              <a:gd name="T46" fmla="*/ 316 w 880"/>
              <a:gd name="T47" fmla="*/ 598 h 952"/>
              <a:gd name="T48" fmla="*/ 314 w 880"/>
              <a:gd name="T49" fmla="*/ 729 h 952"/>
              <a:gd name="T50" fmla="*/ 240 w 880"/>
              <a:gd name="T51" fmla="*/ 729 h 952"/>
              <a:gd name="T52" fmla="*/ 238 w 880"/>
              <a:gd name="T53" fmla="*/ 598 h 952"/>
              <a:gd name="T54" fmla="*/ 290 w 880"/>
              <a:gd name="T55" fmla="*/ 466 h 952"/>
              <a:gd name="T56" fmla="*/ 200 w 880"/>
              <a:gd name="T57" fmla="*/ 486 h 952"/>
              <a:gd name="T58" fmla="*/ 278 w 880"/>
              <a:gd name="T59" fmla="*/ 579 h 952"/>
              <a:gd name="T60" fmla="*/ 356 w 880"/>
              <a:gd name="T61" fmla="*/ 484 h 952"/>
              <a:gd name="T62" fmla="*/ 514 w 880"/>
              <a:gd name="T63" fmla="*/ 602 h 952"/>
              <a:gd name="T64" fmla="*/ 463 w 880"/>
              <a:gd name="T65" fmla="*/ 602 h 952"/>
              <a:gd name="T66" fmla="*/ 472 w 880"/>
              <a:gd name="T67" fmla="*/ 467 h 952"/>
              <a:gd name="T68" fmla="*/ 514 w 880"/>
              <a:gd name="T69" fmla="*/ 467 h 952"/>
              <a:gd name="T70" fmla="*/ 578 w 880"/>
              <a:gd name="T71" fmla="*/ 602 h 952"/>
              <a:gd name="T72" fmla="*/ 577 w 880"/>
              <a:gd name="T73" fmla="*/ 467 h 952"/>
              <a:gd name="T74" fmla="*/ 550 w 880"/>
              <a:gd name="T75" fmla="*/ 521 h 952"/>
              <a:gd name="T76" fmla="*/ 550 w 880"/>
              <a:gd name="T77" fmla="*/ 537 h 952"/>
              <a:gd name="T78" fmla="*/ 578 w 880"/>
              <a:gd name="T79" fmla="*/ 602 h 952"/>
              <a:gd name="T80" fmla="*/ 682 w 880"/>
              <a:gd name="T81" fmla="*/ 602 h 952"/>
              <a:gd name="T82" fmla="*/ 627 w 880"/>
              <a:gd name="T83" fmla="*/ 602 h 952"/>
              <a:gd name="T84" fmla="*/ 607 w 880"/>
              <a:gd name="T85" fmla="*/ 467 h 952"/>
              <a:gd name="T86" fmla="*/ 657 w 880"/>
              <a:gd name="T87" fmla="*/ 467 h 952"/>
              <a:gd name="T88" fmla="*/ 699 w 880"/>
              <a:gd name="T89" fmla="*/ 467 h 952"/>
              <a:gd name="T90" fmla="*/ 730 w 880"/>
              <a:gd name="T91" fmla="*/ 548 h 952"/>
              <a:gd name="T92" fmla="*/ 741 w 880"/>
              <a:gd name="T93" fmla="*/ 579 h 952"/>
              <a:gd name="T94" fmla="*/ 708 w 880"/>
              <a:gd name="T95" fmla="*/ 521 h 952"/>
              <a:gd name="T96" fmla="*/ 737 w 880"/>
              <a:gd name="T97" fmla="*/ 466 h 952"/>
              <a:gd name="T98" fmla="*/ 741 w 880"/>
              <a:gd name="T99" fmla="*/ 513 h 952"/>
              <a:gd name="T100" fmla="*/ 731 w 880"/>
              <a:gd name="T101" fmla="*/ 492 h 952"/>
              <a:gd name="T102" fmla="*/ 765 w 880"/>
              <a:gd name="T103" fmla="*/ 543 h 952"/>
              <a:gd name="T104" fmla="*/ 736 w 880"/>
              <a:gd name="T105" fmla="*/ 603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80" h="952">
                <a:moveTo>
                  <a:pt x="104" y="286"/>
                </a:moveTo>
                <a:lnTo>
                  <a:pt x="776" y="286"/>
                </a:lnTo>
                <a:cubicBezTo>
                  <a:pt x="805" y="286"/>
                  <a:pt x="832" y="299"/>
                  <a:pt x="851" y="320"/>
                </a:cubicBezTo>
                <a:cubicBezTo>
                  <a:pt x="869" y="340"/>
                  <a:pt x="880" y="368"/>
                  <a:pt x="880" y="398"/>
                </a:cubicBezTo>
                <a:lnTo>
                  <a:pt x="880" y="745"/>
                </a:lnTo>
                <a:cubicBezTo>
                  <a:pt x="880" y="775"/>
                  <a:pt x="869" y="803"/>
                  <a:pt x="851" y="823"/>
                </a:cubicBezTo>
                <a:cubicBezTo>
                  <a:pt x="832" y="844"/>
                  <a:pt x="805" y="857"/>
                  <a:pt x="776" y="857"/>
                </a:cubicBezTo>
                <a:lnTo>
                  <a:pt x="104" y="857"/>
                </a:lnTo>
                <a:cubicBezTo>
                  <a:pt x="74" y="857"/>
                  <a:pt x="48" y="844"/>
                  <a:pt x="29" y="823"/>
                </a:cubicBezTo>
                <a:cubicBezTo>
                  <a:pt x="11" y="803"/>
                  <a:pt x="0" y="775"/>
                  <a:pt x="0" y="745"/>
                </a:cubicBezTo>
                <a:lnTo>
                  <a:pt x="0" y="398"/>
                </a:lnTo>
                <a:cubicBezTo>
                  <a:pt x="0" y="368"/>
                  <a:pt x="11" y="340"/>
                  <a:pt x="29" y="320"/>
                </a:cubicBezTo>
                <a:cubicBezTo>
                  <a:pt x="48" y="299"/>
                  <a:pt x="74" y="286"/>
                  <a:pt x="104" y="286"/>
                </a:cubicBezTo>
                <a:close/>
                <a:moveTo>
                  <a:pt x="776" y="341"/>
                </a:moveTo>
                <a:lnTo>
                  <a:pt x="776" y="341"/>
                </a:lnTo>
                <a:lnTo>
                  <a:pt x="104" y="341"/>
                </a:lnTo>
                <a:cubicBezTo>
                  <a:pt x="91" y="341"/>
                  <a:pt x="79" y="347"/>
                  <a:pt x="70" y="357"/>
                </a:cubicBezTo>
                <a:cubicBezTo>
                  <a:pt x="61" y="367"/>
                  <a:pt x="55" y="382"/>
                  <a:pt x="55" y="398"/>
                </a:cubicBezTo>
                <a:lnTo>
                  <a:pt x="55" y="745"/>
                </a:lnTo>
                <a:cubicBezTo>
                  <a:pt x="55" y="761"/>
                  <a:pt x="61" y="776"/>
                  <a:pt x="70" y="786"/>
                </a:cubicBezTo>
                <a:cubicBezTo>
                  <a:pt x="79" y="796"/>
                  <a:pt x="91" y="802"/>
                  <a:pt x="104" y="802"/>
                </a:cubicBezTo>
                <a:lnTo>
                  <a:pt x="776" y="802"/>
                </a:lnTo>
                <a:cubicBezTo>
                  <a:pt x="789" y="802"/>
                  <a:pt x="801" y="796"/>
                  <a:pt x="809" y="786"/>
                </a:cubicBezTo>
                <a:cubicBezTo>
                  <a:pt x="819" y="776"/>
                  <a:pt x="825" y="761"/>
                  <a:pt x="825" y="745"/>
                </a:cubicBezTo>
                <a:lnTo>
                  <a:pt x="825" y="398"/>
                </a:lnTo>
                <a:cubicBezTo>
                  <a:pt x="825" y="382"/>
                  <a:pt x="819" y="367"/>
                  <a:pt x="809" y="357"/>
                </a:cubicBezTo>
                <a:cubicBezTo>
                  <a:pt x="801" y="347"/>
                  <a:pt x="789" y="341"/>
                  <a:pt x="776" y="341"/>
                </a:cubicBezTo>
                <a:close/>
                <a:moveTo>
                  <a:pt x="177" y="118"/>
                </a:moveTo>
                <a:lnTo>
                  <a:pt x="244" y="219"/>
                </a:lnTo>
                <a:lnTo>
                  <a:pt x="244" y="219"/>
                </a:lnTo>
                <a:cubicBezTo>
                  <a:pt x="247" y="224"/>
                  <a:pt x="251" y="228"/>
                  <a:pt x="254" y="230"/>
                </a:cubicBezTo>
                <a:cubicBezTo>
                  <a:pt x="255" y="230"/>
                  <a:pt x="255" y="231"/>
                  <a:pt x="255" y="230"/>
                </a:cubicBezTo>
                <a:cubicBezTo>
                  <a:pt x="256" y="230"/>
                  <a:pt x="257" y="230"/>
                  <a:pt x="258" y="229"/>
                </a:cubicBezTo>
                <a:cubicBezTo>
                  <a:pt x="262" y="227"/>
                  <a:pt x="266" y="222"/>
                  <a:pt x="270" y="215"/>
                </a:cubicBezTo>
                <a:lnTo>
                  <a:pt x="271" y="215"/>
                </a:lnTo>
                <a:lnTo>
                  <a:pt x="401" y="0"/>
                </a:lnTo>
                <a:lnTo>
                  <a:pt x="448" y="29"/>
                </a:lnTo>
                <a:lnTo>
                  <a:pt x="318" y="243"/>
                </a:lnTo>
                <a:lnTo>
                  <a:pt x="318" y="243"/>
                </a:lnTo>
                <a:cubicBezTo>
                  <a:pt x="310" y="257"/>
                  <a:pt x="299" y="269"/>
                  <a:pt x="288" y="276"/>
                </a:cubicBezTo>
                <a:cubicBezTo>
                  <a:pt x="279" y="282"/>
                  <a:pt x="268" y="285"/>
                  <a:pt x="258" y="286"/>
                </a:cubicBezTo>
                <a:cubicBezTo>
                  <a:pt x="247" y="286"/>
                  <a:pt x="236" y="284"/>
                  <a:pt x="226" y="278"/>
                </a:cubicBezTo>
                <a:cubicBezTo>
                  <a:pt x="216" y="272"/>
                  <a:pt x="206" y="262"/>
                  <a:pt x="197" y="249"/>
                </a:cubicBezTo>
                <a:lnTo>
                  <a:pt x="131" y="148"/>
                </a:lnTo>
                <a:lnTo>
                  <a:pt x="177" y="118"/>
                </a:lnTo>
                <a:close/>
                <a:moveTo>
                  <a:pt x="296" y="877"/>
                </a:moveTo>
                <a:lnTo>
                  <a:pt x="613" y="877"/>
                </a:lnTo>
                <a:cubicBezTo>
                  <a:pt x="643" y="877"/>
                  <a:pt x="667" y="901"/>
                  <a:pt x="667" y="931"/>
                </a:cubicBezTo>
                <a:lnTo>
                  <a:pt x="667" y="952"/>
                </a:lnTo>
                <a:lnTo>
                  <a:pt x="242" y="952"/>
                </a:lnTo>
                <a:lnTo>
                  <a:pt x="242" y="931"/>
                </a:lnTo>
                <a:cubicBezTo>
                  <a:pt x="242" y="901"/>
                  <a:pt x="266" y="877"/>
                  <a:pt x="296" y="877"/>
                </a:cubicBezTo>
                <a:close/>
                <a:moveTo>
                  <a:pt x="278" y="409"/>
                </a:moveTo>
                <a:cubicBezTo>
                  <a:pt x="304" y="409"/>
                  <a:pt x="326" y="419"/>
                  <a:pt x="343" y="436"/>
                </a:cubicBezTo>
                <a:cubicBezTo>
                  <a:pt x="359" y="452"/>
                  <a:pt x="370" y="475"/>
                  <a:pt x="370" y="500"/>
                </a:cubicBezTo>
                <a:cubicBezTo>
                  <a:pt x="370" y="525"/>
                  <a:pt x="359" y="548"/>
                  <a:pt x="343" y="565"/>
                </a:cubicBezTo>
                <a:cubicBezTo>
                  <a:pt x="326" y="581"/>
                  <a:pt x="304" y="591"/>
                  <a:pt x="278" y="591"/>
                </a:cubicBezTo>
                <a:cubicBezTo>
                  <a:pt x="253" y="591"/>
                  <a:pt x="230" y="581"/>
                  <a:pt x="214" y="565"/>
                </a:cubicBezTo>
                <a:cubicBezTo>
                  <a:pt x="197" y="548"/>
                  <a:pt x="187" y="525"/>
                  <a:pt x="187" y="500"/>
                </a:cubicBezTo>
                <a:cubicBezTo>
                  <a:pt x="187" y="475"/>
                  <a:pt x="197" y="452"/>
                  <a:pt x="214" y="436"/>
                </a:cubicBezTo>
                <a:cubicBezTo>
                  <a:pt x="230" y="419"/>
                  <a:pt x="253" y="409"/>
                  <a:pt x="278" y="409"/>
                </a:cubicBezTo>
                <a:close/>
                <a:moveTo>
                  <a:pt x="275" y="633"/>
                </a:moveTo>
                <a:lnTo>
                  <a:pt x="275" y="633"/>
                </a:lnTo>
                <a:lnTo>
                  <a:pt x="255" y="727"/>
                </a:lnTo>
                <a:lnTo>
                  <a:pt x="277" y="746"/>
                </a:lnTo>
                <a:lnTo>
                  <a:pt x="299" y="727"/>
                </a:lnTo>
                <a:lnTo>
                  <a:pt x="280" y="633"/>
                </a:lnTo>
                <a:lnTo>
                  <a:pt x="288" y="627"/>
                </a:lnTo>
                <a:lnTo>
                  <a:pt x="277" y="620"/>
                </a:lnTo>
                <a:lnTo>
                  <a:pt x="266" y="627"/>
                </a:lnTo>
                <a:lnTo>
                  <a:pt x="275" y="633"/>
                </a:lnTo>
                <a:close/>
                <a:moveTo>
                  <a:pt x="316" y="598"/>
                </a:moveTo>
                <a:lnTo>
                  <a:pt x="316" y="598"/>
                </a:lnTo>
                <a:cubicBezTo>
                  <a:pt x="368" y="616"/>
                  <a:pt x="406" y="667"/>
                  <a:pt x="408" y="729"/>
                </a:cubicBezTo>
                <a:lnTo>
                  <a:pt x="314" y="729"/>
                </a:lnTo>
                <a:lnTo>
                  <a:pt x="293" y="624"/>
                </a:lnTo>
                <a:lnTo>
                  <a:pt x="316" y="598"/>
                </a:lnTo>
                <a:close/>
                <a:moveTo>
                  <a:pt x="240" y="729"/>
                </a:moveTo>
                <a:lnTo>
                  <a:pt x="240" y="729"/>
                </a:lnTo>
                <a:lnTo>
                  <a:pt x="147" y="729"/>
                </a:lnTo>
                <a:cubicBezTo>
                  <a:pt x="149" y="667"/>
                  <a:pt x="187" y="616"/>
                  <a:pt x="238" y="598"/>
                </a:cubicBezTo>
                <a:lnTo>
                  <a:pt x="261" y="624"/>
                </a:lnTo>
                <a:lnTo>
                  <a:pt x="240" y="729"/>
                </a:lnTo>
                <a:close/>
                <a:moveTo>
                  <a:pt x="290" y="466"/>
                </a:moveTo>
                <a:lnTo>
                  <a:pt x="290" y="466"/>
                </a:lnTo>
                <a:cubicBezTo>
                  <a:pt x="288" y="467"/>
                  <a:pt x="286" y="468"/>
                  <a:pt x="285" y="469"/>
                </a:cubicBezTo>
                <a:cubicBezTo>
                  <a:pt x="255" y="483"/>
                  <a:pt x="217" y="486"/>
                  <a:pt x="200" y="486"/>
                </a:cubicBezTo>
                <a:cubicBezTo>
                  <a:pt x="199" y="490"/>
                  <a:pt x="199" y="495"/>
                  <a:pt x="199" y="500"/>
                </a:cubicBezTo>
                <a:cubicBezTo>
                  <a:pt x="199" y="522"/>
                  <a:pt x="208" y="541"/>
                  <a:pt x="222" y="556"/>
                </a:cubicBezTo>
                <a:cubicBezTo>
                  <a:pt x="237" y="570"/>
                  <a:pt x="257" y="579"/>
                  <a:pt x="278" y="579"/>
                </a:cubicBezTo>
                <a:cubicBezTo>
                  <a:pt x="300" y="579"/>
                  <a:pt x="320" y="570"/>
                  <a:pt x="335" y="556"/>
                </a:cubicBezTo>
                <a:cubicBezTo>
                  <a:pt x="349" y="541"/>
                  <a:pt x="358" y="522"/>
                  <a:pt x="358" y="500"/>
                </a:cubicBezTo>
                <a:cubicBezTo>
                  <a:pt x="358" y="494"/>
                  <a:pt x="357" y="489"/>
                  <a:pt x="356" y="484"/>
                </a:cubicBezTo>
                <a:cubicBezTo>
                  <a:pt x="349" y="484"/>
                  <a:pt x="342" y="483"/>
                  <a:pt x="335" y="482"/>
                </a:cubicBezTo>
                <a:cubicBezTo>
                  <a:pt x="319" y="479"/>
                  <a:pt x="303" y="473"/>
                  <a:pt x="290" y="466"/>
                </a:cubicBezTo>
                <a:close/>
                <a:moveTo>
                  <a:pt x="514" y="602"/>
                </a:moveTo>
                <a:lnTo>
                  <a:pt x="483" y="602"/>
                </a:lnTo>
                <a:lnTo>
                  <a:pt x="463" y="530"/>
                </a:lnTo>
                <a:lnTo>
                  <a:pt x="463" y="602"/>
                </a:lnTo>
                <a:lnTo>
                  <a:pt x="439" y="602"/>
                </a:lnTo>
                <a:lnTo>
                  <a:pt x="439" y="467"/>
                </a:lnTo>
                <a:lnTo>
                  <a:pt x="472" y="467"/>
                </a:lnTo>
                <a:lnTo>
                  <a:pt x="489" y="529"/>
                </a:lnTo>
                <a:lnTo>
                  <a:pt x="489" y="467"/>
                </a:lnTo>
                <a:lnTo>
                  <a:pt x="514" y="467"/>
                </a:lnTo>
                <a:lnTo>
                  <a:pt x="514" y="602"/>
                </a:lnTo>
                <a:close/>
                <a:moveTo>
                  <a:pt x="578" y="602"/>
                </a:moveTo>
                <a:lnTo>
                  <a:pt x="578" y="602"/>
                </a:lnTo>
                <a:lnTo>
                  <a:pt x="520" y="602"/>
                </a:lnTo>
                <a:lnTo>
                  <a:pt x="520" y="467"/>
                </a:lnTo>
                <a:lnTo>
                  <a:pt x="577" y="467"/>
                </a:lnTo>
                <a:lnTo>
                  <a:pt x="577" y="485"/>
                </a:lnTo>
                <a:lnTo>
                  <a:pt x="550" y="485"/>
                </a:lnTo>
                <a:lnTo>
                  <a:pt x="550" y="521"/>
                </a:lnTo>
                <a:lnTo>
                  <a:pt x="575" y="521"/>
                </a:lnTo>
                <a:lnTo>
                  <a:pt x="575" y="537"/>
                </a:lnTo>
                <a:lnTo>
                  <a:pt x="550" y="537"/>
                </a:lnTo>
                <a:lnTo>
                  <a:pt x="550" y="584"/>
                </a:lnTo>
                <a:lnTo>
                  <a:pt x="578" y="584"/>
                </a:lnTo>
                <a:lnTo>
                  <a:pt x="578" y="602"/>
                </a:lnTo>
                <a:close/>
                <a:moveTo>
                  <a:pt x="699" y="467"/>
                </a:moveTo>
                <a:lnTo>
                  <a:pt x="699" y="467"/>
                </a:lnTo>
                <a:lnTo>
                  <a:pt x="682" y="602"/>
                </a:lnTo>
                <a:lnTo>
                  <a:pt x="647" y="602"/>
                </a:lnTo>
                <a:lnTo>
                  <a:pt x="637" y="528"/>
                </a:lnTo>
                <a:lnTo>
                  <a:pt x="627" y="602"/>
                </a:lnTo>
                <a:lnTo>
                  <a:pt x="597" y="602"/>
                </a:lnTo>
                <a:lnTo>
                  <a:pt x="580" y="467"/>
                </a:lnTo>
                <a:lnTo>
                  <a:pt x="607" y="467"/>
                </a:lnTo>
                <a:lnTo>
                  <a:pt x="614" y="529"/>
                </a:lnTo>
                <a:lnTo>
                  <a:pt x="624" y="467"/>
                </a:lnTo>
                <a:lnTo>
                  <a:pt x="657" y="467"/>
                </a:lnTo>
                <a:lnTo>
                  <a:pt x="665" y="529"/>
                </a:lnTo>
                <a:lnTo>
                  <a:pt x="675" y="467"/>
                </a:lnTo>
                <a:lnTo>
                  <a:pt x="699" y="467"/>
                </a:lnTo>
                <a:close/>
                <a:moveTo>
                  <a:pt x="703" y="548"/>
                </a:moveTo>
                <a:lnTo>
                  <a:pt x="703" y="548"/>
                </a:lnTo>
                <a:lnTo>
                  <a:pt x="730" y="548"/>
                </a:lnTo>
                <a:lnTo>
                  <a:pt x="730" y="579"/>
                </a:lnTo>
                <a:cubicBezTo>
                  <a:pt x="730" y="582"/>
                  <a:pt x="732" y="583"/>
                  <a:pt x="735" y="583"/>
                </a:cubicBezTo>
                <a:cubicBezTo>
                  <a:pt x="739" y="583"/>
                  <a:pt x="741" y="582"/>
                  <a:pt x="741" y="579"/>
                </a:cubicBezTo>
                <a:lnTo>
                  <a:pt x="741" y="563"/>
                </a:lnTo>
                <a:cubicBezTo>
                  <a:pt x="741" y="558"/>
                  <a:pt x="737" y="552"/>
                  <a:pt x="731" y="546"/>
                </a:cubicBezTo>
                <a:cubicBezTo>
                  <a:pt x="718" y="533"/>
                  <a:pt x="711" y="525"/>
                  <a:pt x="708" y="521"/>
                </a:cubicBezTo>
                <a:cubicBezTo>
                  <a:pt x="704" y="517"/>
                  <a:pt x="703" y="512"/>
                  <a:pt x="703" y="507"/>
                </a:cubicBezTo>
                <a:lnTo>
                  <a:pt x="703" y="492"/>
                </a:lnTo>
                <a:cubicBezTo>
                  <a:pt x="703" y="475"/>
                  <a:pt x="714" y="466"/>
                  <a:pt x="737" y="466"/>
                </a:cubicBezTo>
                <a:cubicBezTo>
                  <a:pt x="757" y="466"/>
                  <a:pt x="767" y="474"/>
                  <a:pt x="767" y="490"/>
                </a:cubicBezTo>
                <a:lnTo>
                  <a:pt x="767" y="513"/>
                </a:lnTo>
                <a:lnTo>
                  <a:pt x="741" y="513"/>
                </a:lnTo>
                <a:lnTo>
                  <a:pt x="741" y="488"/>
                </a:lnTo>
                <a:cubicBezTo>
                  <a:pt x="741" y="486"/>
                  <a:pt x="739" y="484"/>
                  <a:pt x="736" y="484"/>
                </a:cubicBezTo>
                <a:cubicBezTo>
                  <a:pt x="733" y="484"/>
                  <a:pt x="731" y="487"/>
                  <a:pt x="731" y="492"/>
                </a:cubicBezTo>
                <a:lnTo>
                  <a:pt x="732" y="501"/>
                </a:lnTo>
                <a:cubicBezTo>
                  <a:pt x="732" y="506"/>
                  <a:pt x="735" y="512"/>
                  <a:pt x="742" y="518"/>
                </a:cubicBezTo>
                <a:cubicBezTo>
                  <a:pt x="754" y="530"/>
                  <a:pt x="762" y="538"/>
                  <a:pt x="765" y="543"/>
                </a:cubicBezTo>
                <a:cubicBezTo>
                  <a:pt x="768" y="548"/>
                  <a:pt x="770" y="553"/>
                  <a:pt x="770" y="559"/>
                </a:cubicBezTo>
                <a:lnTo>
                  <a:pt x="770" y="576"/>
                </a:lnTo>
                <a:cubicBezTo>
                  <a:pt x="770" y="594"/>
                  <a:pt x="759" y="603"/>
                  <a:pt x="736" y="603"/>
                </a:cubicBezTo>
                <a:cubicBezTo>
                  <a:pt x="714" y="603"/>
                  <a:pt x="703" y="595"/>
                  <a:pt x="703" y="578"/>
                </a:cubicBezTo>
                <a:lnTo>
                  <a:pt x="703" y="5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" name="Freeform 33">
            <a:extLst>
              <a:ext uri="{FF2B5EF4-FFF2-40B4-BE49-F238E27FC236}">
                <a16:creationId xmlns:a16="http://schemas.microsoft.com/office/drawing/2014/main" xmlns="" id="{4873F358-5B20-4E38-8D1A-559842042B04}"/>
              </a:ext>
            </a:extLst>
          </p:cNvPr>
          <p:cNvSpPr>
            <a:spLocks noEditPoints="1"/>
          </p:cNvSpPr>
          <p:nvPr/>
        </p:nvSpPr>
        <p:spPr bwMode="auto">
          <a:xfrm>
            <a:off x="7556369" y="5317426"/>
            <a:ext cx="479425" cy="479425"/>
          </a:xfrm>
          <a:custGeom>
            <a:avLst/>
            <a:gdLst>
              <a:gd name="T0" fmla="*/ 391 w 782"/>
              <a:gd name="T1" fmla="*/ 281 h 782"/>
              <a:gd name="T2" fmla="*/ 282 w 782"/>
              <a:gd name="T3" fmla="*/ 391 h 782"/>
              <a:gd name="T4" fmla="*/ 391 w 782"/>
              <a:gd name="T5" fmla="*/ 501 h 782"/>
              <a:gd name="T6" fmla="*/ 501 w 782"/>
              <a:gd name="T7" fmla="*/ 391 h 782"/>
              <a:gd name="T8" fmla="*/ 485 w 782"/>
              <a:gd name="T9" fmla="*/ 333 h 782"/>
              <a:gd name="T10" fmla="*/ 610 w 782"/>
              <a:gd name="T11" fmla="*/ 208 h 782"/>
              <a:gd name="T12" fmla="*/ 679 w 782"/>
              <a:gd name="T13" fmla="*/ 208 h 782"/>
              <a:gd name="T14" fmla="*/ 782 w 782"/>
              <a:gd name="T15" fmla="*/ 104 h 782"/>
              <a:gd name="T16" fmla="*/ 682 w 782"/>
              <a:gd name="T17" fmla="*/ 100 h 782"/>
              <a:gd name="T18" fmla="*/ 679 w 782"/>
              <a:gd name="T19" fmla="*/ 0 h 782"/>
              <a:gd name="T20" fmla="*/ 575 w 782"/>
              <a:gd name="T21" fmla="*/ 104 h 782"/>
              <a:gd name="T22" fmla="*/ 575 w 782"/>
              <a:gd name="T23" fmla="*/ 173 h 782"/>
              <a:gd name="T24" fmla="*/ 450 w 782"/>
              <a:gd name="T25" fmla="*/ 298 h 782"/>
              <a:gd name="T26" fmla="*/ 391 w 782"/>
              <a:gd name="T27" fmla="*/ 281 h 782"/>
              <a:gd name="T28" fmla="*/ 569 w 782"/>
              <a:gd name="T29" fmla="*/ 391 h 782"/>
              <a:gd name="T30" fmla="*/ 391 w 782"/>
              <a:gd name="T31" fmla="*/ 569 h 782"/>
              <a:gd name="T32" fmla="*/ 214 w 782"/>
              <a:gd name="T33" fmla="*/ 391 h 782"/>
              <a:gd name="T34" fmla="*/ 391 w 782"/>
              <a:gd name="T35" fmla="*/ 214 h 782"/>
              <a:gd name="T36" fmla="*/ 454 w 782"/>
              <a:gd name="T37" fmla="*/ 226 h 782"/>
              <a:gd name="T38" fmla="*/ 504 w 782"/>
              <a:gd name="T39" fmla="*/ 175 h 782"/>
              <a:gd name="T40" fmla="*/ 391 w 782"/>
              <a:gd name="T41" fmla="*/ 147 h 782"/>
              <a:gd name="T42" fmla="*/ 147 w 782"/>
              <a:gd name="T43" fmla="*/ 391 h 782"/>
              <a:gd name="T44" fmla="*/ 391 w 782"/>
              <a:gd name="T45" fmla="*/ 636 h 782"/>
              <a:gd name="T46" fmla="*/ 636 w 782"/>
              <a:gd name="T47" fmla="*/ 391 h 782"/>
              <a:gd name="T48" fmla="*/ 608 w 782"/>
              <a:gd name="T49" fmla="*/ 278 h 782"/>
              <a:gd name="T50" fmla="*/ 557 w 782"/>
              <a:gd name="T51" fmla="*/ 329 h 782"/>
              <a:gd name="T52" fmla="*/ 569 w 782"/>
              <a:gd name="T53" fmla="*/ 391 h 782"/>
              <a:gd name="T54" fmla="*/ 679 w 782"/>
              <a:gd name="T55" fmla="*/ 257 h 782"/>
              <a:gd name="T56" fmla="*/ 709 w 782"/>
              <a:gd name="T57" fmla="*/ 391 h 782"/>
              <a:gd name="T58" fmla="*/ 391 w 782"/>
              <a:gd name="T59" fmla="*/ 709 h 782"/>
              <a:gd name="T60" fmla="*/ 74 w 782"/>
              <a:gd name="T61" fmla="*/ 391 h 782"/>
              <a:gd name="T62" fmla="*/ 391 w 782"/>
              <a:gd name="T63" fmla="*/ 74 h 782"/>
              <a:gd name="T64" fmla="*/ 526 w 782"/>
              <a:gd name="T65" fmla="*/ 104 h 782"/>
              <a:gd name="T66" fmla="*/ 540 w 782"/>
              <a:gd name="T67" fmla="*/ 70 h 782"/>
              <a:gd name="T68" fmla="*/ 567 w 782"/>
              <a:gd name="T69" fmla="*/ 42 h 782"/>
              <a:gd name="T70" fmla="*/ 391 w 782"/>
              <a:gd name="T71" fmla="*/ 0 h 782"/>
              <a:gd name="T72" fmla="*/ 0 w 782"/>
              <a:gd name="T73" fmla="*/ 391 h 782"/>
              <a:gd name="T74" fmla="*/ 391 w 782"/>
              <a:gd name="T75" fmla="*/ 782 h 782"/>
              <a:gd name="T76" fmla="*/ 782 w 782"/>
              <a:gd name="T77" fmla="*/ 391 h 782"/>
              <a:gd name="T78" fmla="*/ 740 w 782"/>
              <a:gd name="T79" fmla="*/ 215 h 782"/>
              <a:gd name="T80" fmla="*/ 713 w 782"/>
              <a:gd name="T81" fmla="*/ 242 h 782"/>
              <a:gd name="T82" fmla="*/ 679 w 782"/>
              <a:gd name="T83" fmla="*/ 257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2" h="782">
                <a:moveTo>
                  <a:pt x="391" y="281"/>
                </a:moveTo>
                <a:cubicBezTo>
                  <a:pt x="331" y="281"/>
                  <a:pt x="282" y="331"/>
                  <a:pt x="282" y="391"/>
                </a:cubicBezTo>
                <a:cubicBezTo>
                  <a:pt x="282" y="452"/>
                  <a:pt x="331" y="501"/>
                  <a:pt x="391" y="501"/>
                </a:cubicBezTo>
                <a:cubicBezTo>
                  <a:pt x="452" y="501"/>
                  <a:pt x="501" y="452"/>
                  <a:pt x="501" y="391"/>
                </a:cubicBezTo>
                <a:cubicBezTo>
                  <a:pt x="501" y="370"/>
                  <a:pt x="495" y="350"/>
                  <a:pt x="485" y="333"/>
                </a:cubicBezTo>
                <a:lnTo>
                  <a:pt x="610" y="208"/>
                </a:lnTo>
                <a:lnTo>
                  <a:pt x="679" y="208"/>
                </a:lnTo>
                <a:lnTo>
                  <a:pt x="782" y="104"/>
                </a:lnTo>
                <a:lnTo>
                  <a:pt x="682" y="100"/>
                </a:lnTo>
                <a:lnTo>
                  <a:pt x="679" y="0"/>
                </a:lnTo>
                <a:lnTo>
                  <a:pt x="575" y="104"/>
                </a:lnTo>
                <a:lnTo>
                  <a:pt x="575" y="173"/>
                </a:lnTo>
                <a:lnTo>
                  <a:pt x="450" y="298"/>
                </a:lnTo>
                <a:cubicBezTo>
                  <a:pt x="433" y="288"/>
                  <a:pt x="413" y="281"/>
                  <a:pt x="391" y="281"/>
                </a:cubicBezTo>
                <a:close/>
                <a:moveTo>
                  <a:pt x="569" y="391"/>
                </a:moveTo>
                <a:cubicBezTo>
                  <a:pt x="569" y="489"/>
                  <a:pt x="489" y="569"/>
                  <a:pt x="391" y="569"/>
                </a:cubicBezTo>
                <a:cubicBezTo>
                  <a:pt x="294" y="569"/>
                  <a:pt x="214" y="489"/>
                  <a:pt x="214" y="391"/>
                </a:cubicBezTo>
                <a:cubicBezTo>
                  <a:pt x="214" y="294"/>
                  <a:pt x="294" y="214"/>
                  <a:pt x="391" y="214"/>
                </a:cubicBezTo>
                <a:cubicBezTo>
                  <a:pt x="413" y="214"/>
                  <a:pt x="434" y="218"/>
                  <a:pt x="454" y="226"/>
                </a:cubicBezTo>
                <a:lnTo>
                  <a:pt x="504" y="175"/>
                </a:lnTo>
                <a:cubicBezTo>
                  <a:pt x="471" y="157"/>
                  <a:pt x="432" y="147"/>
                  <a:pt x="391" y="147"/>
                </a:cubicBezTo>
                <a:cubicBezTo>
                  <a:pt x="256" y="147"/>
                  <a:pt x="147" y="256"/>
                  <a:pt x="147" y="391"/>
                </a:cubicBezTo>
                <a:cubicBezTo>
                  <a:pt x="147" y="526"/>
                  <a:pt x="256" y="636"/>
                  <a:pt x="391" y="636"/>
                </a:cubicBezTo>
                <a:cubicBezTo>
                  <a:pt x="526" y="636"/>
                  <a:pt x="636" y="526"/>
                  <a:pt x="636" y="391"/>
                </a:cubicBezTo>
                <a:cubicBezTo>
                  <a:pt x="636" y="351"/>
                  <a:pt x="626" y="312"/>
                  <a:pt x="608" y="278"/>
                </a:cubicBezTo>
                <a:lnTo>
                  <a:pt x="557" y="329"/>
                </a:lnTo>
                <a:cubicBezTo>
                  <a:pt x="565" y="349"/>
                  <a:pt x="569" y="370"/>
                  <a:pt x="569" y="391"/>
                </a:cubicBezTo>
                <a:close/>
                <a:moveTo>
                  <a:pt x="679" y="257"/>
                </a:moveTo>
                <a:cubicBezTo>
                  <a:pt x="698" y="298"/>
                  <a:pt x="709" y="343"/>
                  <a:pt x="709" y="391"/>
                </a:cubicBezTo>
                <a:cubicBezTo>
                  <a:pt x="709" y="567"/>
                  <a:pt x="567" y="709"/>
                  <a:pt x="391" y="709"/>
                </a:cubicBezTo>
                <a:cubicBezTo>
                  <a:pt x="216" y="709"/>
                  <a:pt x="74" y="567"/>
                  <a:pt x="74" y="391"/>
                </a:cubicBezTo>
                <a:cubicBezTo>
                  <a:pt x="74" y="216"/>
                  <a:pt x="216" y="74"/>
                  <a:pt x="391" y="74"/>
                </a:cubicBezTo>
                <a:cubicBezTo>
                  <a:pt x="440" y="74"/>
                  <a:pt x="485" y="85"/>
                  <a:pt x="526" y="104"/>
                </a:cubicBezTo>
                <a:cubicBezTo>
                  <a:pt x="526" y="91"/>
                  <a:pt x="531" y="79"/>
                  <a:pt x="540" y="70"/>
                </a:cubicBezTo>
                <a:lnTo>
                  <a:pt x="567" y="42"/>
                </a:lnTo>
                <a:cubicBezTo>
                  <a:pt x="515" y="16"/>
                  <a:pt x="455" y="0"/>
                  <a:pt x="391" y="0"/>
                </a:cubicBezTo>
                <a:cubicBezTo>
                  <a:pt x="175" y="0"/>
                  <a:pt x="0" y="175"/>
                  <a:pt x="0" y="391"/>
                </a:cubicBezTo>
                <a:cubicBezTo>
                  <a:pt x="0" y="607"/>
                  <a:pt x="175" y="782"/>
                  <a:pt x="391" y="782"/>
                </a:cubicBezTo>
                <a:cubicBezTo>
                  <a:pt x="607" y="782"/>
                  <a:pt x="782" y="607"/>
                  <a:pt x="782" y="391"/>
                </a:cubicBezTo>
                <a:cubicBezTo>
                  <a:pt x="782" y="328"/>
                  <a:pt x="767" y="268"/>
                  <a:pt x="740" y="215"/>
                </a:cubicBezTo>
                <a:lnTo>
                  <a:pt x="713" y="242"/>
                </a:lnTo>
                <a:cubicBezTo>
                  <a:pt x="704" y="251"/>
                  <a:pt x="692" y="257"/>
                  <a:pt x="679" y="2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3" name="Freeform 34">
            <a:extLst>
              <a:ext uri="{FF2B5EF4-FFF2-40B4-BE49-F238E27FC236}">
                <a16:creationId xmlns:a16="http://schemas.microsoft.com/office/drawing/2014/main" xmlns="" id="{2E18CDF0-48BB-4541-A006-46E2F8BA9418}"/>
              </a:ext>
            </a:extLst>
          </p:cNvPr>
          <p:cNvSpPr>
            <a:spLocks noEditPoints="1"/>
          </p:cNvSpPr>
          <p:nvPr/>
        </p:nvSpPr>
        <p:spPr bwMode="auto">
          <a:xfrm>
            <a:off x="8313802" y="5225351"/>
            <a:ext cx="549275" cy="585788"/>
          </a:xfrm>
          <a:custGeom>
            <a:avLst/>
            <a:gdLst>
              <a:gd name="T0" fmla="*/ 339 w 895"/>
              <a:gd name="T1" fmla="*/ 594 h 955"/>
              <a:gd name="T2" fmla="*/ 322 w 895"/>
              <a:gd name="T3" fmla="*/ 540 h 955"/>
              <a:gd name="T4" fmla="*/ 391 w 895"/>
              <a:gd name="T5" fmla="*/ 260 h 955"/>
              <a:gd name="T6" fmla="*/ 464 w 895"/>
              <a:gd name="T7" fmla="*/ 487 h 955"/>
              <a:gd name="T8" fmla="*/ 555 w 895"/>
              <a:gd name="T9" fmla="*/ 224 h 955"/>
              <a:gd name="T10" fmla="*/ 354 w 895"/>
              <a:gd name="T11" fmla="*/ 446 h 955"/>
              <a:gd name="T12" fmla="*/ 337 w 895"/>
              <a:gd name="T13" fmla="*/ 475 h 955"/>
              <a:gd name="T14" fmla="*/ 460 w 895"/>
              <a:gd name="T15" fmla="*/ 547 h 955"/>
              <a:gd name="T16" fmla="*/ 590 w 895"/>
              <a:gd name="T17" fmla="*/ 190 h 955"/>
              <a:gd name="T18" fmla="*/ 596 w 895"/>
              <a:gd name="T19" fmla="*/ 121 h 955"/>
              <a:gd name="T20" fmla="*/ 590 w 895"/>
              <a:gd name="T21" fmla="*/ 190 h 955"/>
              <a:gd name="T22" fmla="*/ 699 w 895"/>
              <a:gd name="T23" fmla="*/ 225 h 955"/>
              <a:gd name="T24" fmla="*/ 630 w 895"/>
              <a:gd name="T25" fmla="*/ 231 h 955"/>
              <a:gd name="T26" fmla="*/ 511 w 895"/>
              <a:gd name="T27" fmla="*/ 160 h 955"/>
              <a:gd name="T28" fmla="*/ 481 w 895"/>
              <a:gd name="T29" fmla="*/ 97 h 955"/>
              <a:gd name="T30" fmla="*/ 511 w 895"/>
              <a:gd name="T31" fmla="*/ 160 h 955"/>
              <a:gd name="T32" fmla="*/ 395 w 895"/>
              <a:gd name="T33" fmla="*/ 119 h 955"/>
              <a:gd name="T34" fmla="*/ 401 w 895"/>
              <a:gd name="T35" fmla="*/ 188 h 955"/>
              <a:gd name="T36" fmla="*/ 658 w 895"/>
              <a:gd name="T37" fmla="*/ 341 h 955"/>
              <a:gd name="T38" fmla="*/ 721 w 895"/>
              <a:gd name="T39" fmla="*/ 311 h 955"/>
              <a:gd name="T40" fmla="*/ 658 w 895"/>
              <a:gd name="T41" fmla="*/ 341 h 955"/>
              <a:gd name="T42" fmla="*/ 329 w 895"/>
              <a:gd name="T43" fmla="*/ 489 h 955"/>
              <a:gd name="T44" fmla="*/ 312 w 895"/>
              <a:gd name="T45" fmla="*/ 519 h 955"/>
              <a:gd name="T46" fmla="*/ 435 w 895"/>
              <a:gd name="T47" fmla="*/ 590 h 955"/>
              <a:gd name="T48" fmla="*/ 326 w 895"/>
              <a:gd name="T49" fmla="*/ 955 h 955"/>
              <a:gd name="T50" fmla="*/ 349 w 895"/>
              <a:gd name="T51" fmla="*/ 55 h 955"/>
              <a:gd name="T52" fmla="*/ 852 w 895"/>
              <a:gd name="T53" fmla="*/ 271 h 955"/>
              <a:gd name="T54" fmla="*/ 860 w 895"/>
              <a:gd name="T55" fmla="*/ 415 h 955"/>
              <a:gd name="T56" fmla="*/ 885 w 895"/>
              <a:gd name="T57" fmla="*/ 597 h 955"/>
              <a:gd name="T58" fmla="*/ 854 w 895"/>
              <a:gd name="T59" fmla="*/ 751 h 955"/>
              <a:gd name="T60" fmla="*/ 668 w 895"/>
              <a:gd name="T61" fmla="*/ 793 h 955"/>
              <a:gd name="T62" fmla="*/ 326 w 895"/>
              <a:gd name="T63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95" h="955">
                <a:moveTo>
                  <a:pt x="322" y="540"/>
                </a:moveTo>
                <a:cubicBezTo>
                  <a:pt x="313" y="559"/>
                  <a:pt x="320" y="583"/>
                  <a:pt x="339" y="594"/>
                </a:cubicBezTo>
                <a:cubicBezTo>
                  <a:pt x="355" y="603"/>
                  <a:pt x="375" y="601"/>
                  <a:pt x="388" y="589"/>
                </a:cubicBezTo>
                <a:lnTo>
                  <a:pt x="322" y="540"/>
                </a:lnTo>
                <a:close/>
                <a:moveTo>
                  <a:pt x="555" y="224"/>
                </a:moveTo>
                <a:cubicBezTo>
                  <a:pt x="495" y="190"/>
                  <a:pt x="422" y="206"/>
                  <a:pt x="391" y="260"/>
                </a:cubicBezTo>
                <a:cubicBezTo>
                  <a:pt x="359" y="316"/>
                  <a:pt x="400" y="376"/>
                  <a:pt x="371" y="434"/>
                </a:cubicBezTo>
                <a:lnTo>
                  <a:pt x="464" y="487"/>
                </a:lnTo>
                <a:cubicBezTo>
                  <a:pt x="499" y="434"/>
                  <a:pt x="573" y="439"/>
                  <a:pt x="605" y="384"/>
                </a:cubicBezTo>
                <a:cubicBezTo>
                  <a:pt x="637" y="330"/>
                  <a:pt x="614" y="258"/>
                  <a:pt x="555" y="224"/>
                </a:cubicBezTo>
                <a:close/>
                <a:moveTo>
                  <a:pt x="455" y="522"/>
                </a:moveTo>
                <a:lnTo>
                  <a:pt x="354" y="446"/>
                </a:lnTo>
                <a:cubicBezTo>
                  <a:pt x="346" y="440"/>
                  <a:pt x="336" y="442"/>
                  <a:pt x="331" y="450"/>
                </a:cubicBezTo>
                <a:cubicBezTo>
                  <a:pt x="327" y="458"/>
                  <a:pt x="329" y="470"/>
                  <a:pt x="337" y="475"/>
                </a:cubicBezTo>
                <a:lnTo>
                  <a:pt x="437" y="552"/>
                </a:lnTo>
                <a:cubicBezTo>
                  <a:pt x="445" y="557"/>
                  <a:pt x="455" y="555"/>
                  <a:pt x="460" y="547"/>
                </a:cubicBezTo>
                <a:cubicBezTo>
                  <a:pt x="464" y="539"/>
                  <a:pt x="462" y="527"/>
                  <a:pt x="455" y="522"/>
                </a:cubicBezTo>
                <a:close/>
                <a:moveTo>
                  <a:pt x="590" y="190"/>
                </a:moveTo>
                <a:lnTo>
                  <a:pt x="622" y="136"/>
                </a:lnTo>
                <a:lnTo>
                  <a:pt x="596" y="121"/>
                </a:lnTo>
                <a:lnTo>
                  <a:pt x="565" y="176"/>
                </a:lnTo>
                <a:lnTo>
                  <a:pt x="590" y="190"/>
                </a:lnTo>
                <a:close/>
                <a:moveTo>
                  <a:pt x="644" y="256"/>
                </a:moveTo>
                <a:lnTo>
                  <a:pt x="699" y="225"/>
                </a:lnTo>
                <a:lnTo>
                  <a:pt x="684" y="200"/>
                </a:lnTo>
                <a:lnTo>
                  <a:pt x="630" y="231"/>
                </a:lnTo>
                <a:lnTo>
                  <a:pt x="644" y="256"/>
                </a:lnTo>
                <a:close/>
                <a:moveTo>
                  <a:pt x="511" y="160"/>
                </a:moveTo>
                <a:lnTo>
                  <a:pt x="511" y="97"/>
                </a:lnTo>
                <a:lnTo>
                  <a:pt x="481" y="97"/>
                </a:lnTo>
                <a:lnTo>
                  <a:pt x="481" y="160"/>
                </a:lnTo>
                <a:lnTo>
                  <a:pt x="511" y="160"/>
                </a:lnTo>
                <a:close/>
                <a:moveTo>
                  <a:pt x="426" y="174"/>
                </a:moveTo>
                <a:lnTo>
                  <a:pt x="395" y="119"/>
                </a:lnTo>
                <a:lnTo>
                  <a:pt x="370" y="134"/>
                </a:lnTo>
                <a:lnTo>
                  <a:pt x="401" y="188"/>
                </a:lnTo>
                <a:lnTo>
                  <a:pt x="426" y="174"/>
                </a:lnTo>
                <a:close/>
                <a:moveTo>
                  <a:pt x="658" y="341"/>
                </a:moveTo>
                <a:lnTo>
                  <a:pt x="721" y="341"/>
                </a:lnTo>
                <a:lnTo>
                  <a:pt x="721" y="311"/>
                </a:lnTo>
                <a:lnTo>
                  <a:pt x="658" y="311"/>
                </a:lnTo>
                <a:lnTo>
                  <a:pt x="658" y="341"/>
                </a:lnTo>
                <a:close/>
                <a:moveTo>
                  <a:pt x="430" y="565"/>
                </a:moveTo>
                <a:lnTo>
                  <a:pt x="329" y="489"/>
                </a:lnTo>
                <a:cubicBezTo>
                  <a:pt x="321" y="483"/>
                  <a:pt x="311" y="485"/>
                  <a:pt x="307" y="493"/>
                </a:cubicBezTo>
                <a:cubicBezTo>
                  <a:pt x="302" y="501"/>
                  <a:pt x="304" y="513"/>
                  <a:pt x="312" y="519"/>
                </a:cubicBezTo>
                <a:lnTo>
                  <a:pt x="412" y="595"/>
                </a:lnTo>
                <a:cubicBezTo>
                  <a:pt x="420" y="601"/>
                  <a:pt x="430" y="599"/>
                  <a:pt x="435" y="590"/>
                </a:cubicBezTo>
                <a:cubicBezTo>
                  <a:pt x="440" y="582"/>
                  <a:pt x="437" y="571"/>
                  <a:pt x="430" y="565"/>
                </a:cubicBezTo>
                <a:close/>
                <a:moveTo>
                  <a:pt x="326" y="955"/>
                </a:moveTo>
                <a:cubicBezTo>
                  <a:pt x="337" y="880"/>
                  <a:pt x="337" y="800"/>
                  <a:pt x="317" y="729"/>
                </a:cubicBezTo>
                <a:cubicBezTo>
                  <a:pt x="0" y="551"/>
                  <a:pt x="83" y="139"/>
                  <a:pt x="349" y="55"/>
                </a:cubicBezTo>
                <a:cubicBezTo>
                  <a:pt x="489" y="0"/>
                  <a:pt x="680" y="33"/>
                  <a:pt x="805" y="158"/>
                </a:cubicBezTo>
                <a:cubicBezTo>
                  <a:pt x="895" y="248"/>
                  <a:pt x="852" y="271"/>
                  <a:pt x="852" y="271"/>
                </a:cubicBezTo>
                <a:lnTo>
                  <a:pt x="832" y="282"/>
                </a:lnTo>
                <a:cubicBezTo>
                  <a:pt x="843" y="325"/>
                  <a:pt x="862" y="405"/>
                  <a:pt x="860" y="415"/>
                </a:cubicBezTo>
                <a:cubicBezTo>
                  <a:pt x="856" y="430"/>
                  <a:pt x="840" y="445"/>
                  <a:pt x="840" y="445"/>
                </a:cubicBezTo>
                <a:lnTo>
                  <a:pt x="885" y="597"/>
                </a:lnTo>
                <a:lnTo>
                  <a:pt x="845" y="614"/>
                </a:lnTo>
                <a:cubicBezTo>
                  <a:pt x="854" y="662"/>
                  <a:pt x="859" y="703"/>
                  <a:pt x="854" y="751"/>
                </a:cubicBezTo>
                <a:cubicBezTo>
                  <a:pt x="853" y="759"/>
                  <a:pt x="826" y="783"/>
                  <a:pt x="804" y="784"/>
                </a:cubicBezTo>
                <a:lnTo>
                  <a:pt x="668" y="793"/>
                </a:lnTo>
                <a:lnTo>
                  <a:pt x="677" y="955"/>
                </a:lnTo>
                <a:lnTo>
                  <a:pt x="326" y="9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4" name="Freeform 35">
            <a:extLst>
              <a:ext uri="{FF2B5EF4-FFF2-40B4-BE49-F238E27FC236}">
                <a16:creationId xmlns:a16="http://schemas.microsoft.com/office/drawing/2014/main" xmlns="" id="{C8D7854E-5BF2-49AB-85C9-074666FFF601}"/>
              </a:ext>
            </a:extLst>
          </p:cNvPr>
          <p:cNvSpPr>
            <a:spLocks noEditPoints="1"/>
          </p:cNvSpPr>
          <p:nvPr/>
        </p:nvSpPr>
        <p:spPr bwMode="auto">
          <a:xfrm>
            <a:off x="4120808" y="6235001"/>
            <a:ext cx="547688" cy="420688"/>
          </a:xfrm>
          <a:custGeom>
            <a:avLst/>
            <a:gdLst>
              <a:gd name="T0" fmla="*/ 577 w 892"/>
              <a:gd name="T1" fmla="*/ 131 h 686"/>
              <a:gd name="T2" fmla="*/ 139 w 892"/>
              <a:gd name="T3" fmla="*/ 157 h 686"/>
              <a:gd name="T4" fmla="*/ 139 w 892"/>
              <a:gd name="T5" fmla="*/ 232 h 686"/>
              <a:gd name="T6" fmla="*/ 577 w 892"/>
              <a:gd name="T7" fmla="*/ 258 h 686"/>
              <a:gd name="T8" fmla="*/ 139 w 892"/>
              <a:gd name="T9" fmla="*/ 232 h 686"/>
              <a:gd name="T10" fmla="*/ 510 w 892"/>
              <a:gd name="T11" fmla="*/ 330 h 686"/>
              <a:gd name="T12" fmla="*/ 139 w 892"/>
              <a:gd name="T13" fmla="*/ 356 h 686"/>
              <a:gd name="T14" fmla="*/ 706 w 892"/>
              <a:gd name="T15" fmla="*/ 453 h 686"/>
              <a:gd name="T16" fmla="*/ 706 w 892"/>
              <a:gd name="T17" fmla="*/ 534 h 686"/>
              <a:gd name="T18" fmla="*/ 626 w 892"/>
              <a:gd name="T19" fmla="*/ 534 h 686"/>
              <a:gd name="T20" fmla="*/ 626 w 892"/>
              <a:gd name="T21" fmla="*/ 453 h 686"/>
              <a:gd name="T22" fmla="*/ 706 w 892"/>
              <a:gd name="T23" fmla="*/ 453 h 686"/>
              <a:gd name="T24" fmla="*/ 722 w 892"/>
              <a:gd name="T25" fmla="*/ 159 h 686"/>
              <a:gd name="T26" fmla="*/ 807 w 892"/>
              <a:gd name="T27" fmla="*/ 156 h 686"/>
              <a:gd name="T28" fmla="*/ 730 w 892"/>
              <a:gd name="T29" fmla="*/ 0 h 686"/>
              <a:gd name="T30" fmla="*/ 754 w 892"/>
              <a:gd name="T31" fmla="*/ 9 h 686"/>
              <a:gd name="T32" fmla="*/ 892 w 892"/>
              <a:gd name="T33" fmla="*/ 143 h 686"/>
              <a:gd name="T34" fmla="*/ 892 w 892"/>
              <a:gd name="T35" fmla="*/ 565 h 686"/>
              <a:gd name="T36" fmla="*/ 858 w 892"/>
              <a:gd name="T37" fmla="*/ 600 h 686"/>
              <a:gd name="T38" fmla="*/ 767 w 892"/>
              <a:gd name="T39" fmla="*/ 662 h 686"/>
              <a:gd name="T40" fmla="*/ 704 w 892"/>
              <a:gd name="T41" fmla="*/ 686 h 686"/>
              <a:gd name="T42" fmla="*/ 666 w 892"/>
              <a:gd name="T43" fmla="*/ 602 h 686"/>
              <a:gd name="T44" fmla="*/ 628 w 892"/>
              <a:gd name="T45" fmla="*/ 686 h 686"/>
              <a:gd name="T46" fmla="*/ 565 w 892"/>
              <a:gd name="T47" fmla="*/ 662 h 686"/>
              <a:gd name="T48" fmla="*/ 354 w 892"/>
              <a:gd name="T49" fmla="*/ 600 h 686"/>
              <a:gd name="T50" fmla="*/ 0 w 892"/>
              <a:gd name="T51" fmla="*/ 0 h 686"/>
              <a:gd name="T52" fmla="*/ 354 w 892"/>
              <a:gd name="T53" fmla="*/ 531 h 686"/>
              <a:gd name="T54" fmla="*/ 557 w 892"/>
              <a:gd name="T55" fmla="*/ 494 h 686"/>
              <a:gd name="T56" fmla="*/ 666 w 892"/>
              <a:gd name="T57" fmla="*/ 385 h 686"/>
              <a:gd name="T58" fmla="*/ 775 w 892"/>
              <a:gd name="T59" fmla="*/ 494 h 686"/>
              <a:gd name="T60" fmla="*/ 823 w 892"/>
              <a:gd name="T61" fmla="*/ 531 h 686"/>
              <a:gd name="T62" fmla="*/ 703 w 892"/>
              <a:gd name="T63" fmla="*/ 195 h 686"/>
              <a:gd name="T64" fmla="*/ 686 w 892"/>
              <a:gd name="T65" fmla="*/ 176 h 686"/>
              <a:gd name="T66" fmla="*/ 69 w 892"/>
              <a:gd name="T67" fmla="*/ 69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92" h="686">
                <a:moveTo>
                  <a:pt x="139" y="131"/>
                </a:moveTo>
                <a:lnTo>
                  <a:pt x="577" y="131"/>
                </a:lnTo>
                <a:lnTo>
                  <a:pt x="577" y="157"/>
                </a:lnTo>
                <a:lnTo>
                  <a:pt x="139" y="157"/>
                </a:lnTo>
                <a:lnTo>
                  <a:pt x="139" y="131"/>
                </a:lnTo>
                <a:close/>
                <a:moveTo>
                  <a:pt x="139" y="232"/>
                </a:moveTo>
                <a:lnTo>
                  <a:pt x="577" y="232"/>
                </a:lnTo>
                <a:lnTo>
                  <a:pt x="577" y="258"/>
                </a:lnTo>
                <a:lnTo>
                  <a:pt x="139" y="258"/>
                </a:lnTo>
                <a:lnTo>
                  <a:pt x="139" y="232"/>
                </a:lnTo>
                <a:close/>
                <a:moveTo>
                  <a:pt x="139" y="330"/>
                </a:moveTo>
                <a:lnTo>
                  <a:pt x="510" y="330"/>
                </a:lnTo>
                <a:lnTo>
                  <a:pt x="510" y="356"/>
                </a:lnTo>
                <a:lnTo>
                  <a:pt x="139" y="356"/>
                </a:lnTo>
                <a:lnTo>
                  <a:pt x="139" y="330"/>
                </a:lnTo>
                <a:close/>
                <a:moveTo>
                  <a:pt x="706" y="453"/>
                </a:moveTo>
                <a:cubicBezTo>
                  <a:pt x="717" y="464"/>
                  <a:pt x="723" y="478"/>
                  <a:pt x="723" y="494"/>
                </a:cubicBezTo>
                <a:cubicBezTo>
                  <a:pt x="723" y="509"/>
                  <a:pt x="717" y="524"/>
                  <a:pt x="706" y="534"/>
                </a:cubicBezTo>
                <a:cubicBezTo>
                  <a:pt x="696" y="544"/>
                  <a:pt x="682" y="551"/>
                  <a:pt x="666" y="551"/>
                </a:cubicBezTo>
                <a:cubicBezTo>
                  <a:pt x="650" y="551"/>
                  <a:pt x="636" y="544"/>
                  <a:pt x="626" y="534"/>
                </a:cubicBezTo>
                <a:cubicBezTo>
                  <a:pt x="615" y="524"/>
                  <a:pt x="609" y="509"/>
                  <a:pt x="609" y="494"/>
                </a:cubicBezTo>
                <a:cubicBezTo>
                  <a:pt x="609" y="478"/>
                  <a:pt x="615" y="464"/>
                  <a:pt x="626" y="453"/>
                </a:cubicBezTo>
                <a:cubicBezTo>
                  <a:pt x="636" y="443"/>
                  <a:pt x="650" y="437"/>
                  <a:pt x="666" y="437"/>
                </a:cubicBezTo>
                <a:cubicBezTo>
                  <a:pt x="682" y="437"/>
                  <a:pt x="696" y="443"/>
                  <a:pt x="706" y="453"/>
                </a:cubicBezTo>
                <a:close/>
                <a:moveTo>
                  <a:pt x="807" y="156"/>
                </a:moveTo>
                <a:lnTo>
                  <a:pt x="722" y="159"/>
                </a:lnTo>
                <a:lnTo>
                  <a:pt x="729" y="81"/>
                </a:lnTo>
                <a:lnTo>
                  <a:pt x="807" y="156"/>
                </a:lnTo>
                <a:close/>
                <a:moveTo>
                  <a:pt x="0" y="0"/>
                </a:moveTo>
                <a:lnTo>
                  <a:pt x="730" y="0"/>
                </a:lnTo>
                <a:lnTo>
                  <a:pt x="744" y="0"/>
                </a:lnTo>
                <a:lnTo>
                  <a:pt x="754" y="9"/>
                </a:lnTo>
                <a:lnTo>
                  <a:pt x="882" y="133"/>
                </a:lnTo>
                <a:lnTo>
                  <a:pt x="892" y="143"/>
                </a:lnTo>
                <a:lnTo>
                  <a:pt x="892" y="158"/>
                </a:lnTo>
                <a:lnTo>
                  <a:pt x="892" y="565"/>
                </a:lnTo>
                <a:lnTo>
                  <a:pt x="892" y="600"/>
                </a:lnTo>
                <a:lnTo>
                  <a:pt x="858" y="600"/>
                </a:lnTo>
                <a:lnTo>
                  <a:pt x="745" y="600"/>
                </a:lnTo>
                <a:lnTo>
                  <a:pt x="767" y="662"/>
                </a:lnTo>
                <a:lnTo>
                  <a:pt x="726" y="662"/>
                </a:lnTo>
                <a:lnTo>
                  <a:pt x="704" y="686"/>
                </a:lnTo>
                <a:lnTo>
                  <a:pt x="666" y="602"/>
                </a:lnTo>
                <a:lnTo>
                  <a:pt x="666" y="602"/>
                </a:lnTo>
                <a:lnTo>
                  <a:pt x="666" y="602"/>
                </a:lnTo>
                <a:lnTo>
                  <a:pt x="628" y="686"/>
                </a:lnTo>
                <a:lnTo>
                  <a:pt x="606" y="662"/>
                </a:lnTo>
                <a:lnTo>
                  <a:pt x="565" y="662"/>
                </a:lnTo>
                <a:lnTo>
                  <a:pt x="587" y="600"/>
                </a:lnTo>
                <a:lnTo>
                  <a:pt x="354" y="600"/>
                </a:lnTo>
                <a:lnTo>
                  <a:pt x="0" y="600"/>
                </a:lnTo>
                <a:lnTo>
                  <a:pt x="0" y="0"/>
                </a:lnTo>
                <a:close/>
                <a:moveTo>
                  <a:pt x="69" y="531"/>
                </a:moveTo>
                <a:lnTo>
                  <a:pt x="354" y="531"/>
                </a:lnTo>
                <a:lnTo>
                  <a:pt x="564" y="531"/>
                </a:lnTo>
                <a:cubicBezTo>
                  <a:pt x="559" y="519"/>
                  <a:pt x="557" y="507"/>
                  <a:pt x="557" y="494"/>
                </a:cubicBezTo>
                <a:cubicBezTo>
                  <a:pt x="557" y="464"/>
                  <a:pt x="569" y="436"/>
                  <a:pt x="589" y="417"/>
                </a:cubicBezTo>
                <a:cubicBezTo>
                  <a:pt x="609" y="397"/>
                  <a:pt x="636" y="385"/>
                  <a:pt x="666" y="385"/>
                </a:cubicBezTo>
                <a:cubicBezTo>
                  <a:pt x="696" y="385"/>
                  <a:pt x="723" y="397"/>
                  <a:pt x="743" y="417"/>
                </a:cubicBezTo>
                <a:cubicBezTo>
                  <a:pt x="763" y="436"/>
                  <a:pt x="775" y="464"/>
                  <a:pt x="775" y="494"/>
                </a:cubicBezTo>
                <a:cubicBezTo>
                  <a:pt x="775" y="507"/>
                  <a:pt x="772" y="519"/>
                  <a:pt x="768" y="531"/>
                </a:cubicBezTo>
                <a:lnTo>
                  <a:pt x="823" y="531"/>
                </a:lnTo>
                <a:lnTo>
                  <a:pt x="823" y="190"/>
                </a:lnTo>
                <a:lnTo>
                  <a:pt x="703" y="195"/>
                </a:lnTo>
                <a:lnTo>
                  <a:pt x="684" y="195"/>
                </a:lnTo>
                <a:lnTo>
                  <a:pt x="686" y="176"/>
                </a:lnTo>
                <a:lnTo>
                  <a:pt x="695" y="69"/>
                </a:lnTo>
                <a:lnTo>
                  <a:pt x="69" y="69"/>
                </a:lnTo>
                <a:lnTo>
                  <a:pt x="69" y="53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5" name="Freeform 36">
            <a:extLst>
              <a:ext uri="{FF2B5EF4-FFF2-40B4-BE49-F238E27FC236}">
                <a16:creationId xmlns:a16="http://schemas.microsoft.com/office/drawing/2014/main" xmlns="" id="{3B709EDB-77A7-446F-BC13-B762AF371995}"/>
              </a:ext>
            </a:extLst>
          </p:cNvPr>
          <p:cNvSpPr>
            <a:spLocks noEditPoints="1"/>
          </p:cNvSpPr>
          <p:nvPr/>
        </p:nvSpPr>
        <p:spPr bwMode="auto">
          <a:xfrm>
            <a:off x="5004542" y="6114351"/>
            <a:ext cx="623888" cy="498475"/>
          </a:xfrm>
          <a:custGeom>
            <a:avLst/>
            <a:gdLst>
              <a:gd name="T0" fmla="*/ 787 w 1019"/>
              <a:gd name="T1" fmla="*/ 779 h 812"/>
              <a:gd name="T2" fmla="*/ 0 w 1019"/>
              <a:gd name="T3" fmla="*/ 779 h 812"/>
              <a:gd name="T4" fmla="*/ 408 w 1019"/>
              <a:gd name="T5" fmla="*/ 300 h 812"/>
              <a:gd name="T6" fmla="*/ 393 w 1019"/>
              <a:gd name="T7" fmla="*/ 286 h 812"/>
              <a:gd name="T8" fmla="*/ 743 w 1019"/>
              <a:gd name="T9" fmla="*/ 335 h 812"/>
              <a:gd name="T10" fmla="*/ 44 w 1019"/>
              <a:gd name="T11" fmla="*/ 274 h 812"/>
              <a:gd name="T12" fmla="*/ 280 w 1019"/>
              <a:gd name="T13" fmla="*/ 588 h 812"/>
              <a:gd name="T14" fmla="*/ 134 w 1019"/>
              <a:gd name="T15" fmla="*/ 495 h 812"/>
              <a:gd name="T16" fmla="*/ 134 w 1019"/>
              <a:gd name="T17" fmla="*/ 526 h 812"/>
              <a:gd name="T18" fmla="*/ 426 w 1019"/>
              <a:gd name="T19" fmla="*/ 434 h 812"/>
              <a:gd name="T20" fmla="*/ 134 w 1019"/>
              <a:gd name="T21" fmla="*/ 434 h 812"/>
              <a:gd name="T22" fmla="*/ 426 w 1019"/>
              <a:gd name="T23" fmla="*/ 404 h 812"/>
              <a:gd name="T24" fmla="*/ 755 w 1019"/>
              <a:gd name="T25" fmla="*/ 340 h 812"/>
              <a:gd name="T26" fmla="*/ 755 w 1019"/>
              <a:gd name="T27" fmla="*/ 340 h 812"/>
              <a:gd name="T28" fmla="*/ 755 w 1019"/>
              <a:gd name="T29" fmla="*/ 50 h 812"/>
              <a:gd name="T30" fmla="*/ 463 w 1019"/>
              <a:gd name="T31" fmla="*/ 183 h 812"/>
              <a:gd name="T32" fmla="*/ 797 w 1019"/>
              <a:gd name="T33" fmla="*/ 201 h 812"/>
              <a:gd name="T34" fmla="*/ 511 w 1019"/>
              <a:gd name="T35" fmla="*/ 140 h 812"/>
              <a:gd name="T36" fmla="*/ 808 w 1019"/>
              <a:gd name="T37" fmla="*/ 353 h 812"/>
              <a:gd name="T38" fmla="*/ 924 w 1019"/>
              <a:gd name="T39" fmla="*/ 211 h 812"/>
              <a:gd name="T40" fmla="*/ 954 w 1019"/>
              <a:gd name="T41" fmla="*/ 244 h 812"/>
              <a:gd name="T42" fmla="*/ 937 w 1019"/>
              <a:gd name="T43" fmla="*/ 208 h 812"/>
              <a:gd name="T44" fmla="*/ 931 w 1019"/>
              <a:gd name="T45" fmla="*/ 397 h 812"/>
              <a:gd name="T46" fmla="*/ 930 w 1019"/>
              <a:gd name="T47" fmla="*/ 435 h 812"/>
              <a:gd name="T48" fmla="*/ 962 w 1019"/>
              <a:gd name="T49" fmla="*/ 436 h 812"/>
              <a:gd name="T50" fmla="*/ 960 w 1019"/>
              <a:gd name="T51" fmla="*/ 397 h 812"/>
              <a:gd name="T52" fmla="*/ 954 w 1019"/>
              <a:gd name="T53" fmla="*/ 312 h 812"/>
              <a:gd name="T54" fmla="*/ 470 w 1019"/>
              <a:gd name="T55" fmla="*/ 437 h 812"/>
              <a:gd name="T56" fmla="*/ 515 w 1019"/>
              <a:gd name="T57" fmla="*/ 610 h 812"/>
              <a:gd name="T58" fmla="*/ 532 w 1019"/>
              <a:gd name="T59" fmla="*/ 597 h 812"/>
              <a:gd name="T60" fmla="*/ 538 w 1019"/>
              <a:gd name="T61" fmla="*/ 575 h 812"/>
              <a:gd name="T62" fmla="*/ 560 w 1019"/>
              <a:gd name="T63" fmla="*/ 588 h 812"/>
              <a:gd name="T64" fmla="*/ 575 w 1019"/>
              <a:gd name="T65" fmla="*/ 621 h 812"/>
              <a:gd name="T66" fmla="*/ 593 w 1019"/>
              <a:gd name="T67" fmla="*/ 636 h 812"/>
              <a:gd name="T68" fmla="*/ 623 w 1019"/>
              <a:gd name="T69" fmla="*/ 632 h 812"/>
              <a:gd name="T70" fmla="*/ 617 w 1019"/>
              <a:gd name="T71" fmla="*/ 615 h 812"/>
              <a:gd name="T72" fmla="*/ 602 w 1019"/>
              <a:gd name="T73" fmla="*/ 582 h 812"/>
              <a:gd name="T74" fmla="*/ 582 w 1019"/>
              <a:gd name="T75" fmla="*/ 567 h 812"/>
              <a:gd name="T76" fmla="*/ 634 w 1019"/>
              <a:gd name="T77" fmla="*/ 539 h 812"/>
              <a:gd name="T78" fmla="*/ 612 w 1019"/>
              <a:gd name="T79" fmla="*/ 533 h 812"/>
              <a:gd name="T80" fmla="*/ 599 w 1019"/>
              <a:gd name="T81" fmla="*/ 515 h 812"/>
              <a:gd name="T82" fmla="*/ 577 w 1019"/>
              <a:gd name="T83" fmla="*/ 509 h 812"/>
              <a:gd name="T84" fmla="*/ 563 w 1019"/>
              <a:gd name="T85" fmla="*/ 491 h 812"/>
              <a:gd name="T86" fmla="*/ 541 w 1019"/>
              <a:gd name="T87" fmla="*/ 485 h 812"/>
              <a:gd name="T88" fmla="*/ 527 w 1019"/>
              <a:gd name="T89" fmla="*/ 467 h 812"/>
              <a:gd name="T90" fmla="*/ 505 w 1019"/>
              <a:gd name="T91" fmla="*/ 461 h 812"/>
              <a:gd name="T92" fmla="*/ 491 w 1019"/>
              <a:gd name="T93" fmla="*/ 443 h 812"/>
              <a:gd name="T94" fmla="*/ 95 w 1019"/>
              <a:gd name="T95" fmla="*/ 327 h 812"/>
              <a:gd name="T96" fmla="*/ 95 w 1019"/>
              <a:gd name="T97" fmla="*/ 679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19" h="812">
                <a:moveTo>
                  <a:pt x="0" y="751"/>
                </a:moveTo>
                <a:lnTo>
                  <a:pt x="787" y="751"/>
                </a:lnTo>
                <a:lnTo>
                  <a:pt x="787" y="779"/>
                </a:lnTo>
                <a:cubicBezTo>
                  <a:pt x="787" y="797"/>
                  <a:pt x="772" y="812"/>
                  <a:pt x="754" y="812"/>
                </a:cubicBezTo>
                <a:lnTo>
                  <a:pt x="33" y="812"/>
                </a:lnTo>
                <a:cubicBezTo>
                  <a:pt x="15" y="812"/>
                  <a:pt x="0" y="797"/>
                  <a:pt x="0" y="779"/>
                </a:cubicBezTo>
                <a:lnTo>
                  <a:pt x="0" y="751"/>
                </a:lnTo>
                <a:close/>
                <a:moveTo>
                  <a:pt x="393" y="286"/>
                </a:moveTo>
                <a:cubicBezTo>
                  <a:pt x="401" y="286"/>
                  <a:pt x="408" y="292"/>
                  <a:pt x="408" y="300"/>
                </a:cubicBezTo>
                <a:cubicBezTo>
                  <a:pt x="408" y="308"/>
                  <a:pt x="401" y="315"/>
                  <a:pt x="393" y="315"/>
                </a:cubicBezTo>
                <a:cubicBezTo>
                  <a:pt x="385" y="315"/>
                  <a:pt x="379" y="308"/>
                  <a:pt x="379" y="300"/>
                </a:cubicBezTo>
                <a:cubicBezTo>
                  <a:pt x="379" y="292"/>
                  <a:pt x="385" y="286"/>
                  <a:pt x="393" y="286"/>
                </a:cubicBezTo>
                <a:close/>
                <a:moveTo>
                  <a:pt x="44" y="274"/>
                </a:moveTo>
                <a:lnTo>
                  <a:pt x="485" y="274"/>
                </a:lnTo>
                <a:cubicBezTo>
                  <a:pt x="575" y="280"/>
                  <a:pt x="661" y="297"/>
                  <a:pt x="743" y="335"/>
                </a:cubicBezTo>
                <a:lnTo>
                  <a:pt x="743" y="732"/>
                </a:lnTo>
                <a:lnTo>
                  <a:pt x="44" y="732"/>
                </a:lnTo>
                <a:lnTo>
                  <a:pt x="44" y="274"/>
                </a:lnTo>
                <a:close/>
                <a:moveTo>
                  <a:pt x="134" y="556"/>
                </a:moveTo>
                <a:lnTo>
                  <a:pt x="280" y="556"/>
                </a:lnTo>
                <a:lnTo>
                  <a:pt x="280" y="588"/>
                </a:lnTo>
                <a:lnTo>
                  <a:pt x="134" y="588"/>
                </a:lnTo>
                <a:lnTo>
                  <a:pt x="134" y="556"/>
                </a:lnTo>
                <a:close/>
                <a:moveTo>
                  <a:pt x="134" y="495"/>
                </a:moveTo>
                <a:lnTo>
                  <a:pt x="426" y="495"/>
                </a:lnTo>
                <a:lnTo>
                  <a:pt x="426" y="526"/>
                </a:lnTo>
                <a:lnTo>
                  <a:pt x="134" y="526"/>
                </a:lnTo>
                <a:lnTo>
                  <a:pt x="134" y="495"/>
                </a:lnTo>
                <a:close/>
                <a:moveTo>
                  <a:pt x="134" y="434"/>
                </a:moveTo>
                <a:lnTo>
                  <a:pt x="426" y="434"/>
                </a:lnTo>
                <a:lnTo>
                  <a:pt x="426" y="465"/>
                </a:lnTo>
                <a:lnTo>
                  <a:pt x="134" y="465"/>
                </a:lnTo>
                <a:lnTo>
                  <a:pt x="134" y="434"/>
                </a:lnTo>
                <a:close/>
                <a:moveTo>
                  <a:pt x="134" y="372"/>
                </a:moveTo>
                <a:lnTo>
                  <a:pt x="426" y="372"/>
                </a:lnTo>
                <a:lnTo>
                  <a:pt x="426" y="404"/>
                </a:lnTo>
                <a:lnTo>
                  <a:pt x="134" y="404"/>
                </a:lnTo>
                <a:lnTo>
                  <a:pt x="134" y="372"/>
                </a:lnTo>
                <a:close/>
                <a:moveTo>
                  <a:pt x="755" y="340"/>
                </a:moveTo>
                <a:cubicBezTo>
                  <a:pt x="766" y="345"/>
                  <a:pt x="792" y="358"/>
                  <a:pt x="799" y="362"/>
                </a:cubicBezTo>
                <a:cubicBezTo>
                  <a:pt x="818" y="374"/>
                  <a:pt x="770" y="381"/>
                  <a:pt x="755" y="383"/>
                </a:cubicBezTo>
                <a:lnTo>
                  <a:pt x="755" y="340"/>
                </a:lnTo>
                <a:close/>
                <a:moveTo>
                  <a:pt x="924" y="211"/>
                </a:moveTo>
                <a:cubicBezTo>
                  <a:pt x="881" y="163"/>
                  <a:pt x="838" y="116"/>
                  <a:pt x="795" y="68"/>
                </a:cubicBezTo>
                <a:cubicBezTo>
                  <a:pt x="781" y="52"/>
                  <a:pt x="774" y="53"/>
                  <a:pt x="755" y="50"/>
                </a:cubicBezTo>
                <a:lnTo>
                  <a:pt x="311" y="1"/>
                </a:lnTo>
                <a:cubicBezTo>
                  <a:pt x="302" y="0"/>
                  <a:pt x="298" y="5"/>
                  <a:pt x="304" y="12"/>
                </a:cubicBezTo>
                <a:lnTo>
                  <a:pt x="463" y="183"/>
                </a:lnTo>
                <a:cubicBezTo>
                  <a:pt x="488" y="133"/>
                  <a:pt x="506" y="106"/>
                  <a:pt x="586" y="115"/>
                </a:cubicBezTo>
                <a:cubicBezTo>
                  <a:pt x="641" y="122"/>
                  <a:pt x="682" y="133"/>
                  <a:pt x="733" y="153"/>
                </a:cubicBezTo>
                <a:cubicBezTo>
                  <a:pt x="765" y="166"/>
                  <a:pt x="783" y="176"/>
                  <a:pt x="797" y="201"/>
                </a:cubicBezTo>
                <a:cubicBezTo>
                  <a:pt x="784" y="185"/>
                  <a:pt x="763" y="174"/>
                  <a:pt x="740" y="165"/>
                </a:cubicBezTo>
                <a:cubicBezTo>
                  <a:pt x="693" y="146"/>
                  <a:pt x="642" y="133"/>
                  <a:pt x="591" y="127"/>
                </a:cubicBezTo>
                <a:cubicBezTo>
                  <a:pt x="560" y="124"/>
                  <a:pt x="531" y="124"/>
                  <a:pt x="511" y="140"/>
                </a:cubicBezTo>
                <a:cubicBezTo>
                  <a:pt x="492" y="154"/>
                  <a:pt x="465" y="216"/>
                  <a:pt x="453" y="239"/>
                </a:cubicBezTo>
                <a:cubicBezTo>
                  <a:pt x="446" y="255"/>
                  <a:pt x="455" y="261"/>
                  <a:pt x="468" y="261"/>
                </a:cubicBezTo>
                <a:cubicBezTo>
                  <a:pt x="587" y="266"/>
                  <a:pt x="702" y="297"/>
                  <a:pt x="808" y="353"/>
                </a:cubicBezTo>
                <a:lnTo>
                  <a:pt x="809" y="292"/>
                </a:lnTo>
                <a:cubicBezTo>
                  <a:pt x="847" y="297"/>
                  <a:pt x="886" y="303"/>
                  <a:pt x="924" y="308"/>
                </a:cubicBezTo>
                <a:lnTo>
                  <a:pt x="924" y="211"/>
                </a:lnTo>
                <a:close/>
                <a:moveTo>
                  <a:pt x="1009" y="320"/>
                </a:moveTo>
                <a:cubicBezTo>
                  <a:pt x="1016" y="321"/>
                  <a:pt x="1019" y="314"/>
                  <a:pt x="1014" y="309"/>
                </a:cubicBezTo>
                <a:cubicBezTo>
                  <a:pt x="994" y="287"/>
                  <a:pt x="974" y="266"/>
                  <a:pt x="954" y="244"/>
                </a:cubicBezTo>
                <a:lnTo>
                  <a:pt x="954" y="216"/>
                </a:lnTo>
                <a:cubicBezTo>
                  <a:pt x="954" y="211"/>
                  <a:pt x="950" y="208"/>
                  <a:pt x="945" y="208"/>
                </a:cubicBezTo>
                <a:lnTo>
                  <a:pt x="937" y="208"/>
                </a:lnTo>
                <a:lnTo>
                  <a:pt x="937" y="379"/>
                </a:lnTo>
                <a:cubicBezTo>
                  <a:pt x="934" y="379"/>
                  <a:pt x="933" y="381"/>
                  <a:pt x="932" y="385"/>
                </a:cubicBezTo>
                <a:lnTo>
                  <a:pt x="931" y="397"/>
                </a:lnTo>
                <a:cubicBezTo>
                  <a:pt x="931" y="403"/>
                  <a:pt x="934" y="405"/>
                  <a:pt x="934" y="410"/>
                </a:cubicBezTo>
                <a:lnTo>
                  <a:pt x="933" y="424"/>
                </a:lnTo>
                <a:cubicBezTo>
                  <a:pt x="933" y="428"/>
                  <a:pt x="930" y="430"/>
                  <a:pt x="930" y="435"/>
                </a:cubicBezTo>
                <a:lnTo>
                  <a:pt x="918" y="536"/>
                </a:lnTo>
                <a:cubicBezTo>
                  <a:pt x="924" y="548"/>
                  <a:pt x="967" y="549"/>
                  <a:pt x="974" y="537"/>
                </a:cubicBezTo>
                <a:lnTo>
                  <a:pt x="962" y="436"/>
                </a:lnTo>
                <a:cubicBezTo>
                  <a:pt x="961" y="430"/>
                  <a:pt x="958" y="429"/>
                  <a:pt x="958" y="424"/>
                </a:cubicBezTo>
                <a:lnTo>
                  <a:pt x="957" y="410"/>
                </a:lnTo>
                <a:cubicBezTo>
                  <a:pt x="957" y="404"/>
                  <a:pt x="960" y="404"/>
                  <a:pt x="960" y="397"/>
                </a:cubicBezTo>
                <a:lnTo>
                  <a:pt x="959" y="385"/>
                </a:lnTo>
                <a:cubicBezTo>
                  <a:pt x="959" y="381"/>
                  <a:pt x="957" y="379"/>
                  <a:pt x="954" y="379"/>
                </a:cubicBezTo>
                <a:lnTo>
                  <a:pt x="954" y="312"/>
                </a:lnTo>
                <a:cubicBezTo>
                  <a:pt x="972" y="315"/>
                  <a:pt x="991" y="317"/>
                  <a:pt x="1009" y="320"/>
                </a:cubicBezTo>
                <a:close/>
                <a:moveTo>
                  <a:pt x="480" y="435"/>
                </a:moveTo>
                <a:lnTo>
                  <a:pt x="470" y="437"/>
                </a:lnTo>
                <a:lnTo>
                  <a:pt x="506" y="622"/>
                </a:lnTo>
                <a:lnTo>
                  <a:pt x="516" y="620"/>
                </a:lnTo>
                <a:lnTo>
                  <a:pt x="515" y="610"/>
                </a:lnTo>
                <a:lnTo>
                  <a:pt x="524" y="608"/>
                </a:lnTo>
                <a:lnTo>
                  <a:pt x="522" y="598"/>
                </a:lnTo>
                <a:lnTo>
                  <a:pt x="532" y="597"/>
                </a:lnTo>
                <a:lnTo>
                  <a:pt x="530" y="587"/>
                </a:lnTo>
                <a:lnTo>
                  <a:pt x="540" y="585"/>
                </a:lnTo>
                <a:lnTo>
                  <a:pt x="538" y="575"/>
                </a:lnTo>
                <a:lnTo>
                  <a:pt x="548" y="573"/>
                </a:lnTo>
                <a:lnTo>
                  <a:pt x="551" y="590"/>
                </a:lnTo>
                <a:lnTo>
                  <a:pt x="560" y="588"/>
                </a:lnTo>
                <a:lnTo>
                  <a:pt x="563" y="606"/>
                </a:lnTo>
                <a:lnTo>
                  <a:pt x="571" y="604"/>
                </a:lnTo>
                <a:lnTo>
                  <a:pt x="575" y="621"/>
                </a:lnTo>
                <a:lnTo>
                  <a:pt x="583" y="620"/>
                </a:lnTo>
                <a:lnTo>
                  <a:pt x="587" y="637"/>
                </a:lnTo>
                <a:lnTo>
                  <a:pt x="593" y="636"/>
                </a:lnTo>
                <a:lnTo>
                  <a:pt x="595" y="645"/>
                </a:lnTo>
                <a:lnTo>
                  <a:pt x="624" y="640"/>
                </a:lnTo>
                <a:lnTo>
                  <a:pt x="623" y="632"/>
                </a:lnTo>
                <a:lnTo>
                  <a:pt x="629" y="630"/>
                </a:lnTo>
                <a:lnTo>
                  <a:pt x="626" y="613"/>
                </a:lnTo>
                <a:lnTo>
                  <a:pt x="617" y="615"/>
                </a:lnTo>
                <a:lnTo>
                  <a:pt x="614" y="597"/>
                </a:lnTo>
                <a:lnTo>
                  <a:pt x="606" y="599"/>
                </a:lnTo>
                <a:lnTo>
                  <a:pt x="602" y="582"/>
                </a:lnTo>
                <a:lnTo>
                  <a:pt x="594" y="583"/>
                </a:lnTo>
                <a:lnTo>
                  <a:pt x="590" y="566"/>
                </a:lnTo>
                <a:lnTo>
                  <a:pt x="582" y="567"/>
                </a:lnTo>
                <a:lnTo>
                  <a:pt x="580" y="559"/>
                </a:lnTo>
                <a:lnTo>
                  <a:pt x="635" y="548"/>
                </a:lnTo>
                <a:lnTo>
                  <a:pt x="634" y="539"/>
                </a:lnTo>
                <a:lnTo>
                  <a:pt x="624" y="541"/>
                </a:lnTo>
                <a:lnTo>
                  <a:pt x="622" y="531"/>
                </a:lnTo>
                <a:lnTo>
                  <a:pt x="612" y="533"/>
                </a:lnTo>
                <a:lnTo>
                  <a:pt x="610" y="523"/>
                </a:lnTo>
                <a:lnTo>
                  <a:pt x="600" y="525"/>
                </a:lnTo>
                <a:lnTo>
                  <a:pt x="599" y="515"/>
                </a:lnTo>
                <a:lnTo>
                  <a:pt x="589" y="517"/>
                </a:lnTo>
                <a:lnTo>
                  <a:pt x="587" y="507"/>
                </a:lnTo>
                <a:lnTo>
                  <a:pt x="577" y="509"/>
                </a:lnTo>
                <a:lnTo>
                  <a:pt x="575" y="499"/>
                </a:lnTo>
                <a:lnTo>
                  <a:pt x="565" y="501"/>
                </a:lnTo>
                <a:lnTo>
                  <a:pt x="563" y="491"/>
                </a:lnTo>
                <a:lnTo>
                  <a:pt x="553" y="493"/>
                </a:lnTo>
                <a:lnTo>
                  <a:pt x="551" y="483"/>
                </a:lnTo>
                <a:lnTo>
                  <a:pt x="541" y="485"/>
                </a:lnTo>
                <a:lnTo>
                  <a:pt x="539" y="475"/>
                </a:lnTo>
                <a:lnTo>
                  <a:pt x="529" y="477"/>
                </a:lnTo>
                <a:lnTo>
                  <a:pt x="527" y="467"/>
                </a:lnTo>
                <a:lnTo>
                  <a:pt x="517" y="469"/>
                </a:lnTo>
                <a:lnTo>
                  <a:pt x="515" y="459"/>
                </a:lnTo>
                <a:lnTo>
                  <a:pt x="505" y="461"/>
                </a:lnTo>
                <a:lnTo>
                  <a:pt x="503" y="451"/>
                </a:lnTo>
                <a:lnTo>
                  <a:pt x="493" y="453"/>
                </a:lnTo>
                <a:lnTo>
                  <a:pt x="491" y="443"/>
                </a:lnTo>
                <a:lnTo>
                  <a:pt x="482" y="445"/>
                </a:lnTo>
                <a:lnTo>
                  <a:pt x="480" y="435"/>
                </a:lnTo>
                <a:close/>
                <a:moveTo>
                  <a:pt x="95" y="327"/>
                </a:moveTo>
                <a:lnTo>
                  <a:pt x="692" y="327"/>
                </a:lnTo>
                <a:lnTo>
                  <a:pt x="692" y="679"/>
                </a:lnTo>
                <a:lnTo>
                  <a:pt x="95" y="679"/>
                </a:lnTo>
                <a:lnTo>
                  <a:pt x="95" y="3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6" name="Freeform 37">
            <a:extLst>
              <a:ext uri="{FF2B5EF4-FFF2-40B4-BE49-F238E27FC236}">
                <a16:creationId xmlns:a16="http://schemas.microsoft.com/office/drawing/2014/main" xmlns="" id="{10719045-88ED-4C97-A8F1-8C3BE9129523}"/>
              </a:ext>
            </a:extLst>
          </p:cNvPr>
          <p:cNvSpPr>
            <a:spLocks noEditPoints="1"/>
          </p:cNvSpPr>
          <p:nvPr/>
        </p:nvSpPr>
        <p:spPr bwMode="auto">
          <a:xfrm>
            <a:off x="5818489" y="6104826"/>
            <a:ext cx="560388" cy="561975"/>
          </a:xfrm>
          <a:custGeom>
            <a:avLst/>
            <a:gdLst>
              <a:gd name="T0" fmla="*/ 0 w 915"/>
              <a:gd name="T1" fmla="*/ 458 h 915"/>
              <a:gd name="T2" fmla="*/ 915 w 915"/>
              <a:gd name="T3" fmla="*/ 458 h 915"/>
              <a:gd name="T4" fmla="*/ 672 w 915"/>
              <a:gd name="T5" fmla="*/ 498 h 915"/>
              <a:gd name="T6" fmla="*/ 806 w 915"/>
              <a:gd name="T7" fmla="*/ 498 h 915"/>
              <a:gd name="T8" fmla="*/ 662 w 915"/>
              <a:gd name="T9" fmla="*/ 608 h 915"/>
              <a:gd name="T10" fmla="*/ 662 w 915"/>
              <a:gd name="T11" fmla="*/ 307 h 915"/>
              <a:gd name="T12" fmla="*/ 762 w 915"/>
              <a:gd name="T13" fmla="*/ 285 h 915"/>
              <a:gd name="T14" fmla="*/ 672 w 915"/>
              <a:gd name="T15" fmla="*/ 417 h 915"/>
              <a:gd name="T16" fmla="*/ 592 w 915"/>
              <a:gd name="T17" fmla="*/ 498 h 915"/>
              <a:gd name="T18" fmla="*/ 582 w 915"/>
              <a:gd name="T19" fmla="*/ 597 h 915"/>
              <a:gd name="T20" fmla="*/ 334 w 915"/>
              <a:gd name="T21" fmla="*/ 597 h 915"/>
              <a:gd name="T22" fmla="*/ 592 w 915"/>
              <a:gd name="T23" fmla="*/ 498 h 915"/>
              <a:gd name="T24" fmla="*/ 582 w 915"/>
              <a:gd name="T25" fmla="*/ 317 h 915"/>
              <a:gd name="T26" fmla="*/ 324 w 915"/>
              <a:gd name="T27" fmla="*/ 417 h 915"/>
              <a:gd name="T28" fmla="*/ 582 w 915"/>
              <a:gd name="T29" fmla="*/ 317 h 915"/>
              <a:gd name="T30" fmla="*/ 710 w 915"/>
              <a:gd name="T31" fmla="*/ 215 h 915"/>
              <a:gd name="T32" fmla="*/ 617 w 915"/>
              <a:gd name="T33" fmla="*/ 146 h 915"/>
              <a:gd name="T34" fmla="*/ 710 w 915"/>
              <a:gd name="T35" fmla="*/ 215 h 915"/>
              <a:gd name="T36" fmla="*/ 564 w 915"/>
              <a:gd name="T37" fmla="*/ 238 h 915"/>
              <a:gd name="T38" fmla="*/ 374 w 915"/>
              <a:gd name="T39" fmla="*/ 175 h 915"/>
              <a:gd name="T40" fmla="*/ 504 w 915"/>
              <a:gd name="T41" fmla="*/ 111 h 915"/>
              <a:gd name="T42" fmla="*/ 564 w 915"/>
              <a:gd name="T43" fmla="*/ 238 h 915"/>
              <a:gd name="T44" fmla="*/ 298 w 915"/>
              <a:gd name="T45" fmla="*/ 146 h 915"/>
              <a:gd name="T46" fmla="*/ 205 w 915"/>
              <a:gd name="T47" fmla="*/ 215 h 915"/>
              <a:gd name="T48" fmla="*/ 298 w 915"/>
              <a:gd name="T49" fmla="*/ 146 h 915"/>
              <a:gd name="T50" fmla="*/ 298 w 915"/>
              <a:gd name="T51" fmla="*/ 769 h 915"/>
              <a:gd name="T52" fmla="*/ 205 w 915"/>
              <a:gd name="T53" fmla="*/ 700 h 915"/>
              <a:gd name="T54" fmla="*/ 298 w 915"/>
              <a:gd name="T55" fmla="*/ 769 h 915"/>
              <a:gd name="T56" fmla="*/ 351 w 915"/>
              <a:gd name="T57" fmla="*/ 677 h 915"/>
              <a:gd name="T58" fmla="*/ 542 w 915"/>
              <a:gd name="T59" fmla="*/ 741 h 915"/>
              <a:gd name="T60" fmla="*/ 411 w 915"/>
              <a:gd name="T61" fmla="*/ 805 h 915"/>
              <a:gd name="T62" fmla="*/ 351 w 915"/>
              <a:gd name="T63" fmla="*/ 677 h 915"/>
              <a:gd name="T64" fmla="*/ 617 w 915"/>
              <a:gd name="T65" fmla="*/ 769 h 915"/>
              <a:gd name="T66" fmla="*/ 710 w 915"/>
              <a:gd name="T67" fmla="*/ 700 h 915"/>
              <a:gd name="T68" fmla="*/ 617 w 915"/>
              <a:gd name="T69" fmla="*/ 769 h 915"/>
              <a:gd name="T70" fmla="*/ 254 w 915"/>
              <a:gd name="T71" fmla="*/ 608 h 915"/>
              <a:gd name="T72" fmla="*/ 110 w 915"/>
              <a:gd name="T73" fmla="*/ 498 h 915"/>
              <a:gd name="T74" fmla="*/ 254 w 915"/>
              <a:gd name="T75" fmla="*/ 608 h 915"/>
              <a:gd name="T76" fmla="*/ 243 w 915"/>
              <a:gd name="T77" fmla="*/ 417 h 915"/>
              <a:gd name="T78" fmla="*/ 153 w 915"/>
              <a:gd name="T79" fmla="*/ 285 h 915"/>
              <a:gd name="T80" fmla="*/ 243 w 915"/>
              <a:gd name="T81" fmla="*/ 41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15" h="915">
                <a:moveTo>
                  <a:pt x="458" y="0"/>
                </a:moveTo>
                <a:cubicBezTo>
                  <a:pt x="205" y="0"/>
                  <a:pt x="0" y="205"/>
                  <a:pt x="0" y="458"/>
                </a:cubicBezTo>
                <a:cubicBezTo>
                  <a:pt x="0" y="710"/>
                  <a:pt x="205" y="915"/>
                  <a:pt x="458" y="915"/>
                </a:cubicBezTo>
                <a:cubicBezTo>
                  <a:pt x="710" y="915"/>
                  <a:pt x="915" y="710"/>
                  <a:pt x="915" y="458"/>
                </a:cubicBezTo>
                <a:cubicBezTo>
                  <a:pt x="915" y="205"/>
                  <a:pt x="710" y="0"/>
                  <a:pt x="458" y="0"/>
                </a:cubicBezTo>
                <a:close/>
                <a:moveTo>
                  <a:pt x="672" y="498"/>
                </a:moveTo>
                <a:lnTo>
                  <a:pt x="672" y="498"/>
                </a:lnTo>
                <a:lnTo>
                  <a:pt x="806" y="498"/>
                </a:lnTo>
                <a:cubicBezTo>
                  <a:pt x="800" y="544"/>
                  <a:pt x="786" y="590"/>
                  <a:pt x="762" y="631"/>
                </a:cubicBezTo>
                <a:cubicBezTo>
                  <a:pt x="732" y="621"/>
                  <a:pt x="698" y="614"/>
                  <a:pt x="662" y="608"/>
                </a:cubicBezTo>
                <a:cubicBezTo>
                  <a:pt x="668" y="572"/>
                  <a:pt x="671" y="536"/>
                  <a:pt x="672" y="498"/>
                </a:cubicBezTo>
                <a:close/>
                <a:moveTo>
                  <a:pt x="662" y="307"/>
                </a:moveTo>
                <a:lnTo>
                  <a:pt x="662" y="307"/>
                </a:lnTo>
                <a:cubicBezTo>
                  <a:pt x="698" y="301"/>
                  <a:pt x="732" y="293"/>
                  <a:pt x="762" y="285"/>
                </a:cubicBezTo>
                <a:cubicBezTo>
                  <a:pt x="786" y="325"/>
                  <a:pt x="800" y="371"/>
                  <a:pt x="806" y="417"/>
                </a:cubicBezTo>
                <a:lnTo>
                  <a:pt x="672" y="417"/>
                </a:lnTo>
                <a:cubicBezTo>
                  <a:pt x="671" y="379"/>
                  <a:pt x="668" y="343"/>
                  <a:pt x="662" y="307"/>
                </a:cubicBezTo>
                <a:close/>
                <a:moveTo>
                  <a:pt x="592" y="498"/>
                </a:moveTo>
                <a:lnTo>
                  <a:pt x="592" y="498"/>
                </a:lnTo>
                <a:cubicBezTo>
                  <a:pt x="590" y="532"/>
                  <a:pt x="587" y="566"/>
                  <a:pt x="582" y="597"/>
                </a:cubicBezTo>
                <a:cubicBezTo>
                  <a:pt x="542" y="594"/>
                  <a:pt x="500" y="592"/>
                  <a:pt x="458" y="592"/>
                </a:cubicBezTo>
                <a:cubicBezTo>
                  <a:pt x="416" y="592"/>
                  <a:pt x="374" y="594"/>
                  <a:pt x="334" y="597"/>
                </a:cubicBezTo>
                <a:cubicBezTo>
                  <a:pt x="329" y="566"/>
                  <a:pt x="325" y="532"/>
                  <a:pt x="324" y="498"/>
                </a:cubicBezTo>
                <a:lnTo>
                  <a:pt x="592" y="498"/>
                </a:lnTo>
                <a:close/>
                <a:moveTo>
                  <a:pt x="582" y="317"/>
                </a:moveTo>
                <a:lnTo>
                  <a:pt x="582" y="317"/>
                </a:lnTo>
                <a:cubicBezTo>
                  <a:pt x="587" y="349"/>
                  <a:pt x="590" y="383"/>
                  <a:pt x="592" y="417"/>
                </a:cubicBezTo>
                <a:lnTo>
                  <a:pt x="324" y="417"/>
                </a:lnTo>
                <a:cubicBezTo>
                  <a:pt x="325" y="383"/>
                  <a:pt x="329" y="349"/>
                  <a:pt x="334" y="317"/>
                </a:cubicBezTo>
                <a:cubicBezTo>
                  <a:pt x="414" y="325"/>
                  <a:pt x="501" y="325"/>
                  <a:pt x="582" y="317"/>
                </a:cubicBezTo>
                <a:close/>
                <a:moveTo>
                  <a:pt x="710" y="215"/>
                </a:moveTo>
                <a:lnTo>
                  <a:pt x="710" y="215"/>
                </a:lnTo>
                <a:cubicBezTo>
                  <a:pt x="690" y="220"/>
                  <a:pt x="668" y="224"/>
                  <a:pt x="645" y="228"/>
                </a:cubicBezTo>
                <a:cubicBezTo>
                  <a:pt x="637" y="198"/>
                  <a:pt x="628" y="171"/>
                  <a:pt x="617" y="146"/>
                </a:cubicBezTo>
                <a:cubicBezTo>
                  <a:pt x="650" y="162"/>
                  <a:pt x="679" y="184"/>
                  <a:pt x="705" y="210"/>
                </a:cubicBezTo>
                <a:cubicBezTo>
                  <a:pt x="707" y="212"/>
                  <a:pt x="709" y="213"/>
                  <a:pt x="710" y="215"/>
                </a:cubicBezTo>
                <a:close/>
                <a:moveTo>
                  <a:pt x="564" y="238"/>
                </a:moveTo>
                <a:lnTo>
                  <a:pt x="564" y="238"/>
                </a:lnTo>
                <a:cubicBezTo>
                  <a:pt x="496" y="243"/>
                  <a:pt x="420" y="243"/>
                  <a:pt x="351" y="238"/>
                </a:cubicBezTo>
                <a:cubicBezTo>
                  <a:pt x="358" y="215"/>
                  <a:pt x="365" y="194"/>
                  <a:pt x="374" y="175"/>
                </a:cubicBezTo>
                <a:cubicBezTo>
                  <a:pt x="385" y="148"/>
                  <a:pt x="398" y="127"/>
                  <a:pt x="411" y="111"/>
                </a:cubicBezTo>
                <a:cubicBezTo>
                  <a:pt x="442" y="106"/>
                  <a:pt x="473" y="106"/>
                  <a:pt x="504" y="111"/>
                </a:cubicBezTo>
                <a:cubicBezTo>
                  <a:pt x="518" y="127"/>
                  <a:pt x="531" y="148"/>
                  <a:pt x="542" y="175"/>
                </a:cubicBezTo>
                <a:cubicBezTo>
                  <a:pt x="550" y="194"/>
                  <a:pt x="558" y="215"/>
                  <a:pt x="564" y="238"/>
                </a:cubicBezTo>
                <a:close/>
                <a:moveTo>
                  <a:pt x="298" y="146"/>
                </a:moveTo>
                <a:lnTo>
                  <a:pt x="298" y="146"/>
                </a:lnTo>
                <a:cubicBezTo>
                  <a:pt x="287" y="171"/>
                  <a:pt x="278" y="198"/>
                  <a:pt x="270" y="228"/>
                </a:cubicBezTo>
                <a:cubicBezTo>
                  <a:pt x="247" y="224"/>
                  <a:pt x="226" y="220"/>
                  <a:pt x="205" y="215"/>
                </a:cubicBezTo>
                <a:cubicBezTo>
                  <a:pt x="207" y="213"/>
                  <a:pt x="209" y="212"/>
                  <a:pt x="210" y="210"/>
                </a:cubicBezTo>
                <a:cubicBezTo>
                  <a:pt x="236" y="184"/>
                  <a:pt x="266" y="162"/>
                  <a:pt x="298" y="146"/>
                </a:cubicBezTo>
                <a:close/>
                <a:moveTo>
                  <a:pt x="298" y="769"/>
                </a:moveTo>
                <a:lnTo>
                  <a:pt x="298" y="769"/>
                </a:lnTo>
                <a:cubicBezTo>
                  <a:pt x="266" y="753"/>
                  <a:pt x="236" y="731"/>
                  <a:pt x="210" y="705"/>
                </a:cubicBezTo>
                <a:cubicBezTo>
                  <a:pt x="209" y="704"/>
                  <a:pt x="207" y="702"/>
                  <a:pt x="205" y="700"/>
                </a:cubicBezTo>
                <a:cubicBezTo>
                  <a:pt x="226" y="695"/>
                  <a:pt x="247" y="691"/>
                  <a:pt x="270" y="687"/>
                </a:cubicBezTo>
                <a:cubicBezTo>
                  <a:pt x="278" y="717"/>
                  <a:pt x="287" y="744"/>
                  <a:pt x="298" y="769"/>
                </a:cubicBezTo>
                <a:close/>
                <a:moveTo>
                  <a:pt x="351" y="677"/>
                </a:moveTo>
                <a:lnTo>
                  <a:pt x="351" y="677"/>
                </a:lnTo>
                <a:cubicBezTo>
                  <a:pt x="420" y="671"/>
                  <a:pt x="496" y="671"/>
                  <a:pt x="564" y="677"/>
                </a:cubicBezTo>
                <a:cubicBezTo>
                  <a:pt x="558" y="700"/>
                  <a:pt x="550" y="721"/>
                  <a:pt x="542" y="741"/>
                </a:cubicBezTo>
                <a:cubicBezTo>
                  <a:pt x="531" y="766"/>
                  <a:pt x="518" y="788"/>
                  <a:pt x="504" y="805"/>
                </a:cubicBezTo>
                <a:cubicBezTo>
                  <a:pt x="473" y="809"/>
                  <a:pt x="442" y="809"/>
                  <a:pt x="411" y="805"/>
                </a:cubicBezTo>
                <a:cubicBezTo>
                  <a:pt x="398" y="788"/>
                  <a:pt x="385" y="766"/>
                  <a:pt x="374" y="741"/>
                </a:cubicBezTo>
                <a:cubicBezTo>
                  <a:pt x="365" y="721"/>
                  <a:pt x="358" y="700"/>
                  <a:pt x="351" y="677"/>
                </a:cubicBezTo>
                <a:close/>
                <a:moveTo>
                  <a:pt x="617" y="769"/>
                </a:moveTo>
                <a:lnTo>
                  <a:pt x="617" y="769"/>
                </a:lnTo>
                <a:cubicBezTo>
                  <a:pt x="628" y="744"/>
                  <a:pt x="637" y="717"/>
                  <a:pt x="645" y="687"/>
                </a:cubicBezTo>
                <a:cubicBezTo>
                  <a:pt x="668" y="691"/>
                  <a:pt x="690" y="695"/>
                  <a:pt x="710" y="700"/>
                </a:cubicBezTo>
                <a:cubicBezTo>
                  <a:pt x="709" y="702"/>
                  <a:pt x="707" y="704"/>
                  <a:pt x="705" y="705"/>
                </a:cubicBezTo>
                <a:cubicBezTo>
                  <a:pt x="679" y="731"/>
                  <a:pt x="650" y="753"/>
                  <a:pt x="617" y="769"/>
                </a:cubicBezTo>
                <a:close/>
                <a:moveTo>
                  <a:pt x="254" y="608"/>
                </a:moveTo>
                <a:lnTo>
                  <a:pt x="254" y="608"/>
                </a:lnTo>
                <a:cubicBezTo>
                  <a:pt x="217" y="614"/>
                  <a:pt x="184" y="621"/>
                  <a:pt x="153" y="631"/>
                </a:cubicBezTo>
                <a:cubicBezTo>
                  <a:pt x="130" y="590"/>
                  <a:pt x="115" y="544"/>
                  <a:pt x="110" y="498"/>
                </a:cubicBezTo>
                <a:lnTo>
                  <a:pt x="243" y="498"/>
                </a:lnTo>
                <a:cubicBezTo>
                  <a:pt x="245" y="536"/>
                  <a:pt x="248" y="572"/>
                  <a:pt x="254" y="608"/>
                </a:cubicBezTo>
                <a:close/>
                <a:moveTo>
                  <a:pt x="243" y="417"/>
                </a:moveTo>
                <a:lnTo>
                  <a:pt x="243" y="417"/>
                </a:lnTo>
                <a:lnTo>
                  <a:pt x="110" y="417"/>
                </a:lnTo>
                <a:cubicBezTo>
                  <a:pt x="115" y="371"/>
                  <a:pt x="130" y="325"/>
                  <a:pt x="153" y="285"/>
                </a:cubicBezTo>
                <a:cubicBezTo>
                  <a:pt x="184" y="293"/>
                  <a:pt x="217" y="301"/>
                  <a:pt x="254" y="307"/>
                </a:cubicBezTo>
                <a:cubicBezTo>
                  <a:pt x="248" y="343"/>
                  <a:pt x="245" y="379"/>
                  <a:pt x="243" y="4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7" name="Freeform 38">
            <a:extLst>
              <a:ext uri="{FF2B5EF4-FFF2-40B4-BE49-F238E27FC236}">
                <a16:creationId xmlns:a16="http://schemas.microsoft.com/office/drawing/2014/main" xmlns="" id="{407E2BFC-244A-483B-A527-8BA52E5345F5}"/>
              </a:ext>
            </a:extLst>
          </p:cNvPr>
          <p:cNvSpPr>
            <a:spLocks noEditPoints="1"/>
          </p:cNvSpPr>
          <p:nvPr/>
        </p:nvSpPr>
        <p:spPr bwMode="auto">
          <a:xfrm>
            <a:off x="6674076" y="6087363"/>
            <a:ext cx="382588" cy="523875"/>
          </a:xfrm>
          <a:custGeom>
            <a:avLst/>
            <a:gdLst>
              <a:gd name="T0" fmla="*/ 82 w 625"/>
              <a:gd name="T1" fmla="*/ 138 h 853"/>
              <a:gd name="T2" fmla="*/ 69 w 625"/>
              <a:gd name="T3" fmla="*/ 853 h 853"/>
              <a:gd name="T4" fmla="*/ 625 w 625"/>
              <a:gd name="T5" fmla="*/ 210 h 853"/>
              <a:gd name="T6" fmla="*/ 577 w 625"/>
              <a:gd name="T7" fmla="*/ 225 h 853"/>
              <a:gd name="T8" fmla="*/ 71 w 625"/>
              <a:gd name="T9" fmla="*/ 803 h 853"/>
              <a:gd name="T10" fmla="*/ 270 w 625"/>
              <a:gd name="T11" fmla="*/ 91 h 853"/>
              <a:gd name="T12" fmla="*/ 354 w 625"/>
              <a:gd name="T13" fmla="*/ 91 h 853"/>
              <a:gd name="T14" fmla="*/ 311 w 625"/>
              <a:gd name="T15" fmla="*/ 136 h 853"/>
              <a:gd name="T16" fmla="*/ 218 w 625"/>
              <a:gd name="T17" fmla="*/ 93 h 853"/>
              <a:gd name="T18" fmla="*/ 114 w 625"/>
              <a:gd name="T19" fmla="*/ 216 h 853"/>
              <a:gd name="T20" fmla="*/ 510 w 625"/>
              <a:gd name="T21" fmla="*/ 216 h 853"/>
              <a:gd name="T22" fmla="*/ 406 w 625"/>
              <a:gd name="T23" fmla="*/ 93 h 853"/>
              <a:gd name="T24" fmla="*/ 218 w 625"/>
              <a:gd name="T25" fmla="*/ 93 h 853"/>
              <a:gd name="T26" fmla="*/ 220 w 625"/>
              <a:gd name="T27" fmla="*/ 648 h 853"/>
              <a:gd name="T28" fmla="*/ 151 w 625"/>
              <a:gd name="T29" fmla="*/ 667 h 853"/>
              <a:gd name="T30" fmla="*/ 136 w 625"/>
              <a:gd name="T31" fmla="*/ 682 h 853"/>
              <a:gd name="T32" fmla="*/ 220 w 625"/>
              <a:gd name="T33" fmla="*/ 689 h 853"/>
              <a:gd name="T34" fmla="*/ 132 w 625"/>
              <a:gd name="T35" fmla="*/ 732 h 853"/>
              <a:gd name="T36" fmla="*/ 242 w 625"/>
              <a:gd name="T37" fmla="*/ 678 h 853"/>
              <a:gd name="T38" fmla="*/ 242 w 625"/>
              <a:gd name="T39" fmla="*/ 643 h 853"/>
              <a:gd name="T40" fmla="*/ 110 w 625"/>
              <a:gd name="T41" fmla="*/ 650 h 853"/>
              <a:gd name="T42" fmla="*/ 214 w 625"/>
              <a:gd name="T43" fmla="*/ 760 h 853"/>
              <a:gd name="T44" fmla="*/ 214 w 625"/>
              <a:gd name="T45" fmla="*/ 335 h 853"/>
              <a:gd name="T46" fmla="*/ 151 w 625"/>
              <a:gd name="T47" fmla="*/ 354 h 853"/>
              <a:gd name="T48" fmla="*/ 173 w 625"/>
              <a:gd name="T49" fmla="*/ 410 h 853"/>
              <a:gd name="T50" fmla="*/ 132 w 625"/>
              <a:gd name="T51" fmla="*/ 425 h 853"/>
              <a:gd name="T52" fmla="*/ 214 w 625"/>
              <a:gd name="T53" fmla="*/ 313 h 853"/>
              <a:gd name="T54" fmla="*/ 110 w 625"/>
              <a:gd name="T55" fmla="*/ 423 h 853"/>
              <a:gd name="T56" fmla="*/ 241 w 625"/>
              <a:gd name="T57" fmla="*/ 360 h 853"/>
              <a:gd name="T58" fmla="*/ 240 w 625"/>
              <a:gd name="T59" fmla="*/ 330 h 853"/>
              <a:gd name="T60" fmla="*/ 220 w 625"/>
              <a:gd name="T61" fmla="*/ 503 h 853"/>
              <a:gd name="T62" fmla="*/ 136 w 625"/>
              <a:gd name="T63" fmla="*/ 525 h 853"/>
              <a:gd name="T64" fmla="*/ 220 w 625"/>
              <a:gd name="T65" fmla="*/ 581 h 853"/>
              <a:gd name="T66" fmla="*/ 241 w 625"/>
              <a:gd name="T67" fmla="*/ 487 h 853"/>
              <a:gd name="T68" fmla="*/ 110 w 625"/>
              <a:gd name="T69" fmla="*/ 492 h 853"/>
              <a:gd name="T70" fmla="*/ 220 w 625"/>
              <a:gd name="T71" fmla="*/ 602 h 853"/>
              <a:gd name="T72" fmla="*/ 289 w 625"/>
              <a:gd name="T73" fmla="*/ 465 h 853"/>
              <a:gd name="T74" fmla="*/ 326 w 625"/>
              <a:gd name="T75" fmla="*/ 723 h 853"/>
              <a:gd name="T76" fmla="*/ 501 w 625"/>
              <a:gd name="T77" fmla="*/ 669 h 853"/>
              <a:gd name="T78" fmla="*/ 320 w 625"/>
              <a:gd name="T79" fmla="*/ 717 h 853"/>
              <a:gd name="T80" fmla="*/ 501 w 625"/>
              <a:gd name="T81" fmla="*/ 507 h 853"/>
              <a:gd name="T82" fmla="*/ 320 w 625"/>
              <a:gd name="T83" fmla="*/ 410 h 853"/>
              <a:gd name="T84" fmla="*/ 320 w 625"/>
              <a:gd name="T85" fmla="*/ 352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5" h="853">
                <a:moveTo>
                  <a:pt x="47" y="225"/>
                </a:moveTo>
                <a:cubicBezTo>
                  <a:pt x="47" y="201"/>
                  <a:pt x="58" y="189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10"/>
                </a:cubicBezTo>
                <a:lnTo>
                  <a:pt x="0" y="784"/>
                </a:lnTo>
                <a:cubicBezTo>
                  <a:pt x="0" y="819"/>
                  <a:pt x="34" y="853"/>
                  <a:pt x="69" y="853"/>
                </a:cubicBezTo>
                <a:lnTo>
                  <a:pt x="555" y="853"/>
                </a:lnTo>
                <a:cubicBezTo>
                  <a:pt x="590" y="853"/>
                  <a:pt x="625" y="819"/>
                  <a:pt x="625" y="784"/>
                </a:cubicBezTo>
                <a:lnTo>
                  <a:pt x="625" y="210"/>
                </a:lnTo>
                <a:cubicBezTo>
                  <a:pt x="625" y="167"/>
                  <a:pt x="586" y="139"/>
                  <a:pt x="542" y="138"/>
                </a:cubicBezTo>
                <a:lnTo>
                  <a:pt x="542" y="188"/>
                </a:lnTo>
                <a:cubicBezTo>
                  <a:pt x="566" y="189"/>
                  <a:pt x="577" y="201"/>
                  <a:pt x="577" y="225"/>
                </a:cubicBezTo>
                <a:lnTo>
                  <a:pt x="577" y="768"/>
                </a:lnTo>
                <a:cubicBezTo>
                  <a:pt x="577" y="786"/>
                  <a:pt x="570" y="803"/>
                  <a:pt x="553" y="803"/>
                </a:cubicBezTo>
                <a:lnTo>
                  <a:pt x="71" y="803"/>
                </a:lnTo>
                <a:cubicBezTo>
                  <a:pt x="53" y="803"/>
                  <a:pt x="47" y="783"/>
                  <a:pt x="47" y="764"/>
                </a:cubicBezTo>
                <a:lnTo>
                  <a:pt x="47" y="225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5" y="52"/>
                </a:lnTo>
                <a:cubicBezTo>
                  <a:pt x="335" y="52"/>
                  <a:pt x="354" y="71"/>
                  <a:pt x="354" y="91"/>
                </a:cubicBezTo>
                <a:lnTo>
                  <a:pt x="354" y="95"/>
                </a:lnTo>
                <a:cubicBezTo>
                  <a:pt x="354" y="117"/>
                  <a:pt x="335" y="136"/>
                  <a:pt x="313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5" y="93"/>
                  <a:pt x="114" y="104"/>
                  <a:pt x="114" y="128"/>
                </a:cubicBezTo>
                <a:lnTo>
                  <a:pt x="114" y="216"/>
                </a:lnTo>
                <a:cubicBezTo>
                  <a:pt x="114" y="231"/>
                  <a:pt x="124" y="246"/>
                  <a:pt x="138" y="246"/>
                </a:cubicBezTo>
                <a:lnTo>
                  <a:pt x="486" y="246"/>
                </a:lnTo>
                <a:cubicBezTo>
                  <a:pt x="500" y="246"/>
                  <a:pt x="510" y="231"/>
                  <a:pt x="510" y="216"/>
                </a:cubicBezTo>
                <a:lnTo>
                  <a:pt x="510" y="128"/>
                </a:lnTo>
                <a:cubicBezTo>
                  <a:pt x="510" y="104"/>
                  <a:pt x="499" y="93"/>
                  <a:pt x="475" y="93"/>
                </a:cubicBezTo>
                <a:lnTo>
                  <a:pt x="406" y="93"/>
                </a:lnTo>
                <a:cubicBezTo>
                  <a:pt x="406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8"/>
                  <a:pt x="138" y="648"/>
                </a:cubicBezTo>
                <a:lnTo>
                  <a:pt x="220" y="648"/>
                </a:lnTo>
                <a:lnTo>
                  <a:pt x="220" y="654"/>
                </a:lnTo>
                <a:cubicBezTo>
                  <a:pt x="220" y="661"/>
                  <a:pt x="186" y="681"/>
                  <a:pt x="179" y="684"/>
                </a:cubicBezTo>
                <a:cubicBezTo>
                  <a:pt x="174" y="679"/>
                  <a:pt x="160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3" y="693"/>
                  <a:pt x="220" y="689"/>
                </a:cubicBezTo>
                <a:cubicBezTo>
                  <a:pt x="220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39" y="715"/>
                  <a:pt x="242" y="678"/>
                </a:cubicBezTo>
                <a:cubicBezTo>
                  <a:pt x="243" y="659"/>
                  <a:pt x="291" y="642"/>
                  <a:pt x="296" y="624"/>
                </a:cubicBezTo>
                <a:lnTo>
                  <a:pt x="289" y="624"/>
                </a:lnTo>
                <a:cubicBezTo>
                  <a:pt x="275" y="624"/>
                  <a:pt x="253" y="638"/>
                  <a:pt x="242" y="643"/>
                </a:cubicBezTo>
                <a:cubicBezTo>
                  <a:pt x="236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1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1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0" y="336"/>
                  <a:pt x="220" y="341"/>
                </a:cubicBezTo>
                <a:cubicBezTo>
                  <a:pt x="220" y="347"/>
                  <a:pt x="184" y="371"/>
                  <a:pt x="179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7"/>
                  <a:pt x="173" y="410"/>
                </a:cubicBezTo>
                <a:lnTo>
                  <a:pt x="220" y="376"/>
                </a:lnTo>
                <a:lnTo>
                  <a:pt x="220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1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4"/>
                  <a:pt x="241" y="360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0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0" y="492"/>
                </a:lnTo>
                <a:lnTo>
                  <a:pt x="220" y="503"/>
                </a:lnTo>
                <a:lnTo>
                  <a:pt x="179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5"/>
                </a:cubicBezTo>
                <a:cubicBezTo>
                  <a:pt x="136" y="531"/>
                  <a:pt x="167" y="566"/>
                  <a:pt x="173" y="566"/>
                </a:cubicBezTo>
                <a:cubicBezTo>
                  <a:pt x="183" y="566"/>
                  <a:pt x="209" y="536"/>
                  <a:pt x="220" y="533"/>
                </a:cubicBezTo>
                <a:lnTo>
                  <a:pt x="220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1" y="487"/>
                </a:moveTo>
                <a:cubicBezTo>
                  <a:pt x="238" y="480"/>
                  <a:pt x="233" y="471"/>
                  <a:pt x="220" y="471"/>
                </a:cubicBezTo>
                <a:lnTo>
                  <a:pt x="132" y="471"/>
                </a:lnTo>
                <a:cubicBezTo>
                  <a:pt x="121" y="471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2"/>
                  <a:pt x="121" y="602"/>
                  <a:pt x="132" y="602"/>
                </a:cubicBezTo>
                <a:lnTo>
                  <a:pt x="220" y="602"/>
                </a:lnTo>
                <a:cubicBezTo>
                  <a:pt x="252" y="602"/>
                  <a:pt x="242" y="547"/>
                  <a:pt x="241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1" y="487"/>
                </a:lnTo>
                <a:close/>
                <a:moveTo>
                  <a:pt x="320" y="717"/>
                </a:moveTo>
                <a:cubicBezTo>
                  <a:pt x="320" y="722"/>
                  <a:pt x="321" y="723"/>
                  <a:pt x="326" y="723"/>
                </a:cubicBezTo>
                <a:lnTo>
                  <a:pt x="495" y="723"/>
                </a:lnTo>
                <a:cubicBezTo>
                  <a:pt x="500" y="723"/>
                  <a:pt x="501" y="722"/>
                  <a:pt x="501" y="717"/>
                </a:cubicBezTo>
                <a:lnTo>
                  <a:pt x="501" y="669"/>
                </a:lnTo>
                <a:cubicBezTo>
                  <a:pt x="501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7"/>
                </a:lnTo>
                <a:close/>
                <a:moveTo>
                  <a:pt x="320" y="566"/>
                </a:moveTo>
                <a:lnTo>
                  <a:pt x="501" y="566"/>
                </a:lnTo>
                <a:lnTo>
                  <a:pt x="501" y="507"/>
                </a:lnTo>
                <a:lnTo>
                  <a:pt x="320" y="507"/>
                </a:lnTo>
                <a:lnTo>
                  <a:pt x="320" y="566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" name="Freeform 39">
            <a:extLst>
              <a:ext uri="{FF2B5EF4-FFF2-40B4-BE49-F238E27FC236}">
                <a16:creationId xmlns:a16="http://schemas.microsoft.com/office/drawing/2014/main" xmlns="" id="{D7B9E28A-5AD4-47B6-A5B4-8983E1D26FA5}"/>
              </a:ext>
            </a:extLst>
          </p:cNvPr>
          <p:cNvSpPr>
            <a:spLocks noEditPoints="1"/>
          </p:cNvSpPr>
          <p:nvPr/>
        </p:nvSpPr>
        <p:spPr bwMode="auto">
          <a:xfrm>
            <a:off x="7461119" y="6138163"/>
            <a:ext cx="536575" cy="538163"/>
          </a:xfrm>
          <a:custGeom>
            <a:avLst/>
            <a:gdLst>
              <a:gd name="T0" fmla="*/ 155 w 876"/>
              <a:gd name="T1" fmla="*/ 601 h 875"/>
              <a:gd name="T2" fmla="*/ 721 w 876"/>
              <a:gd name="T3" fmla="*/ 274 h 875"/>
              <a:gd name="T4" fmla="*/ 630 w 876"/>
              <a:gd name="T5" fmla="*/ 770 h 875"/>
              <a:gd name="T6" fmla="*/ 246 w 876"/>
              <a:gd name="T7" fmla="*/ 106 h 875"/>
              <a:gd name="T8" fmla="*/ 630 w 876"/>
              <a:gd name="T9" fmla="*/ 770 h 875"/>
              <a:gd name="T10" fmla="*/ 204 w 876"/>
              <a:gd name="T11" fmla="*/ 573 h 875"/>
              <a:gd name="T12" fmla="*/ 672 w 876"/>
              <a:gd name="T13" fmla="*/ 303 h 875"/>
              <a:gd name="T14" fmla="*/ 584 w 876"/>
              <a:gd name="T15" fmla="*/ 691 h 875"/>
              <a:gd name="T16" fmla="*/ 292 w 876"/>
              <a:gd name="T17" fmla="*/ 184 h 875"/>
              <a:gd name="T18" fmla="*/ 584 w 876"/>
              <a:gd name="T19" fmla="*/ 691 h 875"/>
              <a:gd name="T20" fmla="*/ 438 w 876"/>
              <a:gd name="T21" fmla="*/ 479 h 875"/>
              <a:gd name="T22" fmla="*/ 438 w 876"/>
              <a:gd name="T23" fmla="*/ 396 h 875"/>
              <a:gd name="T24" fmla="*/ 457 w 876"/>
              <a:gd name="T25" fmla="*/ 201 h 875"/>
              <a:gd name="T26" fmla="*/ 437 w 876"/>
              <a:gd name="T27" fmla="*/ 219 h 875"/>
              <a:gd name="T28" fmla="*/ 419 w 876"/>
              <a:gd name="T29" fmla="*/ 172 h 875"/>
              <a:gd name="T30" fmla="*/ 439 w 876"/>
              <a:gd name="T31" fmla="*/ 154 h 875"/>
              <a:gd name="T32" fmla="*/ 457 w 876"/>
              <a:gd name="T33" fmla="*/ 201 h 875"/>
              <a:gd name="T34" fmla="*/ 439 w 876"/>
              <a:gd name="T35" fmla="*/ 721 h 875"/>
              <a:gd name="T36" fmla="*/ 419 w 876"/>
              <a:gd name="T37" fmla="*/ 703 h 875"/>
              <a:gd name="T38" fmla="*/ 437 w 876"/>
              <a:gd name="T39" fmla="*/ 656 h 875"/>
              <a:gd name="T40" fmla="*/ 457 w 876"/>
              <a:gd name="T41" fmla="*/ 674 h 875"/>
              <a:gd name="T42" fmla="*/ 202 w 876"/>
              <a:gd name="T43" fmla="*/ 415 h 875"/>
              <a:gd name="T44" fmla="*/ 220 w 876"/>
              <a:gd name="T45" fmla="*/ 435 h 875"/>
              <a:gd name="T46" fmla="*/ 173 w 876"/>
              <a:gd name="T47" fmla="*/ 453 h 875"/>
              <a:gd name="T48" fmla="*/ 155 w 876"/>
              <a:gd name="T49" fmla="*/ 433 h 875"/>
              <a:gd name="T50" fmla="*/ 202 w 876"/>
              <a:gd name="T51" fmla="*/ 415 h 875"/>
              <a:gd name="T52" fmla="*/ 721 w 876"/>
              <a:gd name="T53" fmla="*/ 433 h 875"/>
              <a:gd name="T54" fmla="*/ 703 w 876"/>
              <a:gd name="T55" fmla="*/ 453 h 875"/>
              <a:gd name="T56" fmla="*/ 656 w 876"/>
              <a:gd name="T57" fmla="*/ 435 h 875"/>
              <a:gd name="T58" fmla="*/ 674 w 876"/>
              <a:gd name="T59" fmla="*/ 415 h 875"/>
              <a:gd name="T60" fmla="*/ 462 w 876"/>
              <a:gd name="T61" fmla="*/ 437 h 875"/>
              <a:gd name="T62" fmla="*/ 416 w 876"/>
              <a:gd name="T63" fmla="*/ 437 h 875"/>
              <a:gd name="T64" fmla="*/ 439 w 876"/>
              <a:gd name="T65" fmla="*/ 256 h 875"/>
              <a:gd name="T66" fmla="*/ 462 w 876"/>
              <a:gd name="T67" fmla="*/ 437 h 875"/>
              <a:gd name="T68" fmla="*/ 333 w 876"/>
              <a:gd name="T69" fmla="*/ 546 h 875"/>
              <a:gd name="T70" fmla="*/ 418 w 876"/>
              <a:gd name="T71" fmla="*/ 428 h 875"/>
              <a:gd name="T72" fmla="*/ 451 w 876"/>
              <a:gd name="T73" fmla="*/ 460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76" h="875">
                <a:moveTo>
                  <a:pt x="275" y="155"/>
                </a:moveTo>
                <a:cubicBezTo>
                  <a:pt x="119" y="245"/>
                  <a:pt x="65" y="445"/>
                  <a:pt x="155" y="601"/>
                </a:cubicBezTo>
                <a:cubicBezTo>
                  <a:pt x="245" y="757"/>
                  <a:pt x="445" y="810"/>
                  <a:pt x="601" y="720"/>
                </a:cubicBezTo>
                <a:cubicBezTo>
                  <a:pt x="757" y="630"/>
                  <a:pt x="811" y="430"/>
                  <a:pt x="721" y="274"/>
                </a:cubicBezTo>
                <a:cubicBezTo>
                  <a:pt x="631" y="118"/>
                  <a:pt x="431" y="65"/>
                  <a:pt x="275" y="155"/>
                </a:cubicBezTo>
                <a:close/>
                <a:moveTo>
                  <a:pt x="630" y="770"/>
                </a:moveTo>
                <a:cubicBezTo>
                  <a:pt x="447" y="875"/>
                  <a:pt x="212" y="812"/>
                  <a:pt x="106" y="629"/>
                </a:cubicBezTo>
                <a:cubicBezTo>
                  <a:pt x="0" y="446"/>
                  <a:pt x="63" y="211"/>
                  <a:pt x="246" y="106"/>
                </a:cubicBezTo>
                <a:cubicBezTo>
                  <a:pt x="429" y="0"/>
                  <a:pt x="664" y="63"/>
                  <a:pt x="770" y="246"/>
                </a:cubicBezTo>
                <a:cubicBezTo>
                  <a:pt x="876" y="429"/>
                  <a:pt x="813" y="664"/>
                  <a:pt x="630" y="770"/>
                </a:cubicBezTo>
                <a:close/>
                <a:moveTo>
                  <a:pt x="303" y="204"/>
                </a:moveTo>
                <a:cubicBezTo>
                  <a:pt x="174" y="278"/>
                  <a:pt x="130" y="444"/>
                  <a:pt x="204" y="573"/>
                </a:cubicBezTo>
                <a:cubicBezTo>
                  <a:pt x="279" y="701"/>
                  <a:pt x="444" y="746"/>
                  <a:pt x="573" y="671"/>
                </a:cubicBezTo>
                <a:cubicBezTo>
                  <a:pt x="702" y="597"/>
                  <a:pt x="746" y="432"/>
                  <a:pt x="672" y="303"/>
                </a:cubicBezTo>
                <a:cubicBezTo>
                  <a:pt x="597" y="174"/>
                  <a:pt x="432" y="130"/>
                  <a:pt x="303" y="204"/>
                </a:cubicBezTo>
                <a:close/>
                <a:moveTo>
                  <a:pt x="584" y="691"/>
                </a:moveTo>
                <a:cubicBezTo>
                  <a:pt x="445" y="772"/>
                  <a:pt x="265" y="724"/>
                  <a:pt x="185" y="584"/>
                </a:cubicBezTo>
                <a:cubicBezTo>
                  <a:pt x="104" y="444"/>
                  <a:pt x="152" y="265"/>
                  <a:pt x="292" y="184"/>
                </a:cubicBezTo>
                <a:cubicBezTo>
                  <a:pt x="431" y="104"/>
                  <a:pt x="611" y="152"/>
                  <a:pt x="691" y="291"/>
                </a:cubicBezTo>
                <a:cubicBezTo>
                  <a:pt x="772" y="431"/>
                  <a:pt x="724" y="610"/>
                  <a:pt x="584" y="691"/>
                </a:cubicBezTo>
                <a:close/>
                <a:moveTo>
                  <a:pt x="479" y="438"/>
                </a:moveTo>
                <a:cubicBezTo>
                  <a:pt x="479" y="460"/>
                  <a:pt x="461" y="479"/>
                  <a:pt x="438" y="479"/>
                </a:cubicBezTo>
                <a:cubicBezTo>
                  <a:pt x="415" y="479"/>
                  <a:pt x="397" y="460"/>
                  <a:pt x="397" y="438"/>
                </a:cubicBezTo>
                <a:cubicBezTo>
                  <a:pt x="397" y="415"/>
                  <a:pt x="415" y="396"/>
                  <a:pt x="438" y="396"/>
                </a:cubicBezTo>
                <a:cubicBezTo>
                  <a:pt x="461" y="396"/>
                  <a:pt x="479" y="415"/>
                  <a:pt x="479" y="438"/>
                </a:cubicBezTo>
                <a:close/>
                <a:moveTo>
                  <a:pt x="457" y="201"/>
                </a:moveTo>
                <a:cubicBezTo>
                  <a:pt x="457" y="211"/>
                  <a:pt x="449" y="219"/>
                  <a:pt x="439" y="219"/>
                </a:cubicBezTo>
                <a:lnTo>
                  <a:pt x="437" y="219"/>
                </a:lnTo>
                <a:cubicBezTo>
                  <a:pt x="427" y="219"/>
                  <a:pt x="419" y="211"/>
                  <a:pt x="419" y="201"/>
                </a:cubicBezTo>
                <a:lnTo>
                  <a:pt x="419" y="172"/>
                </a:lnTo>
                <a:cubicBezTo>
                  <a:pt x="419" y="162"/>
                  <a:pt x="427" y="154"/>
                  <a:pt x="437" y="154"/>
                </a:cubicBezTo>
                <a:lnTo>
                  <a:pt x="439" y="154"/>
                </a:lnTo>
                <a:cubicBezTo>
                  <a:pt x="449" y="154"/>
                  <a:pt x="457" y="162"/>
                  <a:pt x="457" y="172"/>
                </a:cubicBezTo>
                <a:lnTo>
                  <a:pt x="457" y="201"/>
                </a:lnTo>
                <a:close/>
                <a:moveTo>
                  <a:pt x="457" y="703"/>
                </a:moveTo>
                <a:cubicBezTo>
                  <a:pt x="457" y="713"/>
                  <a:pt x="449" y="721"/>
                  <a:pt x="439" y="721"/>
                </a:cubicBezTo>
                <a:lnTo>
                  <a:pt x="437" y="721"/>
                </a:lnTo>
                <a:cubicBezTo>
                  <a:pt x="427" y="721"/>
                  <a:pt x="419" y="713"/>
                  <a:pt x="419" y="703"/>
                </a:cubicBezTo>
                <a:lnTo>
                  <a:pt x="419" y="674"/>
                </a:lnTo>
                <a:cubicBezTo>
                  <a:pt x="419" y="664"/>
                  <a:pt x="427" y="656"/>
                  <a:pt x="437" y="656"/>
                </a:cubicBezTo>
                <a:lnTo>
                  <a:pt x="439" y="656"/>
                </a:lnTo>
                <a:cubicBezTo>
                  <a:pt x="449" y="656"/>
                  <a:pt x="457" y="664"/>
                  <a:pt x="457" y="674"/>
                </a:cubicBezTo>
                <a:lnTo>
                  <a:pt x="457" y="703"/>
                </a:lnTo>
                <a:close/>
                <a:moveTo>
                  <a:pt x="202" y="415"/>
                </a:moveTo>
                <a:cubicBezTo>
                  <a:pt x="212" y="415"/>
                  <a:pt x="220" y="423"/>
                  <a:pt x="220" y="433"/>
                </a:cubicBezTo>
                <a:lnTo>
                  <a:pt x="220" y="435"/>
                </a:lnTo>
                <a:cubicBezTo>
                  <a:pt x="220" y="445"/>
                  <a:pt x="212" y="453"/>
                  <a:pt x="202" y="453"/>
                </a:cubicBezTo>
                <a:lnTo>
                  <a:pt x="173" y="453"/>
                </a:lnTo>
                <a:cubicBezTo>
                  <a:pt x="163" y="453"/>
                  <a:pt x="155" y="445"/>
                  <a:pt x="155" y="435"/>
                </a:cubicBezTo>
                <a:lnTo>
                  <a:pt x="155" y="433"/>
                </a:lnTo>
                <a:cubicBezTo>
                  <a:pt x="155" y="423"/>
                  <a:pt x="163" y="415"/>
                  <a:pt x="173" y="415"/>
                </a:cubicBezTo>
                <a:lnTo>
                  <a:pt x="202" y="415"/>
                </a:lnTo>
                <a:close/>
                <a:moveTo>
                  <a:pt x="703" y="415"/>
                </a:moveTo>
                <a:cubicBezTo>
                  <a:pt x="713" y="415"/>
                  <a:pt x="721" y="423"/>
                  <a:pt x="721" y="433"/>
                </a:cubicBezTo>
                <a:lnTo>
                  <a:pt x="721" y="435"/>
                </a:lnTo>
                <a:cubicBezTo>
                  <a:pt x="721" y="445"/>
                  <a:pt x="713" y="453"/>
                  <a:pt x="703" y="453"/>
                </a:cubicBezTo>
                <a:lnTo>
                  <a:pt x="674" y="453"/>
                </a:lnTo>
                <a:cubicBezTo>
                  <a:pt x="664" y="453"/>
                  <a:pt x="656" y="445"/>
                  <a:pt x="656" y="435"/>
                </a:cubicBezTo>
                <a:lnTo>
                  <a:pt x="656" y="433"/>
                </a:lnTo>
                <a:cubicBezTo>
                  <a:pt x="656" y="423"/>
                  <a:pt x="664" y="415"/>
                  <a:pt x="674" y="415"/>
                </a:cubicBezTo>
                <a:lnTo>
                  <a:pt x="703" y="415"/>
                </a:lnTo>
                <a:close/>
                <a:moveTo>
                  <a:pt x="462" y="437"/>
                </a:moveTo>
                <a:cubicBezTo>
                  <a:pt x="462" y="450"/>
                  <a:pt x="451" y="461"/>
                  <a:pt x="439" y="461"/>
                </a:cubicBezTo>
                <a:cubicBezTo>
                  <a:pt x="426" y="461"/>
                  <a:pt x="416" y="450"/>
                  <a:pt x="416" y="437"/>
                </a:cubicBezTo>
                <a:lnTo>
                  <a:pt x="416" y="279"/>
                </a:lnTo>
                <a:cubicBezTo>
                  <a:pt x="416" y="266"/>
                  <a:pt x="426" y="256"/>
                  <a:pt x="439" y="256"/>
                </a:cubicBezTo>
                <a:cubicBezTo>
                  <a:pt x="451" y="256"/>
                  <a:pt x="462" y="266"/>
                  <a:pt x="462" y="279"/>
                </a:cubicBezTo>
                <a:lnTo>
                  <a:pt x="462" y="437"/>
                </a:lnTo>
                <a:close/>
                <a:moveTo>
                  <a:pt x="367" y="544"/>
                </a:moveTo>
                <a:cubicBezTo>
                  <a:pt x="357" y="554"/>
                  <a:pt x="342" y="554"/>
                  <a:pt x="333" y="546"/>
                </a:cubicBezTo>
                <a:cubicBezTo>
                  <a:pt x="324" y="537"/>
                  <a:pt x="325" y="521"/>
                  <a:pt x="335" y="511"/>
                </a:cubicBezTo>
                <a:lnTo>
                  <a:pt x="418" y="428"/>
                </a:lnTo>
                <a:cubicBezTo>
                  <a:pt x="428" y="418"/>
                  <a:pt x="444" y="417"/>
                  <a:pt x="453" y="426"/>
                </a:cubicBezTo>
                <a:cubicBezTo>
                  <a:pt x="462" y="434"/>
                  <a:pt x="461" y="450"/>
                  <a:pt x="451" y="460"/>
                </a:cubicBezTo>
                <a:lnTo>
                  <a:pt x="367" y="5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9" name="Freeform 40">
            <a:extLst>
              <a:ext uri="{FF2B5EF4-FFF2-40B4-BE49-F238E27FC236}">
                <a16:creationId xmlns:a16="http://schemas.microsoft.com/office/drawing/2014/main" xmlns="" id="{1DA7570D-0B7D-4E6A-BC89-2E76928C427B}"/>
              </a:ext>
            </a:extLst>
          </p:cNvPr>
          <p:cNvSpPr>
            <a:spLocks/>
          </p:cNvSpPr>
          <p:nvPr/>
        </p:nvSpPr>
        <p:spPr bwMode="auto">
          <a:xfrm>
            <a:off x="8475727" y="6165151"/>
            <a:ext cx="339725" cy="446088"/>
          </a:xfrm>
          <a:custGeom>
            <a:avLst/>
            <a:gdLst>
              <a:gd name="T0" fmla="*/ 555 w 555"/>
              <a:gd name="T1" fmla="*/ 378 h 725"/>
              <a:gd name="T2" fmla="*/ 512 w 555"/>
              <a:gd name="T3" fmla="*/ 331 h 725"/>
              <a:gd name="T4" fmla="*/ 267 w 555"/>
              <a:gd name="T5" fmla="*/ 331 h 725"/>
              <a:gd name="T6" fmla="*/ 297 w 555"/>
              <a:gd name="T7" fmla="*/ 141 h 725"/>
              <a:gd name="T8" fmla="*/ 253 w 555"/>
              <a:gd name="T9" fmla="*/ 36 h 725"/>
              <a:gd name="T10" fmla="*/ 192 w 555"/>
              <a:gd name="T11" fmla="*/ 42 h 725"/>
              <a:gd name="T12" fmla="*/ 193 w 555"/>
              <a:gd name="T13" fmla="*/ 171 h 725"/>
              <a:gd name="T14" fmla="*/ 85 w 555"/>
              <a:gd name="T15" fmla="*/ 359 h 725"/>
              <a:gd name="T16" fmla="*/ 0 w 555"/>
              <a:gd name="T17" fmla="*/ 423 h 725"/>
              <a:gd name="T18" fmla="*/ 0 w 555"/>
              <a:gd name="T19" fmla="*/ 680 h 725"/>
              <a:gd name="T20" fmla="*/ 61 w 555"/>
              <a:gd name="T21" fmla="*/ 688 h 725"/>
              <a:gd name="T22" fmla="*/ 440 w 555"/>
              <a:gd name="T23" fmla="*/ 707 h 725"/>
              <a:gd name="T24" fmla="*/ 440 w 555"/>
              <a:gd name="T25" fmla="*/ 706 h 725"/>
              <a:gd name="T26" fmla="*/ 479 w 555"/>
              <a:gd name="T27" fmla="*/ 660 h 725"/>
              <a:gd name="T28" fmla="*/ 436 w 555"/>
              <a:gd name="T29" fmla="*/ 613 h 725"/>
              <a:gd name="T30" fmla="*/ 458 w 555"/>
              <a:gd name="T31" fmla="*/ 613 h 725"/>
              <a:gd name="T32" fmla="*/ 501 w 555"/>
              <a:gd name="T33" fmla="*/ 565 h 725"/>
              <a:gd name="T34" fmla="*/ 458 w 555"/>
              <a:gd name="T35" fmla="*/ 519 h 725"/>
              <a:gd name="T36" fmla="*/ 481 w 555"/>
              <a:gd name="T37" fmla="*/ 519 h 725"/>
              <a:gd name="T38" fmla="*/ 523 w 555"/>
              <a:gd name="T39" fmla="*/ 472 h 725"/>
              <a:gd name="T40" fmla="*/ 481 w 555"/>
              <a:gd name="T41" fmla="*/ 425 h 725"/>
              <a:gd name="T42" fmla="*/ 512 w 555"/>
              <a:gd name="T43" fmla="*/ 425 h 725"/>
              <a:gd name="T44" fmla="*/ 555 w 555"/>
              <a:gd name="T45" fmla="*/ 378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5" h="725">
                <a:moveTo>
                  <a:pt x="555" y="378"/>
                </a:moveTo>
                <a:cubicBezTo>
                  <a:pt x="555" y="352"/>
                  <a:pt x="536" y="331"/>
                  <a:pt x="512" y="331"/>
                </a:cubicBezTo>
                <a:lnTo>
                  <a:pt x="267" y="331"/>
                </a:lnTo>
                <a:cubicBezTo>
                  <a:pt x="301" y="247"/>
                  <a:pt x="297" y="141"/>
                  <a:pt x="297" y="141"/>
                </a:cubicBezTo>
                <a:cubicBezTo>
                  <a:pt x="289" y="87"/>
                  <a:pt x="275" y="55"/>
                  <a:pt x="253" y="36"/>
                </a:cubicBezTo>
                <a:cubicBezTo>
                  <a:pt x="214" y="0"/>
                  <a:pt x="192" y="42"/>
                  <a:pt x="192" y="42"/>
                </a:cubicBezTo>
                <a:cubicBezTo>
                  <a:pt x="192" y="42"/>
                  <a:pt x="207" y="123"/>
                  <a:pt x="193" y="171"/>
                </a:cubicBezTo>
                <a:cubicBezTo>
                  <a:pt x="180" y="219"/>
                  <a:pt x="85" y="359"/>
                  <a:pt x="85" y="359"/>
                </a:cubicBezTo>
                <a:cubicBezTo>
                  <a:pt x="79" y="375"/>
                  <a:pt x="20" y="413"/>
                  <a:pt x="0" y="423"/>
                </a:cubicBezTo>
                <a:lnTo>
                  <a:pt x="0" y="680"/>
                </a:lnTo>
                <a:cubicBezTo>
                  <a:pt x="0" y="680"/>
                  <a:pt x="42" y="679"/>
                  <a:pt x="61" y="688"/>
                </a:cubicBezTo>
                <a:cubicBezTo>
                  <a:pt x="135" y="725"/>
                  <a:pt x="440" y="707"/>
                  <a:pt x="440" y="707"/>
                </a:cubicBezTo>
                <a:cubicBezTo>
                  <a:pt x="440" y="707"/>
                  <a:pt x="440" y="706"/>
                  <a:pt x="440" y="706"/>
                </a:cubicBezTo>
                <a:cubicBezTo>
                  <a:pt x="461" y="704"/>
                  <a:pt x="479" y="684"/>
                  <a:pt x="479" y="660"/>
                </a:cubicBezTo>
                <a:cubicBezTo>
                  <a:pt x="479" y="634"/>
                  <a:pt x="459" y="613"/>
                  <a:pt x="436" y="613"/>
                </a:cubicBezTo>
                <a:lnTo>
                  <a:pt x="458" y="613"/>
                </a:lnTo>
                <a:cubicBezTo>
                  <a:pt x="482" y="613"/>
                  <a:pt x="501" y="592"/>
                  <a:pt x="501" y="565"/>
                </a:cubicBezTo>
                <a:cubicBezTo>
                  <a:pt x="501" y="540"/>
                  <a:pt x="482" y="519"/>
                  <a:pt x="458" y="519"/>
                </a:cubicBezTo>
                <a:lnTo>
                  <a:pt x="481" y="519"/>
                </a:lnTo>
                <a:cubicBezTo>
                  <a:pt x="504" y="519"/>
                  <a:pt x="523" y="498"/>
                  <a:pt x="523" y="472"/>
                </a:cubicBezTo>
                <a:cubicBezTo>
                  <a:pt x="523" y="446"/>
                  <a:pt x="504" y="425"/>
                  <a:pt x="481" y="425"/>
                </a:cubicBezTo>
                <a:lnTo>
                  <a:pt x="512" y="425"/>
                </a:lnTo>
                <a:cubicBezTo>
                  <a:pt x="536" y="425"/>
                  <a:pt x="555" y="404"/>
                  <a:pt x="555" y="3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0" name="Freeform 41">
            <a:extLst>
              <a:ext uri="{FF2B5EF4-FFF2-40B4-BE49-F238E27FC236}">
                <a16:creationId xmlns:a16="http://schemas.microsoft.com/office/drawing/2014/main" xmlns="" id="{099B7383-2A95-48B9-8248-F9826CE844BE}"/>
              </a:ext>
            </a:extLst>
          </p:cNvPr>
          <p:cNvSpPr>
            <a:spLocks noEditPoints="1"/>
          </p:cNvSpPr>
          <p:nvPr/>
        </p:nvSpPr>
        <p:spPr bwMode="auto">
          <a:xfrm>
            <a:off x="8337614" y="6387401"/>
            <a:ext cx="112713" cy="228600"/>
          </a:xfrm>
          <a:custGeom>
            <a:avLst/>
            <a:gdLst>
              <a:gd name="T0" fmla="*/ 0 w 184"/>
              <a:gd name="T1" fmla="*/ 43 h 371"/>
              <a:gd name="T2" fmla="*/ 42 w 184"/>
              <a:gd name="T3" fmla="*/ 0 h 371"/>
              <a:gd name="T4" fmla="*/ 141 w 184"/>
              <a:gd name="T5" fmla="*/ 0 h 371"/>
              <a:gd name="T6" fmla="*/ 184 w 184"/>
              <a:gd name="T7" fmla="*/ 43 h 371"/>
              <a:gd name="T8" fmla="*/ 184 w 184"/>
              <a:gd name="T9" fmla="*/ 329 h 371"/>
              <a:gd name="T10" fmla="*/ 141 w 184"/>
              <a:gd name="T11" fmla="*/ 371 h 371"/>
              <a:gd name="T12" fmla="*/ 42 w 184"/>
              <a:gd name="T13" fmla="*/ 371 h 371"/>
              <a:gd name="T14" fmla="*/ 0 w 184"/>
              <a:gd name="T15" fmla="*/ 329 h 371"/>
              <a:gd name="T16" fmla="*/ 0 w 184"/>
              <a:gd name="T17" fmla="*/ 43 h 371"/>
              <a:gd name="T18" fmla="*/ 106 w 184"/>
              <a:gd name="T19" fmla="*/ 267 h 371"/>
              <a:gd name="T20" fmla="*/ 106 w 184"/>
              <a:gd name="T21" fmla="*/ 267 h 371"/>
              <a:gd name="T22" fmla="*/ 74 w 184"/>
              <a:gd name="T23" fmla="*/ 299 h 371"/>
              <a:gd name="T24" fmla="*/ 106 w 184"/>
              <a:gd name="T25" fmla="*/ 330 h 371"/>
              <a:gd name="T26" fmla="*/ 137 w 184"/>
              <a:gd name="T27" fmla="*/ 299 h 371"/>
              <a:gd name="T28" fmla="*/ 106 w 184"/>
              <a:gd name="T29" fmla="*/ 26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4" h="371">
                <a:moveTo>
                  <a:pt x="0" y="43"/>
                </a:moveTo>
                <a:cubicBezTo>
                  <a:pt x="0" y="19"/>
                  <a:pt x="19" y="0"/>
                  <a:pt x="42" y="0"/>
                </a:cubicBezTo>
                <a:lnTo>
                  <a:pt x="141" y="0"/>
                </a:lnTo>
                <a:cubicBezTo>
                  <a:pt x="165" y="0"/>
                  <a:pt x="184" y="19"/>
                  <a:pt x="184" y="43"/>
                </a:cubicBezTo>
                <a:lnTo>
                  <a:pt x="184" y="329"/>
                </a:lnTo>
                <a:cubicBezTo>
                  <a:pt x="184" y="352"/>
                  <a:pt x="165" y="371"/>
                  <a:pt x="141" y="371"/>
                </a:cubicBezTo>
                <a:lnTo>
                  <a:pt x="42" y="371"/>
                </a:lnTo>
                <a:cubicBezTo>
                  <a:pt x="19" y="371"/>
                  <a:pt x="0" y="352"/>
                  <a:pt x="0" y="329"/>
                </a:cubicBezTo>
                <a:lnTo>
                  <a:pt x="0" y="43"/>
                </a:lnTo>
                <a:close/>
                <a:moveTo>
                  <a:pt x="106" y="267"/>
                </a:moveTo>
                <a:lnTo>
                  <a:pt x="106" y="267"/>
                </a:lnTo>
                <a:cubicBezTo>
                  <a:pt x="88" y="267"/>
                  <a:pt x="74" y="282"/>
                  <a:pt x="74" y="299"/>
                </a:cubicBezTo>
                <a:cubicBezTo>
                  <a:pt x="74" y="316"/>
                  <a:pt x="88" y="330"/>
                  <a:pt x="106" y="330"/>
                </a:cubicBezTo>
                <a:cubicBezTo>
                  <a:pt x="123" y="330"/>
                  <a:pt x="137" y="316"/>
                  <a:pt x="137" y="299"/>
                </a:cubicBezTo>
                <a:cubicBezTo>
                  <a:pt x="137" y="282"/>
                  <a:pt x="123" y="267"/>
                  <a:pt x="106" y="2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1" name="Freeform 42">
            <a:extLst>
              <a:ext uri="{FF2B5EF4-FFF2-40B4-BE49-F238E27FC236}">
                <a16:creationId xmlns:a16="http://schemas.microsoft.com/office/drawing/2014/main" xmlns="" id="{E29C2FD5-5471-4C8D-BF4B-03D7F1531E0F}"/>
              </a:ext>
            </a:extLst>
          </p:cNvPr>
          <p:cNvSpPr>
            <a:spLocks noEditPoints="1"/>
          </p:cNvSpPr>
          <p:nvPr/>
        </p:nvSpPr>
        <p:spPr bwMode="auto">
          <a:xfrm>
            <a:off x="9155367" y="2221801"/>
            <a:ext cx="560388" cy="392113"/>
          </a:xfrm>
          <a:custGeom>
            <a:avLst/>
            <a:gdLst>
              <a:gd name="T0" fmla="*/ 122 w 915"/>
              <a:gd name="T1" fmla="*/ 87 h 639"/>
              <a:gd name="T2" fmla="*/ 79 w 915"/>
              <a:gd name="T3" fmla="*/ 83 h 639"/>
              <a:gd name="T4" fmla="*/ 112 w 915"/>
              <a:gd name="T5" fmla="*/ 25 h 639"/>
              <a:gd name="T6" fmla="*/ 72 w 915"/>
              <a:gd name="T7" fmla="*/ 180 h 639"/>
              <a:gd name="T8" fmla="*/ 102 w 915"/>
              <a:gd name="T9" fmla="*/ 175 h 639"/>
              <a:gd name="T10" fmla="*/ 75 w 915"/>
              <a:gd name="T11" fmla="*/ 142 h 639"/>
              <a:gd name="T12" fmla="*/ 83 w 915"/>
              <a:gd name="T13" fmla="*/ 236 h 639"/>
              <a:gd name="T14" fmla="*/ 107 w 915"/>
              <a:gd name="T15" fmla="*/ 188 h 639"/>
              <a:gd name="T16" fmla="*/ 42 w 915"/>
              <a:gd name="T17" fmla="*/ 244 h 639"/>
              <a:gd name="T18" fmla="*/ 21 w 915"/>
              <a:gd name="T19" fmla="*/ 222 h 639"/>
              <a:gd name="T20" fmla="*/ 50 w 915"/>
              <a:gd name="T21" fmla="*/ 278 h 639"/>
              <a:gd name="T22" fmla="*/ 12 w 915"/>
              <a:gd name="T23" fmla="*/ 296 h 639"/>
              <a:gd name="T24" fmla="*/ 9 w 915"/>
              <a:gd name="T25" fmla="*/ 232 h 639"/>
              <a:gd name="T26" fmla="*/ 105 w 915"/>
              <a:gd name="T27" fmla="*/ 509 h 639"/>
              <a:gd name="T28" fmla="*/ 119 w 915"/>
              <a:gd name="T29" fmla="*/ 482 h 639"/>
              <a:gd name="T30" fmla="*/ 77 w 915"/>
              <a:gd name="T31" fmla="*/ 482 h 639"/>
              <a:gd name="T32" fmla="*/ 93 w 915"/>
              <a:gd name="T33" fmla="*/ 423 h 639"/>
              <a:gd name="T34" fmla="*/ 89 w 915"/>
              <a:gd name="T35" fmla="*/ 370 h 639"/>
              <a:gd name="T36" fmla="*/ 63 w 915"/>
              <a:gd name="T37" fmla="*/ 451 h 639"/>
              <a:gd name="T38" fmla="*/ 33 w 915"/>
              <a:gd name="T39" fmla="*/ 443 h 639"/>
              <a:gd name="T40" fmla="*/ 50 w 915"/>
              <a:gd name="T41" fmla="*/ 346 h 639"/>
              <a:gd name="T42" fmla="*/ 16 w 915"/>
              <a:gd name="T43" fmla="*/ 371 h 639"/>
              <a:gd name="T44" fmla="*/ 2 w 915"/>
              <a:gd name="T45" fmla="*/ 308 h 639"/>
              <a:gd name="T46" fmla="*/ 148 w 915"/>
              <a:gd name="T47" fmla="*/ 565 h 639"/>
              <a:gd name="T48" fmla="*/ 156 w 915"/>
              <a:gd name="T49" fmla="*/ 536 h 639"/>
              <a:gd name="T50" fmla="*/ 115 w 915"/>
              <a:gd name="T51" fmla="*/ 543 h 639"/>
              <a:gd name="T52" fmla="*/ 205 w 915"/>
              <a:gd name="T53" fmla="*/ 583 h 639"/>
              <a:gd name="T54" fmla="*/ 171 w 915"/>
              <a:gd name="T55" fmla="*/ 537 h 639"/>
              <a:gd name="T56" fmla="*/ 196 w 915"/>
              <a:gd name="T57" fmla="*/ 624 h 639"/>
              <a:gd name="T58" fmla="*/ 165 w 915"/>
              <a:gd name="T59" fmla="*/ 632 h 639"/>
              <a:gd name="T60" fmla="*/ 165 w 915"/>
              <a:gd name="T61" fmla="*/ 51 h 639"/>
              <a:gd name="T62" fmla="*/ 783 w 915"/>
              <a:gd name="T63" fmla="*/ 118 h 639"/>
              <a:gd name="T64" fmla="*/ 742 w 915"/>
              <a:gd name="T65" fmla="*/ 81 h 639"/>
              <a:gd name="T66" fmla="*/ 824 w 915"/>
              <a:gd name="T67" fmla="*/ 112 h 639"/>
              <a:gd name="T68" fmla="*/ 836 w 915"/>
              <a:gd name="T69" fmla="*/ 83 h 639"/>
              <a:gd name="T70" fmla="*/ 829 w 915"/>
              <a:gd name="T71" fmla="*/ 147 h 639"/>
              <a:gd name="T72" fmla="*/ 872 w 915"/>
              <a:gd name="T73" fmla="*/ 150 h 639"/>
              <a:gd name="T74" fmla="*/ 851 w 915"/>
              <a:gd name="T75" fmla="*/ 89 h 639"/>
              <a:gd name="T76" fmla="*/ 860 w 915"/>
              <a:gd name="T77" fmla="*/ 246 h 639"/>
              <a:gd name="T78" fmla="*/ 833 w 915"/>
              <a:gd name="T79" fmla="*/ 236 h 639"/>
              <a:gd name="T80" fmla="*/ 864 w 915"/>
              <a:gd name="T81" fmla="*/ 208 h 639"/>
              <a:gd name="T82" fmla="*/ 840 w 915"/>
              <a:gd name="T83" fmla="*/ 298 h 639"/>
              <a:gd name="T84" fmla="*/ 825 w 915"/>
              <a:gd name="T85" fmla="*/ 247 h 639"/>
              <a:gd name="T86" fmla="*/ 878 w 915"/>
              <a:gd name="T87" fmla="*/ 314 h 639"/>
              <a:gd name="T88" fmla="*/ 904 w 915"/>
              <a:gd name="T89" fmla="*/ 296 h 639"/>
              <a:gd name="T90" fmla="*/ 828 w 915"/>
              <a:gd name="T91" fmla="*/ 477 h 639"/>
              <a:gd name="T92" fmla="*/ 851 w 915"/>
              <a:gd name="T93" fmla="*/ 513 h 639"/>
              <a:gd name="T94" fmla="*/ 887 w 915"/>
              <a:gd name="T95" fmla="*/ 458 h 639"/>
              <a:gd name="T96" fmla="*/ 841 w 915"/>
              <a:gd name="T97" fmla="*/ 447 h 639"/>
              <a:gd name="T98" fmla="*/ 822 w 915"/>
              <a:gd name="T99" fmla="*/ 423 h 639"/>
              <a:gd name="T100" fmla="*/ 863 w 915"/>
              <a:gd name="T101" fmla="*/ 416 h 639"/>
              <a:gd name="T102" fmla="*/ 837 w 915"/>
              <a:gd name="T103" fmla="*/ 361 h 639"/>
              <a:gd name="T104" fmla="*/ 831 w 915"/>
              <a:gd name="T105" fmla="*/ 309 h 639"/>
              <a:gd name="T106" fmla="*/ 872 w 915"/>
              <a:gd name="T107" fmla="*/ 383 h 639"/>
              <a:gd name="T108" fmla="*/ 899 w 915"/>
              <a:gd name="T109" fmla="*/ 371 h 639"/>
              <a:gd name="T110" fmla="*/ 791 w 915"/>
              <a:gd name="T111" fmla="*/ 536 h 639"/>
              <a:gd name="T112" fmla="*/ 807 w 915"/>
              <a:gd name="T113" fmla="*/ 576 h 639"/>
              <a:gd name="T114" fmla="*/ 853 w 915"/>
              <a:gd name="T115" fmla="*/ 528 h 639"/>
              <a:gd name="T116" fmla="*/ 712 w 915"/>
              <a:gd name="T117" fmla="*/ 614 h 639"/>
              <a:gd name="T118" fmla="*/ 710 w 915"/>
              <a:gd name="T119" fmla="*/ 583 h 639"/>
              <a:gd name="T120" fmla="*/ 750 w 915"/>
              <a:gd name="T121" fmla="*/ 598 h 639"/>
              <a:gd name="T122" fmla="*/ 772 w 915"/>
              <a:gd name="T123" fmla="*/ 30 h 639"/>
              <a:gd name="T124" fmla="*/ 715 w 915"/>
              <a:gd name="T125" fmla="*/ 1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5" h="639">
                <a:moveTo>
                  <a:pt x="132" y="118"/>
                </a:moveTo>
                <a:cubicBezTo>
                  <a:pt x="116" y="127"/>
                  <a:pt x="104" y="124"/>
                  <a:pt x="102" y="118"/>
                </a:cubicBezTo>
                <a:cubicBezTo>
                  <a:pt x="99" y="112"/>
                  <a:pt x="104" y="97"/>
                  <a:pt x="122" y="87"/>
                </a:cubicBezTo>
                <a:cubicBezTo>
                  <a:pt x="145" y="74"/>
                  <a:pt x="173" y="81"/>
                  <a:pt x="173" y="81"/>
                </a:cubicBezTo>
                <a:cubicBezTo>
                  <a:pt x="173" y="81"/>
                  <a:pt x="153" y="105"/>
                  <a:pt x="132" y="118"/>
                </a:cubicBezTo>
                <a:close/>
                <a:moveTo>
                  <a:pt x="79" y="83"/>
                </a:moveTo>
                <a:cubicBezTo>
                  <a:pt x="75" y="104"/>
                  <a:pt x="85" y="112"/>
                  <a:pt x="91" y="112"/>
                </a:cubicBezTo>
                <a:cubicBezTo>
                  <a:pt x="97" y="111"/>
                  <a:pt x="108" y="100"/>
                  <a:pt x="112" y="80"/>
                </a:cubicBezTo>
                <a:cubicBezTo>
                  <a:pt x="118" y="54"/>
                  <a:pt x="112" y="25"/>
                  <a:pt x="112" y="25"/>
                </a:cubicBezTo>
                <a:cubicBezTo>
                  <a:pt x="112" y="25"/>
                  <a:pt x="83" y="55"/>
                  <a:pt x="79" y="83"/>
                </a:cubicBezTo>
                <a:close/>
                <a:moveTo>
                  <a:pt x="102" y="175"/>
                </a:moveTo>
                <a:cubicBezTo>
                  <a:pt x="88" y="187"/>
                  <a:pt x="75" y="185"/>
                  <a:pt x="72" y="180"/>
                </a:cubicBezTo>
                <a:cubicBezTo>
                  <a:pt x="68" y="175"/>
                  <a:pt x="71" y="159"/>
                  <a:pt x="86" y="147"/>
                </a:cubicBezTo>
                <a:cubicBezTo>
                  <a:pt x="106" y="130"/>
                  <a:pt x="134" y="132"/>
                  <a:pt x="134" y="132"/>
                </a:cubicBezTo>
                <a:cubicBezTo>
                  <a:pt x="134" y="132"/>
                  <a:pt x="120" y="159"/>
                  <a:pt x="102" y="175"/>
                </a:cubicBezTo>
                <a:close/>
                <a:moveTo>
                  <a:pt x="43" y="150"/>
                </a:moveTo>
                <a:cubicBezTo>
                  <a:pt x="44" y="171"/>
                  <a:pt x="55" y="178"/>
                  <a:pt x="60" y="176"/>
                </a:cubicBezTo>
                <a:cubicBezTo>
                  <a:pt x="67" y="174"/>
                  <a:pt x="75" y="161"/>
                  <a:pt x="75" y="142"/>
                </a:cubicBezTo>
                <a:cubicBezTo>
                  <a:pt x="76" y="115"/>
                  <a:pt x="64" y="89"/>
                  <a:pt x="64" y="89"/>
                </a:cubicBezTo>
                <a:cubicBezTo>
                  <a:pt x="64" y="88"/>
                  <a:pt x="42" y="122"/>
                  <a:pt x="43" y="150"/>
                </a:cubicBezTo>
                <a:close/>
                <a:moveTo>
                  <a:pt x="83" y="236"/>
                </a:moveTo>
                <a:cubicBezTo>
                  <a:pt x="71" y="250"/>
                  <a:pt x="59" y="250"/>
                  <a:pt x="55" y="246"/>
                </a:cubicBezTo>
                <a:cubicBezTo>
                  <a:pt x="50" y="242"/>
                  <a:pt x="49" y="226"/>
                  <a:pt x="62" y="211"/>
                </a:cubicBezTo>
                <a:cubicBezTo>
                  <a:pt x="79" y="191"/>
                  <a:pt x="107" y="188"/>
                  <a:pt x="107" y="188"/>
                </a:cubicBezTo>
                <a:cubicBezTo>
                  <a:pt x="106" y="188"/>
                  <a:pt x="97" y="217"/>
                  <a:pt x="83" y="236"/>
                </a:cubicBezTo>
                <a:close/>
                <a:moveTo>
                  <a:pt x="21" y="222"/>
                </a:moveTo>
                <a:cubicBezTo>
                  <a:pt x="25" y="242"/>
                  <a:pt x="37" y="247"/>
                  <a:pt x="42" y="244"/>
                </a:cubicBezTo>
                <a:cubicBezTo>
                  <a:pt x="48" y="241"/>
                  <a:pt x="54" y="227"/>
                  <a:pt x="51" y="208"/>
                </a:cubicBezTo>
                <a:cubicBezTo>
                  <a:pt x="46" y="182"/>
                  <a:pt x="30" y="158"/>
                  <a:pt x="30" y="158"/>
                </a:cubicBezTo>
                <a:cubicBezTo>
                  <a:pt x="29" y="158"/>
                  <a:pt x="15" y="194"/>
                  <a:pt x="21" y="222"/>
                </a:cubicBezTo>
                <a:close/>
                <a:moveTo>
                  <a:pt x="75" y="298"/>
                </a:moveTo>
                <a:cubicBezTo>
                  <a:pt x="66" y="314"/>
                  <a:pt x="54" y="317"/>
                  <a:pt x="49" y="314"/>
                </a:cubicBezTo>
                <a:cubicBezTo>
                  <a:pt x="44" y="310"/>
                  <a:pt x="40" y="294"/>
                  <a:pt x="50" y="278"/>
                </a:cubicBezTo>
                <a:cubicBezTo>
                  <a:pt x="63" y="256"/>
                  <a:pt x="90" y="247"/>
                  <a:pt x="90" y="247"/>
                </a:cubicBezTo>
                <a:cubicBezTo>
                  <a:pt x="90" y="248"/>
                  <a:pt x="86" y="277"/>
                  <a:pt x="75" y="298"/>
                </a:cubicBezTo>
                <a:close/>
                <a:moveTo>
                  <a:pt x="12" y="296"/>
                </a:moveTo>
                <a:cubicBezTo>
                  <a:pt x="19" y="315"/>
                  <a:pt x="32" y="317"/>
                  <a:pt x="37" y="314"/>
                </a:cubicBezTo>
                <a:cubicBezTo>
                  <a:pt x="42" y="310"/>
                  <a:pt x="45" y="295"/>
                  <a:pt x="39" y="277"/>
                </a:cubicBezTo>
                <a:cubicBezTo>
                  <a:pt x="30" y="253"/>
                  <a:pt x="9" y="232"/>
                  <a:pt x="9" y="232"/>
                </a:cubicBezTo>
                <a:cubicBezTo>
                  <a:pt x="9" y="232"/>
                  <a:pt x="1" y="270"/>
                  <a:pt x="12" y="296"/>
                </a:cubicBezTo>
                <a:close/>
                <a:moveTo>
                  <a:pt x="119" y="482"/>
                </a:moveTo>
                <a:cubicBezTo>
                  <a:pt x="120" y="500"/>
                  <a:pt x="111" y="509"/>
                  <a:pt x="105" y="509"/>
                </a:cubicBezTo>
                <a:cubicBezTo>
                  <a:pt x="99" y="508"/>
                  <a:pt x="87" y="496"/>
                  <a:pt x="87" y="477"/>
                </a:cubicBezTo>
                <a:cubicBezTo>
                  <a:pt x="87" y="450"/>
                  <a:pt x="106" y="429"/>
                  <a:pt x="106" y="429"/>
                </a:cubicBezTo>
                <a:cubicBezTo>
                  <a:pt x="105" y="430"/>
                  <a:pt x="118" y="457"/>
                  <a:pt x="119" y="482"/>
                </a:cubicBezTo>
                <a:close/>
                <a:moveTo>
                  <a:pt x="64" y="513"/>
                </a:moveTo>
                <a:cubicBezTo>
                  <a:pt x="81" y="526"/>
                  <a:pt x="93" y="521"/>
                  <a:pt x="95" y="515"/>
                </a:cubicBezTo>
                <a:cubicBezTo>
                  <a:pt x="97" y="509"/>
                  <a:pt x="92" y="494"/>
                  <a:pt x="77" y="482"/>
                </a:cubicBezTo>
                <a:cubicBezTo>
                  <a:pt x="56" y="465"/>
                  <a:pt x="28" y="458"/>
                  <a:pt x="28" y="458"/>
                </a:cubicBezTo>
                <a:cubicBezTo>
                  <a:pt x="28" y="458"/>
                  <a:pt x="41" y="495"/>
                  <a:pt x="64" y="513"/>
                </a:cubicBezTo>
                <a:close/>
                <a:moveTo>
                  <a:pt x="93" y="423"/>
                </a:moveTo>
                <a:cubicBezTo>
                  <a:pt x="90" y="441"/>
                  <a:pt x="80" y="448"/>
                  <a:pt x="75" y="447"/>
                </a:cubicBezTo>
                <a:cubicBezTo>
                  <a:pt x="68" y="445"/>
                  <a:pt x="59" y="432"/>
                  <a:pt x="63" y="413"/>
                </a:cubicBezTo>
                <a:cubicBezTo>
                  <a:pt x="67" y="387"/>
                  <a:pt x="89" y="370"/>
                  <a:pt x="89" y="370"/>
                </a:cubicBezTo>
                <a:cubicBezTo>
                  <a:pt x="89" y="370"/>
                  <a:pt x="96" y="399"/>
                  <a:pt x="93" y="423"/>
                </a:cubicBezTo>
                <a:close/>
                <a:moveTo>
                  <a:pt x="33" y="443"/>
                </a:moveTo>
                <a:cubicBezTo>
                  <a:pt x="47" y="459"/>
                  <a:pt x="60" y="456"/>
                  <a:pt x="63" y="451"/>
                </a:cubicBezTo>
                <a:cubicBezTo>
                  <a:pt x="66" y="445"/>
                  <a:pt x="64" y="430"/>
                  <a:pt x="52" y="416"/>
                </a:cubicBezTo>
                <a:cubicBezTo>
                  <a:pt x="35" y="396"/>
                  <a:pt x="8" y="384"/>
                  <a:pt x="8" y="384"/>
                </a:cubicBezTo>
                <a:cubicBezTo>
                  <a:pt x="8" y="384"/>
                  <a:pt x="14" y="423"/>
                  <a:pt x="33" y="443"/>
                </a:cubicBezTo>
                <a:close/>
                <a:moveTo>
                  <a:pt x="78" y="361"/>
                </a:moveTo>
                <a:cubicBezTo>
                  <a:pt x="73" y="379"/>
                  <a:pt x="61" y="384"/>
                  <a:pt x="56" y="381"/>
                </a:cubicBezTo>
                <a:cubicBezTo>
                  <a:pt x="50" y="378"/>
                  <a:pt x="44" y="364"/>
                  <a:pt x="50" y="346"/>
                </a:cubicBezTo>
                <a:cubicBezTo>
                  <a:pt x="59" y="321"/>
                  <a:pt x="84" y="308"/>
                  <a:pt x="84" y="309"/>
                </a:cubicBezTo>
                <a:cubicBezTo>
                  <a:pt x="84" y="309"/>
                  <a:pt x="86" y="339"/>
                  <a:pt x="78" y="361"/>
                </a:cubicBezTo>
                <a:close/>
                <a:moveTo>
                  <a:pt x="16" y="371"/>
                </a:moveTo>
                <a:cubicBezTo>
                  <a:pt x="27" y="388"/>
                  <a:pt x="40" y="388"/>
                  <a:pt x="44" y="383"/>
                </a:cubicBezTo>
                <a:cubicBezTo>
                  <a:pt x="48" y="378"/>
                  <a:pt x="49" y="364"/>
                  <a:pt x="39" y="347"/>
                </a:cubicBezTo>
                <a:cubicBezTo>
                  <a:pt x="26" y="325"/>
                  <a:pt x="2" y="308"/>
                  <a:pt x="2" y="308"/>
                </a:cubicBezTo>
                <a:cubicBezTo>
                  <a:pt x="1" y="308"/>
                  <a:pt x="0" y="347"/>
                  <a:pt x="16" y="371"/>
                </a:cubicBezTo>
                <a:close/>
                <a:moveTo>
                  <a:pt x="156" y="536"/>
                </a:moveTo>
                <a:cubicBezTo>
                  <a:pt x="161" y="554"/>
                  <a:pt x="154" y="564"/>
                  <a:pt x="148" y="565"/>
                </a:cubicBezTo>
                <a:cubicBezTo>
                  <a:pt x="142" y="565"/>
                  <a:pt x="128" y="556"/>
                  <a:pt x="124" y="536"/>
                </a:cubicBezTo>
                <a:cubicBezTo>
                  <a:pt x="118" y="510"/>
                  <a:pt x="133" y="486"/>
                  <a:pt x="133" y="486"/>
                </a:cubicBezTo>
                <a:cubicBezTo>
                  <a:pt x="132" y="486"/>
                  <a:pt x="150" y="511"/>
                  <a:pt x="156" y="536"/>
                </a:cubicBezTo>
                <a:close/>
                <a:moveTo>
                  <a:pt x="108" y="576"/>
                </a:moveTo>
                <a:cubicBezTo>
                  <a:pt x="127" y="586"/>
                  <a:pt x="138" y="579"/>
                  <a:pt x="139" y="573"/>
                </a:cubicBezTo>
                <a:cubicBezTo>
                  <a:pt x="140" y="567"/>
                  <a:pt x="132" y="553"/>
                  <a:pt x="115" y="543"/>
                </a:cubicBezTo>
                <a:cubicBezTo>
                  <a:pt x="91" y="530"/>
                  <a:pt x="62" y="528"/>
                  <a:pt x="62" y="528"/>
                </a:cubicBezTo>
                <a:cubicBezTo>
                  <a:pt x="61" y="528"/>
                  <a:pt x="81" y="563"/>
                  <a:pt x="108" y="576"/>
                </a:cubicBezTo>
                <a:close/>
                <a:moveTo>
                  <a:pt x="205" y="583"/>
                </a:moveTo>
                <a:cubicBezTo>
                  <a:pt x="213" y="600"/>
                  <a:pt x="209" y="612"/>
                  <a:pt x="203" y="614"/>
                </a:cubicBezTo>
                <a:cubicBezTo>
                  <a:pt x="197" y="615"/>
                  <a:pt x="181" y="608"/>
                  <a:pt x="172" y="589"/>
                </a:cubicBezTo>
                <a:cubicBezTo>
                  <a:pt x="161" y="564"/>
                  <a:pt x="171" y="537"/>
                  <a:pt x="171" y="537"/>
                </a:cubicBezTo>
                <a:cubicBezTo>
                  <a:pt x="170" y="538"/>
                  <a:pt x="193" y="560"/>
                  <a:pt x="205" y="583"/>
                </a:cubicBezTo>
                <a:close/>
                <a:moveTo>
                  <a:pt x="165" y="632"/>
                </a:moveTo>
                <a:cubicBezTo>
                  <a:pt x="187" y="639"/>
                  <a:pt x="196" y="630"/>
                  <a:pt x="196" y="624"/>
                </a:cubicBezTo>
                <a:cubicBezTo>
                  <a:pt x="195" y="617"/>
                  <a:pt x="184" y="604"/>
                  <a:pt x="165" y="598"/>
                </a:cubicBezTo>
                <a:cubicBezTo>
                  <a:pt x="138" y="589"/>
                  <a:pt x="109" y="592"/>
                  <a:pt x="109" y="592"/>
                </a:cubicBezTo>
                <a:cubicBezTo>
                  <a:pt x="108" y="592"/>
                  <a:pt x="135" y="624"/>
                  <a:pt x="165" y="632"/>
                </a:cubicBezTo>
                <a:close/>
                <a:moveTo>
                  <a:pt x="143" y="30"/>
                </a:moveTo>
                <a:cubicBezTo>
                  <a:pt x="127" y="46"/>
                  <a:pt x="128" y="61"/>
                  <a:pt x="132" y="65"/>
                </a:cubicBezTo>
                <a:cubicBezTo>
                  <a:pt x="137" y="68"/>
                  <a:pt x="151" y="66"/>
                  <a:pt x="165" y="51"/>
                </a:cubicBezTo>
                <a:cubicBezTo>
                  <a:pt x="184" y="31"/>
                  <a:pt x="200" y="1"/>
                  <a:pt x="200" y="1"/>
                </a:cubicBezTo>
                <a:cubicBezTo>
                  <a:pt x="201" y="0"/>
                  <a:pt x="165" y="8"/>
                  <a:pt x="143" y="30"/>
                </a:cubicBezTo>
                <a:close/>
                <a:moveTo>
                  <a:pt x="783" y="118"/>
                </a:moveTo>
                <a:cubicBezTo>
                  <a:pt x="799" y="127"/>
                  <a:pt x="811" y="124"/>
                  <a:pt x="813" y="118"/>
                </a:cubicBezTo>
                <a:cubicBezTo>
                  <a:pt x="816" y="112"/>
                  <a:pt x="811" y="97"/>
                  <a:pt x="794" y="87"/>
                </a:cubicBezTo>
                <a:cubicBezTo>
                  <a:pt x="770" y="74"/>
                  <a:pt x="742" y="81"/>
                  <a:pt x="742" y="81"/>
                </a:cubicBezTo>
                <a:cubicBezTo>
                  <a:pt x="743" y="81"/>
                  <a:pt x="762" y="105"/>
                  <a:pt x="783" y="118"/>
                </a:cubicBezTo>
                <a:close/>
                <a:moveTo>
                  <a:pt x="836" y="83"/>
                </a:moveTo>
                <a:cubicBezTo>
                  <a:pt x="840" y="104"/>
                  <a:pt x="830" y="112"/>
                  <a:pt x="824" y="112"/>
                </a:cubicBezTo>
                <a:cubicBezTo>
                  <a:pt x="818" y="111"/>
                  <a:pt x="807" y="100"/>
                  <a:pt x="803" y="80"/>
                </a:cubicBezTo>
                <a:cubicBezTo>
                  <a:pt x="797" y="54"/>
                  <a:pt x="803" y="25"/>
                  <a:pt x="803" y="25"/>
                </a:cubicBezTo>
                <a:cubicBezTo>
                  <a:pt x="803" y="25"/>
                  <a:pt x="832" y="55"/>
                  <a:pt x="836" y="83"/>
                </a:cubicBezTo>
                <a:close/>
                <a:moveTo>
                  <a:pt x="814" y="175"/>
                </a:moveTo>
                <a:cubicBezTo>
                  <a:pt x="827" y="187"/>
                  <a:pt x="840" y="185"/>
                  <a:pt x="843" y="180"/>
                </a:cubicBezTo>
                <a:cubicBezTo>
                  <a:pt x="847" y="175"/>
                  <a:pt x="844" y="159"/>
                  <a:pt x="829" y="147"/>
                </a:cubicBezTo>
                <a:cubicBezTo>
                  <a:pt x="809" y="130"/>
                  <a:pt x="781" y="132"/>
                  <a:pt x="781" y="132"/>
                </a:cubicBezTo>
                <a:cubicBezTo>
                  <a:pt x="781" y="132"/>
                  <a:pt x="795" y="159"/>
                  <a:pt x="814" y="175"/>
                </a:cubicBezTo>
                <a:close/>
                <a:moveTo>
                  <a:pt x="872" y="150"/>
                </a:moveTo>
                <a:cubicBezTo>
                  <a:pt x="872" y="171"/>
                  <a:pt x="860" y="178"/>
                  <a:pt x="855" y="176"/>
                </a:cubicBezTo>
                <a:cubicBezTo>
                  <a:pt x="848" y="174"/>
                  <a:pt x="840" y="161"/>
                  <a:pt x="840" y="142"/>
                </a:cubicBezTo>
                <a:cubicBezTo>
                  <a:pt x="839" y="115"/>
                  <a:pt x="851" y="89"/>
                  <a:pt x="851" y="89"/>
                </a:cubicBezTo>
                <a:cubicBezTo>
                  <a:pt x="851" y="88"/>
                  <a:pt x="873" y="122"/>
                  <a:pt x="872" y="150"/>
                </a:cubicBezTo>
                <a:close/>
                <a:moveTo>
                  <a:pt x="833" y="236"/>
                </a:moveTo>
                <a:cubicBezTo>
                  <a:pt x="844" y="250"/>
                  <a:pt x="856" y="250"/>
                  <a:pt x="860" y="246"/>
                </a:cubicBezTo>
                <a:cubicBezTo>
                  <a:pt x="865" y="242"/>
                  <a:pt x="866" y="226"/>
                  <a:pt x="853" y="211"/>
                </a:cubicBezTo>
                <a:cubicBezTo>
                  <a:pt x="836" y="191"/>
                  <a:pt x="808" y="188"/>
                  <a:pt x="808" y="188"/>
                </a:cubicBezTo>
                <a:cubicBezTo>
                  <a:pt x="809" y="188"/>
                  <a:pt x="818" y="217"/>
                  <a:pt x="833" y="236"/>
                </a:cubicBezTo>
                <a:close/>
                <a:moveTo>
                  <a:pt x="894" y="222"/>
                </a:moveTo>
                <a:cubicBezTo>
                  <a:pt x="890" y="242"/>
                  <a:pt x="878" y="247"/>
                  <a:pt x="873" y="244"/>
                </a:cubicBezTo>
                <a:cubicBezTo>
                  <a:pt x="867" y="241"/>
                  <a:pt x="861" y="227"/>
                  <a:pt x="864" y="208"/>
                </a:cubicBezTo>
                <a:cubicBezTo>
                  <a:pt x="869" y="182"/>
                  <a:pt x="885" y="158"/>
                  <a:pt x="886" y="158"/>
                </a:cubicBezTo>
                <a:cubicBezTo>
                  <a:pt x="886" y="158"/>
                  <a:pt x="900" y="194"/>
                  <a:pt x="894" y="222"/>
                </a:cubicBezTo>
                <a:close/>
                <a:moveTo>
                  <a:pt x="840" y="298"/>
                </a:moveTo>
                <a:cubicBezTo>
                  <a:pt x="849" y="314"/>
                  <a:pt x="861" y="317"/>
                  <a:pt x="866" y="314"/>
                </a:cubicBezTo>
                <a:cubicBezTo>
                  <a:pt x="871" y="310"/>
                  <a:pt x="875" y="294"/>
                  <a:pt x="865" y="278"/>
                </a:cubicBezTo>
                <a:cubicBezTo>
                  <a:pt x="852" y="256"/>
                  <a:pt x="825" y="247"/>
                  <a:pt x="825" y="247"/>
                </a:cubicBezTo>
                <a:cubicBezTo>
                  <a:pt x="825" y="248"/>
                  <a:pt x="829" y="277"/>
                  <a:pt x="840" y="298"/>
                </a:cubicBezTo>
                <a:close/>
                <a:moveTo>
                  <a:pt x="904" y="296"/>
                </a:moveTo>
                <a:cubicBezTo>
                  <a:pt x="896" y="315"/>
                  <a:pt x="883" y="317"/>
                  <a:pt x="878" y="314"/>
                </a:cubicBezTo>
                <a:cubicBezTo>
                  <a:pt x="873" y="310"/>
                  <a:pt x="870" y="295"/>
                  <a:pt x="876" y="277"/>
                </a:cubicBezTo>
                <a:cubicBezTo>
                  <a:pt x="885" y="253"/>
                  <a:pt x="906" y="232"/>
                  <a:pt x="906" y="232"/>
                </a:cubicBezTo>
                <a:cubicBezTo>
                  <a:pt x="907" y="232"/>
                  <a:pt x="914" y="270"/>
                  <a:pt x="904" y="296"/>
                </a:cubicBezTo>
                <a:close/>
                <a:moveTo>
                  <a:pt x="796" y="482"/>
                </a:moveTo>
                <a:cubicBezTo>
                  <a:pt x="795" y="500"/>
                  <a:pt x="804" y="509"/>
                  <a:pt x="810" y="509"/>
                </a:cubicBezTo>
                <a:cubicBezTo>
                  <a:pt x="816" y="508"/>
                  <a:pt x="828" y="496"/>
                  <a:pt x="828" y="477"/>
                </a:cubicBezTo>
                <a:cubicBezTo>
                  <a:pt x="828" y="450"/>
                  <a:pt x="810" y="429"/>
                  <a:pt x="810" y="429"/>
                </a:cubicBezTo>
                <a:cubicBezTo>
                  <a:pt x="810" y="430"/>
                  <a:pt x="798" y="457"/>
                  <a:pt x="796" y="482"/>
                </a:cubicBezTo>
                <a:close/>
                <a:moveTo>
                  <a:pt x="851" y="513"/>
                </a:moveTo>
                <a:cubicBezTo>
                  <a:pt x="834" y="526"/>
                  <a:pt x="822" y="521"/>
                  <a:pt x="820" y="515"/>
                </a:cubicBezTo>
                <a:cubicBezTo>
                  <a:pt x="818" y="509"/>
                  <a:pt x="823" y="494"/>
                  <a:pt x="838" y="482"/>
                </a:cubicBezTo>
                <a:cubicBezTo>
                  <a:pt x="859" y="465"/>
                  <a:pt x="887" y="458"/>
                  <a:pt x="887" y="458"/>
                </a:cubicBezTo>
                <a:cubicBezTo>
                  <a:pt x="887" y="458"/>
                  <a:pt x="874" y="495"/>
                  <a:pt x="851" y="513"/>
                </a:cubicBezTo>
                <a:close/>
                <a:moveTo>
                  <a:pt x="822" y="423"/>
                </a:moveTo>
                <a:cubicBezTo>
                  <a:pt x="825" y="441"/>
                  <a:pt x="835" y="448"/>
                  <a:pt x="841" y="447"/>
                </a:cubicBezTo>
                <a:cubicBezTo>
                  <a:pt x="847" y="445"/>
                  <a:pt x="856" y="432"/>
                  <a:pt x="852" y="413"/>
                </a:cubicBezTo>
                <a:cubicBezTo>
                  <a:pt x="848" y="387"/>
                  <a:pt x="826" y="370"/>
                  <a:pt x="826" y="370"/>
                </a:cubicBezTo>
                <a:cubicBezTo>
                  <a:pt x="826" y="370"/>
                  <a:pt x="819" y="399"/>
                  <a:pt x="822" y="423"/>
                </a:cubicBezTo>
                <a:close/>
                <a:moveTo>
                  <a:pt x="882" y="443"/>
                </a:moveTo>
                <a:cubicBezTo>
                  <a:pt x="868" y="459"/>
                  <a:pt x="855" y="456"/>
                  <a:pt x="852" y="451"/>
                </a:cubicBezTo>
                <a:cubicBezTo>
                  <a:pt x="849" y="445"/>
                  <a:pt x="851" y="430"/>
                  <a:pt x="863" y="416"/>
                </a:cubicBezTo>
                <a:cubicBezTo>
                  <a:pt x="880" y="396"/>
                  <a:pt x="907" y="384"/>
                  <a:pt x="907" y="384"/>
                </a:cubicBezTo>
                <a:cubicBezTo>
                  <a:pt x="907" y="384"/>
                  <a:pt x="901" y="423"/>
                  <a:pt x="882" y="443"/>
                </a:cubicBezTo>
                <a:close/>
                <a:moveTo>
                  <a:pt x="837" y="361"/>
                </a:moveTo>
                <a:cubicBezTo>
                  <a:pt x="843" y="379"/>
                  <a:pt x="854" y="384"/>
                  <a:pt x="859" y="381"/>
                </a:cubicBezTo>
                <a:cubicBezTo>
                  <a:pt x="865" y="378"/>
                  <a:pt x="871" y="364"/>
                  <a:pt x="865" y="346"/>
                </a:cubicBezTo>
                <a:cubicBezTo>
                  <a:pt x="856" y="321"/>
                  <a:pt x="831" y="308"/>
                  <a:pt x="831" y="309"/>
                </a:cubicBezTo>
                <a:cubicBezTo>
                  <a:pt x="831" y="309"/>
                  <a:pt x="829" y="339"/>
                  <a:pt x="837" y="361"/>
                </a:cubicBezTo>
                <a:close/>
                <a:moveTo>
                  <a:pt x="899" y="371"/>
                </a:moveTo>
                <a:cubicBezTo>
                  <a:pt x="888" y="388"/>
                  <a:pt x="875" y="388"/>
                  <a:pt x="872" y="383"/>
                </a:cubicBezTo>
                <a:cubicBezTo>
                  <a:pt x="867" y="378"/>
                  <a:pt x="866" y="364"/>
                  <a:pt x="876" y="347"/>
                </a:cubicBezTo>
                <a:cubicBezTo>
                  <a:pt x="889" y="325"/>
                  <a:pt x="913" y="308"/>
                  <a:pt x="913" y="308"/>
                </a:cubicBezTo>
                <a:cubicBezTo>
                  <a:pt x="914" y="308"/>
                  <a:pt x="915" y="347"/>
                  <a:pt x="899" y="371"/>
                </a:cubicBezTo>
                <a:close/>
                <a:moveTo>
                  <a:pt x="759" y="536"/>
                </a:moveTo>
                <a:cubicBezTo>
                  <a:pt x="754" y="554"/>
                  <a:pt x="761" y="564"/>
                  <a:pt x="767" y="565"/>
                </a:cubicBezTo>
                <a:cubicBezTo>
                  <a:pt x="773" y="565"/>
                  <a:pt x="787" y="556"/>
                  <a:pt x="791" y="536"/>
                </a:cubicBezTo>
                <a:cubicBezTo>
                  <a:pt x="797" y="510"/>
                  <a:pt x="782" y="486"/>
                  <a:pt x="783" y="486"/>
                </a:cubicBezTo>
                <a:cubicBezTo>
                  <a:pt x="783" y="486"/>
                  <a:pt x="765" y="511"/>
                  <a:pt x="759" y="536"/>
                </a:cubicBezTo>
                <a:close/>
                <a:moveTo>
                  <a:pt x="807" y="576"/>
                </a:moveTo>
                <a:cubicBezTo>
                  <a:pt x="788" y="586"/>
                  <a:pt x="777" y="579"/>
                  <a:pt x="776" y="573"/>
                </a:cubicBezTo>
                <a:cubicBezTo>
                  <a:pt x="775" y="567"/>
                  <a:pt x="783" y="553"/>
                  <a:pt x="800" y="543"/>
                </a:cubicBezTo>
                <a:cubicBezTo>
                  <a:pt x="824" y="530"/>
                  <a:pt x="853" y="528"/>
                  <a:pt x="853" y="528"/>
                </a:cubicBezTo>
                <a:cubicBezTo>
                  <a:pt x="854" y="528"/>
                  <a:pt x="834" y="563"/>
                  <a:pt x="807" y="576"/>
                </a:cubicBezTo>
                <a:close/>
                <a:moveTo>
                  <a:pt x="710" y="583"/>
                </a:moveTo>
                <a:cubicBezTo>
                  <a:pt x="702" y="600"/>
                  <a:pt x="706" y="612"/>
                  <a:pt x="712" y="614"/>
                </a:cubicBezTo>
                <a:cubicBezTo>
                  <a:pt x="718" y="615"/>
                  <a:pt x="734" y="608"/>
                  <a:pt x="743" y="589"/>
                </a:cubicBezTo>
                <a:cubicBezTo>
                  <a:pt x="754" y="564"/>
                  <a:pt x="744" y="537"/>
                  <a:pt x="745" y="537"/>
                </a:cubicBezTo>
                <a:cubicBezTo>
                  <a:pt x="745" y="538"/>
                  <a:pt x="722" y="560"/>
                  <a:pt x="710" y="583"/>
                </a:cubicBezTo>
                <a:close/>
                <a:moveTo>
                  <a:pt x="750" y="632"/>
                </a:moveTo>
                <a:cubicBezTo>
                  <a:pt x="729" y="639"/>
                  <a:pt x="719" y="630"/>
                  <a:pt x="719" y="624"/>
                </a:cubicBezTo>
                <a:cubicBezTo>
                  <a:pt x="720" y="617"/>
                  <a:pt x="731" y="604"/>
                  <a:pt x="750" y="598"/>
                </a:cubicBezTo>
                <a:cubicBezTo>
                  <a:pt x="777" y="589"/>
                  <a:pt x="806" y="592"/>
                  <a:pt x="806" y="592"/>
                </a:cubicBezTo>
                <a:cubicBezTo>
                  <a:pt x="807" y="592"/>
                  <a:pt x="780" y="624"/>
                  <a:pt x="750" y="632"/>
                </a:cubicBezTo>
                <a:close/>
                <a:moveTo>
                  <a:pt x="772" y="30"/>
                </a:moveTo>
                <a:cubicBezTo>
                  <a:pt x="788" y="46"/>
                  <a:pt x="787" y="61"/>
                  <a:pt x="783" y="65"/>
                </a:cubicBezTo>
                <a:cubicBezTo>
                  <a:pt x="778" y="68"/>
                  <a:pt x="764" y="66"/>
                  <a:pt x="750" y="51"/>
                </a:cubicBezTo>
                <a:cubicBezTo>
                  <a:pt x="731" y="31"/>
                  <a:pt x="715" y="1"/>
                  <a:pt x="715" y="1"/>
                </a:cubicBezTo>
                <a:cubicBezTo>
                  <a:pt x="714" y="0"/>
                  <a:pt x="750" y="8"/>
                  <a:pt x="772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2" name="Freeform 43">
            <a:extLst>
              <a:ext uri="{FF2B5EF4-FFF2-40B4-BE49-F238E27FC236}">
                <a16:creationId xmlns:a16="http://schemas.microsoft.com/office/drawing/2014/main" xmlns="" id="{8676CA88-DBB0-4F87-B321-C1448F630D49}"/>
              </a:ext>
            </a:extLst>
          </p:cNvPr>
          <p:cNvSpPr>
            <a:spLocks noEditPoints="1"/>
          </p:cNvSpPr>
          <p:nvPr/>
        </p:nvSpPr>
        <p:spPr bwMode="auto">
          <a:xfrm>
            <a:off x="9334754" y="3117151"/>
            <a:ext cx="298450" cy="298450"/>
          </a:xfrm>
          <a:custGeom>
            <a:avLst/>
            <a:gdLst>
              <a:gd name="T0" fmla="*/ 468 w 487"/>
              <a:gd name="T1" fmla="*/ 389 h 486"/>
              <a:gd name="T2" fmla="*/ 311 w 487"/>
              <a:gd name="T3" fmla="*/ 233 h 486"/>
              <a:gd name="T4" fmla="*/ 327 w 487"/>
              <a:gd name="T5" fmla="*/ 164 h 486"/>
              <a:gd name="T6" fmla="*/ 163 w 487"/>
              <a:gd name="T7" fmla="*/ 0 h 486"/>
              <a:gd name="T8" fmla="*/ 120 w 487"/>
              <a:gd name="T9" fmla="*/ 6 h 486"/>
              <a:gd name="T10" fmla="*/ 189 w 487"/>
              <a:gd name="T11" fmla="*/ 76 h 486"/>
              <a:gd name="T12" fmla="*/ 185 w 487"/>
              <a:gd name="T13" fmla="*/ 185 h 486"/>
              <a:gd name="T14" fmla="*/ 76 w 487"/>
              <a:gd name="T15" fmla="*/ 189 h 486"/>
              <a:gd name="T16" fmla="*/ 6 w 487"/>
              <a:gd name="T17" fmla="*/ 120 h 486"/>
              <a:gd name="T18" fmla="*/ 0 w 487"/>
              <a:gd name="T19" fmla="*/ 164 h 486"/>
              <a:gd name="T20" fmla="*/ 163 w 487"/>
              <a:gd name="T21" fmla="*/ 327 h 486"/>
              <a:gd name="T22" fmla="*/ 233 w 487"/>
              <a:gd name="T23" fmla="*/ 311 h 486"/>
              <a:gd name="T24" fmla="*/ 390 w 487"/>
              <a:gd name="T25" fmla="*/ 466 h 486"/>
              <a:gd name="T26" fmla="*/ 464 w 487"/>
              <a:gd name="T27" fmla="*/ 463 h 486"/>
              <a:gd name="T28" fmla="*/ 468 w 487"/>
              <a:gd name="T29" fmla="*/ 389 h 486"/>
              <a:gd name="T30" fmla="*/ 426 w 487"/>
              <a:gd name="T31" fmla="*/ 452 h 486"/>
              <a:gd name="T32" fmla="*/ 426 w 487"/>
              <a:gd name="T33" fmla="*/ 452 h 486"/>
              <a:gd name="T34" fmla="*/ 398 w 487"/>
              <a:gd name="T35" fmla="*/ 424 h 486"/>
              <a:gd name="T36" fmla="*/ 426 w 487"/>
              <a:gd name="T37" fmla="*/ 397 h 486"/>
              <a:gd name="T38" fmla="*/ 453 w 487"/>
              <a:gd name="T39" fmla="*/ 424 h 486"/>
              <a:gd name="T40" fmla="*/ 426 w 487"/>
              <a:gd name="T41" fmla="*/ 452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7" h="486">
                <a:moveTo>
                  <a:pt x="468" y="389"/>
                </a:moveTo>
                <a:lnTo>
                  <a:pt x="311" y="233"/>
                </a:lnTo>
                <a:cubicBezTo>
                  <a:pt x="321" y="212"/>
                  <a:pt x="327" y="189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ubicBezTo>
                  <a:pt x="148" y="0"/>
                  <a:pt x="134" y="3"/>
                  <a:pt x="120" y="6"/>
                </a:cubicBezTo>
                <a:lnTo>
                  <a:pt x="189" y="76"/>
                </a:lnTo>
                <a:cubicBezTo>
                  <a:pt x="218" y="105"/>
                  <a:pt x="216" y="154"/>
                  <a:pt x="185" y="185"/>
                </a:cubicBezTo>
                <a:cubicBezTo>
                  <a:pt x="153" y="216"/>
                  <a:pt x="105" y="218"/>
                  <a:pt x="76" y="189"/>
                </a:cubicBezTo>
                <a:lnTo>
                  <a:pt x="6" y="120"/>
                </a:lnTo>
                <a:cubicBezTo>
                  <a:pt x="3" y="134"/>
                  <a:pt x="0" y="148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188" y="327"/>
                  <a:pt x="212" y="321"/>
                  <a:pt x="233" y="311"/>
                </a:cubicBezTo>
                <a:lnTo>
                  <a:pt x="390" y="466"/>
                </a:lnTo>
                <a:cubicBezTo>
                  <a:pt x="410" y="486"/>
                  <a:pt x="443" y="485"/>
                  <a:pt x="464" y="463"/>
                </a:cubicBezTo>
                <a:cubicBezTo>
                  <a:pt x="486" y="442"/>
                  <a:pt x="487" y="408"/>
                  <a:pt x="468" y="389"/>
                </a:cubicBezTo>
                <a:close/>
                <a:moveTo>
                  <a:pt x="426" y="452"/>
                </a:moveTo>
                <a:lnTo>
                  <a:pt x="426" y="452"/>
                </a:lnTo>
                <a:cubicBezTo>
                  <a:pt x="410" y="452"/>
                  <a:pt x="398" y="440"/>
                  <a:pt x="398" y="424"/>
                </a:cubicBezTo>
                <a:cubicBezTo>
                  <a:pt x="398" y="409"/>
                  <a:pt x="410" y="397"/>
                  <a:pt x="426" y="397"/>
                </a:cubicBezTo>
                <a:cubicBezTo>
                  <a:pt x="441" y="397"/>
                  <a:pt x="453" y="409"/>
                  <a:pt x="453" y="424"/>
                </a:cubicBezTo>
                <a:cubicBezTo>
                  <a:pt x="453" y="440"/>
                  <a:pt x="441" y="452"/>
                  <a:pt x="426" y="4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3" name="Freeform 44">
            <a:extLst>
              <a:ext uri="{FF2B5EF4-FFF2-40B4-BE49-F238E27FC236}">
                <a16:creationId xmlns:a16="http://schemas.microsoft.com/office/drawing/2014/main" xmlns="" id="{25421BDF-0B0C-4F0F-97D9-BC0CE0D56446}"/>
              </a:ext>
            </a:extLst>
          </p:cNvPr>
          <p:cNvSpPr>
            <a:spLocks/>
          </p:cNvSpPr>
          <p:nvPr/>
        </p:nvSpPr>
        <p:spPr bwMode="auto">
          <a:xfrm>
            <a:off x="9195054" y="2977451"/>
            <a:ext cx="477838" cy="479425"/>
          </a:xfrm>
          <a:custGeom>
            <a:avLst/>
            <a:gdLst>
              <a:gd name="T0" fmla="*/ 680 w 782"/>
              <a:gd name="T1" fmla="*/ 319 h 782"/>
              <a:gd name="T2" fmla="*/ 637 w 782"/>
              <a:gd name="T3" fmla="*/ 270 h 782"/>
              <a:gd name="T4" fmla="*/ 656 w 782"/>
              <a:gd name="T5" fmla="*/ 232 h 782"/>
              <a:gd name="T6" fmla="*/ 685 w 782"/>
              <a:gd name="T7" fmla="*/ 132 h 782"/>
              <a:gd name="T8" fmla="*/ 571 w 782"/>
              <a:gd name="T9" fmla="*/ 110 h 782"/>
              <a:gd name="T10" fmla="*/ 494 w 782"/>
              <a:gd name="T11" fmla="*/ 142 h 782"/>
              <a:gd name="T12" fmla="*/ 465 w 782"/>
              <a:gd name="T13" fmla="*/ 92 h 782"/>
              <a:gd name="T14" fmla="*/ 415 w 782"/>
              <a:gd name="T15" fmla="*/ 1 h 782"/>
              <a:gd name="T16" fmla="*/ 319 w 782"/>
              <a:gd name="T17" fmla="*/ 65 h 782"/>
              <a:gd name="T18" fmla="*/ 319 w 782"/>
              <a:gd name="T19" fmla="*/ 103 h 782"/>
              <a:gd name="T20" fmla="*/ 318 w 782"/>
              <a:gd name="T21" fmla="*/ 107 h 782"/>
              <a:gd name="T22" fmla="*/ 316 w 782"/>
              <a:gd name="T23" fmla="*/ 115 h 782"/>
              <a:gd name="T24" fmla="*/ 314 w 782"/>
              <a:gd name="T25" fmla="*/ 120 h 782"/>
              <a:gd name="T26" fmla="*/ 240 w 782"/>
              <a:gd name="T27" fmla="*/ 135 h 782"/>
              <a:gd name="T28" fmla="*/ 202 w 782"/>
              <a:gd name="T29" fmla="*/ 98 h 782"/>
              <a:gd name="T30" fmla="*/ 98 w 782"/>
              <a:gd name="T31" fmla="*/ 201 h 782"/>
              <a:gd name="T32" fmla="*/ 137 w 782"/>
              <a:gd name="T33" fmla="*/ 240 h 782"/>
              <a:gd name="T34" fmla="*/ 141 w 782"/>
              <a:gd name="T35" fmla="*/ 246 h 782"/>
              <a:gd name="T36" fmla="*/ 144 w 782"/>
              <a:gd name="T37" fmla="*/ 253 h 782"/>
              <a:gd name="T38" fmla="*/ 145 w 782"/>
              <a:gd name="T39" fmla="*/ 258 h 782"/>
              <a:gd name="T40" fmla="*/ 132 w 782"/>
              <a:gd name="T41" fmla="*/ 303 h 782"/>
              <a:gd name="T42" fmla="*/ 66 w 782"/>
              <a:gd name="T43" fmla="*/ 317 h 782"/>
              <a:gd name="T44" fmla="*/ 0 w 782"/>
              <a:gd name="T45" fmla="*/ 413 h 782"/>
              <a:gd name="T46" fmla="*/ 102 w 782"/>
              <a:gd name="T47" fmla="*/ 464 h 782"/>
              <a:gd name="T48" fmla="*/ 111 w 782"/>
              <a:gd name="T49" fmla="*/ 466 h 782"/>
              <a:gd name="T50" fmla="*/ 135 w 782"/>
              <a:gd name="T51" fmla="*/ 543 h 782"/>
              <a:gd name="T52" fmla="*/ 109 w 782"/>
              <a:gd name="T53" fmla="*/ 569 h 782"/>
              <a:gd name="T54" fmla="*/ 130 w 782"/>
              <a:gd name="T55" fmla="*/ 683 h 782"/>
              <a:gd name="T56" fmla="*/ 238 w 782"/>
              <a:gd name="T57" fmla="*/ 647 h 782"/>
              <a:gd name="T58" fmla="*/ 242 w 782"/>
              <a:gd name="T59" fmla="*/ 644 h 782"/>
              <a:gd name="T60" fmla="*/ 249 w 782"/>
              <a:gd name="T61" fmla="*/ 641 h 782"/>
              <a:gd name="T62" fmla="*/ 254 w 782"/>
              <a:gd name="T63" fmla="*/ 639 h 782"/>
              <a:gd name="T64" fmla="*/ 258 w 782"/>
              <a:gd name="T65" fmla="*/ 637 h 782"/>
              <a:gd name="T66" fmla="*/ 266 w 782"/>
              <a:gd name="T67" fmla="*/ 636 h 782"/>
              <a:gd name="T68" fmla="*/ 317 w 782"/>
              <a:gd name="T69" fmla="*/ 691 h 782"/>
              <a:gd name="T70" fmla="*/ 367 w 782"/>
              <a:gd name="T71" fmla="*/ 782 h 782"/>
              <a:gd name="T72" fmla="*/ 464 w 782"/>
              <a:gd name="T73" fmla="*/ 718 h 782"/>
              <a:gd name="T74" fmla="*/ 464 w 782"/>
              <a:gd name="T75" fmla="*/ 680 h 782"/>
              <a:gd name="T76" fmla="*/ 477 w 782"/>
              <a:gd name="T77" fmla="*/ 653 h 782"/>
              <a:gd name="T78" fmla="*/ 490 w 782"/>
              <a:gd name="T79" fmla="*/ 643 h 782"/>
              <a:gd name="T80" fmla="*/ 494 w 782"/>
              <a:gd name="T81" fmla="*/ 641 h 782"/>
              <a:gd name="T82" fmla="*/ 177 w 782"/>
              <a:gd name="T83" fmla="*/ 391 h 782"/>
              <a:gd name="T84" fmla="*/ 597 w 782"/>
              <a:gd name="T85" fmla="*/ 450 h 782"/>
              <a:gd name="T86" fmla="*/ 667 w 782"/>
              <a:gd name="T87" fmla="*/ 469 h 782"/>
              <a:gd name="T88" fmla="*/ 717 w 782"/>
              <a:gd name="T89" fmla="*/ 466 h 782"/>
              <a:gd name="T90" fmla="*/ 782 w 782"/>
              <a:gd name="T91" fmla="*/ 37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82" h="782">
                <a:moveTo>
                  <a:pt x="733" y="319"/>
                </a:moveTo>
                <a:lnTo>
                  <a:pt x="717" y="319"/>
                </a:lnTo>
                <a:lnTo>
                  <a:pt x="680" y="319"/>
                </a:lnTo>
                <a:cubicBezTo>
                  <a:pt x="673" y="318"/>
                  <a:pt x="666" y="315"/>
                  <a:pt x="659" y="311"/>
                </a:cubicBezTo>
                <a:cubicBezTo>
                  <a:pt x="659" y="311"/>
                  <a:pt x="659" y="311"/>
                  <a:pt x="659" y="311"/>
                </a:cubicBezTo>
                <a:cubicBezTo>
                  <a:pt x="646" y="302"/>
                  <a:pt x="637" y="287"/>
                  <a:pt x="637" y="270"/>
                </a:cubicBezTo>
                <a:cubicBezTo>
                  <a:pt x="637" y="265"/>
                  <a:pt x="638" y="260"/>
                  <a:pt x="639" y="255"/>
                </a:cubicBezTo>
                <a:cubicBezTo>
                  <a:pt x="641" y="249"/>
                  <a:pt x="644" y="244"/>
                  <a:pt x="647" y="240"/>
                </a:cubicBezTo>
                <a:lnTo>
                  <a:pt x="656" y="232"/>
                </a:lnTo>
                <a:lnTo>
                  <a:pt x="674" y="214"/>
                </a:lnTo>
                <a:lnTo>
                  <a:pt x="685" y="202"/>
                </a:lnTo>
                <a:cubicBezTo>
                  <a:pt x="701" y="182"/>
                  <a:pt x="701" y="153"/>
                  <a:pt x="685" y="132"/>
                </a:cubicBezTo>
                <a:lnTo>
                  <a:pt x="652" y="99"/>
                </a:lnTo>
                <a:cubicBezTo>
                  <a:pt x="632" y="83"/>
                  <a:pt x="603" y="83"/>
                  <a:pt x="582" y="99"/>
                </a:cubicBezTo>
                <a:lnTo>
                  <a:pt x="571" y="110"/>
                </a:lnTo>
                <a:lnTo>
                  <a:pt x="544" y="136"/>
                </a:lnTo>
                <a:lnTo>
                  <a:pt x="544" y="136"/>
                </a:lnTo>
                <a:cubicBezTo>
                  <a:pt x="530" y="147"/>
                  <a:pt x="511" y="150"/>
                  <a:pt x="494" y="142"/>
                </a:cubicBezTo>
                <a:cubicBezTo>
                  <a:pt x="489" y="140"/>
                  <a:pt x="484" y="137"/>
                  <a:pt x="479" y="132"/>
                </a:cubicBezTo>
                <a:cubicBezTo>
                  <a:pt x="471" y="124"/>
                  <a:pt x="467" y="114"/>
                  <a:pt x="465" y="103"/>
                </a:cubicBezTo>
                <a:lnTo>
                  <a:pt x="465" y="92"/>
                </a:lnTo>
                <a:lnTo>
                  <a:pt x="466" y="66"/>
                </a:lnTo>
                <a:lnTo>
                  <a:pt x="466" y="50"/>
                </a:lnTo>
                <a:cubicBezTo>
                  <a:pt x="462" y="24"/>
                  <a:pt x="441" y="4"/>
                  <a:pt x="415" y="1"/>
                </a:cubicBezTo>
                <a:lnTo>
                  <a:pt x="369" y="0"/>
                </a:lnTo>
                <a:cubicBezTo>
                  <a:pt x="343" y="3"/>
                  <a:pt x="323" y="24"/>
                  <a:pt x="319" y="50"/>
                </a:cubicBezTo>
                <a:lnTo>
                  <a:pt x="319" y="65"/>
                </a:lnTo>
                <a:lnTo>
                  <a:pt x="319" y="92"/>
                </a:lnTo>
                <a:lnTo>
                  <a:pt x="319" y="102"/>
                </a:lnTo>
                <a:lnTo>
                  <a:pt x="319" y="103"/>
                </a:lnTo>
                <a:lnTo>
                  <a:pt x="319" y="103"/>
                </a:lnTo>
                <a:cubicBezTo>
                  <a:pt x="319" y="104"/>
                  <a:pt x="318" y="105"/>
                  <a:pt x="318" y="107"/>
                </a:cubicBezTo>
                <a:cubicBezTo>
                  <a:pt x="318" y="107"/>
                  <a:pt x="318" y="107"/>
                  <a:pt x="318" y="107"/>
                </a:cubicBezTo>
                <a:cubicBezTo>
                  <a:pt x="318" y="108"/>
                  <a:pt x="317" y="110"/>
                  <a:pt x="317" y="111"/>
                </a:cubicBezTo>
                <a:cubicBezTo>
                  <a:pt x="317" y="111"/>
                  <a:pt x="317" y="111"/>
                  <a:pt x="317" y="111"/>
                </a:cubicBezTo>
                <a:cubicBezTo>
                  <a:pt x="317" y="113"/>
                  <a:pt x="316" y="114"/>
                  <a:pt x="316" y="115"/>
                </a:cubicBezTo>
                <a:cubicBezTo>
                  <a:pt x="316" y="115"/>
                  <a:pt x="316" y="115"/>
                  <a:pt x="316" y="116"/>
                </a:cubicBezTo>
                <a:cubicBezTo>
                  <a:pt x="315" y="117"/>
                  <a:pt x="314" y="118"/>
                  <a:pt x="314" y="119"/>
                </a:cubicBezTo>
                <a:cubicBezTo>
                  <a:pt x="314" y="119"/>
                  <a:pt x="314" y="120"/>
                  <a:pt x="314" y="120"/>
                </a:cubicBezTo>
                <a:cubicBezTo>
                  <a:pt x="311" y="125"/>
                  <a:pt x="307" y="130"/>
                  <a:pt x="302" y="134"/>
                </a:cubicBezTo>
                <a:cubicBezTo>
                  <a:pt x="293" y="141"/>
                  <a:pt x="282" y="146"/>
                  <a:pt x="270" y="146"/>
                </a:cubicBezTo>
                <a:cubicBezTo>
                  <a:pt x="259" y="146"/>
                  <a:pt x="248" y="142"/>
                  <a:pt x="240" y="135"/>
                </a:cubicBezTo>
                <a:lnTo>
                  <a:pt x="232" y="127"/>
                </a:lnTo>
                <a:lnTo>
                  <a:pt x="213" y="109"/>
                </a:lnTo>
                <a:lnTo>
                  <a:pt x="202" y="98"/>
                </a:lnTo>
                <a:cubicBezTo>
                  <a:pt x="182" y="82"/>
                  <a:pt x="152" y="82"/>
                  <a:pt x="132" y="98"/>
                </a:cubicBezTo>
                <a:lnTo>
                  <a:pt x="100" y="130"/>
                </a:lnTo>
                <a:cubicBezTo>
                  <a:pt x="83" y="151"/>
                  <a:pt x="83" y="180"/>
                  <a:pt x="98" y="201"/>
                </a:cubicBezTo>
                <a:lnTo>
                  <a:pt x="110" y="212"/>
                </a:lnTo>
                <a:lnTo>
                  <a:pt x="136" y="238"/>
                </a:lnTo>
                <a:cubicBezTo>
                  <a:pt x="136" y="239"/>
                  <a:pt x="137" y="240"/>
                  <a:pt x="137" y="240"/>
                </a:cubicBezTo>
                <a:cubicBezTo>
                  <a:pt x="138" y="241"/>
                  <a:pt x="138" y="242"/>
                  <a:pt x="139" y="242"/>
                </a:cubicBezTo>
                <a:cubicBezTo>
                  <a:pt x="139" y="243"/>
                  <a:pt x="139" y="244"/>
                  <a:pt x="140" y="244"/>
                </a:cubicBezTo>
                <a:cubicBezTo>
                  <a:pt x="140" y="245"/>
                  <a:pt x="140" y="245"/>
                  <a:pt x="141" y="246"/>
                </a:cubicBezTo>
                <a:cubicBezTo>
                  <a:pt x="141" y="247"/>
                  <a:pt x="142" y="248"/>
                  <a:pt x="142" y="249"/>
                </a:cubicBezTo>
                <a:cubicBezTo>
                  <a:pt x="142" y="249"/>
                  <a:pt x="142" y="250"/>
                  <a:pt x="143" y="250"/>
                </a:cubicBezTo>
                <a:cubicBezTo>
                  <a:pt x="143" y="251"/>
                  <a:pt x="143" y="252"/>
                  <a:pt x="144" y="253"/>
                </a:cubicBezTo>
                <a:cubicBezTo>
                  <a:pt x="144" y="253"/>
                  <a:pt x="144" y="254"/>
                  <a:pt x="144" y="254"/>
                </a:cubicBezTo>
                <a:cubicBezTo>
                  <a:pt x="145" y="256"/>
                  <a:pt x="145" y="257"/>
                  <a:pt x="145" y="258"/>
                </a:cubicBezTo>
                <a:cubicBezTo>
                  <a:pt x="145" y="258"/>
                  <a:pt x="145" y="258"/>
                  <a:pt x="145" y="258"/>
                </a:cubicBezTo>
                <a:cubicBezTo>
                  <a:pt x="146" y="260"/>
                  <a:pt x="146" y="261"/>
                  <a:pt x="146" y="263"/>
                </a:cubicBezTo>
                <a:cubicBezTo>
                  <a:pt x="146" y="263"/>
                  <a:pt x="146" y="263"/>
                  <a:pt x="146" y="263"/>
                </a:cubicBezTo>
                <a:cubicBezTo>
                  <a:pt x="148" y="277"/>
                  <a:pt x="143" y="292"/>
                  <a:pt x="132" y="303"/>
                </a:cubicBezTo>
                <a:cubicBezTo>
                  <a:pt x="124" y="312"/>
                  <a:pt x="114" y="316"/>
                  <a:pt x="103" y="317"/>
                </a:cubicBezTo>
                <a:lnTo>
                  <a:pt x="92" y="317"/>
                </a:lnTo>
                <a:lnTo>
                  <a:pt x="66" y="317"/>
                </a:lnTo>
                <a:lnTo>
                  <a:pt x="50" y="317"/>
                </a:lnTo>
                <a:cubicBezTo>
                  <a:pt x="24" y="321"/>
                  <a:pt x="4" y="341"/>
                  <a:pt x="1" y="367"/>
                </a:cubicBezTo>
                <a:lnTo>
                  <a:pt x="0" y="413"/>
                </a:lnTo>
                <a:cubicBezTo>
                  <a:pt x="3" y="439"/>
                  <a:pt x="24" y="460"/>
                  <a:pt x="49" y="464"/>
                </a:cubicBezTo>
                <a:lnTo>
                  <a:pt x="65" y="464"/>
                </a:lnTo>
                <a:lnTo>
                  <a:pt x="102" y="464"/>
                </a:lnTo>
                <a:cubicBezTo>
                  <a:pt x="104" y="464"/>
                  <a:pt x="106" y="464"/>
                  <a:pt x="107" y="465"/>
                </a:cubicBezTo>
                <a:cubicBezTo>
                  <a:pt x="107" y="465"/>
                  <a:pt x="108" y="465"/>
                  <a:pt x="108" y="465"/>
                </a:cubicBezTo>
                <a:cubicBezTo>
                  <a:pt x="109" y="465"/>
                  <a:pt x="110" y="465"/>
                  <a:pt x="111" y="466"/>
                </a:cubicBezTo>
                <a:cubicBezTo>
                  <a:pt x="131" y="472"/>
                  <a:pt x="146" y="491"/>
                  <a:pt x="146" y="513"/>
                </a:cubicBezTo>
                <a:lnTo>
                  <a:pt x="146" y="513"/>
                </a:lnTo>
                <a:cubicBezTo>
                  <a:pt x="146" y="524"/>
                  <a:pt x="142" y="535"/>
                  <a:pt x="135" y="543"/>
                </a:cubicBezTo>
                <a:lnTo>
                  <a:pt x="127" y="551"/>
                </a:lnTo>
                <a:lnTo>
                  <a:pt x="127" y="551"/>
                </a:lnTo>
                <a:lnTo>
                  <a:pt x="109" y="569"/>
                </a:lnTo>
                <a:lnTo>
                  <a:pt x="97" y="580"/>
                </a:lnTo>
                <a:cubicBezTo>
                  <a:pt x="82" y="601"/>
                  <a:pt x="82" y="630"/>
                  <a:pt x="98" y="651"/>
                </a:cubicBezTo>
                <a:lnTo>
                  <a:pt x="130" y="683"/>
                </a:lnTo>
                <a:cubicBezTo>
                  <a:pt x="151" y="700"/>
                  <a:pt x="180" y="700"/>
                  <a:pt x="201" y="684"/>
                </a:cubicBezTo>
                <a:lnTo>
                  <a:pt x="212" y="673"/>
                </a:lnTo>
                <a:lnTo>
                  <a:pt x="238" y="647"/>
                </a:lnTo>
                <a:lnTo>
                  <a:pt x="238" y="647"/>
                </a:lnTo>
                <a:cubicBezTo>
                  <a:pt x="239" y="647"/>
                  <a:pt x="239" y="647"/>
                  <a:pt x="239" y="647"/>
                </a:cubicBezTo>
                <a:cubicBezTo>
                  <a:pt x="240" y="646"/>
                  <a:pt x="241" y="645"/>
                  <a:pt x="242" y="644"/>
                </a:cubicBezTo>
                <a:cubicBezTo>
                  <a:pt x="243" y="644"/>
                  <a:pt x="243" y="644"/>
                  <a:pt x="244" y="643"/>
                </a:cubicBezTo>
                <a:cubicBezTo>
                  <a:pt x="244" y="643"/>
                  <a:pt x="245" y="642"/>
                  <a:pt x="246" y="642"/>
                </a:cubicBezTo>
                <a:cubicBezTo>
                  <a:pt x="247" y="642"/>
                  <a:pt x="248" y="641"/>
                  <a:pt x="249" y="641"/>
                </a:cubicBezTo>
                <a:cubicBezTo>
                  <a:pt x="249" y="641"/>
                  <a:pt x="250" y="640"/>
                  <a:pt x="250" y="640"/>
                </a:cubicBezTo>
                <a:cubicBezTo>
                  <a:pt x="251" y="640"/>
                  <a:pt x="253" y="639"/>
                  <a:pt x="254" y="639"/>
                </a:cubicBezTo>
                <a:cubicBezTo>
                  <a:pt x="254" y="639"/>
                  <a:pt x="254" y="639"/>
                  <a:pt x="254" y="639"/>
                </a:cubicBezTo>
                <a:cubicBezTo>
                  <a:pt x="254" y="639"/>
                  <a:pt x="254" y="639"/>
                  <a:pt x="254" y="639"/>
                </a:cubicBezTo>
                <a:cubicBezTo>
                  <a:pt x="255" y="638"/>
                  <a:pt x="257" y="638"/>
                  <a:pt x="258" y="638"/>
                </a:cubicBezTo>
                <a:cubicBezTo>
                  <a:pt x="258" y="638"/>
                  <a:pt x="258" y="638"/>
                  <a:pt x="258" y="637"/>
                </a:cubicBezTo>
                <a:cubicBezTo>
                  <a:pt x="260" y="637"/>
                  <a:pt x="261" y="637"/>
                  <a:pt x="262" y="637"/>
                </a:cubicBezTo>
                <a:cubicBezTo>
                  <a:pt x="262" y="637"/>
                  <a:pt x="262" y="637"/>
                  <a:pt x="263" y="637"/>
                </a:cubicBezTo>
                <a:cubicBezTo>
                  <a:pt x="264" y="637"/>
                  <a:pt x="265" y="637"/>
                  <a:pt x="266" y="636"/>
                </a:cubicBezTo>
                <a:cubicBezTo>
                  <a:pt x="280" y="636"/>
                  <a:pt x="293" y="640"/>
                  <a:pt x="303" y="651"/>
                </a:cubicBezTo>
                <a:cubicBezTo>
                  <a:pt x="312" y="659"/>
                  <a:pt x="316" y="669"/>
                  <a:pt x="317" y="680"/>
                </a:cubicBezTo>
                <a:lnTo>
                  <a:pt x="317" y="691"/>
                </a:lnTo>
                <a:lnTo>
                  <a:pt x="317" y="717"/>
                </a:lnTo>
                <a:lnTo>
                  <a:pt x="317" y="733"/>
                </a:lnTo>
                <a:cubicBezTo>
                  <a:pt x="321" y="759"/>
                  <a:pt x="341" y="779"/>
                  <a:pt x="367" y="782"/>
                </a:cubicBezTo>
                <a:lnTo>
                  <a:pt x="413" y="782"/>
                </a:lnTo>
                <a:cubicBezTo>
                  <a:pt x="439" y="780"/>
                  <a:pt x="460" y="759"/>
                  <a:pt x="464" y="733"/>
                </a:cubicBezTo>
                <a:lnTo>
                  <a:pt x="464" y="718"/>
                </a:lnTo>
                <a:lnTo>
                  <a:pt x="464" y="691"/>
                </a:lnTo>
                <a:lnTo>
                  <a:pt x="464" y="680"/>
                </a:lnTo>
                <a:lnTo>
                  <a:pt x="464" y="680"/>
                </a:lnTo>
                <a:cubicBezTo>
                  <a:pt x="465" y="671"/>
                  <a:pt x="469" y="663"/>
                  <a:pt x="474" y="656"/>
                </a:cubicBezTo>
                <a:cubicBezTo>
                  <a:pt x="474" y="655"/>
                  <a:pt x="475" y="655"/>
                  <a:pt x="475" y="654"/>
                </a:cubicBezTo>
                <a:cubicBezTo>
                  <a:pt x="476" y="654"/>
                  <a:pt x="476" y="653"/>
                  <a:pt x="477" y="653"/>
                </a:cubicBezTo>
                <a:cubicBezTo>
                  <a:pt x="480" y="649"/>
                  <a:pt x="483" y="647"/>
                  <a:pt x="487" y="644"/>
                </a:cubicBezTo>
                <a:lnTo>
                  <a:pt x="487" y="644"/>
                </a:lnTo>
                <a:cubicBezTo>
                  <a:pt x="488" y="644"/>
                  <a:pt x="489" y="643"/>
                  <a:pt x="490" y="643"/>
                </a:cubicBezTo>
                <a:cubicBezTo>
                  <a:pt x="490" y="642"/>
                  <a:pt x="490" y="642"/>
                  <a:pt x="491" y="642"/>
                </a:cubicBezTo>
                <a:cubicBezTo>
                  <a:pt x="491" y="642"/>
                  <a:pt x="491" y="642"/>
                  <a:pt x="492" y="642"/>
                </a:cubicBezTo>
                <a:cubicBezTo>
                  <a:pt x="492" y="641"/>
                  <a:pt x="493" y="641"/>
                  <a:pt x="494" y="641"/>
                </a:cubicBezTo>
                <a:lnTo>
                  <a:pt x="450" y="597"/>
                </a:lnTo>
                <a:cubicBezTo>
                  <a:pt x="431" y="603"/>
                  <a:pt x="412" y="606"/>
                  <a:pt x="391" y="606"/>
                </a:cubicBezTo>
                <a:cubicBezTo>
                  <a:pt x="273" y="605"/>
                  <a:pt x="177" y="509"/>
                  <a:pt x="177" y="391"/>
                </a:cubicBezTo>
                <a:cubicBezTo>
                  <a:pt x="178" y="273"/>
                  <a:pt x="274" y="177"/>
                  <a:pt x="392" y="177"/>
                </a:cubicBezTo>
                <a:cubicBezTo>
                  <a:pt x="510" y="178"/>
                  <a:pt x="606" y="274"/>
                  <a:pt x="606" y="392"/>
                </a:cubicBezTo>
                <a:cubicBezTo>
                  <a:pt x="605" y="412"/>
                  <a:pt x="603" y="432"/>
                  <a:pt x="597" y="450"/>
                </a:cubicBezTo>
                <a:lnTo>
                  <a:pt x="641" y="493"/>
                </a:lnTo>
                <a:cubicBezTo>
                  <a:pt x="643" y="488"/>
                  <a:pt x="646" y="484"/>
                  <a:pt x="651" y="479"/>
                </a:cubicBezTo>
                <a:cubicBezTo>
                  <a:pt x="655" y="475"/>
                  <a:pt x="661" y="471"/>
                  <a:pt x="667" y="469"/>
                </a:cubicBezTo>
                <a:cubicBezTo>
                  <a:pt x="671" y="467"/>
                  <a:pt x="675" y="466"/>
                  <a:pt x="680" y="465"/>
                </a:cubicBezTo>
                <a:lnTo>
                  <a:pt x="691" y="466"/>
                </a:lnTo>
                <a:lnTo>
                  <a:pt x="717" y="466"/>
                </a:lnTo>
                <a:lnTo>
                  <a:pt x="733" y="466"/>
                </a:lnTo>
                <a:cubicBezTo>
                  <a:pt x="759" y="462"/>
                  <a:pt x="779" y="441"/>
                  <a:pt x="782" y="415"/>
                </a:cubicBezTo>
                <a:lnTo>
                  <a:pt x="782" y="370"/>
                </a:lnTo>
                <a:cubicBezTo>
                  <a:pt x="780" y="343"/>
                  <a:pt x="759" y="323"/>
                  <a:pt x="733" y="3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4" name="Freeform 45">
            <a:extLst>
              <a:ext uri="{FF2B5EF4-FFF2-40B4-BE49-F238E27FC236}">
                <a16:creationId xmlns:a16="http://schemas.microsoft.com/office/drawing/2014/main" xmlns="" id="{FC7186A1-FC3F-4522-A628-B44A03D58D39}"/>
              </a:ext>
            </a:extLst>
          </p:cNvPr>
          <p:cNvSpPr>
            <a:spLocks noEditPoints="1"/>
          </p:cNvSpPr>
          <p:nvPr/>
        </p:nvSpPr>
        <p:spPr bwMode="auto">
          <a:xfrm>
            <a:off x="9247442" y="3664838"/>
            <a:ext cx="312738" cy="503238"/>
          </a:xfrm>
          <a:custGeom>
            <a:avLst/>
            <a:gdLst>
              <a:gd name="T0" fmla="*/ 472 w 511"/>
              <a:gd name="T1" fmla="*/ 0 h 819"/>
              <a:gd name="T2" fmla="*/ 38 w 511"/>
              <a:gd name="T3" fmla="*/ 0 h 819"/>
              <a:gd name="T4" fmla="*/ 0 w 511"/>
              <a:gd name="T5" fmla="*/ 37 h 819"/>
              <a:gd name="T6" fmla="*/ 0 w 511"/>
              <a:gd name="T7" fmla="*/ 782 h 819"/>
              <a:gd name="T8" fmla="*/ 38 w 511"/>
              <a:gd name="T9" fmla="*/ 819 h 819"/>
              <a:gd name="T10" fmla="*/ 472 w 511"/>
              <a:gd name="T11" fmla="*/ 819 h 819"/>
              <a:gd name="T12" fmla="*/ 511 w 511"/>
              <a:gd name="T13" fmla="*/ 782 h 819"/>
              <a:gd name="T14" fmla="*/ 511 w 511"/>
              <a:gd name="T15" fmla="*/ 37 h 819"/>
              <a:gd name="T16" fmla="*/ 472 w 511"/>
              <a:gd name="T17" fmla="*/ 0 h 819"/>
              <a:gd name="T18" fmla="*/ 206 w 511"/>
              <a:gd name="T19" fmla="*/ 19 h 819"/>
              <a:gd name="T20" fmla="*/ 206 w 511"/>
              <a:gd name="T21" fmla="*/ 19 h 819"/>
              <a:gd name="T22" fmla="*/ 297 w 511"/>
              <a:gd name="T23" fmla="*/ 19 h 819"/>
              <a:gd name="T24" fmla="*/ 310 w 511"/>
              <a:gd name="T25" fmla="*/ 32 h 819"/>
              <a:gd name="T26" fmla="*/ 297 w 511"/>
              <a:gd name="T27" fmla="*/ 45 h 819"/>
              <a:gd name="T28" fmla="*/ 206 w 511"/>
              <a:gd name="T29" fmla="*/ 45 h 819"/>
              <a:gd name="T30" fmla="*/ 193 w 511"/>
              <a:gd name="T31" fmla="*/ 32 h 819"/>
              <a:gd name="T32" fmla="*/ 206 w 511"/>
              <a:gd name="T33" fmla="*/ 19 h 819"/>
              <a:gd name="T34" fmla="*/ 388 w 511"/>
              <a:gd name="T35" fmla="*/ 759 h 819"/>
              <a:gd name="T36" fmla="*/ 388 w 511"/>
              <a:gd name="T37" fmla="*/ 759 h 819"/>
              <a:gd name="T38" fmla="*/ 372 w 511"/>
              <a:gd name="T39" fmla="*/ 774 h 819"/>
              <a:gd name="T40" fmla="*/ 109 w 511"/>
              <a:gd name="T41" fmla="*/ 774 h 819"/>
              <a:gd name="T42" fmla="*/ 93 w 511"/>
              <a:gd name="T43" fmla="*/ 759 h 819"/>
              <a:gd name="T44" fmla="*/ 93 w 511"/>
              <a:gd name="T45" fmla="*/ 758 h 819"/>
              <a:gd name="T46" fmla="*/ 109 w 511"/>
              <a:gd name="T47" fmla="*/ 742 h 819"/>
              <a:gd name="T48" fmla="*/ 372 w 511"/>
              <a:gd name="T49" fmla="*/ 742 h 819"/>
              <a:gd name="T50" fmla="*/ 388 w 511"/>
              <a:gd name="T51" fmla="*/ 758 h 819"/>
              <a:gd name="T52" fmla="*/ 388 w 511"/>
              <a:gd name="T53" fmla="*/ 759 h 819"/>
              <a:gd name="T54" fmla="*/ 446 w 511"/>
              <a:gd name="T55" fmla="*/ 774 h 819"/>
              <a:gd name="T56" fmla="*/ 446 w 511"/>
              <a:gd name="T57" fmla="*/ 774 h 819"/>
              <a:gd name="T58" fmla="*/ 430 w 511"/>
              <a:gd name="T59" fmla="*/ 758 h 819"/>
              <a:gd name="T60" fmla="*/ 446 w 511"/>
              <a:gd name="T61" fmla="*/ 742 h 819"/>
              <a:gd name="T62" fmla="*/ 463 w 511"/>
              <a:gd name="T63" fmla="*/ 758 h 819"/>
              <a:gd name="T64" fmla="*/ 446 w 511"/>
              <a:gd name="T65" fmla="*/ 774 h 819"/>
              <a:gd name="T66" fmla="*/ 465 w 511"/>
              <a:gd name="T67" fmla="*/ 695 h 819"/>
              <a:gd name="T68" fmla="*/ 465 w 511"/>
              <a:gd name="T69" fmla="*/ 695 h 819"/>
              <a:gd name="T70" fmla="*/ 45 w 511"/>
              <a:gd name="T71" fmla="*/ 695 h 819"/>
              <a:gd name="T72" fmla="*/ 45 w 511"/>
              <a:gd name="T73" fmla="*/ 73 h 819"/>
              <a:gd name="T74" fmla="*/ 465 w 511"/>
              <a:gd name="T75" fmla="*/ 73 h 819"/>
              <a:gd name="T76" fmla="*/ 465 w 511"/>
              <a:gd name="T77" fmla="*/ 695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11" h="819">
                <a:moveTo>
                  <a:pt x="472" y="0"/>
                </a:moveTo>
                <a:lnTo>
                  <a:pt x="38" y="0"/>
                </a:lnTo>
                <a:cubicBezTo>
                  <a:pt x="17" y="0"/>
                  <a:pt x="0" y="16"/>
                  <a:pt x="0" y="37"/>
                </a:cubicBezTo>
                <a:lnTo>
                  <a:pt x="0" y="782"/>
                </a:lnTo>
                <a:cubicBezTo>
                  <a:pt x="0" y="802"/>
                  <a:pt x="17" y="819"/>
                  <a:pt x="38" y="819"/>
                </a:cubicBezTo>
                <a:lnTo>
                  <a:pt x="472" y="819"/>
                </a:lnTo>
                <a:cubicBezTo>
                  <a:pt x="493" y="819"/>
                  <a:pt x="511" y="802"/>
                  <a:pt x="511" y="782"/>
                </a:cubicBezTo>
                <a:lnTo>
                  <a:pt x="511" y="37"/>
                </a:lnTo>
                <a:cubicBezTo>
                  <a:pt x="511" y="16"/>
                  <a:pt x="493" y="0"/>
                  <a:pt x="472" y="0"/>
                </a:cubicBezTo>
                <a:close/>
                <a:moveTo>
                  <a:pt x="206" y="19"/>
                </a:moveTo>
                <a:lnTo>
                  <a:pt x="206" y="19"/>
                </a:lnTo>
                <a:lnTo>
                  <a:pt x="297" y="19"/>
                </a:lnTo>
                <a:cubicBezTo>
                  <a:pt x="304" y="19"/>
                  <a:pt x="310" y="25"/>
                  <a:pt x="310" y="32"/>
                </a:cubicBezTo>
                <a:cubicBezTo>
                  <a:pt x="310" y="39"/>
                  <a:pt x="304" y="45"/>
                  <a:pt x="297" y="45"/>
                </a:cubicBezTo>
                <a:lnTo>
                  <a:pt x="206" y="45"/>
                </a:lnTo>
                <a:cubicBezTo>
                  <a:pt x="199" y="45"/>
                  <a:pt x="193" y="39"/>
                  <a:pt x="193" y="32"/>
                </a:cubicBezTo>
                <a:cubicBezTo>
                  <a:pt x="193" y="25"/>
                  <a:pt x="199" y="19"/>
                  <a:pt x="206" y="19"/>
                </a:cubicBezTo>
                <a:close/>
                <a:moveTo>
                  <a:pt x="388" y="759"/>
                </a:moveTo>
                <a:lnTo>
                  <a:pt x="388" y="759"/>
                </a:lnTo>
                <a:cubicBezTo>
                  <a:pt x="388" y="767"/>
                  <a:pt x="381" y="774"/>
                  <a:pt x="372" y="774"/>
                </a:cubicBezTo>
                <a:lnTo>
                  <a:pt x="109" y="774"/>
                </a:lnTo>
                <a:cubicBezTo>
                  <a:pt x="100" y="774"/>
                  <a:pt x="93" y="767"/>
                  <a:pt x="93" y="759"/>
                </a:cubicBezTo>
                <a:lnTo>
                  <a:pt x="93" y="758"/>
                </a:lnTo>
                <a:cubicBezTo>
                  <a:pt x="93" y="749"/>
                  <a:pt x="100" y="742"/>
                  <a:pt x="109" y="742"/>
                </a:cubicBezTo>
                <a:lnTo>
                  <a:pt x="372" y="742"/>
                </a:lnTo>
                <a:cubicBezTo>
                  <a:pt x="381" y="742"/>
                  <a:pt x="388" y="749"/>
                  <a:pt x="388" y="758"/>
                </a:cubicBezTo>
                <a:lnTo>
                  <a:pt x="388" y="759"/>
                </a:lnTo>
                <a:close/>
                <a:moveTo>
                  <a:pt x="446" y="774"/>
                </a:moveTo>
                <a:lnTo>
                  <a:pt x="446" y="774"/>
                </a:lnTo>
                <a:cubicBezTo>
                  <a:pt x="437" y="774"/>
                  <a:pt x="430" y="767"/>
                  <a:pt x="430" y="758"/>
                </a:cubicBezTo>
                <a:cubicBezTo>
                  <a:pt x="430" y="749"/>
                  <a:pt x="437" y="742"/>
                  <a:pt x="446" y="742"/>
                </a:cubicBezTo>
                <a:cubicBezTo>
                  <a:pt x="455" y="742"/>
                  <a:pt x="463" y="749"/>
                  <a:pt x="463" y="758"/>
                </a:cubicBezTo>
                <a:cubicBezTo>
                  <a:pt x="463" y="767"/>
                  <a:pt x="455" y="774"/>
                  <a:pt x="446" y="774"/>
                </a:cubicBezTo>
                <a:close/>
                <a:moveTo>
                  <a:pt x="465" y="695"/>
                </a:moveTo>
                <a:lnTo>
                  <a:pt x="465" y="695"/>
                </a:lnTo>
                <a:lnTo>
                  <a:pt x="45" y="695"/>
                </a:lnTo>
                <a:lnTo>
                  <a:pt x="45" y="73"/>
                </a:lnTo>
                <a:lnTo>
                  <a:pt x="465" y="73"/>
                </a:lnTo>
                <a:lnTo>
                  <a:pt x="465" y="69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5" name="Freeform 46">
            <a:extLst>
              <a:ext uri="{FF2B5EF4-FFF2-40B4-BE49-F238E27FC236}">
                <a16:creationId xmlns:a16="http://schemas.microsoft.com/office/drawing/2014/main" xmlns="" id="{A3BE6ABD-48BB-4DF5-8CF6-5F5FB742C342}"/>
              </a:ext>
            </a:extLst>
          </p:cNvPr>
          <p:cNvSpPr>
            <a:spLocks noEditPoints="1"/>
          </p:cNvSpPr>
          <p:nvPr/>
        </p:nvSpPr>
        <p:spPr bwMode="auto">
          <a:xfrm>
            <a:off x="9171242" y="4496688"/>
            <a:ext cx="576263" cy="463550"/>
          </a:xfrm>
          <a:custGeom>
            <a:avLst/>
            <a:gdLst>
              <a:gd name="T0" fmla="*/ 341 w 941"/>
              <a:gd name="T1" fmla="*/ 500 h 754"/>
              <a:gd name="T2" fmla="*/ 150 w 941"/>
              <a:gd name="T3" fmla="*/ 455 h 754"/>
              <a:gd name="T4" fmla="*/ 157 w 941"/>
              <a:gd name="T5" fmla="*/ 477 h 754"/>
              <a:gd name="T6" fmla="*/ 250 w 941"/>
              <a:gd name="T7" fmla="*/ 689 h 754"/>
              <a:gd name="T8" fmla="*/ 355 w 941"/>
              <a:gd name="T9" fmla="*/ 737 h 754"/>
              <a:gd name="T10" fmla="*/ 361 w 941"/>
              <a:gd name="T11" fmla="*/ 735 h 754"/>
              <a:gd name="T12" fmla="*/ 396 w 941"/>
              <a:gd name="T13" fmla="*/ 624 h 754"/>
              <a:gd name="T14" fmla="*/ 341 w 941"/>
              <a:gd name="T15" fmla="*/ 500 h 754"/>
              <a:gd name="T16" fmla="*/ 840 w 941"/>
              <a:gd name="T17" fmla="*/ 159 h 754"/>
              <a:gd name="T18" fmla="*/ 840 w 941"/>
              <a:gd name="T19" fmla="*/ 407 h 754"/>
              <a:gd name="T20" fmla="*/ 941 w 941"/>
              <a:gd name="T21" fmla="*/ 283 h 754"/>
              <a:gd name="T22" fmla="*/ 840 w 941"/>
              <a:gd name="T23" fmla="*/ 159 h 754"/>
              <a:gd name="T24" fmla="*/ 765 w 941"/>
              <a:gd name="T25" fmla="*/ 6 h 754"/>
              <a:gd name="T26" fmla="*/ 156 w 941"/>
              <a:gd name="T27" fmla="*/ 153 h 754"/>
              <a:gd name="T28" fmla="*/ 56 w 941"/>
              <a:gd name="T29" fmla="*/ 153 h 754"/>
              <a:gd name="T30" fmla="*/ 0 w 941"/>
              <a:gd name="T31" fmla="*/ 209 h 754"/>
              <a:gd name="T32" fmla="*/ 0 w 941"/>
              <a:gd name="T33" fmla="*/ 368 h 754"/>
              <a:gd name="T34" fmla="*/ 56 w 941"/>
              <a:gd name="T35" fmla="*/ 424 h 754"/>
              <a:gd name="T36" fmla="*/ 135 w 941"/>
              <a:gd name="T37" fmla="*/ 424 h 754"/>
              <a:gd name="T38" fmla="*/ 138 w 941"/>
              <a:gd name="T39" fmla="*/ 425 h 754"/>
              <a:gd name="T40" fmla="*/ 765 w 941"/>
              <a:gd name="T41" fmla="*/ 570 h 754"/>
              <a:gd name="T42" fmla="*/ 812 w 941"/>
              <a:gd name="T43" fmla="*/ 534 h 754"/>
              <a:gd name="T44" fmla="*/ 812 w 941"/>
              <a:gd name="T45" fmla="*/ 42 h 754"/>
              <a:gd name="T46" fmla="*/ 765 w 941"/>
              <a:gd name="T47" fmla="*/ 6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41" h="754">
                <a:moveTo>
                  <a:pt x="341" y="500"/>
                </a:moveTo>
                <a:lnTo>
                  <a:pt x="150" y="455"/>
                </a:lnTo>
                <a:cubicBezTo>
                  <a:pt x="152" y="462"/>
                  <a:pt x="154" y="469"/>
                  <a:pt x="157" y="477"/>
                </a:cubicBezTo>
                <a:lnTo>
                  <a:pt x="250" y="689"/>
                </a:lnTo>
                <a:cubicBezTo>
                  <a:pt x="269" y="732"/>
                  <a:pt x="316" y="754"/>
                  <a:pt x="355" y="737"/>
                </a:cubicBezTo>
                <a:lnTo>
                  <a:pt x="361" y="735"/>
                </a:lnTo>
                <a:cubicBezTo>
                  <a:pt x="400" y="718"/>
                  <a:pt x="415" y="668"/>
                  <a:pt x="396" y="624"/>
                </a:cubicBezTo>
                <a:lnTo>
                  <a:pt x="341" y="500"/>
                </a:lnTo>
                <a:close/>
                <a:moveTo>
                  <a:pt x="840" y="159"/>
                </a:moveTo>
                <a:lnTo>
                  <a:pt x="840" y="407"/>
                </a:lnTo>
                <a:cubicBezTo>
                  <a:pt x="898" y="394"/>
                  <a:pt x="941" y="344"/>
                  <a:pt x="941" y="283"/>
                </a:cubicBezTo>
                <a:cubicBezTo>
                  <a:pt x="941" y="222"/>
                  <a:pt x="898" y="171"/>
                  <a:pt x="840" y="159"/>
                </a:cubicBezTo>
                <a:close/>
                <a:moveTo>
                  <a:pt x="765" y="6"/>
                </a:moveTo>
                <a:lnTo>
                  <a:pt x="156" y="153"/>
                </a:lnTo>
                <a:lnTo>
                  <a:pt x="56" y="153"/>
                </a:lnTo>
                <a:cubicBezTo>
                  <a:pt x="25" y="153"/>
                  <a:pt x="0" y="178"/>
                  <a:pt x="0" y="209"/>
                </a:cubicBezTo>
                <a:lnTo>
                  <a:pt x="0" y="368"/>
                </a:lnTo>
                <a:cubicBezTo>
                  <a:pt x="0" y="399"/>
                  <a:pt x="25" y="424"/>
                  <a:pt x="56" y="424"/>
                </a:cubicBezTo>
                <a:lnTo>
                  <a:pt x="135" y="424"/>
                </a:lnTo>
                <a:cubicBezTo>
                  <a:pt x="136" y="424"/>
                  <a:pt x="137" y="425"/>
                  <a:pt x="138" y="425"/>
                </a:cubicBezTo>
                <a:lnTo>
                  <a:pt x="765" y="570"/>
                </a:lnTo>
                <a:cubicBezTo>
                  <a:pt x="790" y="576"/>
                  <a:pt x="812" y="560"/>
                  <a:pt x="812" y="534"/>
                </a:cubicBezTo>
                <a:lnTo>
                  <a:pt x="812" y="42"/>
                </a:lnTo>
                <a:cubicBezTo>
                  <a:pt x="812" y="16"/>
                  <a:pt x="790" y="0"/>
                  <a:pt x="765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6" name="Freeform 47">
            <a:extLst>
              <a:ext uri="{FF2B5EF4-FFF2-40B4-BE49-F238E27FC236}">
                <a16:creationId xmlns:a16="http://schemas.microsoft.com/office/drawing/2014/main" xmlns="" id="{A4E67CEC-188E-4C93-8FF6-B7FFFCD79C48}"/>
              </a:ext>
            </a:extLst>
          </p:cNvPr>
          <p:cNvSpPr>
            <a:spLocks noEditPoints="1"/>
          </p:cNvSpPr>
          <p:nvPr/>
        </p:nvSpPr>
        <p:spPr bwMode="auto">
          <a:xfrm>
            <a:off x="9225217" y="5296788"/>
            <a:ext cx="431800" cy="560388"/>
          </a:xfrm>
          <a:custGeom>
            <a:avLst/>
            <a:gdLst>
              <a:gd name="T0" fmla="*/ 588 w 706"/>
              <a:gd name="T1" fmla="*/ 49 h 913"/>
              <a:gd name="T2" fmla="*/ 411 w 706"/>
              <a:gd name="T3" fmla="*/ 416 h 913"/>
              <a:gd name="T4" fmla="*/ 302 w 706"/>
              <a:gd name="T5" fmla="*/ 509 h 913"/>
              <a:gd name="T6" fmla="*/ 187 w 706"/>
              <a:gd name="T7" fmla="*/ 416 h 913"/>
              <a:gd name="T8" fmla="*/ 361 w 706"/>
              <a:gd name="T9" fmla="*/ 832 h 913"/>
              <a:gd name="T10" fmla="*/ 399 w 706"/>
              <a:gd name="T11" fmla="*/ 872 h 913"/>
              <a:gd name="T12" fmla="*/ 318 w 706"/>
              <a:gd name="T13" fmla="*/ 872 h 913"/>
              <a:gd name="T14" fmla="*/ 355 w 706"/>
              <a:gd name="T15" fmla="*/ 832 h 913"/>
              <a:gd name="T16" fmla="*/ 197 w 706"/>
              <a:gd name="T17" fmla="*/ 872 h 913"/>
              <a:gd name="T18" fmla="*/ 116 w 706"/>
              <a:gd name="T19" fmla="*/ 872 h 913"/>
              <a:gd name="T20" fmla="*/ 131 w 706"/>
              <a:gd name="T21" fmla="*/ 821 h 913"/>
              <a:gd name="T22" fmla="*/ 319 w 706"/>
              <a:gd name="T23" fmla="*/ 640 h 913"/>
              <a:gd name="T24" fmla="*/ 172 w 706"/>
              <a:gd name="T25" fmla="*/ 555 h 913"/>
              <a:gd name="T26" fmla="*/ 537 w 706"/>
              <a:gd name="T27" fmla="*/ 620 h 913"/>
              <a:gd name="T28" fmla="*/ 391 w 706"/>
              <a:gd name="T29" fmla="*/ 777 h 913"/>
              <a:gd name="T30" fmla="*/ 591 w 706"/>
              <a:gd name="T31" fmla="*/ 839 h 913"/>
              <a:gd name="T32" fmla="*/ 569 w 706"/>
              <a:gd name="T33" fmla="*/ 913 h 913"/>
              <a:gd name="T34" fmla="*/ 531 w 706"/>
              <a:gd name="T35" fmla="*/ 858 h 913"/>
              <a:gd name="T36" fmla="*/ 620 w 706"/>
              <a:gd name="T37" fmla="*/ 434 h 913"/>
              <a:gd name="T38" fmla="*/ 603 w 706"/>
              <a:gd name="T39" fmla="*/ 515 h 913"/>
              <a:gd name="T40" fmla="*/ 593 w 706"/>
              <a:gd name="T41" fmla="*/ 605 h 913"/>
              <a:gd name="T42" fmla="*/ 663 w 706"/>
              <a:gd name="T43" fmla="*/ 434 h 913"/>
              <a:gd name="T44" fmla="*/ 582 w 706"/>
              <a:gd name="T45" fmla="*/ 389 h 913"/>
              <a:gd name="T46" fmla="*/ 86 w 706"/>
              <a:gd name="T47" fmla="*/ 434 h 913"/>
              <a:gd name="T48" fmla="*/ 124 w 706"/>
              <a:gd name="T49" fmla="*/ 389 h 913"/>
              <a:gd name="T50" fmla="*/ 44 w 706"/>
              <a:gd name="T51" fmla="*/ 434 h 913"/>
              <a:gd name="T52" fmla="*/ 113 w 706"/>
              <a:gd name="T53" fmla="*/ 605 h 913"/>
              <a:gd name="T54" fmla="*/ 103 w 706"/>
              <a:gd name="T55" fmla="*/ 515 h 913"/>
              <a:gd name="T56" fmla="*/ 218 w 706"/>
              <a:gd name="T57" fmla="*/ 109 h 913"/>
              <a:gd name="T58" fmla="*/ 218 w 706"/>
              <a:gd name="T59" fmla="*/ 141 h 913"/>
              <a:gd name="T60" fmla="*/ 505 w 706"/>
              <a:gd name="T61" fmla="*/ 109 h 913"/>
              <a:gd name="T62" fmla="*/ 260 w 706"/>
              <a:gd name="T63" fmla="*/ 285 h 913"/>
              <a:gd name="T64" fmla="*/ 260 w 706"/>
              <a:gd name="T65" fmla="*/ 318 h 913"/>
              <a:gd name="T66" fmla="*/ 463 w 706"/>
              <a:gd name="T67" fmla="*/ 285 h 913"/>
              <a:gd name="T68" fmla="*/ 237 w 706"/>
              <a:gd name="T69" fmla="*/ 193 h 913"/>
              <a:gd name="T70" fmla="*/ 237 w 706"/>
              <a:gd name="T71" fmla="*/ 226 h 913"/>
              <a:gd name="T72" fmla="*/ 486 w 706"/>
              <a:gd name="T73" fmla="*/ 19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06" h="913">
                <a:moveTo>
                  <a:pt x="116" y="49"/>
                </a:moveTo>
                <a:cubicBezTo>
                  <a:pt x="272" y="3"/>
                  <a:pt x="429" y="0"/>
                  <a:pt x="588" y="49"/>
                </a:cubicBezTo>
                <a:cubicBezTo>
                  <a:pt x="579" y="191"/>
                  <a:pt x="558" y="314"/>
                  <a:pt x="525" y="416"/>
                </a:cubicBezTo>
                <a:lnTo>
                  <a:pt x="411" y="416"/>
                </a:lnTo>
                <a:lnTo>
                  <a:pt x="411" y="509"/>
                </a:lnTo>
                <a:lnTo>
                  <a:pt x="302" y="509"/>
                </a:lnTo>
                <a:lnTo>
                  <a:pt x="302" y="416"/>
                </a:lnTo>
                <a:lnTo>
                  <a:pt x="187" y="416"/>
                </a:lnTo>
                <a:cubicBezTo>
                  <a:pt x="155" y="314"/>
                  <a:pt x="128" y="199"/>
                  <a:pt x="116" y="49"/>
                </a:cubicBezTo>
                <a:close/>
                <a:moveTo>
                  <a:pt x="361" y="832"/>
                </a:moveTo>
                <a:lnTo>
                  <a:pt x="361" y="832"/>
                </a:lnTo>
                <a:cubicBezTo>
                  <a:pt x="382" y="833"/>
                  <a:pt x="399" y="851"/>
                  <a:pt x="399" y="872"/>
                </a:cubicBezTo>
                <a:cubicBezTo>
                  <a:pt x="399" y="895"/>
                  <a:pt x="381" y="913"/>
                  <a:pt x="358" y="913"/>
                </a:cubicBezTo>
                <a:cubicBezTo>
                  <a:pt x="336" y="913"/>
                  <a:pt x="318" y="895"/>
                  <a:pt x="318" y="872"/>
                </a:cubicBezTo>
                <a:cubicBezTo>
                  <a:pt x="318" y="851"/>
                  <a:pt x="335" y="833"/>
                  <a:pt x="356" y="832"/>
                </a:cubicBezTo>
                <a:lnTo>
                  <a:pt x="355" y="832"/>
                </a:lnTo>
                <a:cubicBezTo>
                  <a:pt x="299" y="832"/>
                  <a:pt x="246" y="841"/>
                  <a:pt x="194" y="858"/>
                </a:cubicBezTo>
                <a:cubicBezTo>
                  <a:pt x="196" y="862"/>
                  <a:pt x="197" y="867"/>
                  <a:pt x="197" y="872"/>
                </a:cubicBezTo>
                <a:cubicBezTo>
                  <a:pt x="197" y="895"/>
                  <a:pt x="179" y="913"/>
                  <a:pt x="157" y="913"/>
                </a:cubicBezTo>
                <a:cubicBezTo>
                  <a:pt x="134" y="913"/>
                  <a:pt x="116" y="895"/>
                  <a:pt x="116" y="872"/>
                </a:cubicBezTo>
                <a:cubicBezTo>
                  <a:pt x="116" y="857"/>
                  <a:pt x="125" y="844"/>
                  <a:pt x="138" y="837"/>
                </a:cubicBezTo>
                <a:lnTo>
                  <a:pt x="131" y="821"/>
                </a:lnTo>
                <a:cubicBezTo>
                  <a:pt x="191" y="796"/>
                  <a:pt x="254" y="781"/>
                  <a:pt x="319" y="777"/>
                </a:cubicBezTo>
                <a:lnTo>
                  <a:pt x="319" y="640"/>
                </a:lnTo>
                <a:cubicBezTo>
                  <a:pt x="270" y="638"/>
                  <a:pt x="221" y="631"/>
                  <a:pt x="172" y="620"/>
                </a:cubicBezTo>
                <a:cubicBezTo>
                  <a:pt x="172" y="593"/>
                  <a:pt x="172" y="581"/>
                  <a:pt x="172" y="555"/>
                </a:cubicBezTo>
                <a:cubicBezTo>
                  <a:pt x="294" y="555"/>
                  <a:pt x="416" y="555"/>
                  <a:pt x="537" y="555"/>
                </a:cubicBezTo>
                <a:cubicBezTo>
                  <a:pt x="537" y="581"/>
                  <a:pt x="537" y="593"/>
                  <a:pt x="537" y="620"/>
                </a:cubicBezTo>
                <a:cubicBezTo>
                  <a:pt x="488" y="631"/>
                  <a:pt x="440" y="637"/>
                  <a:pt x="391" y="640"/>
                </a:cubicBezTo>
                <a:lnTo>
                  <a:pt x="391" y="777"/>
                </a:lnTo>
                <a:cubicBezTo>
                  <a:pt x="458" y="781"/>
                  <a:pt x="526" y="795"/>
                  <a:pt x="598" y="821"/>
                </a:cubicBezTo>
                <a:lnTo>
                  <a:pt x="591" y="839"/>
                </a:lnTo>
                <a:cubicBezTo>
                  <a:pt x="602" y="846"/>
                  <a:pt x="609" y="858"/>
                  <a:pt x="609" y="872"/>
                </a:cubicBezTo>
                <a:cubicBezTo>
                  <a:pt x="609" y="895"/>
                  <a:pt x="591" y="913"/>
                  <a:pt x="569" y="913"/>
                </a:cubicBezTo>
                <a:cubicBezTo>
                  <a:pt x="547" y="913"/>
                  <a:pt x="528" y="895"/>
                  <a:pt x="528" y="872"/>
                </a:cubicBezTo>
                <a:cubicBezTo>
                  <a:pt x="528" y="867"/>
                  <a:pt x="529" y="863"/>
                  <a:pt x="531" y="858"/>
                </a:cubicBezTo>
                <a:cubicBezTo>
                  <a:pt x="472" y="841"/>
                  <a:pt x="415" y="833"/>
                  <a:pt x="361" y="832"/>
                </a:cubicBezTo>
                <a:close/>
                <a:moveTo>
                  <a:pt x="620" y="434"/>
                </a:moveTo>
                <a:lnTo>
                  <a:pt x="620" y="434"/>
                </a:lnTo>
                <a:cubicBezTo>
                  <a:pt x="618" y="466"/>
                  <a:pt x="612" y="492"/>
                  <a:pt x="603" y="515"/>
                </a:cubicBezTo>
                <a:cubicBezTo>
                  <a:pt x="594" y="539"/>
                  <a:pt x="580" y="559"/>
                  <a:pt x="564" y="575"/>
                </a:cubicBezTo>
                <a:lnTo>
                  <a:pt x="593" y="605"/>
                </a:lnTo>
                <a:cubicBezTo>
                  <a:pt x="614" y="585"/>
                  <a:pt x="630" y="561"/>
                  <a:pt x="643" y="531"/>
                </a:cubicBezTo>
                <a:cubicBezTo>
                  <a:pt x="653" y="504"/>
                  <a:pt x="660" y="472"/>
                  <a:pt x="663" y="434"/>
                </a:cubicBezTo>
                <a:cubicBezTo>
                  <a:pt x="686" y="428"/>
                  <a:pt x="705" y="413"/>
                  <a:pt x="706" y="389"/>
                </a:cubicBezTo>
                <a:lnTo>
                  <a:pt x="582" y="389"/>
                </a:lnTo>
                <a:cubicBezTo>
                  <a:pt x="581" y="413"/>
                  <a:pt x="598" y="428"/>
                  <a:pt x="620" y="434"/>
                </a:cubicBezTo>
                <a:close/>
                <a:moveTo>
                  <a:pt x="86" y="434"/>
                </a:moveTo>
                <a:lnTo>
                  <a:pt x="86" y="434"/>
                </a:lnTo>
                <a:cubicBezTo>
                  <a:pt x="108" y="428"/>
                  <a:pt x="126" y="413"/>
                  <a:pt x="124" y="389"/>
                </a:cubicBezTo>
                <a:lnTo>
                  <a:pt x="0" y="389"/>
                </a:lnTo>
                <a:cubicBezTo>
                  <a:pt x="2" y="413"/>
                  <a:pt x="21" y="428"/>
                  <a:pt x="44" y="434"/>
                </a:cubicBezTo>
                <a:cubicBezTo>
                  <a:pt x="46" y="472"/>
                  <a:pt x="53" y="504"/>
                  <a:pt x="64" y="531"/>
                </a:cubicBezTo>
                <a:cubicBezTo>
                  <a:pt x="76" y="561"/>
                  <a:pt x="93" y="585"/>
                  <a:pt x="113" y="605"/>
                </a:cubicBezTo>
                <a:lnTo>
                  <a:pt x="143" y="575"/>
                </a:lnTo>
                <a:cubicBezTo>
                  <a:pt x="126" y="559"/>
                  <a:pt x="113" y="539"/>
                  <a:pt x="103" y="515"/>
                </a:cubicBezTo>
                <a:cubicBezTo>
                  <a:pt x="94" y="492"/>
                  <a:pt x="88" y="466"/>
                  <a:pt x="86" y="434"/>
                </a:cubicBezTo>
                <a:close/>
                <a:moveTo>
                  <a:pt x="218" y="109"/>
                </a:moveTo>
                <a:lnTo>
                  <a:pt x="218" y="109"/>
                </a:lnTo>
                <a:lnTo>
                  <a:pt x="218" y="141"/>
                </a:lnTo>
                <a:lnTo>
                  <a:pt x="505" y="141"/>
                </a:lnTo>
                <a:lnTo>
                  <a:pt x="505" y="109"/>
                </a:lnTo>
                <a:lnTo>
                  <a:pt x="218" y="109"/>
                </a:lnTo>
                <a:close/>
                <a:moveTo>
                  <a:pt x="260" y="285"/>
                </a:moveTo>
                <a:lnTo>
                  <a:pt x="260" y="285"/>
                </a:lnTo>
                <a:lnTo>
                  <a:pt x="260" y="318"/>
                </a:lnTo>
                <a:lnTo>
                  <a:pt x="463" y="318"/>
                </a:lnTo>
                <a:lnTo>
                  <a:pt x="463" y="285"/>
                </a:lnTo>
                <a:lnTo>
                  <a:pt x="260" y="285"/>
                </a:lnTo>
                <a:close/>
                <a:moveTo>
                  <a:pt x="237" y="193"/>
                </a:moveTo>
                <a:lnTo>
                  <a:pt x="237" y="193"/>
                </a:lnTo>
                <a:lnTo>
                  <a:pt x="237" y="226"/>
                </a:lnTo>
                <a:lnTo>
                  <a:pt x="486" y="226"/>
                </a:lnTo>
                <a:lnTo>
                  <a:pt x="486" y="193"/>
                </a:lnTo>
                <a:lnTo>
                  <a:pt x="237" y="1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7" name="Freeform 48">
            <a:extLst>
              <a:ext uri="{FF2B5EF4-FFF2-40B4-BE49-F238E27FC236}">
                <a16:creationId xmlns:a16="http://schemas.microsoft.com/office/drawing/2014/main" xmlns="" id="{04466FA6-1426-4451-ADE1-45D4B97D823F}"/>
              </a:ext>
            </a:extLst>
          </p:cNvPr>
          <p:cNvSpPr>
            <a:spLocks noEditPoints="1"/>
          </p:cNvSpPr>
          <p:nvPr/>
        </p:nvSpPr>
        <p:spPr bwMode="auto">
          <a:xfrm>
            <a:off x="6670901" y="2936176"/>
            <a:ext cx="558800" cy="430213"/>
          </a:xfrm>
          <a:custGeom>
            <a:avLst/>
            <a:gdLst>
              <a:gd name="T0" fmla="*/ 42 w 910"/>
              <a:gd name="T1" fmla="*/ 459 h 701"/>
              <a:gd name="T2" fmla="*/ 0 w 910"/>
              <a:gd name="T3" fmla="*/ 660 h 701"/>
              <a:gd name="T4" fmla="*/ 200 w 910"/>
              <a:gd name="T5" fmla="*/ 701 h 701"/>
              <a:gd name="T6" fmla="*/ 242 w 910"/>
              <a:gd name="T7" fmla="*/ 501 h 701"/>
              <a:gd name="T8" fmla="*/ 534 w 910"/>
              <a:gd name="T9" fmla="*/ 459 h 701"/>
              <a:gd name="T10" fmla="*/ 376 w 910"/>
              <a:gd name="T11" fmla="*/ 459 h 701"/>
              <a:gd name="T12" fmla="*/ 334 w 910"/>
              <a:gd name="T13" fmla="*/ 660 h 701"/>
              <a:gd name="T14" fmla="*/ 534 w 910"/>
              <a:gd name="T15" fmla="*/ 701 h 701"/>
              <a:gd name="T16" fmla="*/ 576 w 910"/>
              <a:gd name="T17" fmla="*/ 501 h 701"/>
              <a:gd name="T18" fmla="*/ 868 w 910"/>
              <a:gd name="T19" fmla="*/ 459 h 701"/>
              <a:gd name="T20" fmla="*/ 710 w 910"/>
              <a:gd name="T21" fmla="*/ 459 h 701"/>
              <a:gd name="T22" fmla="*/ 668 w 910"/>
              <a:gd name="T23" fmla="*/ 660 h 701"/>
              <a:gd name="T24" fmla="*/ 868 w 910"/>
              <a:gd name="T25" fmla="*/ 701 h 701"/>
              <a:gd name="T26" fmla="*/ 910 w 910"/>
              <a:gd name="T27" fmla="*/ 501 h 701"/>
              <a:gd name="T28" fmla="*/ 534 w 910"/>
              <a:gd name="T29" fmla="*/ 267 h 701"/>
              <a:gd name="T30" fmla="*/ 702 w 910"/>
              <a:gd name="T31" fmla="*/ 435 h 701"/>
              <a:gd name="T32" fmla="*/ 777 w 910"/>
              <a:gd name="T33" fmla="*/ 434 h 701"/>
              <a:gd name="T34" fmla="*/ 534 w 910"/>
              <a:gd name="T35" fmla="*/ 267 h 701"/>
              <a:gd name="T36" fmla="*/ 339 w 910"/>
              <a:gd name="T37" fmla="*/ 220 h 701"/>
              <a:gd name="T38" fmla="*/ 343 w 910"/>
              <a:gd name="T39" fmla="*/ 226 h 701"/>
              <a:gd name="T40" fmla="*/ 352 w 910"/>
              <a:gd name="T41" fmla="*/ 234 h 701"/>
              <a:gd name="T42" fmla="*/ 358 w 910"/>
              <a:gd name="T43" fmla="*/ 238 h 701"/>
              <a:gd name="T44" fmla="*/ 366 w 910"/>
              <a:gd name="T45" fmla="*/ 241 h 701"/>
              <a:gd name="T46" fmla="*/ 376 w 910"/>
              <a:gd name="T47" fmla="*/ 242 h 701"/>
              <a:gd name="T48" fmla="*/ 544 w 910"/>
              <a:gd name="T49" fmla="*/ 241 h 701"/>
              <a:gd name="T50" fmla="*/ 552 w 910"/>
              <a:gd name="T51" fmla="*/ 238 h 701"/>
              <a:gd name="T52" fmla="*/ 561 w 910"/>
              <a:gd name="T53" fmla="*/ 233 h 701"/>
              <a:gd name="T54" fmla="*/ 568 w 910"/>
              <a:gd name="T55" fmla="*/ 225 h 701"/>
              <a:gd name="T56" fmla="*/ 576 w 910"/>
              <a:gd name="T57" fmla="*/ 200 h 701"/>
              <a:gd name="T58" fmla="*/ 534 w 910"/>
              <a:gd name="T59" fmla="*/ 0 h 701"/>
              <a:gd name="T60" fmla="*/ 334 w 910"/>
              <a:gd name="T61" fmla="*/ 42 h 701"/>
              <a:gd name="T62" fmla="*/ 339 w 910"/>
              <a:gd name="T63" fmla="*/ 220 h 701"/>
              <a:gd name="T64" fmla="*/ 361 w 910"/>
              <a:gd name="T65" fmla="*/ 265 h 701"/>
              <a:gd name="T66" fmla="*/ 318 w 910"/>
              <a:gd name="T67" fmla="*/ 233 h 701"/>
              <a:gd name="T68" fmla="*/ 192 w 910"/>
              <a:gd name="T69" fmla="*/ 434 h 701"/>
              <a:gd name="T70" fmla="*/ 485 w 910"/>
              <a:gd name="T71" fmla="*/ 434 h 701"/>
              <a:gd name="T72" fmla="*/ 485 w 910"/>
              <a:gd name="T73" fmla="*/ 267 h 701"/>
              <a:gd name="T74" fmla="*/ 425 w 910"/>
              <a:gd name="T75" fmla="*/ 434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10" h="701">
                <a:moveTo>
                  <a:pt x="200" y="459"/>
                </a:moveTo>
                <a:lnTo>
                  <a:pt x="42" y="459"/>
                </a:lnTo>
                <a:cubicBezTo>
                  <a:pt x="19" y="459"/>
                  <a:pt x="0" y="478"/>
                  <a:pt x="0" y="501"/>
                </a:cubicBezTo>
                <a:lnTo>
                  <a:pt x="0" y="660"/>
                </a:lnTo>
                <a:cubicBezTo>
                  <a:pt x="0" y="683"/>
                  <a:pt x="19" y="701"/>
                  <a:pt x="42" y="701"/>
                </a:cubicBezTo>
                <a:lnTo>
                  <a:pt x="200" y="701"/>
                </a:lnTo>
                <a:cubicBezTo>
                  <a:pt x="223" y="701"/>
                  <a:pt x="242" y="683"/>
                  <a:pt x="242" y="660"/>
                </a:cubicBezTo>
                <a:lnTo>
                  <a:pt x="242" y="501"/>
                </a:lnTo>
                <a:cubicBezTo>
                  <a:pt x="242" y="478"/>
                  <a:pt x="223" y="459"/>
                  <a:pt x="200" y="459"/>
                </a:cubicBezTo>
                <a:close/>
                <a:moveTo>
                  <a:pt x="534" y="459"/>
                </a:moveTo>
                <a:lnTo>
                  <a:pt x="534" y="459"/>
                </a:lnTo>
                <a:lnTo>
                  <a:pt x="376" y="459"/>
                </a:lnTo>
                <a:cubicBezTo>
                  <a:pt x="353" y="459"/>
                  <a:pt x="334" y="478"/>
                  <a:pt x="334" y="501"/>
                </a:cubicBezTo>
                <a:lnTo>
                  <a:pt x="334" y="660"/>
                </a:lnTo>
                <a:cubicBezTo>
                  <a:pt x="334" y="683"/>
                  <a:pt x="353" y="701"/>
                  <a:pt x="376" y="701"/>
                </a:cubicBezTo>
                <a:lnTo>
                  <a:pt x="534" y="701"/>
                </a:lnTo>
                <a:cubicBezTo>
                  <a:pt x="557" y="701"/>
                  <a:pt x="576" y="683"/>
                  <a:pt x="576" y="660"/>
                </a:cubicBezTo>
                <a:lnTo>
                  <a:pt x="576" y="501"/>
                </a:lnTo>
                <a:cubicBezTo>
                  <a:pt x="576" y="478"/>
                  <a:pt x="557" y="459"/>
                  <a:pt x="534" y="459"/>
                </a:cubicBezTo>
                <a:close/>
                <a:moveTo>
                  <a:pt x="868" y="459"/>
                </a:moveTo>
                <a:lnTo>
                  <a:pt x="868" y="459"/>
                </a:lnTo>
                <a:lnTo>
                  <a:pt x="710" y="459"/>
                </a:lnTo>
                <a:cubicBezTo>
                  <a:pt x="687" y="459"/>
                  <a:pt x="668" y="478"/>
                  <a:pt x="668" y="501"/>
                </a:cubicBezTo>
                <a:lnTo>
                  <a:pt x="668" y="660"/>
                </a:lnTo>
                <a:cubicBezTo>
                  <a:pt x="668" y="683"/>
                  <a:pt x="687" y="701"/>
                  <a:pt x="710" y="701"/>
                </a:cubicBezTo>
                <a:lnTo>
                  <a:pt x="868" y="701"/>
                </a:lnTo>
                <a:cubicBezTo>
                  <a:pt x="891" y="701"/>
                  <a:pt x="910" y="683"/>
                  <a:pt x="910" y="660"/>
                </a:cubicBezTo>
                <a:lnTo>
                  <a:pt x="910" y="501"/>
                </a:lnTo>
                <a:cubicBezTo>
                  <a:pt x="910" y="478"/>
                  <a:pt x="891" y="459"/>
                  <a:pt x="868" y="459"/>
                </a:cubicBezTo>
                <a:close/>
                <a:moveTo>
                  <a:pt x="534" y="267"/>
                </a:moveTo>
                <a:lnTo>
                  <a:pt x="534" y="267"/>
                </a:lnTo>
                <a:lnTo>
                  <a:pt x="702" y="435"/>
                </a:lnTo>
                <a:cubicBezTo>
                  <a:pt x="704" y="435"/>
                  <a:pt x="707" y="434"/>
                  <a:pt x="710" y="434"/>
                </a:cubicBezTo>
                <a:lnTo>
                  <a:pt x="777" y="434"/>
                </a:lnTo>
                <a:lnTo>
                  <a:pt x="585" y="243"/>
                </a:lnTo>
                <a:cubicBezTo>
                  <a:pt x="573" y="258"/>
                  <a:pt x="555" y="267"/>
                  <a:pt x="534" y="267"/>
                </a:cubicBezTo>
                <a:close/>
                <a:moveTo>
                  <a:pt x="339" y="220"/>
                </a:moveTo>
                <a:lnTo>
                  <a:pt x="339" y="220"/>
                </a:lnTo>
                <a:cubicBezTo>
                  <a:pt x="340" y="222"/>
                  <a:pt x="341" y="224"/>
                  <a:pt x="342" y="225"/>
                </a:cubicBezTo>
                <a:cubicBezTo>
                  <a:pt x="343" y="225"/>
                  <a:pt x="343" y="226"/>
                  <a:pt x="343" y="226"/>
                </a:cubicBezTo>
                <a:cubicBezTo>
                  <a:pt x="345" y="229"/>
                  <a:pt x="348" y="231"/>
                  <a:pt x="350" y="233"/>
                </a:cubicBezTo>
                <a:cubicBezTo>
                  <a:pt x="351" y="234"/>
                  <a:pt x="351" y="234"/>
                  <a:pt x="352" y="234"/>
                </a:cubicBezTo>
                <a:cubicBezTo>
                  <a:pt x="353" y="235"/>
                  <a:pt x="354" y="236"/>
                  <a:pt x="355" y="236"/>
                </a:cubicBezTo>
                <a:cubicBezTo>
                  <a:pt x="356" y="237"/>
                  <a:pt x="357" y="238"/>
                  <a:pt x="358" y="238"/>
                </a:cubicBezTo>
                <a:cubicBezTo>
                  <a:pt x="359" y="239"/>
                  <a:pt x="360" y="239"/>
                  <a:pt x="361" y="239"/>
                </a:cubicBezTo>
                <a:cubicBezTo>
                  <a:pt x="363" y="240"/>
                  <a:pt x="364" y="240"/>
                  <a:pt x="366" y="241"/>
                </a:cubicBezTo>
                <a:cubicBezTo>
                  <a:pt x="366" y="241"/>
                  <a:pt x="367" y="241"/>
                  <a:pt x="368" y="241"/>
                </a:cubicBezTo>
                <a:cubicBezTo>
                  <a:pt x="371" y="242"/>
                  <a:pt x="373" y="242"/>
                  <a:pt x="376" y="242"/>
                </a:cubicBezTo>
                <a:lnTo>
                  <a:pt x="534" y="242"/>
                </a:lnTo>
                <a:cubicBezTo>
                  <a:pt x="538" y="242"/>
                  <a:pt x="541" y="242"/>
                  <a:pt x="544" y="241"/>
                </a:cubicBezTo>
                <a:cubicBezTo>
                  <a:pt x="544" y="241"/>
                  <a:pt x="545" y="241"/>
                  <a:pt x="546" y="240"/>
                </a:cubicBezTo>
                <a:cubicBezTo>
                  <a:pt x="548" y="240"/>
                  <a:pt x="550" y="239"/>
                  <a:pt x="552" y="238"/>
                </a:cubicBezTo>
                <a:cubicBezTo>
                  <a:pt x="553" y="237"/>
                  <a:pt x="554" y="237"/>
                  <a:pt x="554" y="237"/>
                </a:cubicBezTo>
                <a:cubicBezTo>
                  <a:pt x="557" y="236"/>
                  <a:pt x="559" y="234"/>
                  <a:pt x="561" y="233"/>
                </a:cubicBezTo>
                <a:cubicBezTo>
                  <a:pt x="561" y="232"/>
                  <a:pt x="561" y="232"/>
                  <a:pt x="562" y="232"/>
                </a:cubicBezTo>
                <a:cubicBezTo>
                  <a:pt x="564" y="230"/>
                  <a:pt x="566" y="228"/>
                  <a:pt x="568" y="225"/>
                </a:cubicBezTo>
                <a:lnTo>
                  <a:pt x="568" y="225"/>
                </a:lnTo>
                <a:cubicBezTo>
                  <a:pt x="573" y="218"/>
                  <a:pt x="576" y="210"/>
                  <a:pt x="576" y="200"/>
                </a:cubicBezTo>
                <a:lnTo>
                  <a:pt x="576" y="42"/>
                </a:lnTo>
                <a:cubicBezTo>
                  <a:pt x="576" y="19"/>
                  <a:pt x="557" y="0"/>
                  <a:pt x="534" y="0"/>
                </a:cubicBezTo>
                <a:lnTo>
                  <a:pt x="376" y="0"/>
                </a:lnTo>
                <a:cubicBezTo>
                  <a:pt x="353" y="0"/>
                  <a:pt x="334" y="19"/>
                  <a:pt x="334" y="42"/>
                </a:cubicBezTo>
                <a:lnTo>
                  <a:pt x="334" y="200"/>
                </a:lnTo>
                <a:cubicBezTo>
                  <a:pt x="334" y="207"/>
                  <a:pt x="336" y="214"/>
                  <a:pt x="339" y="220"/>
                </a:cubicBezTo>
                <a:cubicBezTo>
                  <a:pt x="339" y="220"/>
                  <a:pt x="339" y="220"/>
                  <a:pt x="339" y="220"/>
                </a:cubicBezTo>
                <a:close/>
                <a:moveTo>
                  <a:pt x="361" y="265"/>
                </a:moveTo>
                <a:lnTo>
                  <a:pt x="361" y="265"/>
                </a:lnTo>
                <a:cubicBezTo>
                  <a:pt x="342" y="261"/>
                  <a:pt x="327" y="249"/>
                  <a:pt x="318" y="233"/>
                </a:cubicBezTo>
                <a:lnTo>
                  <a:pt x="117" y="434"/>
                </a:lnTo>
                <a:lnTo>
                  <a:pt x="192" y="434"/>
                </a:lnTo>
                <a:lnTo>
                  <a:pt x="361" y="265"/>
                </a:lnTo>
                <a:close/>
                <a:moveTo>
                  <a:pt x="485" y="434"/>
                </a:moveTo>
                <a:lnTo>
                  <a:pt x="485" y="434"/>
                </a:lnTo>
                <a:lnTo>
                  <a:pt x="485" y="267"/>
                </a:lnTo>
                <a:lnTo>
                  <a:pt x="425" y="267"/>
                </a:lnTo>
                <a:lnTo>
                  <a:pt x="425" y="434"/>
                </a:lnTo>
                <a:lnTo>
                  <a:pt x="485" y="43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8" name="Freeform 49">
            <a:extLst>
              <a:ext uri="{FF2B5EF4-FFF2-40B4-BE49-F238E27FC236}">
                <a16:creationId xmlns:a16="http://schemas.microsoft.com/office/drawing/2014/main" xmlns="" id="{08AB2EA8-F460-46E2-875C-3753CACEE81A}"/>
              </a:ext>
            </a:extLst>
          </p:cNvPr>
          <p:cNvSpPr>
            <a:spLocks noEditPoints="1"/>
          </p:cNvSpPr>
          <p:nvPr/>
        </p:nvSpPr>
        <p:spPr bwMode="auto">
          <a:xfrm>
            <a:off x="9182354" y="6281038"/>
            <a:ext cx="517525" cy="392113"/>
          </a:xfrm>
          <a:custGeom>
            <a:avLst/>
            <a:gdLst>
              <a:gd name="T0" fmla="*/ 228 w 844"/>
              <a:gd name="T1" fmla="*/ 536 h 639"/>
              <a:gd name="T2" fmla="*/ 383 w 844"/>
              <a:gd name="T3" fmla="*/ 639 h 639"/>
              <a:gd name="T4" fmla="*/ 508 w 844"/>
              <a:gd name="T5" fmla="*/ 172 h 639"/>
              <a:gd name="T6" fmla="*/ 843 w 844"/>
              <a:gd name="T7" fmla="*/ 119 h 639"/>
              <a:gd name="T8" fmla="*/ 508 w 844"/>
              <a:gd name="T9" fmla="*/ 66 h 639"/>
              <a:gd name="T10" fmla="*/ 50 w 844"/>
              <a:gd name="T11" fmla="*/ 132 h 639"/>
              <a:gd name="T12" fmla="*/ 336 w 844"/>
              <a:gd name="T13" fmla="*/ 133 h 639"/>
              <a:gd name="T14" fmla="*/ 336 w 844"/>
              <a:gd name="T15" fmla="*/ 26 h 639"/>
              <a:gd name="T16" fmla="*/ 50 w 844"/>
              <a:gd name="T17" fmla="*/ 132 h 639"/>
              <a:gd name="T18" fmla="*/ 53 w 844"/>
              <a:gd name="T19" fmla="*/ 237 h 639"/>
              <a:gd name="T20" fmla="*/ 252 w 844"/>
              <a:gd name="T21" fmla="*/ 260 h 639"/>
              <a:gd name="T22" fmla="*/ 336 w 844"/>
              <a:gd name="T23" fmla="*/ 237 h 639"/>
              <a:gd name="T24" fmla="*/ 369 w 844"/>
              <a:gd name="T25" fmla="*/ 150 h 639"/>
              <a:gd name="T26" fmla="*/ 20 w 844"/>
              <a:gd name="T27" fmla="*/ 151 h 639"/>
              <a:gd name="T28" fmla="*/ 574 w 844"/>
              <a:gd name="T29" fmla="*/ 339 h 639"/>
              <a:gd name="T30" fmla="*/ 567 w 844"/>
              <a:gd name="T31" fmla="*/ 327 h 639"/>
              <a:gd name="T32" fmla="*/ 355 w 844"/>
              <a:gd name="T33" fmla="*/ 271 h 639"/>
              <a:gd name="T34" fmla="*/ 198 w 844"/>
              <a:gd name="T35" fmla="*/ 329 h 639"/>
              <a:gd name="T36" fmla="*/ 190 w 844"/>
              <a:gd name="T37" fmla="*/ 343 h 639"/>
              <a:gd name="T38" fmla="*/ 190 w 844"/>
              <a:gd name="T39" fmla="*/ 358 h 639"/>
              <a:gd name="T40" fmla="*/ 195 w 844"/>
              <a:gd name="T41" fmla="*/ 368 h 639"/>
              <a:gd name="T42" fmla="*/ 259 w 844"/>
              <a:gd name="T43" fmla="*/ 411 h 639"/>
              <a:gd name="T44" fmla="*/ 291 w 844"/>
              <a:gd name="T45" fmla="*/ 420 h 639"/>
              <a:gd name="T46" fmla="*/ 326 w 844"/>
              <a:gd name="T47" fmla="*/ 426 h 639"/>
              <a:gd name="T48" fmla="*/ 383 w 844"/>
              <a:gd name="T49" fmla="*/ 430 h 639"/>
              <a:gd name="T50" fmla="*/ 568 w 844"/>
              <a:gd name="T51" fmla="*/ 373 h 639"/>
              <a:gd name="T52" fmla="*/ 573 w 844"/>
              <a:gd name="T53" fmla="*/ 365 h 639"/>
              <a:gd name="T54" fmla="*/ 576 w 844"/>
              <a:gd name="T55" fmla="*/ 356 h 639"/>
              <a:gd name="T56" fmla="*/ 574 w 844"/>
              <a:gd name="T57" fmla="*/ 339 h 639"/>
              <a:gd name="T58" fmla="*/ 53 w 844"/>
              <a:gd name="T59" fmla="*/ 341 h 639"/>
              <a:gd name="T60" fmla="*/ 160 w 844"/>
              <a:gd name="T61" fmla="*/ 338 h 639"/>
              <a:gd name="T62" fmla="*/ 166 w 844"/>
              <a:gd name="T63" fmla="*/ 320 h 639"/>
              <a:gd name="T64" fmla="*/ 20 w 844"/>
              <a:gd name="T65" fmla="*/ 255 h 639"/>
              <a:gd name="T66" fmla="*/ 650 w 844"/>
              <a:gd name="T67" fmla="*/ 230 h 639"/>
              <a:gd name="T68" fmla="*/ 466 w 844"/>
              <a:gd name="T69" fmla="*/ 247 h 639"/>
              <a:gd name="T70" fmla="*/ 791 w 844"/>
              <a:gd name="T71" fmla="*/ 276 h 639"/>
              <a:gd name="T72" fmla="*/ 824 w 844"/>
              <a:gd name="T73" fmla="*/ 190 h 639"/>
              <a:gd name="T74" fmla="*/ 650 w 844"/>
              <a:gd name="T75" fmla="*/ 334 h 639"/>
              <a:gd name="T76" fmla="*/ 607 w 844"/>
              <a:gd name="T77" fmla="*/ 354 h 639"/>
              <a:gd name="T78" fmla="*/ 650 w 844"/>
              <a:gd name="T79" fmla="*/ 407 h 639"/>
              <a:gd name="T80" fmla="*/ 843 w 844"/>
              <a:gd name="T81" fmla="*/ 327 h 639"/>
              <a:gd name="T82" fmla="*/ 40 w 844"/>
              <a:gd name="T83" fmla="*/ 370 h 639"/>
              <a:gd name="T84" fmla="*/ 161 w 844"/>
              <a:gd name="T85" fmla="*/ 471 h 639"/>
              <a:gd name="T86" fmla="*/ 575 w 844"/>
              <a:gd name="T87" fmla="*/ 445 h 639"/>
              <a:gd name="T88" fmla="*/ 569 w 844"/>
              <a:gd name="T89" fmla="*/ 435 h 639"/>
              <a:gd name="T90" fmla="*/ 537 w 844"/>
              <a:gd name="T91" fmla="*/ 432 h 639"/>
              <a:gd name="T92" fmla="*/ 501 w 844"/>
              <a:gd name="T93" fmla="*/ 445 h 639"/>
              <a:gd name="T94" fmla="*/ 383 w 844"/>
              <a:gd name="T95" fmla="*/ 461 h 639"/>
              <a:gd name="T96" fmla="*/ 266 w 844"/>
              <a:gd name="T97" fmla="*/ 446 h 639"/>
              <a:gd name="T98" fmla="*/ 209 w 844"/>
              <a:gd name="T99" fmla="*/ 421 h 639"/>
              <a:gd name="T100" fmla="*/ 191 w 844"/>
              <a:gd name="T101" fmla="*/ 465 h 639"/>
              <a:gd name="T102" fmla="*/ 572 w 844"/>
              <a:gd name="T103" fmla="*/ 471 h 639"/>
              <a:gd name="T104" fmla="*/ 576 w 844"/>
              <a:gd name="T105" fmla="*/ 460 h 639"/>
              <a:gd name="T106" fmla="*/ 824 w 844"/>
              <a:gd name="T107" fmla="*/ 399 h 639"/>
              <a:gd name="T108" fmla="*/ 605 w 844"/>
              <a:gd name="T109" fmla="*/ 436 h 639"/>
              <a:gd name="T110" fmla="*/ 791 w 844"/>
              <a:gd name="T111" fmla="*/ 485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4" h="639">
                <a:moveTo>
                  <a:pt x="557" y="526"/>
                </a:moveTo>
                <a:cubicBezTo>
                  <a:pt x="551" y="530"/>
                  <a:pt x="545" y="533"/>
                  <a:pt x="537" y="536"/>
                </a:cubicBezTo>
                <a:cubicBezTo>
                  <a:pt x="497" y="555"/>
                  <a:pt x="443" y="566"/>
                  <a:pt x="383" y="566"/>
                </a:cubicBezTo>
                <a:cubicBezTo>
                  <a:pt x="323" y="566"/>
                  <a:pt x="269" y="555"/>
                  <a:pt x="228" y="536"/>
                </a:cubicBezTo>
                <a:cubicBezTo>
                  <a:pt x="221" y="533"/>
                  <a:pt x="215" y="530"/>
                  <a:pt x="209" y="526"/>
                </a:cubicBezTo>
                <a:cubicBezTo>
                  <a:pt x="195" y="537"/>
                  <a:pt x="189" y="549"/>
                  <a:pt x="189" y="559"/>
                </a:cubicBezTo>
                <a:cubicBezTo>
                  <a:pt x="189" y="575"/>
                  <a:pt x="206" y="596"/>
                  <a:pt x="241" y="612"/>
                </a:cubicBezTo>
                <a:cubicBezTo>
                  <a:pt x="277" y="628"/>
                  <a:pt x="327" y="639"/>
                  <a:pt x="383" y="639"/>
                </a:cubicBezTo>
                <a:cubicBezTo>
                  <a:pt x="439" y="639"/>
                  <a:pt x="489" y="628"/>
                  <a:pt x="524" y="612"/>
                </a:cubicBezTo>
                <a:cubicBezTo>
                  <a:pt x="560" y="596"/>
                  <a:pt x="577" y="575"/>
                  <a:pt x="577" y="559"/>
                </a:cubicBezTo>
                <a:cubicBezTo>
                  <a:pt x="577" y="549"/>
                  <a:pt x="571" y="537"/>
                  <a:pt x="557" y="526"/>
                </a:cubicBezTo>
                <a:close/>
                <a:moveTo>
                  <a:pt x="508" y="172"/>
                </a:moveTo>
                <a:lnTo>
                  <a:pt x="508" y="172"/>
                </a:lnTo>
                <a:cubicBezTo>
                  <a:pt x="543" y="188"/>
                  <a:pt x="594" y="199"/>
                  <a:pt x="650" y="199"/>
                </a:cubicBezTo>
                <a:cubicBezTo>
                  <a:pt x="706" y="199"/>
                  <a:pt x="756" y="188"/>
                  <a:pt x="791" y="172"/>
                </a:cubicBezTo>
                <a:cubicBezTo>
                  <a:pt x="827" y="156"/>
                  <a:pt x="844" y="135"/>
                  <a:pt x="843" y="119"/>
                </a:cubicBezTo>
                <a:cubicBezTo>
                  <a:pt x="844" y="103"/>
                  <a:pt x="827" y="82"/>
                  <a:pt x="791" y="66"/>
                </a:cubicBezTo>
                <a:cubicBezTo>
                  <a:pt x="756" y="50"/>
                  <a:pt x="706" y="39"/>
                  <a:pt x="650" y="39"/>
                </a:cubicBezTo>
                <a:lnTo>
                  <a:pt x="649" y="39"/>
                </a:lnTo>
                <a:cubicBezTo>
                  <a:pt x="594" y="39"/>
                  <a:pt x="543" y="50"/>
                  <a:pt x="508" y="66"/>
                </a:cubicBezTo>
                <a:cubicBezTo>
                  <a:pt x="472" y="82"/>
                  <a:pt x="455" y="103"/>
                  <a:pt x="456" y="119"/>
                </a:cubicBezTo>
                <a:cubicBezTo>
                  <a:pt x="455" y="135"/>
                  <a:pt x="472" y="156"/>
                  <a:pt x="508" y="172"/>
                </a:cubicBezTo>
                <a:close/>
                <a:moveTo>
                  <a:pt x="50" y="132"/>
                </a:moveTo>
                <a:lnTo>
                  <a:pt x="50" y="132"/>
                </a:lnTo>
                <a:cubicBezTo>
                  <a:pt x="50" y="132"/>
                  <a:pt x="50" y="132"/>
                  <a:pt x="50" y="132"/>
                </a:cubicBezTo>
                <a:cubicBezTo>
                  <a:pt x="51" y="132"/>
                  <a:pt x="52" y="132"/>
                  <a:pt x="53" y="133"/>
                </a:cubicBezTo>
                <a:cubicBezTo>
                  <a:pt x="88" y="149"/>
                  <a:pt x="138" y="159"/>
                  <a:pt x="194" y="159"/>
                </a:cubicBezTo>
                <a:cubicBezTo>
                  <a:pt x="250" y="159"/>
                  <a:pt x="301" y="149"/>
                  <a:pt x="336" y="133"/>
                </a:cubicBezTo>
                <a:cubicBezTo>
                  <a:pt x="337" y="132"/>
                  <a:pt x="337" y="132"/>
                  <a:pt x="338" y="132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372" y="116"/>
                  <a:pt x="389" y="95"/>
                  <a:pt x="388" y="79"/>
                </a:cubicBezTo>
                <a:cubicBezTo>
                  <a:pt x="389" y="63"/>
                  <a:pt x="372" y="42"/>
                  <a:pt x="336" y="26"/>
                </a:cubicBezTo>
                <a:cubicBezTo>
                  <a:pt x="301" y="10"/>
                  <a:pt x="250" y="0"/>
                  <a:pt x="194" y="0"/>
                </a:cubicBezTo>
                <a:cubicBezTo>
                  <a:pt x="138" y="0"/>
                  <a:pt x="88" y="10"/>
                  <a:pt x="53" y="26"/>
                </a:cubicBezTo>
                <a:cubicBezTo>
                  <a:pt x="17" y="42"/>
                  <a:pt x="0" y="63"/>
                  <a:pt x="0" y="79"/>
                </a:cubicBezTo>
                <a:cubicBezTo>
                  <a:pt x="0" y="95"/>
                  <a:pt x="16" y="116"/>
                  <a:pt x="50" y="132"/>
                </a:cubicBezTo>
                <a:close/>
                <a:moveTo>
                  <a:pt x="50" y="236"/>
                </a:moveTo>
                <a:lnTo>
                  <a:pt x="50" y="236"/>
                </a:lnTo>
                <a:cubicBezTo>
                  <a:pt x="50" y="236"/>
                  <a:pt x="50" y="236"/>
                  <a:pt x="50" y="236"/>
                </a:cubicBezTo>
                <a:cubicBezTo>
                  <a:pt x="51" y="236"/>
                  <a:pt x="52" y="237"/>
                  <a:pt x="53" y="237"/>
                </a:cubicBezTo>
                <a:cubicBezTo>
                  <a:pt x="88" y="253"/>
                  <a:pt x="138" y="263"/>
                  <a:pt x="194" y="263"/>
                </a:cubicBezTo>
                <a:cubicBezTo>
                  <a:pt x="203" y="263"/>
                  <a:pt x="212" y="263"/>
                  <a:pt x="221" y="263"/>
                </a:cubicBezTo>
                <a:cubicBezTo>
                  <a:pt x="223" y="262"/>
                  <a:pt x="225" y="262"/>
                  <a:pt x="226" y="262"/>
                </a:cubicBezTo>
                <a:cubicBezTo>
                  <a:pt x="235" y="262"/>
                  <a:pt x="244" y="261"/>
                  <a:pt x="252" y="260"/>
                </a:cubicBezTo>
                <a:cubicBezTo>
                  <a:pt x="277" y="256"/>
                  <a:pt x="299" y="251"/>
                  <a:pt x="318" y="244"/>
                </a:cubicBezTo>
                <a:cubicBezTo>
                  <a:pt x="318" y="244"/>
                  <a:pt x="319" y="244"/>
                  <a:pt x="319" y="244"/>
                </a:cubicBezTo>
                <a:cubicBezTo>
                  <a:pt x="319" y="244"/>
                  <a:pt x="319" y="244"/>
                  <a:pt x="319" y="244"/>
                </a:cubicBezTo>
                <a:cubicBezTo>
                  <a:pt x="325" y="241"/>
                  <a:pt x="331" y="239"/>
                  <a:pt x="336" y="237"/>
                </a:cubicBezTo>
                <a:cubicBezTo>
                  <a:pt x="337" y="237"/>
                  <a:pt x="337" y="236"/>
                  <a:pt x="338" y="236"/>
                </a:cubicBezTo>
                <a:cubicBezTo>
                  <a:pt x="338" y="236"/>
                  <a:pt x="338" y="236"/>
                  <a:pt x="338" y="236"/>
                </a:cubicBezTo>
                <a:cubicBezTo>
                  <a:pt x="372" y="220"/>
                  <a:pt x="389" y="199"/>
                  <a:pt x="388" y="184"/>
                </a:cubicBezTo>
                <a:cubicBezTo>
                  <a:pt x="388" y="174"/>
                  <a:pt x="382" y="162"/>
                  <a:pt x="369" y="150"/>
                </a:cubicBezTo>
                <a:cubicBezTo>
                  <a:pt x="362" y="154"/>
                  <a:pt x="356" y="158"/>
                  <a:pt x="349" y="161"/>
                </a:cubicBezTo>
                <a:cubicBezTo>
                  <a:pt x="308" y="179"/>
                  <a:pt x="254" y="190"/>
                  <a:pt x="194" y="190"/>
                </a:cubicBezTo>
                <a:cubicBezTo>
                  <a:pt x="134" y="190"/>
                  <a:pt x="80" y="179"/>
                  <a:pt x="40" y="161"/>
                </a:cubicBezTo>
                <a:cubicBezTo>
                  <a:pt x="33" y="158"/>
                  <a:pt x="26" y="154"/>
                  <a:pt x="20" y="151"/>
                </a:cubicBezTo>
                <a:cubicBezTo>
                  <a:pt x="6" y="162"/>
                  <a:pt x="0" y="174"/>
                  <a:pt x="0" y="184"/>
                </a:cubicBezTo>
                <a:cubicBezTo>
                  <a:pt x="0" y="199"/>
                  <a:pt x="16" y="220"/>
                  <a:pt x="50" y="236"/>
                </a:cubicBezTo>
                <a:close/>
                <a:moveTo>
                  <a:pt x="574" y="339"/>
                </a:moveTo>
                <a:lnTo>
                  <a:pt x="574" y="339"/>
                </a:lnTo>
                <a:cubicBezTo>
                  <a:pt x="574" y="339"/>
                  <a:pt x="574" y="339"/>
                  <a:pt x="574" y="339"/>
                </a:cubicBezTo>
                <a:cubicBezTo>
                  <a:pt x="574" y="337"/>
                  <a:pt x="572" y="335"/>
                  <a:pt x="571" y="333"/>
                </a:cubicBezTo>
                <a:cubicBezTo>
                  <a:pt x="571" y="333"/>
                  <a:pt x="571" y="333"/>
                  <a:pt x="571" y="333"/>
                </a:cubicBezTo>
                <a:cubicBezTo>
                  <a:pt x="570" y="331"/>
                  <a:pt x="568" y="329"/>
                  <a:pt x="567" y="327"/>
                </a:cubicBezTo>
                <a:cubicBezTo>
                  <a:pt x="567" y="327"/>
                  <a:pt x="567" y="327"/>
                  <a:pt x="567" y="327"/>
                </a:cubicBezTo>
                <a:cubicBezTo>
                  <a:pt x="558" y="316"/>
                  <a:pt x="544" y="306"/>
                  <a:pt x="524" y="297"/>
                </a:cubicBezTo>
                <a:cubicBezTo>
                  <a:pt x="489" y="281"/>
                  <a:pt x="439" y="270"/>
                  <a:pt x="383" y="271"/>
                </a:cubicBezTo>
                <a:cubicBezTo>
                  <a:pt x="374" y="271"/>
                  <a:pt x="364" y="271"/>
                  <a:pt x="355" y="271"/>
                </a:cubicBezTo>
                <a:cubicBezTo>
                  <a:pt x="354" y="272"/>
                  <a:pt x="352" y="272"/>
                  <a:pt x="351" y="272"/>
                </a:cubicBezTo>
                <a:cubicBezTo>
                  <a:pt x="308" y="275"/>
                  <a:pt x="270" y="284"/>
                  <a:pt x="241" y="297"/>
                </a:cubicBezTo>
                <a:cubicBezTo>
                  <a:pt x="222" y="306"/>
                  <a:pt x="208" y="316"/>
                  <a:pt x="200" y="326"/>
                </a:cubicBezTo>
                <a:cubicBezTo>
                  <a:pt x="199" y="327"/>
                  <a:pt x="198" y="328"/>
                  <a:pt x="198" y="329"/>
                </a:cubicBezTo>
                <a:cubicBezTo>
                  <a:pt x="197" y="330"/>
                  <a:pt x="196" y="331"/>
                  <a:pt x="195" y="332"/>
                </a:cubicBezTo>
                <a:cubicBezTo>
                  <a:pt x="194" y="334"/>
                  <a:pt x="193" y="335"/>
                  <a:pt x="192" y="337"/>
                </a:cubicBezTo>
                <a:cubicBezTo>
                  <a:pt x="192" y="338"/>
                  <a:pt x="192" y="338"/>
                  <a:pt x="192" y="339"/>
                </a:cubicBezTo>
                <a:cubicBezTo>
                  <a:pt x="191" y="340"/>
                  <a:pt x="191" y="342"/>
                  <a:pt x="190" y="343"/>
                </a:cubicBezTo>
                <a:cubicBezTo>
                  <a:pt x="190" y="344"/>
                  <a:pt x="190" y="344"/>
                  <a:pt x="190" y="345"/>
                </a:cubicBezTo>
                <a:cubicBezTo>
                  <a:pt x="189" y="347"/>
                  <a:pt x="189" y="349"/>
                  <a:pt x="189" y="350"/>
                </a:cubicBezTo>
                <a:cubicBezTo>
                  <a:pt x="189" y="352"/>
                  <a:pt x="189" y="354"/>
                  <a:pt x="190" y="356"/>
                </a:cubicBezTo>
                <a:cubicBezTo>
                  <a:pt x="190" y="356"/>
                  <a:pt x="190" y="357"/>
                  <a:pt x="190" y="358"/>
                </a:cubicBezTo>
                <a:cubicBezTo>
                  <a:pt x="191" y="359"/>
                  <a:pt x="191" y="360"/>
                  <a:pt x="191" y="361"/>
                </a:cubicBezTo>
                <a:cubicBezTo>
                  <a:pt x="192" y="363"/>
                  <a:pt x="193" y="365"/>
                  <a:pt x="194" y="367"/>
                </a:cubicBezTo>
                <a:cubicBezTo>
                  <a:pt x="194" y="367"/>
                  <a:pt x="195" y="368"/>
                  <a:pt x="195" y="368"/>
                </a:cubicBezTo>
                <a:cubicBezTo>
                  <a:pt x="195" y="368"/>
                  <a:pt x="195" y="368"/>
                  <a:pt x="195" y="368"/>
                </a:cubicBezTo>
                <a:cubicBezTo>
                  <a:pt x="202" y="380"/>
                  <a:pt x="217" y="392"/>
                  <a:pt x="239" y="403"/>
                </a:cubicBezTo>
                <a:cubicBezTo>
                  <a:pt x="240" y="403"/>
                  <a:pt x="241" y="403"/>
                  <a:pt x="241" y="404"/>
                </a:cubicBezTo>
                <a:cubicBezTo>
                  <a:pt x="246" y="406"/>
                  <a:pt x="250" y="407"/>
                  <a:pt x="255" y="409"/>
                </a:cubicBezTo>
                <a:cubicBezTo>
                  <a:pt x="256" y="410"/>
                  <a:pt x="258" y="410"/>
                  <a:pt x="259" y="411"/>
                </a:cubicBezTo>
                <a:cubicBezTo>
                  <a:pt x="262" y="412"/>
                  <a:pt x="265" y="413"/>
                  <a:pt x="269" y="414"/>
                </a:cubicBezTo>
                <a:cubicBezTo>
                  <a:pt x="271" y="415"/>
                  <a:pt x="273" y="415"/>
                  <a:pt x="275" y="416"/>
                </a:cubicBezTo>
                <a:cubicBezTo>
                  <a:pt x="278" y="417"/>
                  <a:pt x="281" y="418"/>
                  <a:pt x="284" y="418"/>
                </a:cubicBezTo>
                <a:cubicBezTo>
                  <a:pt x="286" y="419"/>
                  <a:pt x="289" y="420"/>
                  <a:pt x="291" y="420"/>
                </a:cubicBezTo>
                <a:cubicBezTo>
                  <a:pt x="294" y="421"/>
                  <a:pt x="297" y="421"/>
                  <a:pt x="300" y="422"/>
                </a:cubicBezTo>
                <a:cubicBezTo>
                  <a:pt x="303" y="423"/>
                  <a:pt x="306" y="423"/>
                  <a:pt x="308" y="424"/>
                </a:cubicBezTo>
                <a:cubicBezTo>
                  <a:pt x="311" y="424"/>
                  <a:pt x="314" y="425"/>
                  <a:pt x="317" y="425"/>
                </a:cubicBezTo>
                <a:cubicBezTo>
                  <a:pt x="320" y="426"/>
                  <a:pt x="323" y="426"/>
                  <a:pt x="326" y="426"/>
                </a:cubicBezTo>
                <a:cubicBezTo>
                  <a:pt x="329" y="427"/>
                  <a:pt x="331" y="427"/>
                  <a:pt x="334" y="427"/>
                </a:cubicBezTo>
                <a:cubicBezTo>
                  <a:pt x="338" y="428"/>
                  <a:pt x="341" y="428"/>
                  <a:pt x="345" y="429"/>
                </a:cubicBezTo>
                <a:cubicBezTo>
                  <a:pt x="346" y="429"/>
                  <a:pt x="348" y="429"/>
                  <a:pt x="350" y="429"/>
                </a:cubicBezTo>
                <a:cubicBezTo>
                  <a:pt x="361" y="430"/>
                  <a:pt x="372" y="430"/>
                  <a:pt x="383" y="430"/>
                </a:cubicBezTo>
                <a:cubicBezTo>
                  <a:pt x="439" y="430"/>
                  <a:pt x="489" y="420"/>
                  <a:pt x="524" y="404"/>
                </a:cubicBezTo>
                <a:cubicBezTo>
                  <a:pt x="538" y="398"/>
                  <a:pt x="549" y="391"/>
                  <a:pt x="557" y="384"/>
                </a:cubicBezTo>
                <a:cubicBezTo>
                  <a:pt x="560" y="382"/>
                  <a:pt x="562" y="379"/>
                  <a:pt x="564" y="377"/>
                </a:cubicBezTo>
                <a:cubicBezTo>
                  <a:pt x="565" y="376"/>
                  <a:pt x="567" y="374"/>
                  <a:pt x="568" y="373"/>
                </a:cubicBezTo>
                <a:cubicBezTo>
                  <a:pt x="568" y="372"/>
                  <a:pt x="569" y="371"/>
                  <a:pt x="569" y="371"/>
                </a:cubicBezTo>
                <a:cubicBezTo>
                  <a:pt x="570" y="370"/>
                  <a:pt x="571" y="368"/>
                  <a:pt x="572" y="367"/>
                </a:cubicBezTo>
                <a:cubicBezTo>
                  <a:pt x="572" y="367"/>
                  <a:pt x="572" y="366"/>
                  <a:pt x="573" y="365"/>
                </a:cubicBezTo>
                <a:cubicBezTo>
                  <a:pt x="573" y="365"/>
                  <a:pt x="573" y="365"/>
                  <a:pt x="573" y="365"/>
                </a:cubicBezTo>
                <a:cubicBezTo>
                  <a:pt x="573" y="365"/>
                  <a:pt x="573" y="365"/>
                  <a:pt x="573" y="365"/>
                </a:cubicBezTo>
                <a:cubicBezTo>
                  <a:pt x="574" y="364"/>
                  <a:pt x="574" y="363"/>
                  <a:pt x="574" y="362"/>
                </a:cubicBezTo>
                <a:cubicBezTo>
                  <a:pt x="575" y="361"/>
                  <a:pt x="575" y="360"/>
                  <a:pt x="575" y="359"/>
                </a:cubicBezTo>
                <a:cubicBezTo>
                  <a:pt x="576" y="358"/>
                  <a:pt x="576" y="357"/>
                  <a:pt x="576" y="356"/>
                </a:cubicBezTo>
                <a:cubicBezTo>
                  <a:pt x="577" y="354"/>
                  <a:pt x="577" y="352"/>
                  <a:pt x="577" y="350"/>
                </a:cubicBezTo>
                <a:lnTo>
                  <a:pt x="577" y="350"/>
                </a:lnTo>
                <a:cubicBezTo>
                  <a:pt x="577" y="349"/>
                  <a:pt x="577" y="347"/>
                  <a:pt x="576" y="345"/>
                </a:cubicBezTo>
                <a:cubicBezTo>
                  <a:pt x="576" y="343"/>
                  <a:pt x="575" y="341"/>
                  <a:pt x="574" y="339"/>
                </a:cubicBezTo>
                <a:close/>
                <a:moveTo>
                  <a:pt x="20" y="255"/>
                </a:moveTo>
                <a:lnTo>
                  <a:pt x="20" y="255"/>
                </a:lnTo>
                <a:cubicBezTo>
                  <a:pt x="6" y="266"/>
                  <a:pt x="0" y="278"/>
                  <a:pt x="0" y="288"/>
                </a:cubicBezTo>
                <a:cubicBezTo>
                  <a:pt x="0" y="304"/>
                  <a:pt x="17" y="325"/>
                  <a:pt x="53" y="341"/>
                </a:cubicBezTo>
                <a:cubicBezTo>
                  <a:pt x="81" y="354"/>
                  <a:pt x="118" y="363"/>
                  <a:pt x="161" y="366"/>
                </a:cubicBezTo>
                <a:cubicBezTo>
                  <a:pt x="159" y="361"/>
                  <a:pt x="158" y="356"/>
                  <a:pt x="158" y="350"/>
                </a:cubicBezTo>
                <a:cubicBezTo>
                  <a:pt x="158" y="347"/>
                  <a:pt x="158" y="344"/>
                  <a:pt x="159" y="341"/>
                </a:cubicBezTo>
                <a:cubicBezTo>
                  <a:pt x="159" y="340"/>
                  <a:pt x="159" y="339"/>
                  <a:pt x="160" y="338"/>
                </a:cubicBezTo>
                <a:cubicBezTo>
                  <a:pt x="160" y="336"/>
                  <a:pt x="160" y="334"/>
                  <a:pt x="161" y="332"/>
                </a:cubicBezTo>
                <a:cubicBezTo>
                  <a:pt x="161" y="331"/>
                  <a:pt x="162" y="330"/>
                  <a:pt x="162" y="329"/>
                </a:cubicBezTo>
                <a:cubicBezTo>
                  <a:pt x="163" y="327"/>
                  <a:pt x="164" y="326"/>
                  <a:pt x="164" y="324"/>
                </a:cubicBezTo>
                <a:cubicBezTo>
                  <a:pt x="165" y="323"/>
                  <a:pt x="165" y="322"/>
                  <a:pt x="166" y="320"/>
                </a:cubicBezTo>
                <a:cubicBezTo>
                  <a:pt x="167" y="319"/>
                  <a:pt x="167" y="318"/>
                  <a:pt x="168" y="317"/>
                </a:cubicBezTo>
                <a:cubicBezTo>
                  <a:pt x="173" y="309"/>
                  <a:pt x="179" y="301"/>
                  <a:pt x="187" y="294"/>
                </a:cubicBezTo>
                <a:cubicBezTo>
                  <a:pt x="130" y="294"/>
                  <a:pt x="79" y="283"/>
                  <a:pt x="40" y="265"/>
                </a:cubicBezTo>
                <a:cubicBezTo>
                  <a:pt x="33" y="262"/>
                  <a:pt x="26" y="259"/>
                  <a:pt x="20" y="255"/>
                </a:cubicBezTo>
                <a:close/>
                <a:moveTo>
                  <a:pt x="824" y="190"/>
                </a:moveTo>
                <a:lnTo>
                  <a:pt x="824" y="190"/>
                </a:lnTo>
                <a:cubicBezTo>
                  <a:pt x="818" y="194"/>
                  <a:pt x="811" y="197"/>
                  <a:pt x="804" y="201"/>
                </a:cubicBezTo>
                <a:cubicBezTo>
                  <a:pt x="764" y="219"/>
                  <a:pt x="709" y="230"/>
                  <a:pt x="650" y="230"/>
                </a:cubicBezTo>
                <a:cubicBezTo>
                  <a:pt x="590" y="230"/>
                  <a:pt x="536" y="219"/>
                  <a:pt x="495" y="201"/>
                </a:cubicBezTo>
                <a:cubicBezTo>
                  <a:pt x="488" y="197"/>
                  <a:pt x="482" y="194"/>
                  <a:pt x="475" y="190"/>
                </a:cubicBezTo>
                <a:cubicBezTo>
                  <a:pt x="462" y="201"/>
                  <a:pt x="456" y="213"/>
                  <a:pt x="456" y="223"/>
                </a:cubicBezTo>
                <a:cubicBezTo>
                  <a:pt x="456" y="230"/>
                  <a:pt x="459" y="239"/>
                  <a:pt x="466" y="247"/>
                </a:cubicBezTo>
                <a:cubicBezTo>
                  <a:pt x="493" y="252"/>
                  <a:pt x="517" y="259"/>
                  <a:pt x="537" y="269"/>
                </a:cubicBezTo>
                <a:cubicBezTo>
                  <a:pt x="555" y="277"/>
                  <a:pt x="570" y="286"/>
                  <a:pt x="582" y="298"/>
                </a:cubicBezTo>
                <a:cubicBezTo>
                  <a:pt x="603" y="301"/>
                  <a:pt x="626" y="303"/>
                  <a:pt x="650" y="303"/>
                </a:cubicBezTo>
                <a:cubicBezTo>
                  <a:pt x="706" y="303"/>
                  <a:pt x="756" y="293"/>
                  <a:pt x="791" y="276"/>
                </a:cubicBezTo>
                <a:cubicBezTo>
                  <a:pt x="792" y="276"/>
                  <a:pt x="793" y="276"/>
                  <a:pt x="794" y="275"/>
                </a:cubicBezTo>
                <a:lnTo>
                  <a:pt x="794" y="275"/>
                </a:lnTo>
                <a:cubicBezTo>
                  <a:pt x="828" y="259"/>
                  <a:pt x="844" y="239"/>
                  <a:pt x="843" y="223"/>
                </a:cubicBezTo>
                <a:cubicBezTo>
                  <a:pt x="844" y="213"/>
                  <a:pt x="838" y="201"/>
                  <a:pt x="824" y="190"/>
                </a:cubicBezTo>
                <a:close/>
                <a:moveTo>
                  <a:pt x="824" y="294"/>
                </a:moveTo>
                <a:lnTo>
                  <a:pt x="824" y="294"/>
                </a:lnTo>
                <a:cubicBezTo>
                  <a:pt x="818" y="298"/>
                  <a:pt x="811" y="302"/>
                  <a:pt x="804" y="305"/>
                </a:cubicBezTo>
                <a:cubicBezTo>
                  <a:pt x="764" y="323"/>
                  <a:pt x="709" y="334"/>
                  <a:pt x="650" y="334"/>
                </a:cubicBezTo>
                <a:cubicBezTo>
                  <a:pt x="634" y="334"/>
                  <a:pt x="619" y="333"/>
                  <a:pt x="605" y="332"/>
                </a:cubicBezTo>
                <a:cubicBezTo>
                  <a:pt x="606" y="338"/>
                  <a:pt x="608" y="344"/>
                  <a:pt x="608" y="350"/>
                </a:cubicBezTo>
                <a:cubicBezTo>
                  <a:pt x="608" y="352"/>
                  <a:pt x="608" y="353"/>
                  <a:pt x="608" y="354"/>
                </a:cubicBezTo>
                <a:cubicBezTo>
                  <a:pt x="608" y="354"/>
                  <a:pt x="607" y="354"/>
                  <a:pt x="607" y="354"/>
                </a:cubicBezTo>
                <a:cubicBezTo>
                  <a:pt x="606" y="373"/>
                  <a:pt x="597" y="389"/>
                  <a:pt x="583" y="402"/>
                </a:cubicBezTo>
                <a:cubicBezTo>
                  <a:pt x="583" y="402"/>
                  <a:pt x="583" y="402"/>
                  <a:pt x="583" y="402"/>
                </a:cubicBezTo>
                <a:cubicBezTo>
                  <a:pt x="583" y="402"/>
                  <a:pt x="583" y="402"/>
                  <a:pt x="583" y="402"/>
                </a:cubicBezTo>
                <a:cubicBezTo>
                  <a:pt x="604" y="405"/>
                  <a:pt x="626" y="407"/>
                  <a:pt x="650" y="407"/>
                </a:cubicBezTo>
                <a:cubicBezTo>
                  <a:pt x="706" y="407"/>
                  <a:pt x="756" y="397"/>
                  <a:pt x="791" y="381"/>
                </a:cubicBezTo>
                <a:cubicBezTo>
                  <a:pt x="792" y="380"/>
                  <a:pt x="793" y="380"/>
                  <a:pt x="794" y="380"/>
                </a:cubicBezTo>
                <a:lnTo>
                  <a:pt x="794" y="380"/>
                </a:lnTo>
                <a:cubicBezTo>
                  <a:pt x="828" y="364"/>
                  <a:pt x="844" y="343"/>
                  <a:pt x="843" y="327"/>
                </a:cubicBezTo>
                <a:cubicBezTo>
                  <a:pt x="844" y="317"/>
                  <a:pt x="838" y="306"/>
                  <a:pt x="824" y="294"/>
                </a:cubicBezTo>
                <a:close/>
                <a:moveTo>
                  <a:pt x="179" y="399"/>
                </a:moveTo>
                <a:lnTo>
                  <a:pt x="179" y="399"/>
                </a:lnTo>
                <a:cubicBezTo>
                  <a:pt x="125" y="397"/>
                  <a:pt x="77" y="386"/>
                  <a:pt x="40" y="370"/>
                </a:cubicBezTo>
                <a:cubicBezTo>
                  <a:pt x="33" y="366"/>
                  <a:pt x="26" y="363"/>
                  <a:pt x="20" y="359"/>
                </a:cubicBezTo>
                <a:cubicBezTo>
                  <a:pt x="6" y="370"/>
                  <a:pt x="0" y="382"/>
                  <a:pt x="0" y="392"/>
                </a:cubicBezTo>
                <a:cubicBezTo>
                  <a:pt x="0" y="408"/>
                  <a:pt x="17" y="429"/>
                  <a:pt x="53" y="445"/>
                </a:cubicBezTo>
                <a:cubicBezTo>
                  <a:pt x="81" y="458"/>
                  <a:pt x="118" y="467"/>
                  <a:pt x="161" y="471"/>
                </a:cubicBezTo>
                <a:cubicBezTo>
                  <a:pt x="159" y="466"/>
                  <a:pt x="158" y="460"/>
                  <a:pt x="158" y="455"/>
                </a:cubicBezTo>
                <a:cubicBezTo>
                  <a:pt x="158" y="434"/>
                  <a:pt x="168" y="417"/>
                  <a:pt x="183" y="403"/>
                </a:cubicBezTo>
                <a:cubicBezTo>
                  <a:pt x="182" y="401"/>
                  <a:pt x="180" y="400"/>
                  <a:pt x="179" y="399"/>
                </a:cubicBezTo>
                <a:close/>
                <a:moveTo>
                  <a:pt x="575" y="445"/>
                </a:moveTo>
                <a:lnTo>
                  <a:pt x="575" y="445"/>
                </a:lnTo>
                <a:cubicBezTo>
                  <a:pt x="574" y="444"/>
                  <a:pt x="574" y="443"/>
                  <a:pt x="573" y="441"/>
                </a:cubicBezTo>
                <a:cubicBezTo>
                  <a:pt x="573" y="440"/>
                  <a:pt x="572" y="439"/>
                  <a:pt x="571" y="437"/>
                </a:cubicBezTo>
                <a:cubicBezTo>
                  <a:pt x="571" y="436"/>
                  <a:pt x="570" y="436"/>
                  <a:pt x="569" y="435"/>
                </a:cubicBezTo>
                <a:cubicBezTo>
                  <a:pt x="566" y="430"/>
                  <a:pt x="563" y="426"/>
                  <a:pt x="557" y="422"/>
                </a:cubicBezTo>
                <a:cubicBezTo>
                  <a:pt x="554" y="423"/>
                  <a:pt x="551" y="425"/>
                  <a:pt x="548" y="427"/>
                </a:cubicBezTo>
                <a:cubicBezTo>
                  <a:pt x="548" y="427"/>
                  <a:pt x="548" y="427"/>
                  <a:pt x="548" y="427"/>
                </a:cubicBezTo>
                <a:cubicBezTo>
                  <a:pt x="544" y="429"/>
                  <a:pt x="541" y="430"/>
                  <a:pt x="537" y="432"/>
                </a:cubicBezTo>
                <a:cubicBezTo>
                  <a:pt x="532" y="434"/>
                  <a:pt x="527" y="437"/>
                  <a:pt x="521" y="439"/>
                </a:cubicBezTo>
                <a:cubicBezTo>
                  <a:pt x="520" y="439"/>
                  <a:pt x="519" y="440"/>
                  <a:pt x="517" y="440"/>
                </a:cubicBezTo>
                <a:cubicBezTo>
                  <a:pt x="513" y="442"/>
                  <a:pt x="508" y="443"/>
                  <a:pt x="504" y="445"/>
                </a:cubicBezTo>
                <a:cubicBezTo>
                  <a:pt x="503" y="445"/>
                  <a:pt x="502" y="445"/>
                  <a:pt x="501" y="445"/>
                </a:cubicBezTo>
                <a:cubicBezTo>
                  <a:pt x="496" y="447"/>
                  <a:pt x="490" y="448"/>
                  <a:pt x="485" y="450"/>
                </a:cubicBezTo>
                <a:cubicBezTo>
                  <a:pt x="484" y="450"/>
                  <a:pt x="484" y="450"/>
                  <a:pt x="483" y="450"/>
                </a:cubicBezTo>
                <a:cubicBezTo>
                  <a:pt x="477" y="452"/>
                  <a:pt x="471" y="453"/>
                  <a:pt x="465" y="454"/>
                </a:cubicBezTo>
                <a:cubicBezTo>
                  <a:pt x="440" y="459"/>
                  <a:pt x="412" y="461"/>
                  <a:pt x="383" y="461"/>
                </a:cubicBezTo>
                <a:cubicBezTo>
                  <a:pt x="357" y="461"/>
                  <a:pt x="332" y="459"/>
                  <a:pt x="309" y="455"/>
                </a:cubicBezTo>
                <a:cubicBezTo>
                  <a:pt x="309" y="455"/>
                  <a:pt x="309" y="455"/>
                  <a:pt x="309" y="455"/>
                </a:cubicBezTo>
                <a:cubicBezTo>
                  <a:pt x="295" y="453"/>
                  <a:pt x="280" y="450"/>
                  <a:pt x="267" y="446"/>
                </a:cubicBezTo>
                <a:cubicBezTo>
                  <a:pt x="267" y="446"/>
                  <a:pt x="266" y="446"/>
                  <a:pt x="266" y="446"/>
                </a:cubicBezTo>
                <a:cubicBezTo>
                  <a:pt x="260" y="444"/>
                  <a:pt x="254" y="442"/>
                  <a:pt x="248" y="440"/>
                </a:cubicBezTo>
                <a:cubicBezTo>
                  <a:pt x="248" y="440"/>
                  <a:pt x="247" y="439"/>
                  <a:pt x="246" y="439"/>
                </a:cubicBezTo>
                <a:cubicBezTo>
                  <a:pt x="240" y="437"/>
                  <a:pt x="234" y="435"/>
                  <a:pt x="228" y="432"/>
                </a:cubicBezTo>
                <a:cubicBezTo>
                  <a:pt x="221" y="429"/>
                  <a:pt x="215" y="425"/>
                  <a:pt x="209" y="421"/>
                </a:cubicBezTo>
                <a:cubicBezTo>
                  <a:pt x="195" y="433"/>
                  <a:pt x="189" y="445"/>
                  <a:pt x="189" y="455"/>
                </a:cubicBezTo>
                <a:cubicBezTo>
                  <a:pt x="189" y="456"/>
                  <a:pt x="189" y="458"/>
                  <a:pt x="190" y="460"/>
                </a:cubicBezTo>
                <a:cubicBezTo>
                  <a:pt x="190" y="461"/>
                  <a:pt x="190" y="461"/>
                  <a:pt x="190" y="462"/>
                </a:cubicBezTo>
                <a:cubicBezTo>
                  <a:pt x="191" y="463"/>
                  <a:pt x="191" y="464"/>
                  <a:pt x="191" y="465"/>
                </a:cubicBezTo>
                <a:cubicBezTo>
                  <a:pt x="196" y="479"/>
                  <a:pt x="212" y="495"/>
                  <a:pt x="241" y="508"/>
                </a:cubicBezTo>
                <a:cubicBezTo>
                  <a:pt x="277" y="524"/>
                  <a:pt x="327" y="535"/>
                  <a:pt x="383" y="535"/>
                </a:cubicBezTo>
                <a:cubicBezTo>
                  <a:pt x="439" y="535"/>
                  <a:pt x="489" y="524"/>
                  <a:pt x="524" y="508"/>
                </a:cubicBezTo>
                <a:cubicBezTo>
                  <a:pt x="549" y="497"/>
                  <a:pt x="564" y="484"/>
                  <a:pt x="572" y="471"/>
                </a:cubicBezTo>
                <a:cubicBezTo>
                  <a:pt x="572" y="471"/>
                  <a:pt x="572" y="470"/>
                  <a:pt x="573" y="469"/>
                </a:cubicBezTo>
                <a:cubicBezTo>
                  <a:pt x="573" y="468"/>
                  <a:pt x="574" y="467"/>
                  <a:pt x="574" y="466"/>
                </a:cubicBezTo>
                <a:cubicBezTo>
                  <a:pt x="575" y="465"/>
                  <a:pt x="575" y="464"/>
                  <a:pt x="575" y="463"/>
                </a:cubicBezTo>
                <a:cubicBezTo>
                  <a:pt x="576" y="462"/>
                  <a:pt x="576" y="461"/>
                  <a:pt x="576" y="460"/>
                </a:cubicBezTo>
                <a:cubicBezTo>
                  <a:pt x="577" y="458"/>
                  <a:pt x="577" y="456"/>
                  <a:pt x="577" y="455"/>
                </a:cubicBezTo>
                <a:cubicBezTo>
                  <a:pt x="577" y="453"/>
                  <a:pt x="576" y="450"/>
                  <a:pt x="576" y="448"/>
                </a:cubicBezTo>
                <a:cubicBezTo>
                  <a:pt x="576" y="447"/>
                  <a:pt x="575" y="446"/>
                  <a:pt x="575" y="445"/>
                </a:cubicBezTo>
                <a:close/>
                <a:moveTo>
                  <a:pt x="824" y="399"/>
                </a:moveTo>
                <a:lnTo>
                  <a:pt x="824" y="399"/>
                </a:lnTo>
                <a:cubicBezTo>
                  <a:pt x="818" y="402"/>
                  <a:pt x="811" y="406"/>
                  <a:pt x="804" y="409"/>
                </a:cubicBezTo>
                <a:cubicBezTo>
                  <a:pt x="764" y="428"/>
                  <a:pt x="709" y="438"/>
                  <a:pt x="650" y="438"/>
                </a:cubicBezTo>
                <a:cubicBezTo>
                  <a:pt x="634" y="438"/>
                  <a:pt x="619" y="438"/>
                  <a:pt x="605" y="436"/>
                </a:cubicBezTo>
                <a:cubicBezTo>
                  <a:pt x="606" y="442"/>
                  <a:pt x="608" y="448"/>
                  <a:pt x="608" y="455"/>
                </a:cubicBezTo>
                <a:cubicBezTo>
                  <a:pt x="607" y="475"/>
                  <a:pt x="598" y="492"/>
                  <a:pt x="583" y="506"/>
                </a:cubicBezTo>
                <a:cubicBezTo>
                  <a:pt x="604" y="510"/>
                  <a:pt x="626" y="512"/>
                  <a:pt x="650" y="512"/>
                </a:cubicBezTo>
                <a:cubicBezTo>
                  <a:pt x="706" y="512"/>
                  <a:pt x="756" y="501"/>
                  <a:pt x="791" y="485"/>
                </a:cubicBezTo>
                <a:cubicBezTo>
                  <a:pt x="827" y="469"/>
                  <a:pt x="844" y="448"/>
                  <a:pt x="843" y="432"/>
                </a:cubicBezTo>
                <a:cubicBezTo>
                  <a:pt x="844" y="422"/>
                  <a:pt x="838" y="410"/>
                  <a:pt x="824" y="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9" name="Freeform 50">
            <a:extLst>
              <a:ext uri="{FF2B5EF4-FFF2-40B4-BE49-F238E27FC236}">
                <a16:creationId xmlns:a16="http://schemas.microsoft.com/office/drawing/2014/main" xmlns="" id="{723C804E-4CBE-4174-BDE9-889FB43DD66A}"/>
              </a:ext>
            </a:extLst>
          </p:cNvPr>
          <p:cNvSpPr>
            <a:spLocks noEditPoints="1"/>
          </p:cNvSpPr>
          <p:nvPr/>
        </p:nvSpPr>
        <p:spPr bwMode="auto">
          <a:xfrm>
            <a:off x="5156942" y="2834576"/>
            <a:ext cx="309563" cy="585788"/>
          </a:xfrm>
          <a:custGeom>
            <a:avLst/>
            <a:gdLst>
              <a:gd name="T0" fmla="*/ 255 w 504"/>
              <a:gd name="T1" fmla="*/ 0 h 955"/>
              <a:gd name="T2" fmla="*/ 87 w 504"/>
              <a:gd name="T3" fmla="*/ 349 h 955"/>
              <a:gd name="T4" fmla="*/ 423 w 504"/>
              <a:gd name="T5" fmla="*/ 168 h 955"/>
              <a:gd name="T6" fmla="*/ 460 w 504"/>
              <a:gd name="T7" fmla="*/ 393 h 955"/>
              <a:gd name="T8" fmla="*/ 294 w 504"/>
              <a:gd name="T9" fmla="*/ 685 h 955"/>
              <a:gd name="T10" fmla="*/ 214 w 504"/>
              <a:gd name="T11" fmla="*/ 683 h 955"/>
              <a:gd name="T12" fmla="*/ 44 w 504"/>
              <a:gd name="T13" fmla="*/ 393 h 955"/>
              <a:gd name="T14" fmla="*/ 0 w 504"/>
              <a:gd name="T15" fmla="*/ 481 h 955"/>
              <a:gd name="T16" fmla="*/ 201 w 504"/>
              <a:gd name="T17" fmla="*/ 726 h 955"/>
              <a:gd name="T18" fmla="*/ 201 w 504"/>
              <a:gd name="T19" fmla="*/ 726 h 955"/>
              <a:gd name="T20" fmla="*/ 201 w 504"/>
              <a:gd name="T21" fmla="*/ 726 h 955"/>
              <a:gd name="T22" fmla="*/ 211 w 504"/>
              <a:gd name="T23" fmla="*/ 738 h 955"/>
              <a:gd name="T24" fmla="*/ 211 w 504"/>
              <a:gd name="T25" fmla="*/ 824 h 955"/>
              <a:gd name="T26" fmla="*/ 103 w 504"/>
              <a:gd name="T27" fmla="*/ 839 h 955"/>
              <a:gd name="T28" fmla="*/ 103 w 504"/>
              <a:gd name="T29" fmla="*/ 955 h 955"/>
              <a:gd name="T30" fmla="*/ 465 w 504"/>
              <a:gd name="T31" fmla="*/ 897 h 955"/>
              <a:gd name="T32" fmla="*/ 311 w 504"/>
              <a:gd name="T33" fmla="*/ 839 h 955"/>
              <a:gd name="T34" fmla="*/ 296 w 504"/>
              <a:gd name="T35" fmla="*/ 821 h 955"/>
              <a:gd name="T36" fmla="*/ 296 w 504"/>
              <a:gd name="T37" fmla="*/ 740 h 955"/>
              <a:gd name="T38" fmla="*/ 309 w 504"/>
              <a:gd name="T39" fmla="*/ 727 h 955"/>
              <a:gd name="T40" fmla="*/ 504 w 504"/>
              <a:gd name="T41" fmla="*/ 481 h 955"/>
              <a:gd name="T42" fmla="*/ 504 w 504"/>
              <a:gd name="T43" fmla="*/ 392 h 955"/>
              <a:gd name="T44" fmla="*/ 305 w 504"/>
              <a:gd name="T45" fmla="*/ 728 h 955"/>
              <a:gd name="T46" fmla="*/ 296 w 504"/>
              <a:gd name="T47" fmla="*/ 740 h 955"/>
              <a:gd name="T48" fmla="*/ 211 w 504"/>
              <a:gd name="T49" fmla="*/ 728 h 955"/>
              <a:gd name="T50" fmla="*/ 87 w 504"/>
              <a:gd name="T51" fmla="*/ 472 h 955"/>
              <a:gd name="T52" fmla="*/ 423 w 504"/>
              <a:gd name="T53" fmla="*/ 472 h 955"/>
              <a:gd name="T54" fmla="*/ 87 w 504"/>
              <a:gd name="T55" fmla="*/ 393 h 955"/>
              <a:gd name="T56" fmla="*/ 333 w 504"/>
              <a:gd name="T57" fmla="*/ 93 h 955"/>
              <a:gd name="T58" fmla="*/ 355 w 504"/>
              <a:gd name="T59" fmla="*/ 115 h 955"/>
              <a:gd name="T60" fmla="*/ 311 w 504"/>
              <a:gd name="T61" fmla="*/ 115 h 955"/>
              <a:gd name="T62" fmla="*/ 170 w 504"/>
              <a:gd name="T63" fmla="*/ 301 h 955"/>
              <a:gd name="T64" fmla="*/ 141 w 504"/>
              <a:gd name="T65" fmla="*/ 272 h 955"/>
              <a:gd name="T66" fmla="*/ 199 w 504"/>
              <a:gd name="T67" fmla="*/ 272 h 955"/>
              <a:gd name="T68" fmla="*/ 170 w 504"/>
              <a:gd name="T69" fmla="*/ 219 h 955"/>
              <a:gd name="T70" fmla="*/ 141 w 504"/>
              <a:gd name="T71" fmla="*/ 190 h 955"/>
              <a:gd name="T72" fmla="*/ 199 w 504"/>
              <a:gd name="T73" fmla="*/ 190 h 955"/>
              <a:gd name="T74" fmla="*/ 177 w 504"/>
              <a:gd name="T75" fmla="*/ 137 h 955"/>
              <a:gd name="T76" fmla="*/ 155 w 504"/>
              <a:gd name="T77" fmla="*/ 115 h 955"/>
              <a:gd name="T78" fmla="*/ 199 w 504"/>
              <a:gd name="T79" fmla="*/ 115 h 955"/>
              <a:gd name="T80" fmla="*/ 255 w 504"/>
              <a:gd name="T81" fmla="*/ 301 h 955"/>
              <a:gd name="T82" fmla="*/ 226 w 504"/>
              <a:gd name="T83" fmla="*/ 272 h 955"/>
              <a:gd name="T84" fmla="*/ 284 w 504"/>
              <a:gd name="T85" fmla="*/ 272 h 955"/>
              <a:gd name="T86" fmla="*/ 255 w 504"/>
              <a:gd name="T87" fmla="*/ 208 h 955"/>
              <a:gd name="T88" fmla="*/ 226 w 504"/>
              <a:gd name="T89" fmla="*/ 179 h 955"/>
              <a:gd name="T90" fmla="*/ 284 w 504"/>
              <a:gd name="T91" fmla="*/ 179 h 955"/>
              <a:gd name="T92" fmla="*/ 255 w 504"/>
              <a:gd name="T93" fmla="*/ 121 h 955"/>
              <a:gd name="T94" fmla="*/ 226 w 504"/>
              <a:gd name="T95" fmla="*/ 92 h 955"/>
              <a:gd name="T96" fmla="*/ 284 w 504"/>
              <a:gd name="T97" fmla="*/ 92 h 955"/>
              <a:gd name="T98" fmla="*/ 340 w 504"/>
              <a:gd name="T99" fmla="*/ 301 h 955"/>
              <a:gd name="T100" fmla="*/ 311 w 504"/>
              <a:gd name="T101" fmla="*/ 272 h 955"/>
              <a:gd name="T102" fmla="*/ 369 w 504"/>
              <a:gd name="T103" fmla="*/ 272 h 955"/>
              <a:gd name="T104" fmla="*/ 340 w 504"/>
              <a:gd name="T105" fmla="*/ 219 h 955"/>
              <a:gd name="T106" fmla="*/ 311 w 504"/>
              <a:gd name="T107" fmla="*/ 190 h 955"/>
              <a:gd name="T108" fmla="*/ 369 w 504"/>
              <a:gd name="T109" fmla="*/ 190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4" h="955">
                <a:moveTo>
                  <a:pt x="423" y="168"/>
                </a:moveTo>
                <a:cubicBezTo>
                  <a:pt x="423" y="75"/>
                  <a:pt x="348" y="0"/>
                  <a:pt x="255" y="0"/>
                </a:cubicBezTo>
                <a:cubicBezTo>
                  <a:pt x="163" y="0"/>
                  <a:pt x="87" y="75"/>
                  <a:pt x="87" y="168"/>
                </a:cubicBezTo>
                <a:lnTo>
                  <a:pt x="87" y="349"/>
                </a:lnTo>
                <a:lnTo>
                  <a:pt x="423" y="349"/>
                </a:lnTo>
                <a:lnTo>
                  <a:pt x="423" y="168"/>
                </a:lnTo>
                <a:close/>
                <a:moveTo>
                  <a:pt x="460" y="392"/>
                </a:moveTo>
                <a:lnTo>
                  <a:pt x="460" y="393"/>
                </a:lnTo>
                <a:lnTo>
                  <a:pt x="460" y="481"/>
                </a:lnTo>
                <a:cubicBezTo>
                  <a:pt x="460" y="585"/>
                  <a:pt x="389" y="669"/>
                  <a:pt x="294" y="685"/>
                </a:cubicBezTo>
                <a:cubicBezTo>
                  <a:pt x="283" y="687"/>
                  <a:pt x="271" y="688"/>
                  <a:pt x="259" y="688"/>
                </a:cubicBezTo>
                <a:cubicBezTo>
                  <a:pt x="244" y="688"/>
                  <a:pt x="228" y="687"/>
                  <a:pt x="214" y="683"/>
                </a:cubicBezTo>
                <a:cubicBezTo>
                  <a:pt x="118" y="663"/>
                  <a:pt x="44" y="578"/>
                  <a:pt x="44" y="481"/>
                </a:cubicBezTo>
                <a:lnTo>
                  <a:pt x="44" y="393"/>
                </a:lnTo>
                <a:lnTo>
                  <a:pt x="0" y="393"/>
                </a:lnTo>
                <a:lnTo>
                  <a:pt x="0" y="481"/>
                </a:lnTo>
                <a:cubicBezTo>
                  <a:pt x="0" y="598"/>
                  <a:pt x="87" y="699"/>
                  <a:pt x="200" y="726"/>
                </a:cubicBezTo>
                <a:cubicBezTo>
                  <a:pt x="200" y="726"/>
                  <a:pt x="200" y="726"/>
                  <a:pt x="201" y="726"/>
                </a:cubicBezTo>
                <a:lnTo>
                  <a:pt x="201" y="726"/>
                </a:lnTo>
                <a:lnTo>
                  <a:pt x="201" y="726"/>
                </a:lnTo>
                <a:lnTo>
                  <a:pt x="201" y="726"/>
                </a:lnTo>
                <a:lnTo>
                  <a:pt x="201" y="726"/>
                </a:lnTo>
                <a:lnTo>
                  <a:pt x="201" y="726"/>
                </a:lnTo>
                <a:cubicBezTo>
                  <a:pt x="207" y="727"/>
                  <a:pt x="211" y="732"/>
                  <a:pt x="211" y="738"/>
                </a:cubicBezTo>
                <a:lnTo>
                  <a:pt x="211" y="821"/>
                </a:lnTo>
                <a:lnTo>
                  <a:pt x="211" y="824"/>
                </a:lnTo>
                <a:cubicBezTo>
                  <a:pt x="211" y="832"/>
                  <a:pt x="204" y="839"/>
                  <a:pt x="195" y="839"/>
                </a:cubicBezTo>
                <a:lnTo>
                  <a:pt x="103" y="839"/>
                </a:lnTo>
                <a:cubicBezTo>
                  <a:pt x="71" y="839"/>
                  <a:pt x="45" y="865"/>
                  <a:pt x="45" y="897"/>
                </a:cubicBezTo>
                <a:cubicBezTo>
                  <a:pt x="45" y="929"/>
                  <a:pt x="71" y="955"/>
                  <a:pt x="103" y="955"/>
                </a:cubicBezTo>
                <a:lnTo>
                  <a:pt x="407" y="955"/>
                </a:lnTo>
                <a:cubicBezTo>
                  <a:pt x="439" y="955"/>
                  <a:pt x="465" y="929"/>
                  <a:pt x="465" y="897"/>
                </a:cubicBezTo>
                <a:cubicBezTo>
                  <a:pt x="465" y="865"/>
                  <a:pt x="439" y="839"/>
                  <a:pt x="407" y="839"/>
                </a:cubicBezTo>
                <a:lnTo>
                  <a:pt x="311" y="839"/>
                </a:lnTo>
                <a:cubicBezTo>
                  <a:pt x="303" y="839"/>
                  <a:pt x="296" y="832"/>
                  <a:pt x="296" y="824"/>
                </a:cubicBezTo>
                <a:lnTo>
                  <a:pt x="296" y="821"/>
                </a:lnTo>
                <a:lnTo>
                  <a:pt x="296" y="740"/>
                </a:lnTo>
                <a:lnTo>
                  <a:pt x="296" y="740"/>
                </a:lnTo>
                <a:cubicBezTo>
                  <a:pt x="296" y="735"/>
                  <a:pt x="300" y="730"/>
                  <a:pt x="305" y="728"/>
                </a:cubicBezTo>
                <a:cubicBezTo>
                  <a:pt x="306" y="728"/>
                  <a:pt x="307" y="727"/>
                  <a:pt x="309" y="727"/>
                </a:cubicBezTo>
                <a:cubicBezTo>
                  <a:pt x="309" y="727"/>
                  <a:pt x="309" y="727"/>
                  <a:pt x="309" y="727"/>
                </a:cubicBezTo>
                <a:cubicBezTo>
                  <a:pt x="421" y="704"/>
                  <a:pt x="504" y="604"/>
                  <a:pt x="504" y="481"/>
                </a:cubicBezTo>
                <a:lnTo>
                  <a:pt x="504" y="393"/>
                </a:lnTo>
                <a:lnTo>
                  <a:pt x="504" y="392"/>
                </a:lnTo>
                <a:lnTo>
                  <a:pt x="460" y="392"/>
                </a:lnTo>
                <a:close/>
                <a:moveTo>
                  <a:pt x="305" y="728"/>
                </a:moveTo>
                <a:cubicBezTo>
                  <a:pt x="302" y="729"/>
                  <a:pt x="299" y="729"/>
                  <a:pt x="296" y="730"/>
                </a:cubicBezTo>
                <a:lnTo>
                  <a:pt x="296" y="740"/>
                </a:lnTo>
                <a:moveTo>
                  <a:pt x="211" y="738"/>
                </a:moveTo>
                <a:lnTo>
                  <a:pt x="211" y="728"/>
                </a:lnTo>
                <a:cubicBezTo>
                  <a:pt x="207" y="727"/>
                  <a:pt x="204" y="726"/>
                  <a:pt x="201" y="726"/>
                </a:cubicBezTo>
                <a:moveTo>
                  <a:pt x="87" y="472"/>
                </a:moveTo>
                <a:cubicBezTo>
                  <a:pt x="87" y="565"/>
                  <a:pt x="163" y="640"/>
                  <a:pt x="255" y="640"/>
                </a:cubicBezTo>
                <a:cubicBezTo>
                  <a:pt x="348" y="640"/>
                  <a:pt x="423" y="565"/>
                  <a:pt x="423" y="472"/>
                </a:cubicBezTo>
                <a:lnTo>
                  <a:pt x="423" y="393"/>
                </a:lnTo>
                <a:lnTo>
                  <a:pt x="87" y="393"/>
                </a:lnTo>
                <a:lnTo>
                  <a:pt x="87" y="472"/>
                </a:lnTo>
                <a:close/>
                <a:moveTo>
                  <a:pt x="333" y="93"/>
                </a:moveTo>
                <a:lnTo>
                  <a:pt x="333" y="93"/>
                </a:lnTo>
                <a:cubicBezTo>
                  <a:pt x="346" y="93"/>
                  <a:pt x="355" y="103"/>
                  <a:pt x="355" y="115"/>
                </a:cubicBezTo>
                <a:cubicBezTo>
                  <a:pt x="355" y="127"/>
                  <a:pt x="346" y="137"/>
                  <a:pt x="333" y="137"/>
                </a:cubicBezTo>
                <a:cubicBezTo>
                  <a:pt x="321" y="137"/>
                  <a:pt x="311" y="127"/>
                  <a:pt x="311" y="115"/>
                </a:cubicBezTo>
                <a:cubicBezTo>
                  <a:pt x="311" y="103"/>
                  <a:pt x="321" y="93"/>
                  <a:pt x="333" y="93"/>
                </a:cubicBezTo>
                <a:close/>
                <a:moveTo>
                  <a:pt x="170" y="301"/>
                </a:moveTo>
                <a:lnTo>
                  <a:pt x="170" y="301"/>
                </a:lnTo>
                <a:cubicBezTo>
                  <a:pt x="154" y="301"/>
                  <a:pt x="141" y="288"/>
                  <a:pt x="141" y="272"/>
                </a:cubicBezTo>
                <a:cubicBezTo>
                  <a:pt x="141" y="256"/>
                  <a:pt x="154" y="243"/>
                  <a:pt x="170" y="243"/>
                </a:cubicBezTo>
                <a:cubicBezTo>
                  <a:pt x="186" y="243"/>
                  <a:pt x="199" y="256"/>
                  <a:pt x="199" y="272"/>
                </a:cubicBezTo>
                <a:cubicBezTo>
                  <a:pt x="199" y="288"/>
                  <a:pt x="186" y="301"/>
                  <a:pt x="170" y="301"/>
                </a:cubicBezTo>
                <a:close/>
                <a:moveTo>
                  <a:pt x="170" y="219"/>
                </a:moveTo>
                <a:lnTo>
                  <a:pt x="170" y="219"/>
                </a:lnTo>
                <a:cubicBezTo>
                  <a:pt x="154" y="219"/>
                  <a:pt x="141" y="206"/>
                  <a:pt x="141" y="190"/>
                </a:cubicBezTo>
                <a:cubicBezTo>
                  <a:pt x="141" y="174"/>
                  <a:pt x="154" y="161"/>
                  <a:pt x="170" y="161"/>
                </a:cubicBezTo>
                <a:cubicBezTo>
                  <a:pt x="186" y="161"/>
                  <a:pt x="199" y="174"/>
                  <a:pt x="199" y="190"/>
                </a:cubicBezTo>
                <a:cubicBezTo>
                  <a:pt x="199" y="206"/>
                  <a:pt x="186" y="219"/>
                  <a:pt x="170" y="219"/>
                </a:cubicBezTo>
                <a:close/>
                <a:moveTo>
                  <a:pt x="177" y="137"/>
                </a:moveTo>
                <a:lnTo>
                  <a:pt x="177" y="137"/>
                </a:lnTo>
                <a:cubicBezTo>
                  <a:pt x="165" y="137"/>
                  <a:pt x="155" y="127"/>
                  <a:pt x="155" y="115"/>
                </a:cubicBezTo>
                <a:cubicBezTo>
                  <a:pt x="155" y="103"/>
                  <a:pt x="165" y="93"/>
                  <a:pt x="177" y="93"/>
                </a:cubicBezTo>
                <a:cubicBezTo>
                  <a:pt x="189" y="93"/>
                  <a:pt x="199" y="103"/>
                  <a:pt x="199" y="115"/>
                </a:cubicBezTo>
                <a:cubicBezTo>
                  <a:pt x="199" y="127"/>
                  <a:pt x="189" y="137"/>
                  <a:pt x="177" y="137"/>
                </a:cubicBezTo>
                <a:close/>
                <a:moveTo>
                  <a:pt x="255" y="301"/>
                </a:moveTo>
                <a:lnTo>
                  <a:pt x="255" y="301"/>
                </a:lnTo>
                <a:cubicBezTo>
                  <a:pt x="239" y="301"/>
                  <a:pt x="226" y="288"/>
                  <a:pt x="226" y="272"/>
                </a:cubicBezTo>
                <a:cubicBezTo>
                  <a:pt x="226" y="256"/>
                  <a:pt x="239" y="243"/>
                  <a:pt x="255" y="243"/>
                </a:cubicBezTo>
                <a:cubicBezTo>
                  <a:pt x="271" y="243"/>
                  <a:pt x="284" y="256"/>
                  <a:pt x="284" y="272"/>
                </a:cubicBezTo>
                <a:cubicBezTo>
                  <a:pt x="284" y="288"/>
                  <a:pt x="271" y="301"/>
                  <a:pt x="255" y="301"/>
                </a:cubicBezTo>
                <a:close/>
                <a:moveTo>
                  <a:pt x="255" y="208"/>
                </a:moveTo>
                <a:lnTo>
                  <a:pt x="255" y="208"/>
                </a:lnTo>
                <a:cubicBezTo>
                  <a:pt x="239" y="208"/>
                  <a:pt x="226" y="195"/>
                  <a:pt x="226" y="179"/>
                </a:cubicBezTo>
                <a:cubicBezTo>
                  <a:pt x="226" y="163"/>
                  <a:pt x="239" y="150"/>
                  <a:pt x="255" y="150"/>
                </a:cubicBezTo>
                <a:cubicBezTo>
                  <a:pt x="271" y="150"/>
                  <a:pt x="284" y="163"/>
                  <a:pt x="284" y="179"/>
                </a:cubicBezTo>
                <a:cubicBezTo>
                  <a:pt x="284" y="195"/>
                  <a:pt x="271" y="208"/>
                  <a:pt x="255" y="208"/>
                </a:cubicBezTo>
                <a:close/>
                <a:moveTo>
                  <a:pt x="255" y="121"/>
                </a:moveTo>
                <a:lnTo>
                  <a:pt x="255" y="121"/>
                </a:lnTo>
                <a:cubicBezTo>
                  <a:pt x="239" y="121"/>
                  <a:pt x="226" y="108"/>
                  <a:pt x="226" y="92"/>
                </a:cubicBezTo>
                <a:cubicBezTo>
                  <a:pt x="226" y="76"/>
                  <a:pt x="239" y="63"/>
                  <a:pt x="255" y="63"/>
                </a:cubicBezTo>
                <a:cubicBezTo>
                  <a:pt x="271" y="63"/>
                  <a:pt x="284" y="76"/>
                  <a:pt x="284" y="92"/>
                </a:cubicBezTo>
                <a:cubicBezTo>
                  <a:pt x="284" y="108"/>
                  <a:pt x="271" y="121"/>
                  <a:pt x="255" y="121"/>
                </a:cubicBezTo>
                <a:close/>
                <a:moveTo>
                  <a:pt x="340" y="301"/>
                </a:moveTo>
                <a:lnTo>
                  <a:pt x="340" y="301"/>
                </a:lnTo>
                <a:cubicBezTo>
                  <a:pt x="324" y="301"/>
                  <a:pt x="311" y="288"/>
                  <a:pt x="311" y="272"/>
                </a:cubicBezTo>
                <a:cubicBezTo>
                  <a:pt x="311" y="256"/>
                  <a:pt x="324" y="243"/>
                  <a:pt x="340" y="243"/>
                </a:cubicBezTo>
                <a:cubicBezTo>
                  <a:pt x="356" y="243"/>
                  <a:pt x="369" y="256"/>
                  <a:pt x="369" y="272"/>
                </a:cubicBezTo>
                <a:cubicBezTo>
                  <a:pt x="369" y="288"/>
                  <a:pt x="356" y="301"/>
                  <a:pt x="340" y="301"/>
                </a:cubicBezTo>
                <a:close/>
                <a:moveTo>
                  <a:pt x="340" y="219"/>
                </a:moveTo>
                <a:lnTo>
                  <a:pt x="340" y="219"/>
                </a:lnTo>
                <a:cubicBezTo>
                  <a:pt x="324" y="219"/>
                  <a:pt x="311" y="206"/>
                  <a:pt x="311" y="190"/>
                </a:cubicBezTo>
                <a:cubicBezTo>
                  <a:pt x="311" y="174"/>
                  <a:pt x="324" y="161"/>
                  <a:pt x="340" y="161"/>
                </a:cubicBezTo>
                <a:cubicBezTo>
                  <a:pt x="356" y="161"/>
                  <a:pt x="369" y="174"/>
                  <a:pt x="369" y="190"/>
                </a:cubicBezTo>
                <a:cubicBezTo>
                  <a:pt x="369" y="206"/>
                  <a:pt x="356" y="219"/>
                  <a:pt x="340" y="2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0" name="Freeform 13">
            <a:extLst>
              <a:ext uri="{FF2B5EF4-FFF2-40B4-BE49-F238E27FC236}">
                <a16:creationId xmlns:a16="http://schemas.microsoft.com/office/drawing/2014/main" xmlns="" id="{250B41D0-EF88-4ADF-8DA7-6A9AD8F93CD1}"/>
              </a:ext>
            </a:extLst>
          </p:cNvPr>
          <p:cNvSpPr>
            <a:spLocks noEditPoints="1"/>
          </p:cNvSpPr>
          <p:nvPr/>
        </p:nvSpPr>
        <p:spPr bwMode="auto">
          <a:xfrm>
            <a:off x="10794046" y="4533744"/>
            <a:ext cx="590847" cy="464104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1" name="Freeform 19">
            <a:extLst>
              <a:ext uri="{FF2B5EF4-FFF2-40B4-BE49-F238E27FC236}">
                <a16:creationId xmlns:a16="http://schemas.microsoft.com/office/drawing/2014/main" xmlns="" id="{D74F5C4B-C2E5-43E9-8E34-CA6ABE789AE8}"/>
              </a:ext>
            </a:extLst>
          </p:cNvPr>
          <p:cNvSpPr>
            <a:spLocks noEditPoints="1"/>
          </p:cNvSpPr>
          <p:nvPr/>
        </p:nvSpPr>
        <p:spPr bwMode="auto">
          <a:xfrm>
            <a:off x="10051031" y="2877297"/>
            <a:ext cx="528365" cy="500345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2" name="Freeform 21">
            <a:extLst>
              <a:ext uri="{FF2B5EF4-FFF2-40B4-BE49-F238E27FC236}">
                <a16:creationId xmlns:a16="http://schemas.microsoft.com/office/drawing/2014/main" xmlns="" id="{B256D0C0-78AE-4128-982A-FAA8DD7C5A7C}"/>
              </a:ext>
            </a:extLst>
          </p:cNvPr>
          <p:cNvSpPr>
            <a:spLocks noEditPoints="1"/>
          </p:cNvSpPr>
          <p:nvPr/>
        </p:nvSpPr>
        <p:spPr bwMode="auto">
          <a:xfrm>
            <a:off x="10897791" y="5191967"/>
            <a:ext cx="438193" cy="665209"/>
          </a:xfrm>
          <a:custGeom>
            <a:avLst/>
            <a:gdLst>
              <a:gd name="T0" fmla="*/ 72 w 401"/>
              <a:gd name="T1" fmla="*/ 59 h 610"/>
              <a:gd name="T2" fmla="*/ 92 w 401"/>
              <a:gd name="T3" fmla="*/ 27 h 610"/>
              <a:gd name="T4" fmla="*/ 130 w 401"/>
              <a:gd name="T5" fmla="*/ 23 h 610"/>
              <a:gd name="T6" fmla="*/ 110 w 401"/>
              <a:gd name="T7" fmla="*/ 55 h 610"/>
              <a:gd name="T8" fmla="*/ 72 w 401"/>
              <a:gd name="T9" fmla="*/ 59 h 610"/>
              <a:gd name="T10" fmla="*/ 150 w 401"/>
              <a:gd name="T11" fmla="*/ 453 h 610"/>
              <a:gd name="T12" fmla="*/ 194 w 401"/>
              <a:gd name="T13" fmla="*/ 458 h 610"/>
              <a:gd name="T14" fmla="*/ 291 w 401"/>
              <a:gd name="T15" fmla="*/ 431 h 610"/>
              <a:gd name="T16" fmla="*/ 297 w 401"/>
              <a:gd name="T17" fmla="*/ 408 h 610"/>
              <a:gd name="T18" fmla="*/ 275 w 401"/>
              <a:gd name="T19" fmla="*/ 403 h 610"/>
              <a:gd name="T20" fmla="*/ 158 w 401"/>
              <a:gd name="T21" fmla="*/ 422 h 610"/>
              <a:gd name="T22" fmla="*/ 62 w 401"/>
              <a:gd name="T23" fmla="*/ 353 h 610"/>
              <a:gd name="T24" fmla="*/ 43 w 401"/>
              <a:gd name="T25" fmla="*/ 236 h 610"/>
              <a:gd name="T26" fmla="*/ 103 w 401"/>
              <a:gd name="T27" fmla="*/ 146 h 610"/>
              <a:gd name="T28" fmla="*/ 207 w 401"/>
              <a:gd name="T29" fmla="*/ 316 h 610"/>
              <a:gd name="T30" fmla="*/ 208 w 401"/>
              <a:gd name="T31" fmla="*/ 318 h 610"/>
              <a:gd name="T32" fmla="*/ 208 w 401"/>
              <a:gd name="T33" fmla="*/ 318 h 610"/>
              <a:gd name="T34" fmla="*/ 267 w 401"/>
              <a:gd name="T35" fmla="*/ 311 h 610"/>
              <a:gd name="T36" fmla="*/ 299 w 401"/>
              <a:gd name="T37" fmla="*/ 262 h 610"/>
              <a:gd name="T38" fmla="*/ 300 w 401"/>
              <a:gd name="T39" fmla="*/ 261 h 610"/>
              <a:gd name="T40" fmla="*/ 147 w 401"/>
              <a:gd name="T41" fmla="*/ 14 h 610"/>
              <a:gd name="T42" fmla="*/ 147 w 401"/>
              <a:gd name="T43" fmla="*/ 14 h 610"/>
              <a:gd name="T44" fmla="*/ 147 w 401"/>
              <a:gd name="T45" fmla="*/ 13 h 610"/>
              <a:gd name="T46" fmla="*/ 87 w 401"/>
              <a:gd name="T47" fmla="*/ 18 h 610"/>
              <a:gd name="T48" fmla="*/ 55 w 401"/>
              <a:gd name="T49" fmla="*/ 69 h 610"/>
              <a:gd name="T50" fmla="*/ 56 w 401"/>
              <a:gd name="T51" fmla="*/ 70 h 610"/>
              <a:gd name="T52" fmla="*/ 56 w 401"/>
              <a:gd name="T53" fmla="*/ 70 h 610"/>
              <a:gd name="T54" fmla="*/ 86 w 401"/>
              <a:gd name="T55" fmla="*/ 119 h 610"/>
              <a:gd name="T56" fmla="*/ 12 w 401"/>
              <a:gd name="T57" fmla="*/ 228 h 610"/>
              <a:gd name="T58" fmla="*/ 35 w 401"/>
              <a:gd name="T59" fmla="*/ 369 h 610"/>
              <a:gd name="T60" fmla="*/ 150 w 401"/>
              <a:gd name="T61" fmla="*/ 453 h 610"/>
              <a:gd name="T62" fmla="*/ 386 w 401"/>
              <a:gd name="T63" fmla="*/ 356 h 610"/>
              <a:gd name="T64" fmla="*/ 163 w 401"/>
              <a:gd name="T65" fmla="*/ 356 h 610"/>
              <a:gd name="T66" fmla="*/ 148 w 401"/>
              <a:gd name="T67" fmla="*/ 371 h 610"/>
              <a:gd name="T68" fmla="*/ 163 w 401"/>
              <a:gd name="T69" fmla="*/ 387 h 610"/>
              <a:gd name="T70" fmla="*/ 386 w 401"/>
              <a:gd name="T71" fmla="*/ 387 h 610"/>
              <a:gd name="T72" fmla="*/ 401 w 401"/>
              <a:gd name="T73" fmla="*/ 371 h 610"/>
              <a:gd name="T74" fmla="*/ 386 w 401"/>
              <a:gd name="T75" fmla="*/ 356 h 610"/>
              <a:gd name="T76" fmla="*/ 202 w 401"/>
              <a:gd name="T77" fmla="*/ 506 h 610"/>
              <a:gd name="T78" fmla="*/ 183 w 401"/>
              <a:gd name="T79" fmla="*/ 526 h 610"/>
              <a:gd name="T80" fmla="*/ 163 w 401"/>
              <a:gd name="T81" fmla="*/ 506 h 610"/>
              <a:gd name="T82" fmla="*/ 183 w 401"/>
              <a:gd name="T83" fmla="*/ 487 h 610"/>
              <a:gd name="T84" fmla="*/ 202 w 401"/>
              <a:gd name="T85" fmla="*/ 506 h 610"/>
              <a:gd name="T86" fmla="*/ 142 w 401"/>
              <a:gd name="T87" fmla="*/ 506 h 610"/>
              <a:gd name="T88" fmla="*/ 183 w 401"/>
              <a:gd name="T89" fmla="*/ 547 h 610"/>
              <a:gd name="T90" fmla="*/ 223 w 401"/>
              <a:gd name="T91" fmla="*/ 506 h 610"/>
              <a:gd name="T92" fmla="*/ 183 w 401"/>
              <a:gd name="T93" fmla="*/ 466 h 610"/>
              <a:gd name="T94" fmla="*/ 142 w 401"/>
              <a:gd name="T95" fmla="*/ 506 h 610"/>
              <a:gd name="T96" fmla="*/ 237 w 401"/>
              <a:gd name="T97" fmla="*/ 525 h 610"/>
              <a:gd name="T98" fmla="*/ 183 w 401"/>
              <a:gd name="T99" fmla="*/ 564 h 610"/>
              <a:gd name="T100" fmla="*/ 128 w 401"/>
              <a:gd name="T101" fmla="*/ 525 h 610"/>
              <a:gd name="T102" fmla="*/ 55 w 401"/>
              <a:gd name="T103" fmla="*/ 594 h 610"/>
              <a:gd name="T104" fmla="*/ 54 w 401"/>
              <a:gd name="T105" fmla="*/ 605 h 610"/>
              <a:gd name="T106" fmla="*/ 64 w 401"/>
              <a:gd name="T107" fmla="*/ 610 h 610"/>
              <a:gd name="T108" fmla="*/ 302 w 401"/>
              <a:gd name="T109" fmla="*/ 610 h 610"/>
              <a:gd name="T110" fmla="*/ 302 w 401"/>
              <a:gd name="T111" fmla="*/ 610 h 610"/>
              <a:gd name="T112" fmla="*/ 312 w 401"/>
              <a:gd name="T113" fmla="*/ 599 h 610"/>
              <a:gd name="T114" fmla="*/ 310 w 401"/>
              <a:gd name="T115" fmla="*/ 593 h 610"/>
              <a:gd name="T116" fmla="*/ 237 w 401"/>
              <a:gd name="T117" fmla="*/ 525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1" h="610">
                <a:moveTo>
                  <a:pt x="72" y="59"/>
                </a:moveTo>
                <a:cubicBezTo>
                  <a:pt x="67" y="51"/>
                  <a:pt x="76" y="36"/>
                  <a:pt x="92" y="27"/>
                </a:cubicBezTo>
                <a:cubicBezTo>
                  <a:pt x="108" y="17"/>
                  <a:pt x="125" y="15"/>
                  <a:pt x="130" y="23"/>
                </a:cubicBezTo>
                <a:cubicBezTo>
                  <a:pt x="134" y="31"/>
                  <a:pt x="126" y="45"/>
                  <a:pt x="110" y="55"/>
                </a:cubicBezTo>
                <a:cubicBezTo>
                  <a:pt x="94" y="65"/>
                  <a:pt x="77" y="67"/>
                  <a:pt x="72" y="59"/>
                </a:cubicBezTo>
                <a:close/>
                <a:moveTo>
                  <a:pt x="150" y="453"/>
                </a:moveTo>
                <a:cubicBezTo>
                  <a:pt x="165" y="457"/>
                  <a:pt x="179" y="458"/>
                  <a:pt x="194" y="458"/>
                </a:cubicBezTo>
                <a:cubicBezTo>
                  <a:pt x="228" y="458"/>
                  <a:pt x="262" y="449"/>
                  <a:pt x="291" y="431"/>
                </a:cubicBezTo>
                <a:cubicBezTo>
                  <a:pt x="299" y="426"/>
                  <a:pt x="301" y="416"/>
                  <a:pt x="297" y="408"/>
                </a:cubicBezTo>
                <a:cubicBezTo>
                  <a:pt x="292" y="401"/>
                  <a:pt x="282" y="399"/>
                  <a:pt x="275" y="403"/>
                </a:cubicBezTo>
                <a:cubicBezTo>
                  <a:pt x="239" y="425"/>
                  <a:pt x="198" y="432"/>
                  <a:pt x="158" y="422"/>
                </a:cubicBezTo>
                <a:cubicBezTo>
                  <a:pt x="118" y="412"/>
                  <a:pt x="84" y="388"/>
                  <a:pt x="62" y="353"/>
                </a:cubicBezTo>
                <a:cubicBezTo>
                  <a:pt x="40" y="317"/>
                  <a:pt x="34" y="276"/>
                  <a:pt x="43" y="236"/>
                </a:cubicBezTo>
                <a:cubicBezTo>
                  <a:pt x="52" y="199"/>
                  <a:pt x="73" y="168"/>
                  <a:pt x="103" y="146"/>
                </a:cubicBezTo>
                <a:lnTo>
                  <a:pt x="207" y="316"/>
                </a:lnTo>
                <a:lnTo>
                  <a:pt x="208" y="318"/>
                </a:lnTo>
                <a:lnTo>
                  <a:pt x="208" y="318"/>
                </a:lnTo>
                <a:cubicBezTo>
                  <a:pt x="217" y="328"/>
                  <a:pt x="243" y="325"/>
                  <a:pt x="267" y="311"/>
                </a:cubicBezTo>
                <a:cubicBezTo>
                  <a:pt x="291" y="296"/>
                  <a:pt x="305" y="274"/>
                  <a:pt x="299" y="262"/>
                </a:cubicBezTo>
                <a:lnTo>
                  <a:pt x="300" y="261"/>
                </a:lnTo>
                <a:lnTo>
                  <a:pt x="147" y="14"/>
                </a:lnTo>
                <a:lnTo>
                  <a:pt x="147" y="14"/>
                </a:lnTo>
                <a:cubicBezTo>
                  <a:pt x="147" y="13"/>
                  <a:pt x="147" y="13"/>
                  <a:pt x="147" y="13"/>
                </a:cubicBezTo>
                <a:cubicBezTo>
                  <a:pt x="139" y="0"/>
                  <a:pt x="112" y="3"/>
                  <a:pt x="87" y="18"/>
                </a:cubicBezTo>
                <a:cubicBezTo>
                  <a:pt x="62" y="34"/>
                  <a:pt x="48" y="57"/>
                  <a:pt x="55" y="69"/>
                </a:cubicBezTo>
                <a:cubicBezTo>
                  <a:pt x="55" y="69"/>
                  <a:pt x="56" y="70"/>
                  <a:pt x="56" y="70"/>
                </a:cubicBezTo>
                <a:lnTo>
                  <a:pt x="56" y="70"/>
                </a:lnTo>
                <a:lnTo>
                  <a:pt x="86" y="119"/>
                </a:lnTo>
                <a:cubicBezTo>
                  <a:pt x="49" y="145"/>
                  <a:pt x="23" y="184"/>
                  <a:pt x="12" y="228"/>
                </a:cubicBezTo>
                <a:cubicBezTo>
                  <a:pt x="0" y="277"/>
                  <a:pt x="9" y="327"/>
                  <a:pt x="35" y="369"/>
                </a:cubicBezTo>
                <a:cubicBezTo>
                  <a:pt x="61" y="412"/>
                  <a:pt x="102" y="442"/>
                  <a:pt x="150" y="453"/>
                </a:cubicBezTo>
                <a:close/>
                <a:moveTo>
                  <a:pt x="386" y="356"/>
                </a:moveTo>
                <a:lnTo>
                  <a:pt x="163" y="356"/>
                </a:lnTo>
                <a:cubicBezTo>
                  <a:pt x="155" y="356"/>
                  <a:pt x="148" y="363"/>
                  <a:pt x="148" y="371"/>
                </a:cubicBezTo>
                <a:cubicBezTo>
                  <a:pt x="148" y="380"/>
                  <a:pt x="155" y="387"/>
                  <a:pt x="163" y="387"/>
                </a:cubicBezTo>
                <a:lnTo>
                  <a:pt x="386" y="387"/>
                </a:lnTo>
                <a:cubicBezTo>
                  <a:pt x="394" y="387"/>
                  <a:pt x="401" y="380"/>
                  <a:pt x="401" y="371"/>
                </a:cubicBezTo>
                <a:cubicBezTo>
                  <a:pt x="401" y="363"/>
                  <a:pt x="394" y="356"/>
                  <a:pt x="386" y="356"/>
                </a:cubicBezTo>
                <a:close/>
                <a:moveTo>
                  <a:pt x="202" y="506"/>
                </a:moveTo>
                <a:cubicBezTo>
                  <a:pt x="202" y="517"/>
                  <a:pt x="193" y="526"/>
                  <a:pt x="183" y="526"/>
                </a:cubicBezTo>
                <a:cubicBezTo>
                  <a:pt x="172" y="526"/>
                  <a:pt x="163" y="517"/>
                  <a:pt x="163" y="506"/>
                </a:cubicBezTo>
                <a:cubicBezTo>
                  <a:pt x="163" y="495"/>
                  <a:pt x="172" y="487"/>
                  <a:pt x="183" y="487"/>
                </a:cubicBezTo>
                <a:cubicBezTo>
                  <a:pt x="193" y="487"/>
                  <a:pt x="202" y="495"/>
                  <a:pt x="202" y="506"/>
                </a:cubicBezTo>
                <a:close/>
                <a:moveTo>
                  <a:pt x="142" y="506"/>
                </a:moveTo>
                <a:cubicBezTo>
                  <a:pt x="142" y="529"/>
                  <a:pt x="160" y="547"/>
                  <a:pt x="183" y="547"/>
                </a:cubicBezTo>
                <a:cubicBezTo>
                  <a:pt x="205" y="547"/>
                  <a:pt x="223" y="529"/>
                  <a:pt x="223" y="506"/>
                </a:cubicBezTo>
                <a:cubicBezTo>
                  <a:pt x="223" y="484"/>
                  <a:pt x="205" y="466"/>
                  <a:pt x="183" y="466"/>
                </a:cubicBezTo>
                <a:cubicBezTo>
                  <a:pt x="160" y="466"/>
                  <a:pt x="142" y="484"/>
                  <a:pt x="142" y="506"/>
                </a:cubicBezTo>
                <a:close/>
                <a:moveTo>
                  <a:pt x="237" y="525"/>
                </a:moveTo>
                <a:cubicBezTo>
                  <a:pt x="229" y="548"/>
                  <a:pt x="208" y="564"/>
                  <a:pt x="183" y="564"/>
                </a:cubicBezTo>
                <a:cubicBezTo>
                  <a:pt x="157" y="564"/>
                  <a:pt x="136" y="548"/>
                  <a:pt x="128" y="525"/>
                </a:cubicBezTo>
                <a:cubicBezTo>
                  <a:pt x="85" y="548"/>
                  <a:pt x="56" y="591"/>
                  <a:pt x="55" y="594"/>
                </a:cubicBezTo>
                <a:cubicBezTo>
                  <a:pt x="52" y="597"/>
                  <a:pt x="52" y="601"/>
                  <a:pt x="54" y="605"/>
                </a:cubicBezTo>
                <a:cubicBezTo>
                  <a:pt x="56" y="608"/>
                  <a:pt x="60" y="610"/>
                  <a:pt x="64" y="610"/>
                </a:cubicBezTo>
                <a:lnTo>
                  <a:pt x="302" y="610"/>
                </a:lnTo>
                <a:lnTo>
                  <a:pt x="302" y="610"/>
                </a:lnTo>
                <a:cubicBezTo>
                  <a:pt x="308" y="610"/>
                  <a:pt x="312" y="605"/>
                  <a:pt x="312" y="599"/>
                </a:cubicBezTo>
                <a:cubicBezTo>
                  <a:pt x="312" y="597"/>
                  <a:pt x="312" y="595"/>
                  <a:pt x="310" y="593"/>
                </a:cubicBezTo>
                <a:cubicBezTo>
                  <a:pt x="306" y="587"/>
                  <a:pt x="278" y="547"/>
                  <a:pt x="237" y="5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" name="Freeform 26">
            <a:extLst>
              <a:ext uri="{FF2B5EF4-FFF2-40B4-BE49-F238E27FC236}">
                <a16:creationId xmlns:a16="http://schemas.microsoft.com/office/drawing/2014/main" xmlns="" id="{813C1D5E-B0A3-4542-8EE8-1E3B1EA1A27F}"/>
              </a:ext>
            </a:extLst>
          </p:cNvPr>
          <p:cNvSpPr>
            <a:spLocks noEditPoints="1"/>
          </p:cNvSpPr>
          <p:nvPr/>
        </p:nvSpPr>
        <p:spPr bwMode="auto">
          <a:xfrm>
            <a:off x="10051031" y="2148152"/>
            <a:ext cx="560386" cy="520359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Freeform 27">
            <a:extLst>
              <a:ext uri="{FF2B5EF4-FFF2-40B4-BE49-F238E27FC236}">
                <a16:creationId xmlns:a16="http://schemas.microsoft.com/office/drawing/2014/main" xmlns="" id="{59AA4184-C5DB-420D-BDA5-EF0FC744294D}"/>
              </a:ext>
            </a:extLst>
          </p:cNvPr>
          <p:cNvSpPr>
            <a:spLocks noEditPoints="1"/>
          </p:cNvSpPr>
          <p:nvPr/>
        </p:nvSpPr>
        <p:spPr bwMode="auto">
          <a:xfrm>
            <a:off x="9936173" y="4399529"/>
            <a:ext cx="564389" cy="498344"/>
          </a:xfrm>
          <a:custGeom>
            <a:avLst/>
            <a:gdLst>
              <a:gd name="T0" fmla="*/ 284 w 683"/>
              <a:gd name="T1" fmla="*/ 381 h 601"/>
              <a:gd name="T2" fmla="*/ 595 w 683"/>
              <a:gd name="T3" fmla="*/ 392 h 601"/>
              <a:gd name="T4" fmla="*/ 589 w 683"/>
              <a:gd name="T5" fmla="*/ 359 h 601"/>
              <a:gd name="T6" fmla="*/ 285 w 683"/>
              <a:gd name="T7" fmla="*/ 371 h 601"/>
              <a:gd name="T8" fmla="*/ 589 w 683"/>
              <a:gd name="T9" fmla="*/ 359 h 601"/>
              <a:gd name="T10" fmla="*/ 282 w 683"/>
              <a:gd name="T11" fmla="*/ 338 h 601"/>
              <a:gd name="T12" fmla="*/ 591 w 683"/>
              <a:gd name="T13" fmla="*/ 349 h 601"/>
              <a:gd name="T14" fmla="*/ 269 w 683"/>
              <a:gd name="T15" fmla="*/ 324 h 601"/>
              <a:gd name="T16" fmla="*/ 607 w 683"/>
              <a:gd name="T17" fmla="*/ 408 h 601"/>
              <a:gd name="T18" fmla="*/ 261 w 683"/>
              <a:gd name="T19" fmla="*/ 432 h 601"/>
              <a:gd name="T20" fmla="*/ 242 w 683"/>
              <a:gd name="T21" fmla="*/ 316 h 601"/>
              <a:gd name="T22" fmla="*/ 607 w 683"/>
              <a:gd name="T23" fmla="*/ 300 h 601"/>
              <a:gd name="T24" fmla="*/ 269 w 683"/>
              <a:gd name="T25" fmla="*/ 324 h 601"/>
              <a:gd name="T26" fmla="*/ 345 w 683"/>
              <a:gd name="T27" fmla="*/ 39 h 601"/>
              <a:gd name="T28" fmla="*/ 335 w 683"/>
              <a:gd name="T29" fmla="*/ 3 h 601"/>
              <a:gd name="T30" fmla="*/ 350 w 683"/>
              <a:gd name="T31" fmla="*/ 1 h 601"/>
              <a:gd name="T32" fmla="*/ 411 w 683"/>
              <a:gd name="T33" fmla="*/ 39 h 601"/>
              <a:gd name="T34" fmla="*/ 367 w 683"/>
              <a:gd name="T35" fmla="*/ 56 h 601"/>
              <a:gd name="T36" fmla="*/ 366 w 683"/>
              <a:gd name="T37" fmla="*/ 105 h 601"/>
              <a:gd name="T38" fmla="*/ 353 w 683"/>
              <a:gd name="T39" fmla="*/ 218 h 601"/>
              <a:gd name="T40" fmla="*/ 380 w 683"/>
              <a:gd name="T41" fmla="*/ 107 h 601"/>
              <a:gd name="T42" fmla="*/ 486 w 683"/>
              <a:gd name="T43" fmla="*/ 87 h 601"/>
              <a:gd name="T44" fmla="*/ 441 w 683"/>
              <a:gd name="T45" fmla="*/ 285 h 601"/>
              <a:gd name="T46" fmla="*/ 406 w 683"/>
              <a:gd name="T47" fmla="*/ 285 h 601"/>
              <a:gd name="T48" fmla="*/ 361 w 683"/>
              <a:gd name="T49" fmla="*/ 87 h 601"/>
              <a:gd name="T50" fmla="*/ 430 w 683"/>
              <a:gd name="T51" fmla="*/ 30 h 601"/>
              <a:gd name="T52" fmla="*/ 429 w 683"/>
              <a:gd name="T53" fmla="*/ 88 h 601"/>
              <a:gd name="T54" fmla="*/ 237 w 683"/>
              <a:gd name="T55" fmla="*/ 540 h 601"/>
              <a:gd name="T56" fmla="*/ 637 w 683"/>
              <a:gd name="T57" fmla="*/ 553 h 601"/>
              <a:gd name="T58" fmla="*/ 237 w 683"/>
              <a:gd name="T59" fmla="*/ 540 h 601"/>
              <a:gd name="T60" fmla="*/ 634 w 683"/>
              <a:gd name="T61" fmla="*/ 515 h 601"/>
              <a:gd name="T62" fmla="*/ 239 w 683"/>
              <a:gd name="T63" fmla="*/ 528 h 601"/>
              <a:gd name="T64" fmla="*/ 231 w 683"/>
              <a:gd name="T65" fmla="*/ 491 h 601"/>
              <a:gd name="T66" fmla="*/ 635 w 683"/>
              <a:gd name="T67" fmla="*/ 504 h 601"/>
              <a:gd name="T68" fmla="*/ 231 w 683"/>
              <a:gd name="T69" fmla="*/ 491 h 601"/>
              <a:gd name="T70" fmla="*/ 652 w 683"/>
              <a:gd name="T71" fmla="*/ 570 h 601"/>
              <a:gd name="T72" fmla="*/ 219 w 683"/>
              <a:gd name="T73" fmla="*/ 598 h 601"/>
              <a:gd name="T74" fmla="*/ 683 w 683"/>
              <a:gd name="T75" fmla="*/ 580 h 601"/>
              <a:gd name="T76" fmla="*/ 662 w 683"/>
              <a:gd name="T77" fmla="*/ 447 h 601"/>
              <a:gd name="T78" fmla="*/ 219 w 683"/>
              <a:gd name="T79" fmla="*/ 475 h 601"/>
              <a:gd name="T80" fmla="*/ 223 w 683"/>
              <a:gd name="T81" fmla="*/ 189 h 601"/>
              <a:gd name="T82" fmla="*/ 103 w 683"/>
              <a:gd name="T83" fmla="*/ 549 h 601"/>
              <a:gd name="T84" fmla="*/ 223 w 683"/>
              <a:gd name="T85" fmla="*/ 189 h 601"/>
              <a:gd name="T86" fmla="*/ 72 w 683"/>
              <a:gd name="T87" fmla="*/ 534 h 601"/>
              <a:gd name="T88" fmla="*/ 213 w 683"/>
              <a:gd name="T89" fmla="*/ 187 h 601"/>
              <a:gd name="T90" fmla="*/ 183 w 683"/>
              <a:gd name="T91" fmla="*/ 168 h 601"/>
              <a:gd name="T92" fmla="*/ 62 w 683"/>
              <a:gd name="T93" fmla="*/ 531 h 601"/>
              <a:gd name="T94" fmla="*/ 183 w 683"/>
              <a:gd name="T95" fmla="*/ 168 h 601"/>
              <a:gd name="T96" fmla="*/ 114 w 683"/>
              <a:gd name="T97" fmla="*/ 568 h 601"/>
              <a:gd name="T98" fmla="*/ 280 w 683"/>
              <a:gd name="T99" fmla="*/ 192 h 601"/>
              <a:gd name="T100" fmla="*/ 112 w 683"/>
              <a:gd name="T101" fmla="*/ 597 h 601"/>
              <a:gd name="T102" fmla="*/ 4 w 683"/>
              <a:gd name="T103" fmla="*/ 536 h 601"/>
              <a:gd name="T104" fmla="*/ 173 w 683"/>
              <a:gd name="T105" fmla="*/ 152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3" h="601">
                <a:moveTo>
                  <a:pt x="591" y="381"/>
                </a:moveTo>
                <a:lnTo>
                  <a:pt x="284" y="381"/>
                </a:lnTo>
                <a:cubicBezTo>
                  <a:pt x="284" y="385"/>
                  <a:pt x="283" y="389"/>
                  <a:pt x="282" y="392"/>
                </a:cubicBezTo>
                <a:lnTo>
                  <a:pt x="595" y="392"/>
                </a:lnTo>
                <a:cubicBezTo>
                  <a:pt x="593" y="389"/>
                  <a:pt x="592" y="385"/>
                  <a:pt x="591" y="381"/>
                </a:cubicBezTo>
                <a:close/>
                <a:moveTo>
                  <a:pt x="589" y="359"/>
                </a:moveTo>
                <a:lnTo>
                  <a:pt x="285" y="359"/>
                </a:lnTo>
                <a:cubicBezTo>
                  <a:pt x="285" y="363"/>
                  <a:pt x="285" y="367"/>
                  <a:pt x="285" y="371"/>
                </a:cubicBezTo>
                <a:lnTo>
                  <a:pt x="589" y="371"/>
                </a:lnTo>
                <a:cubicBezTo>
                  <a:pt x="588" y="367"/>
                  <a:pt x="588" y="363"/>
                  <a:pt x="589" y="359"/>
                </a:cubicBezTo>
                <a:close/>
                <a:moveTo>
                  <a:pt x="595" y="338"/>
                </a:moveTo>
                <a:lnTo>
                  <a:pt x="282" y="338"/>
                </a:lnTo>
                <a:cubicBezTo>
                  <a:pt x="283" y="342"/>
                  <a:pt x="284" y="345"/>
                  <a:pt x="284" y="349"/>
                </a:cubicBezTo>
                <a:lnTo>
                  <a:pt x="591" y="349"/>
                </a:lnTo>
                <a:cubicBezTo>
                  <a:pt x="592" y="345"/>
                  <a:pt x="593" y="341"/>
                  <a:pt x="595" y="338"/>
                </a:cubicBezTo>
                <a:close/>
                <a:moveTo>
                  <a:pt x="269" y="324"/>
                </a:moveTo>
                <a:lnTo>
                  <a:pt x="269" y="408"/>
                </a:lnTo>
                <a:lnTo>
                  <a:pt x="607" y="408"/>
                </a:lnTo>
                <a:lnTo>
                  <a:pt x="607" y="432"/>
                </a:lnTo>
                <a:lnTo>
                  <a:pt x="261" y="432"/>
                </a:lnTo>
                <a:cubicBezTo>
                  <a:pt x="251" y="432"/>
                  <a:pt x="242" y="425"/>
                  <a:pt x="242" y="416"/>
                </a:cubicBezTo>
                <a:lnTo>
                  <a:pt x="242" y="316"/>
                </a:lnTo>
                <a:cubicBezTo>
                  <a:pt x="242" y="307"/>
                  <a:pt x="251" y="300"/>
                  <a:pt x="261" y="300"/>
                </a:cubicBezTo>
                <a:lnTo>
                  <a:pt x="607" y="300"/>
                </a:lnTo>
                <a:lnTo>
                  <a:pt x="607" y="324"/>
                </a:lnTo>
                <a:lnTo>
                  <a:pt x="269" y="324"/>
                </a:lnTo>
                <a:close/>
                <a:moveTo>
                  <a:pt x="367" y="56"/>
                </a:moveTo>
                <a:cubicBezTo>
                  <a:pt x="354" y="55"/>
                  <a:pt x="348" y="48"/>
                  <a:pt x="345" y="39"/>
                </a:cubicBezTo>
                <a:cubicBezTo>
                  <a:pt x="342" y="31"/>
                  <a:pt x="343" y="26"/>
                  <a:pt x="343" y="18"/>
                </a:cubicBezTo>
                <a:cubicBezTo>
                  <a:pt x="342" y="8"/>
                  <a:pt x="336" y="5"/>
                  <a:pt x="335" y="3"/>
                </a:cubicBezTo>
                <a:cubicBezTo>
                  <a:pt x="335" y="2"/>
                  <a:pt x="337" y="1"/>
                  <a:pt x="341" y="1"/>
                </a:cubicBezTo>
                <a:cubicBezTo>
                  <a:pt x="344" y="1"/>
                  <a:pt x="347" y="0"/>
                  <a:pt x="350" y="1"/>
                </a:cubicBezTo>
                <a:cubicBezTo>
                  <a:pt x="356" y="1"/>
                  <a:pt x="365" y="2"/>
                  <a:pt x="366" y="2"/>
                </a:cubicBezTo>
                <a:cubicBezTo>
                  <a:pt x="385" y="6"/>
                  <a:pt x="409" y="16"/>
                  <a:pt x="411" y="39"/>
                </a:cubicBezTo>
                <a:cubicBezTo>
                  <a:pt x="413" y="49"/>
                  <a:pt x="412" y="61"/>
                  <a:pt x="402" y="65"/>
                </a:cubicBezTo>
                <a:cubicBezTo>
                  <a:pt x="395" y="55"/>
                  <a:pt x="378" y="57"/>
                  <a:pt x="367" y="56"/>
                </a:cubicBezTo>
                <a:close/>
                <a:moveTo>
                  <a:pt x="394" y="102"/>
                </a:moveTo>
                <a:cubicBezTo>
                  <a:pt x="385" y="99"/>
                  <a:pt x="378" y="99"/>
                  <a:pt x="366" y="105"/>
                </a:cubicBezTo>
                <a:cubicBezTo>
                  <a:pt x="342" y="116"/>
                  <a:pt x="331" y="144"/>
                  <a:pt x="333" y="169"/>
                </a:cubicBezTo>
                <a:cubicBezTo>
                  <a:pt x="334" y="186"/>
                  <a:pt x="341" y="205"/>
                  <a:pt x="353" y="218"/>
                </a:cubicBezTo>
                <a:cubicBezTo>
                  <a:pt x="349" y="207"/>
                  <a:pt x="346" y="195"/>
                  <a:pt x="345" y="184"/>
                </a:cubicBezTo>
                <a:cubicBezTo>
                  <a:pt x="343" y="154"/>
                  <a:pt x="354" y="121"/>
                  <a:pt x="380" y="107"/>
                </a:cubicBezTo>
                <a:cubicBezTo>
                  <a:pt x="385" y="105"/>
                  <a:pt x="390" y="103"/>
                  <a:pt x="394" y="102"/>
                </a:cubicBezTo>
                <a:close/>
                <a:moveTo>
                  <a:pt x="486" y="87"/>
                </a:moveTo>
                <a:cubicBezTo>
                  <a:pt x="519" y="102"/>
                  <a:pt x="539" y="139"/>
                  <a:pt x="537" y="182"/>
                </a:cubicBezTo>
                <a:cubicBezTo>
                  <a:pt x="533" y="239"/>
                  <a:pt x="490" y="285"/>
                  <a:pt x="441" y="285"/>
                </a:cubicBezTo>
                <a:cubicBezTo>
                  <a:pt x="435" y="285"/>
                  <a:pt x="429" y="280"/>
                  <a:pt x="424" y="278"/>
                </a:cubicBezTo>
                <a:cubicBezTo>
                  <a:pt x="418" y="280"/>
                  <a:pt x="412" y="285"/>
                  <a:pt x="406" y="285"/>
                </a:cubicBezTo>
                <a:cubicBezTo>
                  <a:pt x="357" y="285"/>
                  <a:pt x="315" y="239"/>
                  <a:pt x="311" y="182"/>
                </a:cubicBezTo>
                <a:cubicBezTo>
                  <a:pt x="308" y="139"/>
                  <a:pt x="329" y="102"/>
                  <a:pt x="361" y="87"/>
                </a:cubicBezTo>
                <a:cubicBezTo>
                  <a:pt x="385" y="75"/>
                  <a:pt x="397" y="79"/>
                  <a:pt x="417" y="88"/>
                </a:cubicBezTo>
                <a:cubicBezTo>
                  <a:pt x="415" y="72"/>
                  <a:pt x="414" y="48"/>
                  <a:pt x="430" y="30"/>
                </a:cubicBezTo>
                <a:cubicBezTo>
                  <a:pt x="434" y="28"/>
                  <a:pt x="443" y="32"/>
                  <a:pt x="443" y="40"/>
                </a:cubicBezTo>
                <a:cubicBezTo>
                  <a:pt x="430" y="55"/>
                  <a:pt x="429" y="76"/>
                  <a:pt x="429" y="88"/>
                </a:cubicBezTo>
                <a:cubicBezTo>
                  <a:pt x="450" y="79"/>
                  <a:pt x="462" y="75"/>
                  <a:pt x="486" y="87"/>
                </a:cubicBezTo>
                <a:close/>
                <a:moveTo>
                  <a:pt x="237" y="540"/>
                </a:moveTo>
                <a:lnTo>
                  <a:pt x="635" y="540"/>
                </a:lnTo>
                <a:cubicBezTo>
                  <a:pt x="635" y="544"/>
                  <a:pt x="636" y="549"/>
                  <a:pt x="637" y="553"/>
                </a:cubicBezTo>
                <a:lnTo>
                  <a:pt x="231" y="553"/>
                </a:lnTo>
                <a:cubicBezTo>
                  <a:pt x="234" y="549"/>
                  <a:pt x="236" y="545"/>
                  <a:pt x="237" y="540"/>
                </a:cubicBezTo>
                <a:close/>
                <a:moveTo>
                  <a:pt x="239" y="515"/>
                </a:moveTo>
                <a:lnTo>
                  <a:pt x="634" y="515"/>
                </a:lnTo>
                <a:cubicBezTo>
                  <a:pt x="634" y="520"/>
                  <a:pt x="634" y="524"/>
                  <a:pt x="634" y="528"/>
                </a:cubicBezTo>
                <a:lnTo>
                  <a:pt x="239" y="528"/>
                </a:lnTo>
                <a:cubicBezTo>
                  <a:pt x="240" y="524"/>
                  <a:pt x="240" y="520"/>
                  <a:pt x="239" y="515"/>
                </a:cubicBezTo>
                <a:close/>
                <a:moveTo>
                  <a:pt x="231" y="491"/>
                </a:moveTo>
                <a:lnTo>
                  <a:pt x="637" y="491"/>
                </a:lnTo>
                <a:cubicBezTo>
                  <a:pt x="636" y="495"/>
                  <a:pt x="635" y="499"/>
                  <a:pt x="635" y="504"/>
                </a:cubicBezTo>
                <a:lnTo>
                  <a:pt x="237" y="504"/>
                </a:lnTo>
                <a:cubicBezTo>
                  <a:pt x="236" y="499"/>
                  <a:pt x="234" y="495"/>
                  <a:pt x="231" y="491"/>
                </a:cubicBezTo>
                <a:close/>
                <a:moveTo>
                  <a:pt x="652" y="475"/>
                </a:moveTo>
                <a:lnTo>
                  <a:pt x="652" y="570"/>
                </a:lnTo>
                <a:lnTo>
                  <a:pt x="219" y="570"/>
                </a:lnTo>
                <a:lnTo>
                  <a:pt x="219" y="598"/>
                </a:lnTo>
                <a:lnTo>
                  <a:pt x="662" y="598"/>
                </a:lnTo>
                <a:cubicBezTo>
                  <a:pt x="674" y="598"/>
                  <a:pt x="683" y="590"/>
                  <a:pt x="683" y="580"/>
                </a:cubicBezTo>
                <a:lnTo>
                  <a:pt x="683" y="465"/>
                </a:lnTo>
                <a:cubicBezTo>
                  <a:pt x="683" y="455"/>
                  <a:pt x="674" y="447"/>
                  <a:pt x="662" y="447"/>
                </a:cubicBezTo>
                <a:lnTo>
                  <a:pt x="219" y="447"/>
                </a:lnTo>
                <a:lnTo>
                  <a:pt x="219" y="475"/>
                </a:lnTo>
                <a:lnTo>
                  <a:pt x="652" y="475"/>
                </a:lnTo>
                <a:close/>
                <a:moveTo>
                  <a:pt x="223" y="189"/>
                </a:moveTo>
                <a:lnTo>
                  <a:pt x="93" y="543"/>
                </a:lnTo>
                <a:cubicBezTo>
                  <a:pt x="97" y="545"/>
                  <a:pt x="100" y="547"/>
                  <a:pt x="103" y="549"/>
                </a:cubicBezTo>
                <a:lnTo>
                  <a:pt x="236" y="188"/>
                </a:lnTo>
                <a:cubicBezTo>
                  <a:pt x="232" y="189"/>
                  <a:pt x="228" y="189"/>
                  <a:pt x="223" y="189"/>
                </a:cubicBezTo>
                <a:close/>
                <a:moveTo>
                  <a:pt x="201" y="183"/>
                </a:moveTo>
                <a:lnTo>
                  <a:pt x="72" y="534"/>
                </a:lnTo>
                <a:cubicBezTo>
                  <a:pt x="76" y="535"/>
                  <a:pt x="79" y="537"/>
                  <a:pt x="83" y="538"/>
                </a:cubicBezTo>
                <a:lnTo>
                  <a:pt x="213" y="187"/>
                </a:lnTo>
                <a:cubicBezTo>
                  <a:pt x="209" y="186"/>
                  <a:pt x="205" y="185"/>
                  <a:pt x="201" y="183"/>
                </a:cubicBezTo>
                <a:close/>
                <a:moveTo>
                  <a:pt x="183" y="168"/>
                </a:moveTo>
                <a:lnTo>
                  <a:pt x="50" y="529"/>
                </a:lnTo>
                <a:cubicBezTo>
                  <a:pt x="53" y="530"/>
                  <a:pt x="57" y="531"/>
                  <a:pt x="62" y="531"/>
                </a:cubicBezTo>
                <a:lnTo>
                  <a:pt x="192" y="177"/>
                </a:lnTo>
                <a:cubicBezTo>
                  <a:pt x="189" y="175"/>
                  <a:pt x="185" y="172"/>
                  <a:pt x="183" y="168"/>
                </a:cubicBezTo>
                <a:close/>
                <a:moveTo>
                  <a:pt x="31" y="537"/>
                </a:moveTo>
                <a:lnTo>
                  <a:pt x="114" y="568"/>
                </a:lnTo>
                <a:lnTo>
                  <a:pt x="256" y="183"/>
                </a:lnTo>
                <a:lnTo>
                  <a:pt x="280" y="192"/>
                </a:lnTo>
                <a:lnTo>
                  <a:pt x="135" y="585"/>
                </a:lnTo>
                <a:cubicBezTo>
                  <a:pt x="131" y="595"/>
                  <a:pt x="121" y="601"/>
                  <a:pt x="112" y="597"/>
                </a:cubicBezTo>
                <a:lnTo>
                  <a:pt x="13" y="561"/>
                </a:lnTo>
                <a:cubicBezTo>
                  <a:pt x="4" y="558"/>
                  <a:pt x="0" y="547"/>
                  <a:pt x="4" y="536"/>
                </a:cubicBezTo>
                <a:lnTo>
                  <a:pt x="149" y="144"/>
                </a:lnTo>
                <a:lnTo>
                  <a:pt x="173" y="152"/>
                </a:lnTo>
                <a:lnTo>
                  <a:pt x="31" y="53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5" name="Freeform 28">
            <a:extLst>
              <a:ext uri="{FF2B5EF4-FFF2-40B4-BE49-F238E27FC236}">
                <a16:creationId xmlns:a16="http://schemas.microsoft.com/office/drawing/2014/main" xmlns="" id="{92E740FA-5296-4A69-9C12-8AA0AAA6270C}"/>
              </a:ext>
            </a:extLst>
          </p:cNvPr>
          <p:cNvSpPr>
            <a:spLocks noEditPoints="1"/>
          </p:cNvSpPr>
          <p:nvPr/>
        </p:nvSpPr>
        <p:spPr bwMode="auto">
          <a:xfrm>
            <a:off x="10910727" y="2936967"/>
            <a:ext cx="488338" cy="490339"/>
          </a:xfrm>
          <a:custGeom>
            <a:avLst/>
            <a:gdLst>
              <a:gd name="T0" fmla="*/ 584 w 591"/>
              <a:gd name="T1" fmla="*/ 217 h 591"/>
              <a:gd name="T2" fmla="*/ 509 w 591"/>
              <a:gd name="T3" fmla="*/ 82 h 591"/>
              <a:gd name="T4" fmla="*/ 370 w 591"/>
              <a:gd name="T5" fmla="*/ 6 h 591"/>
              <a:gd name="T6" fmla="*/ 370 w 591"/>
              <a:gd name="T7" fmla="*/ 217 h 591"/>
              <a:gd name="T8" fmla="*/ 584 w 591"/>
              <a:gd name="T9" fmla="*/ 217 h 591"/>
              <a:gd name="T10" fmla="*/ 299 w 591"/>
              <a:gd name="T11" fmla="*/ 252 h 591"/>
              <a:gd name="T12" fmla="*/ 299 w 591"/>
              <a:gd name="T13" fmla="*/ 0 h 591"/>
              <a:gd name="T14" fmla="*/ 111 w 591"/>
              <a:gd name="T15" fmla="*/ 82 h 591"/>
              <a:gd name="T16" fmla="*/ 111 w 591"/>
              <a:gd name="T17" fmla="*/ 481 h 591"/>
              <a:gd name="T18" fmla="*/ 509 w 591"/>
              <a:gd name="T19" fmla="*/ 481 h 591"/>
              <a:gd name="T20" fmla="*/ 591 w 591"/>
              <a:gd name="T21" fmla="*/ 287 h 591"/>
              <a:gd name="T22" fmla="*/ 334 w 591"/>
              <a:gd name="T23" fmla="*/ 287 h 591"/>
              <a:gd name="T24" fmla="*/ 299 w 591"/>
              <a:gd name="T25" fmla="*/ 252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1" h="591">
                <a:moveTo>
                  <a:pt x="584" y="217"/>
                </a:moveTo>
                <a:cubicBezTo>
                  <a:pt x="572" y="167"/>
                  <a:pt x="547" y="121"/>
                  <a:pt x="509" y="82"/>
                </a:cubicBezTo>
                <a:cubicBezTo>
                  <a:pt x="469" y="43"/>
                  <a:pt x="421" y="17"/>
                  <a:pt x="370" y="6"/>
                </a:cubicBezTo>
                <a:lnTo>
                  <a:pt x="370" y="217"/>
                </a:lnTo>
                <a:lnTo>
                  <a:pt x="584" y="217"/>
                </a:lnTo>
                <a:close/>
                <a:moveTo>
                  <a:pt x="299" y="252"/>
                </a:moveTo>
                <a:lnTo>
                  <a:pt x="299" y="0"/>
                </a:lnTo>
                <a:cubicBezTo>
                  <a:pt x="231" y="3"/>
                  <a:pt x="163" y="30"/>
                  <a:pt x="111" y="82"/>
                </a:cubicBezTo>
                <a:cubicBezTo>
                  <a:pt x="0" y="192"/>
                  <a:pt x="0" y="371"/>
                  <a:pt x="111" y="481"/>
                </a:cubicBezTo>
                <a:cubicBezTo>
                  <a:pt x="220" y="591"/>
                  <a:pt x="399" y="591"/>
                  <a:pt x="509" y="481"/>
                </a:cubicBezTo>
                <a:cubicBezTo>
                  <a:pt x="563" y="427"/>
                  <a:pt x="590" y="357"/>
                  <a:pt x="591" y="287"/>
                </a:cubicBezTo>
                <a:lnTo>
                  <a:pt x="334" y="287"/>
                </a:lnTo>
                <a:cubicBezTo>
                  <a:pt x="315" y="287"/>
                  <a:pt x="299" y="271"/>
                  <a:pt x="299" y="2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6" name="Freeform 35">
            <a:extLst>
              <a:ext uri="{FF2B5EF4-FFF2-40B4-BE49-F238E27FC236}">
                <a16:creationId xmlns:a16="http://schemas.microsoft.com/office/drawing/2014/main" xmlns="" id="{1124CB9E-D0AA-4C35-A33F-234B8E3A242C}"/>
              </a:ext>
            </a:extLst>
          </p:cNvPr>
          <p:cNvSpPr>
            <a:spLocks noEditPoints="1"/>
          </p:cNvSpPr>
          <p:nvPr/>
        </p:nvSpPr>
        <p:spPr bwMode="auto">
          <a:xfrm>
            <a:off x="10897791" y="6000258"/>
            <a:ext cx="402277" cy="494342"/>
          </a:xfrm>
          <a:custGeom>
            <a:avLst/>
            <a:gdLst>
              <a:gd name="T0" fmla="*/ 0 w 486"/>
              <a:gd name="T1" fmla="*/ 262 h 598"/>
              <a:gd name="T2" fmla="*/ 0 w 486"/>
              <a:gd name="T3" fmla="*/ 500 h 598"/>
              <a:gd name="T4" fmla="*/ 98 w 486"/>
              <a:gd name="T5" fmla="*/ 598 h 598"/>
              <a:gd name="T6" fmla="*/ 388 w 486"/>
              <a:gd name="T7" fmla="*/ 598 h 598"/>
              <a:gd name="T8" fmla="*/ 486 w 486"/>
              <a:gd name="T9" fmla="*/ 500 h 598"/>
              <a:gd name="T10" fmla="*/ 486 w 486"/>
              <a:gd name="T11" fmla="*/ 262 h 598"/>
              <a:gd name="T12" fmla="*/ 445 w 486"/>
              <a:gd name="T13" fmla="*/ 262 h 598"/>
              <a:gd name="T14" fmla="*/ 445 w 486"/>
              <a:gd name="T15" fmla="*/ 199 h 598"/>
              <a:gd name="T16" fmla="*/ 246 w 486"/>
              <a:gd name="T17" fmla="*/ 0 h 598"/>
              <a:gd name="T18" fmla="*/ 48 w 486"/>
              <a:gd name="T19" fmla="*/ 199 h 598"/>
              <a:gd name="T20" fmla="*/ 48 w 486"/>
              <a:gd name="T21" fmla="*/ 262 h 598"/>
              <a:gd name="T22" fmla="*/ 0 w 486"/>
              <a:gd name="T23" fmla="*/ 262 h 598"/>
              <a:gd name="T24" fmla="*/ 370 w 486"/>
              <a:gd name="T25" fmla="*/ 262 h 598"/>
              <a:gd name="T26" fmla="*/ 122 w 486"/>
              <a:gd name="T27" fmla="*/ 262 h 598"/>
              <a:gd name="T28" fmla="*/ 123 w 486"/>
              <a:gd name="T29" fmla="*/ 199 h 598"/>
              <a:gd name="T30" fmla="*/ 246 w 486"/>
              <a:gd name="T31" fmla="*/ 75 h 598"/>
              <a:gd name="T32" fmla="*/ 370 w 486"/>
              <a:gd name="T33" fmla="*/ 199 h 598"/>
              <a:gd name="T34" fmla="*/ 370 w 486"/>
              <a:gd name="T35" fmla="*/ 262 h 598"/>
              <a:gd name="T36" fmla="*/ 276 w 486"/>
              <a:gd name="T37" fmla="*/ 438 h 598"/>
              <a:gd name="T38" fmla="*/ 276 w 486"/>
              <a:gd name="T39" fmla="*/ 438 h 598"/>
              <a:gd name="T40" fmla="*/ 276 w 486"/>
              <a:gd name="T41" fmla="*/ 491 h 598"/>
              <a:gd name="T42" fmla="*/ 243 w 486"/>
              <a:gd name="T43" fmla="*/ 523 h 598"/>
              <a:gd name="T44" fmla="*/ 210 w 486"/>
              <a:gd name="T45" fmla="*/ 491 h 598"/>
              <a:gd name="T46" fmla="*/ 210 w 486"/>
              <a:gd name="T47" fmla="*/ 438 h 598"/>
              <a:gd name="T48" fmla="*/ 187 w 486"/>
              <a:gd name="T49" fmla="*/ 392 h 598"/>
              <a:gd name="T50" fmla="*/ 243 w 486"/>
              <a:gd name="T51" fmla="*/ 336 h 598"/>
              <a:gd name="T52" fmla="*/ 299 w 486"/>
              <a:gd name="T53" fmla="*/ 392 h 598"/>
              <a:gd name="T54" fmla="*/ 276 w 486"/>
              <a:gd name="T55" fmla="*/ 43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6" h="598">
                <a:moveTo>
                  <a:pt x="0" y="262"/>
                </a:moveTo>
                <a:lnTo>
                  <a:pt x="0" y="500"/>
                </a:lnTo>
                <a:cubicBezTo>
                  <a:pt x="0" y="554"/>
                  <a:pt x="44" y="598"/>
                  <a:pt x="98" y="598"/>
                </a:cubicBezTo>
                <a:lnTo>
                  <a:pt x="388" y="598"/>
                </a:lnTo>
                <a:cubicBezTo>
                  <a:pt x="442" y="598"/>
                  <a:pt x="486" y="554"/>
                  <a:pt x="486" y="500"/>
                </a:cubicBezTo>
                <a:lnTo>
                  <a:pt x="486" y="262"/>
                </a:lnTo>
                <a:lnTo>
                  <a:pt x="445" y="262"/>
                </a:lnTo>
                <a:lnTo>
                  <a:pt x="445" y="199"/>
                </a:lnTo>
                <a:cubicBezTo>
                  <a:pt x="445" y="89"/>
                  <a:pt x="356" y="0"/>
                  <a:pt x="246" y="0"/>
                </a:cubicBezTo>
                <a:cubicBezTo>
                  <a:pt x="137" y="0"/>
                  <a:pt x="48" y="89"/>
                  <a:pt x="48" y="199"/>
                </a:cubicBezTo>
                <a:lnTo>
                  <a:pt x="48" y="262"/>
                </a:lnTo>
                <a:lnTo>
                  <a:pt x="0" y="262"/>
                </a:lnTo>
                <a:close/>
                <a:moveTo>
                  <a:pt x="370" y="262"/>
                </a:moveTo>
                <a:lnTo>
                  <a:pt x="122" y="262"/>
                </a:lnTo>
                <a:lnTo>
                  <a:pt x="123" y="199"/>
                </a:lnTo>
                <a:cubicBezTo>
                  <a:pt x="123" y="131"/>
                  <a:pt x="178" y="75"/>
                  <a:pt x="246" y="75"/>
                </a:cubicBezTo>
                <a:cubicBezTo>
                  <a:pt x="315" y="75"/>
                  <a:pt x="370" y="131"/>
                  <a:pt x="370" y="199"/>
                </a:cubicBezTo>
                <a:lnTo>
                  <a:pt x="370" y="262"/>
                </a:lnTo>
                <a:close/>
                <a:moveTo>
                  <a:pt x="276" y="438"/>
                </a:moveTo>
                <a:lnTo>
                  <a:pt x="276" y="438"/>
                </a:lnTo>
                <a:lnTo>
                  <a:pt x="276" y="491"/>
                </a:lnTo>
                <a:cubicBezTo>
                  <a:pt x="276" y="509"/>
                  <a:pt x="261" y="523"/>
                  <a:pt x="243" y="523"/>
                </a:cubicBezTo>
                <a:cubicBezTo>
                  <a:pt x="225" y="523"/>
                  <a:pt x="210" y="509"/>
                  <a:pt x="210" y="491"/>
                </a:cubicBezTo>
                <a:lnTo>
                  <a:pt x="210" y="438"/>
                </a:lnTo>
                <a:cubicBezTo>
                  <a:pt x="196" y="428"/>
                  <a:pt x="187" y="411"/>
                  <a:pt x="187" y="392"/>
                </a:cubicBezTo>
                <a:cubicBezTo>
                  <a:pt x="187" y="362"/>
                  <a:pt x="212" y="336"/>
                  <a:pt x="243" y="336"/>
                </a:cubicBezTo>
                <a:cubicBezTo>
                  <a:pt x="274" y="336"/>
                  <a:pt x="299" y="362"/>
                  <a:pt x="299" y="392"/>
                </a:cubicBezTo>
                <a:cubicBezTo>
                  <a:pt x="299" y="411"/>
                  <a:pt x="290" y="428"/>
                  <a:pt x="276" y="4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7" name="Freeform 37">
            <a:extLst>
              <a:ext uri="{FF2B5EF4-FFF2-40B4-BE49-F238E27FC236}">
                <a16:creationId xmlns:a16="http://schemas.microsoft.com/office/drawing/2014/main" xmlns="" id="{9E900E07-D50F-40BD-98AB-AE3918515926}"/>
              </a:ext>
            </a:extLst>
          </p:cNvPr>
          <p:cNvSpPr>
            <a:spLocks noEditPoints="1"/>
          </p:cNvSpPr>
          <p:nvPr/>
        </p:nvSpPr>
        <p:spPr bwMode="auto">
          <a:xfrm>
            <a:off x="10013329" y="3697210"/>
            <a:ext cx="468323" cy="508351"/>
          </a:xfrm>
          <a:custGeom>
            <a:avLst/>
            <a:gdLst>
              <a:gd name="T0" fmla="*/ 38 w 566"/>
              <a:gd name="T1" fmla="*/ 38 h 613"/>
              <a:gd name="T2" fmla="*/ 151 w 566"/>
              <a:gd name="T3" fmla="*/ 37 h 613"/>
              <a:gd name="T4" fmla="*/ 271 w 566"/>
              <a:gd name="T5" fmla="*/ 5 h 613"/>
              <a:gd name="T6" fmla="*/ 283 w 566"/>
              <a:gd name="T7" fmla="*/ 0 h 613"/>
              <a:gd name="T8" fmla="*/ 294 w 566"/>
              <a:gd name="T9" fmla="*/ 5 h 613"/>
              <a:gd name="T10" fmla="*/ 415 w 566"/>
              <a:gd name="T11" fmla="*/ 37 h 613"/>
              <a:gd name="T12" fmla="*/ 528 w 566"/>
              <a:gd name="T13" fmla="*/ 38 h 613"/>
              <a:gd name="T14" fmla="*/ 566 w 566"/>
              <a:gd name="T15" fmla="*/ 33 h 613"/>
              <a:gd name="T16" fmla="*/ 566 w 566"/>
              <a:gd name="T17" fmla="*/ 77 h 613"/>
              <a:gd name="T18" fmla="*/ 486 w 566"/>
              <a:gd name="T19" fmla="*/ 464 h 613"/>
              <a:gd name="T20" fmla="*/ 291 w 566"/>
              <a:gd name="T21" fmla="*/ 611 h 613"/>
              <a:gd name="T22" fmla="*/ 283 w 566"/>
              <a:gd name="T23" fmla="*/ 613 h 613"/>
              <a:gd name="T24" fmla="*/ 275 w 566"/>
              <a:gd name="T25" fmla="*/ 611 h 613"/>
              <a:gd name="T26" fmla="*/ 80 w 566"/>
              <a:gd name="T27" fmla="*/ 464 h 613"/>
              <a:gd name="T28" fmla="*/ 0 w 566"/>
              <a:gd name="T29" fmla="*/ 77 h 613"/>
              <a:gd name="T30" fmla="*/ 0 w 566"/>
              <a:gd name="T31" fmla="*/ 33 h 613"/>
              <a:gd name="T32" fmla="*/ 38 w 566"/>
              <a:gd name="T33" fmla="*/ 38 h 613"/>
              <a:gd name="T34" fmla="*/ 283 w 566"/>
              <a:gd name="T35" fmla="*/ 312 h 613"/>
              <a:gd name="T36" fmla="*/ 283 w 566"/>
              <a:gd name="T37" fmla="*/ 312 h 613"/>
              <a:gd name="T38" fmla="*/ 472 w 566"/>
              <a:gd name="T39" fmla="*/ 312 h 613"/>
              <a:gd name="T40" fmla="*/ 496 w 566"/>
              <a:gd name="T41" fmla="*/ 117 h 613"/>
              <a:gd name="T42" fmla="*/ 407 w 566"/>
              <a:gd name="T43" fmla="*/ 113 h 613"/>
              <a:gd name="T44" fmla="*/ 283 w 566"/>
              <a:gd name="T45" fmla="*/ 81 h 613"/>
              <a:gd name="T46" fmla="*/ 283 w 566"/>
              <a:gd name="T47" fmla="*/ 312 h 613"/>
              <a:gd name="T48" fmla="*/ 283 w 566"/>
              <a:gd name="T49" fmla="*/ 535 h 613"/>
              <a:gd name="T50" fmla="*/ 283 w 566"/>
              <a:gd name="T51" fmla="*/ 535 h 613"/>
              <a:gd name="T52" fmla="*/ 283 w 566"/>
              <a:gd name="T53" fmla="*/ 312 h 613"/>
              <a:gd name="T54" fmla="*/ 94 w 566"/>
              <a:gd name="T55" fmla="*/ 312 h 613"/>
              <a:gd name="T56" fmla="*/ 137 w 566"/>
              <a:gd name="T57" fmla="*/ 423 h 613"/>
              <a:gd name="T58" fmla="*/ 283 w 566"/>
              <a:gd name="T59" fmla="*/ 535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66" h="613">
                <a:moveTo>
                  <a:pt x="38" y="38"/>
                </a:moveTo>
                <a:cubicBezTo>
                  <a:pt x="74" y="43"/>
                  <a:pt x="112" y="42"/>
                  <a:pt x="151" y="37"/>
                </a:cubicBezTo>
                <a:cubicBezTo>
                  <a:pt x="190" y="32"/>
                  <a:pt x="230" y="21"/>
                  <a:pt x="271" y="5"/>
                </a:cubicBezTo>
                <a:lnTo>
                  <a:pt x="283" y="0"/>
                </a:lnTo>
                <a:lnTo>
                  <a:pt x="294" y="5"/>
                </a:lnTo>
                <a:cubicBezTo>
                  <a:pt x="336" y="21"/>
                  <a:pt x="376" y="32"/>
                  <a:pt x="415" y="37"/>
                </a:cubicBezTo>
                <a:cubicBezTo>
                  <a:pt x="454" y="42"/>
                  <a:pt x="491" y="43"/>
                  <a:pt x="528" y="38"/>
                </a:cubicBezTo>
                <a:lnTo>
                  <a:pt x="566" y="33"/>
                </a:lnTo>
                <a:lnTo>
                  <a:pt x="566" y="77"/>
                </a:lnTo>
                <a:cubicBezTo>
                  <a:pt x="564" y="260"/>
                  <a:pt x="534" y="382"/>
                  <a:pt x="486" y="464"/>
                </a:cubicBezTo>
                <a:cubicBezTo>
                  <a:pt x="436" y="550"/>
                  <a:pt x="368" y="591"/>
                  <a:pt x="291" y="611"/>
                </a:cubicBezTo>
                <a:lnTo>
                  <a:pt x="283" y="613"/>
                </a:lnTo>
                <a:lnTo>
                  <a:pt x="275" y="611"/>
                </a:lnTo>
                <a:cubicBezTo>
                  <a:pt x="198" y="591"/>
                  <a:pt x="130" y="550"/>
                  <a:pt x="80" y="464"/>
                </a:cubicBezTo>
                <a:cubicBezTo>
                  <a:pt x="32" y="382"/>
                  <a:pt x="2" y="260"/>
                  <a:pt x="0" y="77"/>
                </a:cubicBezTo>
                <a:lnTo>
                  <a:pt x="0" y="33"/>
                </a:lnTo>
                <a:lnTo>
                  <a:pt x="38" y="38"/>
                </a:lnTo>
                <a:close/>
                <a:moveTo>
                  <a:pt x="283" y="312"/>
                </a:moveTo>
                <a:lnTo>
                  <a:pt x="283" y="312"/>
                </a:lnTo>
                <a:lnTo>
                  <a:pt x="472" y="312"/>
                </a:lnTo>
                <a:cubicBezTo>
                  <a:pt x="485" y="259"/>
                  <a:pt x="493" y="195"/>
                  <a:pt x="496" y="117"/>
                </a:cubicBezTo>
                <a:cubicBezTo>
                  <a:pt x="467" y="119"/>
                  <a:pt x="437" y="117"/>
                  <a:pt x="407" y="113"/>
                </a:cubicBezTo>
                <a:cubicBezTo>
                  <a:pt x="367" y="108"/>
                  <a:pt x="325" y="97"/>
                  <a:pt x="283" y="81"/>
                </a:cubicBezTo>
                <a:lnTo>
                  <a:pt x="283" y="312"/>
                </a:lnTo>
                <a:close/>
                <a:moveTo>
                  <a:pt x="283" y="535"/>
                </a:moveTo>
                <a:lnTo>
                  <a:pt x="283" y="535"/>
                </a:lnTo>
                <a:lnTo>
                  <a:pt x="283" y="312"/>
                </a:lnTo>
                <a:lnTo>
                  <a:pt x="94" y="312"/>
                </a:lnTo>
                <a:cubicBezTo>
                  <a:pt x="105" y="357"/>
                  <a:pt x="120" y="393"/>
                  <a:pt x="137" y="423"/>
                </a:cubicBezTo>
                <a:cubicBezTo>
                  <a:pt x="174" y="486"/>
                  <a:pt x="225" y="518"/>
                  <a:pt x="283" y="5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8" name="Freeform 40">
            <a:extLst>
              <a:ext uri="{FF2B5EF4-FFF2-40B4-BE49-F238E27FC236}">
                <a16:creationId xmlns:a16="http://schemas.microsoft.com/office/drawing/2014/main" xmlns="" id="{E2070069-2CBE-4497-A562-7FCC749730B3}"/>
              </a:ext>
            </a:extLst>
          </p:cNvPr>
          <p:cNvSpPr>
            <a:spLocks/>
          </p:cNvSpPr>
          <p:nvPr/>
        </p:nvSpPr>
        <p:spPr bwMode="auto">
          <a:xfrm>
            <a:off x="10897791" y="2221801"/>
            <a:ext cx="491377" cy="452730"/>
          </a:xfrm>
          <a:custGeom>
            <a:avLst/>
            <a:gdLst>
              <a:gd name="T0" fmla="*/ 646 w 646"/>
              <a:gd name="T1" fmla="*/ 149 h 595"/>
              <a:gd name="T2" fmla="*/ 601 w 646"/>
              <a:gd name="T3" fmla="*/ 98 h 595"/>
              <a:gd name="T4" fmla="*/ 282 w 646"/>
              <a:gd name="T5" fmla="*/ 54 h 595"/>
              <a:gd name="T6" fmla="*/ 282 w 646"/>
              <a:gd name="T7" fmla="*/ 42 h 595"/>
              <a:gd name="T8" fmla="*/ 259 w 646"/>
              <a:gd name="T9" fmla="*/ 11 h 595"/>
              <a:gd name="T10" fmla="*/ 173 w 646"/>
              <a:gd name="T11" fmla="*/ 0 h 595"/>
              <a:gd name="T12" fmla="*/ 150 w 646"/>
              <a:gd name="T13" fmla="*/ 12 h 595"/>
              <a:gd name="T14" fmla="*/ 204 w 646"/>
              <a:gd name="T15" fmla="*/ 18 h 595"/>
              <a:gd name="T16" fmla="*/ 240 w 646"/>
              <a:gd name="T17" fmla="*/ 47 h 595"/>
              <a:gd name="T18" fmla="*/ 248 w 646"/>
              <a:gd name="T19" fmla="*/ 74 h 595"/>
              <a:gd name="T20" fmla="*/ 569 w 646"/>
              <a:gd name="T21" fmla="*/ 115 h 595"/>
              <a:gd name="T22" fmla="*/ 617 w 646"/>
              <a:gd name="T23" fmla="*/ 164 h 595"/>
              <a:gd name="T24" fmla="*/ 609 w 646"/>
              <a:gd name="T25" fmla="*/ 530 h 595"/>
              <a:gd name="T26" fmla="*/ 575 w 646"/>
              <a:gd name="T27" fmla="*/ 206 h 595"/>
              <a:gd name="T28" fmla="*/ 534 w 646"/>
              <a:gd name="T29" fmla="*/ 159 h 595"/>
              <a:gd name="T30" fmla="*/ 226 w 646"/>
              <a:gd name="T31" fmla="*/ 118 h 595"/>
              <a:gd name="T32" fmla="*/ 184 w 646"/>
              <a:gd name="T33" fmla="*/ 59 h 595"/>
              <a:gd name="T34" fmla="*/ 76 w 646"/>
              <a:gd name="T35" fmla="*/ 45 h 595"/>
              <a:gd name="T36" fmla="*/ 68 w 646"/>
              <a:gd name="T37" fmla="*/ 105 h 595"/>
              <a:gd name="T38" fmla="*/ 0 w 646"/>
              <a:gd name="T39" fmla="*/ 99 h 595"/>
              <a:gd name="T40" fmla="*/ 60 w 646"/>
              <a:gd name="T41" fmla="*/ 508 h 595"/>
              <a:gd name="T42" fmla="*/ 622 w 646"/>
              <a:gd name="T43" fmla="*/ 595 h 595"/>
              <a:gd name="T44" fmla="*/ 646 w 646"/>
              <a:gd name="T45" fmla="*/ 149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6" h="595">
                <a:moveTo>
                  <a:pt x="646" y="149"/>
                </a:moveTo>
                <a:cubicBezTo>
                  <a:pt x="646" y="149"/>
                  <a:pt x="643" y="106"/>
                  <a:pt x="601" y="98"/>
                </a:cubicBezTo>
                <a:cubicBezTo>
                  <a:pt x="571" y="92"/>
                  <a:pt x="282" y="54"/>
                  <a:pt x="282" y="54"/>
                </a:cubicBezTo>
                <a:lnTo>
                  <a:pt x="282" y="42"/>
                </a:lnTo>
                <a:cubicBezTo>
                  <a:pt x="282" y="42"/>
                  <a:pt x="283" y="17"/>
                  <a:pt x="259" y="11"/>
                </a:cubicBezTo>
                <a:cubicBezTo>
                  <a:pt x="234" y="6"/>
                  <a:pt x="173" y="0"/>
                  <a:pt x="173" y="0"/>
                </a:cubicBezTo>
                <a:lnTo>
                  <a:pt x="150" y="12"/>
                </a:lnTo>
                <a:lnTo>
                  <a:pt x="204" y="18"/>
                </a:lnTo>
                <a:cubicBezTo>
                  <a:pt x="204" y="18"/>
                  <a:pt x="232" y="20"/>
                  <a:pt x="240" y="47"/>
                </a:cubicBezTo>
                <a:cubicBezTo>
                  <a:pt x="248" y="74"/>
                  <a:pt x="248" y="74"/>
                  <a:pt x="248" y="74"/>
                </a:cubicBezTo>
                <a:lnTo>
                  <a:pt x="569" y="115"/>
                </a:lnTo>
                <a:cubicBezTo>
                  <a:pt x="569" y="115"/>
                  <a:pt x="608" y="115"/>
                  <a:pt x="617" y="164"/>
                </a:cubicBezTo>
                <a:cubicBezTo>
                  <a:pt x="621" y="189"/>
                  <a:pt x="605" y="432"/>
                  <a:pt x="609" y="530"/>
                </a:cubicBezTo>
                <a:lnTo>
                  <a:pt x="575" y="206"/>
                </a:lnTo>
                <a:cubicBezTo>
                  <a:pt x="575" y="206"/>
                  <a:pt x="574" y="164"/>
                  <a:pt x="534" y="159"/>
                </a:cubicBezTo>
                <a:cubicBezTo>
                  <a:pt x="493" y="154"/>
                  <a:pt x="226" y="118"/>
                  <a:pt x="226" y="118"/>
                </a:cubicBezTo>
                <a:cubicBezTo>
                  <a:pt x="226" y="118"/>
                  <a:pt x="217" y="62"/>
                  <a:pt x="184" y="59"/>
                </a:cubicBezTo>
                <a:cubicBezTo>
                  <a:pt x="151" y="56"/>
                  <a:pt x="76" y="45"/>
                  <a:pt x="76" y="45"/>
                </a:cubicBezTo>
                <a:cubicBezTo>
                  <a:pt x="76" y="45"/>
                  <a:pt x="49" y="42"/>
                  <a:pt x="68" y="105"/>
                </a:cubicBezTo>
                <a:lnTo>
                  <a:pt x="0" y="99"/>
                </a:lnTo>
                <a:lnTo>
                  <a:pt x="60" y="508"/>
                </a:lnTo>
                <a:lnTo>
                  <a:pt x="622" y="595"/>
                </a:lnTo>
                <a:lnTo>
                  <a:pt x="646" y="1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" name="Freeform 42">
            <a:extLst>
              <a:ext uri="{FF2B5EF4-FFF2-40B4-BE49-F238E27FC236}">
                <a16:creationId xmlns:a16="http://schemas.microsoft.com/office/drawing/2014/main" xmlns="" id="{B7BD3935-F743-4347-BE0D-073EA68586BD}"/>
              </a:ext>
            </a:extLst>
          </p:cNvPr>
          <p:cNvSpPr>
            <a:spLocks noEditPoints="1"/>
          </p:cNvSpPr>
          <p:nvPr/>
        </p:nvSpPr>
        <p:spPr bwMode="auto">
          <a:xfrm>
            <a:off x="10926888" y="3793468"/>
            <a:ext cx="480030" cy="470274"/>
          </a:xfrm>
          <a:custGeom>
            <a:avLst/>
            <a:gdLst>
              <a:gd name="T0" fmla="*/ 25 w 596"/>
              <a:gd name="T1" fmla="*/ 345 h 583"/>
              <a:gd name="T2" fmla="*/ 25 w 596"/>
              <a:gd name="T3" fmla="*/ 62 h 583"/>
              <a:gd name="T4" fmla="*/ 61 w 596"/>
              <a:gd name="T5" fmla="*/ 26 h 583"/>
              <a:gd name="T6" fmla="*/ 534 w 596"/>
              <a:gd name="T7" fmla="*/ 26 h 583"/>
              <a:gd name="T8" fmla="*/ 570 w 596"/>
              <a:gd name="T9" fmla="*/ 62 h 583"/>
              <a:gd name="T10" fmla="*/ 570 w 596"/>
              <a:gd name="T11" fmla="*/ 345 h 583"/>
              <a:gd name="T12" fmla="*/ 534 w 596"/>
              <a:gd name="T13" fmla="*/ 381 h 583"/>
              <a:gd name="T14" fmla="*/ 61 w 596"/>
              <a:gd name="T15" fmla="*/ 381 h 583"/>
              <a:gd name="T16" fmla="*/ 25 w 596"/>
              <a:gd name="T17" fmla="*/ 345 h 583"/>
              <a:gd name="T18" fmla="*/ 534 w 596"/>
              <a:gd name="T19" fmla="*/ 406 h 583"/>
              <a:gd name="T20" fmla="*/ 596 w 596"/>
              <a:gd name="T21" fmla="*/ 345 h 583"/>
              <a:gd name="T22" fmla="*/ 596 w 596"/>
              <a:gd name="T23" fmla="*/ 62 h 583"/>
              <a:gd name="T24" fmla="*/ 534 w 596"/>
              <a:gd name="T25" fmla="*/ 0 h 583"/>
              <a:gd name="T26" fmla="*/ 61 w 596"/>
              <a:gd name="T27" fmla="*/ 0 h 583"/>
              <a:gd name="T28" fmla="*/ 0 w 596"/>
              <a:gd name="T29" fmla="*/ 62 h 583"/>
              <a:gd name="T30" fmla="*/ 0 w 596"/>
              <a:gd name="T31" fmla="*/ 345 h 583"/>
              <a:gd name="T32" fmla="*/ 61 w 596"/>
              <a:gd name="T33" fmla="*/ 406 h 583"/>
              <a:gd name="T34" fmla="*/ 245 w 596"/>
              <a:gd name="T35" fmla="*/ 406 h 583"/>
              <a:gd name="T36" fmla="*/ 245 w 596"/>
              <a:gd name="T37" fmla="*/ 462 h 583"/>
              <a:gd name="T38" fmla="*/ 61 w 596"/>
              <a:gd name="T39" fmla="*/ 462 h 583"/>
              <a:gd name="T40" fmla="*/ 0 w 596"/>
              <a:gd name="T41" fmla="*/ 524 h 583"/>
              <a:gd name="T42" fmla="*/ 0 w 596"/>
              <a:gd name="T43" fmla="*/ 570 h 583"/>
              <a:gd name="T44" fmla="*/ 12 w 596"/>
              <a:gd name="T45" fmla="*/ 583 h 583"/>
              <a:gd name="T46" fmla="*/ 583 w 596"/>
              <a:gd name="T47" fmla="*/ 583 h 583"/>
              <a:gd name="T48" fmla="*/ 596 w 596"/>
              <a:gd name="T49" fmla="*/ 570 h 583"/>
              <a:gd name="T50" fmla="*/ 596 w 596"/>
              <a:gd name="T51" fmla="*/ 524 h 583"/>
              <a:gd name="T52" fmla="*/ 534 w 596"/>
              <a:gd name="T53" fmla="*/ 462 h 583"/>
              <a:gd name="T54" fmla="*/ 351 w 596"/>
              <a:gd name="T55" fmla="*/ 462 h 583"/>
              <a:gd name="T56" fmla="*/ 351 w 596"/>
              <a:gd name="T57" fmla="*/ 406 h 583"/>
              <a:gd name="T58" fmla="*/ 534 w 596"/>
              <a:gd name="T59" fmla="*/ 406 h 583"/>
              <a:gd name="T60" fmla="*/ 544 w 596"/>
              <a:gd name="T61" fmla="*/ 345 h 583"/>
              <a:gd name="T62" fmla="*/ 544 w 596"/>
              <a:gd name="T63" fmla="*/ 62 h 583"/>
              <a:gd name="T64" fmla="*/ 534 w 596"/>
              <a:gd name="T65" fmla="*/ 52 h 583"/>
              <a:gd name="T66" fmla="*/ 61 w 596"/>
              <a:gd name="T67" fmla="*/ 52 h 583"/>
              <a:gd name="T68" fmla="*/ 51 w 596"/>
              <a:gd name="T69" fmla="*/ 62 h 583"/>
              <a:gd name="T70" fmla="*/ 51 w 596"/>
              <a:gd name="T71" fmla="*/ 345 h 583"/>
              <a:gd name="T72" fmla="*/ 61 w 596"/>
              <a:gd name="T73" fmla="*/ 355 h 583"/>
              <a:gd name="T74" fmla="*/ 534 w 596"/>
              <a:gd name="T75" fmla="*/ 355 h 583"/>
              <a:gd name="T76" fmla="*/ 544 w 596"/>
              <a:gd name="T77" fmla="*/ 345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6" h="583">
                <a:moveTo>
                  <a:pt x="25" y="345"/>
                </a:moveTo>
                <a:lnTo>
                  <a:pt x="25" y="62"/>
                </a:lnTo>
                <a:cubicBezTo>
                  <a:pt x="25" y="42"/>
                  <a:pt x="41" y="26"/>
                  <a:pt x="61" y="26"/>
                </a:cubicBezTo>
                <a:lnTo>
                  <a:pt x="534" y="26"/>
                </a:lnTo>
                <a:cubicBezTo>
                  <a:pt x="554" y="26"/>
                  <a:pt x="570" y="42"/>
                  <a:pt x="570" y="62"/>
                </a:cubicBezTo>
                <a:lnTo>
                  <a:pt x="570" y="345"/>
                </a:lnTo>
                <a:cubicBezTo>
                  <a:pt x="570" y="365"/>
                  <a:pt x="554" y="381"/>
                  <a:pt x="534" y="381"/>
                </a:cubicBezTo>
                <a:lnTo>
                  <a:pt x="61" y="381"/>
                </a:lnTo>
                <a:cubicBezTo>
                  <a:pt x="41" y="381"/>
                  <a:pt x="25" y="365"/>
                  <a:pt x="25" y="345"/>
                </a:cubicBezTo>
                <a:close/>
                <a:moveTo>
                  <a:pt x="534" y="406"/>
                </a:moveTo>
                <a:cubicBezTo>
                  <a:pt x="568" y="406"/>
                  <a:pt x="596" y="379"/>
                  <a:pt x="596" y="345"/>
                </a:cubicBezTo>
                <a:lnTo>
                  <a:pt x="596" y="62"/>
                </a:lnTo>
                <a:cubicBezTo>
                  <a:pt x="596" y="28"/>
                  <a:pt x="568" y="0"/>
                  <a:pt x="534" y="0"/>
                </a:cubicBezTo>
                <a:lnTo>
                  <a:pt x="61" y="0"/>
                </a:lnTo>
                <a:cubicBezTo>
                  <a:pt x="27" y="0"/>
                  <a:pt x="0" y="28"/>
                  <a:pt x="0" y="62"/>
                </a:cubicBezTo>
                <a:lnTo>
                  <a:pt x="0" y="345"/>
                </a:lnTo>
                <a:cubicBezTo>
                  <a:pt x="0" y="379"/>
                  <a:pt x="27" y="406"/>
                  <a:pt x="61" y="406"/>
                </a:cubicBezTo>
                <a:lnTo>
                  <a:pt x="245" y="406"/>
                </a:lnTo>
                <a:lnTo>
                  <a:pt x="245" y="462"/>
                </a:lnTo>
                <a:lnTo>
                  <a:pt x="61" y="462"/>
                </a:lnTo>
                <a:cubicBezTo>
                  <a:pt x="27" y="462"/>
                  <a:pt x="0" y="490"/>
                  <a:pt x="0" y="524"/>
                </a:cubicBezTo>
                <a:lnTo>
                  <a:pt x="0" y="570"/>
                </a:lnTo>
                <a:cubicBezTo>
                  <a:pt x="0" y="577"/>
                  <a:pt x="5" y="583"/>
                  <a:pt x="12" y="583"/>
                </a:cubicBezTo>
                <a:lnTo>
                  <a:pt x="583" y="583"/>
                </a:lnTo>
                <a:cubicBezTo>
                  <a:pt x="590" y="583"/>
                  <a:pt x="596" y="577"/>
                  <a:pt x="596" y="570"/>
                </a:cubicBezTo>
                <a:lnTo>
                  <a:pt x="596" y="524"/>
                </a:lnTo>
                <a:cubicBezTo>
                  <a:pt x="596" y="490"/>
                  <a:pt x="568" y="462"/>
                  <a:pt x="534" y="462"/>
                </a:cubicBezTo>
                <a:lnTo>
                  <a:pt x="351" y="462"/>
                </a:lnTo>
                <a:lnTo>
                  <a:pt x="351" y="406"/>
                </a:lnTo>
                <a:lnTo>
                  <a:pt x="534" y="406"/>
                </a:lnTo>
                <a:close/>
                <a:moveTo>
                  <a:pt x="544" y="345"/>
                </a:moveTo>
                <a:lnTo>
                  <a:pt x="544" y="62"/>
                </a:lnTo>
                <a:cubicBezTo>
                  <a:pt x="544" y="56"/>
                  <a:pt x="540" y="52"/>
                  <a:pt x="534" y="52"/>
                </a:cubicBezTo>
                <a:lnTo>
                  <a:pt x="61" y="52"/>
                </a:lnTo>
                <a:cubicBezTo>
                  <a:pt x="56" y="52"/>
                  <a:pt x="51" y="56"/>
                  <a:pt x="51" y="62"/>
                </a:cubicBezTo>
                <a:lnTo>
                  <a:pt x="51" y="345"/>
                </a:lnTo>
                <a:cubicBezTo>
                  <a:pt x="51" y="350"/>
                  <a:pt x="56" y="355"/>
                  <a:pt x="61" y="355"/>
                </a:cubicBezTo>
                <a:lnTo>
                  <a:pt x="534" y="355"/>
                </a:lnTo>
                <a:cubicBezTo>
                  <a:pt x="540" y="355"/>
                  <a:pt x="544" y="350"/>
                  <a:pt x="544" y="3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9F51261C-438C-4FF8-970C-DE70913BA303}"/>
              </a:ext>
            </a:extLst>
          </p:cNvPr>
          <p:cNvGrpSpPr/>
          <p:nvPr/>
        </p:nvGrpSpPr>
        <p:grpSpPr>
          <a:xfrm>
            <a:off x="9895248" y="5256782"/>
            <a:ext cx="586404" cy="542375"/>
            <a:chOff x="2438399" y="4906963"/>
            <a:chExt cx="465137" cy="430213"/>
          </a:xfrm>
          <a:solidFill>
            <a:schemeClr val="tx1"/>
          </a:solidFill>
        </p:grpSpPr>
        <p:sp>
          <p:nvSpPr>
            <p:cNvPr id="141" name="Freeform 43">
              <a:extLst>
                <a:ext uri="{FF2B5EF4-FFF2-40B4-BE49-F238E27FC236}">
                  <a16:creationId xmlns:a16="http://schemas.microsoft.com/office/drawing/2014/main" xmlns="" id="{1CBF818F-1F5B-4D75-95F2-ADF89F4A90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8399" y="5080001"/>
              <a:ext cx="230187" cy="231775"/>
            </a:xfrm>
            <a:custGeom>
              <a:avLst/>
              <a:gdLst>
                <a:gd name="T0" fmla="*/ 101 w 351"/>
                <a:gd name="T1" fmla="*/ 239 h 353"/>
                <a:gd name="T2" fmla="*/ 172 w 351"/>
                <a:gd name="T3" fmla="*/ 119 h 353"/>
                <a:gd name="T4" fmla="*/ 234 w 351"/>
                <a:gd name="T5" fmla="*/ 151 h 353"/>
                <a:gd name="T6" fmla="*/ 188 w 351"/>
                <a:gd name="T7" fmla="*/ 0 h 353"/>
                <a:gd name="T8" fmla="*/ 1 w 351"/>
                <a:gd name="T9" fmla="*/ 31 h 353"/>
                <a:gd name="T10" fmla="*/ 56 w 351"/>
                <a:gd name="T11" fmla="*/ 60 h 353"/>
                <a:gd name="T12" fmla="*/ 14 w 351"/>
                <a:gd name="T13" fmla="*/ 123 h 353"/>
                <a:gd name="T14" fmla="*/ 29 w 351"/>
                <a:gd name="T15" fmla="*/ 201 h 353"/>
                <a:gd name="T16" fmla="*/ 120 w 351"/>
                <a:gd name="T17" fmla="*/ 332 h 353"/>
                <a:gd name="T18" fmla="*/ 101 w 351"/>
                <a:gd name="T19" fmla="*/ 239 h 353"/>
                <a:gd name="T20" fmla="*/ 334 w 351"/>
                <a:gd name="T21" fmla="*/ 214 h 353"/>
                <a:gd name="T22" fmla="*/ 334 w 351"/>
                <a:gd name="T23" fmla="*/ 214 h 353"/>
                <a:gd name="T24" fmla="*/ 132 w 351"/>
                <a:gd name="T25" fmla="*/ 221 h 353"/>
                <a:gd name="T26" fmla="*/ 125 w 351"/>
                <a:gd name="T27" fmla="*/ 282 h 353"/>
                <a:gd name="T28" fmla="*/ 144 w 351"/>
                <a:gd name="T29" fmla="*/ 340 h 353"/>
                <a:gd name="T30" fmla="*/ 185 w 351"/>
                <a:gd name="T31" fmla="*/ 353 h 353"/>
                <a:gd name="T32" fmla="*/ 351 w 351"/>
                <a:gd name="T33" fmla="*/ 345 h 353"/>
                <a:gd name="T34" fmla="*/ 334 w 351"/>
                <a:gd name="T35" fmla="*/ 21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1" h="353">
                  <a:moveTo>
                    <a:pt x="101" y="239"/>
                  </a:moveTo>
                  <a:cubicBezTo>
                    <a:pt x="102" y="212"/>
                    <a:pt x="149" y="149"/>
                    <a:pt x="172" y="119"/>
                  </a:cubicBezTo>
                  <a:lnTo>
                    <a:pt x="234" y="151"/>
                  </a:lnTo>
                  <a:lnTo>
                    <a:pt x="188" y="0"/>
                  </a:lnTo>
                  <a:lnTo>
                    <a:pt x="1" y="31"/>
                  </a:lnTo>
                  <a:lnTo>
                    <a:pt x="56" y="60"/>
                  </a:lnTo>
                  <a:cubicBezTo>
                    <a:pt x="43" y="77"/>
                    <a:pt x="24" y="104"/>
                    <a:pt x="14" y="123"/>
                  </a:cubicBezTo>
                  <a:cubicBezTo>
                    <a:pt x="0" y="154"/>
                    <a:pt x="14" y="172"/>
                    <a:pt x="29" y="201"/>
                  </a:cubicBezTo>
                  <a:cubicBezTo>
                    <a:pt x="44" y="230"/>
                    <a:pt x="120" y="332"/>
                    <a:pt x="120" y="332"/>
                  </a:cubicBezTo>
                  <a:cubicBezTo>
                    <a:pt x="120" y="332"/>
                    <a:pt x="100" y="276"/>
                    <a:pt x="101" y="239"/>
                  </a:cubicBezTo>
                  <a:close/>
                  <a:moveTo>
                    <a:pt x="334" y="214"/>
                  </a:moveTo>
                  <a:lnTo>
                    <a:pt x="334" y="214"/>
                  </a:lnTo>
                  <a:lnTo>
                    <a:pt x="132" y="221"/>
                  </a:lnTo>
                  <a:cubicBezTo>
                    <a:pt x="132" y="221"/>
                    <a:pt x="115" y="229"/>
                    <a:pt x="125" y="282"/>
                  </a:cubicBezTo>
                  <a:cubicBezTo>
                    <a:pt x="133" y="322"/>
                    <a:pt x="144" y="340"/>
                    <a:pt x="144" y="340"/>
                  </a:cubicBezTo>
                  <a:cubicBezTo>
                    <a:pt x="144" y="340"/>
                    <a:pt x="151" y="352"/>
                    <a:pt x="185" y="353"/>
                  </a:cubicBezTo>
                  <a:cubicBezTo>
                    <a:pt x="214" y="353"/>
                    <a:pt x="351" y="345"/>
                    <a:pt x="351" y="345"/>
                  </a:cubicBezTo>
                  <a:lnTo>
                    <a:pt x="334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94A5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Freeform 44">
              <a:extLst>
                <a:ext uri="{FF2B5EF4-FFF2-40B4-BE49-F238E27FC236}">
                  <a16:creationId xmlns:a16="http://schemas.microsoft.com/office/drawing/2014/main" xmlns="" id="{AAFD21A8-CD09-448D-B986-AEA3E48BF5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2537" y="4906963"/>
              <a:ext cx="295275" cy="161925"/>
            </a:xfrm>
            <a:custGeom>
              <a:avLst/>
              <a:gdLst>
                <a:gd name="T0" fmla="*/ 222 w 450"/>
                <a:gd name="T1" fmla="*/ 42 h 247"/>
                <a:gd name="T2" fmla="*/ 285 w 450"/>
                <a:gd name="T3" fmla="*/ 170 h 247"/>
                <a:gd name="T4" fmla="*/ 226 w 450"/>
                <a:gd name="T5" fmla="*/ 202 h 247"/>
                <a:gd name="T6" fmla="*/ 401 w 450"/>
                <a:gd name="T7" fmla="*/ 226 h 247"/>
                <a:gd name="T8" fmla="*/ 450 w 450"/>
                <a:gd name="T9" fmla="*/ 81 h 247"/>
                <a:gd name="T10" fmla="*/ 397 w 450"/>
                <a:gd name="T11" fmla="*/ 110 h 247"/>
                <a:gd name="T12" fmla="*/ 366 w 450"/>
                <a:gd name="T13" fmla="*/ 38 h 247"/>
                <a:gd name="T14" fmla="*/ 293 w 450"/>
                <a:gd name="T15" fmla="*/ 5 h 247"/>
                <a:gd name="T16" fmla="*/ 134 w 450"/>
                <a:gd name="T17" fmla="*/ 3 h 247"/>
                <a:gd name="T18" fmla="*/ 222 w 450"/>
                <a:gd name="T19" fmla="*/ 42 h 247"/>
                <a:gd name="T20" fmla="*/ 119 w 450"/>
                <a:gd name="T21" fmla="*/ 247 h 247"/>
                <a:gd name="T22" fmla="*/ 119 w 450"/>
                <a:gd name="T23" fmla="*/ 247 h 247"/>
                <a:gd name="T24" fmla="*/ 221 w 450"/>
                <a:gd name="T25" fmla="*/ 78 h 247"/>
                <a:gd name="T26" fmla="*/ 173 w 450"/>
                <a:gd name="T27" fmla="*/ 37 h 247"/>
                <a:gd name="T28" fmla="*/ 115 w 450"/>
                <a:gd name="T29" fmla="*/ 18 h 247"/>
                <a:gd name="T30" fmla="*/ 82 w 450"/>
                <a:gd name="T31" fmla="*/ 44 h 247"/>
                <a:gd name="T32" fmla="*/ 0 w 450"/>
                <a:gd name="T33" fmla="*/ 185 h 247"/>
                <a:gd name="T34" fmla="*/ 119 w 450"/>
                <a:gd name="T35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0" h="247">
                  <a:moveTo>
                    <a:pt x="222" y="42"/>
                  </a:moveTo>
                  <a:cubicBezTo>
                    <a:pt x="245" y="58"/>
                    <a:pt x="273" y="134"/>
                    <a:pt x="285" y="170"/>
                  </a:cubicBezTo>
                  <a:lnTo>
                    <a:pt x="226" y="202"/>
                  </a:lnTo>
                  <a:lnTo>
                    <a:pt x="401" y="226"/>
                  </a:lnTo>
                  <a:lnTo>
                    <a:pt x="450" y="81"/>
                  </a:lnTo>
                  <a:lnTo>
                    <a:pt x="397" y="110"/>
                  </a:lnTo>
                  <a:cubicBezTo>
                    <a:pt x="389" y="89"/>
                    <a:pt x="377" y="57"/>
                    <a:pt x="366" y="38"/>
                  </a:cubicBezTo>
                  <a:cubicBezTo>
                    <a:pt x="347" y="8"/>
                    <a:pt x="325" y="10"/>
                    <a:pt x="293" y="5"/>
                  </a:cubicBezTo>
                  <a:cubicBezTo>
                    <a:pt x="260" y="0"/>
                    <a:pt x="134" y="3"/>
                    <a:pt x="134" y="3"/>
                  </a:cubicBezTo>
                  <a:cubicBezTo>
                    <a:pt x="134" y="3"/>
                    <a:pt x="192" y="19"/>
                    <a:pt x="222" y="42"/>
                  </a:cubicBezTo>
                  <a:close/>
                  <a:moveTo>
                    <a:pt x="119" y="247"/>
                  </a:moveTo>
                  <a:lnTo>
                    <a:pt x="119" y="247"/>
                  </a:lnTo>
                  <a:lnTo>
                    <a:pt x="221" y="78"/>
                  </a:lnTo>
                  <a:cubicBezTo>
                    <a:pt x="221" y="78"/>
                    <a:pt x="223" y="60"/>
                    <a:pt x="173" y="37"/>
                  </a:cubicBezTo>
                  <a:cubicBezTo>
                    <a:pt x="136" y="19"/>
                    <a:pt x="115" y="18"/>
                    <a:pt x="115" y="18"/>
                  </a:cubicBezTo>
                  <a:cubicBezTo>
                    <a:pt x="115" y="18"/>
                    <a:pt x="100" y="17"/>
                    <a:pt x="82" y="44"/>
                  </a:cubicBezTo>
                  <a:cubicBezTo>
                    <a:pt x="66" y="68"/>
                    <a:pt x="0" y="185"/>
                    <a:pt x="0" y="185"/>
                  </a:cubicBezTo>
                  <a:lnTo>
                    <a:pt x="119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94A5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3" name="Freeform 45">
              <a:extLst>
                <a:ext uri="{FF2B5EF4-FFF2-40B4-BE49-F238E27FC236}">
                  <a16:creationId xmlns:a16="http://schemas.microsoft.com/office/drawing/2014/main" xmlns="" id="{1691B55B-D0DA-40ED-8F90-A16D80C28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2399" y="5038726"/>
              <a:ext cx="211137" cy="298450"/>
            </a:xfrm>
            <a:custGeom>
              <a:avLst/>
              <a:gdLst>
                <a:gd name="T0" fmla="*/ 256 w 324"/>
                <a:gd name="T1" fmla="*/ 262 h 453"/>
                <a:gd name="T2" fmla="*/ 114 w 324"/>
                <a:gd name="T3" fmla="*/ 265 h 453"/>
                <a:gd name="T4" fmla="*/ 105 w 324"/>
                <a:gd name="T5" fmla="*/ 198 h 453"/>
                <a:gd name="T6" fmla="*/ 0 w 324"/>
                <a:gd name="T7" fmla="*/ 331 h 453"/>
                <a:gd name="T8" fmla="*/ 137 w 324"/>
                <a:gd name="T9" fmla="*/ 453 h 453"/>
                <a:gd name="T10" fmla="*/ 130 w 324"/>
                <a:gd name="T11" fmla="*/ 392 h 453"/>
                <a:gd name="T12" fmla="*/ 207 w 324"/>
                <a:gd name="T13" fmla="*/ 394 h 453"/>
                <a:gd name="T14" fmla="*/ 265 w 324"/>
                <a:gd name="T15" fmla="*/ 341 h 453"/>
                <a:gd name="T16" fmla="*/ 324 w 324"/>
                <a:gd name="T17" fmla="*/ 198 h 453"/>
                <a:gd name="T18" fmla="*/ 256 w 324"/>
                <a:gd name="T19" fmla="*/ 262 h 453"/>
                <a:gd name="T20" fmla="*/ 102 w 324"/>
                <a:gd name="T21" fmla="*/ 82 h 453"/>
                <a:gd name="T22" fmla="*/ 102 w 324"/>
                <a:gd name="T23" fmla="*/ 82 h 453"/>
                <a:gd name="T24" fmla="*/ 223 w 324"/>
                <a:gd name="T25" fmla="*/ 246 h 453"/>
                <a:gd name="T26" fmla="*/ 279 w 324"/>
                <a:gd name="T27" fmla="*/ 219 h 453"/>
                <a:gd name="T28" fmla="*/ 317 w 324"/>
                <a:gd name="T29" fmla="*/ 174 h 453"/>
                <a:gd name="T30" fmla="*/ 305 w 324"/>
                <a:gd name="T31" fmla="*/ 134 h 453"/>
                <a:gd name="T32" fmla="*/ 203 w 324"/>
                <a:gd name="T33" fmla="*/ 0 h 453"/>
                <a:gd name="T34" fmla="*/ 102 w 324"/>
                <a:gd name="T35" fmla="*/ 8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4" h="453">
                  <a:moveTo>
                    <a:pt x="256" y="262"/>
                  </a:moveTo>
                  <a:cubicBezTo>
                    <a:pt x="232" y="276"/>
                    <a:pt x="152" y="269"/>
                    <a:pt x="114" y="265"/>
                  </a:cubicBezTo>
                  <a:lnTo>
                    <a:pt x="105" y="198"/>
                  </a:lnTo>
                  <a:lnTo>
                    <a:pt x="0" y="331"/>
                  </a:lnTo>
                  <a:lnTo>
                    <a:pt x="137" y="453"/>
                  </a:lnTo>
                  <a:lnTo>
                    <a:pt x="130" y="392"/>
                  </a:lnTo>
                  <a:cubicBezTo>
                    <a:pt x="152" y="394"/>
                    <a:pt x="186" y="396"/>
                    <a:pt x="207" y="394"/>
                  </a:cubicBezTo>
                  <a:cubicBezTo>
                    <a:pt x="242" y="390"/>
                    <a:pt x="249" y="369"/>
                    <a:pt x="265" y="341"/>
                  </a:cubicBezTo>
                  <a:cubicBezTo>
                    <a:pt x="281" y="314"/>
                    <a:pt x="324" y="198"/>
                    <a:pt x="324" y="198"/>
                  </a:cubicBezTo>
                  <a:cubicBezTo>
                    <a:pt x="324" y="198"/>
                    <a:pt x="288" y="243"/>
                    <a:pt x="256" y="262"/>
                  </a:cubicBezTo>
                  <a:close/>
                  <a:moveTo>
                    <a:pt x="102" y="82"/>
                  </a:moveTo>
                  <a:lnTo>
                    <a:pt x="102" y="82"/>
                  </a:lnTo>
                  <a:lnTo>
                    <a:pt x="223" y="246"/>
                  </a:lnTo>
                  <a:cubicBezTo>
                    <a:pt x="223" y="246"/>
                    <a:pt x="239" y="255"/>
                    <a:pt x="279" y="219"/>
                  </a:cubicBezTo>
                  <a:cubicBezTo>
                    <a:pt x="308" y="192"/>
                    <a:pt x="317" y="174"/>
                    <a:pt x="317" y="174"/>
                  </a:cubicBezTo>
                  <a:cubicBezTo>
                    <a:pt x="317" y="174"/>
                    <a:pt x="323" y="161"/>
                    <a:pt x="305" y="134"/>
                  </a:cubicBezTo>
                  <a:cubicBezTo>
                    <a:pt x="288" y="108"/>
                    <a:pt x="203" y="0"/>
                    <a:pt x="203" y="0"/>
                  </a:cubicBezTo>
                  <a:lnTo>
                    <a:pt x="10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94A5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4" name="Freeform 46">
            <a:extLst>
              <a:ext uri="{FF2B5EF4-FFF2-40B4-BE49-F238E27FC236}">
                <a16:creationId xmlns:a16="http://schemas.microsoft.com/office/drawing/2014/main" xmlns="" id="{44BDEB99-05B7-47E6-A896-AEB971DD2A8D}"/>
              </a:ext>
            </a:extLst>
          </p:cNvPr>
          <p:cNvSpPr>
            <a:spLocks noEditPoints="1"/>
          </p:cNvSpPr>
          <p:nvPr/>
        </p:nvSpPr>
        <p:spPr bwMode="auto">
          <a:xfrm>
            <a:off x="10109046" y="6058751"/>
            <a:ext cx="436301" cy="562388"/>
          </a:xfrm>
          <a:custGeom>
            <a:avLst/>
            <a:gdLst>
              <a:gd name="T0" fmla="*/ 394 w 527"/>
              <a:gd name="T1" fmla="*/ 362 h 679"/>
              <a:gd name="T2" fmla="*/ 340 w 527"/>
              <a:gd name="T3" fmla="*/ 239 h 679"/>
              <a:gd name="T4" fmla="*/ 276 w 527"/>
              <a:gd name="T5" fmla="*/ 270 h 679"/>
              <a:gd name="T6" fmla="*/ 257 w 527"/>
              <a:gd name="T7" fmla="*/ 247 h 679"/>
              <a:gd name="T8" fmla="*/ 256 w 527"/>
              <a:gd name="T9" fmla="*/ 242 h 679"/>
              <a:gd name="T10" fmla="*/ 255 w 527"/>
              <a:gd name="T11" fmla="*/ 237 h 679"/>
              <a:gd name="T12" fmla="*/ 255 w 527"/>
              <a:gd name="T13" fmla="*/ 231 h 679"/>
              <a:gd name="T14" fmla="*/ 255 w 527"/>
              <a:gd name="T15" fmla="*/ 227 h 679"/>
              <a:gd name="T16" fmla="*/ 256 w 527"/>
              <a:gd name="T17" fmla="*/ 222 h 679"/>
              <a:gd name="T18" fmla="*/ 258 w 527"/>
              <a:gd name="T19" fmla="*/ 217 h 679"/>
              <a:gd name="T20" fmla="*/ 261 w 527"/>
              <a:gd name="T21" fmla="*/ 211 h 679"/>
              <a:gd name="T22" fmla="*/ 275 w 527"/>
              <a:gd name="T23" fmla="*/ 196 h 679"/>
              <a:gd name="T24" fmla="*/ 437 w 527"/>
              <a:gd name="T25" fmla="*/ 174 h 679"/>
              <a:gd name="T26" fmla="*/ 349 w 527"/>
              <a:gd name="T27" fmla="*/ 69 h 679"/>
              <a:gd name="T28" fmla="*/ 274 w 527"/>
              <a:gd name="T29" fmla="*/ 138 h 679"/>
              <a:gd name="T30" fmla="*/ 254 w 527"/>
              <a:gd name="T31" fmla="*/ 138 h 679"/>
              <a:gd name="T32" fmla="*/ 225 w 527"/>
              <a:gd name="T33" fmla="*/ 144 h 679"/>
              <a:gd name="T34" fmla="*/ 207 w 527"/>
              <a:gd name="T35" fmla="*/ 150 h 679"/>
              <a:gd name="T36" fmla="*/ 198 w 527"/>
              <a:gd name="T37" fmla="*/ 155 h 679"/>
              <a:gd name="T38" fmla="*/ 189 w 527"/>
              <a:gd name="T39" fmla="*/ 159 h 679"/>
              <a:gd name="T40" fmla="*/ 181 w 527"/>
              <a:gd name="T41" fmla="*/ 165 h 679"/>
              <a:gd name="T42" fmla="*/ 165 w 527"/>
              <a:gd name="T43" fmla="*/ 177 h 679"/>
              <a:gd name="T44" fmla="*/ 158 w 527"/>
              <a:gd name="T45" fmla="*/ 184 h 679"/>
              <a:gd name="T46" fmla="*/ 151 w 527"/>
              <a:gd name="T47" fmla="*/ 193 h 679"/>
              <a:gd name="T48" fmla="*/ 145 w 527"/>
              <a:gd name="T49" fmla="*/ 200 h 679"/>
              <a:gd name="T50" fmla="*/ 138 w 527"/>
              <a:gd name="T51" fmla="*/ 211 h 679"/>
              <a:gd name="T52" fmla="*/ 181 w 527"/>
              <a:gd name="T53" fmla="*/ 430 h 679"/>
              <a:gd name="T54" fmla="*/ 17 w 527"/>
              <a:gd name="T55" fmla="*/ 580 h 679"/>
              <a:gd name="T56" fmla="*/ 44 w 527"/>
              <a:gd name="T57" fmla="*/ 667 h 679"/>
              <a:gd name="T58" fmla="*/ 91 w 527"/>
              <a:gd name="T59" fmla="*/ 614 h 679"/>
              <a:gd name="T60" fmla="*/ 140 w 527"/>
              <a:gd name="T61" fmla="*/ 532 h 679"/>
              <a:gd name="T62" fmla="*/ 253 w 527"/>
              <a:gd name="T63" fmla="*/ 434 h 679"/>
              <a:gd name="T64" fmla="*/ 256 w 527"/>
              <a:gd name="T65" fmla="*/ 434 h 679"/>
              <a:gd name="T66" fmla="*/ 264 w 527"/>
              <a:gd name="T67" fmla="*/ 435 h 679"/>
              <a:gd name="T68" fmla="*/ 272 w 527"/>
              <a:gd name="T69" fmla="*/ 435 h 679"/>
              <a:gd name="T70" fmla="*/ 280 w 527"/>
              <a:gd name="T71" fmla="*/ 434 h 679"/>
              <a:gd name="T72" fmla="*/ 301 w 527"/>
              <a:gd name="T73" fmla="*/ 198 h 679"/>
              <a:gd name="T74" fmla="*/ 298 w 527"/>
              <a:gd name="T75" fmla="*/ 190 h 679"/>
              <a:gd name="T76" fmla="*/ 329 w 527"/>
              <a:gd name="T77" fmla="*/ 203 h 679"/>
              <a:gd name="T78" fmla="*/ 364 w 527"/>
              <a:gd name="T79" fmla="*/ 87 h 679"/>
              <a:gd name="T80" fmla="*/ 485 w 527"/>
              <a:gd name="T81" fmla="*/ 44 h 679"/>
              <a:gd name="T82" fmla="*/ 376 w 527"/>
              <a:gd name="T83" fmla="*/ 187 h 679"/>
              <a:gd name="T84" fmla="*/ 366 w 527"/>
              <a:gd name="T85" fmla="*/ 176 h 679"/>
              <a:gd name="T86" fmla="*/ 364 w 527"/>
              <a:gd name="T87" fmla="*/ 175 h 679"/>
              <a:gd name="T88" fmla="*/ 358 w 527"/>
              <a:gd name="T89" fmla="*/ 170 h 679"/>
              <a:gd name="T90" fmla="*/ 351 w 527"/>
              <a:gd name="T91" fmla="*/ 165 h 679"/>
              <a:gd name="T92" fmla="*/ 342 w 527"/>
              <a:gd name="T93" fmla="*/ 159 h 679"/>
              <a:gd name="T94" fmla="*/ 333 w 527"/>
              <a:gd name="T95" fmla="*/ 154 h 679"/>
              <a:gd name="T96" fmla="*/ 313 w 527"/>
              <a:gd name="T97" fmla="*/ 145 h 679"/>
              <a:gd name="T98" fmla="*/ 37 w 527"/>
              <a:gd name="T99" fmla="*/ 592 h 679"/>
              <a:gd name="T100" fmla="*/ 125 w 527"/>
              <a:gd name="T101" fmla="*/ 444 h 679"/>
              <a:gd name="T102" fmla="*/ 41 w 527"/>
              <a:gd name="T103" fmla="*/ 613 h 679"/>
              <a:gd name="T104" fmla="*/ 37 w 527"/>
              <a:gd name="T105" fmla="*/ 592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27" h="679">
                <a:moveTo>
                  <a:pt x="320" y="425"/>
                </a:moveTo>
                <a:cubicBezTo>
                  <a:pt x="350" y="413"/>
                  <a:pt x="376" y="392"/>
                  <a:pt x="394" y="362"/>
                </a:cubicBezTo>
                <a:cubicBezTo>
                  <a:pt x="421" y="316"/>
                  <a:pt x="421" y="262"/>
                  <a:pt x="398" y="217"/>
                </a:cubicBezTo>
                <a:cubicBezTo>
                  <a:pt x="378" y="228"/>
                  <a:pt x="358" y="236"/>
                  <a:pt x="340" y="239"/>
                </a:cubicBezTo>
                <a:cubicBezTo>
                  <a:pt x="339" y="245"/>
                  <a:pt x="338" y="250"/>
                  <a:pt x="335" y="255"/>
                </a:cubicBezTo>
                <a:cubicBezTo>
                  <a:pt x="322" y="275"/>
                  <a:pt x="296" y="282"/>
                  <a:pt x="276" y="270"/>
                </a:cubicBezTo>
                <a:cubicBezTo>
                  <a:pt x="268" y="265"/>
                  <a:pt x="262" y="259"/>
                  <a:pt x="259" y="251"/>
                </a:cubicBezTo>
                <a:cubicBezTo>
                  <a:pt x="258" y="250"/>
                  <a:pt x="257" y="248"/>
                  <a:pt x="257" y="247"/>
                </a:cubicBezTo>
                <a:cubicBezTo>
                  <a:pt x="257" y="246"/>
                  <a:pt x="257" y="246"/>
                  <a:pt x="257" y="246"/>
                </a:cubicBezTo>
                <a:cubicBezTo>
                  <a:pt x="256" y="245"/>
                  <a:pt x="256" y="243"/>
                  <a:pt x="256" y="242"/>
                </a:cubicBezTo>
                <a:cubicBezTo>
                  <a:pt x="256" y="242"/>
                  <a:pt x="256" y="241"/>
                  <a:pt x="255" y="241"/>
                </a:cubicBezTo>
                <a:cubicBezTo>
                  <a:pt x="255" y="240"/>
                  <a:pt x="255" y="238"/>
                  <a:pt x="255" y="237"/>
                </a:cubicBezTo>
                <a:cubicBezTo>
                  <a:pt x="255" y="237"/>
                  <a:pt x="255" y="236"/>
                  <a:pt x="255" y="236"/>
                </a:cubicBezTo>
                <a:cubicBezTo>
                  <a:pt x="255" y="235"/>
                  <a:pt x="255" y="233"/>
                  <a:pt x="255" y="231"/>
                </a:cubicBezTo>
                <a:cubicBezTo>
                  <a:pt x="255" y="231"/>
                  <a:pt x="255" y="231"/>
                  <a:pt x="255" y="231"/>
                </a:cubicBezTo>
                <a:cubicBezTo>
                  <a:pt x="255" y="230"/>
                  <a:pt x="255" y="228"/>
                  <a:pt x="255" y="227"/>
                </a:cubicBezTo>
                <a:cubicBezTo>
                  <a:pt x="255" y="226"/>
                  <a:pt x="255" y="226"/>
                  <a:pt x="255" y="225"/>
                </a:cubicBezTo>
                <a:cubicBezTo>
                  <a:pt x="256" y="224"/>
                  <a:pt x="256" y="223"/>
                  <a:pt x="256" y="222"/>
                </a:cubicBezTo>
                <a:cubicBezTo>
                  <a:pt x="256" y="221"/>
                  <a:pt x="257" y="221"/>
                  <a:pt x="257" y="220"/>
                </a:cubicBezTo>
                <a:cubicBezTo>
                  <a:pt x="257" y="219"/>
                  <a:pt x="257" y="218"/>
                  <a:pt x="258" y="217"/>
                </a:cubicBezTo>
                <a:cubicBezTo>
                  <a:pt x="258" y="217"/>
                  <a:pt x="258" y="216"/>
                  <a:pt x="258" y="216"/>
                </a:cubicBezTo>
                <a:cubicBezTo>
                  <a:pt x="259" y="214"/>
                  <a:pt x="260" y="213"/>
                  <a:pt x="261" y="211"/>
                </a:cubicBezTo>
                <a:cubicBezTo>
                  <a:pt x="262" y="210"/>
                  <a:pt x="263" y="208"/>
                  <a:pt x="264" y="207"/>
                </a:cubicBezTo>
                <a:cubicBezTo>
                  <a:pt x="267" y="203"/>
                  <a:pt x="271" y="199"/>
                  <a:pt x="275" y="196"/>
                </a:cubicBezTo>
                <a:cubicBezTo>
                  <a:pt x="277" y="203"/>
                  <a:pt x="279" y="209"/>
                  <a:pt x="283" y="213"/>
                </a:cubicBezTo>
                <a:cubicBezTo>
                  <a:pt x="307" y="242"/>
                  <a:pt x="376" y="225"/>
                  <a:pt x="437" y="174"/>
                </a:cubicBezTo>
                <a:cubicBezTo>
                  <a:pt x="498" y="123"/>
                  <a:pt x="527" y="58"/>
                  <a:pt x="503" y="29"/>
                </a:cubicBezTo>
                <a:cubicBezTo>
                  <a:pt x="479" y="0"/>
                  <a:pt x="410" y="18"/>
                  <a:pt x="349" y="69"/>
                </a:cubicBezTo>
                <a:cubicBezTo>
                  <a:pt x="322" y="91"/>
                  <a:pt x="302" y="116"/>
                  <a:pt x="289" y="140"/>
                </a:cubicBezTo>
                <a:cubicBezTo>
                  <a:pt x="284" y="139"/>
                  <a:pt x="279" y="138"/>
                  <a:pt x="274" y="138"/>
                </a:cubicBezTo>
                <a:lnTo>
                  <a:pt x="274" y="138"/>
                </a:lnTo>
                <a:cubicBezTo>
                  <a:pt x="268" y="138"/>
                  <a:pt x="261" y="138"/>
                  <a:pt x="254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244" y="139"/>
                  <a:pt x="235" y="141"/>
                  <a:pt x="225" y="144"/>
                </a:cubicBezTo>
                <a:cubicBezTo>
                  <a:pt x="225" y="144"/>
                  <a:pt x="225" y="144"/>
                  <a:pt x="225" y="144"/>
                </a:cubicBezTo>
                <a:cubicBezTo>
                  <a:pt x="219" y="145"/>
                  <a:pt x="213" y="148"/>
                  <a:pt x="207" y="150"/>
                </a:cubicBezTo>
                <a:cubicBezTo>
                  <a:pt x="206" y="150"/>
                  <a:pt x="206" y="151"/>
                  <a:pt x="206" y="151"/>
                </a:cubicBezTo>
                <a:cubicBezTo>
                  <a:pt x="203" y="152"/>
                  <a:pt x="200" y="153"/>
                  <a:pt x="198" y="155"/>
                </a:cubicBezTo>
                <a:cubicBezTo>
                  <a:pt x="197" y="155"/>
                  <a:pt x="197" y="155"/>
                  <a:pt x="197" y="155"/>
                </a:cubicBezTo>
                <a:cubicBezTo>
                  <a:pt x="194" y="156"/>
                  <a:pt x="191" y="158"/>
                  <a:pt x="189" y="159"/>
                </a:cubicBezTo>
                <a:cubicBezTo>
                  <a:pt x="188" y="160"/>
                  <a:pt x="188" y="160"/>
                  <a:pt x="188" y="160"/>
                </a:cubicBezTo>
                <a:cubicBezTo>
                  <a:pt x="185" y="162"/>
                  <a:pt x="183" y="163"/>
                  <a:pt x="181" y="165"/>
                </a:cubicBezTo>
                <a:cubicBezTo>
                  <a:pt x="180" y="165"/>
                  <a:pt x="180" y="165"/>
                  <a:pt x="179" y="166"/>
                </a:cubicBezTo>
                <a:cubicBezTo>
                  <a:pt x="174" y="169"/>
                  <a:pt x="170" y="173"/>
                  <a:pt x="165" y="177"/>
                </a:cubicBezTo>
                <a:cubicBezTo>
                  <a:pt x="165" y="178"/>
                  <a:pt x="164" y="178"/>
                  <a:pt x="163" y="179"/>
                </a:cubicBezTo>
                <a:cubicBezTo>
                  <a:pt x="162" y="181"/>
                  <a:pt x="160" y="183"/>
                  <a:pt x="158" y="184"/>
                </a:cubicBezTo>
                <a:cubicBezTo>
                  <a:pt x="158" y="185"/>
                  <a:pt x="157" y="185"/>
                  <a:pt x="157" y="186"/>
                </a:cubicBezTo>
                <a:cubicBezTo>
                  <a:pt x="155" y="188"/>
                  <a:pt x="153" y="190"/>
                  <a:pt x="151" y="193"/>
                </a:cubicBezTo>
                <a:cubicBezTo>
                  <a:pt x="150" y="193"/>
                  <a:pt x="150" y="194"/>
                  <a:pt x="149" y="194"/>
                </a:cubicBezTo>
                <a:cubicBezTo>
                  <a:pt x="148" y="196"/>
                  <a:pt x="146" y="198"/>
                  <a:pt x="145" y="200"/>
                </a:cubicBezTo>
                <a:cubicBezTo>
                  <a:pt x="144" y="201"/>
                  <a:pt x="144" y="202"/>
                  <a:pt x="143" y="203"/>
                </a:cubicBezTo>
                <a:cubicBezTo>
                  <a:pt x="142" y="205"/>
                  <a:pt x="140" y="208"/>
                  <a:pt x="138" y="211"/>
                </a:cubicBezTo>
                <a:cubicBezTo>
                  <a:pt x="96" y="281"/>
                  <a:pt x="120" y="372"/>
                  <a:pt x="190" y="414"/>
                </a:cubicBezTo>
                <a:lnTo>
                  <a:pt x="181" y="430"/>
                </a:lnTo>
                <a:cubicBezTo>
                  <a:pt x="161" y="418"/>
                  <a:pt x="145" y="403"/>
                  <a:pt x="132" y="386"/>
                </a:cubicBezTo>
                <a:lnTo>
                  <a:pt x="17" y="580"/>
                </a:lnTo>
                <a:cubicBezTo>
                  <a:pt x="0" y="609"/>
                  <a:pt x="9" y="647"/>
                  <a:pt x="39" y="664"/>
                </a:cubicBezTo>
                <a:lnTo>
                  <a:pt x="44" y="667"/>
                </a:lnTo>
                <a:cubicBezTo>
                  <a:pt x="64" y="679"/>
                  <a:pt x="88" y="678"/>
                  <a:pt x="106" y="667"/>
                </a:cubicBezTo>
                <a:lnTo>
                  <a:pt x="91" y="614"/>
                </a:lnTo>
                <a:lnTo>
                  <a:pt x="158" y="595"/>
                </a:lnTo>
                <a:lnTo>
                  <a:pt x="140" y="532"/>
                </a:lnTo>
                <a:lnTo>
                  <a:pt x="204" y="519"/>
                </a:lnTo>
                <a:lnTo>
                  <a:pt x="253" y="434"/>
                </a:lnTo>
                <a:cubicBezTo>
                  <a:pt x="254" y="434"/>
                  <a:pt x="254" y="434"/>
                  <a:pt x="255" y="434"/>
                </a:cubicBezTo>
                <a:cubicBezTo>
                  <a:pt x="255" y="434"/>
                  <a:pt x="256" y="434"/>
                  <a:pt x="256" y="434"/>
                </a:cubicBezTo>
                <a:cubicBezTo>
                  <a:pt x="258" y="435"/>
                  <a:pt x="260" y="435"/>
                  <a:pt x="263" y="435"/>
                </a:cubicBezTo>
                <a:cubicBezTo>
                  <a:pt x="263" y="435"/>
                  <a:pt x="264" y="435"/>
                  <a:pt x="264" y="435"/>
                </a:cubicBezTo>
                <a:cubicBezTo>
                  <a:pt x="266" y="435"/>
                  <a:pt x="269" y="435"/>
                  <a:pt x="271" y="435"/>
                </a:cubicBezTo>
                <a:cubicBezTo>
                  <a:pt x="271" y="435"/>
                  <a:pt x="272" y="435"/>
                  <a:pt x="272" y="435"/>
                </a:cubicBezTo>
                <a:cubicBezTo>
                  <a:pt x="275" y="435"/>
                  <a:pt x="277" y="434"/>
                  <a:pt x="280" y="434"/>
                </a:cubicBezTo>
                <a:cubicBezTo>
                  <a:pt x="280" y="434"/>
                  <a:pt x="280" y="434"/>
                  <a:pt x="280" y="434"/>
                </a:cubicBezTo>
                <a:cubicBezTo>
                  <a:pt x="294" y="433"/>
                  <a:pt x="307" y="430"/>
                  <a:pt x="320" y="425"/>
                </a:cubicBezTo>
                <a:close/>
                <a:moveTo>
                  <a:pt x="301" y="198"/>
                </a:moveTo>
                <a:lnTo>
                  <a:pt x="301" y="198"/>
                </a:lnTo>
                <a:cubicBezTo>
                  <a:pt x="299" y="196"/>
                  <a:pt x="298" y="194"/>
                  <a:pt x="298" y="190"/>
                </a:cubicBezTo>
                <a:cubicBezTo>
                  <a:pt x="305" y="190"/>
                  <a:pt x="313" y="192"/>
                  <a:pt x="320" y="196"/>
                </a:cubicBezTo>
                <a:cubicBezTo>
                  <a:pt x="323" y="198"/>
                  <a:pt x="326" y="201"/>
                  <a:pt x="329" y="203"/>
                </a:cubicBezTo>
                <a:cubicBezTo>
                  <a:pt x="315" y="205"/>
                  <a:pt x="305" y="203"/>
                  <a:pt x="301" y="198"/>
                </a:cubicBezTo>
                <a:close/>
                <a:moveTo>
                  <a:pt x="364" y="87"/>
                </a:moveTo>
                <a:lnTo>
                  <a:pt x="364" y="87"/>
                </a:lnTo>
                <a:cubicBezTo>
                  <a:pt x="419" y="40"/>
                  <a:pt x="474" y="30"/>
                  <a:pt x="485" y="44"/>
                </a:cubicBezTo>
                <a:cubicBezTo>
                  <a:pt x="497" y="58"/>
                  <a:pt x="477" y="110"/>
                  <a:pt x="422" y="156"/>
                </a:cubicBezTo>
                <a:cubicBezTo>
                  <a:pt x="406" y="169"/>
                  <a:pt x="391" y="179"/>
                  <a:pt x="376" y="187"/>
                </a:cubicBezTo>
                <a:cubicBezTo>
                  <a:pt x="373" y="183"/>
                  <a:pt x="370" y="180"/>
                  <a:pt x="366" y="176"/>
                </a:cubicBezTo>
                <a:cubicBezTo>
                  <a:pt x="366" y="176"/>
                  <a:pt x="366" y="176"/>
                  <a:pt x="366" y="176"/>
                </a:cubicBezTo>
                <a:cubicBezTo>
                  <a:pt x="366" y="176"/>
                  <a:pt x="366" y="176"/>
                  <a:pt x="366" y="176"/>
                </a:cubicBezTo>
                <a:cubicBezTo>
                  <a:pt x="365" y="176"/>
                  <a:pt x="365" y="175"/>
                  <a:pt x="364" y="175"/>
                </a:cubicBezTo>
                <a:cubicBezTo>
                  <a:pt x="363" y="174"/>
                  <a:pt x="362" y="173"/>
                  <a:pt x="360" y="171"/>
                </a:cubicBezTo>
                <a:cubicBezTo>
                  <a:pt x="360" y="171"/>
                  <a:pt x="359" y="170"/>
                  <a:pt x="358" y="170"/>
                </a:cubicBezTo>
                <a:cubicBezTo>
                  <a:pt x="357" y="169"/>
                  <a:pt x="356" y="168"/>
                  <a:pt x="354" y="167"/>
                </a:cubicBezTo>
                <a:cubicBezTo>
                  <a:pt x="353" y="166"/>
                  <a:pt x="352" y="165"/>
                  <a:pt x="351" y="165"/>
                </a:cubicBezTo>
                <a:cubicBezTo>
                  <a:pt x="350" y="164"/>
                  <a:pt x="349" y="163"/>
                  <a:pt x="348" y="163"/>
                </a:cubicBezTo>
                <a:cubicBezTo>
                  <a:pt x="346" y="161"/>
                  <a:pt x="344" y="160"/>
                  <a:pt x="342" y="159"/>
                </a:cubicBezTo>
                <a:cubicBezTo>
                  <a:pt x="339" y="157"/>
                  <a:pt x="337" y="156"/>
                  <a:pt x="334" y="154"/>
                </a:cubicBezTo>
                <a:cubicBezTo>
                  <a:pt x="334" y="154"/>
                  <a:pt x="334" y="154"/>
                  <a:pt x="333" y="154"/>
                </a:cubicBezTo>
                <a:cubicBezTo>
                  <a:pt x="331" y="153"/>
                  <a:pt x="328" y="151"/>
                  <a:pt x="326" y="150"/>
                </a:cubicBezTo>
                <a:cubicBezTo>
                  <a:pt x="321" y="148"/>
                  <a:pt x="317" y="147"/>
                  <a:pt x="313" y="145"/>
                </a:cubicBezTo>
                <a:cubicBezTo>
                  <a:pt x="323" y="127"/>
                  <a:pt x="340" y="106"/>
                  <a:pt x="364" y="87"/>
                </a:cubicBezTo>
                <a:close/>
                <a:moveTo>
                  <a:pt x="37" y="592"/>
                </a:moveTo>
                <a:lnTo>
                  <a:pt x="37" y="592"/>
                </a:lnTo>
                <a:lnTo>
                  <a:pt x="125" y="444"/>
                </a:lnTo>
                <a:lnTo>
                  <a:pt x="136" y="451"/>
                </a:lnTo>
                <a:lnTo>
                  <a:pt x="41" y="613"/>
                </a:lnTo>
                <a:cubicBezTo>
                  <a:pt x="38" y="618"/>
                  <a:pt x="36" y="623"/>
                  <a:pt x="36" y="628"/>
                </a:cubicBezTo>
                <a:cubicBezTo>
                  <a:pt x="30" y="617"/>
                  <a:pt x="30" y="603"/>
                  <a:pt x="37" y="5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5" name="TextBox 49">
            <a:extLst>
              <a:ext uri="{FF2B5EF4-FFF2-40B4-BE49-F238E27FC236}">
                <a16:creationId xmlns:a16="http://schemas.microsoft.com/office/drawing/2014/main" xmlns="" id="{ECE683F4-EADC-4FBF-BBBC-E555DA4612FD}"/>
              </a:ext>
            </a:extLst>
          </p:cNvPr>
          <p:cNvSpPr txBox="1"/>
          <p:nvPr/>
        </p:nvSpPr>
        <p:spPr>
          <a:xfrm>
            <a:off x="4087818" y="1266939"/>
            <a:ext cx="7408468" cy="523220"/>
          </a:xfrm>
          <a:prstGeom prst="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bg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可编辑的备用图标</a:t>
            </a:r>
          </a:p>
        </p:txBody>
      </p:sp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1F756946-B49F-4B93-AC41-A827D4887A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914" y="5755314"/>
            <a:ext cx="826076" cy="894460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xmlns="" id="{036DD67A-E6EB-4C41-A1BB-31A2E5A08B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47" y="2458747"/>
            <a:ext cx="874232" cy="894252"/>
          </a:xfrm>
          <a:prstGeom prst="rect">
            <a:avLst/>
          </a:prstGeom>
        </p:spPr>
      </p:pic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31605B77-F7EF-4989-A940-B7072F1998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657" y="4157961"/>
            <a:ext cx="730184" cy="835304"/>
          </a:xfrm>
          <a:prstGeom prst="rect">
            <a:avLst/>
          </a:prstGeom>
        </p:spPr>
      </p:pic>
      <p:pic>
        <p:nvPicPr>
          <p:cNvPr id="149" name="图片 148">
            <a:extLst>
              <a:ext uri="{FF2B5EF4-FFF2-40B4-BE49-F238E27FC236}">
                <a16:creationId xmlns:a16="http://schemas.microsoft.com/office/drawing/2014/main" xmlns="" id="{529C9536-B012-4AF0-A36D-78F62F72328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667" y="5716962"/>
            <a:ext cx="898472" cy="898470"/>
          </a:xfrm>
          <a:prstGeom prst="rect">
            <a:avLst/>
          </a:prstGeom>
        </p:spPr>
      </p:pic>
      <p:pic>
        <p:nvPicPr>
          <p:cNvPr id="150" name="图片 149">
            <a:extLst>
              <a:ext uri="{FF2B5EF4-FFF2-40B4-BE49-F238E27FC236}">
                <a16:creationId xmlns:a16="http://schemas.microsoft.com/office/drawing/2014/main" xmlns="" id="{9A4C699B-FFE3-4C7A-9E2F-82DCB197D8F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608" y="4100966"/>
            <a:ext cx="858038" cy="883608"/>
          </a:xfrm>
          <a:prstGeom prst="rect">
            <a:avLst/>
          </a:prstGeom>
        </p:spPr>
      </p:pic>
      <p:pic>
        <p:nvPicPr>
          <p:cNvPr id="151" name="Picture 2" descr="G:\WPS上传PPT\共青团委\国徵.png">
            <a:extLst>
              <a:ext uri="{FF2B5EF4-FFF2-40B4-BE49-F238E27FC236}">
                <a16:creationId xmlns:a16="http://schemas.microsoft.com/office/drawing/2014/main" xmlns="" id="{A70DCBA5-40BC-4AC0-94D6-CD94B31C9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501" y="2466833"/>
            <a:ext cx="865948" cy="91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" name="TextBox 70">
            <a:extLst>
              <a:ext uri="{FF2B5EF4-FFF2-40B4-BE49-F238E27FC236}">
                <a16:creationId xmlns:a16="http://schemas.microsoft.com/office/drawing/2014/main" xmlns="" id="{4FB26EDA-ED9A-40FB-B742-540B53273246}"/>
              </a:ext>
            </a:extLst>
          </p:cNvPr>
          <p:cNvSpPr txBox="1"/>
          <p:nvPr/>
        </p:nvSpPr>
        <p:spPr>
          <a:xfrm>
            <a:off x="712229" y="1261310"/>
            <a:ext cx="3067377" cy="462765"/>
          </a:xfrm>
          <a:prstGeom prst="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>
                <a:latin typeface="+mn-lt"/>
                <a:ea typeface="+mn-ea"/>
                <a:cs typeface="+mn-ea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2"/>
                </a:solidFill>
              </a:rPr>
              <a:t>备用党政标志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xmlns="" id="{BAF682D7-A9C8-4BF3-A3F2-79D8475F2628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5" name="TextBox 42">
            <a:extLst>
              <a:ext uri="{FF2B5EF4-FFF2-40B4-BE49-F238E27FC236}">
                <a16:creationId xmlns:a16="http://schemas.microsoft.com/office/drawing/2014/main" xmlns="" id="{07272147-CEFA-4775-812F-3EE1AE4E3DBD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备用党政标志和图标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08DDF05F-1DB6-497B-974D-BE4AAF0C9ECD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665F8909-9C55-4762-8FF8-072366487E0E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xmlns="" id="{77ED3F28-AE88-4EFB-9097-96CAFC83B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563575"/>
      </p:ext>
    </p:extLst>
  </p:cSld>
  <p:clrMapOvr>
    <a:masterClrMapping/>
  </p:clrMapOvr>
  <p:transition spd="slow" advTm="3675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5AAC0D-ACE2-4DE3-AF73-A99619F45C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82"/>
          <a:stretch/>
        </p:blipFill>
        <p:spPr>
          <a:xfrm>
            <a:off x="-1" y="4859596"/>
            <a:ext cx="12196763" cy="199840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B3E06CE-A361-4E49-A1AB-1D4570198735}"/>
              </a:ext>
            </a:extLst>
          </p:cNvPr>
          <p:cNvGrpSpPr/>
          <p:nvPr/>
        </p:nvGrpSpPr>
        <p:grpSpPr>
          <a:xfrm>
            <a:off x="5038808" y="238679"/>
            <a:ext cx="1947754" cy="1153394"/>
            <a:chOff x="5038808" y="238679"/>
            <a:chExt cx="1947754" cy="115339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6D4AE202-1008-4C7F-A125-860196A5A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8808" y="238679"/>
              <a:ext cx="1947754" cy="1153394"/>
            </a:xfrm>
            <a:prstGeom prst="rect">
              <a:avLst/>
            </a:prstGeom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D8F6D524-A1FD-4CB5-A24B-9B81B6668488}"/>
                </a:ext>
              </a:extLst>
            </p:cNvPr>
            <p:cNvSpPr txBox="1"/>
            <p:nvPr/>
          </p:nvSpPr>
          <p:spPr>
            <a:xfrm>
              <a:off x="5407623" y="567629"/>
              <a:ext cx="1214572" cy="6279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ctr">
                <a:defRPr sz="6600">
                  <a:ln w="0">
                    <a:noFill/>
                  </a:ln>
                  <a:solidFill>
                    <a:srgbClr val="FFFF00"/>
                  </a:solidFill>
                  <a:latin typeface="方正粗雅宋_GBK" panose="02000000000000000000" pitchFamily="2" charset="-122"/>
                  <a:ea typeface="方正粗雅宋_GBK" panose="02000000000000000000" pitchFamily="2" charset="-122"/>
                  <a:cs typeface="+mj-cs"/>
                </a:defRPr>
              </a:lvl1pPr>
              <a:lvl2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2pPr>
              <a:lvl3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3pPr>
              <a:lvl4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4pPr>
              <a:lvl5pPr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itchFamily="34" charset="-122"/>
                </a:defRPr>
              </a:lvl9pPr>
            </a:lstStyle>
            <a:p>
              <a:r>
                <a:rPr lang="zh-CN" altLang="en-US" sz="3200"/>
                <a:t>目录</a:t>
              </a:r>
              <a:endParaRPr lang="zh-CN" altLang="en-US" sz="3200" dirty="0"/>
            </a:p>
          </p:txBody>
        </p:sp>
      </p:grpSp>
      <p:sp>
        <p:nvSpPr>
          <p:cNvPr id="6" name="Freeform 17">
            <a:extLst>
              <a:ext uri="{FF2B5EF4-FFF2-40B4-BE49-F238E27FC236}">
                <a16:creationId xmlns:a16="http://schemas.microsoft.com/office/drawing/2014/main" xmlns="" id="{8843E637-41BD-47DC-A51E-8F2A71ABD4CD}"/>
              </a:ext>
            </a:extLst>
          </p:cNvPr>
          <p:cNvSpPr>
            <a:spLocks/>
          </p:cNvSpPr>
          <p:nvPr/>
        </p:nvSpPr>
        <p:spPr bwMode="auto">
          <a:xfrm>
            <a:off x="2528545" y="1745593"/>
            <a:ext cx="679450" cy="679450"/>
          </a:xfrm>
          <a:custGeom>
            <a:avLst/>
            <a:gdLst>
              <a:gd name="T0" fmla="*/ 39 w 891"/>
              <a:gd name="T1" fmla="*/ 0 h 891"/>
              <a:gd name="T2" fmla="*/ 852 w 891"/>
              <a:gd name="T3" fmla="*/ 0 h 891"/>
              <a:gd name="T4" fmla="*/ 891 w 891"/>
              <a:gd name="T5" fmla="*/ 39 h 891"/>
              <a:gd name="T6" fmla="*/ 891 w 891"/>
              <a:gd name="T7" fmla="*/ 852 h 891"/>
              <a:gd name="T8" fmla="*/ 852 w 891"/>
              <a:gd name="T9" fmla="*/ 891 h 891"/>
              <a:gd name="T10" fmla="*/ 39 w 891"/>
              <a:gd name="T11" fmla="*/ 891 h 891"/>
              <a:gd name="T12" fmla="*/ 0 w 891"/>
              <a:gd name="T13" fmla="*/ 852 h 891"/>
              <a:gd name="T14" fmla="*/ 0 w 891"/>
              <a:gd name="T15" fmla="*/ 39 h 891"/>
              <a:gd name="T16" fmla="*/ 39 w 891"/>
              <a:gd name="T1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1" h="891">
                <a:moveTo>
                  <a:pt x="39" y="0"/>
                </a:moveTo>
                <a:lnTo>
                  <a:pt x="852" y="0"/>
                </a:lnTo>
                <a:cubicBezTo>
                  <a:pt x="873" y="0"/>
                  <a:pt x="891" y="18"/>
                  <a:pt x="891" y="39"/>
                </a:cubicBezTo>
                <a:lnTo>
                  <a:pt x="891" y="852"/>
                </a:lnTo>
                <a:cubicBezTo>
                  <a:pt x="891" y="874"/>
                  <a:pt x="873" y="891"/>
                  <a:pt x="852" y="891"/>
                </a:cubicBezTo>
                <a:lnTo>
                  <a:pt x="39" y="891"/>
                </a:lnTo>
                <a:cubicBezTo>
                  <a:pt x="18" y="891"/>
                  <a:pt x="0" y="874"/>
                  <a:pt x="0" y="852"/>
                </a:cubicBezTo>
                <a:lnTo>
                  <a:pt x="0" y="39"/>
                </a:lnTo>
                <a:cubicBezTo>
                  <a:pt x="0" y="18"/>
                  <a:pt x="18" y="0"/>
                  <a:pt x="39" y="0"/>
                </a:cubicBezTo>
                <a:close/>
              </a:path>
            </a:pathLst>
          </a:cu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BC0000"/>
              </a:solidFill>
              <a:latin typeface="Arial"/>
              <a:ea typeface="微软雅黑"/>
              <a:cs typeface="+mn-ea"/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xmlns="" id="{14D63202-EA15-45BA-91F8-03A0A704B2FB}"/>
              </a:ext>
            </a:extLst>
          </p:cNvPr>
          <p:cNvSpPr>
            <a:spLocks/>
          </p:cNvSpPr>
          <p:nvPr/>
        </p:nvSpPr>
        <p:spPr bwMode="auto">
          <a:xfrm>
            <a:off x="3312770" y="1745593"/>
            <a:ext cx="6338888" cy="679450"/>
          </a:xfrm>
          <a:custGeom>
            <a:avLst/>
            <a:gdLst>
              <a:gd name="T0" fmla="*/ 38 w 8316"/>
              <a:gd name="T1" fmla="*/ 0 h 891"/>
              <a:gd name="T2" fmla="*/ 8277 w 8316"/>
              <a:gd name="T3" fmla="*/ 0 h 891"/>
              <a:gd name="T4" fmla="*/ 8316 w 8316"/>
              <a:gd name="T5" fmla="*/ 39 h 891"/>
              <a:gd name="T6" fmla="*/ 8316 w 8316"/>
              <a:gd name="T7" fmla="*/ 852 h 891"/>
              <a:gd name="T8" fmla="*/ 8277 w 8316"/>
              <a:gd name="T9" fmla="*/ 891 h 891"/>
              <a:gd name="T10" fmla="*/ 38 w 8316"/>
              <a:gd name="T11" fmla="*/ 891 h 891"/>
              <a:gd name="T12" fmla="*/ 0 w 8316"/>
              <a:gd name="T13" fmla="*/ 852 h 891"/>
              <a:gd name="T14" fmla="*/ 0 w 8316"/>
              <a:gd name="T15" fmla="*/ 39 h 891"/>
              <a:gd name="T16" fmla="*/ 38 w 8316"/>
              <a:gd name="T1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16" h="891">
                <a:moveTo>
                  <a:pt x="38" y="0"/>
                </a:moveTo>
                <a:lnTo>
                  <a:pt x="8277" y="0"/>
                </a:lnTo>
                <a:cubicBezTo>
                  <a:pt x="8299" y="0"/>
                  <a:pt x="8316" y="18"/>
                  <a:pt x="8316" y="39"/>
                </a:cubicBezTo>
                <a:lnTo>
                  <a:pt x="8316" y="852"/>
                </a:lnTo>
                <a:cubicBezTo>
                  <a:pt x="8316" y="874"/>
                  <a:pt x="8299" y="891"/>
                  <a:pt x="8277" y="891"/>
                </a:cubicBezTo>
                <a:lnTo>
                  <a:pt x="38" y="891"/>
                </a:lnTo>
                <a:cubicBezTo>
                  <a:pt x="17" y="891"/>
                  <a:pt x="0" y="874"/>
                  <a:pt x="0" y="852"/>
                </a:cubicBezTo>
                <a:lnTo>
                  <a:pt x="0" y="39"/>
                </a:lnTo>
                <a:cubicBezTo>
                  <a:pt x="0" y="18"/>
                  <a:pt x="17" y="0"/>
                  <a:pt x="38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xmlns="" id="{454E6537-3DC3-41B4-8A46-B713C1EF074B}"/>
              </a:ext>
            </a:extLst>
          </p:cNvPr>
          <p:cNvSpPr>
            <a:spLocks/>
          </p:cNvSpPr>
          <p:nvPr/>
        </p:nvSpPr>
        <p:spPr bwMode="auto">
          <a:xfrm>
            <a:off x="2528545" y="2639375"/>
            <a:ext cx="679450" cy="681038"/>
          </a:xfrm>
          <a:custGeom>
            <a:avLst/>
            <a:gdLst>
              <a:gd name="T0" fmla="*/ 39 w 891"/>
              <a:gd name="T1" fmla="*/ 0 h 891"/>
              <a:gd name="T2" fmla="*/ 852 w 891"/>
              <a:gd name="T3" fmla="*/ 0 h 891"/>
              <a:gd name="T4" fmla="*/ 891 w 891"/>
              <a:gd name="T5" fmla="*/ 39 h 891"/>
              <a:gd name="T6" fmla="*/ 891 w 891"/>
              <a:gd name="T7" fmla="*/ 852 h 891"/>
              <a:gd name="T8" fmla="*/ 852 w 891"/>
              <a:gd name="T9" fmla="*/ 891 h 891"/>
              <a:gd name="T10" fmla="*/ 39 w 891"/>
              <a:gd name="T11" fmla="*/ 891 h 891"/>
              <a:gd name="T12" fmla="*/ 0 w 891"/>
              <a:gd name="T13" fmla="*/ 852 h 891"/>
              <a:gd name="T14" fmla="*/ 0 w 891"/>
              <a:gd name="T15" fmla="*/ 39 h 891"/>
              <a:gd name="T16" fmla="*/ 39 w 891"/>
              <a:gd name="T1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1" h="891">
                <a:moveTo>
                  <a:pt x="39" y="0"/>
                </a:moveTo>
                <a:lnTo>
                  <a:pt x="852" y="0"/>
                </a:lnTo>
                <a:cubicBezTo>
                  <a:pt x="873" y="0"/>
                  <a:pt x="891" y="18"/>
                  <a:pt x="891" y="39"/>
                </a:cubicBezTo>
                <a:lnTo>
                  <a:pt x="891" y="852"/>
                </a:lnTo>
                <a:cubicBezTo>
                  <a:pt x="891" y="873"/>
                  <a:pt x="873" y="891"/>
                  <a:pt x="852" y="891"/>
                </a:cubicBezTo>
                <a:lnTo>
                  <a:pt x="39" y="891"/>
                </a:lnTo>
                <a:cubicBezTo>
                  <a:pt x="18" y="891"/>
                  <a:pt x="0" y="873"/>
                  <a:pt x="0" y="852"/>
                </a:cubicBezTo>
                <a:lnTo>
                  <a:pt x="0" y="39"/>
                </a:lnTo>
                <a:cubicBezTo>
                  <a:pt x="0" y="18"/>
                  <a:pt x="18" y="0"/>
                  <a:pt x="39" y="0"/>
                </a:cubicBezTo>
                <a:close/>
              </a:path>
            </a:pathLst>
          </a:cu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BC0000"/>
              </a:solidFill>
              <a:latin typeface="Arial"/>
              <a:ea typeface="微软雅黑"/>
              <a:cs typeface="+mn-ea"/>
            </a:endParaRPr>
          </a:p>
        </p:txBody>
      </p:sp>
      <p:sp>
        <p:nvSpPr>
          <p:cNvPr id="10" name="Freeform 20">
            <a:extLst>
              <a:ext uri="{FF2B5EF4-FFF2-40B4-BE49-F238E27FC236}">
                <a16:creationId xmlns:a16="http://schemas.microsoft.com/office/drawing/2014/main" xmlns="" id="{C764F1C9-1C80-4DFC-85DA-21C0E3CA66FB}"/>
              </a:ext>
            </a:extLst>
          </p:cNvPr>
          <p:cNvSpPr>
            <a:spLocks/>
          </p:cNvSpPr>
          <p:nvPr/>
        </p:nvSpPr>
        <p:spPr bwMode="auto">
          <a:xfrm>
            <a:off x="3312770" y="2639375"/>
            <a:ext cx="6338888" cy="681038"/>
          </a:xfrm>
          <a:custGeom>
            <a:avLst/>
            <a:gdLst>
              <a:gd name="T0" fmla="*/ 38 w 8316"/>
              <a:gd name="T1" fmla="*/ 0 h 891"/>
              <a:gd name="T2" fmla="*/ 8277 w 8316"/>
              <a:gd name="T3" fmla="*/ 0 h 891"/>
              <a:gd name="T4" fmla="*/ 8316 w 8316"/>
              <a:gd name="T5" fmla="*/ 39 h 891"/>
              <a:gd name="T6" fmla="*/ 8316 w 8316"/>
              <a:gd name="T7" fmla="*/ 852 h 891"/>
              <a:gd name="T8" fmla="*/ 8277 w 8316"/>
              <a:gd name="T9" fmla="*/ 891 h 891"/>
              <a:gd name="T10" fmla="*/ 38 w 8316"/>
              <a:gd name="T11" fmla="*/ 891 h 891"/>
              <a:gd name="T12" fmla="*/ 0 w 8316"/>
              <a:gd name="T13" fmla="*/ 852 h 891"/>
              <a:gd name="T14" fmla="*/ 0 w 8316"/>
              <a:gd name="T15" fmla="*/ 39 h 891"/>
              <a:gd name="T16" fmla="*/ 38 w 8316"/>
              <a:gd name="T1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16" h="891">
                <a:moveTo>
                  <a:pt x="38" y="0"/>
                </a:moveTo>
                <a:lnTo>
                  <a:pt x="8277" y="0"/>
                </a:lnTo>
                <a:cubicBezTo>
                  <a:pt x="8299" y="0"/>
                  <a:pt x="8316" y="18"/>
                  <a:pt x="8316" y="39"/>
                </a:cubicBezTo>
                <a:lnTo>
                  <a:pt x="8316" y="852"/>
                </a:lnTo>
                <a:cubicBezTo>
                  <a:pt x="8316" y="873"/>
                  <a:pt x="8299" y="891"/>
                  <a:pt x="8277" y="891"/>
                </a:cubicBezTo>
                <a:lnTo>
                  <a:pt x="38" y="891"/>
                </a:lnTo>
                <a:cubicBezTo>
                  <a:pt x="17" y="891"/>
                  <a:pt x="0" y="873"/>
                  <a:pt x="0" y="852"/>
                </a:cubicBezTo>
                <a:lnTo>
                  <a:pt x="0" y="39"/>
                </a:lnTo>
                <a:cubicBezTo>
                  <a:pt x="0" y="18"/>
                  <a:pt x="17" y="0"/>
                  <a:pt x="38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">
            <a:extLst>
              <a:ext uri="{FF2B5EF4-FFF2-40B4-BE49-F238E27FC236}">
                <a16:creationId xmlns:a16="http://schemas.microsoft.com/office/drawing/2014/main" xmlns="" id="{4A38D44B-6903-4F0A-BB28-6370FD09EF2D}"/>
              </a:ext>
            </a:extLst>
          </p:cNvPr>
          <p:cNvSpPr>
            <a:spLocks/>
          </p:cNvSpPr>
          <p:nvPr/>
        </p:nvSpPr>
        <p:spPr bwMode="auto">
          <a:xfrm>
            <a:off x="2528545" y="3460240"/>
            <a:ext cx="679450" cy="679450"/>
          </a:xfrm>
          <a:custGeom>
            <a:avLst/>
            <a:gdLst>
              <a:gd name="T0" fmla="*/ 39 w 891"/>
              <a:gd name="T1" fmla="*/ 0 h 891"/>
              <a:gd name="T2" fmla="*/ 852 w 891"/>
              <a:gd name="T3" fmla="*/ 0 h 891"/>
              <a:gd name="T4" fmla="*/ 891 w 891"/>
              <a:gd name="T5" fmla="*/ 39 h 891"/>
              <a:gd name="T6" fmla="*/ 891 w 891"/>
              <a:gd name="T7" fmla="*/ 852 h 891"/>
              <a:gd name="T8" fmla="*/ 852 w 891"/>
              <a:gd name="T9" fmla="*/ 891 h 891"/>
              <a:gd name="T10" fmla="*/ 39 w 891"/>
              <a:gd name="T11" fmla="*/ 891 h 891"/>
              <a:gd name="T12" fmla="*/ 0 w 891"/>
              <a:gd name="T13" fmla="*/ 852 h 891"/>
              <a:gd name="T14" fmla="*/ 0 w 891"/>
              <a:gd name="T15" fmla="*/ 39 h 891"/>
              <a:gd name="T16" fmla="*/ 39 w 891"/>
              <a:gd name="T1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1" h="891">
                <a:moveTo>
                  <a:pt x="39" y="0"/>
                </a:moveTo>
                <a:lnTo>
                  <a:pt x="852" y="0"/>
                </a:lnTo>
                <a:cubicBezTo>
                  <a:pt x="873" y="0"/>
                  <a:pt x="891" y="17"/>
                  <a:pt x="891" y="39"/>
                </a:cubicBezTo>
                <a:lnTo>
                  <a:pt x="891" y="852"/>
                </a:lnTo>
                <a:cubicBezTo>
                  <a:pt x="891" y="873"/>
                  <a:pt x="873" y="891"/>
                  <a:pt x="852" y="891"/>
                </a:cubicBezTo>
                <a:lnTo>
                  <a:pt x="39" y="891"/>
                </a:lnTo>
                <a:cubicBezTo>
                  <a:pt x="18" y="891"/>
                  <a:pt x="0" y="873"/>
                  <a:pt x="0" y="852"/>
                </a:cubicBezTo>
                <a:lnTo>
                  <a:pt x="0" y="39"/>
                </a:lnTo>
                <a:cubicBezTo>
                  <a:pt x="0" y="17"/>
                  <a:pt x="18" y="0"/>
                  <a:pt x="39" y="0"/>
                </a:cubicBezTo>
                <a:close/>
              </a:path>
            </a:pathLst>
          </a:cu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BC0000"/>
              </a:solidFill>
              <a:latin typeface="Arial"/>
              <a:ea typeface="微软雅黑"/>
              <a:cs typeface="+mn-ea"/>
            </a:endParaRPr>
          </a:p>
        </p:txBody>
      </p:sp>
      <p:sp>
        <p:nvSpPr>
          <p:cNvPr id="12" name="Freeform 22">
            <a:extLst>
              <a:ext uri="{FF2B5EF4-FFF2-40B4-BE49-F238E27FC236}">
                <a16:creationId xmlns:a16="http://schemas.microsoft.com/office/drawing/2014/main" xmlns="" id="{6EF438E9-F3D4-453D-9B76-885A08768DB4}"/>
              </a:ext>
            </a:extLst>
          </p:cNvPr>
          <p:cNvSpPr>
            <a:spLocks/>
          </p:cNvSpPr>
          <p:nvPr/>
        </p:nvSpPr>
        <p:spPr bwMode="auto">
          <a:xfrm>
            <a:off x="3312770" y="3460240"/>
            <a:ext cx="6338888" cy="679450"/>
          </a:xfrm>
          <a:custGeom>
            <a:avLst/>
            <a:gdLst>
              <a:gd name="T0" fmla="*/ 38 w 8316"/>
              <a:gd name="T1" fmla="*/ 0 h 891"/>
              <a:gd name="T2" fmla="*/ 8277 w 8316"/>
              <a:gd name="T3" fmla="*/ 0 h 891"/>
              <a:gd name="T4" fmla="*/ 8316 w 8316"/>
              <a:gd name="T5" fmla="*/ 39 h 891"/>
              <a:gd name="T6" fmla="*/ 8316 w 8316"/>
              <a:gd name="T7" fmla="*/ 852 h 891"/>
              <a:gd name="T8" fmla="*/ 8277 w 8316"/>
              <a:gd name="T9" fmla="*/ 891 h 891"/>
              <a:gd name="T10" fmla="*/ 38 w 8316"/>
              <a:gd name="T11" fmla="*/ 891 h 891"/>
              <a:gd name="T12" fmla="*/ 0 w 8316"/>
              <a:gd name="T13" fmla="*/ 852 h 891"/>
              <a:gd name="T14" fmla="*/ 0 w 8316"/>
              <a:gd name="T15" fmla="*/ 39 h 891"/>
              <a:gd name="T16" fmla="*/ 38 w 8316"/>
              <a:gd name="T1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16" h="891">
                <a:moveTo>
                  <a:pt x="38" y="0"/>
                </a:moveTo>
                <a:lnTo>
                  <a:pt x="8277" y="0"/>
                </a:lnTo>
                <a:cubicBezTo>
                  <a:pt x="8299" y="0"/>
                  <a:pt x="8316" y="17"/>
                  <a:pt x="8316" y="39"/>
                </a:cubicBezTo>
                <a:lnTo>
                  <a:pt x="8316" y="852"/>
                </a:lnTo>
                <a:cubicBezTo>
                  <a:pt x="8316" y="873"/>
                  <a:pt x="8299" y="891"/>
                  <a:pt x="8277" y="891"/>
                </a:cubicBezTo>
                <a:lnTo>
                  <a:pt x="38" y="891"/>
                </a:lnTo>
                <a:cubicBezTo>
                  <a:pt x="17" y="891"/>
                  <a:pt x="0" y="873"/>
                  <a:pt x="0" y="852"/>
                </a:cubicBezTo>
                <a:lnTo>
                  <a:pt x="0" y="39"/>
                </a:lnTo>
                <a:cubicBezTo>
                  <a:pt x="0" y="17"/>
                  <a:pt x="17" y="0"/>
                  <a:pt x="38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50">
            <a:extLst>
              <a:ext uri="{FF2B5EF4-FFF2-40B4-BE49-F238E27FC236}">
                <a16:creationId xmlns:a16="http://schemas.microsoft.com/office/drawing/2014/main" xmlns="" id="{8BFD7303-1492-4921-A001-08DDF540EDB9}"/>
              </a:ext>
            </a:extLst>
          </p:cNvPr>
          <p:cNvSpPr txBox="1"/>
          <p:nvPr/>
        </p:nvSpPr>
        <p:spPr>
          <a:xfrm>
            <a:off x="3483748" y="1782355"/>
            <a:ext cx="5471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/>
                </a:solidFill>
                <a:latin typeface="+mn-ea"/>
                <a:ea typeface="方正中雅宋_GBK" panose="02000000000000000000" pitchFamily="2" charset="-122"/>
              </a:rPr>
              <a:t>指导思想</a:t>
            </a:r>
            <a:endParaRPr lang="zh-CN" altLang="en-US" sz="3600" dirty="0">
              <a:solidFill>
                <a:schemeClr val="accent1"/>
              </a:solidFill>
              <a:latin typeface="+mn-ea"/>
              <a:ea typeface="方正中雅宋_GBK" panose="02000000000000000000" pitchFamily="2" charset="-122"/>
            </a:endParaRPr>
          </a:p>
        </p:txBody>
      </p:sp>
      <p:sp>
        <p:nvSpPr>
          <p:cNvPr id="14" name="TextBox 52">
            <a:extLst>
              <a:ext uri="{FF2B5EF4-FFF2-40B4-BE49-F238E27FC236}">
                <a16:creationId xmlns:a16="http://schemas.microsoft.com/office/drawing/2014/main" xmlns="" id="{DC728CEE-4917-4949-95B6-867E6E53F9B2}"/>
              </a:ext>
            </a:extLst>
          </p:cNvPr>
          <p:cNvSpPr txBox="1"/>
          <p:nvPr/>
        </p:nvSpPr>
        <p:spPr>
          <a:xfrm>
            <a:off x="3483747" y="2686957"/>
            <a:ext cx="5407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3600">
                <a:ea typeface="方正中雅宋_GBK" panose="02000000000000000000" pitchFamily="2" charset="-122"/>
              </a:rPr>
              <a:t>主要</a:t>
            </a:r>
            <a:r>
              <a:rPr lang="zh-CN" altLang="en-US" sz="3600" dirty="0">
                <a:ea typeface="方正中雅宋_GBK" panose="02000000000000000000" pitchFamily="2" charset="-122"/>
              </a:rPr>
              <a:t>任务</a:t>
            </a:r>
          </a:p>
        </p:txBody>
      </p:sp>
      <p:sp>
        <p:nvSpPr>
          <p:cNvPr id="15" name="TextBox 54">
            <a:extLst>
              <a:ext uri="{FF2B5EF4-FFF2-40B4-BE49-F238E27FC236}">
                <a16:creationId xmlns:a16="http://schemas.microsoft.com/office/drawing/2014/main" xmlns="" id="{4839C8B5-7099-4AE5-B4E2-7096F2EB4D4B}"/>
              </a:ext>
            </a:extLst>
          </p:cNvPr>
          <p:cNvSpPr txBox="1"/>
          <p:nvPr/>
        </p:nvSpPr>
        <p:spPr>
          <a:xfrm>
            <a:off x="3483748" y="3490307"/>
            <a:ext cx="5407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3600">
                <a:ea typeface="方正中雅宋_GBK" panose="02000000000000000000" pitchFamily="2" charset="-122"/>
              </a:rPr>
              <a:t>工作</a:t>
            </a:r>
            <a:r>
              <a:rPr lang="zh-CN" altLang="en-US" sz="3600" dirty="0">
                <a:ea typeface="方正中雅宋_GBK" panose="02000000000000000000" pitchFamily="2" charset="-122"/>
              </a:rPr>
              <a:t>要求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67B48B6-A045-4CB3-9900-890843E459A1}"/>
              </a:ext>
            </a:extLst>
          </p:cNvPr>
          <p:cNvSpPr txBox="1"/>
          <p:nvPr/>
        </p:nvSpPr>
        <p:spPr>
          <a:xfrm>
            <a:off x="2721434" y="1762152"/>
            <a:ext cx="293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FF00"/>
                </a:solidFill>
                <a:latin typeface="Lifeline JL" panose="00000400000000000000" pitchFamily="2" charset="0"/>
              </a:rPr>
              <a:t>1</a:t>
            </a:r>
            <a:endParaRPr lang="zh-CN" altLang="en-US" sz="3600" dirty="0">
              <a:solidFill>
                <a:srgbClr val="FFFF00"/>
              </a:solidFill>
              <a:latin typeface="Lifeline JL" panose="00000400000000000000" pitchFamily="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5C0F0F6-9D36-4499-9E5E-B64DA4D0AC58}"/>
              </a:ext>
            </a:extLst>
          </p:cNvPr>
          <p:cNvSpPr txBox="1"/>
          <p:nvPr/>
        </p:nvSpPr>
        <p:spPr>
          <a:xfrm>
            <a:off x="2650902" y="2639375"/>
            <a:ext cx="434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FF00"/>
                </a:solidFill>
                <a:latin typeface="Lifeline JL" panose="00000400000000000000" pitchFamily="2" charset="0"/>
              </a:rPr>
              <a:t>2</a:t>
            </a:r>
            <a:endParaRPr lang="zh-CN" altLang="en-US" sz="3600" dirty="0">
              <a:solidFill>
                <a:srgbClr val="FFFF00"/>
              </a:solidFill>
              <a:latin typeface="Lifeline JL" panose="00000400000000000000" pitchFamily="2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9D33B18-7520-418E-9CD6-312CFAFA678A}"/>
              </a:ext>
            </a:extLst>
          </p:cNvPr>
          <p:cNvSpPr txBox="1"/>
          <p:nvPr/>
        </p:nvSpPr>
        <p:spPr>
          <a:xfrm>
            <a:off x="2648498" y="3458986"/>
            <a:ext cx="439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FF00"/>
                </a:solidFill>
                <a:latin typeface="Lifeline JL" panose="00000400000000000000" pitchFamily="2" charset="0"/>
              </a:rPr>
              <a:t>3</a:t>
            </a:r>
            <a:endParaRPr lang="zh-CN" altLang="en-US" sz="3600" dirty="0">
              <a:solidFill>
                <a:srgbClr val="FFFF00"/>
              </a:solidFill>
              <a:latin typeface="Lifeline JL" panose="00000400000000000000" pitchFamily="2" charset="0"/>
            </a:endParaRPr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xmlns="" id="{019453B1-C671-4553-B4E8-010B041E5DF2}"/>
              </a:ext>
            </a:extLst>
          </p:cNvPr>
          <p:cNvSpPr>
            <a:spLocks/>
          </p:cNvSpPr>
          <p:nvPr/>
        </p:nvSpPr>
        <p:spPr bwMode="auto">
          <a:xfrm>
            <a:off x="2528545" y="4281289"/>
            <a:ext cx="679450" cy="681038"/>
          </a:xfrm>
          <a:custGeom>
            <a:avLst/>
            <a:gdLst>
              <a:gd name="T0" fmla="*/ 39 w 891"/>
              <a:gd name="T1" fmla="*/ 0 h 891"/>
              <a:gd name="T2" fmla="*/ 852 w 891"/>
              <a:gd name="T3" fmla="*/ 0 h 891"/>
              <a:gd name="T4" fmla="*/ 891 w 891"/>
              <a:gd name="T5" fmla="*/ 39 h 891"/>
              <a:gd name="T6" fmla="*/ 891 w 891"/>
              <a:gd name="T7" fmla="*/ 852 h 891"/>
              <a:gd name="T8" fmla="*/ 852 w 891"/>
              <a:gd name="T9" fmla="*/ 891 h 891"/>
              <a:gd name="T10" fmla="*/ 39 w 891"/>
              <a:gd name="T11" fmla="*/ 891 h 891"/>
              <a:gd name="T12" fmla="*/ 0 w 891"/>
              <a:gd name="T13" fmla="*/ 852 h 891"/>
              <a:gd name="T14" fmla="*/ 0 w 891"/>
              <a:gd name="T15" fmla="*/ 39 h 891"/>
              <a:gd name="T16" fmla="*/ 39 w 891"/>
              <a:gd name="T1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1" h="891">
                <a:moveTo>
                  <a:pt x="39" y="0"/>
                </a:moveTo>
                <a:lnTo>
                  <a:pt x="852" y="0"/>
                </a:lnTo>
                <a:cubicBezTo>
                  <a:pt x="873" y="0"/>
                  <a:pt x="891" y="18"/>
                  <a:pt x="891" y="39"/>
                </a:cubicBezTo>
                <a:lnTo>
                  <a:pt x="891" y="852"/>
                </a:lnTo>
                <a:cubicBezTo>
                  <a:pt x="891" y="873"/>
                  <a:pt x="873" y="891"/>
                  <a:pt x="852" y="891"/>
                </a:cubicBezTo>
                <a:lnTo>
                  <a:pt x="39" y="891"/>
                </a:lnTo>
                <a:cubicBezTo>
                  <a:pt x="18" y="891"/>
                  <a:pt x="0" y="873"/>
                  <a:pt x="0" y="852"/>
                </a:cubicBezTo>
                <a:lnTo>
                  <a:pt x="0" y="39"/>
                </a:lnTo>
                <a:cubicBezTo>
                  <a:pt x="0" y="18"/>
                  <a:pt x="18" y="0"/>
                  <a:pt x="39" y="0"/>
                </a:cubicBezTo>
                <a:close/>
              </a:path>
            </a:pathLst>
          </a:cu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BC0000"/>
              </a:solidFill>
              <a:latin typeface="Arial"/>
              <a:ea typeface="微软雅黑"/>
              <a:cs typeface="+mn-ea"/>
            </a:endParaRPr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xmlns="" id="{29E37255-4F50-4C4D-B3D7-214C02E56397}"/>
              </a:ext>
            </a:extLst>
          </p:cNvPr>
          <p:cNvSpPr>
            <a:spLocks/>
          </p:cNvSpPr>
          <p:nvPr/>
        </p:nvSpPr>
        <p:spPr bwMode="auto">
          <a:xfrm>
            <a:off x="3312770" y="4281289"/>
            <a:ext cx="6338888" cy="681038"/>
          </a:xfrm>
          <a:custGeom>
            <a:avLst/>
            <a:gdLst>
              <a:gd name="T0" fmla="*/ 38 w 8316"/>
              <a:gd name="T1" fmla="*/ 0 h 891"/>
              <a:gd name="T2" fmla="*/ 8277 w 8316"/>
              <a:gd name="T3" fmla="*/ 0 h 891"/>
              <a:gd name="T4" fmla="*/ 8316 w 8316"/>
              <a:gd name="T5" fmla="*/ 39 h 891"/>
              <a:gd name="T6" fmla="*/ 8316 w 8316"/>
              <a:gd name="T7" fmla="*/ 852 h 891"/>
              <a:gd name="T8" fmla="*/ 8277 w 8316"/>
              <a:gd name="T9" fmla="*/ 891 h 891"/>
              <a:gd name="T10" fmla="*/ 38 w 8316"/>
              <a:gd name="T11" fmla="*/ 891 h 891"/>
              <a:gd name="T12" fmla="*/ 0 w 8316"/>
              <a:gd name="T13" fmla="*/ 852 h 891"/>
              <a:gd name="T14" fmla="*/ 0 w 8316"/>
              <a:gd name="T15" fmla="*/ 39 h 891"/>
              <a:gd name="T16" fmla="*/ 38 w 8316"/>
              <a:gd name="T1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16" h="891">
                <a:moveTo>
                  <a:pt x="38" y="0"/>
                </a:moveTo>
                <a:lnTo>
                  <a:pt x="8277" y="0"/>
                </a:lnTo>
                <a:cubicBezTo>
                  <a:pt x="8299" y="0"/>
                  <a:pt x="8316" y="18"/>
                  <a:pt x="8316" y="39"/>
                </a:cubicBezTo>
                <a:lnTo>
                  <a:pt x="8316" y="852"/>
                </a:lnTo>
                <a:cubicBezTo>
                  <a:pt x="8316" y="873"/>
                  <a:pt x="8299" y="891"/>
                  <a:pt x="8277" y="891"/>
                </a:cubicBezTo>
                <a:lnTo>
                  <a:pt x="38" y="891"/>
                </a:lnTo>
                <a:cubicBezTo>
                  <a:pt x="17" y="891"/>
                  <a:pt x="0" y="873"/>
                  <a:pt x="0" y="852"/>
                </a:cubicBezTo>
                <a:lnTo>
                  <a:pt x="0" y="39"/>
                </a:lnTo>
                <a:cubicBezTo>
                  <a:pt x="0" y="18"/>
                  <a:pt x="17" y="0"/>
                  <a:pt x="38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TextBox 52">
            <a:extLst>
              <a:ext uri="{FF2B5EF4-FFF2-40B4-BE49-F238E27FC236}">
                <a16:creationId xmlns:a16="http://schemas.microsoft.com/office/drawing/2014/main" xmlns="" id="{FF4B5AC3-DF0C-44DD-89BB-E2B578F06756}"/>
              </a:ext>
            </a:extLst>
          </p:cNvPr>
          <p:cNvSpPr txBox="1"/>
          <p:nvPr/>
        </p:nvSpPr>
        <p:spPr>
          <a:xfrm>
            <a:off x="3483747" y="4341747"/>
            <a:ext cx="5761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3600">
                <a:ea typeface="方正中雅宋_GBK" panose="02000000000000000000" pitchFamily="2" charset="-122"/>
              </a:rPr>
              <a:t>月度</a:t>
            </a:r>
            <a:r>
              <a:rPr lang="zh-CN" altLang="en-US" sz="3600" dirty="0">
                <a:ea typeface="方正中雅宋_GBK" panose="02000000000000000000" pitchFamily="2" charset="-122"/>
              </a:rPr>
              <a:t>党建工作细化方案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82026F3-A110-4EB3-8119-7A90CC7BF2CE}"/>
              </a:ext>
            </a:extLst>
          </p:cNvPr>
          <p:cNvSpPr txBox="1"/>
          <p:nvPr/>
        </p:nvSpPr>
        <p:spPr>
          <a:xfrm>
            <a:off x="2650902" y="4281289"/>
            <a:ext cx="434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FF00"/>
                </a:solidFill>
                <a:latin typeface="Lifeline JL" panose="00000400000000000000" pitchFamily="2" charset="0"/>
              </a:rPr>
              <a:t>4</a:t>
            </a:r>
            <a:endParaRPr lang="zh-CN" altLang="en-US" sz="3600" dirty="0">
              <a:solidFill>
                <a:srgbClr val="FFFF00"/>
              </a:solidFill>
              <a:latin typeface="Lifeline JL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14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424"/>
    </mc:Choice>
    <mc:Fallback xmlns="">
      <p:transition advTm="6424"/>
    </mc:Fallback>
  </mc:AlternateContent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DD0BBC-3747-4673-9082-881283FF9A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17751"/>
            <a:ext cx="12196763" cy="584024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C887428-CC90-4720-A6A5-87AA33D2D0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67" y="1017751"/>
            <a:ext cx="889258" cy="53461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5C980FC4-6788-456D-AB67-30A1474D0A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672" y="574066"/>
            <a:ext cx="910430" cy="550493"/>
          </a:xfrm>
          <a:prstGeom prst="rect">
            <a:avLst/>
          </a:prstGeom>
        </p:spPr>
      </p:pic>
      <p:grpSp>
        <p:nvGrpSpPr>
          <p:cNvPr id="30" name="Group 4">
            <a:extLst>
              <a:ext uri="{FF2B5EF4-FFF2-40B4-BE49-F238E27FC236}">
                <a16:creationId xmlns:a16="http://schemas.microsoft.com/office/drawing/2014/main" xmlns="" id="{33576574-649E-48EA-926A-5131AB2562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37163" y="444500"/>
            <a:ext cx="1620837" cy="1622425"/>
            <a:chOff x="3299" y="280"/>
            <a:chExt cx="1021" cy="1022"/>
          </a:xfrm>
        </p:grpSpPr>
        <p:sp>
          <p:nvSpPr>
            <p:cNvPr id="32" name="Line 5">
              <a:extLst>
                <a:ext uri="{FF2B5EF4-FFF2-40B4-BE49-F238E27FC236}">
                  <a16:creationId xmlns:a16="http://schemas.microsoft.com/office/drawing/2014/main" xmlns="" id="{9E8170A0-83AC-493F-A493-AFD5547789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10" y="280"/>
              <a:ext cx="0" cy="214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Line 6">
              <a:extLst>
                <a:ext uri="{FF2B5EF4-FFF2-40B4-BE49-F238E27FC236}">
                  <a16:creationId xmlns:a16="http://schemas.microsoft.com/office/drawing/2014/main" xmlns="" id="{CE4758BD-688D-41E9-AFAF-AF3498DDBC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755" y="373"/>
              <a:ext cx="16" cy="124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Line 7">
              <a:extLst>
                <a:ext uri="{FF2B5EF4-FFF2-40B4-BE49-F238E27FC236}">
                  <a16:creationId xmlns:a16="http://schemas.microsoft.com/office/drawing/2014/main" xmlns="" id="{166BDEAB-1BD8-4BE4-B863-E45D7AC569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677" y="297"/>
              <a:ext cx="56" cy="207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Line 8">
              <a:extLst>
                <a:ext uri="{FF2B5EF4-FFF2-40B4-BE49-F238E27FC236}">
                  <a16:creationId xmlns:a16="http://schemas.microsoft.com/office/drawing/2014/main" xmlns="" id="{FBCE8F49-6E65-4958-BDBE-DE19DA6E2C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648" y="401"/>
              <a:ext cx="48" cy="11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Line 9">
              <a:extLst>
                <a:ext uri="{FF2B5EF4-FFF2-40B4-BE49-F238E27FC236}">
                  <a16:creationId xmlns:a16="http://schemas.microsoft.com/office/drawing/2014/main" xmlns="" id="{A0857CD0-B5E1-4523-81E0-BECE7ECBF5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554" y="348"/>
              <a:ext cx="107" cy="18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Line 10">
              <a:extLst>
                <a:ext uri="{FF2B5EF4-FFF2-40B4-BE49-F238E27FC236}">
                  <a16:creationId xmlns:a16="http://schemas.microsoft.com/office/drawing/2014/main" xmlns="" id="{6BDAF648-D216-4CF1-8BFB-75C3AD5D45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553" y="457"/>
              <a:ext cx="76" cy="99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Line 11">
              <a:extLst>
                <a:ext uri="{FF2B5EF4-FFF2-40B4-BE49-F238E27FC236}">
                  <a16:creationId xmlns:a16="http://schemas.microsoft.com/office/drawing/2014/main" xmlns="" id="{AED6FF20-AFE8-4D11-B308-F03E210627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49" y="430"/>
              <a:ext cx="151" cy="151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Line 12">
              <a:extLst>
                <a:ext uri="{FF2B5EF4-FFF2-40B4-BE49-F238E27FC236}">
                  <a16:creationId xmlns:a16="http://schemas.microsoft.com/office/drawing/2014/main" xmlns="" id="{2CD1377C-0F99-4FA3-9AF7-5E779E557D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75" y="534"/>
              <a:ext cx="99" cy="7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Line 13">
              <a:extLst>
                <a:ext uri="{FF2B5EF4-FFF2-40B4-BE49-F238E27FC236}">
                  <a16:creationId xmlns:a16="http://schemas.microsoft.com/office/drawing/2014/main" xmlns="" id="{72318D95-A040-465E-A25C-B0852CDE19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67" y="535"/>
              <a:ext cx="186" cy="108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Line 14">
              <a:extLst>
                <a:ext uri="{FF2B5EF4-FFF2-40B4-BE49-F238E27FC236}">
                  <a16:creationId xmlns:a16="http://schemas.microsoft.com/office/drawing/2014/main" xmlns="" id="{367627DA-9DAC-450A-ABDF-7F636BD3F5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20" y="630"/>
              <a:ext cx="116" cy="48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Line 15">
              <a:extLst>
                <a:ext uri="{FF2B5EF4-FFF2-40B4-BE49-F238E27FC236}">
                  <a16:creationId xmlns:a16="http://schemas.microsoft.com/office/drawing/2014/main" xmlns="" id="{999650E7-14BA-4D6E-B0D2-DB438C46A8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16" y="659"/>
              <a:ext cx="207" cy="5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Line 16">
              <a:extLst>
                <a:ext uri="{FF2B5EF4-FFF2-40B4-BE49-F238E27FC236}">
                  <a16:creationId xmlns:a16="http://schemas.microsoft.com/office/drawing/2014/main" xmlns="" id="{A17B7F5B-9ABD-436F-BAD6-853DB4F0FD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92" y="736"/>
              <a:ext cx="123" cy="1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Line 17">
              <a:extLst>
                <a:ext uri="{FF2B5EF4-FFF2-40B4-BE49-F238E27FC236}">
                  <a16:creationId xmlns:a16="http://schemas.microsoft.com/office/drawing/2014/main" xmlns="" id="{2194F5B3-5B03-4518-9F52-097B608E68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99" y="791"/>
              <a:ext cx="214" cy="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Line 18">
              <a:extLst>
                <a:ext uri="{FF2B5EF4-FFF2-40B4-BE49-F238E27FC236}">
                  <a16:creationId xmlns:a16="http://schemas.microsoft.com/office/drawing/2014/main" xmlns="" id="{A690040D-49BE-43F3-8B48-F9F0AD5E62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92" y="830"/>
              <a:ext cx="123" cy="1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Line 19">
              <a:extLst>
                <a:ext uri="{FF2B5EF4-FFF2-40B4-BE49-F238E27FC236}">
                  <a16:creationId xmlns:a16="http://schemas.microsoft.com/office/drawing/2014/main" xmlns="" id="{BB35E171-3650-42B7-8CBF-D83958C382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16" y="868"/>
              <a:ext cx="207" cy="5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Line 20">
              <a:extLst>
                <a:ext uri="{FF2B5EF4-FFF2-40B4-BE49-F238E27FC236}">
                  <a16:creationId xmlns:a16="http://schemas.microsoft.com/office/drawing/2014/main" xmlns="" id="{757EF355-C85D-47A3-BFEB-FD949C0225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20" y="904"/>
              <a:ext cx="116" cy="48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Line 21">
              <a:extLst>
                <a:ext uri="{FF2B5EF4-FFF2-40B4-BE49-F238E27FC236}">
                  <a16:creationId xmlns:a16="http://schemas.microsoft.com/office/drawing/2014/main" xmlns="" id="{9415D327-5015-480B-9374-2AD0D0C8F7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7" y="939"/>
              <a:ext cx="186" cy="108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Line 22">
              <a:extLst>
                <a:ext uri="{FF2B5EF4-FFF2-40B4-BE49-F238E27FC236}">
                  <a16:creationId xmlns:a16="http://schemas.microsoft.com/office/drawing/2014/main" xmlns="" id="{E517F829-0A58-4FCF-A9CE-71A7D073DB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75" y="972"/>
              <a:ext cx="99" cy="7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Line 23">
              <a:extLst>
                <a:ext uri="{FF2B5EF4-FFF2-40B4-BE49-F238E27FC236}">
                  <a16:creationId xmlns:a16="http://schemas.microsoft.com/office/drawing/2014/main" xmlns="" id="{FB9A8BDA-A998-414D-87CD-1D4F82B566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49" y="1001"/>
              <a:ext cx="151" cy="152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Line 24">
              <a:extLst>
                <a:ext uri="{FF2B5EF4-FFF2-40B4-BE49-F238E27FC236}">
                  <a16:creationId xmlns:a16="http://schemas.microsoft.com/office/drawing/2014/main" xmlns="" id="{A54285B1-ABAD-4037-A586-5278BDC1FD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53" y="1026"/>
              <a:ext cx="76" cy="99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Line 25">
              <a:extLst>
                <a:ext uri="{FF2B5EF4-FFF2-40B4-BE49-F238E27FC236}">
                  <a16:creationId xmlns:a16="http://schemas.microsoft.com/office/drawing/2014/main" xmlns="" id="{49EC0AC7-AEB7-4E65-B4CC-1136751387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54" y="1048"/>
              <a:ext cx="107" cy="18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Line 26">
              <a:extLst>
                <a:ext uri="{FF2B5EF4-FFF2-40B4-BE49-F238E27FC236}">
                  <a16:creationId xmlns:a16="http://schemas.microsoft.com/office/drawing/2014/main" xmlns="" id="{E97311DE-2C58-4A69-9ACF-319C7E73F7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48" y="1065"/>
              <a:ext cx="48" cy="11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Line 27">
              <a:extLst>
                <a:ext uri="{FF2B5EF4-FFF2-40B4-BE49-F238E27FC236}">
                  <a16:creationId xmlns:a16="http://schemas.microsoft.com/office/drawing/2014/main" xmlns="" id="{B0F4A1DB-5D9E-4669-9131-451B5F0377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77" y="1078"/>
              <a:ext cx="56" cy="207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Line 28">
              <a:extLst>
                <a:ext uri="{FF2B5EF4-FFF2-40B4-BE49-F238E27FC236}">
                  <a16:creationId xmlns:a16="http://schemas.microsoft.com/office/drawing/2014/main" xmlns="" id="{6537C776-B5CF-40E5-A62E-8FC1E0CEBB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55" y="1085"/>
              <a:ext cx="16" cy="124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Line 29">
              <a:extLst>
                <a:ext uri="{FF2B5EF4-FFF2-40B4-BE49-F238E27FC236}">
                  <a16:creationId xmlns:a16="http://schemas.microsoft.com/office/drawing/2014/main" xmlns="" id="{AA36996C-153D-431B-93BF-CD7AEA0368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0" y="1088"/>
              <a:ext cx="0" cy="214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Line 30">
              <a:extLst>
                <a:ext uri="{FF2B5EF4-FFF2-40B4-BE49-F238E27FC236}">
                  <a16:creationId xmlns:a16="http://schemas.microsoft.com/office/drawing/2014/main" xmlns="" id="{97CF5617-CE00-4044-B660-6B86CC1ED1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8" y="1085"/>
              <a:ext cx="16" cy="124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Line 31">
              <a:extLst>
                <a:ext uri="{FF2B5EF4-FFF2-40B4-BE49-F238E27FC236}">
                  <a16:creationId xmlns:a16="http://schemas.microsoft.com/office/drawing/2014/main" xmlns="" id="{53B9B545-95B2-45A9-8407-F8EF5E618A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6" y="1078"/>
              <a:ext cx="56" cy="207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Line 32">
              <a:extLst>
                <a:ext uri="{FF2B5EF4-FFF2-40B4-BE49-F238E27FC236}">
                  <a16:creationId xmlns:a16="http://schemas.microsoft.com/office/drawing/2014/main" xmlns="" id="{6ECACD50-1B80-4CE1-BD18-631758FB9E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3" y="1065"/>
              <a:ext cx="48" cy="11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Line 33">
              <a:extLst>
                <a:ext uri="{FF2B5EF4-FFF2-40B4-BE49-F238E27FC236}">
                  <a16:creationId xmlns:a16="http://schemas.microsoft.com/office/drawing/2014/main" xmlns="" id="{AD0A6906-22A3-4A5B-911B-D69B6CEB78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8" y="1048"/>
              <a:ext cx="107" cy="18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Line 34">
              <a:extLst>
                <a:ext uri="{FF2B5EF4-FFF2-40B4-BE49-F238E27FC236}">
                  <a16:creationId xmlns:a16="http://schemas.microsoft.com/office/drawing/2014/main" xmlns="" id="{29419147-4B63-452A-927F-53DACA4BBF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0" y="1026"/>
              <a:ext cx="76" cy="99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Line 35">
              <a:extLst>
                <a:ext uri="{FF2B5EF4-FFF2-40B4-BE49-F238E27FC236}">
                  <a16:creationId xmlns:a16="http://schemas.microsoft.com/office/drawing/2014/main" xmlns="" id="{2A88C625-A7B7-4DB5-A40F-2302CFC9BF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9" y="1001"/>
              <a:ext cx="152" cy="152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Line 36">
              <a:extLst>
                <a:ext uri="{FF2B5EF4-FFF2-40B4-BE49-F238E27FC236}">
                  <a16:creationId xmlns:a16="http://schemas.microsoft.com/office/drawing/2014/main" xmlns="" id="{F01070F1-A5C1-4B4C-8823-C915003D2B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5" y="972"/>
              <a:ext cx="99" cy="7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Line 37">
              <a:extLst>
                <a:ext uri="{FF2B5EF4-FFF2-40B4-BE49-F238E27FC236}">
                  <a16:creationId xmlns:a16="http://schemas.microsoft.com/office/drawing/2014/main" xmlns="" id="{79FDE49C-E40D-454B-90BD-0BC3CF6F9B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6" y="939"/>
              <a:ext cx="186" cy="108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Line 38">
              <a:extLst>
                <a:ext uri="{FF2B5EF4-FFF2-40B4-BE49-F238E27FC236}">
                  <a16:creationId xmlns:a16="http://schemas.microsoft.com/office/drawing/2014/main" xmlns="" id="{61EB246C-EDC6-444D-A18B-E3CF2085A5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3" y="904"/>
              <a:ext cx="116" cy="48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Line 39">
              <a:extLst>
                <a:ext uri="{FF2B5EF4-FFF2-40B4-BE49-F238E27FC236}">
                  <a16:creationId xmlns:a16="http://schemas.microsoft.com/office/drawing/2014/main" xmlns="" id="{0AB283C0-F2FF-4442-9727-ABF5D236CD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6" y="868"/>
              <a:ext cx="207" cy="5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Line 40">
              <a:extLst>
                <a:ext uri="{FF2B5EF4-FFF2-40B4-BE49-F238E27FC236}">
                  <a16:creationId xmlns:a16="http://schemas.microsoft.com/office/drawing/2014/main" xmlns="" id="{F3E0B679-B19F-4830-9C94-944846D061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4" y="830"/>
              <a:ext cx="123" cy="1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Line 41">
              <a:extLst>
                <a:ext uri="{FF2B5EF4-FFF2-40B4-BE49-F238E27FC236}">
                  <a16:creationId xmlns:a16="http://schemas.microsoft.com/office/drawing/2014/main" xmlns="" id="{D66E338D-1461-4A90-88C0-A557C02565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6" y="791"/>
              <a:ext cx="214" cy="0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Line 42">
              <a:extLst>
                <a:ext uri="{FF2B5EF4-FFF2-40B4-BE49-F238E27FC236}">
                  <a16:creationId xmlns:a16="http://schemas.microsoft.com/office/drawing/2014/main" xmlns="" id="{DCF2AF2F-81C9-47B8-8E79-73C47FA9FB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04" y="736"/>
              <a:ext cx="123" cy="1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Line 43">
              <a:extLst>
                <a:ext uri="{FF2B5EF4-FFF2-40B4-BE49-F238E27FC236}">
                  <a16:creationId xmlns:a16="http://schemas.microsoft.com/office/drawing/2014/main" xmlns="" id="{BF5E0E13-C38B-4F30-B88B-FF0CE195E5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6" y="659"/>
              <a:ext cx="207" cy="55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Line 44">
              <a:extLst>
                <a:ext uri="{FF2B5EF4-FFF2-40B4-BE49-F238E27FC236}">
                  <a16:creationId xmlns:a16="http://schemas.microsoft.com/office/drawing/2014/main" xmlns="" id="{AAA77AA0-F260-426F-81E0-7A317C919D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83" y="630"/>
              <a:ext cx="116" cy="48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Line 45">
              <a:extLst>
                <a:ext uri="{FF2B5EF4-FFF2-40B4-BE49-F238E27FC236}">
                  <a16:creationId xmlns:a16="http://schemas.microsoft.com/office/drawing/2014/main" xmlns="" id="{1A006C44-6719-42D2-832D-C05AF5248C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66" y="535"/>
              <a:ext cx="186" cy="108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Line 46">
              <a:extLst>
                <a:ext uri="{FF2B5EF4-FFF2-40B4-BE49-F238E27FC236}">
                  <a16:creationId xmlns:a16="http://schemas.microsoft.com/office/drawing/2014/main" xmlns="" id="{0ECE0DC0-64BD-46F2-BE8F-37B9B1B61B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45" y="534"/>
              <a:ext cx="99" cy="7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Line 47">
              <a:extLst>
                <a:ext uri="{FF2B5EF4-FFF2-40B4-BE49-F238E27FC236}">
                  <a16:creationId xmlns:a16="http://schemas.microsoft.com/office/drawing/2014/main" xmlns="" id="{70080C0B-51DA-4028-89D1-9054A6C829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19" y="430"/>
              <a:ext cx="152" cy="151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Line 48">
              <a:extLst>
                <a:ext uri="{FF2B5EF4-FFF2-40B4-BE49-F238E27FC236}">
                  <a16:creationId xmlns:a16="http://schemas.microsoft.com/office/drawing/2014/main" xmlns="" id="{56FD2756-6F3E-424A-9D99-BF1EF37462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90" y="457"/>
              <a:ext cx="76" cy="99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Line 49">
              <a:extLst>
                <a:ext uri="{FF2B5EF4-FFF2-40B4-BE49-F238E27FC236}">
                  <a16:creationId xmlns:a16="http://schemas.microsoft.com/office/drawing/2014/main" xmlns="" id="{CF213D04-E252-4EA4-931C-811DDF5040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58" y="348"/>
              <a:ext cx="107" cy="18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Line 50">
              <a:extLst>
                <a:ext uri="{FF2B5EF4-FFF2-40B4-BE49-F238E27FC236}">
                  <a16:creationId xmlns:a16="http://schemas.microsoft.com/office/drawing/2014/main" xmlns="" id="{BC3055E2-53F4-4F5A-A781-43783A2D15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23" y="401"/>
              <a:ext cx="48" cy="116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Line 51">
              <a:extLst>
                <a:ext uri="{FF2B5EF4-FFF2-40B4-BE49-F238E27FC236}">
                  <a16:creationId xmlns:a16="http://schemas.microsoft.com/office/drawing/2014/main" xmlns="" id="{C05B6B8D-7EF5-4DA3-A08A-C43BEF1264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86" y="297"/>
              <a:ext cx="56" cy="207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Line 52">
              <a:extLst>
                <a:ext uri="{FF2B5EF4-FFF2-40B4-BE49-F238E27FC236}">
                  <a16:creationId xmlns:a16="http://schemas.microsoft.com/office/drawing/2014/main" xmlns="" id="{79CB5CF8-E6F7-49B9-A259-F3A2C71846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48" y="373"/>
              <a:ext cx="16" cy="124"/>
            </a:xfrm>
            <a:prstGeom prst="line">
              <a:avLst/>
            </a:prstGeom>
            <a:noFill/>
            <a:ln w="14288" cap="flat">
              <a:solidFill>
                <a:srgbClr val="E5001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53">
              <a:extLst>
                <a:ext uri="{FF2B5EF4-FFF2-40B4-BE49-F238E27FC236}">
                  <a16:creationId xmlns:a16="http://schemas.microsoft.com/office/drawing/2014/main" xmlns="" id="{0054CC60-74A3-453E-9307-63081CAC9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5" y="576"/>
              <a:ext cx="439" cy="383"/>
            </a:xfrm>
            <a:custGeom>
              <a:avLst/>
              <a:gdLst>
                <a:gd name="T0" fmla="*/ 48 w 1020"/>
                <a:gd name="T1" fmla="*/ 645 h 890"/>
                <a:gd name="T2" fmla="*/ 109 w 1020"/>
                <a:gd name="T3" fmla="*/ 583 h 890"/>
                <a:gd name="T4" fmla="*/ 582 w 1020"/>
                <a:gd name="T5" fmla="*/ 674 h 890"/>
                <a:gd name="T6" fmla="*/ 300 w 1020"/>
                <a:gd name="T7" fmla="*/ 389 h 890"/>
                <a:gd name="T8" fmla="*/ 223 w 1020"/>
                <a:gd name="T9" fmla="*/ 467 h 890"/>
                <a:gd name="T10" fmla="*/ 103 w 1020"/>
                <a:gd name="T11" fmla="*/ 349 h 890"/>
                <a:gd name="T12" fmla="*/ 314 w 1020"/>
                <a:gd name="T13" fmla="*/ 135 h 890"/>
                <a:gd name="T14" fmla="*/ 450 w 1020"/>
                <a:gd name="T15" fmla="*/ 110 h 890"/>
                <a:gd name="T16" fmla="*/ 511 w 1020"/>
                <a:gd name="T17" fmla="*/ 172 h 890"/>
                <a:gd name="T18" fmla="*/ 406 w 1020"/>
                <a:gd name="T19" fmla="*/ 281 h 890"/>
                <a:gd name="T20" fmla="*/ 691 w 1020"/>
                <a:gd name="T21" fmla="*/ 568 h 890"/>
                <a:gd name="T22" fmla="*/ 465 w 1020"/>
                <a:gd name="T23" fmla="*/ 0 h 890"/>
                <a:gd name="T24" fmla="*/ 798 w 1020"/>
                <a:gd name="T25" fmla="*/ 674 h 890"/>
                <a:gd name="T26" fmla="*/ 875 w 1020"/>
                <a:gd name="T27" fmla="*/ 754 h 890"/>
                <a:gd name="T28" fmla="*/ 773 w 1020"/>
                <a:gd name="T29" fmla="*/ 853 h 890"/>
                <a:gd name="T30" fmla="*/ 694 w 1020"/>
                <a:gd name="T31" fmla="*/ 779 h 890"/>
                <a:gd name="T32" fmla="*/ 156 w 1020"/>
                <a:gd name="T33" fmla="*/ 761 h 890"/>
                <a:gd name="T34" fmla="*/ 121 w 1020"/>
                <a:gd name="T35" fmla="*/ 837 h 890"/>
                <a:gd name="T36" fmla="*/ 34 w 1020"/>
                <a:gd name="T37" fmla="*/ 821 h 890"/>
                <a:gd name="T38" fmla="*/ 110 w 1020"/>
                <a:gd name="T39" fmla="*/ 719 h 890"/>
                <a:gd name="T40" fmla="*/ 48 w 1020"/>
                <a:gd name="T41" fmla="*/ 645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0" h="890">
                  <a:moveTo>
                    <a:pt x="48" y="645"/>
                  </a:moveTo>
                  <a:lnTo>
                    <a:pt x="109" y="583"/>
                  </a:lnTo>
                  <a:cubicBezTo>
                    <a:pt x="239" y="695"/>
                    <a:pt x="389" y="767"/>
                    <a:pt x="582" y="674"/>
                  </a:cubicBezTo>
                  <a:lnTo>
                    <a:pt x="300" y="389"/>
                  </a:lnTo>
                  <a:lnTo>
                    <a:pt x="223" y="467"/>
                  </a:lnTo>
                  <a:lnTo>
                    <a:pt x="103" y="349"/>
                  </a:lnTo>
                  <a:lnTo>
                    <a:pt x="314" y="135"/>
                  </a:lnTo>
                  <a:cubicBezTo>
                    <a:pt x="345" y="150"/>
                    <a:pt x="393" y="151"/>
                    <a:pt x="450" y="110"/>
                  </a:cubicBezTo>
                  <a:lnTo>
                    <a:pt x="511" y="172"/>
                  </a:lnTo>
                  <a:lnTo>
                    <a:pt x="406" y="281"/>
                  </a:lnTo>
                  <a:lnTo>
                    <a:pt x="691" y="568"/>
                  </a:lnTo>
                  <a:cubicBezTo>
                    <a:pt x="797" y="389"/>
                    <a:pt x="710" y="122"/>
                    <a:pt x="465" y="0"/>
                  </a:cubicBezTo>
                  <a:cubicBezTo>
                    <a:pt x="707" y="12"/>
                    <a:pt x="1020" y="289"/>
                    <a:pt x="798" y="674"/>
                  </a:cubicBezTo>
                  <a:lnTo>
                    <a:pt x="875" y="754"/>
                  </a:lnTo>
                  <a:lnTo>
                    <a:pt x="773" y="853"/>
                  </a:lnTo>
                  <a:lnTo>
                    <a:pt x="694" y="779"/>
                  </a:lnTo>
                  <a:cubicBezTo>
                    <a:pt x="489" y="890"/>
                    <a:pt x="302" y="877"/>
                    <a:pt x="156" y="761"/>
                  </a:cubicBezTo>
                  <a:cubicBezTo>
                    <a:pt x="164" y="788"/>
                    <a:pt x="147" y="819"/>
                    <a:pt x="121" y="837"/>
                  </a:cubicBezTo>
                  <a:cubicBezTo>
                    <a:pt x="89" y="858"/>
                    <a:pt x="54" y="851"/>
                    <a:pt x="34" y="821"/>
                  </a:cubicBezTo>
                  <a:cubicBezTo>
                    <a:pt x="0" y="770"/>
                    <a:pt x="55" y="707"/>
                    <a:pt x="110" y="719"/>
                  </a:cubicBezTo>
                  <a:cubicBezTo>
                    <a:pt x="88" y="697"/>
                    <a:pt x="67" y="673"/>
                    <a:pt x="48" y="645"/>
                  </a:cubicBezTo>
                  <a:close/>
                </a:path>
              </a:pathLst>
            </a:custGeom>
            <a:solidFill>
              <a:srgbClr val="C80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8F71EEF0-59E4-4EE2-955F-0C77EBEBFDD7}"/>
              </a:ext>
            </a:extLst>
          </p:cNvPr>
          <p:cNvSpPr txBox="1"/>
          <p:nvPr/>
        </p:nvSpPr>
        <p:spPr>
          <a:xfrm>
            <a:off x="2359591" y="4511906"/>
            <a:ext cx="747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不足之处，</a:t>
            </a:r>
            <a:r>
              <a:rPr lang="zh-CN" altLang="en-US" sz="2400">
                <a:solidFill>
                  <a:srgbClr val="FFFF00"/>
                </a:solidFill>
                <a:latin typeface="+mj-ea"/>
                <a:ea typeface="+mj-ea"/>
              </a:rPr>
              <a:t>恳请同志们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批评指正！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08C6858F-AACD-491E-86B4-F3C879ABE186}"/>
              </a:ext>
            </a:extLst>
          </p:cNvPr>
          <p:cNvSpPr txBox="1"/>
          <p:nvPr/>
        </p:nvSpPr>
        <p:spPr>
          <a:xfrm>
            <a:off x="1316514" y="3433064"/>
            <a:ext cx="961024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defRPr sz="6600">
                <a:ln w="0">
                  <a:noFill/>
                </a:ln>
                <a:gradFill>
                  <a:gsLst>
                    <a:gs pos="70000">
                      <a:schemeClr val="tx1"/>
                    </a:gs>
                    <a:gs pos="0">
                      <a:srgbClr val="FF4343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defRPr>
            </a:lvl1pPr>
            <a:lvl2pPr>
              <a:defRPr sz="2400">
                <a:solidFill>
                  <a:schemeClr val="tx2"/>
                </a:solidFill>
                <a:ea typeface="微软雅黑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9pPr>
          </a:lstStyle>
          <a:p>
            <a:pPr lvl="0"/>
            <a:r>
              <a:rPr lang="zh-CN" altLang="en-US">
                <a:solidFill>
                  <a:srgbClr val="FFFF00"/>
                </a:solidFill>
              </a:rPr>
              <a:t>汇报完毕 感谢聆听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C46E4CFC-EA6B-41DB-A22C-81DC40314332}"/>
              </a:ext>
            </a:extLst>
          </p:cNvPr>
          <p:cNvSpPr txBox="1"/>
          <p:nvPr/>
        </p:nvSpPr>
        <p:spPr>
          <a:xfrm>
            <a:off x="4465915" y="5890668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方正中雅宋_GBK" panose="02000000000000000000" pitchFamily="2" charset="-122"/>
                <a:cs typeface="+mn-cs"/>
              </a:rPr>
              <a:t>这里输入您的组织名称</a:t>
            </a:r>
          </a:p>
        </p:txBody>
      </p:sp>
      <p:sp>
        <p:nvSpPr>
          <p:cNvPr id="87" name="Freeform 5">
            <a:extLst>
              <a:ext uri="{FF2B5EF4-FFF2-40B4-BE49-F238E27FC236}">
                <a16:creationId xmlns:a16="http://schemas.microsoft.com/office/drawing/2014/main" xmlns="" id="{EAC41EAE-EFC7-4AF2-9423-67F894280754}"/>
              </a:ext>
            </a:extLst>
          </p:cNvPr>
          <p:cNvSpPr>
            <a:spLocks/>
          </p:cNvSpPr>
          <p:nvPr/>
        </p:nvSpPr>
        <p:spPr bwMode="auto">
          <a:xfrm>
            <a:off x="5845175" y="5075569"/>
            <a:ext cx="450850" cy="457200"/>
          </a:xfrm>
          <a:custGeom>
            <a:avLst/>
            <a:gdLst>
              <a:gd name="T0" fmla="*/ 260 w 519"/>
              <a:gd name="T1" fmla="*/ 0 h 493"/>
              <a:gd name="T2" fmla="*/ 321 w 519"/>
              <a:gd name="T3" fmla="*/ 189 h 493"/>
              <a:gd name="T4" fmla="*/ 519 w 519"/>
              <a:gd name="T5" fmla="*/ 188 h 493"/>
              <a:gd name="T6" fmla="*/ 358 w 519"/>
              <a:gd name="T7" fmla="*/ 305 h 493"/>
              <a:gd name="T8" fmla="*/ 420 w 519"/>
              <a:gd name="T9" fmla="*/ 493 h 493"/>
              <a:gd name="T10" fmla="*/ 260 w 519"/>
              <a:gd name="T11" fmla="*/ 376 h 493"/>
              <a:gd name="T12" fmla="*/ 100 w 519"/>
              <a:gd name="T13" fmla="*/ 493 h 493"/>
              <a:gd name="T14" fmla="*/ 161 w 519"/>
              <a:gd name="T15" fmla="*/ 305 h 493"/>
              <a:gd name="T16" fmla="*/ 0 w 519"/>
              <a:gd name="T17" fmla="*/ 188 h 493"/>
              <a:gd name="T18" fmla="*/ 199 w 519"/>
              <a:gd name="T19" fmla="*/ 189 h 493"/>
              <a:gd name="T20" fmla="*/ 260 w 519"/>
              <a:gd name="T21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9" h="493">
                <a:moveTo>
                  <a:pt x="260" y="0"/>
                </a:moveTo>
                <a:lnTo>
                  <a:pt x="321" y="189"/>
                </a:lnTo>
                <a:lnTo>
                  <a:pt x="519" y="188"/>
                </a:lnTo>
                <a:lnTo>
                  <a:pt x="358" y="305"/>
                </a:lnTo>
                <a:lnTo>
                  <a:pt x="420" y="493"/>
                </a:lnTo>
                <a:lnTo>
                  <a:pt x="260" y="376"/>
                </a:lnTo>
                <a:lnTo>
                  <a:pt x="100" y="493"/>
                </a:lnTo>
                <a:lnTo>
                  <a:pt x="161" y="305"/>
                </a:lnTo>
                <a:lnTo>
                  <a:pt x="0" y="188"/>
                </a:lnTo>
                <a:lnTo>
                  <a:pt x="199" y="189"/>
                </a:lnTo>
                <a:lnTo>
                  <a:pt x="260" y="0"/>
                </a:lnTo>
                <a:close/>
              </a:path>
            </a:pathLst>
          </a:custGeom>
          <a:solidFill>
            <a:srgbClr val="FFFF00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88" name="Freeform 6">
            <a:extLst>
              <a:ext uri="{FF2B5EF4-FFF2-40B4-BE49-F238E27FC236}">
                <a16:creationId xmlns:a16="http://schemas.microsoft.com/office/drawing/2014/main" xmlns="" id="{6F6A3332-5312-44EE-93E0-16581BBB2E48}"/>
              </a:ext>
            </a:extLst>
          </p:cNvPr>
          <p:cNvSpPr>
            <a:spLocks/>
          </p:cNvSpPr>
          <p:nvPr/>
        </p:nvSpPr>
        <p:spPr bwMode="auto">
          <a:xfrm>
            <a:off x="5257800" y="5150182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6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6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rgbClr val="FFFF00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89" name="Freeform 7">
            <a:extLst>
              <a:ext uri="{FF2B5EF4-FFF2-40B4-BE49-F238E27FC236}">
                <a16:creationId xmlns:a16="http://schemas.microsoft.com/office/drawing/2014/main" xmlns="" id="{883CB508-5111-493E-9DB3-36412BB6CDFA}"/>
              </a:ext>
            </a:extLst>
          </p:cNvPr>
          <p:cNvSpPr>
            <a:spLocks/>
          </p:cNvSpPr>
          <p:nvPr/>
        </p:nvSpPr>
        <p:spPr bwMode="auto">
          <a:xfrm>
            <a:off x="6611938" y="5150182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7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7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rgbClr val="FFFF00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90" name="Line 8">
            <a:extLst>
              <a:ext uri="{FF2B5EF4-FFF2-40B4-BE49-F238E27FC236}">
                <a16:creationId xmlns:a16="http://schemas.microsoft.com/office/drawing/2014/main" xmlns="" id="{2963C5D5-2DBD-4680-A0E7-A5F2CC8829AC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1225" y="5274007"/>
            <a:ext cx="3665537" cy="0"/>
          </a:xfrm>
          <a:prstGeom prst="line">
            <a:avLst/>
          </a:prstGeom>
          <a:noFill/>
          <a:ln w="17463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Line 9">
            <a:extLst>
              <a:ext uri="{FF2B5EF4-FFF2-40B4-BE49-F238E27FC236}">
                <a16:creationId xmlns:a16="http://schemas.microsoft.com/office/drawing/2014/main" xmlns="" id="{0E61F3E0-DC01-463E-9EB3-F39D345EE08B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1588" y="5274007"/>
            <a:ext cx="3663950" cy="0"/>
          </a:xfrm>
          <a:prstGeom prst="line">
            <a:avLst/>
          </a:prstGeom>
          <a:noFill/>
          <a:ln w="17463" cap="flat">
            <a:solidFill>
              <a:srgbClr val="FFFF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045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415">
        <p14:flash/>
      </p:transition>
    </mc:Choice>
    <mc:Fallback xmlns="">
      <p:transition spd="slow" advTm="4415">
        <p:fade/>
      </p:transition>
    </mc:Fallback>
  </mc:AlternateContent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94125" y="3140968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7024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5AAC0D-ACE2-4DE3-AF73-A99619F45C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82"/>
          <a:stretch/>
        </p:blipFill>
        <p:spPr>
          <a:xfrm>
            <a:off x="-1" y="4859596"/>
            <a:ext cx="12196763" cy="19984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D4AE202-1008-4C7F-A125-860196A5A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584" y="548680"/>
            <a:ext cx="3146202" cy="1863074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8F6D524-A1FD-4CB5-A24B-9B81B6668488}"/>
              </a:ext>
            </a:extLst>
          </p:cNvPr>
          <p:cNvSpPr txBox="1"/>
          <p:nvPr/>
        </p:nvSpPr>
        <p:spPr>
          <a:xfrm>
            <a:off x="5055812" y="1357537"/>
            <a:ext cx="1918194" cy="627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defRPr sz="6600">
                <a:ln w="0">
                  <a:noFill/>
                </a:ln>
                <a:solidFill>
                  <a:srgbClr val="FFFF00"/>
                </a:solidFill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defRPr>
            </a:lvl1pPr>
            <a:lvl2pPr>
              <a:defRPr sz="2400">
                <a:solidFill>
                  <a:schemeClr val="tx2"/>
                </a:solidFill>
                <a:ea typeface="微软雅黑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9pPr>
          </a:lstStyle>
          <a:p>
            <a:r>
              <a:rPr lang="zh-CN" altLang="en-US" sz="3200" dirty="0"/>
              <a:t>第一部分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3BE2845-4024-4272-BBA0-601B3CBBD091}"/>
              </a:ext>
            </a:extLst>
          </p:cNvPr>
          <p:cNvSpPr txBox="1"/>
          <p:nvPr/>
        </p:nvSpPr>
        <p:spPr>
          <a:xfrm>
            <a:off x="3687321" y="2774855"/>
            <a:ext cx="48686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atin typeface="方正粗雅宋_GBK" panose="02000000000000000000" pitchFamily="2" charset="-122"/>
                <a:ea typeface="方正粗雅宋_GBK" panose="02000000000000000000" pitchFamily="2" charset="-122"/>
              </a:rPr>
              <a:t>指 导 思 想</a:t>
            </a:r>
          </a:p>
        </p:txBody>
      </p:sp>
      <p:sp>
        <p:nvSpPr>
          <p:cNvPr id="31" name="TextBox 14">
            <a:extLst>
              <a:ext uri="{FF2B5EF4-FFF2-40B4-BE49-F238E27FC236}">
                <a16:creationId xmlns:a16="http://schemas.microsoft.com/office/drawing/2014/main" xmlns="" id="{569E0754-784D-474E-A45D-94A274595499}"/>
              </a:ext>
            </a:extLst>
          </p:cNvPr>
          <p:cNvSpPr txBox="1"/>
          <p:nvPr/>
        </p:nvSpPr>
        <p:spPr>
          <a:xfrm>
            <a:off x="4194903" y="4584053"/>
            <a:ext cx="4202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800" dirty="0"/>
              <a:t>整体工作开展的指导思想解读！</a:t>
            </a:r>
            <a:endParaRPr lang="zh-CN" altLang="zh-CN" sz="1800" dirty="0"/>
          </a:p>
        </p:txBody>
      </p:sp>
      <p:sp>
        <p:nvSpPr>
          <p:cNvPr id="41" name="Freeform 5">
            <a:extLst>
              <a:ext uri="{FF2B5EF4-FFF2-40B4-BE49-F238E27FC236}">
                <a16:creationId xmlns:a16="http://schemas.microsoft.com/office/drawing/2014/main" xmlns="" id="{5BDD1588-19B1-47B5-AC2D-00FDAD3F04B6}"/>
              </a:ext>
            </a:extLst>
          </p:cNvPr>
          <p:cNvSpPr>
            <a:spLocks/>
          </p:cNvSpPr>
          <p:nvPr/>
        </p:nvSpPr>
        <p:spPr bwMode="auto">
          <a:xfrm>
            <a:off x="5845175" y="3973282"/>
            <a:ext cx="450850" cy="457200"/>
          </a:xfrm>
          <a:custGeom>
            <a:avLst/>
            <a:gdLst>
              <a:gd name="T0" fmla="*/ 260 w 519"/>
              <a:gd name="T1" fmla="*/ 0 h 493"/>
              <a:gd name="T2" fmla="*/ 321 w 519"/>
              <a:gd name="T3" fmla="*/ 189 h 493"/>
              <a:gd name="T4" fmla="*/ 519 w 519"/>
              <a:gd name="T5" fmla="*/ 188 h 493"/>
              <a:gd name="T6" fmla="*/ 358 w 519"/>
              <a:gd name="T7" fmla="*/ 305 h 493"/>
              <a:gd name="T8" fmla="*/ 420 w 519"/>
              <a:gd name="T9" fmla="*/ 493 h 493"/>
              <a:gd name="T10" fmla="*/ 260 w 519"/>
              <a:gd name="T11" fmla="*/ 376 h 493"/>
              <a:gd name="T12" fmla="*/ 100 w 519"/>
              <a:gd name="T13" fmla="*/ 493 h 493"/>
              <a:gd name="T14" fmla="*/ 161 w 519"/>
              <a:gd name="T15" fmla="*/ 305 h 493"/>
              <a:gd name="T16" fmla="*/ 0 w 519"/>
              <a:gd name="T17" fmla="*/ 188 h 493"/>
              <a:gd name="T18" fmla="*/ 199 w 519"/>
              <a:gd name="T19" fmla="*/ 189 h 493"/>
              <a:gd name="T20" fmla="*/ 260 w 519"/>
              <a:gd name="T21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9" h="493">
                <a:moveTo>
                  <a:pt x="260" y="0"/>
                </a:moveTo>
                <a:lnTo>
                  <a:pt x="321" y="189"/>
                </a:lnTo>
                <a:lnTo>
                  <a:pt x="519" y="188"/>
                </a:lnTo>
                <a:lnTo>
                  <a:pt x="358" y="305"/>
                </a:lnTo>
                <a:lnTo>
                  <a:pt x="420" y="493"/>
                </a:lnTo>
                <a:lnTo>
                  <a:pt x="260" y="376"/>
                </a:lnTo>
                <a:lnTo>
                  <a:pt x="100" y="493"/>
                </a:lnTo>
                <a:lnTo>
                  <a:pt x="161" y="305"/>
                </a:lnTo>
                <a:lnTo>
                  <a:pt x="0" y="188"/>
                </a:lnTo>
                <a:lnTo>
                  <a:pt x="199" y="189"/>
                </a:lnTo>
                <a:lnTo>
                  <a:pt x="260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FFFF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xmlns="" id="{061BB208-2314-4DC8-9746-06E5D99C5CB2}"/>
              </a:ext>
            </a:extLst>
          </p:cNvPr>
          <p:cNvSpPr>
            <a:spLocks/>
          </p:cNvSpPr>
          <p:nvPr/>
        </p:nvSpPr>
        <p:spPr bwMode="auto">
          <a:xfrm>
            <a:off x="5257800" y="4047895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6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6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FFFF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43" name="Freeform 7">
            <a:extLst>
              <a:ext uri="{FF2B5EF4-FFF2-40B4-BE49-F238E27FC236}">
                <a16:creationId xmlns:a16="http://schemas.microsoft.com/office/drawing/2014/main" xmlns="" id="{F166D614-D5A8-4868-84DB-0CAD4244381C}"/>
              </a:ext>
            </a:extLst>
          </p:cNvPr>
          <p:cNvSpPr>
            <a:spLocks/>
          </p:cNvSpPr>
          <p:nvPr/>
        </p:nvSpPr>
        <p:spPr bwMode="auto">
          <a:xfrm>
            <a:off x="6611938" y="4047895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7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7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rgbClr val="FFFF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44" name="Line 8">
            <a:extLst>
              <a:ext uri="{FF2B5EF4-FFF2-40B4-BE49-F238E27FC236}">
                <a16:creationId xmlns:a16="http://schemas.microsoft.com/office/drawing/2014/main" xmlns="" id="{A17294FC-C69F-4CC5-ADAA-DCC2BCA88EF0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1225" y="4171720"/>
            <a:ext cx="3665537" cy="0"/>
          </a:xfrm>
          <a:prstGeom prst="line">
            <a:avLst/>
          </a:prstGeom>
          <a:noFill/>
          <a:ln w="1746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45" name="Line 9">
            <a:extLst>
              <a:ext uri="{FF2B5EF4-FFF2-40B4-BE49-F238E27FC236}">
                <a16:creationId xmlns:a16="http://schemas.microsoft.com/office/drawing/2014/main" xmlns="" id="{AF5A7796-C3FC-49CC-9B40-4C6ED02F11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1588" y="4171720"/>
            <a:ext cx="3663950" cy="0"/>
          </a:xfrm>
          <a:prstGeom prst="line">
            <a:avLst/>
          </a:prstGeom>
          <a:noFill/>
          <a:ln w="1746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18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144"/>
    </mc:Choice>
    <mc:Fallback xmlns="">
      <p:transition advTm="5144"/>
    </mc:Fallback>
  </mc:AlternateContent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B7F8101-4594-436D-9AA0-64C999CC3BF3}"/>
              </a:ext>
            </a:extLst>
          </p:cNvPr>
          <p:cNvSpPr/>
          <p:nvPr/>
        </p:nvSpPr>
        <p:spPr bwMode="auto">
          <a:xfrm>
            <a:off x="1026285" y="1811756"/>
            <a:ext cx="7639032" cy="4392489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78B829D6-F92F-4110-9679-CE5FF139C9BF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6" name="TextBox 42">
            <a:extLst>
              <a:ext uri="{FF2B5EF4-FFF2-40B4-BE49-F238E27FC236}">
                <a16:creationId xmlns:a16="http://schemas.microsoft.com/office/drawing/2014/main" xmlns="" id="{FBE8FFA7-14AB-4438-B2FA-FEEE96D7B3B6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指导思想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DD47E98-F1E1-40B8-B36F-D9ABCDA4B594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8A4BA402-1871-4657-BD88-33FF80C4FFD0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75CDDB98-64DB-473B-A4FA-47C225304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39BEB54-07FF-4721-8AE9-6B9C0BBE00FB}"/>
              </a:ext>
            </a:extLst>
          </p:cNvPr>
          <p:cNvSpPr/>
          <p:nvPr/>
        </p:nvSpPr>
        <p:spPr>
          <a:xfrm>
            <a:off x="1254704" y="2160309"/>
            <a:ext cx="7242171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 hangingPunct="1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认真学习党的十九大会议精神、习近平新时代中国特色社会主义思想和中央、省、市党建工作会议精神，坚持从严治党，牢固树立五大发展理念，充分发挥共产党员的先锋模范作用、党支部的战斗堡垒作用、党委的领导核心作用，以推动集团党建工作全面进步、全面过硬为宗旨，重点做好“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某某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建”、“学习党的十九大”、“从严治党”三大方面的工作，切实加强思想、组织、作风、制度、廉政和纪律建设，努力把基层党组织和党员队伍建设好、把基层党组织和党员作用发挥好，保证党长期执政、有力执政，着力打造出党建特色品牌，争当全市党建示范单位。</a:t>
            </a:r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xmlns="" id="{9968893D-7566-46BB-A49C-6C626524E5C8}"/>
              </a:ext>
            </a:extLst>
          </p:cNvPr>
          <p:cNvSpPr/>
          <p:nvPr/>
        </p:nvSpPr>
        <p:spPr bwMode="auto">
          <a:xfrm>
            <a:off x="1026101" y="1554184"/>
            <a:ext cx="3461677" cy="551342"/>
          </a:xfrm>
          <a:prstGeom prst="round2DiagRect">
            <a:avLst>
              <a:gd name="adj1" fmla="val 40635"/>
              <a:gd name="adj2" fmla="val 0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6BB6125-6E62-4B05-B585-311016CF9024}"/>
              </a:ext>
            </a:extLst>
          </p:cNvPr>
          <p:cNvSpPr txBox="1"/>
          <p:nvPr/>
        </p:nvSpPr>
        <p:spPr>
          <a:xfrm>
            <a:off x="1660543" y="161281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FF00"/>
                </a:solidFill>
                <a:latin typeface="+mj-ea"/>
                <a:ea typeface="+mj-ea"/>
              </a:rPr>
              <a:t>“指导思想”原文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3464E2B-FA3A-4A3D-BD9D-E74232099D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38"/>
          <a:stretch/>
        </p:blipFill>
        <p:spPr>
          <a:xfrm>
            <a:off x="8784348" y="1811755"/>
            <a:ext cx="2639794" cy="438795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4" name="Freeform 12">
            <a:extLst>
              <a:ext uri="{FF2B5EF4-FFF2-40B4-BE49-F238E27FC236}">
                <a16:creationId xmlns:a16="http://schemas.microsoft.com/office/drawing/2014/main" xmlns="" id="{91156AC7-ECCD-4D93-9CB9-4E1BE1F26464}"/>
              </a:ext>
            </a:extLst>
          </p:cNvPr>
          <p:cNvSpPr>
            <a:spLocks noEditPoints="1"/>
          </p:cNvSpPr>
          <p:nvPr/>
        </p:nvSpPr>
        <p:spPr bwMode="auto">
          <a:xfrm>
            <a:off x="1350467" y="1648326"/>
            <a:ext cx="285827" cy="387289"/>
          </a:xfrm>
          <a:custGeom>
            <a:avLst/>
            <a:gdLst>
              <a:gd name="T0" fmla="*/ 64 w 599"/>
              <a:gd name="T1" fmla="*/ 739 h 810"/>
              <a:gd name="T2" fmla="*/ 100 w 599"/>
              <a:gd name="T3" fmla="*/ 125 h 810"/>
              <a:gd name="T4" fmla="*/ 132 w 599"/>
              <a:gd name="T5" fmla="*/ 178 h 810"/>
              <a:gd name="T6" fmla="*/ 163 w 599"/>
              <a:gd name="T7" fmla="*/ 125 h 810"/>
              <a:gd name="T8" fmla="*/ 267 w 599"/>
              <a:gd name="T9" fmla="*/ 146 h 810"/>
              <a:gd name="T10" fmla="*/ 330 w 599"/>
              <a:gd name="T11" fmla="*/ 146 h 810"/>
              <a:gd name="T12" fmla="*/ 435 w 599"/>
              <a:gd name="T13" fmla="*/ 125 h 810"/>
              <a:gd name="T14" fmla="*/ 466 w 599"/>
              <a:gd name="T15" fmla="*/ 178 h 810"/>
              <a:gd name="T16" fmla="*/ 497 w 599"/>
              <a:gd name="T17" fmla="*/ 125 h 810"/>
              <a:gd name="T18" fmla="*/ 535 w 599"/>
              <a:gd name="T19" fmla="*/ 739 h 810"/>
              <a:gd name="T20" fmla="*/ 207 w 599"/>
              <a:gd name="T21" fmla="*/ 354 h 810"/>
              <a:gd name="T22" fmla="*/ 253 w 599"/>
              <a:gd name="T23" fmla="*/ 307 h 810"/>
              <a:gd name="T24" fmla="*/ 206 w 599"/>
              <a:gd name="T25" fmla="*/ 297 h 810"/>
              <a:gd name="T26" fmla="*/ 290 w 599"/>
              <a:gd name="T27" fmla="*/ 239 h 810"/>
              <a:gd name="T28" fmla="*/ 279 w 599"/>
              <a:gd name="T29" fmla="*/ 281 h 810"/>
              <a:gd name="T30" fmla="*/ 293 w 599"/>
              <a:gd name="T31" fmla="*/ 213 h 810"/>
              <a:gd name="T32" fmla="*/ 393 w 599"/>
              <a:gd name="T33" fmla="*/ 396 h 810"/>
              <a:gd name="T34" fmla="*/ 349 w 599"/>
              <a:gd name="T35" fmla="*/ 402 h 810"/>
              <a:gd name="T36" fmla="*/ 210 w 599"/>
              <a:gd name="T37" fmla="*/ 416 h 810"/>
              <a:gd name="T38" fmla="*/ 207 w 599"/>
              <a:gd name="T39" fmla="*/ 387 h 810"/>
              <a:gd name="T40" fmla="*/ 534 w 599"/>
              <a:gd name="T41" fmla="*/ 55 h 810"/>
              <a:gd name="T42" fmla="*/ 497 w 599"/>
              <a:gd name="T43" fmla="*/ 31 h 810"/>
              <a:gd name="T44" fmla="*/ 435 w 599"/>
              <a:gd name="T45" fmla="*/ 31 h 810"/>
              <a:gd name="T46" fmla="*/ 330 w 599"/>
              <a:gd name="T47" fmla="*/ 55 h 810"/>
              <a:gd name="T48" fmla="*/ 299 w 599"/>
              <a:gd name="T49" fmla="*/ 0 h 810"/>
              <a:gd name="T50" fmla="*/ 267 w 599"/>
              <a:gd name="T51" fmla="*/ 55 h 810"/>
              <a:gd name="T52" fmla="*/ 163 w 599"/>
              <a:gd name="T53" fmla="*/ 31 h 810"/>
              <a:gd name="T54" fmla="*/ 100 w 599"/>
              <a:gd name="T55" fmla="*/ 31 h 810"/>
              <a:gd name="T56" fmla="*/ 65 w 599"/>
              <a:gd name="T57" fmla="*/ 55 h 810"/>
              <a:gd name="T58" fmla="*/ 0 w 599"/>
              <a:gd name="T59" fmla="*/ 745 h 810"/>
              <a:gd name="T60" fmla="*/ 534 w 599"/>
              <a:gd name="T61" fmla="*/ 810 h 810"/>
              <a:gd name="T62" fmla="*/ 599 w 599"/>
              <a:gd name="T63" fmla="*/ 120 h 810"/>
              <a:gd name="T64" fmla="*/ 131 w 599"/>
              <a:gd name="T65" fmla="*/ 511 h 810"/>
              <a:gd name="T66" fmla="*/ 467 w 599"/>
              <a:gd name="T67" fmla="*/ 467 h 810"/>
              <a:gd name="T68" fmla="*/ 131 w 599"/>
              <a:gd name="T69" fmla="*/ 511 h 810"/>
              <a:gd name="T70" fmla="*/ 467 w 599"/>
              <a:gd name="T71" fmla="*/ 595 h 810"/>
              <a:gd name="T72" fmla="*/ 131 w 599"/>
              <a:gd name="T73" fmla="*/ 551 h 810"/>
              <a:gd name="T74" fmla="*/ 131 w 599"/>
              <a:gd name="T75" fmla="*/ 683 h 810"/>
              <a:gd name="T76" fmla="*/ 467 w 599"/>
              <a:gd name="T77" fmla="*/ 639 h 810"/>
              <a:gd name="T78" fmla="*/ 131 w 599"/>
              <a:gd name="T79" fmla="*/ 683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99" h="810">
                <a:moveTo>
                  <a:pt x="535" y="739"/>
                </a:moveTo>
                <a:lnTo>
                  <a:pt x="64" y="739"/>
                </a:lnTo>
                <a:lnTo>
                  <a:pt x="64" y="125"/>
                </a:lnTo>
                <a:lnTo>
                  <a:pt x="100" y="125"/>
                </a:lnTo>
                <a:lnTo>
                  <a:pt x="100" y="146"/>
                </a:lnTo>
                <a:cubicBezTo>
                  <a:pt x="100" y="163"/>
                  <a:pt x="114" y="178"/>
                  <a:pt x="132" y="178"/>
                </a:cubicBezTo>
                <a:cubicBezTo>
                  <a:pt x="149" y="178"/>
                  <a:pt x="163" y="163"/>
                  <a:pt x="163" y="146"/>
                </a:cubicBezTo>
                <a:lnTo>
                  <a:pt x="163" y="125"/>
                </a:lnTo>
                <a:lnTo>
                  <a:pt x="267" y="125"/>
                </a:lnTo>
                <a:lnTo>
                  <a:pt x="267" y="146"/>
                </a:lnTo>
                <a:cubicBezTo>
                  <a:pt x="267" y="163"/>
                  <a:pt x="281" y="178"/>
                  <a:pt x="299" y="178"/>
                </a:cubicBezTo>
                <a:cubicBezTo>
                  <a:pt x="316" y="178"/>
                  <a:pt x="330" y="163"/>
                  <a:pt x="330" y="146"/>
                </a:cubicBezTo>
                <a:lnTo>
                  <a:pt x="330" y="125"/>
                </a:lnTo>
                <a:lnTo>
                  <a:pt x="435" y="125"/>
                </a:lnTo>
                <a:lnTo>
                  <a:pt x="435" y="146"/>
                </a:lnTo>
                <a:cubicBezTo>
                  <a:pt x="435" y="163"/>
                  <a:pt x="449" y="178"/>
                  <a:pt x="466" y="178"/>
                </a:cubicBezTo>
                <a:cubicBezTo>
                  <a:pt x="483" y="178"/>
                  <a:pt x="497" y="163"/>
                  <a:pt x="497" y="146"/>
                </a:cubicBezTo>
                <a:lnTo>
                  <a:pt x="497" y="125"/>
                </a:lnTo>
                <a:lnTo>
                  <a:pt x="535" y="125"/>
                </a:lnTo>
                <a:lnTo>
                  <a:pt x="535" y="739"/>
                </a:lnTo>
                <a:close/>
                <a:moveTo>
                  <a:pt x="192" y="369"/>
                </a:moveTo>
                <a:lnTo>
                  <a:pt x="207" y="354"/>
                </a:lnTo>
                <a:cubicBezTo>
                  <a:pt x="238" y="381"/>
                  <a:pt x="275" y="399"/>
                  <a:pt x="322" y="376"/>
                </a:cubicBezTo>
                <a:lnTo>
                  <a:pt x="253" y="307"/>
                </a:lnTo>
                <a:lnTo>
                  <a:pt x="235" y="326"/>
                </a:lnTo>
                <a:lnTo>
                  <a:pt x="206" y="297"/>
                </a:lnTo>
                <a:lnTo>
                  <a:pt x="257" y="246"/>
                </a:lnTo>
                <a:cubicBezTo>
                  <a:pt x="264" y="249"/>
                  <a:pt x="276" y="249"/>
                  <a:pt x="290" y="239"/>
                </a:cubicBezTo>
                <a:lnTo>
                  <a:pt x="304" y="255"/>
                </a:lnTo>
                <a:lnTo>
                  <a:pt x="279" y="281"/>
                </a:lnTo>
                <a:lnTo>
                  <a:pt x="348" y="351"/>
                </a:lnTo>
                <a:cubicBezTo>
                  <a:pt x="374" y="307"/>
                  <a:pt x="353" y="242"/>
                  <a:pt x="293" y="213"/>
                </a:cubicBezTo>
                <a:cubicBezTo>
                  <a:pt x="352" y="216"/>
                  <a:pt x="428" y="283"/>
                  <a:pt x="374" y="376"/>
                </a:cubicBezTo>
                <a:lnTo>
                  <a:pt x="393" y="396"/>
                </a:lnTo>
                <a:lnTo>
                  <a:pt x="368" y="420"/>
                </a:lnTo>
                <a:lnTo>
                  <a:pt x="349" y="402"/>
                </a:lnTo>
                <a:cubicBezTo>
                  <a:pt x="299" y="429"/>
                  <a:pt x="254" y="425"/>
                  <a:pt x="218" y="397"/>
                </a:cubicBezTo>
                <a:cubicBezTo>
                  <a:pt x="220" y="404"/>
                  <a:pt x="216" y="411"/>
                  <a:pt x="210" y="416"/>
                </a:cubicBezTo>
                <a:cubicBezTo>
                  <a:pt x="202" y="421"/>
                  <a:pt x="194" y="419"/>
                  <a:pt x="189" y="412"/>
                </a:cubicBezTo>
                <a:cubicBezTo>
                  <a:pt x="181" y="399"/>
                  <a:pt x="194" y="384"/>
                  <a:pt x="207" y="387"/>
                </a:cubicBezTo>
                <a:cubicBezTo>
                  <a:pt x="202" y="382"/>
                  <a:pt x="197" y="376"/>
                  <a:pt x="192" y="369"/>
                </a:cubicBezTo>
                <a:close/>
                <a:moveTo>
                  <a:pt x="534" y="55"/>
                </a:moveTo>
                <a:lnTo>
                  <a:pt x="497" y="55"/>
                </a:lnTo>
                <a:lnTo>
                  <a:pt x="497" y="31"/>
                </a:lnTo>
                <a:cubicBezTo>
                  <a:pt x="497" y="14"/>
                  <a:pt x="483" y="0"/>
                  <a:pt x="466" y="0"/>
                </a:cubicBezTo>
                <a:cubicBezTo>
                  <a:pt x="449" y="0"/>
                  <a:pt x="435" y="14"/>
                  <a:pt x="435" y="31"/>
                </a:cubicBezTo>
                <a:lnTo>
                  <a:pt x="435" y="55"/>
                </a:lnTo>
                <a:lnTo>
                  <a:pt x="330" y="55"/>
                </a:lnTo>
                <a:lnTo>
                  <a:pt x="330" y="31"/>
                </a:lnTo>
                <a:cubicBezTo>
                  <a:pt x="330" y="14"/>
                  <a:pt x="316" y="0"/>
                  <a:pt x="299" y="0"/>
                </a:cubicBezTo>
                <a:cubicBezTo>
                  <a:pt x="281" y="0"/>
                  <a:pt x="267" y="14"/>
                  <a:pt x="267" y="31"/>
                </a:cubicBezTo>
                <a:lnTo>
                  <a:pt x="267" y="55"/>
                </a:lnTo>
                <a:lnTo>
                  <a:pt x="163" y="55"/>
                </a:lnTo>
                <a:lnTo>
                  <a:pt x="163" y="31"/>
                </a:lnTo>
                <a:cubicBezTo>
                  <a:pt x="163" y="14"/>
                  <a:pt x="149" y="0"/>
                  <a:pt x="132" y="0"/>
                </a:cubicBezTo>
                <a:cubicBezTo>
                  <a:pt x="114" y="0"/>
                  <a:pt x="100" y="14"/>
                  <a:pt x="100" y="31"/>
                </a:cubicBezTo>
                <a:lnTo>
                  <a:pt x="100" y="55"/>
                </a:lnTo>
                <a:lnTo>
                  <a:pt x="65" y="55"/>
                </a:lnTo>
                <a:cubicBezTo>
                  <a:pt x="29" y="55"/>
                  <a:pt x="0" y="84"/>
                  <a:pt x="0" y="120"/>
                </a:cubicBezTo>
                <a:lnTo>
                  <a:pt x="0" y="745"/>
                </a:lnTo>
                <a:cubicBezTo>
                  <a:pt x="0" y="781"/>
                  <a:pt x="29" y="810"/>
                  <a:pt x="65" y="810"/>
                </a:cubicBezTo>
                <a:lnTo>
                  <a:pt x="534" y="810"/>
                </a:lnTo>
                <a:cubicBezTo>
                  <a:pt x="570" y="810"/>
                  <a:pt x="599" y="781"/>
                  <a:pt x="599" y="745"/>
                </a:cubicBezTo>
                <a:lnTo>
                  <a:pt x="599" y="120"/>
                </a:lnTo>
                <a:cubicBezTo>
                  <a:pt x="599" y="84"/>
                  <a:pt x="570" y="55"/>
                  <a:pt x="534" y="55"/>
                </a:cubicBezTo>
                <a:close/>
                <a:moveTo>
                  <a:pt x="131" y="511"/>
                </a:moveTo>
                <a:lnTo>
                  <a:pt x="467" y="511"/>
                </a:lnTo>
                <a:lnTo>
                  <a:pt x="467" y="467"/>
                </a:lnTo>
                <a:lnTo>
                  <a:pt x="131" y="467"/>
                </a:lnTo>
                <a:lnTo>
                  <a:pt x="131" y="511"/>
                </a:lnTo>
                <a:close/>
                <a:moveTo>
                  <a:pt x="131" y="595"/>
                </a:moveTo>
                <a:lnTo>
                  <a:pt x="467" y="595"/>
                </a:lnTo>
                <a:lnTo>
                  <a:pt x="467" y="551"/>
                </a:lnTo>
                <a:lnTo>
                  <a:pt x="131" y="551"/>
                </a:lnTo>
                <a:lnTo>
                  <a:pt x="131" y="595"/>
                </a:lnTo>
                <a:close/>
                <a:moveTo>
                  <a:pt x="131" y="683"/>
                </a:moveTo>
                <a:lnTo>
                  <a:pt x="467" y="683"/>
                </a:lnTo>
                <a:lnTo>
                  <a:pt x="467" y="639"/>
                </a:lnTo>
                <a:lnTo>
                  <a:pt x="131" y="639"/>
                </a:lnTo>
                <a:lnTo>
                  <a:pt x="131" y="683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1336965"/>
      </p:ext>
    </p:extLst>
  </p:cSld>
  <p:clrMapOvr>
    <a:masterClrMapping/>
  </p:clrMapOvr>
  <p:transition spd="slow" advTm="5706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FAAA4A03-1452-4274-936A-4DB1B2042603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7" name="TextBox 42">
            <a:extLst>
              <a:ext uri="{FF2B5EF4-FFF2-40B4-BE49-F238E27FC236}">
                <a16:creationId xmlns:a16="http://schemas.microsoft.com/office/drawing/2014/main" xmlns="" id="{C30A4CB3-EE92-4D2A-8DD7-5A67A3706B87}"/>
              </a:ext>
            </a:extLst>
          </p:cNvPr>
          <p:cNvSpPr txBox="1"/>
          <p:nvPr/>
        </p:nvSpPr>
        <p:spPr>
          <a:xfrm>
            <a:off x="1167412" y="343606"/>
            <a:ext cx="6828218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指导思想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241EF29-C5D3-480D-8B73-306183899C4F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284FE872-1CDD-4291-A64A-7887F6694294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xmlns="" id="{BCA69CDB-3DFE-4E28-A1D1-D1BE7B5AA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1172BD6F-3342-47EE-91C7-CCD284383B90}"/>
              </a:ext>
            </a:extLst>
          </p:cNvPr>
          <p:cNvSpPr/>
          <p:nvPr/>
        </p:nvSpPr>
        <p:spPr bwMode="auto">
          <a:xfrm>
            <a:off x="6060866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AB4C6231-DDED-4ACF-B6B0-8D8B33394BE4}"/>
              </a:ext>
            </a:extLst>
          </p:cNvPr>
          <p:cNvSpPr/>
          <p:nvPr/>
        </p:nvSpPr>
        <p:spPr bwMode="auto">
          <a:xfrm>
            <a:off x="664434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A0F249F6-3658-46A9-8914-2B13321CFF4D}"/>
              </a:ext>
            </a:extLst>
          </p:cNvPr>
          <p:cNvSpPr/>
          <p:nvPr/>
        </p:nvSpPr>
        <p:spPr bwMode="auto">
          <a:xfrm>
            <a:off x="722781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87426777-6BF7-4D85-8B5D-10E98A179AF8}"/>
              </a:ext>
            </a:extLst>
          </p:cNvPr>
          <p:cNvSpPr/>
          <p:nvPr/>
        </p:nvSpPr>
        <p:spPr bwMode="auto">
          <a:xfrm>
            <a:off x="781999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D0C54284-61A0-4B44-89C0-E6E296F434D3}"/>
              </a:ext>
            </a:extLst>
          </p:cNvPr>
          <p:cNvSpPr/>
          <p:nvPr/>
        </p:nvSpPr>
        <p:spPr bwMode="auto">
          <a:xfrm>
            <a:off x="8403471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08CCE2F1-5EFB-4E2A-A34B-E3AFACF84191}"/>
              </a:ext>
            </a:extLst>
          </p:cNvPr>
          <p:cNvSpPr/>
          <p:nvPr/>
        </p:nvSpPr>
        <p:spPr bwMode="auto">
          <a:xfrm>
            <a:off x="9491459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F6815FFA-B781-4FA3-8254-5B3DACD60664}"/>
              </a:ext>
            </a:extLst>
          </p:cNvPr>
          <p:cNvSpPr/>
          <p:nvPr/>
        </p:nvSpPr>
        <p:spPr bwMode="auto">
          <a:xfrm>
            <a:off x="10074933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602F7245-B589-4BD0-B297-20C3A1C9BE37}"/>
              </a:ext>
            </a:extLst>
          </p:cNvPr>
          <p:cNvSpPr/>
          <p:nvPr/>
        </p:nvSpPr>
        <p:spPr bwMode="auto">
          <a:xfrm>
            <a:off x="1065840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BE922404-9842-4727-BB56-0DCD0BF6791D}"/>
              </a:ext>
            </a:extLst>
          </p:cNvPr>
          <p:cNvSpPr/>
          <p:nvPr/>
        </p:nvSpPr>
        <p:spPr bwMode="auto">
          <a:xfrm>
            <a:off x="1125059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6350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948B1990-8D03-4DC3-978F-CCB364CE1BD7}"/>
              </a:ext>
            </a:extLst>
          </p:cNvPr>
          <p:cNvSpPr/>
          <p:nvPr/>
        </p:nvSpPr>
        <p:spPr bwMode="auto">
          <a:xfrm>
            <a:off x="1183406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218CBFC-F84F-4B9A-9B10-18D9778CADA3}"/>
              </a:ext>
            </a:extLst>
          </p:cNvPr>
          <p:cNvGrpSpPr/>
          <p:nvPr/>
        </p:nvGrpSpPr>
        <p:grpSpPr>
          <a:xfrm>
            <a:off x="1322017" y="1890966"/>
            <a:ext cx="1898884" cy="429812"/>
            <a:chOff x="1322017" y="1890966"/>
            <a:chExt cx="1898884" cy="42981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6D465C19-24D2-4A8C-A527-65CEDD5A5129}"/>
                </a:ext>
              </a:extLst>
            </p:cNvPr>
            <p:cNvSpPr/>
            <p:nvPr/>
          </p:nvSpPr>
          <p:spPr bwMode="auto">
            <a:xfrm>
              <a:off x="1322017" y="1890966"/>
              <a:ext cx="1898884" cy="413666"/>
            </a:xfrm>
            <a:prstGeom prst="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2032432-1600-4320-B3AC-57296A0D872B}"/>
                </a:ext>
              </a:extLst>
            </p:cNvPr>
            <p:cNvSpPr/>
            <p:nvPr/>
          </p:nvSpPr>
          <p:spPr>
            <a:xfrm>
              <a:off x="1623662" y="1920668"/>
              <a:ext cx="12955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000" kern="100" dirty="0">
                  <a:solidFill>
                    <a:srgbClr val="FFFF00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认真学习</a:t>
              </a:r>
              <a:endParaRPr lang="zh-CN" altLang="en-US" sz="2000" dirty="0"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59271B70-5F4D-4EFE-93EE-162AF33AF445}"/>
              </a:ext>
            </a:extLst>
          </p:cNvPr>
          <p:cNvSpPr/>
          <p:nvPr/>
        </p:nvSpPr>
        <p:spPr>
          <a:xfrm>
            <a:off x="3346387" y="1792065"/>
            <a:ext cx="78872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党的十九大会议精神</a:t>
            </a:r>
            <a:endParaRPr lang="en-US" altLang="zh-CN" kern="100" dirty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习近平新时代中国特色社会主义思想</a:t>
            </a:r>
            <a:endParaRPr lang="en-US" altLang="zh-CN" kern="100" dirty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中央、省、市党建工作会议精神</a:t>
            </a:r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EC953E7-9F51-454E-8F6D-A0D3034ADE9D}"/>
              </a:ext>
            </a:extLst>
          </p:cNvPr>
          <p:cNvGrpSpPr/>
          <p:nvPr/>
        </p:nvGrpSpPr>
        <p:grpSpPr>
          <a:xfrm>
            <a:off x="1322017" y="2906993"/>
            <a:ext cx="1898884" cy="413666"/>
            <a:chOff x="1322017" y="2906993"/>
            <a:chExt cx="1898884" cy="41366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3655E3C2-D132-403C-BE44-6D2087C3BE8C}"/>
                </a:ext>
              </a:extLst>
            </p:cNvPr>
            <p:cNvSpPr/>
            <p:nvPr/>
          </p:nvSpPr>
          <p:spPr bwMode="auto">
            <a:xfrm>
              <a:off x="1322017" y="2906993"/>
              <a:ext cx="1898884" cy="413666"/>
            </a:xfrm>
            <a:prstGeom prst="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89E3E6D7-1215-473A-9053-DBA1190737D8}"/>
                </a:ext>
              </a:extLst>
            </p:cNvPr>
            <p:cNvSpPr/>
            <p:nvPr/>
          </p:nvSpPr>
          <p:spPr>
            <a:xfrm>
              <a:off x="1378390" y="2920549"/>
              <a:ext cx="17880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00"/>
                  </a:solidFill>
                  <a:latin typeface="+mj-ea"/>
                  <a:ea typeface="+mj-ea"/>
                </a:rPr>
                <a:t>树立什么思想</a:t>
              </a: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CD812B06-5353-4DCF-91F3-25BF293CDE6C}"/>
              </a:ext>
            </a:extLst>
          </p:cNvPr>
          <p:cNvSpPr/>
          <p:nvPr/>
        </p:nvSpPr>
        <p:spPr>
          <a:xfrm>
            <a:off x="3346387" y="3518017"/>
            <a:ext cx="7887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充分发挥共产党员的先锋模范作用、党支部的战斗堡垒作用、党委的领导核心作用，以推动集团党建工作全面进步、全面过硬为宗旨</a:t>
            </a:r>
            <a:endParaRPr lang="zh-CN" altLang="en-US" dirty="0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310DEB84-C626-4540-8B72-D2F13D70459D}"/>
              </a:ext>
            </a:extLst>
          </p:cNvPr>
          <p:cNvSpPr/>
          <p:nvPr/>
        </p:nvSpPr>
        <p:spPr>
          <a:xfrm>
            <a:off x="3346387" y="2951632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坚持从严治党，牢固树立五大发展理念</a:t>
            </a:r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67EED78-4CDA-442F-888B-A51E44BE5321}"/>
              </a:ext>
            </a:extLst>
          </p:cNvPr>
          <p:cNvGrpSpPr/>
          <p:nvPr/>
        </p:nvGrpSpPr>
        <p:grpSpPr>
          <a:xfrm>
            <a:off x="1322017" y="3672537"/>
            <a:ext cx="1898884" cy="413666"/>
            <a:chOff x="1322017" y="3672537"/>
            <a:chExt cx="1898884" cy="413666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3B0AB3A0-5578-4579-8FE8-5CA5CF8C5568}"/>
                </a:ext>
              </a:extLst>
            </p:cNvPr>
            <p:cNvSpPr/>
            <p:nvPr/>
          </p:nvSpPr>
          <p:spPr bwMode="auto">
            <a:xfrm>
              <a:off x="1322017" y="3672537"/>
              <a:ext cx="1898884" cy="413666"/>
            </a:xfrm>
            <a:prstGeom prst="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670B7999-E4A7-4996-BAE0-890F0DB92A7C}"/>
                </a:ext>
              </a:extLst>
            </p:cNvPr>
            <p:cNvSpPr/>
            <p:nvPr/>
          </p:nvSpPr>
          <p:spPr>
            <a:xfrm>
              <a:off x="1372895" y="3683527"/>
              <a:ext cx="1788050" cy="40011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00"/>
                  </a:solidFill>
                  <a:latin typeface="+mj-ea"/>
                  <a:ea typeface="+mj-ea"/>
                </a:rPr>
                <a:t>实现什么目标</a:t>
              </a: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D91C5F21-F32E-4986-84D4-F6B9FE3F1DA4}"/>
              </a:ext>
            </a:extLst>
          </p:cNvPr>
          <p:cNvSpPr/>
          <p:nvPr/>
        </p:nvSpPr>
        <p:spPr>
          <a:xfrm>
            <a:off x="3346387" y="4361401"/>
            <a:ext cx="78872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重点做好“某某党建”、“学习党的十九大”、“从严治党”三大方面的工作，切实加强思想、组织、作风、制度、廉政和纪律建设，努力把基层党组织和党员队伍建设好、把基层党组织和党员作用发挥好，保证党长期执政、有力执政；</a:t>
            </a:r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94E7454-2CED-4981-B5E9-F65FCF3E9637}"/>
              </a:ext>
            </a:extLst>
          </p:cNvPr>
          <p:cNvGrpSpPr/>
          <p:nvPr/>
        </p:nvGrpSpPr>
        <p:grpSpPr>
          <a:xfrm>
            <a:off x="1322017" y="4459379"/>
            <a:ext cx="1898884" cy="413666"/>
            <a:chOff x="1322017" y="4459379"/>
            <a:chExt cx="1898884" cy="413666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02AB27F1-1FAD-46A8-A1E0-7567CDAD9595}"/>
                </a:ext>
              </a:extLst>
            </p:cNvPr>
            <p:cNvSpPr/>
            <p:nvPr/>
          </p:nvSpPr>
          <p:spPr bwMode="auto">
            <a:xfrm>
              <a:off x="1322017" y="4459379"/>
              <a:ext cx="1898884" cy="413666"/>
            </a:xfrm>
            <a:prstGeom prst="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D21C6976-8DDF-4DE4-A838-E57CEB4006D2}"/>
                </a:ext>
              </a:extLst>
            </p:cNvPr>
            <p:cNvSpPr/>
            <p:nvPr/>
          </p:nvSpPr>
          <p:spPr>
            <a:xfrm>
              <a:off x="1495786" y="4465899"/>
              <a:ext cx="1640054" cy="40011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FFFF00"/>
                  </a:solidFill>
                  <a:latin typeface="+mj-ea"/>
                  <a:ea typeface="+mj-ea"/>
                </a:rPr>
                <a:t>重点工作</a:t>
              </a: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61DFC68C-B0F2-4C06-B206-EBD014064F57}"/>
              </a:ext>
            </a:extLst>
          </p:cNvPr>
          <p:cNvSpPr/>
          <p:nvPr/>
        </p:nvSpPr>
        <p:spPr>
          <a:xfrm>
            <a:off x="3346387" y="5751458"/>
            <a:ext cx="7887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kern="10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着力打造出党建特色品牌，争当全市党建示范单位。</a:t>
            </a:r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8F31914-BF61-4587-A948-E2F87AC8C174}"/>
              </a:ext>
            </a:extLst>
          </p:cNvPr>
          <p:cNvGrpSpPr/>
          <p:nvPr/>
        </p:nvGrpSpPr>
        <p:grpSpPr>
          <a:xfrm>
            <a:off x="1322017" y="5713906"/>
            <a:ext cx="1898884" cy="413666"/>
            <a:chOff x="1322017" y="5713906"/>
            <a:chExt cx="1898884" cy="413666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BFF8BB4C-4B36-45D0-B5BF-B9B12B8EC4C5}"/>
                </a:ext>
              </a:extLst>
            </p:cNvPr>
            <p:cNvSpPr/>
            <p:nvPr/>
          </p:nvSpPr>
          <p:spPr bwMode="auto">
            <a:xfrm>
              <a:off x="1322017" y="5713906"/>
              <a:ext cx="1898884" cy="413666"/>
            </a:xfrm>
            <a:prstGeom prst="rect">
              <a:avLst/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B1CD6D40-7501-487E-9B1B-C0ADC16FE1D9}"/>
                </a:ext>
              </a:extLst>
            </p:cNvPr>
            <p:cNvSpPr/>
            <p:nvPr/>
          </p:nvSpPr>
          <p:spPr>
            <a:xfrm>
              <a:off x="1373077" y="5720426"/>
              <a:ext cx="1736305" cy="40011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FFFF00"/>
                  </a:solidFill>
                  <a:latin typeface="+mj-ea"/>
                  <a:ea typeface="+mj-ea"/>
                </a:rPr>
                <a:t>党建工作愿景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FCEC221D-680C-4A1B-8ED9-F26359058590}"/>
              </a:ext>
            </a:extLst>
          </p:cNvPr>
          <p:cNvSpPr txBox="1"/>
          <p:nvPr/>
        </p:nvSpPr>
        <p:spPr>
          <a:xfrm>
            <a:off x="2503630" y="1107125"/>
            <a:ext cx="7571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对明年的党建工作“指导思想”，我们可以这样</a:t>
            </a:r>
            <a:r>
              <a:rPr lang="zh-CN" altLang="en-US" sz="2400" dirty="0">
                <a:latin typeface="+mj-ea"/>
                <a:ea typeface="+mj-ea"/>
              </a:rPr>
              <a:t>解读</a:t>
            </a: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101971535"/>
      </p:ext>
    </p:extLst>
  </p:cSld>
  <p:clrMapOvr>
    <a:masterClrMapping/>
  </p:clrMapOvr>
  <p:transition spd="slow" advTm="8459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5AAC0D-ACE2-4DE3-AF73-A99619F45C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82"/>
          <a:stretch/>
        </p:blipFill>
        <p:spPr>
          <a:xfrm>
            <a:off x="-1" y="4859596"/>
            <a:ext cx="12196763" cy="19984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D4AE202-1008-4C7F-A125-860196A5A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584" y="548680"/>
            <a:ext cx="3146202" cy="1863074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8F6D524-A1FD-4CB5-A24B-9B81B6668488}"/>
              </a:ext>
            </a:extLst>
          </p:cNvPr>
          <p:cNvSpPr txBox="1"/>
          <p:nvPr/>
        </p:nvSpPr>
        <p:spPr>
          <a:xfrm>
            <a:off x="5055812" y="1357537"/>
            <a:ext cx="1918194" cy="627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defRPr sz="6600">
                <a:ln w="0">
                  <a:noFill/>
                </a:ln>
                <a:solidFill>
                  <a:srgbClr val="FFFF00"/>
                </a:solidFill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defRPr>
            </a:lvl1pPr>
            <a:lvl2pPr>
              <a:defRPr sz="2400">
                <a:solidFill>
                  <a:schemeClr val="tx2"/>
                </a:solidFill>
                <a:ea typeface="微软雅黑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itchFamily="34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0"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方正粗雅宋_GBK" panose="02000000000000000000" pitchFamily="2" charset="-122"/>
                <a:ea typeface="方正粗雅宋_GBK" panose="02000000000000000000" pitchFamily="2" charset="-122"/>
                <a:cs typeface="+mj-cs"/>
              </a:rPr>
              <a:t>第二部分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3BE2845-4024-4272-BBA0-601B3CBBD091}"/>
              </a:ext>
            </a:extLst>
          </p:cNvPr>
          <p:cNvSpPr txBox="1"/>
          <p:nvPr/>
        </p:nvSpPr>
        <p:spPr>
          <a:xfrm>
            <a:off x="3687324" y="2774855"/>
            <a:ext cx="4868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A0000"/>
                </a:solidFill>
                <a:effectLst/>
                <a:uLnTx/>
                <a:uFillTx/>
                <a:latin typeface="方正粗雅宋_GBK" panose="02000000000000000000" pitchFamily="2" charset="-122"/>
                <a:ea typeface="方正粗雅宋_GBK" panose="02000000000000000000" pitchFamily="2" charset="-122"/>
                <a:cs typeface="+mn-cs"/>
              </a:rPr>
              <a:t>主 要 任 务</a:t>
            </a:r>
          </a:p>
        </p:txBody>
      </p:sp>
      <p:sp>
        <p:nvSpPr>
          <p:cNvPr id="31" name="TextBox 14">
            <a:extLst>
              <a:ext uri="{FF2B5EF4-FFF2-40B4-BE49-F238E27FC236}">
                <a16:creationId xmlns:a16="http://schemas.microsoft.com/office/drawing/2014/main" xmlns="" id="{569E0754-784D-474E-A45D-94A274595499}"/>
              </a:ext>
            </a:extLst>
          </p:cNvPr>
          <p:cNvSpPr txBox="1"/>
          <p:nvPr/>
        </p:nvSpPr>
        <p:spPr>
          <a:xfrm>
            <a:off x="3288556" y="4584053"/>
            <a:ext cx="6014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 algn="ctr" eaLnBrk="1" hangingPunct="1"/>
            <a:r>
              <a:rPr lang="en-US" altLang="zh-CN" sz="1800" dirty="0" smtClean="0">
                <a:solidFill>
                  <a:srgbClr val="404040"/>
                </a:solidFill>
              </a:rPr>
              <a:t>202x</a:t>
            </a:r>
            <a:r>
              <a:rPr lang="zh-CN" altLang="en-US" sz="1800" dirty="0" smtClean="0">
                <a:solidFill>
                  <a:srgbClr val="404040"/>
                </a:solidFill>
              </a:rPr>
              <a:t>年</a:t>
            </a:r>
            <a:r>
              <a:rPr lang="zh-CN" altLang="en-US" sz="1800" dirty="0">
                <a:solidFill>
                  <a:srgbClr val="404040"/>
                </a:solidFill>
              </a:rPr>
              <a:t>党建工作的九个主要任务，涵盖思想、业务、措施、机制等方方面面</a:t>
            </a:r>
          </a:p>
        </p:txBody>
      </p:sp>
      <p:sp>
        <p:nvSpPr>
          <p:cNvPr id="41" name="Freeform 5">
            <a:extLst>
              <a:ext uri="{FF2B5EF4-FFF2-40B4-BE49-F238E27FC236}">
                <a16:creationId xmlns:a16="http://schemas.microsoft.com/office/drawing/2014/main" xmlns="" id="{5BDD1588-19B1-47B5-AC2D-00FDAD3F04B6}"/>
              </a:ext>
            </a:extLst>
          </p:cNvPr>
          <p:cNvSpPr>
            <a:spLocks/>
          </p:cNvSpPr>
          <p:nvPr/>
        </p:nvSpPr>
        <p:spPr bwMode="auto">
          <a:xfrm>
            <a:off x="5845175" y="3973282"/>
            <a:ext cx="450850" cy="457200"/>
          </a:xfrm>
          <a:custGeom>
            <a:avLst/>
            <a:gdLst>
              <a:gd name="T0" fmla="*/ 260 w 519"/>
              <a:gd name="T1" fmla="*/ 0 h 493"/>
              <a:gd name="T2" fmla="*/ 321 w 519"/>
              <a:gd name="T3" fmla="*/ 189 h 493"/>
              <a:gd name="T4" fmla="*/ 519 w 519"/>
              <a:gd name="T5" fmla="*/ 188 h 493"/>
              <a:gd name="T6" fmla="*/ 358 w 519"/>
              <a:gd name="T7" fmla="*/ 305 h 493"/>
              <a:gd name="T8" fmla="*/ 420 w 519"/>
              <a:gd name="T9" fmla="*/ 493 h 493"/>
              <a:gd name="T10" fmla="*/ 260 w 519"/>
              <a:gd name="T11" fmla="*/ 376 h 493"/>
              <a:gd name="T12" fmla="*/ 100 w 519"/>
              <a:gd name="T13" fmla="*/ 493 h 493"/>
              <a:gd name="T14" fmla="*/ 161 w 519"/>
              <a:gd name="T15" fmla="*/ 305 h 493"/>
              <a:gd name="T16" fmla="*/ 0 w 519"/>
              <a:gd name="T17" fmla="*/ 188 h 493"/>
              <a:gd name="T18" fmla="*/ 199 w 519"/>
              <a:gd name="T19" fmla="*/ 189 h 493"/>
              <a:gd name="T20" fmla="*/ 260 w 519"/>
              <a:gd name="T21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9" h="493">
                <a:moveTo>
                  <a:pt x="260" y="0"/>
                </a:moveTo>
                <a:lnTo>
                  <a:pt x="321" y="189"/>
                </a:lnTo>
                <a:lnTo>
                  <a:pt x="519" y="188"/>
                </a:lnTo>
                <a:lnTo>
                  <a:pt x="358" y="305"/>
                </a:lnTo>
                <a:lnTo>
                  <a:pt x="420" y="493"/>
                </a:lnTo>
                <a:lnTo>
                  <a:pt x="260" y="376"/>
                </a:lnTo>
                <a:lnTo>
                  <a:pt x="100" y="493"/>
                </a:lnTo>
                <a:lnTo>
                  <a:pt x="161" y="305"/>
                </a:lnTo>
                <a:lnTo>
                  <a:pt x="0" y="188"/>
                </a:lnTo>
                <a:lnTo>
                  <a:pt x="199" y="189"/>
                </a:lnTo>
                <a:lnTo>
                  <a:pt x="260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xmlns="" id="{061BB208-2314-4DC8-9746-06E5D99C5CB2}"/>
              </a:ext>
            </a:extLst>
          </p:cNvPr>
          <p:cNvSpPr>
            <a:spLocks/>
          </p:cNvSpPr>
          <p:nvPr/>
        </p:nvSpPr>
        <p:spPr bwMode="auto">
          <a:xfrm>
            <a:off x="5257800" y="4047895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6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6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43" name="Freeform 7">
            <a:extLst>
              <a:ext uri="{FF2B5EF4-FFF2-40B4-BE49-F238E27FC236}">
                <a16:creationId xmlns:a16="http://schemas.microsoft.com/office/drawing/2014/main" xmlns="" id="{F166D614-D5A8-4868-84DB-0CAD4244381C}"/>
              </a:ext>
            </a:extLst>
          </p:cNvPr>
          <p:cNvSpPr>
            <a:spLocks/>
          </p:cNvSpPr>
          <p:nvPr/>
        </p:nvSpPr>
        <p:spPr bwMode="auto">
          <a:xfrm>
            <a:off x="6611938" y="4047895"/>
            <a:ext cx="304800" cy="307975"/>
          </a:xfrm>
          <a:custGeom>
            <a:avLst/>
            <a:gdLst>
              <a:gd name="T0" fmla="*/ 175 w 351"/>
              <a:gd name="T1" fmla="*/ 0 h 333"/>
              <a:gd name="T2" fmla="*/ 217 w 351"/>
              <a:gd name="T3" fmla="*/ 128 h 333"/>
              <a:gd name="T4" fmla="*/ 351 w 351"/>
              <a:gd name="T5" fmla="*/ 127 h 333"/>
              <a:gd name="T6" fmla="*/ 242 w 351"/>
              <a:gd name="T7" fmla="*/ 206 h 333"/>
              <a:gd name="T8" fmla="*/ 284 w 351"/>
              <a:gd name="T9" fmla="*/ 333 h 333"/>
              <a:gd name="T10" fmla="*/ 175 w 351"/>
              <a:gd name="T11" fmla="*/ 254 h 333"/>
              <a:gd name="T12" fmla="*/ 67 w 351"/>
              <a:gd name="T13" fmla="*/ 333 h 333"/>
              <a:gd name="T14" fmla="*/ 109 w 351"/>
              <a:gd name="T15" fmla="*/ 206 h 333"/>
              <a:gd name="T16" fmla="*/ 0 w 351"/>
              <a:gd name="T17" fmla="*/ 127 h 333"/>
              <a:gd name="T18" fmla="*/ 134 w 351"/>
              <a:gd name="T19" fmla="*/ 128 h 333"/>
              <a:gd name="T20" fmla="*/ 175 w 351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33">
                <a:moveTo>
                  <a:pt x="175" y="0"/>
                </a:moveTo>
                <a:lnTo>
                  <a:pt x="217" y="128"/>
                </a:lnTo>
                <a:lnTo>
                  <a:pt x="351" y="127"/>
                </a:lnTo>
                <a:lnTo>
                  <a:pt x="242" y="206"/>
                </a:lnTo>
                <a:lnTo>
                  <a:pt x="284" y="333"/>
                </a:lnTo>
                <a:lnTo>
                  <a:pt x="175" y="254"/>
                </a:lnTo>
                <a:lnTo>
                  <a:pt x="67" y="333"/>
                </a:lnTo>
                <a:lnTo>
                  <a:pt x="109" y="206"/>
                </a:lnTo>
                <a:lnTo>
                  <a:pt x="0" y="127"/>
                </a:lnTo>
                <a:lnTo>
                  <a:pt x="134" y="128"/>
                </a:lnTo>
                <a:lnTo>
                  <a:pt x="175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微软雅黑"/>
              <a:cs typeface="+mn-ea"/>
            </a:endParaRPr>
          </a:p>
        </p:txBody>
      </p:sp>
      <p:sp>
        <p:nvSpPr>
          <p:cNvPr id="44" name="Line 8">
            <a:extLst>
              <a:ext uri="{FF2B5EF4-FFF2-40B4-BE49-F238E27FC236}">
                <a16:creationId xmlns:a16="http://schemas.microsoft.com/office/drawing/2014/main" xmlns="" id="{A17294FC-C69F-4CC5-ADAA-DCC2BCA88EF0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1225" y="4171720"/>
            <a:ext cx="3665537" cy="0"/>
          </a:xfrm>
          <a:prstGeom prst="line">
            <a:avLst/>
          </a:prstGeom>
          <a:noFill/>
          <a:ln w="1746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9">
            <a:extLst>
              <a:ext uri="{FF2B5EF4-FFF2-40B4-BE49-F238E27FC236}">
                <a16:creationId xmlns:a16="http://schemas.microsoft.com/office/drawing/2014/main" xmlns="" id="{AF5A7796-C3FC-49CC-9B40-4C6ED02F11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1588" y="4171720"/>
            <a:ext cx="3663950" cy="0"/>
          </a:xfrm>
          <a:prstGeom prst="line">
            <a:avLst/>
          </a:prstGeom>
          <a:noFill/>
          <a:ln w="1746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554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12">
        <p14:flash/>
      </p:transition>
    </mc:Choice>
    <mc:Fallback xmlns="">
      <p:transition spd="slow" advTm="6312">
        <p:fade/>
      </p:transition>
    </mc:Fallback>
  </mc:AlternateContent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94F1402B-47CD-47C8-A53E-7BE4F37BA1E8}"/>
              </a:ext>
            </a:extLst>
          </p:cNvPr>
          <p:cNvGrpSpPr/>
          <p:nvPr/>
        </p:nvGrpSpPr>
        <p:grpSpPr>
          <a:xfrm rot="21007427">
            <a:off x="545740" y="1937581"/>
            <a:ext cx="4535937" cy="2775245"/>
            <a:chOff x="420689" y="488971"/>
            <a:chExt cx="11266488" cy="6154738"/>
          </a:xfrm>
        </p:grpSpPr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xmlns="" id="{176A39BE-B813-4358-B69B-0ACB7C5B0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89" y="488971"/>
              <a:ext cx="10620375" cy="6081713"/>
            </a:xfrm>
            <a:custGeom>
              <a:avLst/>
              <a:gdLst>
                <a:gd name="T0" fmla="*/ 62 w 14276"/>
                <a:gd name="T1" fmla="*/ 6595 h 8171"/>
                <a:gd name="T2" fmla="*/ 3633 w 14276"/>
                <a:gd name="T3" fmla="*/ 818 h 8171"/>
                <a:gd name="T4" fmla="*/ 4709 w 14276"/>
                <a:gd name="T5" fmla="*/ 554 h 8171"/>
                <a:gd name="T6" fmla="*/ 5538 w 14276"/>
                <a:gd name="T7" fmla="*/ 642 h 8171"/>
                <a:gd name="T8" fmla="*/ 5768 w 14276"/>
                <a:gd name="T9" fmla="*/ 554 h 8171"/>
                <a:gd name="T10" fmla="*/ 8083 w 14276"/>
                <a:gd name="T11" fmla="*/ 382 h 8171"/>
                <a:gd name="T12" fmla="*/ 10230 w 14276"/>
                <a:gd name="T13" fmla="*/ 1312 h 8171"/>
                <a:gd name="T14" fmla="*/ 12139 w 14276"/>
                <a:gd name="T15" fmla="*/ 1762 h 8171"/>
                <a:gd name="T16" fmla="*/ 14129 w 14276"/>
                <a:gd name="T17" fmla="*/ 3394 h 8171"/>
                <a:gd name="T18" fmla="*/ 14241 w 14276"/>
                <a:gd name="T19" fmla="*/ 3679 h 8171"/>
                <a:gd name="T20" fmla="*/ 14245 w 14276"/>
                <a:gd name="T21" fmla="*/ 3673 h 8171"/>
                <a:gd name="T22" fmla="*/ 14246 w 14276"/>
                <a:gd name="T23" fmla="*/ 3678 h 8171"/>
                <a:gd name="T24" fmla="*/ 14276 w 14276"/>
                <a:gd name="T25" fmla="*/ 3880 h 8171"/>
                <a:gd name="T26" fmla="*/ 11101 w 14276"/>
                <a:gd name="T27" fmla="*/ 8171 h 8171"/>
                <a:gd name="T28" fmla="*/ 10976 w 14276"/>
                <a:gd name="T29" fmla="*/ 8152 h 8171"/>
                <a:gd name="T30" fmla="*/ 10976 w 14276"/>
                <a:gd name="T31" fmla="*/ 8152 h 8171"/>
                <a:gd name="T32" fmla="*/ 10976 w 14276"/>
                <a:gd name="T33" fmla="*/ 8152 h 8171"/>
                <a:gd name="T34" fmla="*/ 7055 w 14276"/>
                <a:gd name="T35" fmla="*/ 7380 h 8171"/>
                <a:gd name="T36" fmla="*/ 3763 w 14276"/>
                <a:gd name="T37" fmla="*/ 6137 h 8171"/>
                <a:gd name="T38" fmla="*/ 2665 w 14276"/>
                <a:gd name="T39" fmla="*/ 6022 h 8171"/>
                <a:gd name="T40" fmla="*/ 2716 w 14276"/>
                <a:gd name="T41" fmla="*/ 6481 h 8171"/>
                <a:gd name="T42" fmla="*/ 2751 w 14276"/>
                <a:gd name="T43" fmla="*/ 7045 h 8171"/>
                <a:gd name="T44" fmla="*/ 370 w 14276"/>
                <a:gd name="T45" fmla="*/ 6780 h 8171"/>
                <a:gd name="T46" fmla="*/ 62 w 14276"/>
                <a:gd name="T47" fmla="*/ 6595 h 8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76" h="8171">
                  <a:moveTo>
                    <a:pt x="62" y="6595"/>
                  </a:moveTo>
                  <a:cubicBezTo>
                    <a:pt x="1226" y="4649"/>
                    <a:pt x="2469" y="2765"/>
                    <a:pt x="3633" y="818"/>
                  </a:cubicBezTo>
                  <a:cubicBezTo>
                    <a:pt x="3915" y="576"/>
                    <a:pt x="4275" y="490"/>
                    <a:pt x="4709" y="554"/>
                  </a:cubicBezTo>
                  <a:cubicBezTo>
                    <a:pt x="4986" y="583"/>
                    <a:pt x="5262" y="613"/>
                    <a:pt x="5538" y="642"/>
                  </a:cubicBezTo>
                  <a:cubicBezTo>
                    <a:pt x="5648" y="643"/>
                    <a:pt x="5663" y="638"/>
                    <a:pt x="5768" y="554"/>
                  </a:cubicBezTo>
                  <a:cubicBezTo>
                    <a:pt x="6288" y="196"/>
                    <a:pt x="6790" y="0"/>
                    <a:pt x="8083" y="382"/>
                  </a:cubicBezTo>
                  <a:cubicBezTo>
                    <a:pt x="8749" y="582"/>
                    <a:pt x="9520" y="1073"/>
                    <a:pt x="10230" y="1312"/>
                  </a:cubicBezTo>
                  <a:cubicBezTo>
                    <a:pt x="10910" y="1536"/>
                    <a:pt x="11820" y="1655"/>
                    <a:pt x="12139" y="1762"/>
                  </a:cubicBezTo>
                  <a:cubicBezTo>
                    <a:pt x="12510" y="1822"/>
                    <a:pt x="13734" y="2627"/>
                    <a:pt x="14129" y="3394"/>
                  </a:cubicBezTo>
                  <a:lnTo>
                    <a:pt x="14241" y="3679"/>
                  </a:lnTo>
                  <a:lnTo>
                    <a:pt x="14245" y="3673"/>
                  </a:lnTo>
                  <a:lnTo>
                    <a:pt x="14246" y="3678"/>
                  </a:lnTo>
                  <a:lnTo>
                    <a:pt x="14276" y="3880"/>
                  </a:lnTo>
                  <a:lnTo>
                    <a:pt x="11101" y="8171"/>
                  </a:lnTo>
                  <a:lnTo>
                    <a:pt x="10976" y="8152"/>
                  </a:lnTo>
                  <a:lnTo>
                    <a:pt x="10976" y="8152"/>
                  </a:lnTo>
                  <a:lnTo>
                    <a:pt x="10976" y="8152"/>
                  </a:lnTo>
                  <a:cubicBezTo>
                    <a:pt x="9811" y="7975"/>
                    <a:pt x="8334" y="7746"/>
                    <a:pt x="7055" y="7380"/>
                  </a:cubicBezTo>
                  <a:cubicBezTo>
                    <a:pt x="5956" y="6974"/>
                    <a:pt x="4863" y="6542"/>
                    <a:pt x="3763" y="6137"/>
                  </a:cubicBezTo>
                  <a:cubicBezTo>
                    <a:pt x="3403" y="6008"/>
                    <a:pt x="3049" y="5944"/>
                    <a:pt x="2665" y="6022"/>
                  </a:cubicBezTo>
                  <a:cubicBezTo>
                    <a:pt x="2396" y="6086"/>
                    <a:pt x="2376" y="6259"/>
                    <a:pt x="2716" y="6481"/>
                  </a:cubicBezTo>
                  <a:cubicBezTo>
                    <a:pt x="3187" y="6924"/>
                    <a:pt x="3195" y="7238"/>
                    <a:pt x="2751" y="7045"/>
                  </a:cubicBezTo>
                  <a:cubicBezTo>
                    <a:pt x="1958" y="6816"/>
                    <a:pt x="1164" y="6821"/>
                    <a:pt x="370" y="6780"/>
                  </a:cubicBezTo>
                  <a:cubicBezTo>
                    <a:pt x="196" y="6781"/>
                    <a:pt x="0" y="6695"/>
                    <a:pt x="62" y="6595"/>
                  </a:cubicBezTo>
                  <a:close/>
                </a:path>
              </a:pathLst>
            </a:custGeom>
            <a:gradFill>
              <a:gsLst>
                <a:gs pos="23000">
                  <a:schemeClr val="tx2">
                    <a:lumMod val="40000"/>
                    <a:lumOff val="60000"/>
                  </a:schemeClr>
                </a:gs>
                <a:gs pos="73000">
                  <a:schemeClr val="tx2">
                    <a:lumMod val="40000"/>
                    <a:lumOff val="60000"/>
                  </a:schemeClr>
                </a:gs>
                <a:gs pos="45000">
                  <a:srgbClr val="E0AA24"/>
                </a:gs>
                <a:gs pos="0">
                  <a:srgbClr val="E0AA24"/>
                </a:gs>
                <a:gs pos="100000">
                  <a:srgbClr val="E0AA24"/>
                </a:gs>
              </a:gsLst>
              <a:lin ang="162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77" name="Freeform 6">
              <a:extLst>
                <a:ext uri="{FF2B5EF4-FFF2-40B4-BE49-F238E27FC236}">
                  <a16:creationId xmlns:a16="http://schemas.microsoft.com/office/drawing/2014/main" xmlns="" id="{F2DF6BE4-DCA3-4377-8A36-DD8FB332B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2" y="774721"/>
              <a:ext cx="10244138" cy="5634038"/>
            </a:xfrm>
            <a:custGeom>
              <a:avLst/>
              <a:gdLst>
                <a:gd name="T0" fmla="*/ 5559 w 13768"/>
                <a:gd name="T1" fmla="*/ 347 h 7571"/>
                <a:gd name="T2" fmla="*/ 5197 w 13768"/>
                <a:gd name="T3" fmla="*/ 479 h 7571"/>
                <a:gd name="T4" fmla="*/ 5186 w 13768"/>
                <a:gd name="T5" fmla="*/ 479 h 7571"/>
                <a:gd name="T6" fmla="*/ 5175 w 13768"/>
                <a:gd name="T7" fmla="*/ 478 h 7571"/>
                <a:gd name="T8" fmla="*/ 4346 w 13768"/>
                <a:gd name="T9" fmla="*/ 390 h 7571"/>
                <a:gd name="T10" fmla="*/ 4342 w 13768"/>
                <a:gd name="T11" fmla="*/ 389 h 7571"/>
                <a:gd name="T12" fmla="*/ 4338 w 13768"/>
                <a:gd name="T13" fmla="*/ 389 h 7571"/>
                <a:gd name="T14" fmla="*/ 3463 w 13768"/>
                <a:gd name="T15" fmla="*/ 581 h 7571"/>
                <a:gd name="T16" fmla="*/ 0 w 13768"/>
                <a:gd name="T17" fmla="*/ 6176 h 7571"/>
                <a:gd name="T18" fmla="*/ 30 w 13768"/>
                <a:gd name="T19" fmla="*/ 6177 h 7571"/>
                <a:gd name="T20" fmla="*/ 36 w 13768"/>
                <a:gd name="T21" fmla="*/ 6177 h 7571"/>
                <a:gd name="T22" fmla="*/ 42 w 13768"/>
                <a:gd name="T23" fmla="*/ 6178 h 7571"/>
                <a:gd name="T24" fmla="*/ 2385 w 13768"/>
                <a:gd name="T25" fmla="*/ 6426 h 7571"/>
                <a:gd name="T26" fmla="*/ 2238 w 13768"/>
                <a:gd name="T27" fmla="*/ 6270 h 7571"/>
                <a:gd name="T28" fmla="*/ 1914 w 13768"/>
                <a:gd name="T29" fmla="*/ 5713 h 7571"/>
                <a:gd name="T30" fmla="*/ 2274 w 13768"/>
                <a:gd name="T31" fmla="*/ 5425 h 7571"/>
                <a:gd name="T32" fmla="*/ 2278 w 13768"/>
                <a:gd name="T33" fmla="*/ 5424 h 7571"/>
                <a:gd name="T34" fmla="*/ 2282 w 13768"/>
                <a:gd name="T35" fmla="*/ 5423 h 7571"/>
                <a:gd name="T36" fmla="*/ 3499 w 13768"/>
                <a:gd name="T37" fmla="*/ 5547 h 7571"/>
                <a:gd name="T38" fmla="*/ 6784 w 13768"/>
                <a:gd name="T39" fmla="*/ 6788 h 7571"/>
                <a:gd name="T40" fmla="*/ 10798 w 13768"/>
                <a:gd name="T41" fmla="*/ 7571 h 7571"/>
                <a:gd name="T42" fmla="*/ 13768 w 13768"/>
                <a:gd name="T43" fmla="*/ 3560 h 7571"/>
                <a:gd name="T44" fmla="*/ 13588 w 13768"/>
                <a:gd name="T45" fmla="*/ 3102 h 7571"/>
                <a:gd name="T46" fmla="*/ 12966 w 13768"/>
                <a:gd name="T47" fmla="*/ 2364 h 7571"/>
                <a:gd name="T48" fmla="*/ 12244 w 13768"/>
                <a:gd name="T49" fmla="*/ 1826 h 7571"/>
                <a:gd name="T50" fmla="*/ 11764 w 13768"/>
                <a:gd name="T51" fmla="*/ 1597 h 7571"/>
                <a:gd name="T52" fmla="*/ 11746 w 13768"/>
                <a:gd name="T53" fmla="*/ 1594 h 7571"/>
                <a:gd name="T54" fmla="*/ 11729 w 13768"/>
                <a:gd name="T55" fmla="*/ 1588 h 7571"/>
                <a:gd name="T56" fmla="*/ 11198 w 13768"/>
                <a:gd name="T57" fmla="*/ 1467 h 7571"/>
                <a:gd name="T58" fmla="*/ 10395 w 13768"/>
                <a:gd name="T59" fmla="*/ 1298 h 7571"/>
                <a:gd name="T60" fmla="*/ 9821 w 13768"/>
                <a:gd name="T61" fmla="*/ 1138 h 7571"/>
                <a:gd name="T62" fmla="*/ 8864 w 13768"/>
                <a:gd name="T63" fmla="*/ 725 h 7571"/>
                <a:gd name="T64" fmla="*/ 7680 w 13768"/>
                <a:gd name="T65" fmla="*/ 210 h 7571"/>
                <a:gd name="T66" fmla="*/ 6501 w 13768"/>
                <a:gd name="T67" fmla="*/ 11 h 7571"/>
                <a:gd name="T68" fmla="*/ 5813 w 13768"/>
                <a:gd name="T69" fmla="*/ 191 h 7571"/>
                <a:gd name="T70" fmla="*/ 5559 w 13768"/>
                <a:gd name="T71" fmla="*/ 347 h 7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768" h="7571">
                  <a:moveTo>
                    <a:pt x="5559" y="347"/>
                  </a:moveTo>
                  <a:cubicBezTo>
                    <a:pt x="5430" y="451"/>
                    <a:pt x="5367" y="480"/>
                    <a:pt x="5197" y="479"/>
                  </a:cubicBezTo>
                  <a:lnTo>
                    <a:pt x="5186" y="479"/>
                  </a:lnTo>
                  <a:lnTo>
                    <a:pt x="5175" y="478"/>
                  </a:lnTo>
                  <a:cubicBezTo>
                    <a:pt x="4899" y="448"/>
                    <a:pt x="4622" y="419"/>
                    <a:pt x="4346" y="390"/>
                  </a:cubicBezTo>
                  <a:lnTo>
                    <a:pt x="4342" y="389"/>
                  </a:lnTo>
                  <a:lnTo>
                    <a:pt x="4338" y="389"/>
                  </a:lnTo>
                  <a:cubicBezTo>
                    <a:pt x="4021" y="342"/>
                    <a:pt x="3715" y="378"/>
                    <a:pt x="3463" y="581"/>
                  </a:cubicBezTo>
                  <a:cubicBezTo>
                    <a:pt x="2336" y="2463"/>
                    <a:pt x="1131" y="4297"/>
                    <a:pt x="0" y="6176"/>
                  </a:cubicBezTo>
                  <a:cubicBezTo>
                    <a:pt x="11" y="6177"/>
                    <a:pt x="21" y="6177"/>
                    <a:pt x="30" y="6177"/>
                  </a:cubicBezTo>
                  <a:lnTo>
                    <a:pt x="36" y="6177"/>
                  </a:lnTo>
                  <a:lnTo>
                    <a:pt x="42" y="6178"/>
                  </a:lnTo>
                  <a:cubicBezTo>
                    <a:pt x="837" y="6219"/>
                    <a:pt x="1611" y="6219"/>
                    <a:pt x="2385" y="6426"/>
                  </a:cubicBezTo>
                  <a:cubicBezTo>
                    <a:pt x="2332" y="6364"/>
                    <a:pt x="2274" y="6305"/>
                    <a:pt x="2238" y="6270"/>
                  </a:cubicBezTo>
                  <a:cubicBezTo>
                    <a:pt x="2057" y="6149"/>
                    <a:pt x="1846" y="5955"/>
                    <a:pt x="1914" y="5713"/>
                  </a:cubicBezTo>
                  <a:cubicBezTo>
                    <a:pt x="1961" y="5546"/>
                    <a:pt x="2117" y="5462"/>
                    <a:pt x="2274" y="5425"/>
                  </a:cubicBezTo>
                  <a:lnTo>
                    <a:pt x="2278" y="5424"/>
                  </a:lnTo>
                  <a:lnTo>
                    <a:pt x="2282" y="5423"/>
                  </a:lnTo>
                  <a:cubicBezTo>
                    <a:pt x="2704" y="5338"/>
                    <a:pt x="3099" y="5401"/>
                    <a:pt x="3499" y="5547"/>
                  </a:cubicBezTo>
                  <a:cubicBezTo>
                    <a:pt x="4598" y="5949"/>
                    <a:pt x="5686" y="6383"/>
                    <a:pt x="6784" y="6788"/>
                  </a:cubicBezTo>
                  <a:cubicBezTo>
                    <a:pt x="8088" y="7161"/>
                    <a:pt x="9457" y="7368"/>
                    <a:pt x="10798" y="7571"/>
                  </a:cubicBezTo>
                  <a:cubicBezTo>
                    <a:pt x="11788" y="6234"/>
                    <a:pt x="12778" y="4897"/>
                    <a:pt x="13768" y="3560"/>
                  </a:cubicBezTo>
                  <a:cubicBezTo>
                    <a:pt x="13708" y="3407"/>
                    <a:pt x="13648" y="3255"/>
                    <a:pt x="13588" y="3102"/>
                  </a:cubicBezTo>
                  <a:cubicBezTo>
                    <a:pt x="13445" y="2829"/>
                    <a:pt x="13194" y="2567"/>
                    <a:pt x="12966" y="2364"/>
                  </a:cubicBezTo>
                  <a:cubicBezTo>
                    <a:pt x="12744" y="2166"/>
                    <a:pt x="12498" y="1981"/>
                    <a:pt x="12244" y="1826"/>
                  </a:cubicBezTo>
                  <a:cubicBezTo>
                    <a:pt x="12134" y="1758"/>
                    <a:pt x="11892" y="1617"/>
                    <a:pt x="11764" y="1597"/>
                  </a:cubicBezTo>
                  <a:lnTo>
                    <a:pt x="11746" y="1594"/>
                  </a:lnTo>
                  <a:lnTo>
                    <a:pt x="11729" y="1588"/>
                  </a:lnTo>
                  <a:cubicBezTo>
                    <a:pt x="11567" y="1534"/>
                    <a:pt x="11366" y="1500"/>
                    <a:pt x="11198" y="1467"/>
                  </a:cubicBezTo>
                  <a:cubicBezTo>
                    <a:pt x="10930" y="1413"/>
                    <a:pt x="10661" y="1361"/>
                    <a:pt x="10395" y="1298"/>
                  </a:cubicBezTo>
                  <a:cubicBezTo>
                    <a:pt x="10202" y="1252"/>
                    <a:pt x="10009" y="1201"/>
                    <a:pt x="9821" y="1138"/>
                  </a:cubicBezTo>
                  <a:cubicBezTo>
                    <a:pt x="9492" y="1029"/>
                    <a:pt x="9174" y="877"/>
                    <a:pt x="8864" y="725"/>
                  </a:cubicBezTo>
                  <a:cubicBezTo>
                    <a:pt x="8487" y="542"/>
                    <a:pt x="8082" y="329"/>
                    <a:pt x="7680" y="210"/>
                  </a:cubicBezTo>
                  <a:cubicBezTo>
                    <a:pt x="7312" y="100"/>
                    <a:pt x="6888" y="0"/>
                    <a:pt x="6501" y="11"/>
                  </a:cubicBezTo>
                  <a:cubicBezTo>
                    <a:pt x="6250" y="18"/>
                    <a:pt x="6034" y="73"/>
                    <a:pt x="5813" y="191"/>
                  </a:cubicBezTo>
                  <a:cubicBezTo>
                    <a:pt x="5725" y="238"/>
                    <a:pt x="5641" y="291"/>
                    <a:pt x="5559" y="347"/>
                  </a:cubicBez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Arial"/>
                <a:ea typeface="微软雅黑"/>
                <a:cs typeface="+mn-ea"/>
              </a:endParaRP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2470D294-79DC-4F38-8DCC-642C63EB9207}"/>
                </a:ext>
              </a:extLst>
            </p:cNvPr>
            <p:cNvGrpSpPr/>
            <p:nvPr/>
          </p:nvGrpSpPr>
          <p:grpSpPr>
            <a:xfrm>
              <a:off x="8583614" y="2446359"/>
              <a:ext cx="3103563" cy="4197350"/>
              <a:chOff x="8583614" y="2446359"/>
              <a:chExt cx="3103563" cy="4197350"/>
            </a:xfrm>
          </p:grpSpPr>
          <p:sp>
            <p:nvSpPr>
              <p:cNvPr id="79" name="Freeform 7">
                <a:extLst>
                  <a:ext uri="{FF2B5EF4-FFF2-40B4-BE49-F238E27FC236}">
                    <a16:creationId xmlns:a16="http://schemas.microsoft.com/office/drawing/2014/main" xmlns="" id="{23E511BC-E120-4152-8129-7DE5A75C2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3614" y="3182959"/>
                <a:ext cx="2630488" cy="3460750"/>
              </a:xfrm>
              <a:custGeom>
                <a:avLst/>
                <a:gdLst>
                  <a:gd name="T0" fmla="*/ 3535 w 3535"/>
                  <a:gd name="T1" fmla="*/ 111 h 4651"/>
                  <a:gd name="T2" fmla="*/ 3373 w 3535"/>
                  <a:gd name="T3" fmla="*/ 0 h 4651"/>
                  <a:gd name="T4" fmla="*/ 0 w 3535"/>
                  <a:gd name="T5" fmla="*/ 4581 h 4651"/>
                  <a:gd name="T6" fmla="*/ 193 w 3535"/>
                  <a:gd name="T7" fmla="*/ 4651 h 4651"/>
                  <a:gd name="T8" fmla="*/ 3535 w 3535"/>
                  <a:gd name="T9" fmla="*/ 111 h 4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5" h="4651">
                    <a:moveTo>
                      <a:pt x="3535" y="111"/>
                    </a:moveTo>
                    <a:lnTo>
                      <a:pt x="3373" y="0"/>
                    </a:lnTo>
                    <a:lnTo>
                      <a:pt x="0" y="4581"/>
                    </a:lnTo>
                    <a:lnTo>
                      <a:pt x="193" y="4651"/>
                    </a:lnTo>
                    <a:lnTo>
                      <a:pt x="3535" y="111"/>
                    </a:lnTo>
                    <a:close/>
                  </a:path>
                </a:pathLst>
              </a:custGeom>
              <a:solidFill>
                <a:srgbClr val="BB1B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C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8">
                <a:extLst>
                  <a:ext uri="{FF2B5EF4-FFF2-40B4-BE49-F238E27FC236}">
                    <a16:creationId xmlns:a16="http://schemas.microsoft.com/office/drawing/2014/main" xmlns="" id="{A055A991-3300-44BD-A3FD-44A46A38A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7427" y="2446359"/>
                <a:ext cx="539750" cy="725488"/>
              </a:xfrm>
              <a:custGeom>
                <a:avLst/>
                <a:gdLst>
                  <a:gd name="T0" fmla="*/ 725 w 725"/>
                  <a:gd name="T1" fmla="*/ 0 h 973"/>
                  <a:gd name="T2" fmla="*/ 581 w 725"/>
                  <a:gd name="T3" fmla="*/ 780 h 973"/>
                  <a:gd name="T4" fmla="*/ 153 w 725"/>
                  <a:gd name="T5" fmla="*/ 973 h 973"/>
                  <a:gd name="T6" fmla="*/ 0 w 725"/>
                  <a:gd name="T7" fmla="*/ 830 h 973"/>
                  <a:gd name="T8" fmla="*/ 38 w 725"/>
                  <a:gd name="T9" fmla="*/ 361 h 973"/>
                  <a:gd name="T10" fmla="*/ 725 w 725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5" h="973">
                    <a:moveTo>
                      <a:pt x="725" y="0"/>
                    </a:moveTo>
                    <a:lnTo>
                      <a:pt x="581" y="780"/>
                    </a:lnTo>
                    <a:lnTo>
                      <a:pt x="153" y="973"/>
                    </a:lnTo>
                    <a:lnTo>
                      <a:pt x="0" y="830"/>
                    </a:lnTo>
                    <a:lnTo>
                      <a:pt x="38" y="361"/>
                    </a:ln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7E3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C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9">
                <a:extLst>
                  <a:ext uri="{FF2B5EF4-FFF2-40B4-BE49-F238E27FC236}">
                    <a16:creationId xmlns:a16="http://schemas.microsoft.com/office/drawing/2014/main" xmlns="" id="{1CF0D78C-96D5-4D06-AD5C-9F19A89EC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10927" y="2446359"/>
                <a:ext cx="476250" cy="725488"/>
              </a:xfrm>
              <a:custGeom>
                <a:avLst/>
                <a:gdLst>
                  <a:gd name="T0" fmla="*/ 640 w 640"/>
                  <a:gd name="T1" fmla="*/ 0 h 973"/>
                  <a:gd name="T2" fmla="*/ 496 w 640"/>
                  <a:gd name="T3" fmla="*/ 780 h 973"/>
                  <a:gd name="T4" fmla="*/ 68 w 640"/>
                  <a:gd name="T5" fmla="*/ 973 h 973"/>
                  <a:gd name="T6" fmla="*/ 5 w 640"/>
                  <a:gd name="T7" fmla="*/ 914 h 973"/>
                  <a:gd name="T8" fmla="*/ 0 w 640"/>
                  <a:gd name="T9" fmla="*/ 892 h 973"/>
                  <a:gd name="T10" fmla="*/ 636 w 640"/>
                  <a:gd name="T11" fmla="*/ 2 h 973"/>
                  <a:gd name="T12" fmla="*/ 640 w 640"/>
                  <a:gd name="T13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0" h="973">
                    <a:moveTo>
                      <a:pt x="640" y="0"/>
                    </a:moveTo>
                    <a:lnTo>
                      <a:pt x="496" y="780"/>
                    </a:lnTo>
                    <a:lnTo>
                      <a:pt x="68" y="973"/>
                    </a:lnTo>
                    <a:lnTo>
                      <a:pt x="5" y="914"/>
                    </a:lnTo>
                    <a:lnTo>
                      <a:pt x="0" y="892"/>
                    </a:lnTo>
                    <a:lnTo>
                      <a:pt x="636" y="2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EFB0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C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10">
                <a:extLst>
                  <a:ext uri="{FF2B5EF4-FFF2-40B4-BE49-F238E27FC236}">
                    <a16:creationId xmlns:a16="http://schemas.microsoft.com/office/drawing/2014/main" xmlns="" id="{92DD3EAC-FB23-4260-B6F2-99E4C3812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36302" y="3044846"/>
                <a:ext cx="311150" cy="257175"/>
              </a:xfrm>
              <a:custGeom>
                <a:avLst/>
                <a:gdLst>
                  <a:gd name="T0" fmla="*/ 370 w 418"/>
                  <a:gd name="T1" fmla="*/ 177 h 345"/>
                  <a:gd name="T2" fmla="*/ 153 w 418"/>
                  <a:gd name="T3" fmla="*/ 27 h 345"/>
                  <a:gd name="T4" fmla="*/ 29 w 418"/>
                  <a:gd name="T5" fmla="*/ 48 h 345"/>
                  <a:gd name="T6" fmla="*/ 29 w 418"/>
                  <a:gd name="T7" fmla="*/ 48 h 345"/>
                  <a:gd name="T8" fmla="*/ 49 w 418"/>
                  <a:gd name="T9" fmla="*/ 168 h 345"/>
                  <a:gd name="T10" fmla="*/ 266 w 418"/>
                  <a:gd name="T11" fmla="*/ 318 h 345"/>
                  <a:gd name="T12" fmla="*/ 390 w 418"/>
                  <a:gd name="T13" fmla="*/ 297 h 345"/>
                  <a:gd name="T14" fmla="*/ 390 w 418"/>
                  <a:gd name="T15" fmla="*/ 297 h 345"/>
                  <a:gd name="T16" fmla="*/ 370 w 418"/>
                  <a:gd name="T17" fmla="*/ 177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8" h="345">
                    <a:moveTo>
                      <a:pt x="370" y="177"/>
                    </a:moveTo>
                    <a:lnTo>
                      <a:pt x="153" y="27"/>
                    </a:lnTo>
                    <a:cubicBezTo>
                      <a:pt x="113" y="0"/>
                      <a:pt x="58" y="9"/>
                      <a:pt x="29" y="48"/>
                    </a:cubicBezTo>
                    <a:lnTo>
                      <a:pt x="29" y="48"/>
                    </a:lnTo>
                    <a:cubicBezTo>
                      <a:pt x="0" y="87"/>
                      <a:pt x="9" y="141"/>
                      <a:pt x="49" y="168"/>
                    </a:cubicBezTo>
                    <a:lnTo>
                      <a:pt x="266" y="318"/>
                    </a:lnTo>
                    <a:cubicBezTo>
                      <a:pt x="306" y="345"/>
                      <a:pt x="361" y="335"/>
                      <a:pt x="390" y="297"/>
                    </a:cubicBezTo>
                    <a:lnTo>
                      <a:pt x="390" y="297"/>
                    </a:lnTo>
                    <a:cubicBezTo>
                      <a:pt x="418" y="258"/>
                      <a:pt x="409" y="204"/>
                      <a:pt x="370" y="177"/>
                    </a:cubicBezTo>
                    <a:close/>
                  </a:path>
                </a:pathLst>
              </a:custGeom>
              <a:solidFill>
                <a:srgbClr val="FFF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C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97011CEB-F990-4EED-9837-47CAE155FE46}"/>
              </a:ext>
            </a:extLst>
          </p:cNvPr>
          <p:cNvSpPr/>
          <p:nvPr/>
        </p:nvSpPr>
        <p:spPr bwMode="auto">
          <a:xfrm>
            <a:off x="5770958" y="1421573"/>
            <a:ext cx="4852610" cy="409073"/>
          </a:xfrm>
          <a:prstGeom prst="roundRect">
            <a:avLst>
              <a:gd name="adj" fmla="val 8373"/>
            </a:avLst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838884E4-82B9-4B14-84E5-EA20C9A647D6}"/>
              </a:ext>
            </a:extLst>
          </p:cNvPr>
          <p:cNvSpPr/>
          <p:nvPr/>
        </p:nvSpPr>
        <p:spPr bwMode="auto">
          <a:xfrm>
            <a:off x="5770958" y="1962994"/>
            <a:ext cx="4852610" cy="409073"/>
          </a:xfrm>
          <a:prstGeom prst="roundRect">
            <a:avLst>
              <a:gd name="adj" fmla="val 8373"/>
            </a:avLst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8F9D4472-D205-4BBE-AA8C-6AEFE541BFA4}"/>
              </a:ext>
            </a:extLst>
          </p:cNvPr>
          <p:cNvSpPr/>
          <p:nvPr/>
        </p:nvSpPr>
        <p:spPr bwMode="auto">
          <a:xfrm>
            <a:off x="5770958" y="2504415"/>
            <a:ext cx="4852610" cy="409073"/>
          </a:xfrm>
          <a:prstGeom prst="roundRect">
            <a:avLst>
              <a:gd name="adj" fmla="val 8373"/>
            </a:avLst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99165E9B-406A-48C2-8C0D-F044670A044D}"/>
              </a:ext>
            </a:extLst>
          </p:cNvPr>
          <p:cNvSpPr/>
          <p:nvPr/>
        </p:nvSpPr>
        <p:spPr bwMode="auto">
          <a:xfrm>
            <a:off x="5770958" y="3045836"/>
            <a:ext cx="4852610" cy="409073"/>
          </a:xfrm>
          <a:prstGeom prst="roundRect">
            <a:avLst>
              <a:gd name="adj" fmla="val 8373"/>
            </a:avLst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xmlns="" id="{98C94D49-FA0E-4A6F-9139-F0AA6904D9A8}"/>
              </a:ext>
            </a:extLst>
          </p:cNvPr>
          <p:cNvSpPr/>
          <p:nvPr/>
        </p:nvSpPr>
        <p:spPr bwMode="auto">
          <a:xfrm>
            <a:off x="5770958" y="3587257"/>
            <a:ext cx="4852610" cy="409073"/>
          </a:xfrm>
          <a:prstGeom prst="roundRect">
            <a:avLst>
              <a:gd name="adj" fmla="val 8373"/>
            </a:avLst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04FBC83F-8D25-4158-B93F-22370D413DB2}"/>
              </a:ext>
            </a:extLst>
          </p:cNvPr>
          <p:cNvSpPr/>
          <p:nvPr/>
        </p:nvSpPr>
        <p:spPr bwMode="auto">
          <a:xfrm>
            <a:off x="5770958" y="4128678"/>
            <a:ext cx="4852610" cy="409073"/>
          </a:xfrm>
          <a:prstGeom prst="roundRect">
            <a:avLst>
              <a:gd name="adj" fmla="val 8373"/>
            </a:avLst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xmlns="" id="{B7173476-B153-4B45-996A-FB404FAAB764}"/>
              </a:ext>
            </a:extLst>
          </p:cNvPr>
          <p:cNvSpPr/>
          <p:nvPr/>
        </p:nvSpPr>
        <p:spPr bwMode="auto">
          <a:xfrm>
            <a:off x="5770958" y="4646036"/>
            <a:ext cx="4852610" cy="409073"/>
          </a:xfrm>
          <a:prstGeom prst="roundRect">
            <a:avLst>
              <a:gd name="adj" fmla="val 8373"/>
            </a:avLst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xmlns="" id="{FDB14B72-0B49-4C02-8DCA-ED034526F736}"/>
              </a:ext>
            </a:extLst>
          </p:cNvPr>
          <p:cNvSpPr/>
          <p:nvPr/>
        </p:nvSpPr>
        <p:spPr bwMode="auto">
          <a:xfrm>
            <a:off x="5770958" y="5187457"/>
            <a:ext cx="4852610" cy="409073"/>
          </a:xfrm>
          <a:prstGeom prst="roundRect">
            <a:avLst>
              <a:gd name="adj" fmla="val 8373"/>
            </a:avLst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xmlns="" id="{CA4F23B6-BC9C-4803-80FA-61058500FA53}"/>
              </a:ext>
            </a:extLst>
          </p:cNvPr>
          <p:cNvSpPr/>
          <p:nvPr/>
        </p:nvSpPr>
        <p:spPr bwMode="auto">
          <a:xfrm>
            <a:off x="5770958" y="5728878"/>
            <a:ext cx="4852610" cy="409073"/>
          </a:xfrm>
          <a:prstGeom prst="roundRect">
            <a:avLst>
              <a:gd name="adj" fmla="val 8373"/>
            </a:avLst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774FA7A3-963E-40E0-8E9B-B72FD3E03C83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D230DB3B-6CEE-45BB-8842-905C894714F5}"/>
              </a:ext>
            </a:extLst>
          </p:cNvPr>
          <p:cNvSpPr txBox="1"/>
          <p:nvPr/>
        </p:nvSpPr>
        <p:spPr>
          <a:xfrm>
            <a:off x="1167411" y="343606"/>
            <a:ext cx="7451249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 dirty="0" smtClean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202x</a:t>
            </a:r>
            <a:r>
              <a:rPr lang="zh-CN" altLang="en-US" sz="3200" b="0" dirty="0" smtClean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年</a:t>
            </a:r>
            <a:r>
              <a:rPr lang="zh-CN" altLang="en-US" sz="3200" b="0" dirty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党建工作的主要任务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8E2D0F4-71D8-42CB-AC20-B0462A67D8F1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823C09C-5F5F-4C10-96E4-73330274CFDD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A9842D4D-5B53-42D6-89F4-017E67F1C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F84BD70-5518-47BF-8BDD-2F9E2BCFD9CB}"/>
              </a:ext>
            </a:extLst>
          </p:cNvPr>
          <p:cNvSpPr/>
          <p:nvPr/>
        </p:nvSpPr>
        <p:spPr>
          <a:xfrm>
            <a:off x="1508798" y="3155745"/>
            <a:ext cx="251873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00"/>
                </a:solidFill>
                <a:latin typeface="+mj-ea"/>
                <a:ea typeface="+mj-ea"/>
              </a:rPr>
              <a:t>明年党建工作的</a:t>
            </a: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</a:rPr>
              <a:t>九项</a:t>
            </a:r>
            <a:r>
              <a:rPr lang="zh-CN" altLang="en-US" sz="2400" dirty="0">
                <a:solidFill>
                  <a:srgbClr val="FFFF00"/>
                </a:solidFill>
                <a:latin typeface="+mj-ea"/>
                <a:ea typeface="+mj-ea"/>
              </a:rPr>
              <a:t>主要任务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7F2B044-3871-4D67-8173-B49374CAE99B}"/>
              </a:ext>
            </a:extLst>
          </p:cNvPr>
          <p:cNvSpPr/>
          <p:nvPr/>
        </p:nvSpPr>
        <p:spPr>
          <a:xfrm>
            <a:off x="5922830" y="1448629"/>
            <a:ext cx="42301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进一步</a:t>
            </a:r>
            <a:r>
              <a:rPr lang="zh-CN" altLang="en-US" sz="2000" b="1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转变观念</a:t>
            </a:r>
            <a:r>
              <a:rPr lang="zh-CN" altLang="en-US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，思想认识过硬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BC775D8-3115-49D7-B106-F6912091DA64}"/>
              </a:ext>
            </a:extLst>
          </p:cNvPr>
          <p:cNvSpPr/>
          <p:nvPr/>
        </p:nvSpPr>
        <p:spPr>
          <a:xfrm>
            <a:off x="5922830" y="1986029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进一步</a:t>
            </a:r>
            <a:r>
              <a:rPr lang="zh-CN" altLang="zh-CN" sz="2000" b="1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压实责任</a:t>
            </a:r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，履职尽责过硬。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3E635B8-89E1-4EB8-AF9E-F3EA79854F4C}"/>
              </a:ext>
            </a:extLst>
          </p:cNvPr>
          <p:cNvSpPr/>
          <p:nvPr/>
        </p:nvSpPr>
        <p:spPr>
          <a:xfrm>
            <a:off x="5922830" y="2523429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进一步</a:t>
            </a:r>
            <a:r>
              <a:rPr lang="zh-CN" altLang="zh-CN" sz="2000" b="1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建好阵地</a:t>
            </a:r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，服务平台过硬。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C86144F-80FB-4C58-A1C7-0A0D1FC7AC6E}"/>
              </a:ext>
            </a:extLst>
          </p:cNvPr>
          <p:cNvSpPr/>
          <p:nvPr/>
        </p:nvSpPr>
        <p:spPr>
          <a:xfrm>
            <a:off x="5922830" y="3060829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进一步</a:t>
            </a:r>
            <a:r>
              <a:rPr lang="zh-CN" altLang="zh-CN" sz="2000" b="1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健全组织</a:t>
            </a:r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，基层堡垒过硬。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D2C4BB3-8E6E-413F-9F13-9EFAAF2E22C9}"/>
              </a:ext>
            </a:extLst>
          </p:cNvPr>
          <p:cNvSpPr/>
          <p:nvPr/>
        </p:nvSpPr>
        <p:spPr>
          <a:xfrm>
            <a:off x="5922830" y="3598229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进一步</a:t>
            </a:r>
            <a:r>
              <a:rPr lang="zh-CN" altLang="zh-CN" sz="2000" b="1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严格管理</a:t>
            </a:r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，党员质量过硬。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207BFC0-2D20-4BE1-A971-C264377C78DB}"/>
              </a:ext>
            </a:extLst>
          </p:cNvPr>
          <p:cNvSpPr/>
          <p:nvPr/>
        </p:nvSpPr>
        <p:spPr>
          <a:xfrm>
            <a:off x="5922830" y="4135629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进一步</a:t>
            </a:r>
            <a:r>
              <a:rPr lang="zh-CN" altLang="zh-CN" sz="2000" b="1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选优育强</a:t>
            </a:r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，书记队伍过硬。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5D064CD-E1D5-44A2-A66F-47FF86FDC34F}"/>
              </a:ext>
            </a:extLst>
          </p:cNvPr>
          <p:cNvSpPr/>
          <p:nvPr/>
        </p:nvSpPr>
        <p:spPr>
          <a:xfrm>
            <a:off x="5922830" y="4673029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进一步</a:t>
            </a:r>
            <a:r>
              <a:rPr lang="zh-CN" altLang="zh-CN" sz="2000" b="1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强化作风</a:t>
            </a:r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，服务能力过硬。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D3787C2-7B7C-480C-A2E8-BDE4D142F67A}"/>
              </a:ext>
            </a:extLst>
          </p:cNvPr>
          <p:cNvSpPr/>
          <p:nvPr/>
        </p:nvSpPr>
        <p:spPr>
          <a:xfrm>
            <a:off x="5922830" y="5210429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进一步</a:t>
            </a:r>
            <a:r>
              <a:rPr lang="zh-CN" altLang="zh-CN" sz="2000" b="1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加大投入</a:t>
            </a:r>
            <a:r>
              <a:rPr lang="zh-CN" altLang="zh-CN" sz="200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，保障措施过硬。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27B8CC4-B8B5-4394-BB3A-5608F698BB8E}"/>
              </a:ext>
            </a:extLst>
          </p:cNvPr>
          <p:cNvSpPr/>
          <p:nvPr/>
        </p:nvSpPr>
        <p:spPr>
          <a:xfrm>
            <a:off x="5922830" y="5747831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进一步</a:t>
            </a:r>
            <a:r>
              <a:rPr lang="zh-CN" altLang="zh-CN" sz="2000" b="1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改进方法</a:t>
            </a:r>
            <a:r>
              <a:rPr lang="zh-CN" altLang="zh-CN" sz="2000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，考核机制过硬。</a:t>
            </a:r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157C8AF1-A41B-42D6-8BA2-1354742B915D}"/>
              </a:ext>
            </a:extLst>
          </p:cNvPr>
          <p:cNvSpPr/>
          <p:nvPr/>
        </p:nvSpPr>
        <p:spPr bwMode="auto">
          <a:xfrm>
            <a:off x="6060866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A014DC41-5082-46D1-903D-A5602AE68887}"/>
              </a:ext>
            </a:extLst>
          </p:cNvPr>
          <p:cNvSpPr/>
          <p:nvPr/>
        </p:nvSpPr>
        <p:spPr bwMode="auto">
          <a:xfrm>
            <a:off x="664434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solidFill>
              <a:schemeClr val="bg2"/>
            </a:solidFill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89767064-79E1-4174-A794-2F012D26418B}"/>
              </a:ext>
            </a:extLst>
          </p:cNvPr>
          <p:cNvSpPr/>
          <p:nvPr/>
        </p:nvSpPr>
        <p:spPr bwMode="auto">
          <a:xfrm>
            <a:off x="722781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B025C389-49DD-4389-A652-8ACCB76099CC}"/>
              </a:ext>
            </a:extLst>
          </p:cNvPr>
          <p:cNvSpPr/>
          <p:nvPr/>
        </p:nvSpPr>
        <p:spPr bwMode="auto">
          <a:xfrm>
            <a:off x="781999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E4B4A9DE-BAA7-4096-B403-03E742E0E929}"/>
              </a:ext>
            </a:extLst>
          </p:cNvPr>
          <p:cNvSpPr/>
          <p:nvPr/>
        </p:nvSpPr>
        <p:spPr bwMode="auto">
          <a:xfrm>
            <a:off x="8403471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341735E2-7EB1-4EEA-AB2B-904D98D2D3F3}"/>
              </a:ext>
            </a:extLst>
          </p:cNvPr>
          <p:cNvSpPr/>
          <p:nvPr/>
        </p:nvSpPr>
        <p:spPr bwMode="auto">
          <a:xfrm>
            <a:off x="9491459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8E0000"/>
              </a:gs>
              <a:gs pos="41000">
                <a:schemeClr val="bg1"/>
              </a:gs>
              <a:gs pos="100000">
                <a:srgbClr val="CC0000"/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A13BB1CD-CA20-4F5A-A376-931DA3CDA756}"/>
              </a:ext>
            </a:extLst>
          </p:cNvPr>
          <p:cNvSpPr/>
          <p:nvPr/>
        </p:nvSpPr>
        <p:spPr bwMode="auto">
          <a:xfrm>
            <a:off x="10074933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7000">
                <a:schemeClr val="tx1"/>
              </a:gs>
              <a:gs pos="0">
                <a:schemeClr val="tx1"/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C34A9F5C-6C7B-4F72-94C1-3F9919D0D56D}"/>
              </a:ext>
            </a:extLst>
          </p:cNvPr>
          <p:cNvSpPr/>
          <p:nvPr/>
        </p:nvSpPr>
        <p:spPr bwMode="auto">
          <a:xfrm>
            <a:off x="10658407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E7D35B"/>
              </a:gs>
              <a:gs pos="48000">
                <a:srgbClr val="EEDF86"/>
              </a:gs>
              <a:gs pos="100000">
                <a:srgbClr val="F5ECB9"/>
              </a:gs>
            </a:gsLst>
            <a:lin ang="16200000" scaled="1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9991C908-3666-49E3-AD64-3CA4BC687119}"/>
              </a:ext>
            </a:extLst>
          </p:cNvPr>
          <p:cNvSpPr/>
          <p:nvPr/>
        </p:nvSpPr>
        <p:spPr bwMode="auto">
          <a:xfrm>
            <a:off x="11250590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65000">
                <a:srgbClr val="F9F9F9"/>
              </a:gs>
              <a:gs pos="0">
                <a:srgbClr val="E6E6E6"/>
              </a:gs>
              <a:gs pos="100000">
                <a:schemeClr val="bg2"/>
              </a:gs>
            </a:gsLst>
            <a:lin ang="16200000" scaled="0"/>
          </a:gradFill>
          <a:ln w="6350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368A3D5B-210C-4C83-BB2B-F99BC8F65038}"/>
              </a:ext>
            </a:extLst>
          </p:cNvPr>
          <p:cNvSpPr/>
          <p:nvPr/>
        </p:nvSpPr>
        <p:spPr bwMode="auto">
          <a:xfrm>
            <a:off x="11834064" y="-714477"/>
            <a:ext cx="446260" cy="446260"/>
          </a:xfrm>
          <a:prstGeom prst="roundRect">
            <a:avLst>
              <a:gd name="adj" fmla="val 7214"/>
            </a:avLst>
          </a:prstGeom>
          <a:gradFill>
            <a:gsLst>
              <a:gs pos="36000">
                <a:srgbClr val="494949"/>
              </a:gs>
              <a:gs pos="0">
                <a:srgbClr val="474747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80BE0210-B34C-4963-AAE8-B3F9689B8DCB}"/>
              </a:ext>
            </a:extLst>
          </p:cNvPr>
          <p:cNvGrpSpPr/>
          <p:nvPr/>
        </p:nvGrpSpPr>
        <p:grpSpPr>
          <a:xfrm>
            <a:off x="5265773" y="1406579"/>
            <a:ext cx="435184" cy="435184"/>
            <a:chOff x="1489869" y="2071625"/>
            <a:chExt cx="435184" cy="435184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509D6436-6C69-487C-BC63-6BDAF96FE37D}"/>
                </a:ext>
              </a:extLst>
            </p:cNvPr>
            <p:cNvSpPr/>
            <p:nvPr/>
          </p:nvSpPr>
          <p:spPr bwMode="auto">
            <a:xfrm>
              <a:off x="1489869" y="2071625"/>
              <a:ext cx="435184" cy="435184"/>
            </a:xfrm>
            <a:prstGeom prst="roundRect">
              <a:avLst>
                <a:gd name="adj" fmla="val 10170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25987CE-170B-487E-8F87-7ED24941872E}"/>
                </a:ext>
              </a:extLst>
            </p:cNvPr>
            <p:cNvSpPr txBox="1"/>
            <p:nvPr/>
          </p:nvSpPr>
          <p:spPr>
            <a:xfrm>
              <a:off x="1499712" y="211371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+mj-ea"/>
                  <a:ea typeface="+mj-ea"/>
                </a:rPr>
                <a:t>一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36B839A-438C-4F1B-B099-3F83332198D1}"/>
              </a:ext>
            </a:extLst>
          </p:cNvPr>
          <p:cNvGrpSpPr/>
          <p:nvPr/>
        </p:nvGrpSpPr>
        <p:grpSpPr>
          <a:xfrm>
            <a:off x="5265773" y="1946496"/>
            <a:ext cx="435184" cy="435184"/>
            <a:chOff x="1489869" y="2071625"/>
            <a:chExt cx="435184" cy="435184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EB4C6A79-436E-4DFD-A2A0-43F5D89D9C83}"/>
                </a:ext>
              </a:extLst>
            </p:cNvPr>
            <p:cNvSpPr/>
            <p:nvPr/>
          </p:nvSpPr>
          <p:spPr bwMode="auto">
            <a:xfrm>
              <a:off x="1489869" y="2071625"/>
              <a:ext cx="435184" cy="435184"/>
            </a:xfrm>
            <a:prstGeom prst="roundRect">
              <a:avLst>
                <a:gd name="adj" fmla="val 10170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B9C40F45-4730-4978-87D0-32254A983E14}"/>
                </a:ext>
              </a:extLst>
            </p:cNvPr>
            <p:cNvSpPr txBox="1"/>
            <p:nvPr/>
          </p:nvSpPr>
          <p:spPr>
            <a:xfrm>
              <a:off x="1499712" y="2113716"/>
              <a:ext cx="415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+mj-ea"/>
                  <a:ea typeface="+mj-ea"/>
                </a:rPr>
                <a:t>二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AC36799-BCCA-4FBA-9888-8E6337062806}"/>
              </a:ext>
            </a:extLst>
          </p:cNvPr>
          <p:cNvGrpSpPr/>
          <p:nvPr/>
        </p:nvGrpSpPr>
        <p:grpSpPr>
          <a:xfrm>
            <a:off x="5265773" y="2486413"/>
            <a:ext cx="435184" cy="435184"/>
            <a:chOff x="1489869" y="2071625"/>
            <a:chExt cx="435184" cy="435184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F4FE2961-89CE-4BB9-BB66-07DCC19835C1}"/>
                </a:ext>
              </a:extLst>
            </p:cNvPr>
            <p:cNvSpPr/>
            <p:nvPr/>
          </p:nvSpPr>
          <p:spPr bwMode="auto">
            <a:xfrm>
              <a:off x="1489869" y="2071625"/>
              <a:ext cx="435184" cy="435184"/>
            </a:xfrm>
            <a:prstGeom prst="roundRect">
              <a:avLst>
                <a:gd name="adj" fmla="val 10170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A701E38E-76EC-41AE-878E-89C5F65EDDE8}"/>
                </a:ext>
              </a:extLst>
            </p:cNvPr>
            <p:cNvSpPr txBox="1"/>
            <p:nvPr/>
          </p:nvSpPr>
          <p:spPr>
            <a:xfrm>
              <a:off x="1499712" y="2113716"/>
              <a:ext cx="415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+mj-ea"/>
                  <a:ea typeface="+mj-ea"/>
                </a:rPr>
                <a:t>三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1C951A5E-4E89-4100-8752-6FE2925742A5}"/>
              </a:ext>
            </a:extLst>
          </p:cNvPr>
          <p:cNvGrpSpPr/>
          <p:nvPr/>
        </p:nvGrpSpPr>
        <p:grpSpPr>
          <a:xfrm>
            <a:off x="5265773" y="3026330"/>
            <a:ext cx="435184" cy="435184"/>
            <a:chOff x="1489869" y="2071625"/>
            <a:chExt cx="435184" cy="435184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B85C3E0A-F74A-4D1F-9BFF-4CA7F3E19902}"/>
                </a:ext>
              </a:extLst>
            </p:cNvPr>
            <p:cNvSpPr/>
            <p:nvPr/>
          </p:nvSpPr>
          <p:spPr bwMode="auto">
            <a:xfrm>
              <a:off x="1489869" y="2071625"/>
              <a:ext cx="435184" cy="435184"/>
            </a:xfrm>
            <a:prstGeom prst="roundRect">
              <a:avLst>
                <a:gd name="adj" fmla="val 10170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9C0A7CD5-32CC-44CC-842F-C965DD9BEEA6}"/>
                </a:ext>
              </a:extLst>
            </p:cNvPr>
            <p:cNvSpPr txBox="1"/>
            <p:nvPr/>
          </p:nvSpPr>
          <p:spPr>
            <a:xfrm>
              <a:off x="1499712" y="2113716"/>
              <a:ext cx="415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+mj-ea"/>
                  <a:ea typeface="+mj-ea"/>
                </a:rPr>
                <a:t>四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3A03BF5-5B66-4C18-A680-9A28AFE17DDA}"/>
              </a:ext>
            </a:extLst>
          </p:cNvPr>
          <p:cNvGrpSpPr/>
          <p:nvPr/>
        </p:nvGrpSpPr>
        <p:grpSpPr>
          <a:xfrm>
            <a:off x="5265773" y="3566247"/>
            <a:ext cx="435184" cy="435184"/>
            <a:chOff x="1489869" y="2071625"/>
            <a:chExt cx="435184" cy="435184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92965D13-65EA-4A36-BFAE-C8565B4BF227}"/>
                </a:ext>
              </a:extLst>
            </p:cNvPr>
            <p:cNvSpPr/>
            <p:nvPr/>
          </p:nvSpPr>
          <p:spPr bwMode="auto">
            <a:xfrm>
              <a:off x="1489869" y="2071625"/>
              <a:ext cx="435184" cy="435184"/>
            </a:xfrm>
            <a:prstGeom prst="roundRect">
              <a:avLst>
                <a:gd name="adj" fmla="val 10170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ED9B7048-6579-4C16-AE6C-FAF30217EEC9}"/>
                </a:ext>
              </a:extLst>
            </p:cNvPr>
            <p:cNvSpPr txBox="1"/>
            <p:nvPr/>
          </p:nvSpPr>
          <p:spPr>
            <a:xfrm>
              <a:off x="1499712" y="2113716"/>
              <a:ext cx="415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+mj-ea"/>
                  <a:ea typeface="+mj-ea"/>
                </a:rPr>
                <a:t>五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996FBA8-F231-46DD-B121-7269A5C82EAC}"/>
              </a:ext>
            </a:extLst>
          </p:cNvPr>
          <p:cNvGrpSpPr/>
          <p:nvPr/>
        </p:nvGrpSpPr>
        <p:grpSpPr>
          <a:xfrm>
            <a:off x="5265773" y="4106164"/>
            <a:ext cx="435184" cy="435184"/>
            <a:chOff x="1489869" y="2071625"/>
            <a:chExt cx="435184" cy="435184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B690F7E6-5C9B-40B3-9FAC-0D6B47A5F9C3}"/>
                </a:ext>
              </a:extLst>
            </p:cNvPr>
            <p:cNvSpPr/>
            <p:nvPr/>
          </p:nvSpPr>
          <p:spPr bwMode="auto">
            <a:xfrm>
              <a:off x="1489869" y="2071625"/>
              <a:ext cx="435184" cy="435184"/>
            </a:xfrm>
            <a:prstGeom prst="roundRect">
              <a:avLst>
                <a:gd name="adj" fmla="val 10170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FF853C3-0121-4140-A036-84F2D01C0499}"/>
                </a:ext>
              </a:extLst>
            </p:cNvPr>
            <p:cNvSpPr txBox="1"/>
            <p:nvPr/>
          </p:nvSpPr>
          <p:spPr>
            <a:xfrm>
              <a:off x="1499712" y="2113716"/>
              <a:ext cx="415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+mj-ea"/>
                  <a:ea typeface="+mj-ea"/>
                </a:rPr>
                <a:t>六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710DAC86-5670-43B7-9A96-951C51B20A1D}"/>
              </a:ext>
            </a:extLst>
          </p:cNvPr>
          <p:cNvGrpSpPr/>
          <p:nvPr/>
        </p:nvGrpSpPr>
        <p:grpSpPr>
          <a:xfrm>
            <a:off x="5265773" y="4646081"/>
            <a:ext cx="435184" cy="435184"/>
            <a:chOff x="1489869" y="2071625"/>
            <a:chExt cx="435184" cy="435184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39109000-A7FA-4396-9270-A8D7F60B5A78}"/>
                </a:ext>
              </a:extLst>
            </p:cNvPr>
            <p:cNvSpPr/>
            <p:nvPr/>
          </p:nvSpPr>
          <p:spPr bwMode="auto">
            <a:xfrm>
              <a:off x="1489869" y="2071625"/>
              <a:ext cx="435184" cy="435184"/>
            </a:xfrm>
            <a:prstGeom prst="roundRect">
              <a:avLst>
                <a:gd name="adj" fmla="val 10170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4E43A51A-D4B1-4419-B224-14CDCC8C2A09}"/>
                </a:ext>
              </a:extLst>
            </p:cNvPr>
            <p:cNvSpPr txBox="1"/>
            <p:nvPr/>
          </p:nvSpPr>
          <p:spPr>
            <a:xfrm>
              <a:off x="1499712" y="2113716"/>
              <a:ext cx="415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+mj-ea"/>
                  <a:ea typeface="+mj-ea"/>
                </a:rPr>
                <a:t>七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3688875B-87F3-430C-8575-0D806577CB27}"/>
              </a:ext>
            </a:extLst>
          </p:cNvPr>
          <p:cNvGrpSpPr/>
          <p:nvPr/>
        </p:nvGrpSpPr>
        <p:grpSpPr>
          <a:xfrm>
            <a:off x="5265773" y="5185998"/>
            <a:ext cx="435184" cy="435184"/>
            <a:chOff x="1489869" y="2071625"/>
            <a:chExt cx="435184" cy="435184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FB1384BA-5D93-4FC3-A287-89B18126C0F8}"/>
                </a:ext>
              </a:extLst>
            </p:cNvPr>
            <p:cNvSpPr/>
            <p:nvPr/>
          </p:nvSpPr>
          <p:spPr bwMode="auto">
            <a:xfrm>
              <a:off x="1489869" y="2071625"/>
              <a:ext cx="435184" cy="435184"/>
            </a:xfrm>
            <a:prstGeom prst="roundRect">
              <a:avLst>
                <a:gd name="adj" fmla="val 10170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FF16BC48-635F-4A9E-B523-DDC757A66B84}"/>
                </a:ext>
              </a:extLst>
            </p:cNvPr>
            <p:cNvSpPr txBox="1"/>
            <p:nvPr/>
          </p:nvSpPr>
          <p:spPr>
            <a:xfrm>
              <a:off x="1499712" y="2113716"/>
              <a:ext cx="415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+mj-ea"/>
                  <a:ea typeface="+mj-ea"/>
                </a:rPr>
                <a:t>八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C825C0C3-EFEC-4DD2-B63C-BBD5B6A06BAD}"/>
              </a:ext>
            </a:extLst>
          </p:cNvPr>
          <p:cNvGrpSpPr/>
          <p:nvPr/>
        </p:nvGrpSpPr>
        <p:grpSpPr>
          <a:xfrm>
            <a:off x="5265773" y="5725916"/>
            <a:ext cx="435184" cy="435184"/>
            <a:chOff x="1489869" y="2071625"/>
            <a:chExt cx="435184" cy="435184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3BB447FA-E59B-419C-9FEE-355A35200DAE}"/>
                </a:ext>
              </a:extLst>
            </p:cNvPr>
            <p:cNvSpPr/>
            <p:nvPr/>
          </p:nvSpPr>
          <p:spPr bwMode="auto">
            <a:xfrm>
              <a:off x="1489869" y="2071625"/>
              <a:ext cx="435184" cy="435184"/>
            </a:xfrm>
            <a:prstGeom prst="roundRect">
              <a:avLst>
                <a:gd name="adj" fmla="val 10170"/>
              </a:avLst>
            </a:prstGeom>
            <a:gradFill>
              <a:gsLst>
                <a:gs pos="37000">
                  <a:schemeClr val="tx1"/>
                </a:gs>
                <a:gs pos="0">
                  <a:schemeClr val="tx1"/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07BD3DDE-C355-496F-9153-F1C5878ACC5A}"/>
                </a:ext>
              </a:extLst>
            </p:cNvPr>
            <p:cNvSpPr txBox="1"/>
            <p:nvPr/>
          </p:nvSpPr>
          <p:spPr>
            <a:xfrm>
              <a:off x="1499712" y="2113716"/>
              <a:ext cx="415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+mj-ea"/>
                  <a:ea typeface="+mj-ea"/>
                </a:rPr>
                <a:t>九</a:t>
              </a: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C01DC78-083C-47FB-9082-4673811B70E5}"/>
              </a:ext>
            </a:extLst>
          </p:cNvPr>
          <p:cNvSpPr txBox="1"/>
          <p:nvPr/>
        </p:nvSpPr>
        <p:spPr>
          <a:xfrm>
            <a:off x="858545" y="4875668"/>
            <a:ext cx="3563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9</a:t>
            </a: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个“进一步”和“过硬”，涵盖思想、业务、措施、机制等方方面面</a:t>
            </a: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CC6D8B94-2C13-44D0-BAA6-33F459B1B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991" y="2359765"/>
            <a:ext cx="634647" cy="64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207018"/>
      </p:ext>
    </p:extLst>
  </p:cSld>
  <p:clrMapOvr>
    <a:masterClrMapping/>
  </p:clrMapOvr>
  <p:transition spd="slow" advTm="12594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00AF5E6-0704-4386-AC22-BD29F1957417}"/>
              </a:ext>
            </a:extLst>
          </p:cNvPr>
          <p:cNvSpPr/>
          <p:nvPr/>
        </p:nvSpPr>
        <p:spPr bwMode="auto">
          <a:xfrm>
            <a:off x="1212372" y="3394933"/>
            <a:ext cx="6192688" cy="1163686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2675A42-6E4C-40FA-9D24-5989B1172EA5}"/>
              </a:ext>
            </a:extLst>
          </p:cNvPr>
          <p:cNvSpPr/>
          <p:nvPr/>
        </p:nvSpPr>
        <p:spPr bwMode="auto">
          <a:xfrm>
            <a:off x="1212372" y="5187638"/>
            <a:ext cx="6192688" cy="1163686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D11E97A-2DB5-49F8-A79C-CD525D1C467F}"/>
              </a:ext>
            </a:extLst>
          </p:cNvPr>
          <p:cNvSpPr/>
          <p:nvPr/>
        </p:nvSpPr>
        <p:spPr bwMode="auto">
          <a:xfrm>
            <a:off x="1212372" y="1703208"/>
            <a:ext cx="6192688" cy="1163686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4989A4-A3D8-4B4D-9572-F2F65794BCB8}"/>
              </a:ext>
            </a:extLst>
          </p:cNvPr>
          <p:cNvSpPr/>
          <p:nvPr/>
        </p:nvSpPr>
        <p:spPr>
          <a:xfrm>
            <a:off x="1310852" y="1800811"/>
            <a:ext cx="59975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突出思想建党，以贯彻落实党的十九大契机，在集团及各支部深入开展党建对策大讨论、党建问题大排查，掀起一股抓党建的思想热潮。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774FA7A3-963E-40E0-8E9B-B72FD3E03C83}"/>
              </a:ext>
            </a:extLst>
          </p:cNvPr>
          <p:cNvSpPr/>
          <p:nvPr/>
        </p:nvSpPr>
        <p:spPr bwMode="auto">
          <a:xfrm>
            <a:off x="586855" y="302663"/>
            <a:ext cx="11177516" cy="557146"/>
          </a:xfrm>
          <a:prstGeom prst="roundRect">
            <a:avLst/>
          </a:prstGeom>
          <a:gradFill>
            <a:gsLst>
              <a:gs pos="0">
                <a:schemeClr val="tx1"/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xmlns="" id="{D230DB3B-6CEE-45BB-8842-905C894714F5}"/>
              </a:ext>
            </a:extLst>
          </p:cNvPr>
          <p:cNvSpPr txBox="1"/>
          <p:nvPr/>
        </p:nvSpPr>
        <p:spPr>
          <a:xfrm>
            <a:off x="1167411" y="343606"/>
            <a:ext cx="7451249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defRPr>
            </a:lvl1pPr>
          </a:lstStyle>
          <a:p>
            <a:r>
              <a:rPr lang="en-US" altLang="zh-CN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1</a:t>
            </a:r>
            <a:r>
              <a:rPr lang="zh-CN" altLang="en-US" sz="3200" b="0">
                <a:solidFill>
                  <a:srgbClr val="FFFF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、进一步转变观念，思想认识过硬</a:t>
            </a:r>
            <a:endParaRPr lang="zh-CN" altLang="en-US" sz="3200" b="0" dirty="0">
              <a:solidFill>
                <a:srgbClr val="FFFF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8E2D0F4-71D8-42CB-AC20-B0462A67D8F1}"/>
              </a:ext>
            </a:extLst>
          </p:cNvPr>
          <p:cNvGrpSpPr/>
          <p:nvPr/>
        </p:nvGrpSpPr>
        <p:grpSpPr>
          <a:xfrm>
            <a:off x="286524" y="163773"/>
            <a:ext cx="776875" cy="776875"/>
            <a:chOff x="1705893" y="-1611560"/>
            <a:chExt cx="723408" cy="72340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823C09C-5F5F-4C10-96E4-73330274CFDD}"/>
                </a:ext>
              </a:extLst>
            </p:cNvPr>
            <p:cNvSpPr/>
            <p:nvPr/>
          </p:nvSpPr>
          <p:spPr bwMode="auto">
            <a:xfrm>
              <a:off x="1705893" y="-1611560"/>
              <a:ext cx="723408" cy="723408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12700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A9842D4D-5B53-42D6-89F4-017E67F1C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646" y="-1514901"/>
              <a:ext cx="540492" cy="473114"/>
            </a:xfrm>
            <a:custGeom>
              <a:avLst/>
              <a:gdLst>
                <a:gd name="T0" fmla="*/ 44 w 957"/>
                <a:gd name="T1" fmla="*/ 606 h 835"/>
                <a:gd name="T2" fmla="*/ 102 w 957"/>
                <a:gd name="T3" fmla="*/ 547 h 835"/>
                <a:gd name="T4" fmla="*/ 546 w 957"/>
                <a:gd name="T5" fmla="*/ 632 h 835"/>
                <a:gd name="T6" fmla="*/ 281 w 957"/>
                <a:gd name="T7" fmla="*/ 365 h 835"/>
                <a:gd name="T8" fmla="*/ 209 w 957"/>
                <a:gd name="T9" fmla="*/ 439 h 835"/>
                <a:gd name="T10" fmla="*/ 96 w 957"/>
                <a:gd name="T11" fmla="*/ 328 h 835"/>
                <a:gd name="T12" fmla="*/ 295 w 957"/>
                <a:gd name="T13" fmla="*/ 126 h 835"/>
                <a:gd name="T14" fmla="*/ 422 w 957"/>
                <a:gd name="T15" fmla="*/ 103 h 835"/>
                <a:gd name="T16" fmla="*/ 479 w 957"/>
                <a:gd name="T17" fmla="*/ 161 h 835"/>
                <a:gd name="T18" fmla="*/ 381 w 957"/>
                <a:gd name="T19" fmla="*/ 264 h 835"/>
                <a:gd name="T20" fmla="*/ 648 w 957"/>
                <a:gd name="T21" fmla="*/ 533 h 835"/>
                <a:gd name="T22" fmla="*/ 436 w 957"/>
                <a:gd name="T23" fmla="*/ 0 h 835"/>
                <a:gd name="T24" fmla="*/ 749 w 957"/>
                <a:gd name="T25" fmla="*/ 633 h 835"/>
                <a:gd name="T26" fmla="*/ 821 w 957"/>
                <a:gd name="T27" fmla="*/ 708 h 835"/>
                <a:gd name="T28" fmla="*/ 725 w 957"/>
                <a:gd name="T29" fmla="*/ 800 h 835"/>
                <a:gd name="T30" fmla="*/ 651 w 957"/>
                <a:gd name="T31" fmla="*/ 731 h 835"/>
                <a:gd name="T32" fmla="*/ 146 w 957"/>
                <a:gd name="T33" fmla="*/ 714 h 835"/>
                <a:gd name="T34" fmla="*/ 113 w 957"/>
                <a:gd name="T35" fmla="*/ 785 h 835"/>
                <a:gd name="T36" fmla="*/ 32 w 957"/>
                <a:gd name="T37" fmla="*/ 771 h 835"/>
                <a:gd name="T38" fmla="*/ 103 w 957"/>
                <a:gd name="T39" fmla="*/ 675 h 835"/>
                <a:gd name="T40" fmla="*/ 44 w 957"/>
                <a:gd name="T41" fmla="*/ 60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7" h="835">
                  <a:moveTo>
                    <a:pt x="44" y="606"/>
                  </a:moveTo>
                  <a:lnTo>
                    <a:pt x="102" y="547"/>
                  </a:lnTo>
                  <a:cubicBezTo>
                    <a:pt x="224" y="652"/>
                    <a:pt x="364" y="720"/>
                    <a:pt x="546" y="632"/>
                  </a:cubicBezTo>
                  <a:lnTo>
                    <a:pt x="281" y="365"/>
                  </a:lnTo>
                  <a:lnTo>
                    <a:pt x="209" y="439"/>
                  </a:lnTo>
                  <a:lnTo>
                    <a:pt x="96" y="328"/>
                  </a:lnTo>
                  <a:lnTo>
                    <a:pt x="295" y="126"/>
                  </a:lnTo>
                  <a:cubicBezTo>
                    <a:pt x="323" y="140"/>
                    <a:pt x="369" y="142"/>
                    <a:pt x="422" y="103"/>
                  </a:cubicBezTo>
                  <a:lnTo>
                    <a:pt x="479" y="161"/>
                  </a:lnTo>
                  <a:lnTo>
                    <a:pt x="381" y="264"/>
                  </a:lnTo>
                  <a:lnTo>
                    <a:pt x="648" y="533"/>
                  </a:lnTo>
                  <a:cubicBezTo>
                    <a:pt x="747" y="365"/>
                    <a:pt x="666" y="114"/>
                    <a:pt x="436" y="0"/>
                  </a:cubicBezTo>
                  <a:cubicBezTo>
                    <a:pt x="663" y="11"/>
                    <a:pt x="957" y="271"/>
                    <a:pt x="749" y="633"/>
                  </a:cubicBezTo>
                  <a:lnTo>
                    <a:pt x="821" y="708"/>
                  </a:lnTo>
                  <a:lnTo>
                    <a:pt x="725" y="800"/>
                  </a:lnTo>
                  <a:lnTo>
                    <a:pt x="651" y="731"/>
                  </a:lnTo>
                  <a:cubicBezTo>
                    <a:pt x="459" y="835"/>
                    <a:pt x="283" y="823"/>
                    <a:pt x="146" y="714"/>
                  </a:cubicBezTo>
                  <a:cubicBezTo>
                    <a:pt x="154" y="739"/>
                    <a:pt x="138" y="769"/>
                    <a:pt x="113" y="785"/>
                  </a:cubicBezTo>
                  <a:cubicBezTo>
                    <a:pt x="83" y="805"/>
                    <a:pt x="50" y="798"/>
                    <a:pt x="32" y="771"/>
                  </a:cubicBezTo>
                  <a:cubicBezTo>
                    <a:pt x="0" y="722"/>
                    <a:pt x="51" y="664"/>
                    <a:pt x="103" y="675"/>
                  </a:cubicBezTo>
                  <a:cubicBezTo>
                    <a:pt x="82" y="654"/>
                    <a:pt x="63" y="631"/>
                    <a:pt x="44" y="60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8762659-223A-4A2E-B344-BD8F445D5A6C}"/>
              </a:ext>
            </a:extLst>
          </p:cNvPr>
          <p:cNvSpPr/>
          <p:nvPr/>
        </p:nvSpPr>
        <p:spPr>
          <a:xfrm>
            <a:off x="1212372" y="1359289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latin typeface="+mj-ea"/>
                <a:ea typeface="+mj-ea"/>
                <a:cs typeface="Times New Roman" panose="02020603050405020304" pitchFamily="18" charset="0"/>
              </a:rPr>
              <a:t>以学习</a:t>
            </a:r>
            <a:r>
              <a:rPr lang="zh-CN" altLang="zh-CN" b="1" kern="100" dirty="0">
                <a:latin typeface="+mj-ea"/>
                <a:ea typeface="+mj-ea"/>
                <a:cs typeface="Times New Roman" panose="02020603050405020304" pitchFamily="18" charset="0"/>
              </a:rPr>
              <a:t>十九大</a:t>
            </a:r>
            <a:r>
              <a:rPr lang="zh-CN" altLang="en-US" b="1" kern="100" dirty="0">
                <a:latin typeface="+mj-ea"/>
                <a:ea typeface="+mj-ea"/>
                <a:cs typeface="Times New Roman" panose="02020603050405020304" pitchFamily="18" charset="0"/>
              </a:rPr>
              <a:t>为</a:t>
            </a:r>
            <a:r>
              <a:rPr lang="zh-CN" altLang="zh-CN" b="1" kern="100" dirty="0">
                <a:latin typeface="+mj-ea"/>
                <a:ea typeface="+mj-ea"/>
                <a:cs typeface="Times New Roman" panose="02020603050405020304" pitchFamily="18" charset="0"/>
              </a:rPr>
              <a:t>契机掀起抓党建的热潮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DEA59C5-E7EA-484F-863C-D7DED3B6244D}"/>
              </a:ext>
            </a:extLst>
          </p:cNvPr>
          <p:cNvSpPr/>
          <p:nvPr/>
        </p:nvSpPr>
        <p:spPr>
          <a:xfrm>
            <a:off x="1310852" y="3517950"/>
            <a:ext cx="59975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进一步转变观念、牢固树立“抓好党建就是最大政绩”的思想，聚集主业主责，把党建作为最大的政治责任和首要的政治任务，摆在头等重要位置。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D31C724-FE7A-4F6E-80C6-119ED4A73F3A}"/>
              </a:ext>
            </a:extLst>
          </p:cNvPr>
          <p:cNvSpPr/>
          <p:nvPr/>
        </p:nvSpPr>
        <p:spPr>
          <a:xfrm>
            <a:off x="1212372" y="305101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>
                <a:latin typeface="+mj-ea"/>
                <a:ea typeface="+mj-ea"/>
                <a:cs typeface="Times New Roman" panose="02020603050405020304" pitchFamily="18" charset="0"/>
              </a:rPr>
              <a:t>树立“抓好党建就是最大政绩”的思想</a:t>
            </a:r>
            <a:endParaRPr lang="zh-CN" altLang="en-US" b="1"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97308C0-01BC-41DC-AF3A-54C7315AC28E}"/>
              </a:ext>
            </a:extLst>
          </p:cNvPr>
          <p:cNvSpPr/>
          <p:nvPr/>
        </p:nvSpPr>
        <p:spPr>
          <a:xfrm>
            <a:off x="1310852" y="5296173"/>
            <a:ext cx="59975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0"/>
              </a:spcAft>
            </a:pP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坚持书记抓、抓书记，全面抓、抓全面、自觉抓，抓自觉，以工程措施和工匠精神推动党建工作落细落小，落地落实，为促进我市</a:t>
            </a:r>
            <a:r>
              <a:rPr lang="zh-CN" altLang="en-US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某某</a:t>
            </a:r>
            <a:r>
              <a:rPr lang="zh-CN" altLang="zh-CN" kern="100" dirty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事业大发展提供有力保障。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32FCAEB-14C8-4D1B-A2CD-26DE65297C65}"/>
              </a:ext>
            </a:extLst>
          </p:cNvPr>
          <p:cNvSpPr/>
          <p:nvPr/>
        </p:nvSpPr>
        <p:spPr>
          <a:xfrm>
            <a:off x="1212372" y="4803432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>
                <a:latin typeface="+mj-ea"/>
                <a:ea typeface="+mj-ea"/>
                <a:cs typeface="Times New Roman" panose="02020603050405020304" pitchFamily="18" charset="0"/>
              </a:rPr>
              <a:t>抓好党建</a:t>
            </a:r>
            <a:r>
              <a:rPr lang="zh-CN" altLang="zh-CN" b="1" kern="100">
                <a:latin typeface="+mj-ea"/>
                <a:ea typeface="+mj-ea"/>
                <a:cs typeface="Times New Roman" panose="02020603050405020304" pitchFamily="18" charset="0"/>
              </a:rPr>
              <a:t>落细落小，落地落实</a:t>
            </a:r>
            <a:endParaRPr lang="zh-CN" altLang="en-US" b="1">
              <a:latin typeface="+mj-ea"/>
              <a:ea typeface="+mj-ea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CEB2DA8D-83B3-49DB-8768-48268B6AB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054" y="894896"/>
            <a:ext cx="4689928" cy="594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46341"/>
      </p:ext>
    </p:extLst>
  </p:cSld>
  <p:clrMapOvr>
    <a:masterClrMapping/>
  </p:clrMapOvr>
  <p:transition spd="slow" advTm="6873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771971f2a7c438cfc395e51151f1c4179d89"/>
  <p:tag name="ISPRING_ULTRA_SCORM_COURSE_ID" val="1B6D952A-F6DB-478D-8E8F-657F6D5CAB00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Zb6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2W+t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Zb60i+fNZIuQIAAFEKAAAhAAAAdW5pdmVyc2FsL2ZsYXNoX3NraW5fc2V0dGluZ3MueG1slVbbTuMwEH3nK6ruO2GvZSVTCUpXQmIXBIh3p5kmVh07sp2y/fv1ODax24ZmO0KqZ87xXDwzhegNE/OzyYSsJJfqGYxhotSoCboJK66meWuMFOcrKQwIcy6kqimfzj/9ch+SOeQpltyCGstZ0xX0bmbuM4bifXyfoQwRVrJuqNjdy1Ke53S1KZVsRXEytGrXgOJMbCzy4udssRx0wJk2dwbqJKblJco4SqNAa8CQfixRTrI4zYEHTxfuM5LTu/o4+z3almlmHO36M8oQraElpEW+vEYZxgt7e/oqM5SPCQb+Ggv9+gVlEMrpDlR6+e03lEGGbNrmf3qkUbLEgqacjx/xncMlLez4YVQXKCcJmBA6OvkKvjwu19sI5L/Gc09wXJXkj1jXvYWAj55zmBvVAsnCqbPpSr49tMbOB8zXlGsLiFU96NEG/UhbHa5JdT3uCd6YKCKQV/SIV8nbGhZdvBEw1ff4xeLGrYo4vnddFKCCrVdGEfbKHvnHlvUAGSl75DNnBTwIvjuA71s6TnjiG+ofM6q+jz4pvzWDoPYYChZOwYqu7nFydeTbKwKmlgXMNcbzwmrAZyOZ03UxZQdBEUG3rKSGSfEbcfnOZaNJtmfwrXa8sYhhhsOxfnMx2i0dP5g7n50sCOl+FfrkuvPE2CV+NaXG0FVV218lPZ14np0SW5hpdpyBa9LCQd2JtRzJqanagHqRko/1IqSBGOsyGwLLbrSG4CSLSkCy40Um/pJj1RdtnYNa2kdjELom1XW4ipUVt3/mlcEbFClhwNgxTWWvE5S9N2Wk8B0AVK2q0LLdobPULTeMwxbC5EcKl/BQZkTbFh3qtmtzD2sT95vXjGpIvyj6RolxqeEI4dXGJdOVExtG9LyhuXaZJWMfVnB/c7KUwy7D1ovXmDv7TkoutvbDClol/iv5D1BLAwQUAAIACAA2W+tIKpYPZ/4CAACXCwAAJgAAAHVuaXZlcnNhbC9odG1sX3B1Ymxpc2hpbmdfc2V0dGluZ3MueG1szZZvTxoxGMDf8ymaLr6UU+emI3cYIxiJToiwTV+Zci1cY6+9tT3wfLVPsw+2T7KnV0CIjp1GloUQ6NM+v+df+7Th0X0q0IRpw5WM8G59ByMmY0W5HEf4y+B0+xAjY4mkRCjJIiwVRkfNWpjlQ8FN0mfWwlKDACNNI7MRTqzNGkEwnU7r3GTazSqRW+CbeqzSINPMMGmZDjJBCvixRcYMnhEqAOCbKjlTa9ZqCIWe9FnRXDDEKXguuQuKiDObChz4VUMS3421yiU9UUJppMfDCL87PHaf+RpPavGUSZcS0wShE9sGoZQ7J4jo8weGEsbHCXh7sI/RlFObRHhv31FgdfCUUrJ95MRRThSkQNoZPmWWUGKJH3p7lt1bMxd4ES0kSXk8gBnkwo9wa3B7dtNrX110Ls9vB93uxaDT806UOsEqJwxWDYXgkMp1zBZ2QmItiRPwG3RGRBgWBsui+bKRkivOuTEaKgGpL7UwGoGnoojwseZEYMQtETxezFqix8yecgExON3d+kha/Aj08cYJ0YYtG5rPGJfFuPlN5YKiQuVI8DuGrEIQUZ7Cv4Sh5XSjkVZpKRXEWGQEpwxNOJsyelRmaQb8k6EbMJHmoAmbLxPMegvfc/6AhmykNHAZmcBWBTk3nl9/ETgjxjxCydzHrf5Fp9W+7Vy22tdbLkBCJ0TGL4RDCVma2Y3wSYGksnM9SEdMcsPKolBOy7kqsdVfXwbD01z4Mr91MZbQGyzJZqy8pDB/9aCy2YRMyoPoDleJhiPIoSSeCRMxHHcuc1YVGBOJlBQFIjE0KuOO9YSr3IDEH2CPNq/30OsjLsvRGG4OsKgp05WQO7t77/c/fDw4/NSoB79+/NxeqzRr4T1BnDnfw0/WNvFFI3/aDcPA9c7n27DV+b/qwr2r9tcqmbpsXw8qFandr4TrVlnVPa+y6spfG72lK6OSC9Bmxv7YQKMRPOWW0bfcNK8o/Pr712+LNyr8BqNYu33/3yD8aPHcWnlfhcGzD8AayFcf083ab1BLAwQUAAIACAA2W+tItIcUDKABAAAuBgAAHwAAAHVuaXZlcnNhbC9odG1sX3NraW5fc2V0dGluZ3MuanONlE1vwjAMhu/8CpRdJ8Q+YbuhwSQkDpPGbdohFFMq0jhKAoMh/vvq8NWk6SC+NK+evo4dOdtGs1gsYc3X5tZ9u/2Hv3cakGb1Em59XdToOenMiGwK4ywHkUlgAbIiZMaFgZO+OyMxZyad62TzSb6mZMjwZFYSVcRCRzQT0VYR7SeirWOJf49go1TVvqJSnydLa1G2EpQWpG1J1Dl3DLt5d6tcYADjCvQFdMYT8Ew7btWRZ8enDkWZSzBXXG5GmGJrwpNFqnEpp3X55xsFurjxxR5ov3TeBp6dyIwdWsjDxIMuRT2pNBgDh7zPA4ooLPgERMm37dY/qGdcLSigV5nJ7JHu3VGUacVTqHSp26PwMVl4VbrZoahyFtZ2TzzcU3iE4BvQFav+I4UHolqqKy5QaUypIxW02vMTKpBPM5keUrcpohwdlmzruncu1B2/z7wRwmCE5pGJzOsejium3kYH1wRZR7GZFzExlhcjmor9HDyQx9PY8Bmh/VeTcWt5Ms+L16F4GanjYIpv0EM5QxJyrhegx4iiqOf70snD5I3dH1BLAwQUAAIACAA2W+t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2W+tIlBOzImkAAABuAAAAHAAAAHVuaXZlcnNhbC9sb2NhbF9zZXR0aW5ncy54bWwNzDEOgzAMQNGdU1jeKe3WgcDGVpbSA1jERZEcG5GA4PZk+8PTb/szChy8pWDq8PV4IrDO5oMuDn/TUL8RUib1JKbsUA2h76pWbCb5cs4FJliFLt4mjiUyjxSLHHYRqOFTXv/AHpuuug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NlvrSD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3W+tIzZF56aEOAADyXgAAFwAAAHVuaXZlcnNhbC91bml2ZXJzYWwucG5n7dx5VNLbvgBwy6HJTnUalDJJTbunCdRKKZRs0DzZeE3rlIJD0mm4ZJSCMaTlTdPkqCl4NGny1r1mZB0PDihiKVEG1dXMVMggKRIRUQEZfpfee2sd1Hfe/2+tH2vxc/32z9+ePpu9v/ufnbl3d8jsmYtn2tjYzA7dsW2/jY1dmI2NbeJ0B0uKecvqEMufKfj9IVtsHghdvlhu7LBBu4JsbCpps4wx9pb7Gad3HMLb2Hz35Nt3Ch93L97GJvpy6LagcEK0sodLK2m/2ZIIdFy79ipXeGtL+I6f3ctu3tgRFHRxW5zg1o5jedW+S1F5N+q1y3YPvDiPHeWI+oU+LzSVl6pjOr6qEcwqFcnUOtbc09eVLCEna7VcwDSAoxq6RAAnZeQ5SnhhioMzZtyFQndIAJzXxK/LVbKdNFSjhgkYo8yy7dDXWZP+N8fZ+VQ8xYBgcMiGiNX7ZkEwE/K7IW48tlzalQWlGivN8JxwL9XtYJ9GG1tH+B+XVzGY3/KcpOc2ruVIm3oen0+YkAfm1LfnaKqpChN7pnn8u98uxthvz5+/qV2N8MA+nfB8M30Kz9KXcyfVDIPdDFeH9uanTWqUXf6DGbkChmFiPZb5YWJuuf8rY2L5cExMXqSnp7DIe2LDjjY2bdsePm9S2Y1Nd8ozfrgxUDyh7NTuC+mZV+65T+yhxgvpodEF1/yxLZNbN2v+wn3b4ycxzsp/4P6PC7W4iY07Y7vIa+WtK88mdeMiL+KB/R9LIBPToxxWh4VvW5g7qZtWh9VeYUxVNExs3bPZBxn3Mla6T3I6yJAdCM3EJ0xMPwt5CN8378C2iQU4P4R/WRk78x4IAUKAECAECAFCgBAgBAgBQoAQIAQIAUKAECAECAFCgBAgBAgBQoAQIAQIAUKAECAECAFCgBAgBAgBQoAQIAQIAUKAECAECAFCgBAgBAgBQoAQIAQIAUKAECAECAFCgBAgBAgBQoAQIAQIAUKAECAECAFCgBAgBAgBQoAQIAQIAUKAECDE/0+IRkrMkEkrkej5kImFWy4A9kP6k8EZvP/llL33FzCxMXExTyc92mSblrlnJnPBpMYsYzAOFR3ynlQD05+D/FmyT9m1ScnuttF5tmF2wanhNyd0y2LH6V5pmZimSVWlqdeHNZhGu+r2oEzDA59e0JNV9VpxzyYVB48HsvnrXSWEEql6QxsMFVJAH1dgtaRxVN+/JpAeMMZo0fSoRUzz8N3PCJVOT1P5coHXUNUiieq9SC9NFxT74QbEZG1P8azl2igxgSNNNKQ/wbmOH/asVFyDvi8BeAW4BcUi5UtR7AKlOlCk1Btz8ZCLmR4ooF3fL3Gdlr8nUC871JxHrJYmQhEl/GjRkdqzav8U6jzUxzbDoBXU5gSM0W2somHLxx0LDtaLQqDk30jCTWLsSGLp1y5+T+DoXvfvvERVwVf59WP2n95/Lbq904nmYUjHnWOJB5BWPfh5A9y8eezinEBdT0saBBEhZJ5wRIxV85ei+uiyjIuC19NSslTsJs2Cr0UelixuG5w0BX/FyS9aDb7WRt37QrbOZaQS+u/nzXEAga1Tt0SxhL2fu+zzX0byyFdGWnPLsvi5po/JC+q0+AdWnTMMcUZ3fVzEfIeWeleQ0FI+p4pGHP5ac194nBMF77TLv1v7ub2Z4ELmZrDCCJvmW70qc2h54UsRodnxQHfiUdk/S0+Y36KEhJ+FitU5lnfnhQm3bEw3DrSyUWY1zSmyy2Nv/R5z8UVf61+00sGSgWy4TVPVTgbeukl/oBrVkStYwriRJN5yRy+o5banPJI1YB7r4IqjFs+IoA+FZ6wlutxNEZTJTw/Pml/hepdtoNqNO2sS9yEL1lCtm3OOqUB0xgH+5aKLfLP6byYpeaQ9cs4VL+4heCdKLXYdJuPOP0tH2omg5sHLdVSjFMpNOcYkj3ZuZ16YQ3SRU8xy1xeERnmDyJMWR/Wjl/JGvStcL7MNL2nWo/V72w5zcQh0iDP8qyT5XHCHsRKnjoOaio+LrhdjzmBifL7TK7vYwCl7KRBYBdd/O+FTY7ja3ExGV494z6NBschCfIzsPU9Wp2qoW+L9xY3pUq4ZTOIirGeTzbEf3Kjpg7qtvSaUtMBBgxAZVFygnE2Tp0Ipul7gfPRZhTQb2FAKE9ISj1egAt8SuGrVMPGtIvsNzU9MRRaq8d0Uid6ZL4ozatUaf61mKQ4q9xM3BPDVEj5/KUBGsgK0JlhAlp4AHRoJs8u35cU7ZM6DDhwOz6YrTnLJ+k/0FXFNcW6uO0IeMiSjq66ruayFYS2iU5QltF436mORAsnpweVY//JOt1mG5kL6pVQ9WUjuaYHMbtE8xEta8E3tfIgIxje0ys8Y5Ps1BbN9g5ej6O0QT+gJQPPOoUTNIZCKgVOGEn3bquAW6CMarkue41GajdMgha6Kj0RdLvPfZWjRNvghu/x9z/vY82YM1GXjnTi01XOCSNBbd2d6PU77myiBtB+9eFeEvFdJwVuveKkeDtFciunGQR/gFTEwk7kqQznfAAn7XaQJ7mawfmTcjDOQdwfQSqjT66Nw2apNDVflkSFbGs3kCOxZAb9EFMQX4SgAnidroKG4Ih2RJs/xdVY+eYWUKJceGarWSrDvDl4XmZVpAndGa/uzxkT0XMa5k3W1zst2H+C1e0Z9f7QvT9bN3UNu3enKp/hs+LH3gvkXet/9/xpaueNPfCVkcxfKwz8zymlqjiIcDgFMGpFltlLELgzrU8QuCQlGQiRrTVnrLVULJbwz3zRlb6Pb5avjRPiSrGt/ZX2ojoBDNkTIPRgnpwrM8N29Rf4OZsPpU+hbj1amle+s/YQ5o6i8umf4MmlpfjuRUCdxsZ7cP2Sk7kxrNFuY8NJMgw7791/Ul592YXxKh0WsukoqsyYcMTIz9dRyRvk1Pem4Q/qJCi0MwYRQWuKWYOFc83Odqpwu64909/3+qqou6v5JaEdVmkDnneP8voGWLoiN8UllmTcw9PYnE34u3knj/5TUj0YlKebjKPtLx7RxqJz2FT8NpdQtqNBqiz2tF5cSn4cppWdkSnmDY5MxrUwzwzQKc4C4xXA2xhiQx0glaknIunfmx1G01lc+5gB0zuOx/XO1JpcIplMIxXx36huCUSMPoJTKF3kZmF8phIfkH4Q19O7pXlyS95s1T5Vl/anRZ/5JWzg9Z21YH82P5zctXz2DovDcKI/4S/me4zhtsZt1bVy8B8XnVVHDVahRUQj/19i1YaPUwy/Nnghf135po8ITIeV3U7zb9GdKTJLl+Uho9PV9Q5W/U4+hpC2ko82k0JeUmEdjui4Y0VuIBdiqfidkOY3OIVvGEI0uuwQTFM0VvkwfdVq3IlxLzi1t9+xJ/iI/Lg981c8tFMTZ31n4TBmZLQ7O11fttkyM5ZqhJC7ReuZohA/SucZP+9IEZPTp4bYOeJHIVkvdKcyFHamN+pcLWUwcIHYqNJgR0kBbF7sXWzcXMZJXYgg0G3dubSk6ufW1ec5bVtX/jKJLvHiDH+9+dOFjUxPr7o+dTx/X3rmdwYYBNQUYH1fDaGvwOghwnmIfz3uKi18FiIXT/6jHVkcOST8U9Dq+yhGhZctaUd2l5Vl4mKAz5FrNaoiKO/a+qFx+pRx/mAwcgENwkkBVDyxs1NL+xHhO9zHzUTfN0Z0aeT10yREPhuP88seIkST0k3hLjOGQcUq9yWmXw68Q+9+p7GHP1GVBSHiPk8eDkTc32uO6g/PxsPqNi39Zm6o06HYVWs0Du20lFIOynvrki6KmlZBHRVc7Z2WoAw1cQYLdBX06hk9LXOnaCvxOdvRY1gqUktY8O4HqKIECbcRsel+rs48YV9JRw1T5s9TIFA4ZtZoBxRp87hAb5lwN0ahpB1rhiQLWtDRBKsYHvduHqaNN3cBdPKTTkpa+JRkU67HlWT+Rp6okgTYlxSmmCF48ssU0ta877tD1y+xkc7DcEin90Xll/z1lFYSOlfRHiKnnotlD/syhRJJlRXNqzksstKxpxOe2G2vjq1XeV9/4oelJA18zssv45llTAw6M1MmQLL3gN1qYpnUtgtYuHU7i5o4bI+LGu0zKT067IpjT6EgcSSiRW0KhGv/C6V51LOyjNHihS9yW38iZwulTpFQR1+H4iHdLF85eXeXKrzkYG/PRr7IAgcNe+mPi8J5NGuRNO/A6/lxSSCnLHC3GGiv86Q0LsKW30wWpdBlyA+NwkPGIK1+RmFInCR836VxL9cOJkZ+/FiFH8bwTVE67nFdFNR4e00lImpdn7j/cCOPFzw9rSZO9d0JSstvLCC6USjREnRRsFQT4J2BIs7NOoER1BTSuT+IqmuY9TWqJCg4GqqKvtxPqMI9meElHdnU0VHuwbg7555iaku2qtYmF1ovX4AJR5QPTkaFnfPQh1JB3qcHgQhTWb7yrH/VnIJvHehc7nY3vTFTWvCU4SvkHo3L4vU7DBfOsu+FbaPaCDmOZp8k6CGvPD8flsDorfbzF8s/88zkqvwHCOQdBlxQzdORF9+vn66LlZ6/uuaP2zu/YS3TphFFmpKi+nrSOFH1PK1EMc4Xtk1w5RzRiiV0fB2zcuyNQa8nBJTdK+iFv62gDmetch08WWtEqIc5UuOkIen0iep3/WIkWEchELd6Zl9r0WvTSn5E9h1Qx8iT34g7JiqgklwB/VfJ5rq5mfvK4aH6VreiLvj9Xzv2CF48ygef8UaWTfb5s2mADhRc7cSuZKk/YDO80rkGIlEPIaO6HifuU00stOxjM0D309ncrFOcC910vxx8dl0fp2wsYd8Z0r0k7nIe+gx8vQymn/xLoPXHrZykW7ZgdMfQRDYzRbdWhvD87uNyyE8n/v54nA4aXz2U/c09nw9qknIkbwOpdtrdzs3Eoy4KglABmdt4dr0lbvs0Vqa+D+9iAQ74aarYEe90mnZRWNe32QE9CDx42kD6+3h9+dQieBdkVb1BSbd5hbP0kkeQMG8sndPvubQ+2YNL+A1BLAwQUAAIACAA3W+tIle6RfksAAABrAAAAGwAAAHVuaXZlcnNhbC91bml2ZXJzYWwucG5nLnhtbLOxr8jNUShLLSrOzM+zVTLUM1Cyt+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+tIvnzWSLkCAABRCgAAIQAAAAAAAAABAAAAAAANCAAAdW5pdmVyc2FsL2ZsYXNoX3NraW5fc2V0dGluZ3MueG1sUEsBAgAAFAACAAgANlvrSCqWD2f+AgAAlwsAACYAAAAAAAAAAQAAAAAABQsAAHVuaXZlcnNhbC9odG1sX3B1Ymxpc2hpbmdfc2V0dGluZ3MueG1sUEsBAgAAFAACAAgANlvrSLSHFAygAQAALgYAAB8AAAAAAAAAAQAAAAAARw4AAHVuaXZlcnNhbC9odG1sX3NraW5fc2V0dGluZ3MuanNQSwECAAAUAAIACAA2W+tIPTwv0cEAAADlAQAAGgAAAAAAAAABAAAAAAAkEAAAdW5pdmVyc2FsL2kxOG5fcHJlc2V0cy54bWxQSwECAAAUAAIACAA2W+tIlBOzImkAAABuAAAAHAAAAAAAAAABAAAAAAAdEQAAdW5pdmVyc2FsL2xvY2FsX3NldHRpbmdzLnhtbFBLAQIAABQAAgAIAESUV0cjtE77+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+SwAAAGsAAAAbAAAAAAAAAAEAAAAAAHIlAAB1bml2ZXJzYWwvdW5pdmVyc2FsLnBuZy54bWxQSwUGAAAAAAsACwBJAwAA9iUAAAAA"/>
  <p:tag name="ISPRING_PRESENTATION_TITLE" val="导出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1_默认设计模板">
  <a:themeElements>
    <a:clrScheme name="自定义 13">
      <a:dk1>
        <a:srgbClr val="DA0000"/>
      </a:dk1>
      <a:lt1>
        <a:srgbClr val="960000"/>
      </a:lt1>
      <a:dk2>
        <a:srgbClr val="F1E69E"/>
      </a:dk2>
      <a:lt2>
        <a:srgbClr val="FFFFFF"/>
      </a:lt2>
      <a:accent1>
        <a:srgbClr val="404040"/>
      </a:accent1>
      <a:accent2>
        <a:srgbClr val="BC0000"/>
      </a:accent2>
      <a:accent3>
        <a:srgbClr val="FFFFFF"/>
      </a:accent3>
      <a:accent4>
        <a:srgbClr val="D9D9D9"/>
      </a:accent4>
      <a:accent5>
        <a:srgbClr val="BC0000"/>
      </a:accent5>
      <a:accent6>
        <a:srgbClr val="4D4948"/>
      </a:accent6>
      <a:hlink>
        <a:srgbClr val="7F7F7F"/>
      </a:hlink>
      <a:folHlink>
        <a:srgbClr val="D9D9D9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16616</TotalTime>
  <Pages>0</Pages>
  <Words>5911</Words>
  <Characters>0</Characters>
  <Application>Microsoft Office PowerPoint</Application>
  <DocSecurity>0</DocSecurity>
  <PresentationFormat>自定义</PresentationFormat>
  <Lines>0</Lines>
  <Paragraphs>255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Lifeline JL</vt:lpstr>
      <vt:lpstr>方正粗雅宋_GBK</vt:lpstr>
      <vt:lpstr>方正小标宋简体</vt:lpstr>
      <vt:lpstr>方正中雅宋_GBK</vt:lpstr>
      <vt:lpstr>仿宋_GB2312</vt:lpstr>
      <vt:lpstr>宋体</vt:lpstr>
      <vt:lpstr>微软雅黑</vt:lpstr>
      <vt:lpstr>Arial</vt:lpstr>
      <vt:lpstr>Calibri</vt:lpstr>
      <vt:lpstr>Times New Roman</vt:lpstr>
      <vt:lpstr>Wingdings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导出</dc:title>
  <dc:subject/>
  <dc:creator>Administrator</dc:creator>
  <cp:keywords/>
  <dc:description/>
  <cp:lastModifiedBy>YANGs</cp:lastModifiedBy>
  <cp:revision>1670</cp:revision>
  <dcterms:created xsi:type="dcterms:W3CDTF">2013-01-25T01:44:32Z</dcterms:created>
  <dcterms:modified xsi:type="dcterms:W3CDTF">2020-05-26T14:49:11Z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